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57" r:id="rId4"/>
    <p:sldId id="262" r:id="rId5"/>
    <p:sldId id="263" r:id="rId6"/>
    <p:sldId id="258" r:id="rId7"/>
    <p:sldId id="259" r:id="rId8"/>
    <p:sldId id="264" r:id="rId9"/>
    <p:sldId id="260" r:id="rId10"/>
    <p:sldId id="265" r:id="rId11"/>
    <p:sldId id="261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46" d="100"/>
          <a:sy n="46" d="100"/>
        </p:scale>
        <p:origin x="-1310" y="-9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CA8CC-AC74-4D1D-B37B-02120C9EE1A3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02CFB-7366-4971-8C71-30249E3946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038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CA8CC-AC74-4D1D-B37B-02120C9EE1A3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02CFB-7366-4971-8C71-30249E3946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922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CA8CC-AC74-4D1D-B37B-02120C9EE1A3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02CFB-7366-4971-8C71-30249E3946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540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CA8CC-AC74-4D1D-B37B-02120C9EE1A3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02CFB-7366-4971-8C71-30249E3946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077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CA8CC-AC74-4D1D-B37B-02120C9EE1A3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02CFB-7366-4971-8C71-30249E3946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598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CA8CC-AC74-4D1D-B37B-02120C9EE1A3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02CFB-7366-4971-8C71-30249E3946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80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CA8CC-AC74-4D1D-B37B-02120C9EE1A3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02CFB-7366-4971-8C71-30249E3946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920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CA8CC-AC74-4D1D-B37B-02120C9EE1A3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02CFB-7366-4971-8C71-30249E3946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132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CA8CC-AC74-4D1D-B37B-02120C9EE1A3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02CFB-7366-4971-8C71-30249E3946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406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CA8CC-AC74-4D1D-B37B-02120C9EE1A3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02CFB-7366-4971-8C71-30249E3946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9691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CA8CC-AC74-4D1D-B37B-02120C9EE1A3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02CFB-7366-4971-8C71-30249E3946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687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2CA8CC-AC74-4D1D-B37B-02120C9EE1A3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B02CFB-7366-4971-8C71-30249E3946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008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74441"/>
            <a:ext cx="7772400" cy="1802631"/>
          </a:xfrm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pPr rtl="1"/>
            <a:r>
              <a:rPr lang="ar-LB" dirty="0" smtClean="0"/>
              <a:t>الفيروسات التاجية</a:t>
            </a:r>
            <a:br>
              <a:rPr lang="ar-LB" dirty="0" smtClean="0"/>
            </a:br>
            <a:r>
              <a:rPr lang="fr-FR" dirty="0" smtClean="0"/>
              <a:t>Coron</a:t>
            </a:r>
            <a:r>
              <a:rPr lang="en-GB" dirty="0" err="1" smtClean="0"/>
              <a:t>aviruses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41168"/>
            <a:ext cx="6400800" cy="1752600"/>
          </a:xfrm>
        </p:spPr>
        <p:txBody>
          <a:bodyPr/>
          <a:lstStyle/>
          <a:p>
            <a:r>
              <a:rPr lang="ar-LB" dirty="0" smtClean="0">
                <a:solidFill>
                  <a:srgbClr val="002060"/>
                </a:solidFill>
              </a:rPr>
              <a:t>شباط 2020</a:t>
            </a:r>
            <a:endParaRPr lang="en-US" dirty="0">
              <a:solidFill>
                <a:srgbClr val="002060"/>
              </a:solidFill>
            </a:endParaRPr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172603"/>
              </p:ext>
            </p:extLst>
          </p:nvPr>
        </p:nvGraphicFramePr>
        <p:xfrm>
          <a:off x="7164288" y="116632"/>
          <a:ext cx="1752600" cy="146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Bitmap Image" r:id="rId3" imgW="3142857" imgH="2619048" progId="PBrush">
                  <p:embed/>
                </p:oleObj>
              </mc:Choice>
              <mc:Fallback>
                <p:oleObj name="Bitmap Image" r:id="rId3" imgW="3142857" imgH="2619048" progId="PBrush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4288" y="116632"/>
                        <a:ext cx="1752600" cy="1460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2514600" y="0"/>
            <a:ext cx="411479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LB" sz="2800" dirty="0" smtClean="0"/>
              <a:t>الجمهـوريــة اللبـنـانيــة</a:t>
            </a:r>
          </a:p>
          <a:p>
            <a:pPr algn="ctr" rtl="1"/>
            <a:r>
              <a:rPr lang="ar-LB" sz="2800" dirty="0" smtClean="0"/>
              <a:t>وزارة الصـحـة العامـة</a:t>
            </a:r>
          </a:p>
          <a:p>
            <a:pPr algn="ctr" rtl="1"/>
            <a:r>
              <a:rPr lang="ar-LB" sz="2800" dirty="0" smtClean="0"/>
              <a:t>برنامج الترصد الوبائي</a:t>
            </a:r>
          </a:p>
        </p:txBody>
      </p:sp>
    </p:spTree>
    <p:extLst>
      <p:ext uri="{BB962C8B-B14F-4D97-AF65-F5344CB8AC3E}">
        <p14:creationId xmlns:p14="http://schemas.microsoft.com/office/powerpoint/2010/main" val="12604219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pPr rtl="1"/>
            <a:r>
              <a:rPr lang="ar-LB" dirty="0" smtClean="0"/>
              <a:t>الطارئة الصحية الدولية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 smtClean="0"/>
              <a:t>وفي </a:t>
            </a:r>
            <a:r>
              <a:rPr lang="ar-LB" dirty="0"/>
              <a:t>30 كانون الثاني 2020، اعتبرت منظمة الصحة العالمية ان ظهور فيروس التاجي / </a:t>
            </a:r>
            <a:r>
              <a:rPr lang="ar-LB" dirty="0" err="1"/>
              <a:t>الكورونا</a:t>
            </a:r>
            <a:r>
              <a:rPr lang="ar-LB" dirty="0"/>
              <a:t> المستجد 2019 كطارئة صحية دولية.</a:t>
            </a:r>
            <a:endParaRPr lang="en-US" dirty="0"/>
          </a:p>
          <a:p>
            <a:pPr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2786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85636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r>
              <a:rPr lang="ar-LB" dirty="0" smtClean="0"/>
              <a:t>النقاط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LB" dirty="0" smtClean="0"/>
              <a:t>الفيروسات التاجية</a:t>
            </a:r>
          </a:p>
          <a:p>
            <a:pPr algn="r" rtl="1"/>
            <a:r>
              <a:rPr lang="ar-LB" dirty="0" smtClean="0"/>
              <a:t>التقليدية</a:t>
            </a:r>
          </a:p>
          <a:p>
            <a:pPr algn="r" rtl="1"/>
            <a:r>
              <a:rPr lang="ar-LB" dirty="0" smtClean="0"/>
              <a:t>المستجدة</a:t>
            </a:r>
          </a:p>
          <a:p>
            <a:pPr algn="r" rtl="1"/>
            <a:r>
              <a:rPr lang="ar-LB" dirty="0" smtClean="0"/>
              <a:t>الطارئة الصحية الدولية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77010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pPr rtl="1"/>
            <a:r>
              <a:rPr lang="ar-LB" dirty="0" smtClean="0"/>
              <a:t>الفيروسات التاجية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/>
          </a:bodyPr>
          <a:lstStyle/>
          <a:p>
            <a:pPr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/>
              <a:t>فيروسات التاجية او </a:t>
            </a:r>
            <a:r>
              <a:rPr lang="ar-LB" dirty="0" err="1"/>
              <a:t>الكورونا</a:t>
            </a:r>
            <a:r>
              <a:rPr lang="ar-LB" dirty="0"/>
              <a:t> هي عائلة من الفيروسات، تصيب الانسان والحيوان</a:t>
            </a:r>
            <a:r>
              <a:rPr lang="ar-LB" dirty="0" smtClean="0"/>
              <a:t>.</a:t>
            </a:r>
          </a:p>
          <a:p>
            <a:pPr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 smtClean="0"/>
              <a:t>عند </a:t>
            </a:r>
            <a:r>
              <a:rPr lang="ar-LB" dirty="0"/>
              <a:t>الانسان، تصيب الجهاز التنفسي، وتنقسم الى مجموعتين:</a:t>
            </a:r>
            <a:endParaRPr lang="en-US" dirty="0"/>
          </a:p>
          <a:p>
            <a:pPr lvl="1"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/>
              <a:t>مجموعة الفيروسات التاجية او </a:t>
            </a:r>
            <a:r>
              <a:rPr lang="ar-LB" dirty="0" err="1"/>
              <a:t>الكورونا</a:t>
            </a:r>
            <a:r>
              <a:rPr lang="ar-LB" dirty="0"/>
              <a:t> البشرية </a:t>
            </a:r>
            <a:r>
              <a:rPr lang="ar-LB" dirty="0" smtClean="0"/>
              <a:t>التقليدية</a:t>
            </a:r>
          </a:p>
          <a:p>
            <a:pPr lvl="1"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 smtClean="0"/>
              <a:t>مجموعة </a:t>
            </a:r>
            <a:r>
              <a:rPr lang="ar-LB" dirty="0"/>
              <a:t>الفيروسات التاجية او </a:t>
            </a:r>
            <a:r>
              <a:rPr lang="ar-LB" dirty="0" err="1"/>
              <a:t>الكورونا</a:t>
            </a:r>
            <a:r>
              <a:rPr lang="ar-LB" dirty="0"/>
              <a:t> </a:t>
            </a:r>
            <a:r>
              <a:rPr lang="ar-LB" dirty="0" smtClean="0"/>
              <a:t>المستجدة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03388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pPr rtl="1"/>
            <a:r>
              <a:rPr lang="ar-LB" dirty="0" smtClean="0"/>
              <a:t>الفيروسات التاجية التقليدية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 smtClean="0"/>
              <a:t>مجموعة </a:t>
            </a:r>
            <a:r>
              <a:rPr lang="ar-LB" dirty="0"/>
              <a:t>الفيروسات التاجية او </a:t>
            </a:r>
            <a:r>
              <a:rPr lang="ar-LB" dirty="0" err="1"/>
              <a:t>الكورونا</a:t>
            </a:r>
            <a:r>
              <a:rPr lang="ar-LB" dirty="0"/>
              <a:t> البشرية </a:t>
            </a:r>
            <a:r>
              <a:rPr lang="ar-LB" dirty="0" smtClean="0"/>
              <a:t>التقليدية.</a:t>
            </a:r>
          </a:p>
          <a:p>
            <a:pPr lvl="1"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 smtClean="0"/>
              <a:t>هي </a:t>
            </a:r>
            <a:r>
              <a:rPr lang="ar-LB" dirty="0"/>
              <a:t>منتشرة بين </a:t>
            </a:r>
            <a:r>
              <a:rPr lang="ar-LB" dirty="0" smtClean="0"/>
              <a:t>البشر</a:t>
            </a:r>
          </a:p>
          <a:p>
            <a:pPr lvl="1"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 smtClean="0"/>
              <a:t>مستودعها </a:t>
            </a:r>
            <a:r>
              <a:rPr lang="ar-LB" dirty="0"/>
              <a:t>الانسان </a:t>
            </a:r>
            <a:endParaRPr lang="ar-LB" dirty="0" smtClean="0"/>
          </a:p>
          <a:p>
            <a:pPr lvl="1"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 smtClean="0"/>
              <a:t>تحدث </a:t>
            </a:r>
            <a:r>
              <a:rPr lang="ar-LB" dirty="0"/>
              <a:t>اصابات في الجهاز التنفسي في الشتاء والربيع </a:t>
            </a:r>
            <a:r>
              <a:rPr lang="ar-LB" dirty="0" smtClean="0"/>
              <a:t>عادة  </a:t>
            </a:r>
          </a:p>
          <a:p>
            <a:pPr lvl="1"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 smtClean="0"/>
              <a:t>من </a:t>
            </a:r>
            <a:r>
              <a:rPr lang="ar-LB" dirty="0"/>
              <a:t>الفيروسات التاجية </a:t>
            </a:r>
            <a:r>
              <a:rPr lang="ar-LB" dirty="0" smtClean="0"/>
              <a:t>التقليدية: </a:t>
            </a:r>
            <a:r>
              <a:rPr lang="en-US" dirty="0"/>
              <a:t>229E</a:t>
            </a:r>
            <a:r>
              <a:rPr lang="ar-LB" dirty="0"/>
              <a:t> ،</a:t>
            </a:r>
            <a:r>
              <a:rPr lang="en-US" dirty="0"/>
              <a:t>NL63  </a:t>
            </a:r>
            <a:r>
              <a:rPr lang="ar-LB" dirty="0"/>
              <a:t> ،  </a:t>
            </a:r>
            <a:r>
              <a:rPr lang="en-GB" dirty="0"/>
              <a:t>  </a:t>
            </a:r>
            <a:r>
              <a:rPr lang="en-US" dirty="0"/>
              <a:t>OC43</a:t>
            </a:r>
            <a:r>
              <a:rPr lang="ar-LB" dirty="0"/>
              <a:t>، </a:t>
            </a:r>
            <a:r>
              <a:rPr lang="en-US" dirty="0"/>
              <a:t>HKU1</a:t>
            </a:r>
          </a:p>
          <a:p>
            <a:pPr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99300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pPr rtl="1"/>
            <a:r>
              <a:rPr lang="ar-LB" dirty="0" smtClean="0"/>
              <a:t>الفيروسات المستجدة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r" rtl="1"/>
            <a:r>
              <a:rPr lang="ar-LB" dirty="0" smtClean="0"/>
              <a:t>مجموعة </a:t>
            </a:r>
            <a:r>
              <a:rPr lang="ar-LB" dirty="0"/>
              <a:t>الفيروسات التاجية او </a:t>
            </a:r>
            <a:r>
              <a:rPr lang="ar-LB" dirty="0" err="1"/>
              <a:t>الكورونا</a:t>
            </a:r>
            <a:r>
              <a:rPr lang="ar-LB" dirty="0"/>
              <a:t> </a:t>
            </a:r>
            <a:r>
              <a:rPr lang="ar-LB" dirty="0" smtClean="0"/>
              <a:t>المستجدة</a:t>
            </a:r>
          </a:p>
          <a:p>
            <a:pPr lvl="1" algn="r" rtl="1"/>
            <a:r>
              <a:rPr lang="ar-LB" dirty="0" smtClean="0"/>
              <a:t>هي </a:t>
            </a:r>
            <a:r>
              <a:rPr lang="ar-LB" dirty="0"/>
              <a:t>منتشرة عند </a:t>
            </a:r>
            <a:r>
              <a:rPr lang="ar-LB" dirty="0" smtClean="0"/>
              <a:t>الحيوان</a:t>
            </a:r>
          </a:p>
          <a:p>
            <a:pPr lvl="1" algn="r" rtl="1"/>
            <a:r>
              <a:rPr lang="ar-LB" dirty="0" smtClean="0"/>
              <a:t>مستودعها الحيوان</a:t>
            </a:r>
          </a:p>
          <a:p>
            <a:pPr lvl="1" algn="r" rtl="1"/>
            <a:r>
              <a:rPr lang="ar-LB" dirty="0" smtClean="0"/>
              <a:t>تصيب </a:t>
            </a:r>
            <a:r>
              <a:rPr lang="ar-LB" dirty="0"/>
              <a:t>الانسان في حالات </a:t>
            </a:r>
            <a:r>
              <a:rPr lang="ar-LB" dirty="0" smtClean="0"/>
              <a:t>نادر</a:t>
            </a:r>
          </a:p>
          <a:p>
            <a:pPr lvl="1" algn="r" rtl="1"/>
            <a:r>
              <a:rPr lang="ar-LB" dirty="0" smtClean="0"/>
              <a:t>منها:  </a:t>
            </a:r>
          </a:p>
          <a:p>
            <a:pPr lvl="2" algn="r" rtl="1"/>
            <a:r>
              <a:rPr lang="ar-LB" dirty="0" err="1" smtClean="0"/>
              <a:t>الميرس</a:t>
            </a:r>
            <a:r>
              <a:rPr lang="ar-LB" dirty="0" smtClean="0"/>
              <a:t> </a:t>
            </a:r>
            <a:r>
              <a:rPr lang="ar-LB" dirty="0"/>
              <a:t>(</a:t>
            </a:r>
            <a:r>
              <a:rPr lang="en-US" dirty="0"/>
              <a:t>MERS-</a:t>
            </a:r>
            <a:r>
              <a:rPr lang="en-US" dirty="0" err="1"/>
              <a:t>CoV</a:t>
            </a:r>
            <a:r>
              <a:rPr lang="ar-LB" dirty="0"/>
              <a:t>) او فيروس </a:t>
            </a:r>
            <a:r>
              <a:rPr lang="ar-LB" dirty="0" err="1"/>
              <a:t>الكورونا</a:t>
            </a:r>
            <a:r>
              <a:rPr lang="ar-LB" dirty="0"/>
              <a:t> المسبب لمتلازمة الشرق الاوسط </a:t>
            </a:r>
            <a:r>
              <a:rPr lang="ar-LB" dirty="0" smtClean="0"/>
              <a:t>التنفسية</a:t>
            </a:r>
          </a:p>
          <a:p>
            <a:pPr lvl="2" algn="r" rtl="1"/>
            <a:r>
              <a:rPr lang="ar-LB" dirty="0" smtClean="0"/>
              <a:t>السارس </a:t>
            </a:r>
            <a:r>
              <a:rPr lang="ar-LB" dirty="0"/>
              <a:t>(</a:t>
            </a:r>
            <a:r>
              <a:rPr lang="fr-FR" dirty="0"/>
              <a:t>S</a:t>
            </a:r>
            <a:r>
              <a:rPr lang="en-GB" dirty="0"/>
              <a:t>A</a:t>
            </a:r>
            <a:r>
              <a:rPr lang="fr-FR" dirty="0"/>
              <a:t>RS</a:t>
            </a:r>
            <a:r>
              <a:rPr lang="ar-LB" dirty="0"/>
              <a:t>)، متلازمة التنفسية الحادة الوخيمة</a:t>
            </a:r>
            <a:endParaRPr lang="en-US" dirty="0"/>
          </a:p>
          <a:p>
            <a:pPr lvl="1" algn="r" rtl="1"/>
            <a:endParaRPr lang="en-US" dirty="0"/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65996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pPr rtl="1"/>
            <a:r>
              <a:rPr lang="ar-LB" dirty="0" smtClean="0"/>
              <a:t>الفيروسات التاجية المستجدة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2588593"/>
              </p:ext>
            </p:extLst>
          </p:nvPr>
        </p:nvGraphicFramePr>
        <p:xfrm>
          <a:off x="539552" y="1556792"/>
          <a:ext cx="8064896" cy="443581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044515"/>
                <a:gridCol w="1740699"/>
                <a:gridCol w="941620"/>
                <a:gridCol w="941620"/>
                <a:gridCol w="2107908"/>
                <a:gridCol w="1288534"/>
              </a:tblGrid>
              <a:tr h="1552772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ar-LB" sz="2000">
                          <a:effectLst/>
                        </a:rPr>
                        <a:t>الفيروس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ar-LB" sz="2000" dirty="0">
                          <a:effectLst/>
                        </a:rPr>
                        <a:t>عدد الحالات البشرية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ar-LB" sz="2000">
                          <a:effectLst/>
                        </a:rPr>
                        <a:t>عدد الوفيات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ar-LB" sz="2000">
                          <a:effectLst/>
                        </a:rPr>
                        <a:t>نسبة الاماتة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ar-LB" sz="2000">
                          <a:effectLst/>
                        </a:rPr>
                        <a:t>عدد البلدان التي سجلت حالات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ar-LB" sz="2000" dirty="0">
                          <a:effectLst/>
                        </a:rPr>
                        <a:t>الفترة الزمنية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1484339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ar-LB" sz="2000">
                          <a:effectLst/>
                        </a:rPr>
                        <a:t>الميرس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ar-LB" sz="2000" dirty="0">
                          <a:effectLst/>
                        </a:rPr>
                        <a:t>2494 </a:t>
                      </a:r>
                      <a:endParaRPr lang="ar-LB" sz="2000" dirty="0" smtClean="0"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ar-LB" sz="2000" dirty="0" smtClean="0">
                          <a:effectLst/>
                        </a:rPr>
                        <a:t>(</a:t>
                      </a:r>
                      <a:r>
                        <a:rPr lang="ar-LB" sz="2000" dirty="0">
                          <a:effectLst/>
                        </a:rPr>
                        <a:t>لغاية تشرين الثاني 2019)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ar-LB" sz="2000">
                          <a:effectLst/>
                        </a:rPr>
                        <a:t>858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ar-LB" sz="2000">
                          <a:effectLst/>
                        </a:rPr>
                        <a:t>34%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ar-LB" sz="2000" dirty="0">
                          <a:effectLst/>
                        </a:rPr>
                        <a:t>27 </a:t>
                      </a:r>
                      <a:endParaRPr lang="ar-LB" sz="2000" dirty="0" smtClean="0"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ar-LB" sz="2000" dirty="0" smtClean="0">
                          <a:effectLst/>
                        </a:rPr>
                        <a:t>(</a:t>
                      </a:r>
                      <a:r>
                        <a:rPr lang="ar-LB" sz="2000" dirty="0">
                          <a:effectLst/>
                        </a:rPr>
                        <a:t>لغاية تشرين الثاني 2019)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ar-LB" sz="2000">
                          <a:effectLst/>
                        </a:rPr>
                        <a:t>منذ 2012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1398699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ar-LB" sz="2000">
                          <a:effectLst/>
                        </a:rPr>
                        <a:t>السارس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ar-LB" sz="2000">
                          <a:effectLst/>
                        </a:rPr>
                        <a:t>8096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ar-LB" sz="2000">
                          <a:effectLst/>
                        </a:rPr>
                        <a:t>774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ar-LB" sz="2000">
                          <a:effectLst/>
                        </a:rPr>
                        <a:t>10%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ar-LB" sz="2000">
                          <a:effectLst/>
                        </a:rPr>
                        <a:t>26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ar-LB" sz="2000" dirty="0">
                          <a:effectLst/>
                        </a:rPr>
                        <a:t>2003-2004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85636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pPr rtl="1"/>
            <a:r>
              <a:rPr lang="ar-LB" dirty="0" smtClean="0"/>
              <a:t>الفيروس التاجي المستجد 2019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/>
              <a:t>فيروس التاجي / </a:t>
            </a:r>
            <a:r>
              <a:rPr lang="ar-LB" dirty="0" err="1"/>
              <a:t>الكورونا</a:t>
            </a:r>
            <a:r>
              <a:rPr lang="ar-LB" dirty="0"/>
              <a:t> المستجد 2019 هو من الفيروسات التاجية المستجدة.</a:t>
            </a:r>
            <a:endParaRPr lang="en-US" dirty="0"/>
          </a:p>
          <a:p>
            <a:pPr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 smtClean="0"/>
              <a:t>ظهرت </a:t>
            </a:r>
            <a:r>
              <a:rPr lang="ar-LB" dirty="0"/>
              <a:t>اولى الاصابات </a:t>
            </a:r>
            <a:r>
              <a:rPr lang="ar-LB" dirty="0" smtClean="0"/>
              <a:t>البشرية:</a:t>
            </a:r>
          </a:p>
          <a:p>
            <a:pPr lvl="1"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 smtClean="0"/>
              <a:t>في </a:t>
            </a:r>
            <a:r>
              <a:rPr lang="ar-LB" dirty="0"/>
              <a:t>الصين </a:t>
            </a:r>
            <a:endParaRPr lang="ar-LB" dirty="0" smtClean="0"/>
          </a:p>
          <a:p>
            <a:pPr lvl="1"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 smtClean="0"/>
              <a:t>في </a:t>
            </a:r>
            <a:r>
              <a:rPr lang="ar-LB" dirty="0"/>
              <a:t>كانون الاول 2019، </a:t>
            </a:r>
            <a:endParaRPr lang="ar-LB" dirty="0" smtClean="0"/>
          </a:p>
          <a:p>
            <a:pPr lvl="1"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 smtClean="0"/>
              <a:t>حيث </a:t>
            </a:r>
            <a:r>
              <a:rPr lang="ar-LB" dirty="0"/>
              <a:t>تم تسجيل مجموعة من 41 </a:t>
            </a:r>
            <a:r>
              <a:rPr lang="ar-LB" dirty="0" smtClean="0"/>
              <a:t>حالة</a:t>
            </a:r>
          </a:p>
          <a:p>
            <a:pPr lvl="1"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 smtClean="0"/>
              <a:t> </a:t>
            </a:r>
            <a:r>
              <a:rPr lang="ar-LB" dirty="0"/>
              <a:t>مرتبطة بسوق للحيوانات الحية في مدينة ويهان، في مقاطعة هوباي </a:t>
            </a:r>
            <a:r>
              <a:rPr lang="ar-LB" dirty="0" smtClean="0"/>
              <a:t>الصينية</a:t>
            </a:r>
          </a:p>
        </p:txBody>
      </p:sp>
    </p:spTree>
    <p:extLst>
      <p:ext uri="{BB962C8B-B14F-4D97-AF65-F5344CB8AC3E}">
        <p14:creationId xmlns:p14="http://schemas.microsoft.com/office/powerpoint/2010/main" val="32285636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pPr rtl="1"/>
            <a:r>
              <a:rPr lang="ar-LB" dirty="0" smtClean="0"/>
              <a:t>الفيروس التاجي المستجد 2019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 smtClean="0"/>
              <a:t>منذ </a:t>
            </a:r>
            <a:r>
              <a:rPr lang="ar-LB" dirty="0"/>
              <a:t>ذلك الحين، يستمر عدد الحالات البشرية في </a:t>
            </a:r>
            <a:r>
              <a:rPr lang="ar-LB" dirty="0" smtClean="0"/>
              <a:t>الارتفاع:</a:t>
            </a:r>
          </a:p>
          <a:p>
            <a:pPr lvl="1"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 smtClean="0"/>
              <a:t>داخل </a:t>
            </a:r>
            <a:r>
              <a:rPr lang="ar-LB" dirty="0"/>
              <a:t>الصين، في مقاطعة يوهان وغيرها من المقاطعات </a:t>
            </a:r>
            <a:endParaRPr lang="ar-LB" dirty="0" smtClean="0"/>
          </a:p>
          <a:p>
            <a:pPr lvl="1"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 smtClean="0"/>
              <a:t>خارج </a:t>
            </a:r>
            <a:r>
              <a:rPr lang="ar-LB" dirty="0"/>
              <a:t>الصين، حيث تسجل حالات مرتبطة بالسفر الى الصين او الاحتكاك مع مرضى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08067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pPr rtl="1"/>
            <a:r>
              <a:rPr lang="ar-LB" dirty="0" smtClean="0"/>
              <a:t>الطارئة الصحية الدولية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/>
              <a:t>يتم إعلان الطارئة الصحية الدولية من قبل منظمة الصحة العالمية. </a:t>
            </a:r>
            <a:endParaRPr lang="en-US" dirty="0"/>
          </a:p>
          <a:p>
            <a:pPr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/>
              <a:t>ويعنى اعلانها:</a:t>
            </a:r>
            <a:endParaRPr lang="en-US" dirty="0"/>
          </a:p>
          <a:p>
            <a:pPr lvl="1"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/>
              <a:t>ظهور مرض عابر للحدود</a:t>
            </a:r>
            <a:endParaRPr lang="en-US" dirty="0"/>
          </a:p>
          <a:p>
            <a:pPr lvl="1"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LB" dirty="0"/>
              <a:t>لزوم التنسيق الدولي لمكافحة واحتواء المرض عالميا</a:t>
            </a:r>
            <a:endParaRPr lang="en-US" dirty="0"/>
          </a:p>
          <a:p>
            <a:pPr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85636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</TotalTime>
  <Words>324</Words>
  <Application>Microsoft Office PowerPoint</Application>
  <PresentationFormat>On-screen Show (4:3)</PresentationFormat>
  <Paragraphs>68</Paragraphs>
  <Slides>11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Office Theme</vt:lpstr>
      <vt:lpstr>Bitmap Image</vt:lpstr>
      <vt:lpstr>الفيروسات التاجية Coronaviruses</vt:lpstr>
      <vt:lpstr>النقاط</vt:lpstr>
      <vt:lpstr>الفيروسات التاجية</vt:lpstr>
      <vt:lpstr>الفيروسات التاجية التقليدية</vt:lpstr>
      <vt:lpstr>الفيروسات المستجدة</vt:lpstr>
      <vt:lpstr>الفيروسات التاجية المستجدة</vt:lpstr>
      <vt:lpstr>الفيروس التاجي المستجد 2019</vt:lpstr>
      <vt:lpstr>الفيروس التاجي المستجد 2019</vt:lpstr>
      <vt:lpstr>الطارئة الصحية الدولية</vt:lpstr>
      <vt:lpstr>الطارئة الصحية الدولية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الفيروسات التاجية Coronaviruses</dc:title>
  <dc:creator>NOG</dc:creator>
  <cp:lastModifiedBy>NOG</cp:lastModifiedBy>
  <cp:revision>4</cp:revision>
  <dcterms:created xsi:type="dcterms:W3CDTF">2020-02-03T18:56:57Z</dcterms:created>
  <dcterms:modified xsi:type="dcterms:W3CDTF">2020-02-27T20:49:24Z</dcterms:modified>
</cp:coreProperties>
</file>