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9" r:id="rId4"/>
    <p:sldId id="280" r:id="rId5"/>
    <p:sldId id="259" r:id="rId6"/>
    <p:sldId id="260" r:id="rId7"/>
    <p:sldId id="261" r:id="rId8"/>
    <p:sldId id="262" r:id="rId9"/>
    <p:sldId id="278" r:id="rId10"/>
    <p:sldId id="263" r:id="rId11"/>
    <p:sldId id="264" r:id="rId12"/>
    <p:sldId id="265" r:id="rId13"/>
    <p:sldId id="266" r:id="rId14"/>
    <p:sldId id="277" r:id="rId15"/>
    <p:sldId id="267" r:id="rId16"/>
    <p:sldId id="275" r:id="rId17"/>
    <p:sldId id="276" r:id="rId18"/>
    <p:sldId id="268" r:id="rId19"/>
    <p:sldId id="273" r:id="rId20"/>
    <p:sldId id="274" r:id="rId21"/>
    <p:sldId id="269" r:id="rId22"/>
    <p:sldId id="270" r:id="rId23"/>
    <p:sldId id="27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howGuides="1">
      <p:cViewPr varScale="1">
        <p:scale>
          <a:sx n="51" d="100"/>
          <a:sy n="51" d="100"/>
        </p:scale>
        <p:origin x="-1675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7C67-041F-4544-AECC-480B245F07FB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55DE8-1EA8-49AF-99EA-40518090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95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7C67-041F-4544-AECC-480B245F07FB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55DE8-1EA8-49AF-99EA-40518090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905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7C67-041F-4544-AECC-480B245F07FB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55DE8-1EA8-49AF-99EA-40518090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226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7C67-041F-4544-AECC-480B245F07FB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55DE8-1EA8-49AF-99EA-40518090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582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7C67-041F-4544-AECC-480B245F07FB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55DE8-1EA8-49AF-99EA-40518090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811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7C67-041F-4544-AECC-480B245F07FB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55DE8-1EA8-49AF-99EA-40518090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473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7C67-041F-4544-AECC-480B245F07FB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55DE8-1EA8-49AF-99EA-40518090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190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7C67-041F-4544-AECC-480B245F07FB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55DE8-1EA8-49AF-99EA-40518090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034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7C67-041F-4544-AECC-480B245F07FB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55DE8-1EA8-49AF-99EA-40518090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952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7C67-041F-4544-AECC-480B245F07FB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55DE8-1EA8-49AF-99EA-40518090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683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7C67-041F-4544-AECC-480B245F07FB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55DE8-1EA8-49AF-99EA-40518090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644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57C67-041F-4544-AECC-480B245F07FB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55DE8-1EA8-49AF-99EA-40518090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053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74441"/>
            <a:ext cx="7772400" cy="1802631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rtl="1"/>
            <a:r>
              <a:rPr lang="ar-LB" dirty="0" smtClean="0"/>
              <a:t>الفيروس التاجي المستجد 2019: أسئلة وأجوبة </a:t>
            </a:r>
            <a:br>
              <a:rPr lang="ar-LB" dirty="0" smtClean="0"/>
            </a:br>
            <a:r>
              <a:rPr lang="en-GB" dirty="0" smtClean="0"/>
              <a:t>2019-nCoV: Questions &amp; answers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752600"/>
          </a:xfrm>
        </p:spPr>
        <p:txBody>
          <a:bodyPr/>
          <a:lstStyle/>
          <a:p>
            <a:r>
              <a:rPr lang="ar-LB" dirty="0" smtClean="0">
                <a:solidFill>
                  <a:srgbClr val="002060"/>
                </a:solidFill>
              </a:rPr>
              <a:t>شباط 2020</a:t>
            </a:r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2875462"/>
              </p:ext>
            </p:extLst>
          </p:nvPr>
        </p:nvGraphicFramePr>
        <p:xfrm>
          <a:off x="7164288" y="116632"/>
          <a:ext cx="1752600" cy="146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Bitmap Image" r:id="rId3" imgW="3142857" imgH="2619048" progId="PBrush">
                  <p:embed/>
                </p:oleObj>
              </mc:Choice>
              <mc:Fallback>
                <p:oleObj name="Bitmap Image" r:id="rId3" imgW="3142857" imgH="2619048" progId="PBrush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288" y="116632"/>
                        <a:ext cx="1752600" cy="146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2514600" y="0"/>
            <a:ext cx="411479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LB" sz="2800" dirty="0" smtClean="0"/>
              <a:t>الجمهـوريــة اللبـنـانيــة</a:t>
            </a:r>
          </a:p>
          <a:p>
            <a:pPr algn="ctr" rtl="1"/>
            <a:r>
              <a:rPr lang="ar-LB" sz="2800" dirty="0" smtClean="0"/>
              <a:t>وزارة الصـحـة العامـة</a:t>
            </a:r>
          </a:p>
          <a:p>
            <a:pPr algn="ctr" rtl="1"/>
            <a:r>
              <a:rPr lang="ar-LB" sz="2800" dirty="0" smtClean="0"/>
              <a:t>برنامج الترصد الوبائي</a:t>
            </a:r>
          </a:p>
        </p:txBody>
      </p:sp>
    </p:spTree>
    <p:extLst>
      <p:ext uri="{BB962C8B-B14F-4D97-AF65-F5344CB8AC3E}">
        <p14:creationId xmlns:p14="http://schemas.microsoft.com/office/powerpoint/2010/main" val="1518109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rtl="1"/>
            <a:r>
              <a:rPr lang="ar-LB" dirty="0"/>
              <a:t>ماذا يحصل في حال مطابقة الحالة لتعريف حالة العدوى بالفيروس التاجي المستجد 2019؟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عندها، تقوم المستشفى بما يلي:</a:t>
            </a:r>
            <a:endParaRPr lang="en-US" dirty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التشديد على اجراءات مكافحة العدوى بما في ذلك العزل</a:t>
            </a:r>
            <a:endParaRPr lang="en-US" dirty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ابلاغ وزارة الصحة العامة</a:t>
            </a:r>
            <a:endParaRPr lang="en-US" dirty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جمع عينات سريرية من المريض</a:t>
            </a:r>
            <a:endParaRPr lang="en-US" dirty="0"/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958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rtl="1"/>
            <a:r>
              <a:rPr lang="ar-LB" dirty="0"/>
              <a:t>ماذا يحصل عند ثبوت العدوى بالفيروس التاجي المستجد 2019 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عند ثبوت العدوى، يطلب :</a:t>
            </a:r>
            <a:endParaRPr lang="en-US" dirty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تأمين العناية الطبية للحالة</a:t>
            </a:r>
            <a:endParaRPr lang="en-US" dirty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التشديد على اجراءات مكافحة العدوى بما في ذلك العزل</a:t>
            </a:r>
            <a:endParaRPr lang="en-US" dirty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تحديد ومتابعة المخالطين </a:t>
            </a:r>
            <a:r>
              <a:rPr lang="ar-LB" dirty="0" smtClean="0"/>
              <a:t>بالإضافة </a:t>
            </a:r>
            <a:r>
              <a:rPr lang="ar-LB" dirty="0"/>
              <a:t>الى الحجر الصحي</a:t>
            </a:r>
            <a:endParaRPr lang="en-US" dirty="0"/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كما تقوم وزارة الصحة العامة بالإعلان عن تثبيت الحالة دون ذكر اسم المريض.</a:t>
            </a:r>
            <a:endParaRPr lang="en-US" dirty="0"/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958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rtl="1"/>
            <a:r>
              <a:rPr lang="ar-LB" dirty="0"/>
              <a:t>اين يتم معالجة الحالة المثبتة بالعدوى بالفيروس التاجي المستجد 2019 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تعالج الحالة في المستشفى </a:t>
            </a:r>
            <a:endParaRPr lang="en-US" dirty="0"/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 </a:t>
            </a:r>
            <a:r>
              <a:rPr lang="ar-LB" dirty="0" smtClean="0"/>
              <a:t>اتباع </a:t>
            </a:r>
            <a:r>
              <a:rPr lang="ar-LB" dirty="0"/>
              <a:t>اجراءات مكافحة العدوى لتفادي ظهور حالات بين </a:t>
            </a:r>
            <a:r>
              <a:rPr lang="ar-LB" dirty="0" smtClean="0"/>
              <a:t>المخالطين</a:t>
            </a:r>
            <a:endParaRPr lang="en-US" dirty="0"/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958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rtl="1"/>
            <a:r>
              <a:rPr lang="ar-LB" dirty="0"/>
              <a:t>ما هي اجراءات مكافحة العدوى عند ثبوت الحالة؟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 </a:t>
            </a:r>
            <a:r>
              <a:rPr lang="ar-LB" dirty="0" smtClean="0"/>
              <a:t>تتضمن </a:t>
            </a:r>
            <a:r>
              <a:rPr lang="ar-LB" dirty="0"/>
              <a:t>الاجراءات :</a:t>
            </a:r>
            <a:endParaRPr lang="en-US" dirty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عزل المريض لحين شفائه من العوارض: اي وضعه في غرفة على حدى مع الحد من الزيارات </a:t>
            </a:r>
            <a:r>
              <a:rPr lang="ar-LB" dirty="0" smtClean="0"/>
              <a:t>والمخالطين</a:t>
            </a:r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احتياطات الملامسة + الرذاذ  + التنفسية (عند الحاجة)</a:t>
            </a:r>
            <a:endParaRPr lang="en-US" dirty="0"/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95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rtl="1"/>
            <a:r>
              <a:rPr lang="ar-LB" dirty="0"/>
              <a:t>ما هي اجراءات مكافحة العدوى عند ثبوت الحالة؟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r" rtl="1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 </a:t>
            </a:r>
            <a:r>
              <a:rPr lang="ar-LB" dirty="0" smtClean="0"/>
              <a:t>اجراءات المتبعة </a:t>
            </a:r>
            <a:r>
              <a:rPr lang="ar-LB" dirty="0"/>
              <a:t>من قبل المريض: آداب السعال، غسل اليدين، لبس كمامة طبية، عدم الاقتراب من الاخرين بمسافة اقل من مترين</a:t>
            </a:r>
            <a:endParaRPr lang="en-US" dirty="0"/>
          </a:p>
          <a:p>
            <a:pPr algn="r" rtl="1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اجراءات </a:t>
            </a:r>
            <a:r>
              <a:rPr lang="ar-LB" dirty="0" smtClean="0"/>
              <a:t>متبعة من </a:t>
            </a:r>
            <a:r>
              <a:rPr lang="ar-LB" dirty="0"/>
              <a:t>قبل المحيط: غسل اليدين المتكرر، عدم لمس الفم، الانف، والعيون، عدم الاقتراب من المريض بمسافة اقل من مترين، لبس كمامة طبية عند التحدث مع المريض</a:t>
            </a:r>
            <a:endParaRPr lang="en-US" dirty="0"/>
          </a:p>
          <a:p>
            <a:pPr algn="r" rtl="1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اجراءات متبعة من قبل الجسم الصحي: استعمال المعدات الوقاية الشخصية حسب الاجراءات الطبية </a:t>
            </a:r>
            <a:endParaRPr lang="en-US" dirty="0"/>
          </a:p>
          <a:p>
            <a:pPr algn="r" rtl="1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044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ar-LB" dirty="0"/>
              <a:t>كيف تستعمل الكمامة الطبية 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تستعمل الكمامة من قبل:</a:t>
            </a:r>
            <a:endParaRPr lang="en-US" dirty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المريض، لتغطية الافرازات التنفسية المعدية</a:t>
            </a:r>
            <a:endParaRPr lang="en-US" dirty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المخالط، لحماية نفسه من رذاذ الاخرين</a:t>
            </a:r>
            <a:endParaRPr lang="en-US" dirty="0"/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958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ar-LB" dirty="0"/>
              <a:t>كيف تستعمل الكمامة الطبية 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r" rtl="1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بغية </a:t>
            </a:r>
            <a:r>
              <a:rPr lang="ar-LB" dirty="0"/>
              <a:t>الاستفادة من استعمال الكمامة الطبية، يطلب اتباع الخطوات التالية:</a:t>
            </a:r>
            <a:endParaRPr lang="en-US" dirty="0"/>
          </a:p>
          <a:p>
            <a:pPr lvl="1" algn="r" rtl="1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غسل اليدين قبل وضع الكمامة</a:t>
            </a:r>
            <a:endParaRPr lang="en-US" dirty="0"/>
          </a:p>
          <a:p>
            <a:pPr lvl="1" algn="r" rtl="1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وضع الكمامة وتثبيتها على الانف والفم</a:t>
            </a:r>
            <a:endParaRPr lang="en-US" dirty="0"/>
          </a:p>
          <a:p>
            <a:pPr lvl="1" algn="r" rtl="1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عدم لمس الجهة الامامية</a:t>
            </a:r>
            <a:endParaRPr lang="en-US" dirty="0"/>
          </a:p>
          <a:p>
            <a:pPr lvl="1" algn="r" rtl="1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عند نزعها، يتم نزعها من الخلف ورميها في سلة المهملات فورا</a:t>
            </a:r>
            <a:endParaRPr lang="en-US" dirty="0"/>
          </a:p>
          <a:p>
            <a:pPr lvl="1" algn="r" rtl="1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وإعادة غسل </a:t>
            </a:r>
            <a:r>
              <a:rPr lang="ar-LB" dirty="0" smtClean="0"/>
              <a:t>اليدين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2943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ar-LB" dirty="0"/>
              <a:t>كيف تستعمل الكمامة الطبية 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ويتم </a:t>
            </a:r>
            <a:r>
              <a:rPr lang="ar-LB" dirty="0"/>
              <a:t>تغيير الكمامة كلما اصحبت </a:t>
            </a:r>
            <a:r>
              <a:rPr lang="ar-LB" dirty="0" smtClean="0"/>
              <a:t>رطبة</a:t>
            </a:r>
          </a:p>
          <a:p>
            <a:pPr algn="r" rtl="1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الكمامة </a:t>
            </a:r>
            <a:r>
              <a:rPr lang="ar-LB" dirty="0"/>
              <a:t>ذات استعمال مرة واحدة فقط، ولا تستعمل مرتين. </a:t>
            </a:r>
            <a:endParaRPr lang="en-US" dirty="0"/>
          </a:p>
          <a:p>
            <a:pPr algn="r" rtl="1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0356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ar-LB" dirty="0"/>
              <a:t>كيف تتم العدوى؟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ان العدوى بالفيروس تتم عبر ما يلي :</a:t>
            </a:r>
            <a:endParaRPr lang="en-US" dirty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من انسان الى آخر: عبر الرذاذ المنقول عبر الإفرازات التنفسية عند التكلم، السعال او العطس. ويستطيع الرذاذ المتطاير ان يصل لمسافة </a:t>
            </a:r>
            <a:r>
              <a:rPr lang="ar-LB" dirty="0" smtClean="0"/>
              <a:t>متر</a:t>
            </a:r>
            <a:endParaRPr lang="en-US" dirty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من الحيوان الى الانسان: هي مصدر الحالات الاولى في مدينة يوهان ولكن ما زالت غير واضحة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958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ar-LB" dirty="0"/>
              <a:t>كيف تتم العدوى؟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فترة الحضانة</a:t>
            </a:r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الفترة </a:t>
            </a:r>
            <a:r>
              <a:rPr lang="ar-LB" dirty="0"/>
              <a:t>الزمنية من دخول الفيروس الى جسم الانسان حتى ظهور العوارض </a:t>
            </a:r>
            <a:endParaRPr lang="ar-LB" dirty="0" smtClean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من </a:t>
            </a:r>
            <a:r>
              <a:rPr lang="ar-LB" dirty="0"/>
              <a:t>يومين ولغاية 11 يوما (اقصاها 14 يوما</a:t>
            </a:r>
            <a:r>
              <a:rPr lang="ar-LB" dirty="0" smtClean="0"/>
              <a:t>)</a:t>
            </a:r>
            <a:endParaRPr lang="en-US" dirty="0"/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893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rtl="1"/>
            <a:r>
              <a:rPr lang="ar-LB" dirty="0"/>
              <a:t>متى الشك بالعدوى بفيروس التاجي المستجد 2019؟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يتطلب </a:t>
            </a:r>
            <a:r>
              <a:rPr lang="ar-LB" dirty="0"/>
              <a:t>الشك بالعدوى بالفيروس التاجي المستجد 2019 ما يلي:</a:t>
            </a:r>
            <a:endParaRPr lang="en-US" dirty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ظهور عوارض مرضية </a:t>
            </a:r>
            <a:endParaRPr lang="en-US" dirty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مع وجود ظروف التعرض</a:t>
            </a:r>
            <a:endParaRPr lang="en-US" dirty="0"/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0421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ar-LB" dirty="0"/>
              <a:t>كيف تتم العدوى؟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فترة </a:t>
            </a:r>
            <a:r>
              <a:rPr lang="ar-LB" dirty="0"/>
              <a:t>السراية </a:t>
            </a:r>
            <a:endParaRPr lang="ar-LB" dirty="0" smtClean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الفترة </a:t>
            </a:r>
            <a:r>
              <a:rPr lang="ar-LB" dirty="0"/>
              <a:t>التي يكون الانسان </a:t>
            </a:r>
            <a:r>
              <a:rPr lang="ar-LB" dirty="0" smtClean="0"/>
              <a:t>معد</a:t>
            </a:r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طيلة </a:t>
            </a:r>
            <a:r>
              <a:rPr lang="ar-LB" dirty="0"/>
              <a:t>ظهور العوارض المرضية في الجاهز </a:t>
            </a:r>
            <a:r>
              <a:rPr lang="ar-LB" dirty="0" smtClean="0"/>
              <a:t>التنفسي</a:t>
            </a:r>
            <a:endParaRPr lang="en-US" dirty="0"/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9329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ar-LB" dirty="0"/>
              <a:t>من هم المخالطين 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تتضمن لائحة المخالطين ما يلي:</a:t>
            </a:r>
            <a:endParaRPr lang="en-US" dirty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مقدم الرعاية الصحية للمريض (عناية طبية، زيارة...)</a:t>
            </a:r>
            <a:endParaRPr lang="en-US" dirty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زميل العمل او الدراسة مع مشاركة ذات المكتب / الغرفة / الصف</a:t>
            </a:r>
            <a:endParaRPr lang="en-US" dirty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المسافر مع المريض </a:t>
            </a:r>
            <a:endParaRPr lang="en-US" dirty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المقيم مع المريض في ذات المنزل في فترة 14 يوم بعد ظهور العوارض عند المريض</a:t>
            </a:r>
            <a:endParaRPr lang="en-US" dirty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9549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ar-LB" dirty="0"/>
              <a:t>كيف يتم متابعة المخالطين 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LB" dirty="0" smtClean="0"/>
              <a:t>الحجر </a:t>
            </a:r>
            <a:r>
              <a:rPr lang="ar-LB" dirty="0"/>
              <a:t>الصحي </a:t>
            </a:r>
            <a:endParaRPr lang="en-US" dirty="0" smtClean="0"/>
          </a:p>
          <a:p>
            <a:pPr algn="r" rtl="1"/>
            <a:r>
              <a:rPr lang="ar-LB" dirty="0" smtClean="0"/>
              <a:t>متابعة من </a:t>
            </a:r>
            <a:r>
              <a:rPr lang="ar-LB" dirty="0"/>
              <a:t>قبل فرق وزارة الصحة العامة بحثا عن ظهور حمى او عوارض مرضية تنفسية </a:t>
            </a:r>
            <a:endParaRPr lang="en-US" dirty="0"/>
          </a:p>
          <a:p>
            <a:pPr algn="r" rtl="1"/>
            <a:r>
              <a:rPr lang="ar-LB" dirty="0"/>
              <a:t>في حال تسجيل عوارض مرضية، يتم:</a:t>
            </a:r>
            <a:endParaRPr lang="en-US" dirty="0"/>
          </a:p>
          <a:p>
            <a:pPr lvl="1" algn="r" rtl="1"/>
            <a:r>
              <a:rPr lang="ar-LB" dirty="0"/>
              <a:t>العزل مع التشديد على إجراءات مكافحة العدوى</a:t>
            </a:r>
            <a:endParaRPr lang="en-US" dirty="0"/>
          </a:p>
          <a:p>
            <a:pPr lvl="1" algn="r" rtl="1"/>
            <a:r>
              <a:rPr lang="ar-LB" dirty="0"/>
              <a:t>تقييم الوضع الصحي</a:t>
            </a:r>
            <a:endParaRPr lang="en-US" dirty="0"/>
          </a:p>
          <a:p>
            <a:pPr lvl="1" algn="r" rtl="1"/>
            <a:r>
              <a:rPr lang="ar-LB" dirty="0"/>
              <a:t>جمع عينات سريرية من المخالط المريض</a:t>
            </a:r>
            <a:endParaRPr lang="en-US" dirty="0"/>
          </a:p>
          <a:p>
            <a:pPr lvl="1"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7289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rtl="1"/>
            <a:r>
              <a:rPr lang="ar-LB" dirty="0"/>
              <a:t>هل ينقل الفيروس التاجي المستجد 2019 عبر البضائع 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لا يستطيع فيروس التاجي المستجد 2019 التعايش على المسطحات والبضائع. فقدرته محدودة ببضع </a:t>
            </a:r>
            <a:r>
              <a:rPr lang="ar-LB" dirty="0" smtClean="0"/>
              <a:t>ساعات </a:t>
            </a:r>
            <a:r>
              <a:rPr lang="ar-LB" smtClean="0"/>
              <a:t>على المسطحات الجافة.</a:t>
            </a:r>
            <a:endParaRPr lang="en-US" dirty="0"/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ولا يوجد خطر العدوى من جراء شراء معدات او بضائع من الصين.</a:t>
            </a:r>
            <a:endParaRPr lang="en-US" dirty="0"/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728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rtl="1"/>
            <a:r>
              <a:rPr lang="ar-LB" dirty="0"/>
              <a:t>متى الشك بالعدوى بفيروس التاجي المستجد 2019؟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العوارض </a:t>
            </a:r>
            <a:r>
              <a:rPr lang="ar-LB" dirty="0"/>
              <a:t>المرضية تتضمن الحمى (38 درجة و ما فوق) مصحوبة بعوارض تنفسية: سعال، نزلة انفية، صعوبة في التنفس </a:t>
            </a:r>
            <a:r>
              <a:rPr lang="ar-LB" dirty="0" smtClean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080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rtl="1"/>
            <a:r>
              <a:rPr lang="ar-LB" dirty="0"/>
              <a:t>متى الشك بالعدوى بفيروس التاجي المستجد 2019؟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اما </a:t>
            </a:r>
            <a:r>
              <a:rPr lang="ar-LB" dirty="0"/>
              <a:t>ظروف التعرض، تتضمن احدى ما يلي على ان تكون ضمن 14 يوم قبل ظهور العوارض: </a:t>
            </a:r>
            <a:endParaRPr lang="en-US" dirty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السفر الى الصين </a:t>
            </a:r>
            <a:endParaRPr lang="en-US" dirty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الاحتكاك مع مصاب بعدوى بالفيروس التاجي المستجد</a:t>
            </a:r>
            <a:endParaRPr lang="en-US" dirty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العمل في مؤسسة صحية سجلت حالات التهاب تنفسي شديد غير معروف العامل المسبب</a:t>
            </a:r>
            <a:endParaRPr lang="en-US" dirty="0"/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660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rtl="1"/>
            <a:r>
              <a:rPr lang="ar-LB" dirty="0"/>
              <a:t>ما العمل عند الشك بالعدوى بالفيروس التاجي / </a:t>
            </a:r>
            <a:r>
              <a:rPr lang="ar-LB" dirty="0" err="1"/>
              <a:t>الكورونا</a:t>
            </a:r>
            <a:r>
              <a:rPr lang="ar-LB" dirty="0"/>
              <a:t> المستجد 2019؟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عند الشك بالإصابة بالعدوى بالفيروس التاجي المستجد، يطلب ما يلي: </a:t>
            </a:r>
            <a:endParaRPr lang="en-US" dirty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مباشرة تطبيق اجراءات مكافحة العدوى لحماية المحيط</a:t>
            </a:r>
            <a:endParaRPr lang="en-US" dirty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الاتصال والتوجه الى طوارئ المستشفى</a:t>
            </a:r>
            <a:endParaRPr lang="en-US" dirty="0"/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906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ar-LB" dirty="0"/>
              <a:t>ما هي اجراءات مكافحة العدوى ؟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92500" lnSpcReduction="20000"/>
          </a:bodyPr>
          <a:lstStyle/>
          <a:p>
            <a:pPr algn="r" rt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هي اجراءات تهدف الى حماية المحيط.</a:t>
            </a:r>
            <a:endParaRPr lang="en-US" dirty="0"/>
          </a:p>
          <a:p>
            <a:pPr algn="r" rt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وتتضمن ما يلي:</a:t>
            </a:r>
            <a:endParaRPr lang="en-US" dirty="0"/>
          </a:p>
          <a:p>
            <a:pPr lvl="1" algn="r" rt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لبس القناع الطبي (</a:t>
            </a:r>
            <a:r>
              <a:rPr lang="en-GB" dirty="0"/>
              <a:t>medical/surgical mask</a:t>
            </a:r>
            <a:r>
              <a:rPr lang="ar-LB" dirty="0"/>
              <a:t>)، لتفادي عدوى الاخرين</a:t>
            </a:r>
            <a:endParaRPr lang="en-US" dirty="0"/>
          </a:p>
          <a:p>
            <a:pPr lvl="1" algn="r" rt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غسل اليدين المتكرر لتفادي عدوى المسطحات</a:t>
            </a:r>
            <a:endParaRPr lang="en-US" dirty="0"/>
          </a:p>
          <a:p>
            <a:pPr lvl="1" algn="r" rt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عدم لمس الاخرين، مثل المصافحة، والمعانقة والقبلات ... </a:t>
            </a:r>
            <a:endParaRPr lang="en-US" dirty="0"/>
          </a:p>
          <a:p>
            <a:pPr lvl="1" algn="r" rt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الحفاظ على مسافة اقلها مترين مع الاخرين </a:t>
            </a:r>
            <a:endParaRPr lang="en-US" dirty="0"/>
          </a:p>
          <a:p>
            <a:pPr lvl="1" algn="r" rt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اتباع آداب السعال: استعمال المحارم عند العطس او اسعال. في حال عدم توفرها، الاستعانة بالكم. ورمي المحارم في سلة المهملات وغسل اليدين</a:t>
            </a:r>
            <a:endParaRPr lang="en-US" dirty="0"/>
          </a:p>
          <a:p>
            <a:pPr algn="r" rt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95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ar-LB" dirty="0"/>
              <a:t>كيف يتم التوجه في المستشفى؟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قبل التوجه الى الطوارئ ، يطلب الاتصال بالطوارئ هاتفيا. </a:t>
            </a:r>
            <a:endParaRPr lang="en-US" dirty="0"/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لماذا الاتصال؟</a:t>
            </a:r>
            <a:endParaRPr lang="en-US" dirty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لإجراء تقييم اولي للتعرض </a:t>
            </a:r>
            <a:endParaRPr lang="en-US" dirty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الاستعداد لاستقبال المريض وتطبيق اجراءات مكافحة العدوى المناسبة</a:t>
            </a:r>
            <a:endParaRPr lang="en-US" dirty="0"/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كما يطلب تطبيق اجراءات مكافحة العدوى خلال التوجه الى الطوارئ الموضحة سابقا. </a:t>
            </a:r>
            <a:endParaRPr lang="en-US" dirty="0"/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95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ar-LB" dirty="0"/>
              <a:t>لماذا التوجه لطوارئ المستشفى؟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الهدف من التوجه الى الطوارئ:</a:t>
            </a:r>
            <a:endParaRPr lang="en-US" dirty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لتقييم الوضع الصحي</a:t>
            </a:r>
            <a:endParaRPr lang="en-US" dirty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لتقييم </a:t>
            </a:r>
            <a:r>
              <a:rPr lang="ar-LB" dirty="0"/>
              <a:t>تشخيص العدوى بالفيروس التاجي المستجد</a:t>
            </a:r>
            <a:endParaRPr lang="en-US" dirty="0"/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95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ar-LB" dirty="0"/>
              <a:t>لماذا التوجه لطوارئ المستشفى؟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يسعى </a:t>
            </a:r>
            <a:r>
              <a:rPr lang="ar-LB" dirty="0"/>
              <a:t>تقييم الوضع الصحي الى تقييم </a:t>
            </a:r>
            <a:endParaRPr lang="ar-LB" dirty="0" smtClean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شدة </a:t>
            </a:r>
            <a:r>
              <a:rPr lang="ar-LB" dirty="0"/>
              <a:t>المرض والحاجة الى دخول المستشفى.</a:t>
            </a:r>
            <a:endParaRPr lang="en-US" dirty="0"/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اما تقييم تشخيص العدوى بالفيروس التاجي المستجد فيهدف </a:t>
            </a:r>
            <a:r>
              <a:rPr lang="ar-LB" dirty="0" smtClean="0"/>
              <a:t>الى:</a:t>
            </a:r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مقارنة </a:t>
            </a:r>
            <a:r>
              <a:rPr lang="ar-LB" dirty="0"/>
              <a:t>الحالة وظروف التعرض مع تعريف الحالة الصادرة عن وزارة الصحة العامة. </a:t>
            </a:r>
            <a:endParaRPr lang="en-US" dirty="0"/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768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790</Words>
  <Application>Microsoft Office PowerPoint</Application>
  <PresentationFormat>On-screen Show (4:3)</PresentationFormat>
  <Paragraphs>107</Paragraphs>
  <Slides>23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Office Theme</vt:lpstr>
      <vt:lpstr>Bitmap Image</vt:lpstr>
      <vt:lpstr>الفيروس التاجي المستجد 2019: أسئلة وأجوبة  2019-nCoV: Questions &amp; answers</vt:lpstr>
      <vt:lpstr>متى الشك بالعدوى بفيروس التاجي المستجد 2019؟ </vt:lpstr>
      <vt:lpstr>متى الشك بالعدوى بفيروس التاجي المستجد 2019؟ </vt:lpstr>
      <vt:lpstr>متى الشك بالعدوى بفيروس التاجي المستجد 2019؟ </vt:lpstr>
      <vt:lpstr>ما العمل عند الشك بالعدوى بالفيروس التاجي / الكورونا المستجد 2019؟ </vt:lpstr>
      <vt:lpstr>ما هي اجراءات مكافحة العدوى ؟ </vt:lpstr>
      <vt:lpstr>كيف يتم التوجه في المستشفى؟ </vt:lpstr>
      <vt:lpstr>لماذا التوجه لطوارئ المستشفى؟ </vt:lpstr>
      <vt:lpstr>لماذا التوجه لطوارئ المستشفى؟ </vt:lpstr>
      <vt:lpstr>ماذا يحصل في حال مطابقة الحالة لتعريف حالة العدوى بالفيروس التاجي المستجد 2019؟</vt:lpstr>
      <vt:lpstr>ماذا يحصل عند ثبوت العدوى بالفيروس التاجي المستجد 2019 ؟</vt:lpstr>
      <vt:lpstr>اين يتم معالجة الحالة المثبتة بالعدوى بالفيروس التاجي المستجد 2019 ؟</vt:lpstr>
      <vt:lpstr>ما هي اجراءات مكافحة العدوى عند ثبوت الحالة؟</vt:lpstr>
      <vt:lpstr>ما هي اجراءات مكافحة العدوى عند ثبوت الحالة؟</vt:lpstr>
      <vt:lpstr>كيف تستعمل الكمامة الطبية ؟</vt:lpstr>
      <vt:lpstr>كيف تستعمل الكمامة الطبية ؟</vt:lpstr>
      <vt:lpstr>كيف تستعمل الكمامة الطبية ؟</vt:lpstr>
      <vt:lpstr>كيف تتم العدوى؟</vt:lpstr>
      <vt:lpstr>كيف تتم العدوى؟</vt:lpstr>
      <vt:lpstr>كيف تتم العدوى؟</vt:lpstr>
      <vt:lpstr>من هم المخالطين ؟</vt:lpstr>
      <vt:lpstr>كيف يتم متابعة المخالطين ؟</vt:lpstr>
      <vt:lpstr>هل ينقل الفيروس التاجي المستجد 2019 عبر البضائع ؟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NOG</dc:creator>
  <cp:lastModifiedBy>NOG</cp:lastModifiedBy>
  <cp:revision>6</cp:revision>
  <dcterms:created xsi:type="dcterms:W3CDTF">2020-02-03T20:19:05Z</dcterms:created>
  <dcterms:modified xsi:type="dcterms:W3CDTF">2020-02-05T22:27:17Z</dcterms:modified>
</cp:coreProperties>
</file>