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68" r:id="rId5"/>
    <p:sldId id="259" r:id="rId6"/>
    <p:sldId id="260" r:id="rId7"/>
    <p:sldId id="274" r:id="rId8"/>
    <p:sldId id="261" r:id="rId9"/>
    <p:sldId id="272" r:id="rId10"/>
    <p:sldId id="273" r:id="rId11"/>
    <p:sldId id="269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howGuides="1">
      <p:cViewPr>
        <p:scale>
          <a:sx n="50" d="100"/>
          <a:sy n="50" d="100"/>
        </p:scale>
        <p:origin x="-1190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6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74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775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272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748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62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11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11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938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746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80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87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74441"/>
            <a:ext cx="7772400" cy="1802631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ar-LB" dirty="0" smtClean="0"/>
              <a:t>الفيروس التاجي المستجد : تعريف الحالات </a:t>
            </a:r>
            <a:br>
              <a:rPr lang="ar-LB" dirty="0" smtClean="0"/>
            </a:br>
            <a:r>
              <a:rPr lang="en-GB" dirty="0" smtClean="0"/>
              <a:t>2019-nCoV: Case Definitions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752600"/>
          </a:xfrm>
        </p:spPr>
        <p:txBody>
          <a:bodyPr/>
          <a:lstStyle/>
          <a:p>
            <a:r>
              <a:rPr lang="ar-LB" dirty="0" smtClean="0">
                <a:solidFill>
                  <a:srgbClr val="002060"/>
                </a:solidFill>
              </a:rPr>
              <a:t>شباط 2020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589402"/>
              </p:ext>
            </p:extLst>
          </p:nvPr>
        </p:nvGraphicFramePr>
        <p:xfrm>
          <a:off x="7164288" y="116632"/>
          <a:ext cx="1752600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Bitmap Image" r:id="rId3" imgW="3142857" imgH="2619048" progId="PBrush">
                  <p:embed/>
                </p:oleObj>
              </mc:Choice>
              <mc:Fallback>
                <p:oleObj name="Bitmap Image" r:id="rId3" imgW="3142857" imgH="2619048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8" y="116632"/>
                        <a:ext cx="1752600" cy="146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2514600" y="0"/>
            <a:ext cx="411479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LB" sz="2800" dirty="0" smtClean="0"/>
              <a:t>الجمهـوريــة اللبـنـانيــة</a:t>
            </a:r>
          </a:p>
          <a:p>
            <a:pPr algn="ctr" rtl="1"/>
            <a:r>
              <a:rPr lang="ar-LB" sz="2800" dirty="0" smtClean="0"/>
              <a:t>وزارة الصـحـة العامـة</a:t>
            </a:r>
          </a:p>
          <a:p>
            <a:pPr algn="ctr" rtl="1"/>
            <a:r>
              <a:rPr lang="ar-LB" sz="2800" dirty="0" smtClean="0"/>
              <a:t>برنامج الترصد الوبائي</a:t>
            </a:r>
          </a:p>
        </p:txBody>
      </p:sp>
    </p:spTree>
    <p:extLst>
      <p:ext uri="{BB962C8B-B14F-4D97-AF65-F5344CB8AC3E}">
        <p14:creationId xmlns:p14="http://schemas.microsoft.com/office/powerpoint/2010/main" val="1456850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 smtClean="0"/>
              <a:t>حالة رقم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LB" dirty="0" smtClean="0"/>
              <a:t>زهير يعمل في مجال التجارة  </a:t>
            </a:r>
          </a:p>
          <a:p>
            <a:pPr algn="r" rtl="1"/>
            <a:r>
              <a:rPr lang="ar-LB" dirty="0" smtClean="0"/>
              <a:t>ذهب الى مصر حيث مكثت شهرين. كما دخل المستشفى ليومين بسبب التهاب معوي شديد.</a:t>
            </a:r>
          </a:p>
          <a:p>
            <a:pPr algn="r" rtl="1"/>
            <a:r>
              <a:rPr lang="ar-LB" dirty="0" smtClean="0"/>
              <a:t>عاد الى لبنان بتاريخ 12 كانون الثاني 2020</a:t>
            </a:r>
          </a:p>
          <a:p>
            <a:pPr algn="r" rtl="1"/>
            <a:r>
              <a:rPr lang="ar-LB" dirty="0" smtClean="0"/>
              <a:t>بتاريخ 20 كانون الثاني، سجل حمى وسعال.</a:t>
            </a:r>
            <a:r>
              <a:rPr lang="ar-LB" dirty="0"/>
              <a:t> </a:t>
            </a:r>
            <a:r>
              <a:rPr lang="ar-LB" dirty="0" smtClean="0"/>
              <a:t>وتم معالجته في المستشفى</a:t>
            </a:r>
          </a:p>
        </p:txBody>
      </p:sp>
    </p:spTree>
    <p:extLst>
      <p:ext uri="{BB962C8B-B14F-4D97-AF65-F5344CB8AC3E}">
        <p14:creationId xmlns:p14="http://schemas.microsoft.com/office/powerpoint/2010/main" val="217242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 smtClean="0"/>
              <a:t>حالة رقم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LB" dirty="0" err="1" smtClean="0"/>
              <a:t>ماوى</a:t>
            </a:r>
            <a:r>
              <a:rPr lang="ar-LB" dirty="0" smtClean="0"/>
              <a:t> طفل عمره 12 سنة، يقيم في لبنان.</a:t>
            </a:r>
          </a:p>
          <a:p>
            <a:pPr algn="r" rtl="1"/>
            <a:r>
              <a:rPr lang="ar-LB" dirty="0" smtClean="0"/>
              <a:t>زار عائلته الصينية في بيكين خلال عطلة الشتاء. </a:t>
            </a:r>
          </a:p>
          <a:p>
            <a:pPr algn="r" rtl="1"/>
            <a:r>
              <a:rPr lang="ar-LB" dirty="0" smtClean="0"/>
              <a:t>عاد الى لبنان بتاريخ 5 كانون الثاني 2020</a:t>
            </a:r>
          </a:p>
          <a:p>
            <a:pPr algn="r" rtl="1"/>
            <a:r>
              <a:rPr lang="ar-LB" dirty="0" smtClean="0"/>
              <a:t>بتاريخ 20 كانون الثاني، سجل حمى وسعال. وتم معالجته </a:t>
            </a:r>
            <a:r>
              <a:rPr lang="ar-LB" smtClean="0"/>
              <a:t>في المنزل</a:t>
            </a:r>
            <a:endParaRPr lang="ar-LB" dirty="0" smtClean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17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27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 smtClean="0"/>
              <a:t>الحالة المشتبهة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4525963"/>
          </a:xfrm>
        </p:spPr>
        <p:txBody>
          <a:bodyPr>
            <a:normAutofit fontScale="92500" lnSpcReduction="20000"/>
          </a:bodyPr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أ) اي </a:t>
            </a:r>
            <a:r>
              <a:rPr lang="ar-LB" dirty="0"/>
              <a:t>حالة عدوى شديدة في الجهاز </a:t>
            </a:r>
            <a:r>
              <a:rPr lang="ar-LB" dirty="0" smtClean="0"/>
              <a:t>التنفسي (حمى وسعال)</a:t>
            </a:r>
            <a:endParaRPr lang="ar-LB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استعدت </a:t>
            </a:r>
            <a:r>
              <a:rPr lang="ar-LB" dirty="0"/>
              <a:t>الاستشفاء</a:t>
            </a:r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دون </a:t>
            </a:r>
            <a:r>
              <a:rPr lang="ar-LB" dirty="0"/>
              <a:t>تشخيص للعامل المسبب</a:t>
            </a:r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مع </a:t>
            </a:r>
            <a:r>
              <a:rPr lang="ar-LB" dirty="0"/>
              <a:t>تعرض لإحدى ما يلي وذلك خلال 14 يوم قبل ظهور </a:t>
            </a:r>
            <a:r>
              <a:rPr lang="ar-LB" dirty="0" smtClean="0"/>
              <a:t>المرض:</a:t>
            </a:r>
            <a:endParaRPr lang="ar-LB" dirty="0"/>
          </a:p>
          <a:p>
            <a:pPr lvl="2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السفر </a:t>
            </a:r>
            <a:r>
              <a:rPr lang="ar-LB" dirty="0"/>
              <a:t>او المكوث </a:t>
            </a:r>
            <a:r>
              <a:rPr lang="ar-LB" dirty="0" smtClean="0">
                <a:solidFill>
                  <a:srgbClr val="0070C0"/>
                </a:solidFill>
              </a:rPr>
              <a:t>في بلد مع انتشار محلي، </a:t>
            </a:r>
            <a:r>
              <a:rPr lang="ar-LB" dirty="0">
                <a:solidFill>
                  <a:srgbClr val="0070C0"/>
                </a:solidFill>
              </a:rPr>
              <a:t>او</a:t>
            </a:r>
          </a:p>
          <a:p>
            <a:pPr lvl="2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العمل </a:t>
            </a:r>
            <a:r>
              <a:rPr lang="ar-LB" dirty="0"/>
              <a:t>في مؤسسة صحية استقبلت حالات التهاب تنفسي حاد وشديد غير معروف </a:t>
            </a:r>
            <a:r>
              <a:rPr lang="ar-LB" dirty="0" smtClean="0"/>
              <a:t>العامل المسبب</a:t>
            </a:r>
            <a:endParaRPr lang="ar-LB" dirty="0"/>
          </a:p>
        </p:txBody>
      </p:sp>
    </p:spTree>
    <p:extLst>
      <p:ext uri="{BB962C8B-B14F-4D97-AF65-F5344CB8AC3E}">
        <p14:creationId xmlns:p14="http://schemas.microsoft.com/office/powerpoint/2010/main" val="1584842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46050"/>
            <a:ext cx="9139237" cy="6383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322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 smtClean="0"/>
              <a:t>الحالة المشتبهة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ب) او </a:t>
            </a:r>
            <a:r>
              <a:rPr lang="ar-LB" dirty="0"/>
              <a:t>اي حالة التهاب تنفسي حاد</a:t>
            </a:r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مع </a:t>
            </a:r>
            <a:r>
              <a:rPr lang="ar-LB" dirty="0"/>
              <a:t>تعرض لإحدى ما يلي وذلك خلال 14 يوم قبل ظهور </a:t>
            </a:r>
            <a:r>
              <a:rPr lang="ar-LB" dirty="0" smtClean="0"/>
              <a:t>المرض:</a:t>
            </a:r>
            <a:endParaRPr lang="ar-LB" dirty="0"/>
          </a:p>
          <a:p>
            <a:pPr lvl="2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مخالطة</a:t>
            </a:r>
            <a:r>
              <a:rPr lang="ar-LB" dirty="0"/>
              <a:t>/ احتكاك مع حالة مثبتة او محتملة لفيروس </a:t>
            </a:r>
            <a:r>
              <a:rPr lang="en-GB" dirty="0" smtClean="0"/>
              <a:t>COVID-19</a:t>
            </a:r>
            <a:r>
              <a:rPr lang="ar-LB" dirty="0" smtClean="0"/>
              <a:t>،</a:t>
            </a:r>
            <a:r>
              <a:rPr lang="en-US" dirty="0" smtClean="0"/>
              <a:t> </a:t>
            </a:r>
            <a:r>
              <a:rPr lang="ar-LB" dirty="0"/>
              <a:t>او</a:t>
            </a:r>
          </a:p>
          <a:p>
            <a:pPr lvl="2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زيارة </a:t>
            </a:r>
            <a:r>
              <a:rPr lang="ar-LB" dirty="0"/>
              <a:t>او </a:t>
            </a:r>
            <a:r>
              <a:rPr lang="ar-LB" dirty="0" smtClean="0"/>
              <a:t>الاقامة في </a:t>
            </a:r>
            <a:r>
              <a:rPr lang="ar-LB" dirty="0" smtClean="0">
                <a:solidFill>
                  <a:srgbClr val="0070C0"/>
                </a:solidFill>
              </a:rPr>
              <a:t>بلد سجل فيه انتشار محلي</a:t>
            </a:r>
            <a:r>
              <a:rPr lang="ar-LB" dirty="0" smtClean="0"/>
              <a:t>، </a:t>
            </a:r>
            <a:r>
              <a:rPr lang="ar-LB" dirty="0"/>
              <a:t>أو</a:t>
            </a:r>
          </a:p>
          <a:p>
            <a:pPr lvl="2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العمل </a:t>
            </a:r>
            <a:r>
              <a:rPr lang="ar-LB" dirty="0"/>
              <a:t>او زيارة/مكوث في مؤسسة صحية سجلت فيها حالات مكتسبة </a:t>
            </a:r>
            <a:r>
              <a:rPr lang="ar-LB" dirty="0" smtClean="0"/>
              <a:t>بفيروس </a:t>
            </a:r>
            <a:r>
              <a:rPr lang="en-GB" dirty="0" smtClean="0"/>
              <a:t>COVID-19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884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 smtClean="0"/>
              <a:t>الحالة المحتملة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/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حالة مشتبهة مع نتيجة </a:t>
            </a:r>
            <a:r>
              <a:rPr lang="ar-LB" dirty="0" smtClean="0"/>
              <a:t>:</a:t>
            </a:r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غير </a:t>
            </a:r>
            <a:r>
              <a:rPr lang="ar-LB" dirty="0"/>
              <a:t>حاسمة لفيروس </a:t>
            </a:r>
            <a:r>
              <a:rPr lang="en-GB" dirty="0" smtClean="0"/>
              <a:t>COVID-19</a:t>
            </a:r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او فحص ايجابي لمجموعة الفيروسات التاجية </a:t>
            </a:r>
            <a:r>
              <a:rPr lang="en-US" dirty="0" smtClean="0"/>
              <a:t>pan-coronavirus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27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 smtClean="0"/>
              <a:t>الحالة المثبتة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حالة ثبتت مخبريا بالعدوى بفيروس </a:t>
            </a:r>
            <a:r>
              <a:rPr lang="en-GB" dirty="0" smtClean="0"/>
              <a:t>COVID-19</a:t>
            </a:r>
            <a:r>
              <a:rPr lang="ar-LB" dirty="0" smtClean="0"/>
              <a:t> </a:t>
            </a:r>
            <a:r>
              <a:rPr lang="ar-LB" dirty="0" err="1" smtClean="0"/>
              <a:t>ايا</a:t>
            </a:r>
            <a:r>
              <a:rPr lang="ar-LB" dirty="0" smtClean="0"/>
              <a:t> </a:t>
            </a:r>
            <a:r>
              <a:rPr lang="ar-LB" dirty="0"/>
              <a:t>كانت العوارض المرضية. </a:t>
            </a:r>
            <a:endParaRPr lang="ar-LB" dirty="0" smtClean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الفحوصات </a:t>
            </a:r>
            <a:r>
              <a:rPr lang="ar-LB" dirty="0"/>
              <a:t>المخبرية </a:t>
            </a:r>
            <a:r>
              <a:rPr lang="ar-LB" dirty="0" err="1" smtClean="0"/>
              <a:t>التثبيتية</a:t>
            </a:r>
            <a:r>
              <a:rPr lang="ar-LB" dirty="0" smtClean="0"/>
              <a:t>:</a:t>
            </a:r>
            <a:endParaRPr lang="ar-LB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ارتفاع </a:t>
            </a:r>
            <a:r>
              <a:rPr lang="ar-LB" dirty="0"/>
              <a:t>في اختبار المصلي على عينات </a:t>
            </a:r>
            <a:r>
              <a:rPr lang="ar-LB" dirty="0" smtClean="0"/>
              <a:t>مزدوجة، او</a:t>
            </a:r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تفاعل </a:t>
            </a:r>
            <a:r>
              <a:rPr lang="ar-LB" dirty="0" err="1"/>
              <a:t>سلسلةالبوليميراز</a:t>
            </a:r>
            <a:r>
              <a:rPr lang="ar-LB" dirty="0"/>
              <a:t> النوعي، او </a:t>
            </a:r>
            <a:endParaRPr lang="ar-LB" dirty="0" smtClean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التسلسل </a:t>
            </a:r>
            <a:r>
              <a:rPr lang="ar-LB" dirty="0"/>
              <a:t>الجيني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2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rtl="1"/>
            <a:r>
              <a:rPr lang="ar-LB" dirty="0" smtClean="0"/>
              <a:t>البلدان مع انتشار محلي</a:t>
            </a:r>
            <a:br>
              <a:rPr lang="ar-LB" dirty="0" smtClean="0"/>
            </a:br>
            <a:r>
              <a:rPr lang="ar-LB" dirty="0" smtClean="0"/>
              <a:t>23 شباط 2020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الصين</a:t>
            </a:r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كوريا الجنوبية</a:t>
            </a:r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باخرة </a:t>
            </a:r>
            <a:r>
              <a:rPr lang="fr-FR" dirty="0" smtClean="0"/>
              <a:t>Di</a:t>
            </a:r>
            <a:r>
              <a:rPr lang="en-GB" dirty="0" err="1" smtClean="0"/>
              <a:t>amond</a:t>
            </a:r>
            <a:r>
              <a:rPr lang="en-GB" dirty="0" smtClean="0"/>
              <a:t> Princess</a:t>
            </a:r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سنغافورة</a:t>
            </a:r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اليابان</a:t>
            </a:r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ايران</a:t>
            </a:r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ايطاليا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2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 smtClean="0"/>
              <a:t>حالة رقم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LB" dirty="0" smtClean="0"/>
              <a:t>مايا، تعمل في مجال الهندسة </a:t>
            </a:r>
          </a:p>
          <a:p>
            <a:pPr algn="r" rtl="1"/>
            <a:r>
              <a:rPr lang="ar-LB" dirty="0" smtClean="0"/>
              <a:t>ذهبت الى يوهان حيث مكثت شهر. في يوهان زارت عدة اماكن، منها سوق للحيوانات</a:t>
            </a:r>
          </a:p>
          <a:p>
            <a:pPr algn="r" rtl="1"/>
            <a:r>
              <a:rPr lang="ar-LB" dirty="0" smtClean="0"/>
              <a:t>عادت الى لبنان بتاريخ 20 كانون الثاني 2020</a:t>
            </a:r>
          </a:p>
          <a:p>
            <a:pPr algn="r" rtl="1"/>
            <a:r>
              <a:rPr lang="ar-LB" dirty="0" smtClean="0"/>
              <a:t>بتاريخ 25 كانون الثاني، سجلت حمى وسعال.</a:t>
            </a:r>
            <a:r>
              <a:rPr lang="ar-LB" dirty="0"/>
              <a:t> </a:t>
            </a:r>
            <a:r>
              <a:rPr lang="ar-LB" dirty="0" smtClean="0"/>
              <a:t>وتم معالجتها في المنزل.</a:t>
            </a:r>
          </a:p>
        </p:txBody>
      </p:sp>
    </p:spTree>
    <p:extLst>
      <p:ext uri="{BB962C8B-B14F-4D97-AF65-F5344CB8AC3E}">
        <p14:creationId xmlns:p14="http://schemas.microsoft.com/office/powerpoint/2010/main" val="346322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 smtClean="0"/>
              <a:t>حالة رقم (</a:t>
            </a:r>
            <a:r>
              <a:rPr lang="en-GB" dirty="0" smtClean="0"/>
              <a:t>2</a:t>
            </a:r>
            <a:r>
              <a:rPr lang="ar-LB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LB" dirty="0" smtClean="0"/>
              <a:t>زياد يعمل في مجال التجارة  </a:t>
            </a:r>
          </a:p>
          <a:p>
            <a:pPr algn="r" rtl="1"/>
            <a:r>
              <a:rPr lang="ar-LB" dirty="0" smtClean="0"/>
              <a:t>ذهب الى ايران حيث مكثت شهر. زار مدينة قوم. </a:t>
            </a:r>
          </a:p>
          <a:p>
            <a:pPr algn="r" rtl="1"/>
            <a:r>
              <a:rPr lang="ar-LB" dirty="0" smtClean="0"/>
              <a:t>عاد الى لبنان بتاريخ 19 شباط 2020</a:t>
            </a:r>
          </a:p>
          <a:p>
            <a:pPr algn="r" rtl="1"/>
            <a:r>
              <a:rPr lang="ar-LB" dirty="0" smtClean="0"/>
              <a:t>بتاريخ 20 شباط، سجل حمى وسعال.</a:t>
            </a:r>
            <a:r>
              <a:rPr lang="ar-LB" dirty="0"/>
              <a:t> </a:t>
            </a:r>
            <a:r>
              <a:rPr lang="ar-LB" dirty="0" smtClean="0"/>
              <a:t>وتم معالجته في المستشفى</a:t>
            </a:r>
          </a:p>
        </p:txBody>
      </p:sp>
    </p:spTree>
    <p:extLst>
      <p:ext uri="{BB962C8B-B14F-4D97-AF65-F5344CB8AC3E}">
        <p14:creationId xmlns:p14="http://schemas.microsoft.com/office/powerpoint/2010/main" val="386797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379</Words>
  <Application>Microsoft Office PowerPoint</Application>
  <PresentationFormat>On-screen Show (4:3)</PresentationFormat>
  <Paragraphs>56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Bitmap Image</vt:lpstr>
      <vt:lpstr>الفيروس التاجي المستجد : تعريف الحالات  2019-nCoV: Case Definitions</vt:lpstr>
      <vt:lpstr>الحالة المشتبهة</vt:lpstr>
      <vt:lpstr>PowerPoint Presentation</vt:lpstr>
      <vt:lpstr>الحالة المشتبهة</vt:lpstr>
      <vt:lpstr>الحالة المحتملة</vt:lpstr>
      <vt:lpstr>الحالة المثبتة</vt:lpstr>
      <vt:lpstr>البلدان مع انتشار محلي 23 شباط 2020</vt:lpstr>
      <vt:lpstr>حالة رقم (1)</vt:lpstr>
      <vt:lpstr>حالة رقم (2)</vt:lpstr>
      <vt:lpstr>حالة رقم (3)</vt:lpstr>
      <vt:lpstr>حالة رقم (4)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NOG</dc:creator>
  <cp:lastModifiedBy>NOG</cp:lastModifiedBy>
  <cp:revision>9</cp:revision>
  <dcterms:created xsi:type="dcterms:W3CDTF">2020-02-03T20:54:21Z</dcterms:created>
  <dcterms:modified xsi:type="dcterms:W3CDTF">2020-02-27T20:59:06Z</dcterms:modified>
</cp:coreProperties>
</file>