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50" d="100"/>
          <a:sy n="50" d="100"/>
        </p:scale>
        <p:origin x="-883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6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74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775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27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74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62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11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11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38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46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0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74441"/>
            <a:ext cx="7772400" cy="1802631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GB" dirty="0" smtClean="0"/>
              <a:t>2019-nCoV (COVID-19): </a:t>
            </a:r>
            <a:br>
              <a:rPr lang="en-GB" dirty="0" smtClean="0"/>
            </a:br>
            <a:r>
              <a:rPr lang="en-GB" dirty="0" smtClean="0"/>
              <a:t>Areas with community transmission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27 Feb </a:t>
            </a:r>
            <a:r>
              <a:rPr lang="en-US" dirty="0" smtClean="0">
                <a:solidFill>
                  <a:srgbClr val="002060"/>
                </a:solidFill>
              </a:rPr>
              <a:t>2020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516"/>
              </p:ext>
            </p:extLst>
          </p:nvPr>
        </p:nvGraphicFramePr>
        <p:xfrm>
          <a:off x="9195" y="96292"/>
          <a:ext cx="17526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Bitmap Image" r:id="rId3" imgW="3142857" imgH="2619048" progId="PBrush">
                  <p:embed/>
                </p:oleObj>
              </mc:Choice>
              <mc:Fallback>
                <p:oleObj name="Bitmap Image" r:id="rId3" imgW="3142857" imgH="2619048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5" y="96292"/>
                        <a:ext cx="1752600" cy="146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619672" y="0"/>
            <a:ext cx="576064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Republic of Lebanon</a:t>
            </a:r>
          </a:p>
          <a:p>
            <a:pPr algn="ctr"/>
            <a:r>
              <a:rPr lang="en-US" sz="2800" dirty="0" smtClean="0"/>
              <a:t>Ministry of Public Health</a:t>
            </a:r>
          </a:p>
          <a:p>
            <a:pPr algn="ctr"/>
            <a:r>
              <a:rPr lang="en-US" sz="2200" dirty="0" smtClean="0"/>
              <a:t>Epidemiological Surveillance Program</a:t>
            </a:r>
            <a:endParaRPr lang="ar-LB" sz="2200" dirty="0" smtClean="0"/>
          </a:p>
        </p:txBody>
      </p:sp>
    </p:spTree>
    <p:extLst>
      <p:ext uri="{BB962C8B-B14F-4D97-AF65-F5344CB8AC3E}">
        <p14:creationId xmlns:p14="http://schemas.microsoft.com/office/powerpoint/2010/main" val="1456850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rtl="1"/>
            <a:r>
              <a:rPr lang="en-GB" dirty="0" smtClean="0"/>
              <a:t>Areas with community transmission</a:t>
            </a:r>
            <a:br>
              <a:rPr lang="en-GB" dirty="0" smtClean="0"/>
            </a:br>
            <a:r>
              <a:rPr lang="en-GB" sz="3300" dirty="0" smtClean="0"/>
              <a:t>(27 Feb 2020)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507288" cy="4925144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>
                <a:solidFill>
                  <a:srgbClr val="002060"/>
                </a:solidFill>
              </a:rPr>
              <a:t>China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Iran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Republic of Korea</a:t>
            </a:r>
          </a:p>
          <a:p>
            <a:pPr lvl="2"/>
            <a:r>
              <a:rPr lang="en-GB" dirty="0" smtClean="0">
                <a:solidFill>
                  <a:srgbClr val="002060"/>
                </a:solidFill>
              </a:rPr>
              <a:t>Daegu or </a:t>
            </a:r>
            <a:r>
              <a:rPr lang="en-GB" dirty="0" err="1" smtClean="0">
                <a:solidFill>
                  <a:srgbClr val="002060"/>
                </a:solidFill>
              </a:rPr>
              <a:t>Cheongdo</a:t>
            </a:r>
            <a:endParaRPr lang="en-GB" dirty="0" smtClean="0">
              <a:solidFill>
                <a:srgbClr val="002060"/>
              </a:solidFill>
            </a:endParaRPr>
          </a:p>
          <a:p>
            <a:r>
              <a:rPr lang="en-GB" dirty="0" smtClean="0">
                <a:solidFill>
                  <a:srgbClr val="002060"/>
                </a:solidFill>
              </a:rPr>
              <a:t>Italy</a:t>
            </a:r>
          </a:p>
          <a:p>
            <a:pPr lvl="2"/>
            <a:r>
              <a:rPr lang="en-GB" dirty="0" smtClean="0">
                <a:solidFill>
                  <a:srgbClr val="002060"/>
                </a:solidFill>
              </a:rPr>
              <a:t>Lombardy: </a:t>
            </a:r>
            <a:r>
              <a:rPr lang="it-IT" dirty="0">
                <a:solidFill>
                  <a:srgbClr val="002060"/>
                </a:solidFill>
              </a:rPr>
              <a:t>Codogno, Castiglione d’Adda, Casalpusterlengo, Fombio, Maleo, Somaglia, Bertonico, Terranova dei Passerini, Castelgerundo and San </a:t>
            </a:r>
            <a:r>
              <a:rPr lang="it-IT" dirty="0" smtClean="0">
                <a:solidFill>
                  <a:srgbClr val="002060"/>
                </a:solidFill>
              </a:rPr>
              <a:t>Fiorano</a:t>
            </a:r>
          </a:p>
          <a:p>
            <a:pPr lvl="2"/>
            <a:r>
              <a:rPr lang="it-IT" dirty="0" smtClean="0">
                <a:solidFill>
                  <a:srgbClr val="002060"/>
                </a:solidFill>
              </a:rPr>
              <a:t>Veneto: Vo Euganeo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Japan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Singapore</a:t>
            </a:r>
            <a:endParaRPr lang="ar-L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842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078" y="2276872"/>
            <a:ext cx="4311843" cy="2771899"/>
          </a:xfrm>
        </p:spPr>
      </p:pic>
    </p:spTree>
    <p:extLst>
      <p:ext uri="{BB962C8B-B14F-4D97-AF65-F5344CB8AC3E}">
        <p14:creationId xmlns:p14="http://schemas.microsoft.com/office/powerpoint/2010/main" val="3463227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61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Bitmap Image</vt:lpstr>
      <vt:lpstr>2019-nCoV (COVID-19):  Areas with community transmission</vt:lpstr>
      <vt:lpstr>Areas with community transmission (27 Feb 2020)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NOG</dc:creator>
  <cp:lastModifiedBy>NOG</cp:lastModifiedBy>
  <cp:revision>14</cp:revision>
  <dcterms:created xsi:type="dcterms:W3CDTF">2020-02-03T20:54:21Z</dcterms:created>
  <dcterms:modified xsi:type="dcterms:W3CDTF">2020-02-27T21:19:52Z</dcterms:modified>
</cp:coreProperties>
</file>