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8" r:id="rId4"/>
    <p:sldMasterId id="2147483710" r:id="rId5"/>
  </p:sldMasterIdLst>
  <p:notesMasterIdLst>
    <p:notesMasterId r:id="rId30"/>
  </p:notesMasterIdLst>
  <p:sldIdLst>
    <p:sldId id="256" r:id="rId6"/>
    <p:sldId id="1933" r:id="rId7"/>
    <p:sldId id="1934" r:id="rId8"/>
    <p:sldId id="1935" r:id="rId9"/>
    <p:sldId id="1936" r:id="rId10"/>
    <p:sldId id="1937" r:id="rId11"/>
    <p:sldId id="1947" r:id="rId12"/>
    <p:sldId id="1793" r:id="rId13"/>
    <p:sldId id="725" r:id="rId14"/>
    <p:sldId id="730" r:id="rId15"/>
    <p:sldId id="258" r:id="rId16"/>
    <p:sldId id="257" r:id="rId17"/>
    <p:sldId id="1939" r:id="rId18"/>
    <p:sldId id="1948" r:id="rId19"/>
    <p:sldId id="1949" r:id="rId20"/>
    <p:sldId id="259" r:id="rId21"/>
    <p:sldId id="1941" r:id="rId22"/>
    <p:sldId id="1942" r:id="rId23"/>
    <p:sldId id="290" r:id="rId24"/>
    <p:sldId id="277" r:id="rId25"/>
    <p:sldId id="293" r:id="rId26"/>
    <p:sldId id="1944" r:id="rId27"/>
    <p:sldId id="298" r:id="rId28"/>
    <p:sldId id="29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56" d="100"/>
          <a:sy n="56" d="100"/>
        </p:scale>
        <p:origin x="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AbiHanna" userId="9f35db02d29f3f4b" providerId="LiveId" clId="{A32FA84F-E769-42AD-896F-F9D1C6300284}"/>
    <pc:docChg chg="undo custSel addSld delSld modSld">
      <pc:chgData name="Pierre AbiHanna" userId="9f35db02d29f3f4b" providerId="LiveId" clId="{A32FA84F-E769-42AD-896F-F9D1C6300284}" dt="2022-12-26T17:34:03.181" v="192" actId="729"/>
      <pc:docMkLst>
        <pc:docMk/>
      </pc:docMkLst>
      <pc:sldChg chg="mod modShow">
        <pc:chgData name="Pierre AbiHanna" userId="9f35db02d29f3f4b" providerId="LiveId" clId="{A32FA84F-E769-42AD-896F-F9D1C6300284}" dt="2022-12-26T17:34:03.181" v="192" actId="729"/>
        <pc:sldMkLst>
          <pc:docMk/>
          <pc:sldMk cId="1469788235" sldId="259"/>
        </pc:sldMkLst>
      </pc:sldChg>
      <pc:sldChg chg="del">
        <pc:chgData name="Pierre AbiHanna" userId="9f35db02d29f3f4b" providerId="LiveId" clId="{A32FA84F-E769-42AD-896F-F9D1C6300284}" dt="2022-12-26T17:27:43.658" v="188" actId="47"/>
        <pc:sldMkLst>
          <pc:docMk/>
          <pc:sldMk cId="176165343" sldId="276"/>
        </pc:sldMkLst>
      </pc:sldChg>
      <pc:sldChg chg="del">
        <pc:chgData name="Pierre AbiHanna" userId="9f35db02d29f3f4b" providerId="LiveId" clId="{A32FA84F-E769-42AD-896F-F9D1C6300284}" dt="2022-12-26T17:24:48.339" v="121" actId="47"/>
        <pc:sldMkLst>
          <pc:docMk/>
          <pc:sldMk cId="3973330483" sldId="281"/>
        </pc:sldMkLst>
      </pc:sldChg>
      <pc:sldChg chg="del">
        <pc:chgData name="Pierre AbiHanna" userId="9f35db02d29f3f4b" providerId="LiveId" clId="{A32FA84F-E769-42AD-896F-F9D1C6300284}" dt="2022-12-26T17:25:04.689" v="133" actId="47"/>
        <pc:sldMkLst>
          <pc:docMk/>
          <pc:sldMk cId="136490572" sldId="286"/>
        </pc:sldMkLst>
      </pc:sldChg>
      <pc:sldChg chg="del">
        <pc:chgData name="Pierre AbiHanna" userId="9f35db02d29f3f4b" providerId="LiveId" clId="{A32FA84F-E769-42AD-896F-F9D1C6300284}" dt="2022-12-26T17:25:05.923" v="134" actId="47"/>
        <pc:sldMkLst>
          <pc:docMk/>
          <pc:sldMk cId="3767224266" sldId="287"/>
        </pc:sldMkLst>
      </pc:sldChg>
      <pc:sldChg chg="del">
        <pc:chgData name="Pierre AbiHanna" userId="9f35db02d29f3f4b" providerId="LiveId" clId="{A32FA84F-E769-42AD-896F-F9D1C6300284}" dt="2022-12-26T17:25:07.223" v="135" actId="47"/>
        <pc:sldMkLst>
          <pc:docMk/>
          <pc:sldMk cId="2562793135" sldId="288"/>
        </pc:sldMkLst>
      </pc:sldChg>
      <pc:sldChg chg="del">
        <pc:chgData name="Pierre AbiHanna" userId="9f35db02d29f3f4b" providerId="LiveId" clId="{A32FA84F-E769-42AD-896F-F9D1C6300284}" dt="2022-12-26T17:25:07.964" v="136" actId="47"/>
        <pc:sldMkLst>
          <pc:docMk/>
          <pc:sldMk cId="101577816" sldId="289"/>
        </pc:sldMkLst>
      </pc:sldChg>
      <pc:sldChg chg="del">
        <pc:chgData name="Pierre AbiHanna" userId="9f35db02d29f3f4b" providerId="LiveId" clId="{A32FA84F-E769-42AD-896F-F9D1C6300284}" dt="2022-12-26T17:25:11.278" v="140" actId="47"/>
        <pc:sldMkLst>
          <pc:docMk/>
          <pc:sldMk cId="4269429241" sldId="291"/>
        </pc:sldMkLst>
      </pc:sldChg>
      <pc:sldChg chg="del">
        <pc:chgData name="Pierre AbiHanna" userId="9f35db02d29f3f4b" providerId="LiveId" clId="{A32FA84F-E769-42AD-896F-F9D1C6300284}" dt="2022-12-26T17:25:12.198" v="141" actId="47"/>
        <pc:sldMkLst>
          <pc:docMk/>
          <pc:sldMk cId="2146975772" sldId="292"/>
        </pc:sldMkLst>
      </pc:sldChg>
      <pc:sldChg chg="del">
        <pc:chgData name="Pierre AbiHanna" userId="9f35db02d29f3f4b" providerId="LiveId" clId="{A32FA84F-E769-42AD-896F-F9D1C6300284}" dt="2022-12-26T17:25:15.075" v="143" actId="47"/>
        <pc:sldMkLst>
          <pc:docMk/>
          <pc:sldMk cId="8239138" sldId="295"/>
        </pc:sldMkLst>
      </pc:sldChg>
      <pc:sldChg chg="del">
        <pc:chgData name="Pierre AbiHanna" userId="9f35db02d29f3f4b" providerId="LiveId" clId="{A32FA84F-E769-42AD-896F-F9D1C6300284}" dt="2022-12-26T17:25:15.786" v="144" actId="47"/>
        <pc:sldMkLst>
          <pc:docMk/>
          <pc:sldMk cId="3190106921" sldId="296"/>
        </pc:sldMkLst>
      </pc:sldChg>
      <pc:sldChg chg="del">
        <pc:chgData name="Pierre AbiHanna" userId="9f35db02d29f3f4b" providerId="LiveId" clId="{A32FA84F-E769-42AD-896F-F9D1C6300284}" dt="2022-12-26T17:28:18.949" v="191" actId="47"/>
        <pc:sldMkLst>
          <pc:docMk/>
          <pc:sldMk cId="261325777" sldId="297"/>
        </pc:sldMkLst>
      </pc:sldChg>
      <pc:sldChg chg="del">
        <pc:chgData name="Pierre AbiHanna" userId="9f35db02d29f3f4b" providerId="LiveId" clId="{A32FA84F-E769-42AD-896F-F9D1C6300284}" dt="2022-12-26T17:27:18.316" v="185" actId="47"/>
        <pc:sldMkLst>
          <pc:docMk/>
          <pc:sldMk cId="545116290" sldId="300"/>
        </pc:sldMkLst>
      </pc:sldChg>
      <pc:sldChg chg="del">
        <pc:chgData name="Pierre AbiHanna" userId="9f35db02d29f3f4b" providerId="LiveId" clId="{A32FA84F-E769-42AD-896F-F9D1C6300284}" dt="2022-12-26T17:25:19.990" v="149" actId="47"/>
        <pc:sldMkLst>
          <pc:docMk/>
          <pc:sldMk cId="3643731159" sldId="301"/>
        </pc:sldMkLst>
      </pc:sldChg>
      <pc:sldChg chg="del">
        <pc:chgData name="Pierre AbiHanna" userId="9f35db02d29f3f4b" providerId="LiveId" clId="{A32FA84F-E769-42AD-896F-F9D1C6300284}" dt="2022-12-26T17:25:20.796" v="150" actId="47"/>
        <pc:sldMkLst>
          <pc:docMk/>
          <pc:sldMk cId="1265623468" sldId="302"/>
        </pc:sldMkLst>
      </pc:sldChg>
      <pc:sldChg chg="del">
        <pc:chgData name="Pierre AbiHanna" userId="9f35db02d29f3f4b" providerId="LiveId" clId="{A32FA84F-E769-42AD-896F-F9D1C6300284}" dt="2022-12-26T17:25:21.589" v="151" actId="47"/>
        <pc:sldMkLst>
          <pc:docMk/>
          <pc:sldMk cId="2364086663" sldId="303"/>
        </pc:sldMkLst>
      </pc:sldChg>
      <pc:sldChg chg="del">
        <pc:chgData name="Pierre AbiHanna" userId="9f35db02d29f3f4b" providerId="LiveId" clId="{A32FA84F-E769-42AD-896F-F9D1C6300284}" dt="2022-12-26T17:25:22.174" v="152" actId="47"/>
        <pc:sldMkLst>
          <pc:docMk/>
          <pc:sldMk cId="1217635361" sldId="304"/>
        </pc:sldMkLst>
      </pc:sldChg>
      <pc:sldChg chg="del">
        <pc:chgData name="Pierre AbiHanna" userId="9f35db02d29f3f4b" providerId="LiveId" clId="{A32FA84F-E769-42AD-896F-F9D1C6300284}" dt="2022-12-26T17:25:25.043" v="155" actId="47"/>
        <pc:sldMkLst>
          <pc:docMk/>
          <pc:sldMk cId="135801344" sldId="307"/>
        </pc:sldMkLst>
      </pc:sldChg>
      <pc:sldChg chg="del">
        <pc:chgData name="Pierre AbiHanna" userId="9f35db02d29f3f4b" providerId="LiveId" clId="{A32FA84F-E769-42AD-896F-F9D1C6300284}" dt="2022-12-26T17:25:25.861" v="156" actId="47"/>
        <pc:sldMkLst>
          <pc:docMk/>
          <pc:sldMk cId="1967296922" sldId="308"/>
        </pc:sldMkLst>
      </pc:sldChg>
      <pc:sldChg chg="del">
        <pc:chgData name="Pierre AbiHanna" userId="9f35db02d29f3f4b" providerId="LiveId" clId="{A32FA84F-E769-42AD-896F-F9D1C6300284}" dt="2022-12-26T17:25:03.629" v="132" actId="47"/>
        <pc:sldMkLst>
          <pc:docMk/>
          <pc:sldMk cId="2911047947" sldId="309"/>
        </pc:sldMkLst>
      </pc:sldChg>
      <pc:sldChg chg="del">
        <pc:chgData name="Pierre AbiHanna" userId="9f35db02d29f3f4b" providerId="LiveId" clId="{A32FA84F-E769-42AD-896F-F9D1C6300284}" dt="2022-12-26T17:23:49.017" v="108" actId="47"/>
        <pc:sldMkLst>
          <pc:docMk/>
          <pc:sldMk cId="3531753645" sldId="310"/>
        </pc:sldMkLst>
      </pc:sldChg>
      <pc:sldChg chg="del">
        <pc:chgData name="Pierre AbiHanna" userId="9f35db02d29f3f4b" providerId="LiveId" clId="{A32FA84F-E769-42AD-896F-F9D1C6300284}" dt="2022-12-26T17:25:09.432" v="138" actId="47"/>
        <pc:sldMkLst>
          <pc:docMk/>
          <pc:sldMk cId="3928237589" sldId="311"/>
        </pc:sldMkLst>
      </pc:sldChg>
      <pc:sldChg chg="del">
        <pc:chgData name="Pierre AbiHanna" userId="9f35db02d29f3f4b" providerId="LiveId" clId="{A32FA84F-E769-42AD-896F-F9D1C6300284}" dt="2022-12-26T17:25:10.411" v="139" actId="47"/>
        <pc:sldMkLst>
          <pc:docMk/>
          <pc:sldMk cId="240187544" sldId="312"/>
        </pc:sldMkLst>
      </pc:sldChg>
      <pc:sldChg chg="del">
        <pc:chgData name="Pierre AbiHanna" userId="9f35db02d29f3f4b" providerId="LiveId" clId="{A32FA84F-E769-42AD-896F-F9D1C6300284}" dt="2022-12-26T17:23:59.929" v="112" actId="47"/>
        <pc:sldMkLst>
          <pc:docMk/>
          <pc:sldMk cId="2067037050" sldId="313"/>
        </pc:sldMkLst>
      </pc:sldChg>
      <pc:sldChg chg="del">
        <pc:chgData name="Pierre AbiHanna" userId="9f35db02d29f3f4b" providerId="LiveId" clId="{A32FA84F-E769-42AD-896F-F9D1C6300284}" dt="2022-12-26T17:24:07.743" v="113" actId="47"/>
        <pc:sldMkLst>
          <pc:docMk/>
          <pc:sldMk cId="3085850926" sldId="314"/>
        </pc:sldMkLst>
      </pc:sldChg>
      <pc:sldChg chg="del">
        <pc:chgData name="Pierre AbiHanna" userId="9f35db02d29f3f4b" providerId="LiveId" clId="{A32FA84F-E769-42AD-896F-F9D1C6300284}" dt="2022-12-26T17:24:35.537" v="117" actId="47"/>
        <pc:sldMkLst>
          <pc:docMk/>
          <pc:sldMk cId="3585813808" sldId="316"/>
        </pc:sldMkLst>
      </pc:sldChg>
      <pc:sldChg chg="del">
        <pc:chgData name="Pierre AbiHanna" userId="9f35db02d29f3f4b" providerId="LiveId" clId="{A32FA84F-E769-42AD-896F-F9D1C6300284}" dt="2022-12-26T17:24:37.366" v="118" actId="47"/>
        <pc:sldMkLst>
          <pc:docMk/>
          <pc:sldMk cId="2166585244" sldId="317"/>
        </pc:sldMkLst>
      </pc:sldChg>
      <pc:sldChg chg="del">
        <pc:chgData name="Pierre AbiHanna" userId="9f35db02d29f3f4b" providerId="LiveId" clId="{A32FA84F-E769-42AD-896F-F9D1C6300284}" dt="2022-12-26T17:24:39.748" v="119" actId="47"/>
        <pc:sldMkLst>
          <pc:docMk/>
          <pc:sldMk cId="1506590054" sldId="318"/>
        </pc:sldMkLst>
      </pc:sldChg>
      <pc:sldChg chg="del">
        <pc:chgData name="Pierre AbiHanna" userId="9f35db02d29f3f4b" providerId="LiveId" clId="{A32FA84F-E769-42AD-896F-F9D1C6300284}" dt="2022-12-26T17:24:41.443" v="120" actId="47"/>
        <pc:sldMkLst>
          <pc:docMk/>
          <pc:sldMk cId="2134905465" sldId="319"/>
        </pc:sldMkLst>
      </pc:sldChg>
      <pc:sldChg chg="del">
        <pc:chgData name="Pierre AbiHanna" userId="9f35db02d29f3f4b" providerId="LiveId" clId="{A32FA84F-E769-42AD-896F-F9D1C6300284}" dt="2022-12-26T17:24:51.724" v="123" actId="47"/>
        <pc:sldMkLst>
          <pc:docMk/>
          <pc:sldMk cId="2601786889" sldId="320"/>
        </pc:sldMkLst>
      </pc:sldChg>
      <pc:sldChg chg="del">
        <pc:chgData name="Pierre AbiHanna" userId="9f35db02d29f3f4b" providerId="LiveId" clId="{A32FA84F-E769-42AD-896F-F9D1C6300284}" dt="2022-12-26T17:24:55.920" v="125" actId="47"/>
        <pc:sldMkLst>
          <pc:docMk/>
          <pc:sldMk cId="2069744511" sldId="322"/>
        </pc:sldMkLst>
      </pc:sldChg>
      <pc:sldChg chg="del">
        <pc:chgData name="Pierre AbiHanna" userId="9f35db02d29f3f4b" providerId="LiveId" clId="{A32FA84F-E769-42AD-896F-F9D1C6300284}" dt="2022-12-26T17:24:56.979" v="126" actId="47"/>
        <pc:sldMkLst>
          <pc:docMk/>
          <pc:sldMk cId="2378484362" sldId="323"/>
        </pc:sldMkLst>
      </pc:sldChg>
      <pc:sldChg chg="del">
        <pc:chgData name="Pierre AbiHanna" userId="9f35db02d29f3f4b" providerId="LiveId" clId="{A32FA84F-E769-42AD-896F-F9D1C6300284}" dt="2022-12-26T17:24:58.876" v="128" actId="47"/>
        <pc:sldMkLst>
          <pc:docMk/>
          <pc:sldMk cId="2722570392" sldId="325"/>
        </pc:sldMkLst>
      </pc:sldChg>
      <pc:sldChg chg="add del mod modShow">
        <pc:chgData name="Pierre AbiHanna" userId="9f35db02d29f3f4b" providerId="LiveId" clId="{A32FA84F-E769-42AD-896F-F9D1C6300284}" dt="2022-12-26T17:26:03.739" v="172" actId="729"/>
        <pc:sldMkLst>
          <pc:docMk/>
          <pc:sldMk cId="335861468" sldId="725"/>
        </pc:sldMkLst>
      </pc:sldChg>
      <pc:sldChg chg="add del">
        <pc:chgData name="Pierre AbiHanna" userId="9f35db02d29f3f4b" providerId="LiveId" clId="{A32FA84F-E769-42AD-896F-F9D1C6300284}" dt="2022-12-26T17:26:26.575" v="173" actId="47"/>
        <pc:sldMkLst>
          <pc:docMk/>
          <pc:sldMk cId="3218538363" sldId="729"/>
        </pc:sldMkLst>
      </pc:sldChg>
      <pc:sldChg chg="modSp mod">
        <pc:chgData name="Pierre AbiHanna" userId="9f35db02d29f3f4b" providerId="LiveId" clId="{A32FA84F-E769-42AD-896F-F9D1C6300284}" dt="2022-12-26T17:26:35.404" v="183" actId="20577"/>
        <pc:sldMkLst>
          <pc:docMk/>
          <pc:sldMk cId="99601691" sldId="730"/>
        </pc:sldMkLst>
        <pc:spChg chg="mod">
          <ac:chgData name="Pierre AbiHanna" userId="9f35db02d29f3f4b" providerId="LiveId" clId="{A32FA84F-E769-42AD-896F-F9D1C6300284}" dt="2022-12-26T17:26:35.404" v="183" actId="20577"/>
          <ac:spMkLst>
            <pc:docMk/>
            <pc:sldMk cId="99601691" sldId="730"/>
            <ac:spMk id="2" creationId="{00000000-0000-0000-0000-000000000000}"/>
          </ac:spMkLst>
        </pc:spChg>
      </pc:sldChg>
      <pc:sldChg chg="del">
        <pc:chgData name="Pierre AbiHanna" userId="9f35db02d29f3f4b" providerId="LiveId" clId="{A32FA84F-E769-42AD-896F-F9D1C6300284}" dt="2022-12-26T17:21:49.811" v="1" actId="47"/>
        <pc:sldMkLst>
          <pc:docMk/>
          <pc:sldMk cId="1756599139" sldId="1789"/>
        </pc:sldMkLst>
      </pc:sldChg>
      <pc:sldChg chg="del">
        <pc:chgData name="Pierre AbiHanna" userId="9f35db02d29f3f4b" providerId="LiveId" clId="{A32FA84F-E769-42AD-896F-F9D1C6300284}" dt="2022-12-26T17:21:52.906" v="2" actId="47"/>
        <pc:sldMkLst>
          <pc:docMk/>
          <pc:sldMk cId="953715774" sldId="1791"/>
        </pc:sldMkLst>
      </pc:sldChg>
      <pc:sldChg chg="del">
        <pc:chgData name="Pierre AbiHanna" userId="9f35db02d29f3f4b" providerId="LiveId" clId="{A32FA84F-E769-42AD-896F-F9D1C6300284}" dt="2022-12-26T17:23:37.420" v="102" actId="47"/>
        <pc:sldMkLst>
          <pc:docMk/>
          <pc:sldMk cId="4027005830" sldId="1794"/>
        </pc:sldMkLst>
      </pc:sldChg>
      <pc:sldChg chg="del">
        <pc:chgData name="Pierre AbiHanna" userId="9f35db02d29f3f4b" providerId="LiveId" clId="{A32FA84F-E769-42AD-896F-F9D1C6300284}" dt="2022-12-26T17:23:39.823" v="103" actId="47"/>
        <pc:sldMkLst>
          <pc:docMk/>
          <pc:sldMk cId="2060319131" sldId="1799"/>
        </pc:sldMkLst>
      </pc:sldChg>
      <pc:sldChg chg="del">
        <pc:chgData name="Pierre AbiHanna" userId="9f35db02d29f3f4b" providerId="LiveId" clId="{A32FA84F-E769-42AD-896F-F9D1C6300284}" dt="2022-12-26T17:23:43.212" v="104" actId="47"/>
        <pc:sldMkLst>
          <pc:docMk/>
          <pc:sldMk cId="1798070154" sldId="1800"/>
        </pc:sldMkLst>
      </pc:sldChg>
      <pc:sldChg chg="del">
        <pc:chgData name="Pierre AbiHanna" userId="9f35db02d29f3f4b" providerId="LiveId" clId="{A32FA84F-E769-42AD-896F-F9D1C6300284}" dt="2022-12-26T17:23:45.372" v="105" actId="47"/>
        <pc:sldMkLst>
          <pc:docMk/>
          <pc:sldMk cId="4026446128" sldId="1801"/>
        </pc:sldMkLst>
      </pc:sldChg>
      <pc:sldChg chg="del">
        <pc:chgData name="Pierre AbiHanna" userId="9f35db02d29f3f4b" providerId="LiveId" clId="{A32FA84F-E769-42AD-896F-F9D1C6300284}" dt="2022-12-26T17:23:46.608" v="106" actId="47"/>
        <pc:sldMkLst>
          <pc:docMk/>
          <pc:sldMk cId="3007333056" sldId="1805"/>
        </pc:sldMkLst>
      </pc:sldChg>
      <pc:sldChg chg="del">
        <pc:chgData name="Pierre AbiHanna" userId="9f35db02d29f3f4b" providerId="LiveId" clId="{A32FA84F-E769-42AD-896F-F9D1C6300284}" dt="2022-12-26T17:23:47.592" v="107" actId="47"/>
        <pc:sldMkLst>
          <pc:docMk/>
          <pc:sldMk cId="1847999452" sldId="1806"/>
        </pc:sldMkLst>
      </pc:sldChg>
      <pc:sldChg chg="del">
        <pc:chgData name="Pierre AbiHanna" userId="9f35db02d29f3f4b" providerId="LiveId" clId="{A32FA84F-E769-42AD-896F-F9D1C6300284}" dt="2022-12-26T17:23:50.553" v="109" actId="47"/>
        <pc:sldMkLst>
          <pc:docMk/>
          <pc:sldMk cId="816169833" sldId="1808"/>
        </pc:sldMkLst>
      </pc:sldChg>
      <pc:sldChg chg="del">
        <pc:chgData name="Pierre AbiHanna" userId="9f35db02d29f3f4b" providerId="LiveId" clId="{A32FA84F-E769-42AD-896F-F9D1C6300284}" dt="2022-12-26T17:23:53.044" v="110" actId="47"/>
        <pc:sldMkLst>
          <pc:docMk/>
          <pc:sldMk cId="81904010" sldId="1809"/>
        </pc:sldMkLst>
      </pc:sldChg>
      <pc:sldChg chg="del">
        <pc:chgData name="Pierre AbiHanna" userId="9f35db02d29f3f4b" providerId="LiveId" clId="{A32FA84F-E769-42AD-896F-F9D1C6300284}" dt="2022-12-26T17:23:57.402" v="111" actId="47"/>
        <pc:sldMkLst>
          <pc:docMk/>
          <pc:sldMk cId="518780896" sldId="1810"/>
        </pc:sldMkLst>
      </pc:sldChg>
      <pc:sldChg chg="del">
        <pc:chgData name="Pierre AbiHanna" userId="9f35db02d29f3f4b" providerId="LiveId" clId="{A32FA84F-E769-42AD-896F-F9D1C6300284}" dt="2022-12-26T17:24:21.991" v="114" actId="47"/>
        <pc:sldMkLst>
          <pc:docMk/>
          <pc:sldMk cId="130367316" sldId="1811"/>
        </pc:sldMkLst>
      </pc:sldChg>
      <pc:sldChg chg="del">
        <pc:chgData name="Pierre AbiHanna" userId="9f35db02d29f3f4b" providerId="LiveId" clId="{A32FA84F-E769-42AD-896F-F9D1C6300284}" dt="2022-12-26T17:24:29.392" v="115" actId="47"/>
        <pc:sldMkLst>
          <pc:docMk/>
          <pc:sldMk cId="2417045121" sldId="1812"/>
        </pc:sldMkLst>
      </pc:sldChg>
      <pc:sldChg chg="del">
        <pc:chgData name="Pierre AbiHanna" userId="9f35db02d29f3f4b" providerId="LiveId" clId="{A32FA84F-E769-42AD-896F-F9D1C6300284}" dt="2022-12-26T17:24:33.043" v="116" actId="47"/>
        <pc:sldMkLst>
          <pc:docMk/>
          <pc:sldMk cId="1830498591" sldId="1813"/>
        </pc:sldMkLst>
      </pc:sldChg>
      <pc:sldChg chg="del">
        <pc:chgData name="Pierre AbiHanna" userId="9f35db02d29f3f4b" providerId="LiveId" clId="{A32FA84F-E769-42AD-896F-F9D1C6300284}" dt="2022-12-26T17:24:50.089" v="122" actId="47"/>
        <pc:sldMkLst>
          <pc:docMk/>
          <pc:sldMk cId="1326913620" sldId="1814"/>
        </pc:sldMkLst>
      </pc:sldChg>
      <pc:sldChg chg="del">
        <pc:chgData name="Pierre AbiHanna" userId="9f35db02d29f3f4b" providerId="LiveId" clId="{A32FA84F-E769-42AD-896F-F9D1C6300284}" dt="2022-12-26T17:24:53.123" v="124" actId="47"/>
        <pc:sldMkLst>
          <pc:docMk/>
          <pc:sldMk cId="1440955979" sldId="1815"/>
        </pc:sldMkLst>
      </pc:sldChg>
      <pc:sldChg chg="del">
        <pc:chgData name="Pierre AbiHanna" userId="9f35db02d29f3f4b" providerId="LiveId" clId="{A32FA84F-E769-42AD-896F-F9D1C6300284}" dt="2022-12-26T17:24:58.037" v="127" actId="47"/>
        <pc:sldMkLst>
          <pc:docMk/>
          <pc:sldMk cId="3687105035" sldId="1816"/>
        </pc:sldMkLst>
      </pc:sldChg>
      <pc:sldChg chg="del">
        <pc:chgData name="Pierre AbiHanna" userId="9f35db02d29f3f4b" providerId="LiveId" clId="{A32FA84F-E769-42AD-896F-F9D1C6300284}" dt="2022-12-26T17:25:00.770" v="129" actId="47"/>
        <pc:sldMkLst>
          <pc:docMk/>
          <pc:sldMk cId="2319412555" sldId="1817"/>
        </pc:sldMkLst>
      </pc:sldChg>
      <pc:sldChg chg="del">
        <pc:chgData name="Pierre AbiHanna" userId="9f35db02d29f3f4b" providerId="LiveId" clId="{A32FA84F-E769-42AD-896F-F9D1C6300284}" dt="2022-12-26T17:25:01.541" v="130" actId="47"/>
        <pc:sldMkLst>
          <pc:docMk/>
          <pc:sldMk cId="3394156866" sldId="1818"/>
        </pc:sldMkLst>
      </pc:sldChg>
      <pc:sldChg chg="del">
        <pc:chgData name="Pierre AbiHanna" userId="9f35db02d29f3f4b" providerId="LiveId" clId="{A32FA84F-E769-42AD-896F-F9D1C6300284}" dt="2022-12-26T17:25:02.559" v="131" actId="47"/>
        <pc:sldMkLst>
          <pc:docMk/>
          <pc:sldMk cId="3584903966" sldId="1819"/>
        </pc:sldMkLst>
      </pc:sldChg>
      <pc:sldChg chg="del">
        <pc:chgData name="Pierre AbiHanna" userId="9f35db02d29f3f4b" providerId="LiveId" clId="{A32FA84F-E769-42AD-896F-F9D1C6300284}" dt="2022-12-26T17:25:08.679" v="137" actId="47"/>
        <pc:sldMkLst>
          <pc:docMk/>
          <pc:sldMk cId="1858029214" sldId="1820"/>
        </pc:sldMkLst>
      </pc:sldChg>
      <pc:sldChg chg="del">
        <pc:chgData name="Pierre AbiHanna" userId="9f35db02d29f3f4b" providerId="LiveId" clId="{A32FA84F-E769-42AD-896F-F9D1C6300284}" dt="2022-12-26T17:25:13.381" v="142" actId="47"/>
        <pc:sldMkLst>
          <pc:docMk/>
          <pc:sldMk cId="3397040617" sldId="1821"/>
        </pc:sldMkLst>
      </pc:sldChg>
      <pc:sldChg chg="del">
        <pc:chgData name="Pierre AbiHanna" userId="9f35db02d29f3f4b" providerId="LiveId" clId="{A32FA84F-E769-42AD-896F-F9D1C6300284}" dt="2022-12-26T17:25:16.455" v="145" actId="47"/>
        <pc:sldMkLst>
          <pc:docMk/>
          <pc:sldMk cId="2195213050" sldId="1822"/>
        </pc:sldMkLst>
      </pc:sldChg>
      <pc:sldChg chg="del">
        <pc:chgData name="Pierre AbiHanna" userId="9f35db02d29f3f4b" providerId="LiveId" clId="{A32FA84F-E769-42AD-896F-F9D1C6300284}" dt="2022-12-26T17:25:17.933" v="146" actId="47"/>
        <pc:sldMkLst>
          <pc:docMk/>
          <pc:sldMk cId="1311630881" sldId="1823"/>
        </pc:sldMkLst>
      </pc:sldChg>
      <pc:sldChg chg="del">
        <pc:chgData name="Pierre AbiHanna" userId="9f35db02d29f3f4b" providerId="LiveId" clId="{A32FA84F-E769-42AD-896F-F9D1C6300284}" dt="2022-12-26T17:25:18.598" v="147" actId="47"/>
        <pc:sldMkLst>
          <pc:docMk/>
          <pc:sldMk cId="2097155896" sldId="1824"/>
        </pc:sldMkLst>
      </pc:sldChg>
      <pc:sldChg chg="del">
        <pc:chgData name="Pierre AbiHanna" userId="9f35db02d29f3f4b" providerId="LiveId" clId="{A32FA84F-E769-42AD-896F-F9D1C6300284}" dt="2022-12-26T17:25:19.298" v="148" actId="47"/>
        <pc:sldMkLst>
          <pc:docMk/>
          <pc:sldMk cId="1634131416" sldId="1825"/>
        </pc:sldMkLst>
      </pc:sldChg>
      <pc:sldChg chg="del">
        <pc:chgData name="Pierre AbiHanna" userId="9f35db02d29f3f4b" providerId="LiveId" clId="{A32FA84F-E769-42AD-896F-F9D1C6300284}" dt="2022-12-26T17:25:23.248" v="153" actId="47"/>
        <pc:sldMkLst>
          <pc:docMk/>
          <pc:sldMk cId="2150476905" sldId="1826"/>
        </pc:sldMkLst>
      </pc:sldChg>
      <pc:sldChg chg="del">
        <pc:chgData name="Pierre AbiHanna" userId="9f35db02d29f3f4b" providerId="LiveId" clId="{A32FA84F-E769-42AD-896F-F9D1C6300284}" dt="2022-12-26T17:25:24.262" v="154" actId="47"/>
        <pc:sldMkLst>
          <pc:docMk/>
          <pc:sldMk cId="2723089124" sldId="1827"/>
        </pc:sldMkLst>
      </pc:sldChg>
      <pc:sldChg chg="del">
        <pc:chgData name="Pierre AbiHanna" userId="9f35db02d29f3f4b" providerId="LiveId" clId="{A32FA84F-E769-42AD-896F-F9D1C6300284}" dt="2022-12-26T17:27:13.338" v="184" actId="47"/>
        <pc:sldMkLst>
          <pc:docMk/>
          <pc:sldMk cId="2675414728" sldId="1938"/>
        </pc:sldMkLst>
      </pc:sldChg>
      <pc:sldChg chg="del">
        <pc:chgData name="Pierre AbiHanna" userId="9f35db02d29f3f4b" providerId="LiveId" clId="{A32FA84F-E769-42AD-896F-F9D1C6300284}" dt="2022-12-26T17:27:26.509" v="186" actId="47"/>
        <pc:sldMkLst>
          <pc:docMk/>
          <pc:sldMk cId="880756454" sldId="1940"/>
        </pc:sldMkLst>
      </pc:sldChg>
      <pc:sldChg chg="del">
        <pc:chgData name="Pierre AbiHanna" userId="9f35db02d29f3f4b" providerId="LiveId" clId="{A32FA84F-E769-42AD-896F-F9D1C6300284}" dt="2022-12-26T17:27:38.119" v="187" actId="47"/>
        <pc:sldMkLst>
          <pc:docMk/>
          <pc:sldMk cId="3045466083" sldId="1943"/>
        </pc:sldMkLst>
      </pc:sldChg>
      <pc:sldChg chg="del">
        <pc:chgData name="Pierre AbiHanna" userId="9f35db02d29f3f4b" providerId="LiveId" clId="{A32FA84F-E769-42AD-896F-F9D1C6300284}" dt="2022-12-26T17:28:12.500" v="190" actId="47"/>
        <pc:sldMkLst>
          <pc:docMk/>
          <pc:sldMk cId="2485499845" sldId="1945"/>
        </pc:sldMkLst>
      </pc:sldChg>
      <pc:sldChg chg="del">
        <pc:chgData name="Pierre AbiHanna" userId="9f35db02d29f3f4b" providerId="LiveId" clId="{A32FA84F-E769-42AD-896F-F9D1C6300284}" dt="2022-12-26T17:28:02.285" v="189" actId="47"/>
        <pc:sldMkLst>
          <pc:docMk/>
          <pc:sldMk cId="1018466813" sldId="1946"/>
        </pc:sldMkLst>
      </pc:sldChg>
      <pc:sldChg chg="modSp mod">
        <pc:chgData name="Pierre AbiHanna" userId="9f35db02d29f3f4b" providerId="LiveId" clId="{A32FA84F-E769-42AD-896F-F9D1C6300284}" dt="2022-12-26T17:23:14.153" v="101" actId="27636"/>
        <pc:sldMkLst>
          <pc:docMk/>
          <pc:sldMk cId="1174518573" sldId="1947"/>
        </pc:sldMkLst>
        <pc:spChg chg="mod">
          <ac:chgData name="Pierre AbiHanna" userId="9f35db02d29f3f4b" providerId="LiveId" clId="{A32FA84F-E769-42AD-896F-F9D1C6300284}" dt="2022-12-26T17:23:14.153" v="101" actId="27636"/>
          <ac:spMkLst>
            <pc:docMk/>
            <pc:sldMk cId="1174518573" sldId="1947"/>
            <ac:spMk id="3" creationId="{9BF9B161-DF77-C81B-24EC-5264EED49E5E}"/>
          </ac:spMkLst>
        </pc:spChg>
      </pc:sldChg>
      <pc:sldChg chg="del">
        <pc:chgData name="Pierre AbiHanna" userId="9f35db02d29f3f4b" providerId="LiveId" clId="{A32FA84F-E769-42AD-896F-F9D1C6300284}" dt="2022-12-26T17:21:47.336" v="0" actId="47"/>
        <pc:sldMkLst>
          <pc:docMk/>
          <pc:sldMk cId="305967056" sldId="1950"/>
        </pc:sldMkLst>
      </pc:sldChg>
      <pc:sldMasterChg chg="delSldLayout">
        <pc:chgData name="Pierre AbiHanna" userId="9f35db02d29f3f4b" providerId="LiveId" clId="{A32FA84F-E769-42AD-896F-F9D1C6300284}" dt="2022-12-26T17:23:50.553" v="109" actId="47"/>
        <pc:sldMasterMkLst>
          <pc:docMk/>
          <pc:sldMasterMk cId="2444009755" sldId="2147483673"/>
        </pc:sldMasterMkLst>
        <pc:sldLayoutChg chg="del">
          <pc:chgData name="Pierre AbiHanna" userId="9f35db02d29f3f4b" providerId="LiveId" clId="{A32FA84F-E769-42AD-896F-F9D1C6300284}" dt="2022-12-26T17:23:50.553" v="109" actId="47"/>
          <pc:sldLayoutMkLst>
            <pc:docMk/>
            <pc:sldMasterMk cId="2444009755" sldId="2147483673"/>
            <pc:sldLayoutMk cId="4095655999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3CBD1-B6A4-4E5A-B7A9-1A8AA77633EB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77727-8E68-4990-99A2-0E80804FC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8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92529-FC20-4BE3-91EE-10E19204B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658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F278-0639-99F3-4079-70680C18F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D19A8-9C59-EEF6-5ED3-F70EA7C9D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C5FFD-D142-2153-90B5-4C92BEF3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70C9-C3EE-41B6-9759-C43A3F0C3395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0254A-8429-0284-4339-8A11D2DFF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85DFC-5D89-D343-ACDE-4FFBA739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B7C6-4237-41AD-A629-BC8FF802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2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3C1B-C8CF-3AB5-F05C-C7470332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54741-3284-D4B0-0DE3-8DE7EA0D1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33B73-6230-3C4C-42FC-8C6D0A3E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70C9-C3EE-41B6-9759-C43A3F0C3395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CC105-3E08-162F-0D00-48E217B66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58E0-A68C-A2DB-2CE6-1C676E48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B7C6-4237-41AD-A629-BC8FF802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5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B1512F-EC87-86BC-B3F2-3B4C9788F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ADE30-B51C-BBF0-C33F-9109FA19A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D45D5-81FE-E6DD-EE09-D7C9CC45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70C9-C3EE-41B6-9759-C43A3F0C3395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913CF-5439-E107-7079-F81DCAE5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B4485-7624-7377-EDB9-C122828A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B7C6-4237-41AD-A629-BC8FF802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1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39BC629-F368-4B03-A888-FD0F5996C85C}" type="datetime1">
              <a:rPr lang="en-US" smtClean="0"/>
              <a:t>26-Dec-22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National IPC training WHO-MOPH-SOPH 2021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83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99E7-D202-45B8-A12E-4DEFEDCBCC6C}" type="datetime1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IPC training WHO-MOPH-SOPH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4210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66925-AD3E-47A2-82A4-963617208B44}" type="datetime1">
              <a:rPr lang="en-US" smtClean="0"/>
              <a:t>26-Dec-22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National IPC training WHO-MOPH-SOPH 2021</a:t>
            </a:r>
          </a:p>
        </p:txBody>
      </p:sp>
    </p:spTree>
    <p:extLst>
      <p:ext uri="{BB962C8B-B14F-4D97-AF65-F5344CB8AC3E}">
        <p14:creationId xmlns:p14="http://schemas.microsoft.com/office/powerpoint/2010/main" val="342557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8E9B0F-6D06-4660-A9CD-5F3978AE9684}" type="datetime1">
              <a:rPr lang="en-US" smtClean="0"/>
              <a:t>26-Dec-22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National IPC training WHO-MOPH-SOPH 2021</a:t>
            </a:r>
          </a:p>
        </p:txBody>
      </p:sp>
    </p:spTree>
    <p:extLst>
      <p:ext uri="{BB962C8B-B14F-4D97-AF65-F5344CB8AC3E}">
        <p14:creationId xmlns:p14="http://schemas.microsoft.com/office/powerpoint/2010/main" val="3940638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6E35EE3-FA8A-4BB0-A35B-E8FA08DC439C}" type="datetime1">
              <a:rPr lang="en-US" smtClean="0"/>
              <a:t>26-Dec-22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National IPC training WHO-MOPH-SOPH 2021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897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45EE-2187-45D4-8FC9-3D198D305909}" type="datetime1">
              <a:rPr lang="en-US" smtClean="0"/>
              <a:t>26-Dec-22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IPC training WHO-MOPH-SOPH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0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A13C-B1F9-419B-996E-F5B4B3D0709E}" type="datetime1">
              <a:rPr lang="en-US" smtClean="0"/>
              <a:t>26-Dec-22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IPC training WHO-MOPH-SOPH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46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B710-F854-4EC8-B1F9-AF962E09D05B}" type="datetime1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IPC training WHO-MOPH-SOPH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890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DB7AD-8F07-4572-69B2-6D7C0B203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7C7E-3D3D-2DB4-4270-33801FF9F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13B80-D88C-26B8-A5E7-2846FB1B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70C9-C3EE-41B6-9759-C43A3F0C3395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D8798-EDC8-C2FB-A48A-8832B831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23366-B9BC-DC42-7596-4724F6F6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B7C6-4237-41AD-A629-BC8FF802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35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33E30BE9-CEEE-496C-B459-C62CA85D3865}" type="datetime1">
              <a:rPr lang="en-US" smtClean="0"/>
              <a:t>26-Dec-22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r>
              <a:rPr lang="en-US"/>
              <a:t>National IPC training WHO-MOPH-SOPH 2021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96498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8E7-CFE8-4B90-AA38-3ACF00A550A2}" type="datetime1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National IPC training WHO-MOPH-SOPH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5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F1DA06BE-8DA2-4F19-97EC-666729FEFB8D}" type="datetime1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r>
              <a:rPr lang="en-US"/>
              <a:t>National IPC training WHO-MOPH-SOPH 2021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8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92BD4-041A-44CB-9F0B-EBF39C4EE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47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7A1-6DEE-4E39-A1F8-9A1E3F3D9943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B954-B358-49A1-8CD2-C4DD2087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30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7A1-6DEE-4E39-A1F8-9A1E3F3D9943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B954-B358-49A1-8CD2-C4DD2087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09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7A1-6DEE-4E39-A1F8-9A1E3F3D9943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B954-B358-49A1-8CD2-C4DD2087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9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7A1-6DEE-4E39-A1F8-9A1E3F3D9943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B954-B358-49A1-8CD2-C4DD2087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3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7A1-6DEE-4E39-A1F8-9A1E3F3D9943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B954-B358-49A1-8CD2-C4DD2087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68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7A1-6DEE-4E39-A1F8-9A1E3F3D9943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B954-B358-49A1-8CD2-C4DD2087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BBA6-9D51-D797-0E97-1BCA9BE5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20544-4CF4-ECB2-6A8C-466CA4F2F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B39EA-4377-C2C1-6625-DC9296F0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70C9-C3EE-41B6-9759-C43A3F0C3395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5ECA-80B2-E734-2525-448CEBA7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EAF6D-48E9-BBDA-AB18-736738B3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B7C6-4237-41AD-A629-BC8FF802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1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7A1-6DEE-4E39-A1F8-9A1E3F3D9943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B954-B358-49A1-8CD2-C4DD2087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4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7A1-6DEE-4E39-A1F8-9A1E3F3D9943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B954-B358-49A1-8CD2-C4DD2087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68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7A1-6DEE-4E39-A1F8-9A1E3F3D9943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B954-B358-49A1-8CD2-C4DD2087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9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7A1-6DEE-4E39-A1F8-9A1E3F3D9943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B954-B358-49A1-8CD2-C4DD2087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1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D07A1-6DEE-4E39-A1F8-9A1E3F3D9943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0B954-B358-49A1-8CD2-C4DD2087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4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BB3B-DFB6-417C-ADAF-8D12ED68637E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4238-F03F-4571-993D-D1E60DC48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32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BB3B-DFB6-417C-ADAF-8D12ED68637E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4238-F03F-4571-993D-D1E60DC48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82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BB3B-DFB6-417C-ADAF-8D12ED68637E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4238-F03F-4571-993D-D1E60DC48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24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BB3B-DFB6-417C-ADAF-8D12ED68637E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4238-F03F-4571-993D-D1E60DC48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52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BB3B-DFB6-417C-ADAF-8D12ED68637E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4238-F03F-4571-993D-D1E60DC48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1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339F2-63EC-CEEE-FF6D-8B0BAA14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11FFF-6259-39DC-2667-FAD2B88B2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BDA42-2446-E9DD-5EA4-296A35D1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7EF59-371C-077A-1AA1-AF6B7315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70C9-C3EE-41B6-9759-C43A3F0C3395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81CE22-77F0-7540-8CFD-07F6D4524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CE3E2-0DF6-623B-29F0-A0846DD4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B7C6-4237-41AD-A629-BC8FF802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15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BB3B-DFB6-417C-ADAF-8D12ED68637E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4238-F03F-4571-993D-D1E60DC48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72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BB3B-DFB6-417C-ADAF-8D12ED68637E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4238-F03F-4571-993D-D1E60DC48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78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BB3B-DFB6-417C-ADAF-8D12ED68637E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4238-F03F-4571-993D-D1E60DC48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96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BB3B-DFB6-417C-ADAF-8D12ED68637E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4238-F03F-4571-993D-D1E60DC48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760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BB3B-DFB6-417C-ADAF-8D12ED68637E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4238-F03F-4571-993D-D1E60DC48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116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BBB3B-DFB6-417C-ADAF-8D12ED68637E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A4238-F03F-4571-993D-D1E60DC48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92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F8F8-5323-4C5F-AD37-1F45265D1B20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B7DF-F64B-4CFB-8A5F-D20184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31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F8F8-5323-4C5F-AD37-1F45265D1B20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B7DF-F64B-4CFB-8A5F-D20184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69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F8F8-5323-4C5F-AD37-1F45265D1B20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B7DF-F64B-4CFB-8A5F-D20184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55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F8F8-5323-4C5F-AD37-1F45265D1B20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B7DF-F64B-4CFB-8A5F-D20184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1C4E-8586-F209-D00C-BABCA1889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4C3DA-30C5-1D7E-C4A6-EAAB826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ABE8E-834D-6259-E7E2-2FD7DEFAF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B07A6-7188-DF75-3C3B-E9B5E14BA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28A616-92AF-06B2-4BE1-9C1A29515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8709C-041B-040D-B58C-455B4B7F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70C9-C3EE-41B6-9759-C43A3F0C3395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A07923-491A-04EC-B29D-7F8F2EC3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743450-3AB2-2C49-11F4-005C1A61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B7C6-4237-41AD-A629-BC8FF802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2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F8F8-5323-4C5F-AD37-1F45265D1B20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B7DF-F64B-4CFB-8A5F-D20184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8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F8F8-5323-4C5F-AD37-1F45265D1B20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B7DF-F64B-4CFB-8A5F-D20184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38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F8F8-5323-4C5F-AD37-1F45265D1B20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B7DF-F64B-4CFB-8A5F-D20184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262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F8F8-5323-4C5F-AD37-1F45265D1B20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B7DF-F64B-4CFB-8A5F-D20184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54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F8F8-5323-4C5F-AD37-1F45265D1B20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B7DF-F64B-4CFB-8A5F-D20184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905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F8F8-5323-4C5F-AD37-1F45265D1B20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B7DF-F64B-4CFB-8A5F-D20184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88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FF8F8-5323-4C5F-AD37-1F45265D1B20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B7DF-F64B-4CFB-8A5F-D20184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0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4EB9-B422-D3D3-EFD3-B9F9E8F9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4A021-FFA6-760E-C9AC-98FAB4C1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70C9-C3EE-41B6-9759-C43A3F0C3395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EBB31-E2E1-27F0-748E-7E4430C8F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4BC852-B345-C163-042B-E97AB7AB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B7C6-4237-41AD-A629-BC8FF802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2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075F0-3B0D-E748-C0E9-1F90617F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70C9-C3EE-41B6-9759-C43A3F0C3395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0A0F3-F5B6-D1B7-2391-A121586A8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041D0-BD8D-787C-BC69-4BF8A5B58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B7C6-4237-41AD-A629-BC8FF802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4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7346-05C5-8EE2-4568-02E54BAFC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07E02-B486-ADEF-F426-29EAAF6A4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23E67-EEEB-417F-C740-255073BE2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BF23C-1945-7E3F-7D9E-901B5F09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70C9-C3EE-41B6-9759-C43A3F0C3395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558A1-19AC-0F5F-E0D4-8EDAC60F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F8184-896B-41F7-8F78-C962473A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B7C6-4237-41AD-A629-BC8FF802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2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CE827-448E-2589-9687-2CA461D2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50739B-A2FD-7A16-33B3-022987E45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46329-1167-F4B2-1585-B38642D8C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14D2E-CB43-BF87-EBCF-0392B28C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70C9-C3EE-41B6-9759-C43A3F0C3395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D5027-7169-F8BE-8A16-C897A9AA6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CE6B6-30A4-3D0C-D0D8-319CA416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B7C6-4237-41AD-A629-BC8FF802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8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2A14A-13AE-F279-635D-2DB968AC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2103F-DC2C-7214-1681-F07B1F930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1A0B5-84A8-5D7B-5A1C-DEBE90321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70C9-C3EE-41B6-9759-C43A3F0C3395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1FD49-06AF-7906-F59E-516DFA25A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087E7-A35C-8B91-21A2-9101958F1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B7C6-4237-41AD-A629-BC8FF802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4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D40D9A-9C9E-4F62-95C4-9BEC0CE835B4}" type="datetime1">
              <a:rPr lang="en-US" smtClean="0"/>
              <a:t>26-Dec-22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National IPC training WHO-MOPH-SOPH 2021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731644-3FBE-44F4-AE5C-17D183366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2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07A1-6DEE-4E39-A1F8-9A1E3F3D9943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0B954-B358-49A1-8CD2-C4DD20871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0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BB3B-DFB6-417C-ADAF-8D12ED68637E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4238-F03F-4571-993D-D1E60DC48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68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FF8F8-5323-4C5F-AD37-1F45265D1B20}" type="datetimeFigureOut">
              <a:rPr lang="en-US" smtClean="0"/>
              <a:t>26-Dec-22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DB7DF-F64B-4CFB-8A5F-D20184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38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244B9-3569-4B0A-C3BA-6213ED8DC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epidemiology- Surveillance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C47C7-59D5-EE01-3B87-E04B1633B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2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Select Indicators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Prioritize which outcomes to measure in your target surveillance population</a:t>
            </a:r>
          </a:p>
          <a:p>
            <a:pPr marL="0" indent="0">
              <a:buNone/>
            </a:pPr>
            <a:r>
              <a:rPr lang="en-GB" sz="3200" dirty="0">
                <a:effectLst/>
              </a:rPr>
              <a:t> </a:t>
            </a:r>
          </a:p>
          <a:p>
            <a:pPr lvl="1"/>
            <a:r>
              <a:rPr lang="en-GB" sz="3200" dirty="0"/>
              <a:t>Structure and process indicators </a:t>
            </a:r>
          </a:p>
          <a:p>
            <a:pPr lvl="1"/>
            <a:endParaRPr lang="en-GB" sz="3200" dirty="0"/>
          </a:p>
          <a:p>
            <a:pPr lvl="1"/>
            <a:r>
              <a:rPr lang="en-GB" sz="3200" dirty="0"/>
              <a:t>Outcome indicators</a:t>
            </a:r>
            <a:endParaRPr lang="en-GB" sz="3200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0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4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24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CA" sz="2100" dirty="0"/>
              <a:t>2002: Illinois mandated reporting of HAI to state.  Subsequently many states followed</a:t>
            </a:r>
          </a:p>
          <a:p>
            <a:r>
              <a:rPr lang="en-CA" sz="2100" dirty="0"/>
              <a:t>2005: NNIS becomes National Healthcare Safety Network (NHSN)</a:t>
            </a:r>
          </a:p>
          <a:p>
            <a:r>
              <a:rPr lang="en-US" sz="2100" dirty="0"/>
              <a:t>The International Nosocomial Infection Control Consortium (INICC)</a:t>
            </a:r>
            <a:endParaRPr lang="en-CA" sz="2100" dirty="0"/>
          </a:p>
          <a:p>
            <a:r>
              <a:rPr lang="en-CA" sz="2100" dirty="0"/>
              <a:t>CMS stopped paying for many HAIs (CLABSI, SSI post CABG)</a:t>
            </a:r>
          </a:p>
          <a:p>
            <a:r>
              <a:rPr lang="en-CA" sz="2100" dirty="0"/>
              <a:t>Many European countries mandate reporting</a:t>
            </a:r>
          </a:p>
          <a:p>
            <a:pPr marL="0" indent="0">
              <a:buNone/>
            </a:pPr>
            <a:r>
              <a:rPr lang="en-US" sz="21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2281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1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3700">
                <a:solidFill>
                  <a:schemeClr val="accent1"/>
                </a:solidFill>
              </a:rPr>
              <a:t>Surveillance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4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24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/>
              <a:t>Identifying rate of complications (meaningful)</a:t>
            </a:r>
          </a:p>
          <a:p>
            <a:r>
              <a:rPr lang="en-US" sz="2100"/>
              <a:t>Leads to interventions (actionable)</a:t>
            </a:r>
          </a:p>
        </p:txBody>
      </p:sp>
    </p:spTree>
    <p:extLst>
      <p:ext uri="{BB962C8B-B14F-4D97-AF65-F5344CB8AC3E}">
        <p14:creationId xmlns:p14="http://schemas.microsoft.com/office/powerpoint/2010/main" val="1208226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/>
          <a:lstStyle/>
          <a:p>
            <a:r>
              <a:rPr lang="en-US" dirty="0"/>
              <a:t>Surveillance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1484785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Measures</a:t>
            </a:r>
          </a:p>
          <a:p>
            <a:pPr lvl="1"/>
            <a:r>
              <a:rPr lang="en-US" dirty="0"/>
              <a:t>Incidence (</a:t>
            </a:r>
            <a:r>
              <a:rPr lang="en-CA" dirty="0"/>
              <a:t>number of new events / number of persons at risk)</a:t>
            </a:r>
            <a:endParaRPr lang="en-US" dirty="0"/>
          </a:p>
          <a:p>
            <a:pPr lvl="1"/>
            <a:r>
              <a:rPr lang="en-US" dirty="0"/>
              <a:t>Incidence density: risk related to exposure over time</a:t>
            </a:r>
          </a:p>
          <a:p>
            <a:pPr lvl="1"/>
            <a:r>
              <a:rPr lang="en-US" dirty="0"/>
              <a:t>Prevalence (point prevalence)</a:t>
            </a:r>
          </a:p>
          <a:p>
            <a:r>
              <a:rPr lang="en-US" dirty="0"/>
              <a:t>Measurement</a:t>
            </a:r>
          </a:p>
          <a:p>
            <a:pPr lvl="1"/>
            <a:r>
              <a:rPr lang="en-US" dirty="0"/>
              <a:t>Continuous </a:t>
            </a:r>
            <a:r>
              <a:rPr lang="en-US" dirty="0" err="1"/>
              <a:t>vs</a:t>
            </a:r>
            <a:r>
              <a:rPr lang="en-US" dirty="0"/>
              <a:t> periodic</a:t>
            </a:r>
          </a:p>
          <a:p>
            <a:pPr lvl="1"/>
            <a:r>
              <a:rPr lang="en-US" dirty="0"/>
              <a:t>Retrospective </a:t>
            </a:r>
            <a:r>
              <a:rPr lang="en-US" dirty="0" err="1"/>
              <a:t>vs</a:t>
            </a:r>
            <a:r>
              <a:rPr lang="en-US" dirty="0"/>
              <a:t> prospective</a:t>
            </a:r>
          </a:p>
          <a:p>
            <a:pPr lvl="1"/>
            <a:r>
              <a:rPr lang="en-US" dirty="0"/>
              <a:t>Active </a:t>
            </a:r>
            <a:r>
              <a:rPr lang="en-US" dirty="0" err="1"/>
              <a:t>vs</a:t>
            </a:r>
            <a:r>
              <a:rPr lang="en-US" dirty="0"/>
              <a:t> passive</a:t>
            </a:r>
          </a:p>
          <a:p>
            <a:r>
              <a:rPr lang="en-US" dirty="0"/>
              <a:t>Population</a:t>
            </a:r>
          </a:p>
          <a:p>
            <a:pPr lvl="1"/>
            <a:r>
              <a:rPr lang="en-US" dirty="0"/>
              <a:t>Hospital-wide </a:t>
            </a:r>
            <a:r>
              <a:rPr lang="en-US" dirty="0" err="1"/>
              <a:t>vs</a:t>
            </a:r>
            <a:r>
              <a:rPr lang="en-US" dirty="0"/>
              <a:t> targeted</a:t>
            </a:r>
          </a:p>
        </p:txBody>
      </p:sp>
    </p:spTree>
    <p:extLst>
      <p:ext uri="{BB962C8B-B14F-4D97-AF65-F5344CB8AC3E}">
        <p14:creationId xmlns:p14="http://schemas.microsoft.com/office/powerpoint/2010/main" val="248166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4C08-2662-6681-C15E-5F0A6765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process and outcome measures selected for surveillance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502E7-4DBD-DD6E-F258-B2F94FB5F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57" y="2127085"/>
            <a:ext cx="8813258" cy="386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40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4C623E-9DB1-FECA-7F58-5D6AAE7AF440}"/>
              </a:ext>
            </a:extLst>
          </p:cNvPr>
          <p:cNvSpPr txBox="1"/>
          <p:nvPr/>
        </p:nvSpPr>
        <p:spPr>
          <a:xfrm>
            <a:off x="641784" y="1402837"/>
            <a:ext cx="850363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4C4E74"/>
                <a:ea typeface="+mn-ea"/>
                <a:cs typeface="+mn-cs"/>
              </a:rPr>
              <a:t> 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A183"/>
                <a:ea typeface="+mn-ea"/>
                <a:cs typeface="+mn-cs"/>
              </a:rPr>
              <a:t>Device-Associated Infections: rate of infections per 1000 device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A183"/>
                <a:ea typeface="+mn-ea"/>
                <a:cs typeface="+mn-cs"/>
              </a:rPr>
              <a:t>(number of device-associated infections/number of device days)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4C4E7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A183"/>
                <a:ea typeface="+mn-ea"/>
                <a:cs typeface="+mn-cs"/>
              </a:rPr>
              <a:t>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4C4E74"/>
                <a:ea typeface="+mn-ea"/>
                <a:cs typeface="+mn-cs"/>
              </a:rPr>
              <a:t> 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A183"/>
                <a:ea typeface="+mn-ea"/>
                <a:cs typeface="+mn-cs"/>
              </a:rPr>
              <a:t>Surgical Site Infections: rate of SSIs per 100 procedures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A183"/>
                <a:ea typeface="+mn-ea"/>
                <a:cs typeface="+mn-cs"/>
              </a:rPr>
              <a:t>(number of SSIs/number of surgical procedures)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4C4E7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A183"/>
                <a:ea typeface="+mn-ea"/>
                <a:cs typeface="+mn-cs"/>
              </a:rPr>
              <a:t>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4C4E74"/>
                <a:ea typeface="+mn-ea"/>
                <a:cs typeface="+mn-cs"/>
              </a:rPr>
              <a:t> 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A183"/>
                <a:ea typeface="+mn-ea"/>
                <a:cs typeface="+mn-cs"/>
              </a:rPr>
              <a:t>Multidrug-Resistant Organism Infections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A189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A183"/>
                <a:ea typeface="+mn-ea"/>
                <a:cs typeface="+mn-cs"/>
              </a:rPr>
              <a:t>rate of infection per 1000 patient days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A183"/>
                <a:ea typeface="+mn-ea"/>
                <a:cs typeface="+mn-cs"/>
              </a:rPr>
              <a:t>(number of infections/number of patient days)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4C4E7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A183"/>
                <a:ea typeface="+mn-ea"/>
                <a:cs typeface="+mn-cs"/>
              </a:rPr>
              <a:t>1000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4C4E74"/>
                <a:ea typeface="+mn-ea"/>
                <a:cs typeface="+mn-cs"/>
              </a:rPr>
              <a:t> 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A183"/>
                <a:ea typeface="+mn-ea"/>
                <a:cs typeface="+mn-cs"/>
              </a:rPr>
              <a:t>SIR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7DED"/>
                <a:ea typeface="+mn-ea"/>
                <a:cs typeface="+mn-cs"/>
              </a:rPr>
              <a:t>5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A183"/>
                <a:ea typeface="+mn-ea"/>
                <a:cs typeface="+mn-cs"/>
              </a:rPr>
              <a:t>Observed HAIs/Expected HAIs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094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1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3100">
                <a:solidFill>
                  <a:schemeClr val="accent1"/>
                </a:solidFill>
              </a:rPr>
              <a:t>Requirements for HAIs surveillance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4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24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/>
              <a:t>Clear objectives</a:t>
            </a:r>
          </a:p>
          <a:p>
            <a:r>
              <a:rPr lang="en-US" sz="2100"/>
              <a:t>Case definitions</a:t>
            </a:r>
          </a:p>
          <a:p>
            <a:r>
              <a:rPr lang="en-CA" sz="2100"/>
              <a:t>Access to information about cases (numerators) &amp; </a:t>
            </a:r>
            <a:r>
              <a:rPr lang="en-US" sz="2100"/>
              <a:t>at risk populations (denominators)</a:t>
            </a:r>
          </a:p>
          <a:p>
            <a:r>
              <a:rPr lang="en-US" sz="2100"/>
              <a:t>Resources</a:t>
            </a:r>
          </a:p>
          <a:p>
            <a:r>
              <a:rPr lang="en-US" sz="2100"/>
              <a:t>Stratification by risk</a:t>
            </a:r>
          </a:p>
          <a:p>
            <a:r>
              <a:rPr lang="en-US" sz="2100"/>
              <a:t>Identification of risk factors</a:t>
            </a:r>
          </a:p>
          <a:p>
            <a:pPr marL="0" indent="0">
              <a:buNone/>
            </a:pPr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146978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1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Case definition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4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24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/>
              <a:t>Standardized</a:t>
            </a:r>
          </a:p>
          <a:p>
            <a:r>
              <a:rPr lang="en-US" sz="2100"/>
              <a:t>(Consider using NHSN definition)</a:t>
            </a:r>
          </a:p>
          <a:p>
            <a:r>
              <a:rPr lang="en-US" sz="2100"/>
              <a:t>Clinical might be different from surveillance definition</a:t>
            </a:r>
          </a:p>
          <a:p>
            <a:r>
              <a:rPr lang="en-US" sz="2100"/>
              <a:t>Local: follow trend over time</a:t>
            </a:r>
          </a:p>
          <a:p>
            <a:r>
              <a:rPr lang="en-US" sz="2100"/>
              <a:t>Universal: allow comparison with a benchmark</a:t>
            </a:r>
          </a:p>
        </p:txBody>
      </p:sp>
    </p:spTree>
    <p:extLst>
      <p:ext uri="{BB962C8B-B14F-4D97-AF65-F5344CB8AC3E}">
        <p14:creationId xmlns:p14="http://schemas.microsoft.com/office/powerpoint/2010/main" val="167921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398578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36" y="2745736"/>
            <a:ext cx="27741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Population at risk (denominator)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0886" y="802638"/>
            <a:ext cx="4056522" cy="5252722"/>
          </a:xfrm>
        </p:spPr>
        <p:txBody>
          <a:bodyPr anchor="ctr">
            <a:normAutofit/>
          </a:bodyPr>
          <a:lstStyle/>
          <a:p>
            <a:r>
              <a:rPr lang="en-US" sz="2100"/>
              <a:t>Same time every day</a:t>
            </a:r>
          </a:p>
          <a:p>
            <a:r>
              <a:rPr lang="en-US" sz="2100"/>
              <a:t>E.g, # of patients on ventilator, # of patients with urinary catheter</a:t>
            </a:r>
          </a:p>
          <a:p>
            <a:r>
              <a:rPr lang="en-US" sz="2100"/>
              <a:t>Integrate with other nursing functions</a:t>
            </a:r>
          </a:p>
        </p:txBody>
      </p:sp>
    </p:spTree>
    <p:extLst>
      <p:ext uri="{BB962C8B-B14F-4D97-AF65-F5344CB8AC3E}">
        <p14:creationId xmlns:p14="http://schemas.microsoft.com/office/powerpoint/2010/main" val="1759422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765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1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Data collection form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14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24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/>
              <a:t>Patient demographics and basic data (age, sex, location, admission date, admission diagnosis)</a:t>
            </a:r>
          </a:p>
          <a:p>
            <a:r>
              <a:rPr lang="en-US" sz="2100"/>
              <a:t>HAI risk factors: DM, lung disease, cancer; devices</a:t>
            </a:r>
          </a:p>
          <a:p>
            <a:r>
              <a:rPr lang="en-US" sz="2100"/>
              <a:t>HAI characteristics: date, pathogen, location</a:t>
            </a:r>
          </a:p>
          <a:p>
            <a:r>
              <a:rPr lang="en-US" sz="2100"/>
              <a:t>Separate section for specific HAI types</a:t>
            </a:r>
          </a:p>
        </p:txBody>
      </p:sp>
    </p:spTree>
    <p:extLst>
      <p:ext uri="{BB962C8B-B14F-4D97-AF65-F5344CB8AC3E}">
        <p14:creationId xmlns:p14="http://schemas.microsoft.com/office/powerpoint/2010/main" val="408448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A383D-0B24-A3CD-5A7B-4ADC40D4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451" y="643467"/>
            <a:ext cx="4053097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AD714-239C-44FB-F118-5E0356C5BA16}"/>
              </a:ext>
            </a:extLst>
          </p:cNvPr>
          <p:cNvSpPr txBox="1"/>
          <p:nvPr/>
        </p:nvSpPr>
        <p:spPr>
          <a:xfrm>
            <a:off x="425963" y="2618251"/>
            <a:ext cx="2359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Snow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1813-1858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Father of epidemiology</a:t>
            </a:r>
          </a:p>
        </p:txBody>
      </p:sp>
    </p:spTree>
    <p:extLst>
      <p:ext uri="{BB962C8B-B14F-4D97-AF65-F5344CB8AC3E}">
        <p14:creationId xmlns:p14="http://schemas.microsoft.com/office/powerpoint/2010/main" val="3459663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398578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6336" y="2745736"/>
            <a:ext cx="27741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CLABSI surveillance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60886" y="802638"/>
            <a:ext cx="4056522" cy="5252722"/>
          </a:xfrm>
        </p:spPr>
        <p:txBody>
          <a:bodyPr anchor="ctr">
            <a:normAutofit/>
          </a:bodyPr>
          <a:lstStyle/>
          <a:p>
            <a:r>
              <a:rPr lang="en-CA" sz="2100"/>
              <a:t>Case definition: Primary laboratory confirmed BSI </a:t>
            </a:r>
            <a:r>
              <a:rPr lang="en-US" sz="2100"/>
              <a:t>+ Central line = CLABSI</a:t>
            </a:r>
          </a:p>
          <a:p>
            <a:r>
              <a:rPr lang="en-CA" sz="2100"/>
              <a:t>Population at risk: Central line in place</a:t>
            </a:r>
          </a:p>
          <a:p>
            <a:r>
              <a:rPr lang="en-US" sz="2100"/>
              <a:t>Incidence density: CLABSI / CL-days</a:t>
            </a:r>
          </a:p>
          <a:p>
            <a:r>
              <a:rPr lang="en-US" sz="2100"/>
              <a:t>Risk stratification: Patient characteristics → Unit location</a:t>
            </a:r>
          </a:p>
          <a:p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502018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7688" y="1052737"/>
            <a:ext cx="5094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prstClr val="white"/>
                </a:solidFill>
                <a:latin typeface="Calibri"/>
              </a:rPr>
              <a:t>Month	#of </a:t>
            </a:r>
            <a:r>
              <a:rPr lang="en-CA" dirty="0" err="1">
                <a:solidFill>
                  <a:prstClr val="white"/>
                </a:solidFill>
                <a:latin typeface="Calibri"/>
              </a:rPr>
              <a:t>inf</a:t>
            </a:r>
            <a:r>
              <a:rPr lang="en-CA" dirty="0">
                <a:solidFill>
                  <a:prstClr val="white"/>
                </a:solidFill>
                <a:latin typeface="Calibri"/>
              </a:rPr>
              <a:t>	</a:t>
            </a:r>
            <a:r>
              <a:rPr lang="en-CA" dirty="0" err="1">
                <a:solidFill>
                  <a:prstClr val="white"/>
                </a:solidFill>
                <a:latin typeface="Calibri"/>
              </a:rPr>
              <a:t>Cath</a:t>
            </a:r>
            <a:r>
              <a:rPr lang="en-CA" dirty="0">
                <a:solidFill>
                  <a:prstClr val="white"/>
                </a:solidFill>
                <a:latin typeface="Calibri"/>
              </a:rPr>
              <a:t>-day	Rate(per 1000)</a:t>
            </a:r>
          </a:p>
          <a:p>
            <a:r>
              <a:rPr lang="en-CA" dirty="0">
                <a:solidFill>
                  <a:prstClr val="white"/>
                </a:solidFill>
                <a:latin typeface="Calibri"/>
              </a:rPr>
              <a:t>Jan12	1.00	292.00	3.42</a:t>
            </a:r>
          </a:p>
          <a:p>
            <a:r>
              <a:rPr lang="en-CA" dirty="0">
                <a:solidFill>
                  <a:prstClr val="white"/>
                </a:solidFill>
                <a:latin typeface="Calibri"/>
              </a:rPr>
              <a:t>Feb12	1.00	314.00	3.18</a:t>
            </a:r>
          </a:p>
          <a:p>
            <a:r>
              <a:rPr lang="en-CA" dirty="0">
                <a:solidFill>
                  <a:prstClr val="white"/>
                </a:solidFill>
                <a:latin typeface="Calibri"/>
              </a:rPr>
              <a:t>Mar12	1.00	293.00	3.41</a:t>
            </a:r>
          </a:p>
          <a:p>
            <a:r>
              <a:rPr lang="en-CA" dirty="0">
                <a:solidFill>
                  <a:prstClr val="white"/>
                </a:solidFill>
                <a:latin typeface="Calibri"/>
              </a:rPr>
              <a:t>Apr12	1.00	243.00	4.12</a:t>
            </a:r>
          </a:p>
          <a:p>
            <a:r>
              <a:rPr lang="en-CA" dirty="0">
                <a:solidFill>
                  <a:prstClr val="white"/>
                </a:solidFill>
                <a:latin typeface="Calibri"/>
              </a:rPr>
              <a:t>May12	1.00	230.00	4.35</a:t>
            </a:r>
          </a:p>
          <a:p>
            <a:r>
              <a:rPr lang="en-CA" dirty="0">
                <a:solidFill>
                  <a:prstClr val="white"/>
                </a:solidFill>
                <a:latin typeface="Calibri"/>
              </a:rPr>
              <a:t>Jun12	2.00	220.00	9.09</a:t>
            </a:r>
          </a:p>
          <a:p>
            <a:r>
              <a:rPr lang="en-CA" dirty="0">
                <a:solidFill>
                  <a:prstClr val="white"/>
                </a:solidFill>
                <a:latin typeface="Calibri"/>
              </a:rPr>
              <a:t>Jul12	1.00	218.00	4.59</a:t>
            </a:r>
          </a:p>
          <a:p>
            <a:r>
              <a:rPr lang="en-CA" dirty="0">
                <a:solidFill>
                  <a:prstClr val="white"/>
                </a:solidFill>
                <a:latin typeface="Calibri"/>
              </a:rPr>
              <a:t>Aug12	2.00	202.00	9.90</a:t>
            </a:r>
          </a:p>
          <a:p>
            <a:r>
              <a:rPr lang="en-CA" dirty="0">
                <a:solidFill>
                  <a:prstClr val="white"/>
                </a:solidFill>
                <a:latin typeface="Calibri"/>
              </a:rPr>
              <a:t>Sep12	3.00	250.00	12.00</a:t>
            </a:r>
          </a:p>
          <a:p>
            <a:r>
              <a:rPr lang="en-CA" dirty="0">
                <a:solidFill>
                  <a:prstClr val="white"/>
                </a:solidFill>
                <a:latin typeface="Calibri"/>
              </a:rPr>
              <a:t>Oct12	1.00	210.00	4.76</a:t>
            </a:r>
          </a:p>
          <a:p>
            <a:r>
              <a:rPr lang="en-CA" dirty="0">
                <a:solidFill>
                  <a:prstClr val="white"/>
                </a:solidFill>
                <a:latin typeface="Calibri"/>
              </a:rPr>
              <a:t>Nov12	2.00	182.00	10.99</a:t>
            </a:r>
          </a:p>
          <a:p>
            <a:r>
              <a:rPr lang="en-CA" dirty="0">
                <a:solidFill>
                  <a:prstClr val="white"/>
                </a:solidFill>
                <a:latin typeface="Calibri"/>
              </a:rPr>
              <a:t>Dec12	2.00	181.00	11.05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8586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548680"/>
            <a:ext cx="6912768" cy="581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10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Reporting: Standardized Infection Ratio (SIR)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NHSN SIR = (#Observed CLABSI) / (#Expected CLABSI)</a:t>
            </a:r>
          </a:p>
          <a:p>
            <a:r>
              <a:rPr lang="en-CA" dirty="0"/>
              <a:t>Observed = #CLABSI identified in one unit location</a:t>
            </a:r>
          </a:p>
          <a:p>
            <a:r>
              <a:rPr lang="en-CA" dirty="0"/>
              <a:t>Expected = (mean incidence density same location all facilities) X (#central line days at reporting facility)</a:t>
            </a:r>
          </a:p>
          <a:p>
            <a:r>
              <a:rPr lang="en-US" dirty="0"/>
              <a:t>Ratio with 95% CI</a:t>
            </a:r>
          </a:p>
          <a:p>
            <a:r>
              <a:rPr lang="en-US" dirty="0"/>
              <a:t>SIR should be around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51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CLABSI rate: 8.9; # 13; catheter-days:  1463</a:t>
            </a:r>
          </a:p>
          <a:p>
            <a:r>
              <a:rPr lang="en-US" dirty="0"/>
              <a:t>Pooled ICU mean rate: 2.3</a:t>
            </a:r>
          </a:p>
          <a:p>
            <a:pPr lvl="1"/>
            <a:r>
              <a:rPr lang="en-US" dirty="0"/>
              <a:t>Edward JR et al. AJIC 2009;37:783-805</a:t>
            </a:r>
          </a:p>
          <a:p>
            <a:r>
              <a:rPr lang="en-US" dirty="0"/>
              <a:t>SIR: observed CLABSI/ Expected</a:t>
            </a:r>
          </a:p>
          <a:p>
            <a:r>
              <a:rPr lang="en-US" dirty="0"/>
              <a:t>Observed: 13</a:t>
            </a:r>
          </a:p>
          <a:p>
            <a:r>
              <a:rPr lang="en-US" dirty="0"/>
              <a:t>Expected: 1463 * 2.3/1000 = 3.36</a:t>
            </a:r>
          </a:p>
          <a:p>
            <a:r>
              <a:rPr lang="en-US" dirty="0"/>
              <a:t>SIR = 13/3.36 =3.87</a:t>
            </a:r>
          </a:p>
          <a:p>
            <a:r>
              <a:rPr lang="en-US" dirty="0"/>
              <a:t>Poisson test: 0.00005</a:t>
            </a:r>
          </a:p>
        </p:txBody>
      </p:sp>
    </p:spTree>
    <p:extLst>
      <p:ext uri="{BB962C8B-B14F-4D97-AF65-F5344CB8AC3E}">
        <p14:creationId xmlns:p14="http://schemas.microsoft.com/office/powerpoint/2010/main" val="429382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574887-F514-5B9A-C425-6BADE9437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02" y="428625"/>
            <a:ext cx="9019998" cy="6000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6D3661-DA3B-0DC9-5E48-52129F8C7527}"/>
              </a:ext>
            </a:extLst>
          </p:cNvPr>
          <p:cNvSpPr txBox="1"/>
          <p:nvPr/>
        </p:nvSpPr>
        <p:spPr>
          <a:xfrm>
            <a:off x="10558196" y="1414196"/>
            <a:ext cx="1555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1854 outbreak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Cholera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424383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A7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5CC91975-8130-9792-BFC4-10F6CB325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816" y="643467"/>
            <a:ext cx="5320368" cy="5571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CC6D9C-0982-F4A7-637A-C350D18906F3}"/>
              </a:ext>
            </a:extLst>
          </p:cNvPr>
          <p:cNvSpPr txBox="1"/>
          <p:nvPr/>
        </p:nvSpPr>
        <p:spPr>
          <a:xfrm>
            <a:off x="732656" y="1647056"/>
            <a:ext cx="26508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315 deaths/10000 houses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Southwork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 37/10000 from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Lamberth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company</a:t>
            </a:r>
          </a:p>
        </p:txBody>
      </p:sp>
    </p:spTree>
    <p:extLst>
      <p:ext uri="{BB962C8B-B14F-4D97-AF65-F5344CB8AC3E}">
        <p14:creationId xmlns:p14="http://schemas.microsoft.com/office/powerpoint/2010/main" val="180139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CD258-2E59-8591-4216-20B3D5371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463" y="643467"/>
            <a:ext cx="4293073" cy="55710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BC606F-F97D-776E-32DB-9211685CD531}"/>
              </a:ext>
            </a:extLst>
          </p:cNvPr>
          <p:cNvSpPr txBox="1"/>
          <p:nvPr/>
        </p:nvSpPr>
        <p:spPr>
          <a:xfrm>
            <a:off x="1300606" y="2328596"/>
            <a:ext cx="2236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61/83 who died used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from the pump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Broad street</a:t>
            </a:r>
          </a:p>
        </p:txBody>
      </p:sp>
    </p:spTree>
    <p:extLst>
      <p:ext uri="{BB962C8B-B14F-4D97-AF65-F5344CB8AC3E}">
        <p14:creationId xmlns:p14="http://schemas.microsoft.com/office/powerpoint/2010/main" val="267971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Joseph </a:t>
            </a:r>
            <a:r>
              <a:rPr lang="en-US" dirty="0" err="1"/>
              <a:t>Bazalgette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2015 marks the 150th anniversary of London’s sewerage system</a:t>
            </a:r>
          </a:p>
          <a:p>
            <a:r>
              <a:rPr lang="en-US" dirty="0"/>
              <a:t>Transformed public health; major role in decreasing the burden of disease</a:t>
            </a:r>
          </a:p>
          <a:p>
            <a:r>
              <a:rPr lang="en-US" dirty="0"/>
              <a:t>2.36 billions still live without basic sanitation</a:t>
            </a:r>
          </a:p>
          <a:p>
            <a:r>
              <a:rPr lang="en-US" dirty="0"/>
              <a:t>1 billion practice defecation in the open</a:t>
            </a:r>
          </a:p>
          <a:p>
            <a:r>
              <a:rPr lang="en-CA" dirty="0"/>
              <a:t>Up to 50% of malnutrition is attributable to poor water, sanitation, and hygiene, as are many neglected tropical diseases.</a:t>
            </a:r>
          </a:p>
          <a:p>
            <a:pPr lvl="1"/>
            <a:r>
              <a:rPr lang="en-CA" dirty="0"/>
              <a:t>Brewer et al. Lancet 386:128; 2015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4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E175-DD05-7D43-81F2-131DF104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9B161-DF77-C81B-24EC-5264EED49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we do surveillance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What are the three types of indicators used in healthcare settings</a:t>
            </a:r>
          </a:p>
          <a:p>
            <a:pPr>
              <a:defRPr/>
            </a:pPr>
            <a:r>
              <a:rPr lang="en-US" dirty="0"/>
              <a:t>Structural; process; outcome indicators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Incidence; prevalence; incidence density</a:t>
            </a:r>
          </a:p>
          <a:p>
            <a:r>
              <a:rPr lang="en-US" dirty="0"/>
              <a:t>Difference between descriptive and analytical studies</a:t>
            </a:r>
          </a:p>
          <a:p>
            <a:r>
              <a:rPr lang="en-US" dirty="0"/>
              <a:t>relative risk; Confidence interval</a:t>
            </a:r>
          </a:p>
          <a:p>
            <a:r>
              <a:rPr lang="en-US" dirty="0"/>
              <a:t>Systematic reviews; randomized studies; observational studies; descriptive;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518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Endemic Vs. Epidemic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429000" y="1984375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3429000" y="5794375"/>
            <a:ext cx="5562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3733800" y="1984375"/>
            <a:ext cx="5105400" cy="3810000"/>
          </a:xfrm>
          <a:custGeom>
            <a:avLst/>
            <a:gdLst>
              <a:gd name="T0" fmla="*/ 0 w 3216"/>
              <a:gd name="T1" fmla="*/ 1592 h 1832"/>
              <a:gd name="T2" fmla="*/ 336 w 3216"/>
              <a:gd name="T3" fmla="*/ 1448 h 1832"/>
              <a:gd name="T4" fmla="*/ 576 w 3216"/>
              <a:gd name="T5" fmla="*/ 1640 h 1832"/>
              <a:gd name="T6" fmla="*/ 912 w 3216"/>
              <a:gd name="T7" fmla="*/ 1448 h 1832"/>
              <a:gd name="T8" fmla="*/ 1104 w 3216"/>
              <a:gd name="T9" fmla="*/ 1592 h 1832"/>
              <a:gd name="T10" fmla="*/ 1248 w 3216"/>
              <a:gd name="T11" fmla="*/ 1496 h 1832"/>
              <a:gd name="T12" fmla="*/ 1536 w 3216"/>
              <a:gd name="T13" fmla="*/ 1592 h 1832"/>
              <a:gd name="T14" fmla="*/ 1776 w 3216"/>
              <a:gd name="T15" fmla="*/ 1400 h 1832"/>
              <a:gd name="T16" fmla="*/ 2016 w 3216"/>
              <a:gd name="T17" fmla="*/ 1544 h 1832"/>
              <a:gd name="T18" fmla="*/ 2352 w 3216"/>
              <a:gd name="T19" fmla="*/ 8 h 1832"/>
              <a:gd name="T20" fmla="*/ 2784 w 3216"/>
              <a:gd name="T21" fmla="*/ 1592 h 1832"/>
              <a:gd name="T22" fmla="*/ 3024 w 3216"/>
              <a:gd name="T23" fmla="*/ 1448 h 1832"/>
              <a:gd name="T24" fmla="*/ 3216 w 3216"/>
              <a:gd name="T25" fmla="*/ 1592 h 18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16"/>
              <a:gd name="T40" fmla="*/ 0 h 1832"/>
              <a:gd name="T41" fmla="*/ 3216 w 3216"/>
              <a:gd name="T42" fmla="*/ 1832 h 18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16" h="1832">
                <a:moveTo>
                  <a:pt x="0" y="1592"/>
                </a:moveTo>
                <a:cubicBezTo>
                  <a:pt x="120" y="1516"/>
                  <a:pt x="240" y="1440"/>
                  <a:pt x="336" y="1448"/>
                </a:cubicBezTo>
                <a:cubicBezTo>
                  <a:pt x="432" y="1456"/>
                  <a:pt x="480" y="1640"/>
                  <a:pt x="576" y="1640"/>
                </a:cubicBezTo>
                <a:cubicBezTo>
                  <a:pt x="672" y="1640"/>
                  <a:pt x="824" y="1456"/>
                  <a:pt x="912" y="1448"/>
                </a:cubicBezTo>
                <a:cubicBezTo>
                  <a:pt x="1000" y="1440"/>
                  <a:pt x="1048" y="1584"/>
                  <a:pt x="1104" y="1592"/>
                </a:cubicBezTo>
                <a:cubicBezTo>
                  <a:pt x="1160" y="1600"/>
                  <a:pt x="1176" y="1496"/>
                  <a:pt x="1248" y="1496"/>
                </a:cubicBezTo>
                <a:cubicBezTo>
                  <a:pt x="1320" y="1496"/>
                  <a:pt x="1448" y="1608"/>
                  <a:pt x="1536" y="1592"/>
                </a:cubicBezTo>
                <a:cubicBezTo>
                  <a:pt x="1624" y="1576"/>
                  <a:pt x="1696" y="1408"/>
                  <a:pt x="1776" y="1400"/>
                </a:cubicBezTo>
                <a:cubicBezTo>
                  <a:pt x="1856" y="1392"/>
                  <a:pt x="1920" y="1776"/>
                  <a:pt x="2016" y="1544"/>
                </a:cubicBezTo>
                <a:cubicBezTo>
                  <a:pt x="2112" y="1312"/>
                  <a:pt x="2224" y="0"/>
                  <a:pt x="2352" y="8"/>
                </a:cubicBezTo>
                <a:cubicBezTo>
                  <a:pt x="2480" y="16"/>
                  <a:pt x="2672" y="1352"/>
                  <a:pt x="2784" y="1592"/>
                </a:cubicBezTo>
                <a:cubicBezTo>
                  <a:pt x="2896" y="1832"/>
                  <a:pt x="2952" y="1448"/>
                  <a:pt x="3024" y="1448"/>
                </a:cubicBezTo>
                <a:cubicBezTo>
                  <a:pt x="3096" y="1448"/>
                  <a:pt x="3184" y="1568"/>
                  <a:pt x="3216" y="1592"/>
                </a:cubicBezTo>
              </a:path>
            </a:pathLst>
          </a:cu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648200" y="5356226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Endemic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934200" y="5280026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Epidemic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 rot="-5400000">
            <a:off x="1292226" y="3355976"/>
            <a:ext cx="3421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No. of Cases of a Disease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505200" y="5870576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Time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4343400" y="6099175"/>
            <a:ext cx="3886200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713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Hospital surveillance</a:t>
            </a:r>
            <a:r>
              <a:rPr lang="en-GB" dirty="0"/>
              <a:t> is the ongoing, systematic </a:t>
            </a:r>
          </a:p>
          <a:p>
            <a:pPr lvl="1"/>
            <a:r>
              <a:rPr lang="en-GB" dirty="0"/>
              <a:t>collection, </a:t>
            </a:r>
          </a:p>
          <a:p>
            <a:pPr lvl="1"/>
            <a:r>
              <a:rPr lang="en-GB" dirty="0"/>
              <a:t>analysis, </a:t>
            </a:r>
          </a:p>
          <a:p>
            <a:pPr lvl="1"/>
            <a:r>
              <a:rPr lang="en-GB" dirty="0"/>
              <a:t>Interpretation, </a:t>
            </a:r>
          </a:p>
          <a:p>
            <a:pPr lvl="1"/>
            <a:r>
              <a:rPr lang="en-GB" dirty="0"/>
              <a:t>dissemination of </a:t>
            </a:r>
            <a:r>
              <a:rPr lang="en-GB" b="1" dirty="0"/>
              <a:t>health data</a:t>
            </a:r>
            <a:r>
              <a:rPr lang="en-GB" dirty="0"/>
              <a:t> (e.g., HAI) </a:t>
            </a:r>
          </a:p>
          <a:p>
            <a:r>
              <a:rPr lang="en-GB" dirty="0"/>
              <a:t>to help guide clinical and public health decision-making and action (i.e., information for action).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146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14250</TotalTime>
  <Words>816</Words>
  <Application>Microsoft Office PowerPoint</Application>
  <PresentationFormat>Widescreen</PresentationFormat>
  <Paragraphs>131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AdvP4C4E74</vt:lpstr>
      <vt:lpstr>AdvP7DED</vt:lpstr>
      <vt:lpstr>AdvPSA183</vt:lpstr>
      <vt:lpstr>AdvPSA189</vt:lpstr>
      <vt:lpstr>Arial</vt:lpstr>
      <vt:lpstr>Calibri</vt:lpstr>
      <vt:lpstr>Calibri Light</vt:lpstr>
      <vt:lpstr>Tw Cen MT</vt:lpstr>
      <vt:lpstr>Wingdings</vt:lpstr>
      <vt:lpstr>Wingdings 2</vt:lpstr>
      <vt:lpstr>Office Theme</vt:lpstr>
      <vt:lpstr>1_Median</vt:lpstr>
      <vt:lpstr>1_Office Theme</vt:lpstr>
      <vt:lpstr>5_Office Theme</vt:lpstr>
      <vt:lpstr>3_Office Theme</vt:lpstr>
      <vt:lpstr>Basic epidemiology- Surveillance</vt:lpstr>
      <vt:lpstr>PowerPoint Presentation</vt:lpstr>
      <vt:lpstr>PowerPoint Presentation</vt:lpstr>
      <vt:lpstr>PowerPoint Presentation</vt:lpstr>
      <vt:lpstr>PowerPoint Presentation</vt:lpstr>
      <vt:lpstr>Joseph Bazalgette</vt:lpstr>
      <vt:lpstr>Pretest</vt:lpstr>
      <vt:lpstr>Endemic Vs. Epidemic</vt:lpstr>
      <vt:lpstr>Definitions</vt:lpstr>
      <vt:lpstr>Select Indicators </vt:lpstr>
      <vt:lpstr>PowerPoint Presentation</vt:lpstr>
      <vt:lpstr>Surveillance</vt:lpstr>
      <vt:lpstr>Surveillance Methods</vt:lpstr>
      <vt:lpstr>Common process and outcome measures selected for surveillance</vt:lpstr>
      <vt:lpstr>PowerPoint Presentation</vt:lpstr>
      <vt:lpstr>Requirements for HAIs surveillance</vt:lpstr>
      <vt:lpstr>Case definition</vt:lpstr>
      <vt:lpstr>Population at risk (denominator)</vt:lpstr>
      <vt:lpstr>Data collection form</vt:lpstr>
      <vt:lpstr>CLABSI surveillance</vt:lpstr>
      <vt:lpstr>PowerPoint Presentation</vt:lpstr>
      <vt:lpstr>PowerPoint Presentation</vt:lpstr>
      <vt:lpstr>Reporting: Standardized Infection Ratio (SIR)</vt:lpstr>
      <vt:lpstr>Example SIR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epidemiology- Surveillance</dc:title>
  <dc:creator>Pierre AbiHanna</dc:creator>
  <cp:lastModifiedBy>Pierre AbiHanna</cp:lastModifiedBy>
  <cp:revision>3</cp:revision>
  <dcterms:created xsi:type="dcterms:W3CDTF">2022-10-30T07:56:11Z</dcterms:created>
  <dcterms:modified xsi:type="dcterms:W3CDTF">2022-12-26T17:34:12Z</dcterms:modified>
</cp:coreProperties>
</file>