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43"/>
  </p:notesMasterIdLst>
  <p:sldIdLst>
    <p:sldId id="256" r:id="rId3"/>
    <p:sldId id="1965" r:id="rId4"/>
    <p:sldId id="1957" r:id="rId5"/>
    <p:sldId id="1896" r:id="rId6"/>
    <p:sldId id="1897" r:id="rId7"/>
    <p:sldId id="1898" r:id="rId8"/>
    <p:sldId id="1899" r:id="rId9"/>
    <p:sldId id="1905" r:id="rId10"/>
    <p:sldId id="1900" r:id="rId11"/>
    <p:sldId id="1984" r:id="rId12"/>
    <p:sldId id="1985" r:id="rId13"/>
    <p:sldId id="1986" r:id="rId14"/>
    <p:sldId id="1987" r:id="rId15"/>
    <p:sldId id="1958" r:id="rId16"/>
    <p:sldId id="1893" r:id="rId17"/>
    <p:sldId id="1906" r:id="rId18"/>
    <p:sldId id="1907" r:id="rId19"/>
    <p:sldId id="1908" r:id="rId20"/>
    <p:sldId id="1912" r:id="rId21"/>
    <p:sldId id="1915" r:id="rId22"/>
    <p:sldId id="1914" r:id="rId23"/>
    <p:sldId id="1916" r:id="rId24"/>
    <p:sldId id="1917" r:id="rId25"/>
    <p:sldId id="1918" r:id="rId26"/>
    <p:sldId id="1919" r:id="rId27"/>
    <p:sldId id="1920" r:id="rId28"/>
    <p:sldId id="1921" r:id="rId29"/>
    <p:sldId id="1922" r:id="rId30"/>
    <p:sldId id="1954" r:id="rId31"/>
    <p:sldId id="1923" r:id="rId32"/>
    <p:sldId id="1924" r:id="rId33"/>
    <p:sldId id="1925" r:id="rId34"/>
    <p:sldId id="1926" r:id="rId35"/>
    <p:sldId id="1927" r:id="rId36"/>
    <p:sldId id="1929" r:id="rId37"/>
    <p:sldId id="1955" r:id="rId38"/>
    <p:sldId id="1930" r:id="rId39"/>
    <p:sldId id="1939" r:id="rId40"/>
    <p:sldId id="1940" r:id="rId41"/>
    <p:sldId id="195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94660"/>
  </p:normalViewPr>
  <p:slideViewPr>
    <p:cSldViewPr snapToGrid="0">
      <p:cViewPr varScale="1">
        <p:scale>
          <a:sx n="53" d="100"/>
          <a:sy n="53" d="100"/>
        </p:scale>
        <p:origin x="162" y="36"/>
      </p:cViewPr>
      <p:guideLst/>
    </p:cSldViewPr>
  </p:slideViewPr>
  <p:notesTextViewPr>
    <p:cViewPr>
      <p:scale>
        <a:sx n="1" d="1"/>
        <a:sy n="1" d="1"/>
      </p:scale>
      <p:origin x="0" y="0"/>
    </p:cViewPr>
  </p:notesTextViewPr>
  <p:sorterViewPr>
    <p:cViewPr>
      <p:scale>
        <a:sx n="100" d="100"/>
        <a:sy n="100" d="100"/>
      </p:scale>
      <p:origin x="0" y="-249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rre AbiHanna" userId="9f35db02d29f3f4b" providerId="LiveId" clId="{41F692F8-C0CD-4D5E-A646-7C7D822FCC6D}"/>
    <pc:docChg chg="delSld modSld sldOrd">
      <pc:chgData name="Pierre AbiHanna" userId="9f35db02d29f3f4b" providerId="LiveId" clId="{41F692F8-C0CD-4D5E-A646-7C7D822FCC6D}" dt="2022-12-26T17:20:12.099" v="24" actId="47"/>
      <pc:docMkLst>
        <pc:docMk/>
      </pc:docMkLst>
      <pc:sldChg chg="del">
        <pc:chgData name="Pierre AbiHanna" userId="9f35db02d29f3f4b" providerId="LiveId" clId="{41F692F8-C0CD-4D5E-A646-7C7D822FCC6D}" dt="2022-12-26T17:16:43.453" v="0" actId="47"/>
        <pc:sldMkLst>
          <pc:docMk/>
          <pc:sldMk cId="1216110980" sldId="1892"/>
        </pc:sldMkLst>
      </pc:sldChg>
      <pc:sldChg chg="del">
        <pc:chgData name="Pierre AbiHanna" userId="9f35db02d29f3f4b" providerId="LiveId" clId="{41F692F8-C0CD-4D5E-A646-7C7D822FCC6D}" dt="2022-12-26T17:16:44.511" v="1" actId="47"/>
        <pc:sldMkLst>
          <pc:docMk/>
          <pc:sldMk cId="3241670101" sldId="1894"/>
        </pc:sldMkLst>
      </pc:sldChg>
      <pc:sldChg chg="del">
        <pc:chgData name="Pierre AbiHanna" userId="9f35db02d29f3f4b" providerId="LiveId" clId="{41F692F8-C0CD-4D5E-A646-7C7D822FCC6D}" dt="2022-12-26T17:17:32.545" v="2" actId="47"/>
        <pc:sldMkLst>
          <pc:docMk/>
          <pc:sldMk cId="2701938938" sldId="1901"/>
        </pc:sldMkLst>
      </pc:sldChg>
      <pc:sldChg chg="del">
        <pc:chgData name="Pierre AbiHanna" userId="9f35db02d29f3f4b" providerId="LiveId" clId="{41F692F8-C0CD-4D5E-A646-7C7D822FCC6D}" dt="2022-12-26T17:17:32.545" v="2" actId="47"/>
        <pc:sldMkLst>
          <pc:docMk/>
          <pc:sldMk cId="3451201735" sldId="1902"/>
        </pc:sldMkLst>
      </pc:sldChg>
      <pc:sldChg chg="del">
        <pc:chgData name="Pierre AbiHanna" userId="9f35db02d29f3f4b" providerId="LiveId" clId="{41F692F8-C0CD-4D5E-A646-7C7D822FCC6D}" dt="2022-12-26T17:17:32.545" v="2" actId="47"/>
        <pc:sldMkLst>
          <pc:docMk/>
          <pc:sldMk cId="2543546946" sldId="1903"/>
        </pc:sldMkLst>
      </pc:sldChg>
      <pc:sldChg chg="del">
        <pc:chgData name="Pierre AbiHanna" userId="9f35db02d29f3f4b" providerId="LiveId" clId="{41F692F8-C0CD-4D5E-A646-7C7D822FCC6D}" dt="2022-12-26T17:17:32.545" v="2" actId="47"/>
        <pc:sldMkLst>
          <pc:docMk/>
          <pc:sldMk cId="1219954356" sldId="1904"/>
        </pc:sldMkLst>
      </pc:sldChg>
      <pc:sldChg chg="del">
        <pc:chgData name="Pierre AbiHanna" userId="9f35db02d29f3f4b" providerId="LiveId" clId="{41F692F8-C0CD-4D5E-A646-7C7D822FCC6D}" dt="2022-12-26T17:18:11.239" v="4" actId="47"/>
        <pc:sldMkLst>
          <pc:docMk/>
          <pc:sldMk cId="0" sldId="1909"/>
        </pc:sldMkLst>
      </pc:sldChg>
      <pc:sldChg chg="del">
        <pc:chgData name="Pierre AbiHanna" userId="9f35db02d29f3f4b" providerId="LiveId" clId="{41F692F8-C0CD-4D5E-A646-7C7D822FCC6D}" dt="2022-12-26T17:18:13.956" v="5" actId="47"/>
        <pc:sldMkLst>
          <pc:docMk/>
          <pc:sldMk cId="2710299681" sldId="1910"/>
        </pc:sldMkLst>
      </pc:sldChg>
      <pc:sldChg chg="del">
        <pc:chgData name="Pierre AbiHanna" userId="9f35db02d29f3f4b" providerId="LiveId" clId="{41F692F8-C0CD-4D5E-A646-7C7D822FCC6D}" dt="2022-12-26T17:18:17.038" v="6" actId="47"/>
        <pc:sldMkLst>
          <pc:docMk/>
          <pc:sldMk cId="395085352" sldId="1911"/>
        </pc:sldMkLst>
      </pc:sldChg>
      <pc:sldChg chg="del">
        <pc:chgData name="Pierre AbiHanna" userId="9f35db02d29f3f4b" providerId="LiveId" clId="{41F692F8-C0CD-4D5E-A646-7C7D822FCC6D}" dt="2022-12-26T17:18:23.750" v="7" actId="47"/>
        <pc:sldMkLst>
          <pc:docMk/>
          <pc:sldMk cId="1296274059" sldId="1913"/>
        </pc:sldMkLst>
      </pc:sldChg>
      <pc:sldChg chg="ord">
        <pc:chgData name="Pierre AbiHanna" userId="9f35db02d29f3f4b" providerId="LiveId" clId="{41F692F8-C0CD-4D5E-A646-7C7D822FCC6D}" dt="2022-12-26T17:18:33.452" v="9"/>
        <pc:sldMkLst>
          <pc:docMk/>
          <pc:sldMk cId="0" sldId="1914"/>
        </pc:sldMkLst>
      </pc:sldChg>
      <pc:sldChg chg="del">
        <pc:chgData name="Pierre AbiHanna" userId="9f35db02d29f3f4b" providerId="LiveId" clId="{41F692F8-C0CD-4D5E-A646-7C7D822FCC6D}" dt="2022-12-26T17:19:08.326" v="10" actId="47"/>
        <pc:sldMkLst>
          <pc:docMk/>
          <pc:sldMk cId="851843704" sldId="1928"/>
        </pc:sldMkLst>
      </pc:sldChg>
      <pc:sldChg chg="del">
        <pc:chgData name="Pierre AbiHanna" userId="9f35db02d29f3f4b" providerId="LiveId" clId="{41F692F8-C0CD-4D5E-A646-7C7D822FCC6D}" dt="2022-12-26T17:19:25.216" v="12" actId="47"/>
        <pc:sldMkLst>
          <pc:docMk/>
          <pc:sldMk cId="1548887031" sldId="1931"/>
        </pc:sldMkLst>
      </pc:sldChg>
      <pc:sldChg chg="del">
        <pc:chgData name="Pierre AbiHanna" userId="9f35db02d29f3f4b" providerId="LiveId" clId="{41F692F8-C0CD-4D5E-A646-7C7D822FCC6D}" dt="2022-12-26T17:19:28.959" v="13" actId="47"/>
        <pc:sldMkLst>
          <pc:docMk/>
          <pc:sldMk cId="1633904234" sldId="1932"/>
        </pc:sldMkLst>
      </pc:sldChg>
      <pc:sldChg chg="del">
        <pc:chgData name="Pierre AbiHanna" userId="9f35db02d29f3f4b" providerId="LiveId" clId="{41F692F8-C0CD-4D5E-A646-7C7D822FCC6D}" dt="2022-12-26T17:19:31.298" v="14" actId="47"/>
        <pc:sldMkLst>
          <pc:docMk/>
          <pc:sldMk cId="1136266223" sldId="1938"/>
        </pc:sldMkLst>
      </pc:sldChg>
      <pc:sldChg chg="del">
        <pc:chgData name="Pierre AbiHanna" userId="9f35db02d29f3f4b" providerId="LiveId" clId="{41F692F8-C0CD-4D5E-A646-7C7D822FCC6D}" dt="2022-12-26T17:19:40.679" v="15" actId="47"/>
        <pc:sldMkLst>
          <pc:docMk/>
          <pc:sldMk cId="149477885" sldId="1941"/>
        </pc:sldMkLst>
      </pc:sldChg>
      <pc:sldChg chg="del">
        <pc:chgData name="Pierre AbiHanna" userId="9f35db02d29f3f4b" providerId="LiveId" clId="{41F692F8-C0CD-4D5E-A646-7C7D822FCC6D}" dt="2022-12-26T17:19:42.598" v="16" actId="47"/>
        <pc:sldMkLst>
          <pc:docMk/>
          <pc:sldMk cId="814045959" sldId="1942"/>
        </pc:sldMkLst>
      </pc:sldChg>
      <pc:sldChg chg="del">
        <pc:chgData name="Pierre AbiHanna" userId="9f35db02d29f3f4b" providerId="LiveId" clId="{41F692F8-C0CD-4D5E-A646-7C7D822FCC6D}" dt="2022-12-26T17:19:44.722" v="17" actId="47"/>
        <pc:sldMkLst>
          <pc:docMk/>
          <pc:sldMk cId="3132539225" sldId="1943"/>
        </pc:sldMkLst>
      </pc:sldChg>
      <pc:sldChg chg="del">
        <pc:chgData name="Pierre AbiHanna" userId="9f35db02d29f3f4b" providerId="LiveId" clId="{41F692F8-C0CD-4D5E-A646-7C7D822FCC6D}" dt="2022-12-26T17:19:46.912" v="18" actId="47"/>
        <pc:sldMkLst>
          <pc:docMk/>
          <pc:sldMk cId="2336362615" sldId="1944"/>
        </pc:sldMkLst>
      </pc:sldChg>
      <pc:sldChg chg="del">
        <pc:chgData name="Pierre AbiHanna" userId="9f35db02d29f3f4b" providerId="LiveId" clId="{41F692F8-C0CD-4D5E-A646-7C7D822FCC6D}" dt="2022-12-26T17:19:49.770" v="19" actId="47"/>
        <pc:sldMkLst>
          <pc:docMk/>
          <pc:sldMk cId="240766542" sldId="1945"/>
        </pc:sldMkLst>
      </pc:sldChg>
      <pc:sldChg chg="del">
        <pc:chgData name="Pierre AbiHanna" userId="9f35db02d29f3f4b" providerId="LiveId" clId="{41F692F8-C0CD-4D5E-A646-7C7D822FCC6D}" dt="2022-12-26T17:19:55.500" v="20" actId="47"/>
        <pc:sldMkLst>
          <pc:docMk/>
          <pc:sldMk cId="3223978599" sldId="1946"/>
        </pc:sldMkLst>
      </pc:sldChg>
      <pc:sldChg chg="del">
        <pc:chgData name="Pierre AbiHanna" userId="9f35db02d29f3f4b" providerId="LiveId" clId="{41F692F8-C0CD-4D5E-A646-7C7D822FCC6D}" dt="2022-12-26T17:19:57.097" v="21" actId="47"/>
        <pc:sldMkLst>
          <pc:docMk/>
          <pc:sldMk cId="3385167888" sldId="1947"/>
        </pc:sldMkLst>
      </pc:sldChg>
      <pc:sldChg chg="del">
        <pc:chgData name="Pierre AbiHanna" userId="9f35db02d29f3f4b" providerId="LiveId" clId="{41F692F8-C0CD-4D5E-A646-7C7D822FCC6D}" dt="2022-12-26T17:19:59.026" v="22" actId="47"/>
        <pc:sldMkLst>
          <pc:docMk/>
          <pc:sldMk cId="591115105" sldId="1948"/>
        </pc:sldMkLst>
      </pc:sldChg>
      <pc:sldChg chg="del">
        <pc:chgData name="Pierre AbiHanna" userId="9f35db02d29f3f4b" providerId="LiveId" clId="{41F692F8-C0CD-4D5E-A646-7C7D822FCC6D}" dt="2022-12-26T17:20:01.310" v="23" actId="47"/>
        <pc:sldMkLst>
          <pc:docMk/>
          <pc:sldMk cId="3564640177" sldId="1949"/>
        </pc:sldMkLst>
      </pc:sldChg>
      <pc:sldChg chg="del">
        <pc:chgData name="Pierre AbiHanna" userId="9f35db02d29f3f4b" providerId="LiveId" clId="{41F692F8-C0CD-4D5E-A646-7C7D822FCC6D}" dt="2022-12-26T17:20:12.099" v="24" actId="47"/>
        <pc:sldMkLst>
          <pc:docMk/>
          <pc:sldMk cId="3804216147" sldId="1951"/>
        </pc:sldMkLst>
      </pc:sldChg>
      <pc:sldChg chg="del">
        <pc:chgData name="Pierre AbiHanna" userId="9f35db02d29f3f4b" providerId="LiveId" clId="{41F692F8-C0CD-4D5E-A646-7C7D822FCC6D}" dt="2022-12-26T17:17:52.522" v="3" actId="47"/>
        <pc:sldMkLst>
          <pc:docMk/>
          <pc:sldMk cId="2056365810" sldId="1953"/>
        </pc:sldMkLst>
      </pc:sldChg>
      <pc:sldChg chg="del">
        <pc:chgData name="Pierre AbiHanna" userId="9f35db02d29f3f4b" providerId="LiveId" clId="{41F692F8-C0CD-4D5E-A646-7C7D822FCC6D}" dt="2022-12-26T17:19:18.193" v="11" actId="47"/>
        <pc:sldMkLst>
          <pc:docMk/>
          <pc:sldMk cId="1316102404" sldId="1956"/>
        </pc:sldMkLst>
      </pc:sldChg>
      <pc:sldChg chg="del">
        <pc:chgData name="Pierre AbiHanna" userId="9f35db02d29f3f4b" providerId="LiveId" clId="{41F692F8-C0CD-4D5E-A646-7C7D822FCC6D}" dt="2022-12-26T17:17:32.545" v="2" actId="47"/>
        <pc:sldMkLst>
          <pc:docMk/>
          <pc:sldMk cId="717763034" sldId="1959"/>
        </pc:sldMkLst>
      </pc:sldChg>
      <pc:sldChg chg="del">
        <pc:chgData name="Pierre AbiHanna" userId="9f35db02d29f3f4b" providerId="LiveId" clId="{41F692F8-C0CD-4D5E-A646-7C7D822FCC6D}" dt="2022-12-26T17:17:32.545" v="2" actId="47"/>
        <pc:sldMkLst>
          <pc:docMk/>
          <pc:sldMk cId="291191077" sldId="1960"/>
        </pc:sldMkLst>
      </pc:sldChg>
      <pc:sldChg chg="del">
        <pc:chgData name="Pierre AbiHanna" userId="9f35db02d29f3f4b" providerId="LiveId" clId="{41F692F8-C0CD-4D5E-A646-7C7D822FCC6D}" dt="2022-12-26T17:17:32.545" v="2" actId="47"/>
        <pc:sldMkLst>
          <pc:docMk/>
          <pc:sldMk cId="2338392355" sldId="1961"/>
        </pc:sldMkLst>
      </pc:sldChg>
      <pc:sldChg chg="del">
        <pc:chgData name="Pierre AbiHanna" userId="9f35db02d29f3f4b" providerId="LiveId" clId="{41F692F8-C0CD-4D5E-A646-7C7D822FCC6D}" dt="2022-12-26T17:17:32.545" v="2" actId="47"/>
        <pc:sldMkLst>
          <pc:docMk/>
          <pc:sldMk cId="2444219366" sldId="1962"/>
        </pc:sldMkLst>
      </pc:sldChg>
      <pc:sldChg chg="del">
        <pc:chgData name="Pierre AbiHanna" userId="9f35db02d29f3f4b" providerId="LiveId" clId="{41F692F8-C0CD-4D5E-A646-7C7D822FCC6D}" dt="2022-12-26T17:17:32.545" v="2" actId="47"/>
        <pc:sldMkLst>
          <pc:docMk/>
          <pc:sldMk cId="1646930717" sldId="1963"/>
        </pc:sldMkLst>
      </pc:sldChg>
      <pc:sldChg chg="del">
        <pc:chgData name="Pierre AbiHanna" userId="9f35db02d29f3f4b" providerId="LiveId" clId="{41F692F8-C0CD-4D5E-A646-7C7D822FCC6D}" dt="2022-12-26T17:17:32.545" v="2" actId="47"/>
        <pc:sldMkLst>
          <pc:docMk/>
          <pc:sldMk cId="2235567949" sldId="1964"/>
        </pc:sldMkLst>
      </pc:sldChg>
      <pc:sldChg chg="del">
        <pc:chgData name="Pierre AbiHanna" userId="9f35db02d29f3f4b" providerId="LiveId" clId="{41F692F8-C0CD-4D5E-A646-7C7D822FCC6D}" dt="2022-12-26T17:17:32.545" v="2" actId="47"/>
        <pc:sldMkLst>
          <pc:docMk/>
          <pc:sldMk cId="3282045147" sldId="1966"/>
        </pc:sldMkLst>
      </pc:sldChg>
      <pc:sldChg chg="del">
        <pc:chgData name="Pierre AbiHanna" userId="9f35db02d29f3f4b" providerId="LiveId" clId="{41F692F8-C0CD-4D5E-A646-7C7D822FCC6D}" dt="2022-12-26T17:17:32.545" v="2" actId="47"/>
        <pc:sldMkLst>
          <pc:docMk/>
          <pc:sldMk cId="3474149689" sldId="1967"/>
        </pc:sldMkLst>
      </pc:sldChg>
      <pc:sldChg chg="del">
        <pc:chgData name="Pierre AbiHanna" userId="9f35db02d29f3f4b" providerId="LiveId" clId="{41F692F8-C0CD-4D5E-A646-7C7D822FCC6D}" dt="2022-12-26T17:17:32.545" v="2" actId="47"/>
        <pc:sldMkLst>
          <pc:docMk/>
          <pc:sldMk cId="361221495" sldId="1968"/>
        </pc:sldMkLst>
      </pc:sldChg>
      <pc:sldChg chg="del">
        <pc:chgData name="Pierre AbiHanna" userId="9f35db02d29f3f4b" providerId="LiveId" clId="{41F692F8-C0CD-4D5E-A646-7C7D822FCC6D}" dt="2022-12-26T17:17:32.545" v="2" actId="47"/>
        <pc:sldMkLst>
          <pc:docMk/>
          <pc:sldMk cId="1148447565" sldId="1969"/>
        </pc:sldMkLst>
      </pc:sldChg>
      <pc:sldChg chg="del">
        <pc:chgData name="Pierre AbiHanna" userId="9f35db02d29f3f4b" providerId="LiveId" clId="{41F692F8-C0CD-4D5E-A646-7C7D822FCC6D}" dt="2022-12-26T17:17:32.545" v="2" actId="47"/>
        <pc:sldMkLst>
          <pc:docMk/>
          <pc:sldMk cId="1859820058" sldId="1970"/>
        </pc:sldMkLst>
      </pc:sldChg>
      <pc:sldChg chg="del">
        <pc:chgData name="Pierre AbiHanna" userId="9f35db02d29f3f4b" providerId="LiveId" clId="{41F692F8-C0CD-4D5E-A646-7C7D822FCC6D}" dt="2022-12-26T17:17:32.545" v="2" actId="47"/>
        <pc:sldMkLst>
          <pc:docMk/>
          <pc:sldMk cId="360356302" sldId="1971"/>
        </pc:sldMkLst>
      </pc:sldChg>
      <pc:sldChg chg="del">
        <pc:chgData name="Pierre AbiHanna" userId="9f35db02d29f3f4b" providerId="LiveId" clId="{41F692F8-C0CD-4D5E-A646-7C7D822FCC6D}" dt="2022-12-26T17:17:32.545" v="2" actId="47"/>
        <pc:sldMkLst>
          <pc:docMk/>
          <pc:sldMk cId="17410818" sldId="1972"/>
        </pc:sldMkLst>
      </pc:sldChg>
      <pc:sldChg chg="del">
        <pc:chgData name="Pierre AbiHanna" userId="9f35db02d29f3f4b" providerId="LiveId" clId="{41F692F8-C0CD-4D5E-A646-7C7D822FCC6D}" dt="2022-12-26T17:17:32.545" v="2" actId="47"/>
        <pc:sldMkLst>
          <pc:docMk/>
          <pc:sldMk cId="2397387304" sldId="1973"/>
        </pc:sldMkLst>
      </pc:sldChg>
      <pc:sldChg chg="del">
        <pc:chgData name="Pierre AbiHanna" userId="9f35db02d29f3f4b" providerId="LiveId" clId="{41F692F8-C0CD-4D5E-A646-7C7D822FCC6D}" dt="2022-12-26T17:17:32.545" v="2" actId="47"/>
        <pc:sldMkLst>
          <pc:docMk/>
          <pc:sldMk cId="4047287758" sldId="1974"/>
        </pc:sldMkLst>
      </pc:sldChg>
      <pc:sldChg chg="del">
        <pc:chgData name="Pierre AbiHanna" userId="9f35db02d29f3f4b" providerId="LiveId" clId="{41F692F8-C0CD-4D5E-A646-7C7D822FCC6D}" dt="2022-12-26T17:17:32.545" v="2" actId="47"/>
        <pc:sldMkLst>
          <pc:docMk/>
          <pc:sldMk cId="532586478" sldId="1975"/>
        </pc:sldMkLst>
      </pc:sldChg>
      <pc:sldChg chg="del">
        <pc:chgData name="Pierre AbiHanna" userId="9f35db02d29f3f4b" providerId="LiveId" clId="{41F692F8-C0CD-4D5E-A646-7C7D822FCC6D}" dt="2022-12-26T17:17:32.545" v="2" actId="47"/>
        <pc:sldMkLst>
          <pc:docMk/>
          <pc:sldMk cId="3498502779" sldId="1976"/>
        </pc:sldMkLst>
      </pc:sldChg>
      <pc:sldChg chg="del">
        <pc:chgData name="Pierre AbiHanna" userId="9f35db02d29f3f4b" providerId="LiveId" clId="{41F692F8-C0CD-4D5E-A646-7C7D822FCC6D}" dt="2022-12-26T17:17:32.545" v="2" actId="47"/>
        <pc:sldMkLst>
          <pc:docMk/>
          <pc:sldMk cId="2868825332" sldId="1977"/>
        </pc:sldMkLst>
      </pc:sldChg>
      <pc:sldChg chg="del">
        <pc:chgData name="Pierre AbiHanna" userId="9f35db02d29f3f4b" providerId="LiveId" clId="{41F692F8-C0CD-4D5E-A646-7C7D822FCC6D}" dt="2022-12-26T17:17:32.545" v="2" actId="47"/>
        <pc:sldMkLst>
          <pc:docMk/>
          <pc:sldMk cId="1669561635" sldId="1978"/>
        </pc:sldMkLst>
      </pc:sldChg>
      <pc:sldChg chg="del">
        <pc:chgData name="Pierre AbiHanna" userId="9f35db02d29f3f4b" providerId="LiveId" clId="{41F692F8-C0CD-4D5E-A646-7C7D822FCC6D}" dt="2022-12-26T17:17:32.545" v="2" actId="47"/>
        <pc:sldMkLst>
          <pc:docMk/>
          <pc:sldMk cId="677394627" sldId="1979"/>
        </pc:sldMkLst>
      </pc:sldChg>
      <pc:sldChg chg="del">
        <pc:chgData name="Pierre AbiHanna" userId="9f35db02d29f3f4b" providerId="LiveId" clId="{41F692F8-C0CD-4D5E-A646-7C7D822FCC6D}" dt="2022-12-26T17:17:32.545" v="2" actId="47"/>
        <pc:sldMkLst>
          <pc:docMk/>
          <pc:sldMk cId="3926847390" sldId="1980"/>
        </pc:sldMkLst>
      </pc:sldChg>
      <pc:sldChg chg="del">
        <pc:chgData name="Pierre AbiHanna" userId="9f35db02d29f3f4b" providerId="LiveId" clId="{41F692F8-C0CD-4D5E-A646-7C7D822FCC6D}" dt="2022-12-26T17:17:32.545" v="2" actId="47"/>
        <pc:sldMkLst>
          <pc:docMk/>
          <pc:sldMk cId="749110702" sldId="1981"/>
        </pc:sldMkLst>
      </pc:sldChg>
      <pc:sldChg chg="del">
        <pc:chgData name="Pierre AbiHanna" userId="9f35db02d29f3f4b" providerId="LiveId" clId="{41F692F8-C0CD-4D5E-A646-7C7D822FCC6D}" dt="2022-12-26T17:17:32.545" v="2" actId="47"/>
        <pc:sldMkLst>
          <pc:docMk/>
          <pc:sldMk cId="1001604562" sldId="1982"/>
        </pc:sldMkLst>
      </pc:sldChg>
      <pc:sldChg chg="del">
        <pc:chgData name="Pierre AbiHanna" userId="9f35db02d29f3f4b" providerId="LiveId" clId="{41F692F8-C0CD-4D5E-A646-7C7D822FCC6D}" dt="2022-12-26T17:17:32.545" v="2" actId="47"/>
        <pc:sldMkLst>
          <pc:docMk/>
          <pc:sldMk cId="1017111345" sldId="19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35E44-8B93-4C1B-839E-CC4799A9962A}" type="datetimeFigureOut">
              <a:rPr lang="en-US" smtClean="0"/>
              <a:t>23-Dec-22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A3AE19-989A-42CB-8D72-A33AD51B4B87}" type="slidenum">
              <a:rPr lang="en-US" smtClean="0"/>
              <a:t>‹#›</a:t>
            </a:fld>
            <a:endParaRPr lang="en-US"/>
          </a:p>
        </p:txBody>
      </p:sp>
    </p:spTree>
    <p:extLst>
      <p:ext uri="{BB962C8B-B14F-4D97-AF65-F5344CB8AC3E}">
        <p14:creationId xmlns:p14="http://schemas.microsoft.com/office/powerpoint/2010/main" val="3191853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11F9EEC6-A38B-52AD-9C7B-C48C69737BFC}"/>
              </a:ext>
            </a:extLst>
          </p:cNvPr>
          <p:cNvSpPr>
            <a:spLocks noGrp="1" noRot="1" noChangeAspect="1" noChangeArrowheads="1" noTextEdit="1"/>
          </p:cNvSpPr>
          <p:nvPr>
            <p:ph type="sldImg"/>
          </p:nvPr>
        </p:nvSpPr>
        <p:spPr>
          <a:ln/>
        </p:spPr>
      </p:sp>
      <p:sp>
        <p:nvSpPr>
          <p:cNvPr id="9219" name="Text Box 2">
            <a:extLst>
              <a:ext uri="{FF2B5EF4-FFF2-40B4-BE49-F238E27FC236}">
                <a16:creationId xmlns:a16="http://schemas.microsoft.com/office/drawing/2014/main" id="{9505F927-27ED-065C-412E-9A7825DEFA1D}"/>
              </a:ext>
            </a:extLst>
          </p:cNvPr>
          <p:cNvSpPr txBox="1">
            <a:spLocks noGrp="1" noChangeArrowheads="1"/>
          </p:cNvSpPr>
          <p:nvPr>
            <p:ph type="body" idx="1"/>
          </p:nvPr>
        </p:nvSpPr>
        <p:spPr>
          <a:xfrm>
            <a:off x="1185863" y="4787900"/>
            <a:ext cx="5407025" cy="3827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tLang="en-US" dirty="0">
                <a:latin typeface="Arial" panose="020B0604020202020204" pitchFamily="34" charset="0"/>
              </a:rPr>
              <a:t>Figure 1 Microbiologic Studies. Shiny yellow colonies grew from a specimen of stool cultured on thiosulfate citrate bile salts sucrose agar, which is a selective, differential medium that supports the growth of </a:t>
            </a:r>
            <a:r>
              <a:rPr lang="en-GB" altLang="en-US" i="1" dirty="0">
                <a:latin typeface="Arial" panose="020B0604020202020204" pitchFamily="34" charset="0"/>
              </a:rPr>
              <a:t>Vibrio cholerae</a:t>
            </a:r>
            <a:r>
              <a:rPr lang="en-GB" altLang="en-US" dirty="0">
                <a:latin typeface="Arial" panose="020B0604020202020204" pitchFamily="34" charset="0"/>
              </a:rPr>
              <a:t> (Panel A). The medium is green before inoculation; sucrose-fermenting organisms such as </a:t>
            </a:r>
            <a:r>
              <a:rPr lang="en-GB" altLang="en-US" i="1" dirty="0">
                <a:latin typeface="Arial" panose="020B0604020202020204" pitchFamily="34" charset="0"/>
              </a:rPr>
              <a:t>V. cholerae</a:t>
            </a:r>
            <a:r>
              <a:rPr lang="en-GB" altLang="en-US" dirty="0">
                <a:latin typeface="Arial" panose="020B0604020202020204" pitchFamily="34" charset="0"/>
              </a:rPr>
              <a:t> turn the medium yellow. Curved gram-negative rods consistent with </a:t>
            </a:r>
            <a:r>
              <a:rPr lang="en-GB" altLang="en-US" i="1" dirty="0">
                <a:latin typeface="Arial" panose="020B0604020202020204" pitchFamily="34" charset="0"/>
              </a:rPr>
              <a:t>V. cholerae</a:t>
            </a:r>
            <a:r>
              <a:rPr lang="en-GB" altLang="en-US" dirty="0">
                <a:latin typeface="Arial" panose="020B0604020202020204" pitchFamily="34" charset="0"/>
              </a:rPr>
              <a:t> were identified on Gram's staining of one of the colonies (Panel B). Photographs courtesy of </a:t>
            </a:r>
            <a:r>
              <a:rPr lang="en-GB" altLang="en-US" dirty="0" err="1">
                <a:latin typeface="Arial" panose="020B0604020202020204" pitchFamily="34" charset="0"/>
              </a:rPr>
              <a:t>Dr.</a:t>
            </a:r>
            <a:r>
              <a:rPr lang="en-GB" altLang="en-US" dirty="0">
                <a:latin typeface="Arial" panose="020B0604020202020204" pitchFamily="34" charset="0"/>
              </a:rPr>
              <a:t> </a:t>
            </a:r>
            <a:r>
              <a:rPr lang="en-GB" altLang="en-US" dirty="0" err="1">
                <a:latin typeface="Arial" panose="020B0604020202020204" pitchFamily="34" charset="0"/>
              </a:rPr>
              <a:t>JiYeon</a:t>
            </a:r>
            <a:r>
              <a:rPr lang="en-GB" altLang="en-US" dirty="0">
                <a:latin typeface="Arial" panose="020B0604020202020204" pitchFamily="34" charset="0"/>
              </a:rPr>
              <a:t> Kim, Department of Pathology, Massachusetts General Hospital.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1B6F0-F1A7-4E28-9862-FB125BA0F8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951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1BC1BE46-45B0-BEB8-6675-66C77F244178}"/>
              </a:ext>
            </a:extLst>
          </p:cNvPr>
          <p:cNvSpPr>
            <a:spLocks noGrp="1" noRot="1" noChangeAspect="1" noChangeArrowheads="1" noTextEdit="1"/>
          </p:cNvSpPr>
          <p:nvPr>
            <p:ph type="sldImg"/>
          </p:nvPr>
        </p:nvSpPr>
        <p:spPr>
          <a:ln/>
        </p:spPr>
      </p:sp>
      <p:sp>
        <p:nvSpPr>
          <p:cNvPr id="12291" name="Text Box 2">
            <a:extLst>
              <a:ext uri="{FF2B5EF4-FFF2-40B4-BE49-F238E27FC236}">
                <a16:creationId xmlns:a16="http://schemas.microsoft.com/office/drawing/2014/main" id="{9E78DD2B-A21E-04A9-7E42-928FD3A70426}"/>
              </a:ext>
            </a:extLst>
          </p:cNvPr>
          <p:cNvSpPr txBox="1">
            <a:spLocks noGrp="1" noChangeArrowheads="1"/>
          </p:cNvSpPr>
          <p:nvPr>
            <p:ph type="body" idx="1"/>
          </p:nvPr>
        </p:nvSpPr>
        <p:spPr>
          <a:xfrm>
            <a:off x="1185863" y="4787900"/>
            <a:ext cx="5407025" cy="3827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tLang="en-US" dirty="0">
                <a:latin typeface="Arial" panose="020B0604020202020204" pitchFamily="34" charset="0"/>
                <a:ea typeface="Gothic" charset="0"/>
                <a:cs typeface="Gothic" charset="0"/>
              </a:rPr>
              <a:t>Figure 1 Pathogenesis of Cholera. A large inoculum must be consumed (Panel A). Most organisms are killed in the acidic environment of the stomach. In volunteers from the United States, a dose of 100 million (10</a:t>
            </a:r>
            <a:r>
              <a:rPr lang="en-GB" altLang="en-US" baseline="30000" dirty="0">
                <a:latin typeface="Arial" panose="020B0604020202020204" pitchFamily="34" charset="0"/>
                <a:ea typeface="Gothic" charset="0"/>
                <a:cs typeface="Gothic" charset="0"/>
              </a:rPr>
              <a:t>8</a:t>
            </a:r>
            <a:r>
              <a:rPr lang="en-GB" altLang="en-US" dirty="0">
                <a:latin typeface="Arial" panose="020B0604020202020204" pitchFamily="34" charset="0"/>
                <a:ea typeface="Gothic" charset="0"/>
                <a:cs typeface="Gothic" charset="0"/>
              </a:rPr>
              <a:t>) to 100 billion (10</a:t>
            </a:r>
            <a:r>
              <a:rPr lang="en-GB" altLang="en-US" baseline="30000" dirty="0">
                <a:latin typeface="Arial" panose="020B0604020202020204" pitchFamily="34" charset="0"/>
                <a:ea typeface="Gothic" charset="0"/>
                <a:cs typeface="Gothic" charset="0"/>
              </a:rPr>
              <a:t>11</a:t>
            </a:r>
            <a:r>
              <a:rPr lang="en-GB" altLang="en-US" dirty="0">
                <a:latin typeface="Arial" panose="020B0604020202020204" pitchFamily="34" charset="0"/>
                <a:ea typeface="Gothic" charset="0"/>
                <a:cs typeface="Gothic" charset="0"/>
              </a:rPr>
              <a:t>) </a:t>
            </a:r>
            <a:r>
              <a:rPr lang="en-GB" altLang="en-US" i="1" dirty="0">
                <a:latin typeface="Arial" panose="020B0604020202020204" pitchFamily="34" charset="0"/>
                <a:ea typeface="Gothic" charset="0"/>
                <a:cs typeface="Gothic" charset="0"/>
              </a:rPr>
              <a:t>Vibrio cholerae</a:t>
            </a:r>
            <a:r>
              <a:rPr lang="en-GB" altLang="en-US" dirty="0">
                <a:latin typeface="Arial" panose="020B0604020202020204" pitchFamily="34" charset="0"/>
                <a:ea typeface="Gothic" charset="0"/>
                <a:cs typeface="Gothic" charset="0"/>
              </a:rPr>
              <a:t> organisms were required to produce infection.8 Organisms express the toxin coregulated pilus, a virulence factor essential for colonization of the epithelial surface of the small intestine (Panel B). </a:t>
            </a:r>
            <a:r>
              <a:rPr lang="en-GB" altLang="en-US" i="1" dirty="0">
                <a:latin typeface="Arial" panose="020B0604020202020204" pitchFamily="34" charset="0"/>
                <a:ea typeface="Gothic" charset="0"/>
                <a:cs typeface="Gothic" charset="0"/>
              </a:rPr>
              <a:t>V. cholerae</a:t>
            </a:r>
            <a:r>
              <a:rPr lang="en-GB" altLang="en-US" dirty="0">
                <a:latin typeface="Arial" panose="020B0604020202020204" pitchFamily="34" charset="0"/>
                <a:ea typeface="Gothic" charset="0"/>
                <a:cs typeface="Gothic" charset="0"/>
              </a:rPr>
              <a:t> do not invade the intestinal mucosa. Organisms express cholera toxin, an ADP-</a:t>
            </a:r>
            <a:r>
              <a:rPr lang="en-GB" altLang="en-US" dirty="0" err="1">
                <a:latin typeface="Arial" panose="020B0604020202020204" pitchFamily="34" charset="0"/>
                <a:ea typeface="Gothic" charset="0"/>
                <a:cs typeface="Gothic" charset="0"/>
              </a:rPr>
              <a:t>ribosylating</a:t>
            </a:r>
            <a:r>
              <a:rPr lang="en-GB" altLang="en-US" dirty="0">
                <a:latin typeface="Arial" panose="020B0604020202020204" pitchFamily="34" charset="0"/>
                <a:ea typeface="Gothic" charset="0"/>
                <a:cs typeface="Gothic" charset="0"/>
              </a:rPr>
              <a:t> toxin that results in increased cyclic AMP (cAMP) and chloride secretion by the apical cystic fibrosis transmembrane conductance regulator (CFTR) (Panel C). Emerging variant strains of </a:t>
            </a:r>
            <a:r>
              <a:rPr lang="en-GB" altLang="en-US" i="1" dirty="0">
                <a:latin typeface="Arial" panose="020B0604020202020204" pitchFamily="34" charset="0"/>
                <a:ea typeface="Gothic" charset="0"/>
                <a:cs typeface="Gothic" charset="0"/>
              </a:rPr>
              <a:t>V. cholerae</a:t>
            </a:r>
            <a:r>
              <a:rPr lang="en-GB" altLang="en-US" dirty="0">
                <a:latin typeface="Arial" panose="020B0604020202020204" pitchFamily="34" charset="0"/>
                <a:ea typeface="Gothic" charset="0"/>
                <a:cs typeface="Gothic" charset="0"/>
              </a:rPr>
              <a:t> O1, biotype El Tor, express the toxin that is associated with the classical biotype and appear to be more virulent than the classical biotype. As little as 5 </a:t>
            </a:r>
            <a:r>
              <a:rPr lang="en-GB" altLang="en-US" dirty="0" err="1">
                <a:latin typeface="Arial" panose="020B0604020202020204" pitchFamily="34" charset="0"/>
                <a:ea typeface="Gothic" charset="0"/>
                <a:cs typeface="Gothic" charset="0"/>
              </a:rPr>
              <a:t>μg</a:t>
            </a:r>
            <a:r>
              <a:rPr lang="en-GB" altLang="en-US" dirty="0">
                <a:latin typeface="Arial" panose="020B0604020202020204" pitchFamily="34" charset="0"/>
                <a:ea typeface="Gothic" charset="0"/>
                <a:cs typeface="Gothic" charset="0"/>
              </a:rPr>
              <a:t> of cholera toxin may mimic severe cholera. Massive fluid and electrolyte losses in the small intestine exceed the limited absorptive capacity of the colon, resulting in the purging of large quantities of “rice water” stool (Panel D). The maximal rate of purging in patients with severe cholera may exceed 10 ml per kilogram of body weight per hour. Typical rice-water stool may contain more than 10 billion (10</a:t>
            </a:r>
            <a:r>
              <a:rPr lang="en-GB" altLang="en-US" baseline="30000" dirty="0">
                <a:latin typeface="Arial" panose="020B0604020202020204" pitchFamily="34" charset="0"/>
                <a:ea typeface="Gothic" charset="0"/>
                <a:cs typeface="Gothic" charset="0"/>
              </a:rPr>
              <a:t>10</a:t>
            </a:r>
            <a:r>
              <a:rPr lang="en-GB" altLang="en-US" dirty="0">
                <a:latin typeface="Arial" panose="020B0604020202020204" pitchFamily="34" charset="0"/>
                <a:ea typeface="Gothic" charset="0"/>
                <a:cs typeface="Gothic" charset="0"/>
              </a:rPr>
              <a:t>) organisms per milliliter.8 In addition, it appears that </a:t>
            </a:r>
            <a:r>
              <a:rPr lang="en-GB" altLang="en-US" i="1" dirty="0">
                <a:latin typeface="Arial" panose="020B0604020202020204" pitchFamily="34" charset="0"/>
                <a:ea typeface="Gothic" charset="0"/>
                <a:cs typeface="Gothic" charset="0"/>
              </a:rPr>
              <a:t>V. cholerae</a:t>
            </a:r>
            <a:r>
              <a:rPr lang="en-GB" altLang="en-US" dirty="0">
                <a:latin typeface="Arial" panose="020B0604020202020204" pitchFamily="34" charset="0"/>
                <a:ea typeface="Gothic" charset="0"/>
                <a:cs typeface="Gothic" charset="0"/>
              </a:rPr>
              <a:t> are transiently (for a period of &lt;24 hours) more infectious to other hosts soon after passage through the intestines than are in vitro–grown bacteria, a phenotype that may facilitate the transmission of </a:t>
            </a:r>
            <a:r>
              <a:rPr lang="en-GB" altLang="en-US" i="1" dirty="0">
                <a:latin typeface="Arial" panose="020B0604020202020204" pitchFamily="34" charset="0"/>
                <a:ea typeface="Gothic" charset="0"/>
                <a:cs typeface="Gothic" charset="0"/>
              </a:rPr>
              <a:t>V. cholerae</a:t>
            </a:r>
            <a:r>
              <a:rPr lang="en-GB" altLang="en-US" dirty="0">
                <a:latin typeface="Arial" panose="020B0604020202020204" pitchFamily="34" charset="0"/>
                <a:ea typeface="Gothic" charset="0"/>
                <a:cs typeface="Gothic" charset="0"/>
              </a:rPr>
              <a:t> during epidemics. CTA1 denotes cholera toxin A1 subunit, CTA2 cholera toxin A2 subunit, CTB cholera toxin B subunit, and ER endoplasmic reticulum.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cup is 200 ml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1B6F0-F1A7-4E28-9862-FB125BA0F8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79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5A903-1EF8-4239-3931-46D67D06E5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76799D-21A6-BB11-676D-4FC3101186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BA6D4F-E204-9ABF-6D6B-64B42FAE6A36}"/>
              </a:ext>
            </a:extLst>
          </p:cNvPr>
          <p:cNvSpPr>
            <a:spLocks noGrp="1"/>
          </p:cNvSpPr>
          <p:nvPr>
            <p:ph type="dt" sz="half" idx="10"/>
          </p:nvPr>
        </p:nvSpPr>
        <p:spPr/>
        <p:txBody>
          <a:bodyPr/>
          <a:lstStyle/>
          <a:p>
            <a:fld id="{9204C319-1693-4256-93AC-402589C6AC31}" type="datetimeFigureOut">
              <a:rPr lang="en-US" smtClean="0"/>
              <a:t>23-Dec-22</a:t>
            </a:fld>
            <a:endParaRPr lang="en-US"/>
          </a:p>
        </p:txBody>
      </p:sp>
      <p:sp>
        <p:nvSpPr>
          <p:cNvPr id="5" name="Footer Placeholder 4">
            <a:extLst>
              <a:ext uri="{FF2B5EF4-FFF2-40B4-BE49-F238E27FC236}">
                <a16:creationId xmlns:a16="http://schemas.microsoft.com/office/drawing/2014/main" id="{CC2738FE-3D70-3E66-523F-177BBD72E6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4ADD0-5338-D288-AEA0-B1849C7598AB}"/>
              </a:ext>
            </a:extLst>
          </p:cNvPr>
          <p:cNvSpPr>
            <a:spLocks noGrp="1"/>
          </p:cNvSpPr>
          <p:nvPr>
            <p:ph type="sldNum" sz="quarter" idx="12"/>
          </p:nvPr>
        </p:nvSpPr>
        <p:spPr/>
        <p:txBody>
          <a:bodyPr/>
          <a:lstStyle/>
          <a:p>
            <a:fld id="{BB20DA43-25BE-4770-A677-2E60589AE57E}" type="slidenum">
              <a:rPr lang="en-US" smtClean="0"/>
              <a:t>‹#›</a:t>
            </a:fld>
            <a:endParaRPr lang="en-US"/>
          </a:p>
        </p:txBody>
      </p:sp>
    </p:spTree>
    <p:extLst>
      <p:ext uri="{BB962C8B-B14F-4D97-AF65-F5344CB8AC3E}">
        <p14:creationId xmlns:p14="http://schemas.microsoft.com/office/powerpoint/2010/main" val="143365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89C5-30CA-9E35-DA4D-AAEBC08C14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0745F2-7D49-0787-EFB9-01A76356C5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A0BB3F-2AEB-E4A1-F7A6-D63DB3E8B557}"/>
              </a:ext>
            </a:extLst>
          </p:cNvPr>
          <p:cNvSpPr>
            <a:spLocks noGrp="1"/>
          </p:cNvSpPr>
          <p:nvPr>
            <p:ph type="dt" sz="half" idx="10"/>
          </p:nvPr>
        </p:nvSpPr>
        <p:spPr/>
        <p:txBody>
          <a:bodyPr/>
          <a:lstStyle/>
          <a:p>
            <a:fld id="{9204C319-1693-4256-93AC-402589C6AC31}" type="datetimeFigureOut">
              <a:rPr lang="en-US" smtClean="0"/>
              <a:t>23-Dec-22</a:t>
            </a:fld>
            <a:endParaRPr lang="en-US"/>
          </a:p>
        </p:txBody>
      </p:sp>
      <p:sp>
        <p:nvSpPr>
          <p:cNvPr id="5" name="Footer Placeholder 4">
            <a:extLst>
              <a:ext uri="{FF2B5EF4-FFF2-40B4-BE49-F238E27FC236}">
                <a16:creationId xmlns:a16="http://schemas.microsoft.com/office/drawing/2014/main" id="{FF106129-8670-0FB2-6506-289DC1A0FE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40451-6197-1B51-0A79-F61795323A01}"/>
              </a:ext>
            </a:extLst>
          </p:cNvPr>
          <p:cNvSpPr>
            <a:spLocks noGrp="1"/>
          </p:cNvSpPr>
          <p:nvPr>
            <p:ph type="sldNum" sz="quarter" idx="12"/>
          </p:nvPr>
        </p:nvSpPr>
        <p:spPr/>
        <p:txBody>
          <a:bodyPr/>
          <a:lstStyle/>
          <a:p>
            <a:fld id="{BB20DA43-25BE-4770-A677-2E60589AE57E}" type="slidenum">
              <a:rPr lang="en-US" smtClean="0"/>
              <a:t>‹#›</a:t>
            </a:fld>
            <a:endParaRPr lang="en-US"/>
          </a:p>
        </p:txBody>
      </p:sp>
    </p:spTree>
    <p:extLst>
      <p:ext uri="{BB962C8B-B14F-4D97-AF65-F5344CB8AC3E}">
        <p14:creationId xmlns:p14="http://schemas.microsoft.com/office/powerpoint/2010/main" val="2790634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1039E8-7E98-DD3B-50AC-F2CED10857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477B61-C731-03E2-6BC8-F2BD6FEBB0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6690A-63ED-6FEE-505D-773D1F3008CB}"/>
              </a:ext>
            </a:extLst>
          </p:cNvPr>
          <p:cNvSpPr>
            <a:spLocks noGrp="1"/>
          </p:cNvSpPr>
          <p:nvPr>
            <p:ph type="dt" sz="half" idx="10"/>
          </p:nvPr>
        </p:nvSpPr>
        <p:spPr/>
        <p:txBody>
          <a:bodyPr/>
          <a:lstStyle/>
          <a:p>
            <a:fld id="{9204C319-1693-4256-93AC-402589C6AC31}" type="datetimeFigureOut">
              <a:rPr lang="en-US" smtClean="0"/>
              <a:t>23-Dec-22</a:t>
            </a:fld>
            <a:endParaRPr lang="en-US"/>
          </a:p>
        </p:txBody>
      </p:sp>
      <p:sp>
        <p:nvSpPr>
          <p:cNvPr id="5" name="Footer Placeholder 4">
            <a:extLst>
              <a:ext uri="{FF2B5EF4-FFF2-40B4-BE49-F238E27FC236}">
                <a16:creationId xmlns:a16="http://schemas.microsoft.com/office/drawing/2014/main" id="{1026DFB0-6ACC-7C97-FD89-11C976E56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948B4D-1B46-FB40-F4C0-C0288041E94A}"/>
              </a:ext>
            </a:extLst>
          </p:cNvPr>
          <p:cNvSpPr>
            <a:spLocks noGrp="1"/>
          </p:cNvSpPr>
          <p:nvPr>
            <p:ph type="sldNum" sz="quarter" idx="12"/>
          </p:nvPr>
        </p:nvSpPr>
        <p:spPr/>
        <p:txBody>
          <a:bodyPr/>
          <a:lstStyle/>
          <a:p>
            <a:fld id="{BB20DA43-25BE-4770-A677-2E60589AE57E}" type="slidenum">
              <a:rPr lang="en-US" smtClean="0"/>
              <a:t>‹#›</a:t>
            </a:fld>
            <a:endParaRPr lang="en-US"/>
          </a:p>
        </p:txBody>
      </p:sp>
    </p:spTree>
    <p:extLst>
      <p:ext uri="{BB962C8B-B14F-4D97-AF65-F5344CB8AC3E}">
        <p14:creationId xmlns:p14="http://schemas.microsoft.com/office/powerpoint/2010/main" val="1046347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921" y="2129984"/>
            <a:ext cx="10364160" cy="1470394"/>
          </a:xfrm>
        </p:spPr>
        <p:txBody>
          <a:bodyPr/>
          <a:lstStyle/>
          <a:p>
            <a:r>
              <a:rPr lang="en-US"/>
              <a:t>Click to edit Master title style</a:t>
            </a:r>
          </a:p>
        </p:txBody>
      </p:sp>
      <p:sp>
        <p:nvSpPr>
          <p:cNvPr id="3" name="Subtitle 2"/>
          <p:cNvSpPr>
            <a:spLocks noGrp="1"/>
          </p:cNvSpPr>
          <p:nvPr>
            <p:ph type="subTitle" idx="1"/>
          </p:nvPr>
        </p:nvSpPr>
        <p:spPr>
          <a:xfrm>
            <a:off x="1829761" y="3885528"/>
            <a:ext cx="8534399" cy="1752664"/>
          </a:xfrm>
        </p:spPr>
        <p:txBody>
          <a:bodyPr/>
          <a:lstStyle>
            <a:lvl1pPr marL="0" indent="0" algn="ctr">
              <a:buNone/>
              <a:defRPr/>
            </a:lvl1pPr>
            <a:lvl2pPr marL="414772" indent="0" algn="ctr">
              <a:buNone/>
              <a:defRPr/>
            </a:lvl2pPr>
            <a:lvl3pPr marL="829544" indent="0" algn="ctr">
              <a:buNone/>
              <a:defRPr/>
            </a:lvl3pPr>
            <a:lvl4pPr marL="1244316" indent="0" algn="ctr">
              <a:buNone/>
              <a:defRPr/>
            </a:lvl4pPr>
            <a:lvl5pPr marL="1659087" indent="0" algn="ctr">
              <a:buNone/>
              <a:defRPr/>
            </a:lvl5pPr>
            <a:lvl6pPr marL="2073859" indent="0" algn="ctr">
              <a:buNone/>
              <a:defRPr/>
            </a:lvl6pPr>
            <a:lvl7pPr marL="2488631" indent="0" algn="ctr">
              <a:buNone/>
              <a:defRPr/>
            </a:lvl7pPr>
            <a:lvl8pPr marL="2903403" indent="0" algn="ctr">
              <a:buNone/>
              <a:defRPr/>
            </a:lvl8pPr>
            <a:lvl9pPr marL="3318175" indent="0" algn="ctr">
              <a:buNone/>
              <a:defRPr/>
            </a:lvl9pPr>
          </a:lstStyle>
          <a:p>
            <a:r>
              <a:rPr lang="en-US"/>
              <a:t>Click to edit Master subtitle style</a:t>
            </a:r>
          </a:p>
        </p:txBody>
      </p:sp>
    </p:spTree>
    <p:extLst>
      <p:ext uri="{BB962C8B-B14F-4D97-AF65-F5344CB8AC3E}">
        <p14:creationId xmlns:p14="http://schemas.microsoft.com/office/powerpoint/2010/main" val="4150402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4166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840" y="4406863"/>
            <a:ext cx="10362241" cy="1362383"/>
          </a:xfrm>
        </p:spPr>
        <p:txBody>
          <a:bodyPr anchor="t"/>
          <a:lstStyle>
            <a:lvl1pPr algn="l">
              <a:defRPr sz="3629" b="1" cap="all"/>
            </a:lvl1pPr>
          </a:lstStyle>
          <a:p>
            <a:r>
              <a:rPr lang="en-US"/>
              <a:t>Click to edit Master title style</a:t>
            </a:r>
          </a:p>
        </p:txBody>
      </p:sp>
      <p:sp>
        <p:nvSpPr>
          <p:cNvPr id="3" name="Text Placeholder 2"/>
          <p:cNvSpPr>
            <a:spLocks noGrp="1"/>
          </p:cNvSpPr>
          <p:nvPr>
            <p:ph type="body" idx="1"/>
          </p:nvPr>
        </p:nvSpPr>
        <p:spPr>
          <a:xfrm>
            <a:off x="963840" y="2906225"/>
            <a:ext cx="10362241" cy="1500638"/>
          </a:xfrm>
        </p:spPr>
        <p:txBody>
          <a:bodyPr anchor="b"/>
          <a:lstStyle>
            <a:lvl1pPr marL="0" indent="0">
              <a:buNone/>
              <a:defRPr sz="1814"/>
            </a:lvl1pPr>
            <a:lvl2pPr marL="414772" indent="0">
              <a:buNone/>
              <a:defRPr sz="1633"/>
            </a:lvl2pPr>
            <a:lvl3pPr marL="829544" indent="0">
              <a:buNone/>
              <a:defRPr sz="1452"/>
            </a:lvl3pPr>
            <a:lvl4pPr marL="1244316" indent="0">
              <a:buNone/>
              <a:defRPr sz="1270"/>
            </a:lvl4pPr>
            <a:lvl5pPr marL="1659087" indent="0">
              <a:buNone/>
              <a:defRPr sz="1270"/>
            </a:lvl5pPr>
            <a:lvl6pPr marL="2073859" indent="0">
              <a:buNone/>
              <a:defRPr sz="1270"/>
            </a:lvl6pPr>
            <a:lvl7pPr marL="2488631" indent="0">
              <a:buNone/>
              <a:defRPr sz="1270"/>
            </a:lvl7pPr>
            <a:lvl8pPr marL="2903403" indent="0">
              <a:buNone/>
              <a:defRPr sz="1270"/>
            </a:lvl8pPr>
            <a:lvl9pPr marL="3318175" indent="0">
              <a:buNone/>
              <a:defRPr sz="1270"/>
            </a:lvl9pPr>
          </a:lstStyle>
          <a:p>
            <a:pPr lvl="0"/>
            <a:r>
              <a:rPr lang="en-US"/>
              <a:t>Click to edit Master text styles</a:t>
            </a:r>
          </a:p>
        </p:txBody>
      </p:sp>
    </p:spTree>
    <p:extLst>
      <p:ext uri="{BB962C8B-B14F-4D97-AF65-F5344CB8AC3E}">
        <p14:creationId xmlns:p14="http://schemas.microsoft.com/office/powerpoint/2010/main" val="250162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4721" y="1906761"/>
            <a:ext cx="5111040" cy="4319014"/>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0080" y="1906761"/>
            <a:ext cx="5112961" cy="4319014"/>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2249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560" y="275070"/>
            <a:ext cx="10972801" cy="114203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0560" y="1535201"/>
            <a:ext cx="5385601" cy="639427"/>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en-US"/>
              <a:t>Click to edit Master text styles</a:t>
            </a:r>
          </a:p>
        </p:txBody>
      </p:sp>
      <p:sp>
        <p:nvSpPr>
          <p:cNvPr id="4" name="Content Placeholder 3"/>
          <p:cNvSpPr>
            <a:spLocks noGrp="1"/>
          </p:cNvSpPr>
          <p:nvPr>
            <p:ph sz="half" idx="2"/>
          </p:nvPr>
        </p:nvSpPr>
        <p:spPr>
          <a:xfrm>
            <a:off x="610560" y="2174628"/>
            <a:ext cx="5385601" cy="3951775"/>
          </a:xfrm>
        </p:spPr>
        <p:txBody>
          <a:bodyPr/>
          <a:lstStyle>
            <a:lvl1pPr>
              <a:defRPr sz="2177"/>
            </a:lvl1pPr>
            <a:lvl2pPr>
              <a:defRPr sz="1814"/>
            </a:lvl2pPr>
            <a:lvl3pPr>
              <a:defRPr sz="1633"/>
            </a:lvl3pPr>
            <a:lvl4pPr>
              <a:defRPr sz="1452"/>
            </a:lvl4pPr>
            <a:lvl5pPr>
              <a:defRPr sz="1452"/>
            </a:lvl5pPr>
            <a:lvl6pPr>
              <a:defRPr sz="1452"/>
            </a:lvl6pPr>
            <a:lvl7pPr>
              <a:defRPr sz="1452"/>
            </a:lvl7pPr>
            <a:lvl8pPr>
              <a:defRPr sz="1452"/>
            </a:lvl8pPr>
            <a:lvl9pPr>
              <a:defRPr sz="14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920" y="1535201"/>
            <a:ext cx="5389441" cy="639427"/>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en-US"/>
              <a:t>Click to edit Master text styles</a:t>
            </a:r>
          </a:p>
        </p:txBody>
      </p:sp>
      <p:sp>
        <p:nvSpPr>
          <p:cNvPr id="6" name="Content Placeholder 5"/>
          <p:cNvSpPr>
            <a:spLocks noGrp="1"/>
          </p:cNvSpPr>
          <p:nvPr>
            <p:ph sz="quarter" idx="4"/>
          </p:nvPr>
        </p:nvSpPr>
        <p:spPr>
          <a:xfrm>
            <a:off x="6193920" y="2174628"/>
            <a:ext cx="5389441" cy="3951775"/>
          </a:xfrm>
        </p:spPr>
        <p:txBody>
          <a:bodyPr/>
          <a:lstStyle>
            <a:lvl1pPr>
              <a:defRPr sz="2177"/>
            </a:lvl1pPr>
            <a:lvl2pPr>
              <a:defRPr sz="1814"/>
            </a:lvl2pPr>
            <a:lvl3pPr>
              <a:defRPr sz="1633"/>
            </a:lvl3pPr>
            <a:lvl4pPr>
              <a:defRPr sz="1452"/>
            </a:lvl4pPr>
            <a:lvl5pPr>
              <a:defRPr sz="1452"/>
            </a:lvl5pPr>
            <a:lvl6pPr>
              <a:defRPr sz="1452"/>
            </a:lvl6pPr>
            <a:lvl7pPr>
              <a:defRPr sz="1452"/>
            </a:lvl7pPr>
            <a:lvl8pPr>
              <a:defRPr sz="1452"/>
            </a:lvl8pPr>
            <a:lvl9pPr>
              <a:defRPr sz="14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8197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43835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906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560" y="273629"/>
            <a:ext cx="4010881" cy="1160762"/>
          </a:xfrm>
        </p:spPr>
        <p:txBody>
          <a:bodyPr anchor="b"/>
          <a:lstStyle>
            <a:lvl1pPr algn="l">
              <a:defRPr sz="1814" b="1"/>
            </a:lvl1pPr>
          </a:lstStyle>
          <a:p>
            <a:r>
              <a:rPr lang="en-US"/>
              <a:t>Click to edit Master title style</a:t>
            </a:r>
          </a:p>
        </p:txBody>
      </p:sp>
      <p:sp>
        <p:nvSpPr>
          <p:cNvPr id="3" name="Content Placeholder 2"/>
          <p:cNvSpPr>
            <a:spLocks noGrp="1"/>
          </p:cNvSpPr>
          <p:nvPr>
            <p:ph idx="1"/>
          </p:nvPr>
        </p:nvSpPr>
        <p:spPr>
          <a:xfrm>
            <a:off x="4767361" y="273629"/>
            <a:ext cx="6816000" cy="5852774"/>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0560" y="1434391"/>
            <a:ext cx="4010881" cy="4692013"/>
          </a:xfrm>
        </p:spPr>
        <p:txBody>
          <a:bodyPr/>
          <a:lstStyle>
            <a:lvl1pPr marL="0" indent="0">
              <a:buNone/>
              <a:defRPr sz="1270"/>
            </a:lvl1pPr>
            <a:lvl2pPr marL="414772" indent="0">
              <a:buNone/>
              <a:defRPr sz="1089"/>
            </a:lvl2pPr>
            <a:lvl3pPr marL="829544" indent="0">
              <a:buNone/>
              <a:defRPr sz="907"/>
            </a:lvl3pPr>
            <a:lvl4pPr marL="1244316" indent="0">
              <a:buNone/>
              <a:defRPr sz="816"/>
            </a:lvl4pPr>
            <a:lvl5pPr marL="1659087" indent="0">
              <a:buNone/>
              <a:defRPr sz="816"/>
            </a:lvl5pPr>
            <a:lvl6pPr marL="2073859" indent="0">
              <a:buNone/>
              <a:defRPr sz="816"/>
            </a:lvl6pPr>
            <a:lvl7pPr marL="2488631" indent="0">
              <a:buNone/>
              <a:defRPr sz="816"/>
            </a:lvl7pPr>
            <a:lvl8pPr marL="2903403" indent="0">
              <a:buNone/>
              <a:defRPr sz="816"/>
            </a:lvl8pPr>
            <a:lvl9pPr marL="3318175" indent="0">
              <a:buNone/>
              <a:defRPr sz="816"/>
            </a:lvl9pPr>
          </a:lstStyle>
          <a:p>
            <a:pPr lvl="0"/>
            <a:r>
              <a:rPr lang="en-US"/>
              <a:t>Click to edit Master text styles</a:t>
            </a:r>
          </a:p>
        </p:txBody>
      </p:sp>
    </p:spTree>
    <p:extLst>
      <p:ext uri="{BB962C8B-B14F-4D97-AF65-F5344CB8AC3E}">
        <p14:creationId xmlns:p14="http://schemas.microsoft.com/office/powerpoint/2010/main" val="780748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45612-5FC0-D5CF-E3CF-DD7FCF76A8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126A0-7DC8-36F3-FB92-AC55249DFA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420A0-2B1E-665F-0F26-26341941E6C4}"/>
              </a:ext>
            </a:extLst>
          </p:cNvPr>
          <p:cNvSpPr>
            <a:spLocks noGrp="1"/>
          </p:cNvSpPr>
          <p:nvPr>
            <p:ph type="dt" sz="half" idx="10"/>
          </p:nvPr>
        </p:nvSpPr>
        <p:spPr/>
        <p:txBody>
          <a:bodyPr/>
          <a:lstStyle/>
          <a:p>
            <a:fld id="{9204C319-1693-4256-93AC-402589C6AC31}" type="datetimeFigureOut">
              <a:rPr lang="en-US" smtClean="0"/>
              <a:t>23-Dec-22</a:t>
            </a:fld>
            <a:endParaRPr lang="en-US"/>
          </a:p>
        </p:txBody>
      </p:sp>
      <p:sp>
        <p:nvSpPr>
          <p:cNvPr id="5" name="Footer Placeholder 4">
            <a:extLst>
              <a:ext uri="{FF2B5EF4-FFF2-40B4-BE49-F238E27FC236}">
                <a16:creationId xmlns:a16="http://schemas.microsoft.com/office/drawing/2014/main" id="{3834E1D4-BCA4-D310-6214-D32761EDB7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A2AF83-8A7A-A898-C7BF-9161CD3A2A35}"/>
              </a:ext>
            </a:extLst>
          </p:cNvPr>
          <p:cNvSpPr>
            <a:spLocks noGrp="1"/>
          </p:cNvSpPr>
          <p:nvPr>
            <p:ph type="sldNum" sz="quarter" idx="12"/>
          </p:nvPr>
        </p:nvSpPr>
        <p:spPr/>
        <p:txBody>
          <a:bodyPr/>
          <a:lstStyle/>
          <a:p>
            <a:fld id="{BB20DA43-25BE-4770-A677-2E60589AE57E}" type="slidenum">
              <a:rPr lang="en-US" smtClean="0"/>
              <a:t>‹#›</a:t>
            </a:fld>
            <a:endParaRPr lang="en-US"/>
          </a:p>
        </p:txBody>
      </p:sp>
    </p:spTree>
    <p:extLst>
      <p:ext uri="{BB962C8B-B14F-4D97-AF65-F5344CB8AC3E}">
        <p14:creationId xmlns:p14="http://schemas.microsoft.com/office/powerpoint/2010/main" val="3085404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401" y="4800025"/>
            <a:ext cx="7315200" cy="567420"/>
          </a:xfrm>
        </p:spPr>
        <p:txBody>
          <a:bodyPr anchor="b"/>
          <a:lstStyle>
            <a:lvl1pPr algn="l">
              <a:defRPr sz="1814" b="1"/>
            </a:lvl1pPr>
          </a:lstStyle>
          <a:p>
            <a:r>
              <a:rPr lang="en-US"/>
              <a:t>Click to edit Master title style</a:t>
            </a:r>
          </a:p>
        </p:txBody>
      </p:sp>
      <p:sp>
        <p:nvSpPr>
          <p:cNvPr id="3" name="Picture Placeholder 2"/>
          <p:cNvSpPr>
            <a:spLocks noGrp="1"/>
          </p:cNvSpPr>
          <p:nvPr>
            <p:ph type="pic" idx="1"/>
          </p:nvPr>
        </p:nvSpPr>
        <p:spPr>
          <a:xfrm>
            <a:off x="2390401" y="612065"/>
            <a:ext cx="7315200" cy="411595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pPr lvl="0"/>
            <a:endParaRPr lang="en-US" noProof="0"/>
          </a:p>
        </p:txBody>
      </p:sp>
      <p:sp>
        <p:nvSpPr>
          <p:cNvPr id="4" name="Text Placeholder 3"/>
          <p:cNvSpPr>
            <a:spLocks noGrp="1"/>
          </p:cNvSpPr>
          <p:nvPr>
            <p:ph type="body" sz="half" idx="2"/>
          </p:nvPr>
        </p:nvSpPr>
        <p:spPr>
          <a:xfrm>
            <a:off x="2390401" y="5367444"/>
            <a:ext cx="7315200" cy="805044"/>
          </a:xfrm>
        </p:spPr>
        <p:txBody>
          <a:bodyPr/>
          <a:lstStyle>
            <a:lvl1pPr marL="0" indent="0">
              <a:buNone/>
              <a:defRPr sz="1270"/>
            </a:lvl1pPr>
            <a:lvl2pPr marL="414772" indent="0">
              <a:buNone/>
              <a:defRPr sz="1089"/>
            </a:lvl2pPr>
            <a:lvl3pPr marL="829544" indent="0">
              <a:buNone/>
              <a:defRPr sz="907"/>
            </a:lvl3pPr>
            <a:lvl4pPr marL="1244316" indent="0">
              <a:buNone/>
              <a:defRPr sz="816"/>
            </a:lvl4pPr>
            <a:lvl5pPr marL="1659087" indent="0">
              <a:buNone/>
              <a:defRPr sz="816"/>
            </a:lvl5pPr>
            <a:lvl6pPr marL="2073859" indent="0">
              <a:buNone/>
              <a:defRPr sz="816"/>
            </a:lvl6pPr>
            <a:lvl7pPr marL="2488631" indent="0">
              <a:buNone/>
              <a:defRPr sz="816"/>
            </a:lvl7pPr>
            <a:lvl8pPr marL="2903403" indent="0">
              <a:buNone/>
              <a:defRPr sz="816"/>
            </a:lvl8pPr>
            <a:lvl9pPr marL="3318175" indent="0">
              <a:buNone/>
              <a:defRPr sz="816"/>
            </a:lvl9pPr>
          </a:lstStyle>
          <a:p>
            <a:pPr lvl="0"/>
            <a:r>
              <a:rPr lang="en-US"/>
              <a:t>Click to edit Master text styles</a:t>
            </a:r>
          </a:p>
        </p:txBody>
      </p:sp>
    </p:spTree>
    <p:extLst>
      <p:ext uri="{BB962C8B-B14F-4D97-AF65-F5344CB8AC3E}">
        <p14:creationId xmlns:p14="http://schemas.microsoft.com/office/powerpoint/2010/main" val="371638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9706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1440" y="568860"/>
            <a:ext cx="2601601" cy="565691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4721" y="568860"/>
            <a:ext cx="7622400" cy="56569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274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5C35-7CCE-6DEA-06C0-DEA2F3079B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CD3A9B-597F-8396-1B4D-D79EEB9582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0A2681-71F8-6190-22B9-C69D6BDFE17B}"/>
              </a:ext>
            </a:extLst>
          </p:cNvPr>
          <p:cNvSpPr>
            <a:spLocks noGrp="1"/>
          </p:cNvSpPr>
          <p:nvPr>
            <p:ph type="dt" sz="half" idx="10"/>
          </p:nvPr>
        </p:nvSpPr>
        <p:spPr/>
        <p:txBody>
          <a:bodyPr/>
          <a:lstStyle/>
          <a:p>
            <a:fld id="{9204C319-1693-4256-93AC-402589C6AC31}" type="datetimeFigureOut">
              <a:rPr lang="en-US" smtClean="0"/>
              <a:t>23-Dec-22</a:t>
            </a:fld>
            <a:endParaRPr lang="en-US"/>
          </a:p>
        </p:txBody>
      </p:sp>
      <p:sp>
        <p:nvSpPr>
          <p:cNvPr id="5" name="Footer Placeholder 4">
            <a:extLst>
              <a:ext uri="{FF2B5EF4-FFF2-40B4-BE49-F238E27FC236}">
                <a16:creationId xmlns:a16="http://schemas.microsoft.com/office/drawing/2014/main" id="{E8145361-1470-03F1-3E52-3C0D1B1352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D961F-7D28-9D9D-8B9A-498B41D474E6}"/>
              </a:ext>
            </a:extLst>
          </p:cNvPr>
          <p:cNvSpPr>
            <a:spLocks noGrp="1"/>
          </p:cNvSpPr>
          <p:nvPr>
            <p:ph type="sldNum" sz="quarter" idx="12"/>
          </p:nvPr>
        </p:nvSpPr>
        <p:spPr/>
        <p:txBody>
          <a:bodyPr/>
          <a:lstStyle/>
          <a:p>
            <a:fld id="{BB20DA43-25BE-4770-A677-2E60589AE57E}" type="slidenum">
              <a:rPr lang="en-US" smtClean="0"/>
              <a:t>‹#›</a:t>
            </a:fld>
            <a:endParaRPr lang="en-US"/>
          </a:p>
        </p:txBody>
      </p:sp>
    </p:spTree>
    <p:extLst>
      <p:ext uri="{BB962C8B-B14F-4D97-AF65-F5344CB8AC3E}">
        <p14:creationId xmlns:p14="http://schemas.microsoft.com/office/powerpoint/2010/main" val="978808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E0FE-BEE8-A860-4178-A93910745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05DAE5-5B78-1302-0CFA-EF107F26CF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247156-6C8D-1BF0-9004-F91991A1AE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3D3722-384B-5EB9-4D7C-C5ECCADF5D2A}"/>
              </a:ext>
            </a:extLst>
          </p:cNvPr>
          <p:cNvSpPr>
            <a:spLocks noGrp="1"/>
          </p:cNvSpPr>
          <p:nvPr>
            <p:ph type="dt" sz="half" idx="10"/>
          </p:nvPr>
        </p:nvSpPr>
        <p:spPr/>
        <p:txBody>
          <a:bodyPr/>
          <a:lstStyle/>
          <a:p>
            <a:fld id="{9204C319-1693-4256-93AC-402589C6AC31}" type="datetimeFigureOut">
              <a:rPr lang="en-US" smtClean="0"/>
              <a:t>23-Dec-22</a:t>
            </a:fld>
            <a:endParaRPr lang="en-US"/>
          </a:p>
        </p:txBody>
      </p:sp>
      <p:sp>
        <p:nvSpPr>
          <p:cNvPr id="6" name="Footer Placeholder 5">
            <a:extLst>
              <a:ext uri="{FF2B5EF4-FFF2-40B4-BE49-F238E27FC236}">
                <a16:creationId xmlns:a16="http://schemas.microsoft.com/office/drawing/2014/main" id="{BAD1D743-83DD-35CD-A6D9-AAB724AE0A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D3F145-B8C0-6AB4-3185-215EDED9FEF3}"/>
              </a:ext>
            </a:extLst>
          </p:cNvPr>
          <p:cNvSpPr>
            <a:spLocks noGrp="1"/>
          </p:cNvSpPr>
          <p:nvPr>
            <p:ph type="sldNum" sz="quarter" idx="12"/>
          </p:nvPr>
        </p:nvSpPr>
        <p:spPr/>
        <p:txBody>
          <a:bodyPr/>
          <a:lstStyle/>
          <a:p>
            <a:fld id="{BB20DA43-25BE-4770-A677-2E60589AE57E}" type="slidenum">
              <a:rPr lang="en-US" smtClean="0"/>
              <a:t>‹#›</a:t>
            </a:fld>
            <a:endParaRPr lang="en-US"/>
          </a:p>
        </p:txBody>
      </p:sp>
    </p:spTree>
    <p:extLst>
      <p:ext uri="{BB962C8B-B14F-4D97-AF65-F5344CB8AC3E}">
        <p14:creationId xmlns:p14="http://schemas.microsoft.com/office/powerpoint/2010/main" val="2789391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195F0-96A6-EFCC-F99D-EF5F960FF5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1D4AC6-EE88-D818-C5F7-C5A9155473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BE1640-C711-4073-2CC8-3F59EBF318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B9A91A-56DF-4A61-974E-9162BB8752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B96953-A768-AFAF-8BFF-F8D96D9053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4EAFA5-37B1-8164-04B3-A5CEEA251493}"/>
              </a:ext>
            </a:extLst>
          </p:cNvPr>
          <p:cNvSpPr>
            <a:spLocks noGrp="1"/>
          </p:cNvSpPr>
          <p:nvPr>
            <p:ph type="dt" sz="half" idx="10"/>
          </p:nvPr>
        </p:nvSpPr>
        <p:spPr/>
        <p:txBody>
          <a:bodyPr/>
          <a:lstStyle/>
          <a:p>
            <a:fld id="{9204C319-1693-4256-93AC-402589C6AC31}" type="datetimeFigureOut">
              <a:rPr lang="en-US" smtClean="0"/>
              <a:t>23-Dec-22</a:t>
            </a:fld>
            <a:endParaRPr lang="en-US"/>
          </a:p>
        </p:txBody>
      </p:sp>
      <p:sp>
        <p:nvSpPr>
          <p:cNvPr id="8" name="Footer Placeholder 7">
            <a:extLst>
              <a:ext uri="{FF2B5EF4-FFF2-40B4-BE49-F238E27FC236}">
                <a16:creationId xmlns:a16="http://schemas.microsoft.com/office/drawing/2014/main" id="{D1CE8714-6534-B6EE-5D75-B33DD0514E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87AD4E-2AD1-9717-F68D-EEB2E01C1408}"/>
              </a:ext>
            </a:extLst>
          </p:cNvPr>
          <p:cNvSpPr>
            <a:spLocks noGrp="1"/>
          </p:cNvSpPr>
          <p:nvPr>
            <p:ph type="sldNum" sz="quarter" idx="12"/>
          </p:nvPr>
        </p:nvSpPr>
        <p:spPr/>
        <p:txBody>
          <a:bodyPr/>
          <a:lstStyle/>
          <a:p>
            <a:fld id="{BB20DA43-25BE-4770-A677-2E60589AE57E}" type="slidenum">
              <a:rPr lang="en-US" smtClean="0"/>
              <a:t>‹#›</a:t>
            </a:fld>
            <a:endParaRPr lang="en-US"/>
          </a:p>
        </p:txBody>
      </p:sp>
    </p:spTree>
    <p:extLst>
      <p:ext uri="{BB962C8B-B14F-4D97-AF65-F5344CB8AC3E}">
        <p14:creationId xmlns:p14="http://schemas.microsoft.com/office/powerpoint/2010/main" val="153005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F6CD-AC9F-BDC7-363D-EA57D4474B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702678-35FC-8F94-34BE-75EB42938911}"/>
              </a:ext>
            </a:extLst>
          </p:cNvPr>
          <p:cNvSpPr>
            <a:spLocks noGrp="1"/>
          </p:cNvSpPr>
          <p:nvPr>
            <p:ph type="dt" sz="half" idx="10"/>
          </p:nvPr>
        </p:nvSpPr>
        <p:spPr/>
        <p:txBody>
          <a:bodyPr/>
          <a:lstStyle/>
          <a:p>
            <a:fld id="{9204C319-1693-4256-93AC-402589C6AC31}" type="datetimeFigureOut">
              <a:rPr lang="en-US" smtClean="0"/>
              <a:t>23-Dec-22</a:t>
            </a:fld>
            <a:endParaRPr lang="en-US"/>
          </a:p>
        </p:txBody>
      </p:sp>
      <p:sp>
        <p:nvSpPr>
          <p:cNvPr id="4" name="Footer Placeholder 3">
            <a:extLst>
              <a:ext uri="{FF2B5EF4-FFF2-40B4-BE49-F238E27FC236}">
                <a16:creationId xmlns:a16="http://schemas.microsoft.com/office/drawing/2014/main" id="{5B527B67-9C85-EEB1-9739-83DDA1AC3C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0DD43B-9FEA-BDFE-3A36-D05385226D1C}"/>
              </a:ext>
            </a:extLst>
          </p:cNvPr>
          <p:cNvSpPr>
            <a:spLocks noGrp="1"/>
          </p:cNvSpPr>
          <p:nvPr>
            <p:ph type="sldNum" sz="quarter" idx="12"/>
          </p:nvPr>
        </p:nvSpPr>
        <p:spPr/>
        <p:txBody>
          <a:bodyPr/>
          <a:lstStyle/>
          <a:p>
            <a:fld id="{BB20DA43-25BE-4770-A677-2E60589AE57E}" type="slidenum">
              <a:rPr lang="en-US" smtClean="0"/>
              <a:t>‹#›</a:t>
            </a:fld>
            <a:endParaRPr lang="en-US"/>
          </a:p>
        </p:txBody>
      </p:sp>
    </p:spTree>
    <p:extLst>
      <p:ext uri="{BB962C8B-B14F-4D97-AF65-F5344CB8AC3E}">
        <p14:creationId xmlns:p14="http://schemas.microsoft.com/office/powerpoint/2010/main" val="3120435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CF461F-DA6A-B5B3-1095-569A9C046490}"/>
              </a:ext>
            </a:extLst>
          </p:cNvPr>
          <p:cNvSpPr>
            <a:spLocks noGrp="1"/>
          </p:cNvSpPr>
          <p:nvPr>
            <p:ph type="dt" sz="half" idx="10"/>
          </p:nvPr>
        </p:nvSpPr>
        <p:spPr/>
        <p:txBody>
          <a:bodyPr/>
          <a:lstStyle/>
          <a:p>
            <a:fld id="{9204C319-1693-4256-93AC-402589C6AC31}" type="datetimeFigureOut">
              <a:rPr lang="en-US" smtClean="0"/>
              <a:t>23-Dec-22</a:t>
            </a:fld>
            <a:endParaRPr lang="en-US"/>
          </a:p>
        </p:txBody>
      </p:sp>
      <p:sp>
        <p:nvSpPr>
          <p:cNvPr id="3" name="Footer Placeholder 2">
            <a:extLst>
              <a:ext uri="{FF2B5EF4-FFF2-40B4-BE49-F238E27FC236}">
                <a16:creationId xmlns:a16="http://schemas.microsoft.com/office/drawing/2014/main" id="{34916A2E-A8E0-04E2-E666-DDC3317496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19F48E-FFCB-3097-91D3-D0A2AF356250}"/>
              </a:ext>
            </a:extLst>
          </p:cNvPr>
          <p:cNvSpPr>
            <a:spLocks noGrp="1"/>
          </p:cNvSpPr>
          <p:nvPr>
            <p:ph type="sldNum" sz="quarter" idx="12"/>
          </p:nvPr>
        </p:nvSpPr>
        <p:spPr/>
        <p:txBody>
          <a:bodyPr/>
          <a:lstStyle/>
          <a:p>
            <a:fld id="{BB20DA43-25BE-4770-A677-2E60589AE57E}" type="slidenum">
              <a:rPr lang="en-US" smtClean="0"/>
              <a:t>‹#›</a:t>
            </a:fld>
            <a:endParaRPr lang="en-US"/>
          </a:p>
        </p:txBody>
      </p:sp>
    </p:spTree>
    <p:extLst>
      <p:ext uri="{BB962C8B-B14F-4D97-AF65-F5344CB8AC3E}">
        <p14:creationId xmlns:p14="http://schemas.microsoft.com/office/powerpoint/2010/main" val="270456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D53BB-EAF7-A280-6E39-82699C967F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8AF5A5-2C60-2769-005E-FEA2480F1E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0189AE-CB38-1AFC-AA5B-3BA150C0E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361AD8-5DA2-8E04-AC4D-DA2438EA193F}"/>
              </a:ext>
            </a:extLst>
          </p:cNvPr>
          <p:cNvSpPr>
            <a:spLocks noGrp="1"/>
          </p:cNvSpPr>
          <p:nvPr>
            <p:ph type="dt" sz="half" idx="10"/>
          </p:nvPr>
        </p:nvSpPr>
        <p:spPr/>
        <p:txBody>
          <a:bodyPr/>
          <a:lstStyle/>
          <a:p>
            <a:fld id="{9204C319-1693-4256-93AC-402589C6AC31}" type="datetimeFigureOut">
              <a:rPr lang="en-US" smtClean="0"/>
              <a:t>23-Dec-22</a:t>
            </a:fld>
            <a:endParaRPr lang="en-US"/>
          </a:p>
        </p:txBody>
      </p:sp>
      <p:sp>
        <p:nvSpPr>
          <p:cNvPr id="6" name="Footer Placeholder 5">
            <a:extLst>
              <a:ext uri="{FF2B5EF4-FFF2-40B4-BE49-F238E27FC236}">
                <a16:creationId xmlns:a16="http://schemas.microsoft.com/office/drawing/2014/main" id="{118C30B6-F338-79C3-D7F4-F876945FCA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34C9A7-E941-7E9A-44F6-6748BCD8F5D8}"/>
              </a:ext>
            </a:extLst>
          </p:cNvPr>
          <p:cNvSpPr>
            <a:spLocks noGrp="1"/>
          </p:cNvSpPr>
          <p:nvPr>
            <p:ph type="sldNum" sz="quarter" idx="12"/>
          </p:nvPr>
        </p:nvSpPr>
        <p:spPr/>
        <p:txBody>
          <a:bodyPr/>
          <a:lstStyle/>
          <a:p>
            <a:fld id="{BB20DA43-25BE-4770-A677-2E60589AE57E}" type="slidenum">
              <a:rPr lang="en-US" smtClean="0"/>
              <a:t>‹#›</a:t>
            </a:fld>
            <a:endParaRPr lang="en-US"/>
          </a:p>
        </p:txBody>
      </p:sp>
    </p:spTree>
    <p:extLst>
      <p:ext uri="{BB962C8B-B14F-4D97-AF65-F5344CB8AC3E}">
        <p14:creationId xmlns:p14="http://schemas.microsoft.com/office/powerpoint/2010/main" val="51103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94E5F-7E78-01E9-EDC7-D905349649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18055F-0B9C-0C3F-1541-688456B095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20D864-A915-E183-9137-72EDF09ADB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3EDB9E-A5BF-5610-F559-3863251A7169}"/>
              </a:ext>
            </a:extLst>
          </p:cNvPr>
          <p:cNvSpPr>
            <a:spLocks noGrp="1"/>
          </p:cNvSpPr>
          <p:nvPr>
            <p:ph type="dt" sz="half" idx="10"/>
          </p:nvPr>
        </p:nvSpPr>
        <p:spPr/>
        <p:txBody>
          <a:bodyPr/>
          <a:lstStyle/>
          <a:p>
            <a:fld id="{9204C319-1693-4256-93AC-402589C6AC31}" type="datetimeFigureOut">
              <a:rPr lang="en-US" smtClean="0"/>
              <a:t>23-Dec-22</a:t>
            </a:fld>
            <a:endParaRPr lang="en-US"/>
          </a:p>
        </p:txBody>
      </p:sp>
      <p:sp>
        <p:nvSpPr>
          <p:cNvPr id="6" name="Footer Placeholder 5">
            <a:extLst>
              <a:ext uri="{FF2B5EF4-FFF2-40B4-BE49-F238E27FC236}">
                <a16:creationId xmlns:a16="http://schemas.microsoft.com/office/drawing/2014/main" id="{E700959E-18CD-50F8-5065-3C21F32966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5B9A4-2941-E519-787C-E7D522313A5B}"/>
              </a:ext>
            </a:extLst>
          </p:cNvPr>
          <p:cNvSpPr>
            <a:spLocks noGrp="1"/>
          </p:cNvSpPr>
          <p:nvPr>
            <p:ph type="sldNum" sz="quarter" idx="12"/>
          </p:nvPr>
        </p:nvSpPr>
        <p:spPr/>
        <p:txBody>
          <a:bodyPr/>
          <a:lstStyle/>
          <a:p>
            <a:fld id="{BB20DA43-25BE-4770-A677-2E60589AE57E}" type="slidenum">
              <a:rPr lang="en-US" smtClean="0"/>
              <a:t>‹#›</a:t>
            </a:fld>
            <a:endParaRPr lang="en-US"/>
          </a:p>
        </p:txBody>
      </p:sp>
    </p:spTree>
    <p:extLst>
      <p:ext uri="{BB962C8B-B14F-4D97-AF65-F5344CB8AC3E}">
        <p14:creationId xmlns:p14="http://schemas.microsoft.com/office/powerpoint/2010/main" val="46553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09DEB7-0980-56F6-3BA4-EC4E145D83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61B1DD-5825-999F-0A54-5FEEBAC5CC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9D00A-FF03-A86D-7E95-3F3C8AD837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4C319-1693-4256-93AC-402589C6AC31}" type="datetimeFigureOut">
              <a:rPr lang="en-US" smtClean="0"/>
              <a:t>23-Dec-22</a:t>
            </a:fld>
            <a:endParaRPr lang="en-US"/>
          </a:p>
        </p:txBody>
      </p:sp>
      <p:sp>
        <p:nvSpPr>
          <p:cNvPr id="5" name="Footer Placeholder 4">
            <a:extLst>
              <a:ext uri="{FF2B5EF4-FFF2-40B4-BE49-F238E27FC236}">
                <a16:creationId xmlns:a16="http://schemas.microsoft.com/office/drawing/2014/main" id="{573B15F7-6B16-7C02-9BEF-88D496E11A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DD5B0D-A629-0B58-8134-41F454330F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0DA43-25BE-4770-A677-2E60589AE57E}" type="slidenum">
              <a:rPr lang="en-US" smtClean="0"/>
              <a:t>‹#›</a:t>
            </a:fld>
            <a:endParaRPr lang="en-US"/>
          </a:p>
        </p:txBody>
      </p:sp>
    </p:spTree>
    <p:extLst>
      <p:ext uri="{BB962C8B-B14F-4D97-AF65-F5344CB8AC3E}">
        <p14:creationId xmlns:p14="http://schemas.microsoft.com/office/powerpoint/2010/main" val="1582393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F53C109A-C081-A3F0-57C1-3F71DC7C1BE8}"/>
              </a:ext>
            </a:extLst>
          </p:cNvPr>
          <p:cNvSpPr>
            <a:spLocks noGrp="1" noChangeArrowheads="1"/>
          </p:cNvSpPr>
          <p:nvPr>
            <p:ph type="title"/>
          </p:nvPr>
        </p:nvSpPr>
        <p:spPr bwMode="auto">
          <a:xfrm>
            <a:off x="894720" y="568861"/>
            <a:ext cx="10408321" cy="114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958690BA-AC74-9F9E-58CA-C33746F64B75}"/>
              </a:ext>
            </a:extLst>
          </p:cNvPr>
          <p:cNvSpPr>
            <a:spLocks noGrp="1" noChangeArrowheads="1"/>
          </p:cNvSpPr>
          <p:nvPr>
            <p:ph type="body" idx="1"/>
          </p:nvPr>
        </p:nvSpPr>
        <p:spPr bwMode="auto">
          <a:xfrm>
            <a:off x="894720" y="1906761"/>
            <a:ext cx="10408321" cy="431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extLst>
      <p:ext uri="{BB962C8B-B14F-4D97-AF65-F5344CB8AC3E}">
        <p14:creationId xmlns:p14="http://schemas.microsoft.com/office/powerpoint/2010/main" val="170160016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14772" rtl="0" eaLnBrk="0" fontAlgn="base" hangingPunct="0">
        <a:lnSpc>
          <a:spcPct val="97000"/>
        </a:lnSpc>
        <a:spcBef>
          <a:spcPct val="0"/>
        </a:spcBef>
        <a:spcAft>
          <a:spcPct val="0"/>
        </a:spcAft>
        <a:buClr>
          <a:srgbClr val="FFFFFF"/>
        </a:buClr>
        <a:buSzPct val="45000"/>
        <a:buFont typeface="StarSymbol" charset="0"/>
        <a:defRPr sz="2540" b="1">
          <a:solidFill>
            <a:srgbClr val="FFFFFF"/>
          </a:solidFill>
          <a:latin typeface="+mj-lt"/>
          <a:ea typeface="+mj-ea"/>
          <a:cs typeface="+mj-cs"/>
        </a:defRPr>
      </a:lvl1pPr>
      <a:lvl2pPr algn="ctr" defTabSz="414772" rtl="0" eaLnBrk="0" fontAlgn="base" hangingPunct="0">
        <a:lnSpc>
          <a:spcPct val="97000"/>
        </a:lnSpc>
        <a:spcBef>
          <a:spcPct val="0"/>
        </a:spcBef>
        <a:spcAft>
          <a:spcPct val="0"/>
        </a:spcAft>
        <a:buClr>
          <a:srgbClr val="FFFFFF"/>
        </a:buClr>
        <a:buSzPct val="45000"/>
        <a:buFont typeface="StarSymbol" charset="0"/>
        <a:defRPr sz="2540" b="1">
          <a:solidFill>
            <a:srgbClr val="FFFFFF"/>
          </a:solidFill>
          <a:latin typeface="Times New Roman" pitchFamily="16" charset="0"/>
          <a:ea typeface="Gothic" charset="0"/>
          <a:cs typeface="Gothic" charset="0"/>
        </a:defRPr>
      </a:lvl2pPr>
      <a:lvl3pPr algn="ctr" defTabSz="414772" rtl="0" eaLnBrk="0" fontAlgn="base" hangingPunct="0">
        <a:lnSpc>
          <a:spcPct val="97000"/>
        </a:lnSpc>
        <a:spcBef>
          <a:spcPct val="0"/>
        </a:spcBef>
        <a:spcAft>
          <a:spcPct val="0"/>
        </a:spcAft>
        <a:buClr>
          <a:srgbClr val="FFFFFF"/>
        </a:buClr>
        <a:buSzPct val="45000"/>
        <a:buFont typeface="StarSymbol" charset="0"/>
        <a:defRPr sz="2540" b="1">
          <a:solidFill>
            <a:srgbClr val="FFFFFF"/>
          </a:solidFill>
          <a:latin typeface="Times New Roman" pitchFamily="16" charset="0"/>
          <a:ea typeface="Gothic" charset="0"/>
          <a:cs typeface="Gothic" charset="0"/>
        </a:defRPr>
      </a:lvl3pPr>
      <a:lvl4pPr algn="ctr" defTabSz="414772" rtl="0" eaLnBrk="0" fontAlgn="base" hangingPunct="0">
        <a:lnSpc>
          <a:spcPct val="97000"/>
        </a:lnSpc>
        <a:spcBef>
          <a:spcPct val="0"/>
        </a:spcBef>
        <a:spcAft>
          <a:spcPct val="0"/>
        </a:spcAft>
        <a:buClr>
          <a:srgbClr val="FFFFFF"/>
        </a:buClr>
        <a:buSzPct val="45000"/>
        <a:buFont typeface="StarSymbol" charset="0"/>
        <a:defRPr sz="2540" b="1">
          <a:solidFill>
            <a:srgbClr val="FFFFFF"/>
          </a:solidFill>
          <a:latin typeface="Times New Roman" pitchFamily="16" charset="0"/>
          <a:ea typeface="Gothic" charset="0"/>
          <a:cs typeface="Gothic" charset="0"/>
        </a:defRPr>
      </a:lvl4pPr>
      <a:lvl5pPr algn="ctr" defTabSz="414772" rtl="0" eaLnBrk="0" fontAlgn="base" hangingPunct="0">
        <a:lnSpc>
          <a:spcPct val="97000"/>
        </a:lnSpc>
        <a:spcBef>
          <a:spcPct val="0"/>
        </a:spcBef>
        <a:spcAft>
          <a:spcPct val="0"/>
        </a:spcAft>
        <a:buClr>
          <a:srgbClr val="FFFFFF"/>
        </a:buClr>
        <a:buSzPct val="45000"/>
        <a:buFont typeface="StarSymbol" charset="0"/>
        <a:defRPr sz="2540" b="1">
          <a:solidFill>
            <a:srgbClr val="FFFFFF"/>
          </a:solidFill>
          <a:latin typeface="Times New Roman" pitchFamily="16" charset="0"/>
          <a:ea typeface="Gothic" charset="0"/>
          <a:cs typeface="Gothic" charset="0"/>
        </a:defRPr>
      </a:lvl5pPr>
      <a:lvl6pPr marL="1394094" indent="-195864" algn="l" defTabSz="414772" rtl="0" fontAlgn="base" hangingPunct="0">
        <a:spcBef>
          <a:spcPct val="0"/>
        </a:spcBef>
        <a:spcAft>
          <a:spcPct val="0"/>
        </a:spcAft>
        <a:buClr>
          <a:srgbClr val="FFFFFF"/>
        </a:buClr>
        <a:buSzPct val="45000"/>
        <a:buFont typeface="StarSymbol" charset="0"/>
        <a:defRPr sz="3992">
          <a:solidFill>
            <a:srgbClr val="000000"/>
          </a:solidFill>
          <a:latin typeface="Times New Roman" pitchFamily="16" charset="0"/>
          <a:ea typeface="Gothic" charset="0"/>
          <a:cs typeface="Gothic" charset="0"/>
        </a:defRPr>
      </a:lvl6pPr>
      <a:lvl7pPr marL="1808866" indent="-195864" algn="l" defTabSz="414772" rtl="0" fontAlgn="base" hangingPunct="0">
        <a:spcBef>
          <a:spcPct val="0"/>
        </a:spcBef>
        <a:spcAft>
          <a:spcPct val="0"/>
        </a:spcAft>
        <a:buClr>
          <a:srgbClr val="FFFFFF"/>
        </a:buClr>
        <a:buSzPct val="45000"/>
        <a:buFont typeface="StarSymbol" charset="0"/>
        <a:defRPr sz="3992">
          <a:solidFill>
            <a:srgbClr val="000000"/>
          </a:solidFill>
          <a:latin typeface="Times New Roman" pitchFamily="16" charset="0"/>
          <a:ea typeface="Gothic" charset="0"/>
          <a:cs typeface="Gothic" charset="0"/>
        </a:defRPr>
      </a:lvl7pPr>
      <a:lvl8pPr marL="2223638" indent="-195864" algn="l" defTabSz="414772" rtl="0" fontAlgn="base" hangingPunct="0">
        <a:spcBef>
          <a:spcPct val="0"/>
        </a:spcBef>
        <a:spcAft>
          <a:spcPct val="0"/>
        </a:spcAft>
        <a:buClr>
          <a:srgbClr val="FFFFFF"/>
        </a:buClr>
        <a:buSzPct val="45000"/>
        <a:buFont typeface="StarSymbol" charset="0"/>
        <a:defRPr sz="3992">
          <a:solidFill>
            <a:srgbClr val="000000"/>
          </a:solidFill>
          <a:latin typeface="Times New Roman" pitchFamily="16" charset="0"/>
          <a:ea typeface="Gothic" charset="0"/>
          <a:cs typeface="Gothic" charset="0"/>
        </a:defRPr>
      </a:lvl8pPr>
      <a:lvl9pPr marL="2638410" indent="-195864" algn="l" defTabSz="414772" rtl="0" fontAlgn="base" hangingPunct="0">
        <a:spcBef>
          <a:spcPct val="0"/>
        </a:spcBef>
        <a:spcAft>
          <a:spcPct val="0"/>
        </a:spcAft>
        <a:buClr>
          <a:srgbClr val="FFFFFF"/>
        </a:buClr>
        <a:buSzPct val="45000"/>
        <a:buFont typeface="StarSymbol" charset="0"/>
        <a:defRPr sz="3992">
          <a:solidFill>
            <a:srgbClr val="000000"/>
          </a:solidFill>
          <a:latin typeface="Times New Roman" pitchFamily="16" charset="0"/>
          <a:ea typeface="Gothic" charset="0"/>
          <a:cs typeface="Gothic" charset="0"/>
        </a:defRPr>
      </a:lvl9pPr>
    </p:titleStyle>
    <p:bodyStyle>
      <a:lvl1pPr marL="391729" indent="-293797" algn="l" defTabSz="414772" rtl="0" eaLnBrk="0" fontAlgn="base" hangingPunct="0">
        <a:lnSpc>
          <a:spcPct val="97000"/>
        </a:lnSpc>
        <a:spcBef>
          <a:spcPct val="0"/>
        </a:spcBef>
        <a:spcAft>
          <a:spcPts val="806"/>
        </a:spcAft>
        <a:buClr>
          <a:srgbClr val="FFFFFF"/>
        </a:buClr>
        <a:buSzPct val="100000"/>
        <a:buFont typeface="Arial" panose="020B0604020202020204" pitchFamily="34" charset="0"/>
        <a:buChar char="•"/>
        <a:defRPr sz="1814">
          <a:solidFill>
            <a:srgbClr val="FFFFFF"/>
          </a:solidFill>
          <a:latin typeface="+mn-lt"/>
          <a:ea typeface="+mn-ea"/>
          <a:cs typeface="+mn-cs"/>
        </a:defRPr>
      </a:lvl1pPr>
      <a:lvl2pPr marL="783458" indent="-260673" algn="l" defTabSz="414772" rtl="0" eaLnBrk="0" fontAlgn="base" hangingPunct="0">
        <a:lnSpc>
          <a:spcPct val="97000"/>
        </a:lnSpc>
        <a:spcBef>
          <a:spcPct val="0"/>
        </a:spcBef>
        <a:spcAft>
          <a:spcPts val="1032"/>
        </a:spcAft>
        <a:buClr>
          <a:srgbClr val="FFFFFF"/>
        </a:buClr>
        <a:buSzPct val="75000"/>
        <a:buFont typeface="StarSymbol" charset="0"/>
        <a:buChar char="–"/>
        <a:defRPr sz="2359">
          <a:solidFill>
            <a:srgbClr val="FFFFFF"/>
          </a:solidFill>
          <a:latin typeface="+mn-lt"/>
          <a:ea typeface="+mn-ea"/>
          <a:cs typeface="+mn-cs"/>
        </a:defRPr>
      </a:lvl2pPr>
      <a:lvl3pPr marL="1175187" indent="-195864" algn="l" defTabSz="414772" rtl="0" eaLnBrk="0" fontAlgn="base" hangingPunct="0">
        <a:lnSpc>
          <a:spcPct val="97000"/>
        </a:lnSpc>
        <a:spcBef>
          <a:spcPct val="0"/>
        </a:spcBef>
        <a:spcAft>
          <a:spcPts val="771"/>
        </a:spcAft>
        <a:buClr>
          <a:srgbClr val="FFFFFF"/>
        </a:buClr>
        <a:buSzPct val="45000"/>
        <a:buFont typeface="StarSymbol" charset="0"/>
        <a:buChar char="●"/>
        <a:defRPr sz="2177">
          <a:solidFill>
            <a:srgbClr val="FFFFFF"/>
          </a:solidFill>
          <a:latin typeface="+mn-lt"/>
          <a:ea typeface="+mn-ea"/>
          <a:cs typeface="+mn-cs"/>
        </a:defRPr>
      </a:lvl3pPr>
      <a:lvl4pPr marL="1566916" indent="-195864" algn="l" defTabSz="414772" rtl="0" eaLnBrk="0" fontAlgn="base" hangingPunct="0">
        <a:lnSpc>
          <a:spcPct val="97000"/>
        </a:lnSpc>
        <a:spcBef>
          <a:spcPct val="0"/>
        </a:spcBef>
        <a:spcAft>
          <a:spcPts val="522"/>
        </a:spcAft>
        <a:buClr>
          <a:srgbClr val="FFFFFF"/>
        </a:buClr>
        <a:buSzPct val="75000"/>
        <a:buFont typeface="StarSymbol" charset="0"/>
        <a:buChar char="–"/>
        <a:defRPr sz="1814">
          <a:solidFill>
            <a:srgbClr val="FFFFFF"/>
          </a:solidFill>
          <a:latin typeface="+mn-lt"/>
          <a:ea typeface="+mn-ea"/>
          <a:cs typeface="+mn-cs"/>
        </a:defRPr>
      </a:lvl4pPr>
      <a:lvl5pPr marL="1958645" indent="-195864" algn="l" defTabSz="414772" rtl="0" eaLnBrk="0" fontAlgn="base" hangingPunct="0">
        <a:lnSpc>
          <a:spcPct val="97000"/>
        </a:lnSpc>
        <a:spcBef>
          <a:spcPct val="0"/>
        </a:spcBef>
        <a:spcAft>
          <a:spcPts val="261"/>
        </a:spcAft>
        <a:buClr>
          <a:srgbClr val="FFFFFF"/>
        </a:buClr>
        <a:buSzPct val="45000"/>
        <a:buFont typeface="StarSymbol" charset="0"/>
        <a:buChar char="●"/>
        <a:defRPr sz="1814">
          <a:solidFill>
            <a:srgbClr val="FFFFFF"/>
          </a:solidFill>
          <a:latin typeface="+mn-lt"/>
          <a:ea typeface="+mn-ea"/>
          <a:cs typeface="+mn-cs"/>
        </a:defRPr>
      </a:lvl5pPr>
      <a:lvl6pPr marL="2373417" indent="-195864" algn="l" defTabSz="414772" rtl="0" fontAlgn="base" hangingPunct="0">
        <a:lnSpc>
          <a:spcPct val="97000"/>
        </a:lnSpc>
        <a:spcBef>
          <a:spcPct val="0"/>
        </a:spcBef>
        <a:spcAft>
          <a:spcPts val="261"/>
        </a:spcAft>
        <a:buClr>
          <a:srgbClr val="FFFFFF"/>
        </a:buClr>
        <a:buSzPct val="45000"/>
        <a:buFont typeface="StarSymbol" charset="0"/>
        <a:buChar char="●"/>
        <a:defRPr sz="1814">
          <a:solidFill>
            <a:srgbClr val="FFFFFF"/>
          </a:solidFill>
          <a:latin typeface="+mn-lt"/>
          <a:ea typeface="+mn-ea"/>
          <a:cs typeface="+mn-cs"/>
        </a:defRPr>
      </a:lvl6pPr>
      <a:lvl7pPr marL="2788188" indent="-195864" algn="l" defTabSz="414772" rtl="0" fontAlgn="base" hangingPunct="0">
        <a:lnSpc>
          <a:spcPct val="97000"/>
        </a:lnSpc>
        <a:spcBef>
          <a:spcPct val="0"/>
        </a:spcBef>
        <a:spcAft>
          <a:spcPts val="261"/>
        </a:spcAft>
        <a:buClr>
          <a:srgbClr val="FFFFFF"/>
        </a:buClr>
        <a:buSzPct val="45000"/>
        <a:buFont typeface="StarSymbol" charset="0"/>
        <a:buChar char="●"/>
        <a:defRPr sz="1814">
          <a:solidFill>
            <a:srgbClr val="FFFFFF"/>
          </a:solidFill>
          <a:latin typeface="+mn-lt"/>
          <a:ea typeface="+mn-ea"/>
          <a:cs typeface="+mn-cs"/>
        </a:defRPr>
      </a:lvl7pPr>
      <a:lvl8pPr marL="3202960" indent="-195864" algn="l" defTabSz="414772" rtl="0" fontAlgn="base" hangingPunct="0">
        <a:lnSpc>
          <a:spcPct val="97000"/>
        </a:lnSpc>
        <a:spcBef>
          <a:spcPct val="0"/>
        </a:spcBef>
        <a:spcAft>
          <a:spcPts val="261"/>
        </a:spcAft>
        <a:buClr>
          <a:srgbClr val="FFFFFF"/>
        </a:buClr>
        <a:buSzPct val="45000"/>
        <a:buFont typeface="StarSymbol" charset="0"/>
        <a:buChar char="●"/>
        <a:defRPr sz="1814">
          <a:solidFill>
            <a:srgbClr val="FFFFFF"/>
          </a:solidFill>
          <a:latin typeface="+mn-lt"/>
          <a:ea typeface="+mn-ea"/>
          <a:cs typeface="+mn-cs"/>
        </a:defRPr>
      </a:lvl8pPr>
      <a:lvl9pPr marL="3617732" indent="-195864" algn="l" defTabSz="414772" rtl="0" fontAlgn="base" hangingPunct="0">
        <a:lnSpc>
          <a:spcPct val="97000"/>
        </a:lnSpc>
        <a:spcBef>
          <a:spcPct val="0"/>
        </a:spcBef>
        <a:spcAft>
          <a:spcPts val="261"/>
        </a:spcAft>
        <a:buClr>
          <a:srgbClr val="FFFFFF"/>
        </a:buClr>
        <a:buSzPct val="45000"/>
        <a:buFont typeface="StarSymbol" charset="0"/>
        <a:buChar char="●"/>
        <a:defRPr sz="1814">
          <a:solidFill>
            <a:srgbClr val="FFFFFF"/>
          </a:solidFill>
          <a:latin typeface="+mn-lt"/>
          <a:ea typeface="+mn-ea"/>
          <a:cs typeface="+mn-cs"/>
        </a:defRPr>
      </a:lvl9pPr>
    </p:bodyStyle>
    <p:otherStyle>
      <a:defPPr>
        <a:defRPr lang="en-US"/>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D8ED3-8905-E0D2-798A-E7F9D0D1491B}"/>
              </a:ext>
            </a:extLst>
          </p:cNvPr>
          <p:cNvSpPr>
            <a:spLocks noGrp="1"/>
          </p:cNvSpPr>
          <p:nvPr>
            <p:ph type="ctrTitle"/>
          </p:nvPr>
        </p:nvSpPr>
        <p:spPr/>
        <p:txBody>
          <a:bodyPr/>
          <a:lstStyle/>
          <a:p>
            <a:r>
              <a:rPr lang="en-US" dirty="0"/>
              <a:t>Outbreak investigation; cholera</a:t>
            </a:r>
          </a:p>
        </p:txBody>
      </p:sp>
      <p:sp>
        <p:nvSpPr>
          <p:cNvPr id="3" name="Subtitle 2">
            <a:extLst>
              <a:ext uri="{FF2B5EF4-FFF2-40B4-BE49-F238E27FC236}">
                <a16:creationId xmlns:a16="http://schemas.microsoft.com/office/drawing/2014/main" id="{A7F8FC0A-220E-2514-AF06-C2EF7916E3E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85160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274EFCB-6480-32FE-B64C-D4F257090E3C}"/>
              </a:ext>
            </a:extLst>
          </p:cNvPr>
          <p:cNvPicPr>
            <a:picLocks noChangeAspect="1"/>
          </p:cNvPicPr>
          <p:nvPr/>
        </p:nvPicPr>
        <p:blipFill>
          <a:blip r:embed="rId2"/>
          <a:stretch>
            <a:fillRect/>
          </a:stretch>
        </p:blipFill>
        <p:spPr>
          <a:xfrm>
            <a:off x="579664" y="643467"/>
            <a:ext cx="10621736"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844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D78885F-6897-81F8-1B29-AEECD865C489}"/>
              </a:ext>
            </a:extLst>
          </p:cNvPr>
          <p:cNvPicPr>
            <a:picLocks noChangeAspect="1"/>
          </p:cNvPicPr>
          <p:nvPr/>
        </p:nvPicPr>
        <p:blipFill>
          <a:blip r:embed="rId2"/>
          <a:stretch>
            <a:fillRect/>
          </a:stretch>
        </p:blipFill>
        <p:spPr>
          <a:xfrm>
            <a:off x="889906" y="643467"/>
            <a:ext cx="9797143"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602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AB061A-17B2-1F26-7F14-7E22FF8C9DB7}"/>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304277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F46EB5-91C5-3E96-8066-A3E881BA3FC0}"/>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598350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B6236B-4EFA-B3A8-3DC2-6B2B313B9DB8}"/>
              </a:ext>
            </a:extLst>
          </p:cNvPr>
          <p:cNvSpPr txBox="1"/>
          <p:nvPr/>
        </p:nvSpPr>
        <p:spPr>
          <a:xfrm>
            <a:off x="783772" y="-63295"/>
            <a:ext cx="10007284" cy="53481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Initial investigation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–1.Confirm outbreak; save the specimen;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Literature review (https://outbreak-database.com/Home.aspx)</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–2.Case definition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–3.Case finding; Lab support</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--4.Orient data into time, place, person. Epidemic curve; spot map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–5.Chart review and line 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–6.Direct Observations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--7.Develop hypothesis regarding source and mode of spread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–8. Test your hypothesis; Environmental sampling; Analytic studies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–9.Implement interim control measures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--10.Communication</a:t>
            </a:r>
          </a:p>
        </p:txBody>
      </p:sp>
    </p:spTree>
    <p:extLst>
      <p:ext uri="{BB962C8B-B14F-4D97-AF65-F5344CB8AC3E}">
        <p14:creationId xmlns:p14="http://schemas.microsoft.com/office/powerpoint/2010/main" val="3362489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ED3DA3-59CD-687F-8EB6-7F438DF6B879}"/>
              </a:ext>
            </a:extLst>
          </p:cNvPr>
          <p:cNvPicPr>
            <a:picLocks noChangeAspect="1"/>
          </p:cNvPicPr>
          <p:nvPr/>
        </p:nvPicPr>
        <p:blipFill>
          <a:blip r:embed="rId2"/>
          <a:stretch>
            <a:fillRect/>
          </a:stretch>
        </p:blipFill>
        <p:spPr>
          <a:xfrm>
            <a:off x="1749235" y="976875"/>
            <a:ext cx="7863568" cy="4436046"/>
          </a:xfrm>
          <a:prstGeom prst="rect">
            <a:avLst/>
          </a:prstGeom>
        </p:spPr>
      </p:pic>
      <p:sp>
        <p:nvSpPr>
          <p:cNvPr id="5" name="TextBox 4">
            <a:extLst>
              <a:ext uri="{FF2B5EF4-FFF2-40B4-BE49-F238E27FC236}">
                <a16:creationId xmlns:a16="http://schemas.microsoft.com/office/drawing/2014/main" id="{C444B866-6225-F825-D2B7-4D8E14522192}"/>
              </a:ext>
            </a:extLst>
          </p:cNvPr>
          <p:cNvSpPr txBox="1"/>
          <p:nvPr/>
        </p:nvSpPr>
        <p:spPr>
          <a:xfrm>
            <a:off x="2633700" y="5786561"/>
            <a:ext cx="609463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Practical Healthcare epidemiology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ed</a:t>
            </a:r>
          </a:p>
        </p:txBody>
      </p:sp>
      <p:sp>
        <p:nvSpPr>
          <p:cNvPr id="2" name="TextBox 1">
            <a:extLst>
              <a:ext uri="{FF2B5EF4-FFF2-40B4-BE49-F238E27FC236}">
                <a16:creationId xmlns:a16="http://schemas.microsoft.com/office/drawing/2014/main" id="{A91D7C60-C840-5C88-30B5-3C8513D723B9}"/>
              </a:ext>
            </a:extLst>
          </p:cNvPr>
          <p:cNvSpPr txBox="1"/>
          <p:nvPr/>
        </p:nvSpPr>
        <p:spPr>
          <a:xfrm>
            <a:off x="7151914" y="5478236"/>
            <a:ext cx="1563633" cy="369332"/>
          </a:xfrm>
          <a:prstGeom prst="rect">
            <a:avLst/>
          </a:prstGeom>
          <a:noFill/>
        </p:spPr>
        <p:txBody>
          <a:bodyPr wrap="none" rtlCol="0">
            <a:spAutoFit/>
          </a:bodyPr>
          <a:lstStyle/>
          <a:p>
            <a:r>
              <a:rPr lang="en-US" dirty="0"/>
              <a:t>Currently WGS</a:t>
            </a:r>
          </a:p>
        </p:txBody>
      </p:sp>
    </p:spTree>
    <p:extLst>
      <p:ext uri="{BB962C8B-B14F-4D97-AF65-F5344CB8AC3E}">
        <p14:creationId xmlns:p14="http://schemas.microsoft.com/office/powerpoint/2010/main" val="2127102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291B5-E15E-EF8E-751D-6463A8E274FF}"/>
              </a:ext>
            </a:extLst>
          </p:cNvPr>
          <p:cNvSpPr>
            <a:spLocks noGrp="1"/>
          </p:cNvSpPr>
          <p:nvPr>
            <p:ph type="title"/>
          </p:nvPr>
        </p:nvSpPr>
        <p:spPr/>
        <p:txBody>
          <a:bodyPr/>
          <a:lstStyle/>
          <a:p>
            <a:r>
              <a:rPr lang="en-US" dirty="0"/>
              <a:t>Transmission: fecal-oral route</a:t>
            </a:r>
          </a:p>
        </p:txBody>
      </p:sp>
      <p:sp>
        <p:nvSpPr>
          <p:cNvPr id="3" name="Content Placeholder 2">
            <a:extLst>
              <a:ext uri="{FF2B5EF4-FFF2-40B4-BE49-F238E27FC236}">
                <a16:creationId xmlns:a16="http://schemas.microsoft.com/office/drawing/2014/main" id="{F97F7559-2A6C-1A04-7046-BB67F1F7D84B}"/>
              </a:ext>
            </a:extLst>
          </p:cNvPr>
          <p:cNvSpPr>
            <a:spLocks noGrp="1"/>
          </p:cNvSpPr>
          <p:nvPr>
            <p:ph idx="1"/>
          </p:nvPr>
        </p:nvSpPr>
        <p:spPr/>
        <p:txBody>
          <a:bodyPr/>
          <a:lstStyle/>
          <a:p>
            <a:r>
              <a:rPr lang="en-US" dirty="0"/>
              <a:t>Food</a:t>
            </a:r>
          </a:p>
          <a:p>
            <a:r>
              <a:rPr lang="en-US" dirty="0"/>
              <a:t>Water</a:t>
            </a:r>
          </a:p>
          <a:p>
            <a:r>
              <a:rPr lang="en-US" dirty="0"/>
              <a:t>Fomite</a:t>
            </a:r>
          </a:p>
          <a:p>
            <a:r>
              <a:rPr lang="en-US" dirty="0"/>
              <a:t>Direct contact</a:t>
            </a:r>
          </a:p>
        </p:txBody>
      </p:sp>
    </p:spTree>
    <p:extLst>
      <p:ext uri="{BB962C8B-B14F-4D97-AF65-F5344CB8AC3E}">
        <p14:creationId xmlns:p14="http://schemas.microsoft.com/office/powerpoint/2010/main" val="747029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E2F98-9C1C-BC6F-3634-74EE37F53286}"/>
              </a:ext>
            </a:extLst>
          </p:cNvPr>
          <p:cNvSpPr>
            <a:spLocks noGrp="1"/>
          </p:cNvSpPr>
          <p:nvPr>
            <p:ph type="title"/>
          </p:nvPr>
        </p:nvSpPr>
        <p:spPr/>
        <p:txBody>
          <a:bodyPr/>
          <a:lstStyle/>
          <a:p>
            <a:r>
              <a:rPr lang="en-US" dirty="0"/>
              <a:t>Infectious dose</a:t>
            </a:r>
          </a:p>
        </p:txBody>
      </p:sp>
      <p:sp>
        <p:nvSpPr>
          <p:cNvPr id="3" name="Content Placeholder 2">
            <a:extLst>
              <a:ext uri="{FF2B5EF4-FFF2-40B4-BE49-F238E27FC236}">
                <a16:creationId xmlns:a16="http://schemas.microsoft.com/office/drawing/2014/main" id="{10732AEA-E4A0-2366-6E5D-2A0FDF5477F0}"/>
              </a:ext>
            </a:extLst>
          </p:cNvPr>
          <p:cNvSpPr>
            <a:spLocks noGrp="1"/>
          </p:cNvSpPr>
          <p:nvPr>
            <p:ph idx="1"/>
          </p:nvPr>
        </p:nvSpPr>
        <p:spPr/>
        <p:txBody>
          <a:bodyPr>
            <a:normAutofit/>
          </a:bodyPr>
          <a:lstStyle/>
          <a:p>
            <a:r>
              <a:rPr lang="en-US" b="0" i="0" u="none" strike="noStrike" baseline="0" dirty="0">
                <a:solidFill>
                  <a:srgbClr val="000000"/>
                </a:solidFill>
                <a:latin typeface="ScalaLancetPro"/>
              </a:rPr>
              <a:t>The median infectious dose is on the scale of 100 000 000 organisms</a:t>
            </a:r>
          </a:p>
          <a:p>
            <a:r>
              <a:rPr lang="en-US" b="0" i="0" u="none" strike="noStrike" baseline="0" dirty="0">
                <a:solidFill>
                  <a:srgbClr val="000000"/>
                </a:solidFill>
                <a:latin typeface="ScalaLancetPro"/>
              </a:rPr>
              <a:t> although this drops to 100–10 000 when intake is accompanied by a buffer solution, which might mimic food-borne transmission</a:t>
            </a:r>
            <a:endParaRPr lang="en-US" dirty="0"/>
          </a:p>
        </p:txBody>
      </p:sp>
    </p:spTree>
    <p:extLst>
      <p:ext uri="{BB962C8B-B14F-4D97-AF65-F5344CB8AC3E}">
        <p14:creationId xmlns:p14="http://schemas.microsoft.com/office/powerpoint/2010/main" val="2335026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13D3-55E6-E14D-893E-638A85BA49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85D454-395D-34F9-1B04-61056B6D00F8}"/>
              </a:ext>
            </a:extLst>
          </p:cNvPr>
          <p:cNvSpPr>
            <a:spLocks noGrp="1"/>
          </p:cNvSpPr>
          <p:nvPr>
            <p:ph idx="1"/>
          </p:nvPr>
        </p:nvSpPr>
        <p:spPr/>
        <p:txBody>
          <a:bodyPr>
            <a:normAutofit lnSpcReduction="10000"/>
          </a:bodyPr>
          <a:lstStyle/>
          <a:p>
            <a:r>
              <a:rPr lang="en-US" dirty="0"/>
              <a:t>Incubation: few hours to five days; usually 2 to 3 days</a:t>
            </a:r>
          </a:p>
          <a:p>
            <a:r>
              <a:rPr lang="en-US" dirty="0"/>
              <a:t>Period of communicability: usually few days after recovery</a:t>
            </a:r>
          </a:p>
          <a:p>
            <a:r>
              <a:rPr lang="en-US" dirty="0"/>
              <a:t>(carrier state may persist for many months;</a:t>
            </a:r>
          </a:p>
          <a:p>
            <a:r>
              <a:rPr lang="en-US" dirty="0"/>
              <a:t>Rarely chronic biliary infection lasting for years)</a:t>
            </a:r>
          </a:p>
          <a:p>
            <a:endParaRPr lang="en-US" dirty="0"/>
          </a:p>
          <a:p>
            <a:r>
              <a:rPr lang="en-US" dirty="0"/>
              <a:t>Majority asymptomatic</a:t>
            </a:r>
          </a:p>
          <a:p>
            <a:r>
              <a:rPr lang="en-US" dirty="0"/>
              <a:t>Some with mild symptoms</a:t>
            </a:r>
          </a:p>
          <a:p>
            <a:r>
              <a:rPr lang="en-US" dirty="0"/>
              <a:t>Severe symptoms (10%) might cause death in few hours if not rapidly treated (Cholera gravis)</a:t>
            </a:r>
          </a:p>
        </p:txBody>
      </p:sp>
    </p:spTree>
    <p:extLst>
      <p:ext uri="{BB962C8B-B14F-4D97-AF65-F5344CB8AC3E}">
        <p14:creationId xmlns:p14="http://schemas.microsoft.com/office/powerpoint/2010/main" val="2698533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38FBDC-FB4A-1010-70CB-A250174E2953}"/>
              </a:ext>
            </a:extLst>
          </p:cNvPr>
          <p:cNvPicPr>
            <a:picLocks noChangeAspect="1"/>
          </p:cNvPicPr>
          <p:nvPr/>
        </p:nvPicPr>
        <p:blipFill>
          <a:blip r:embed="rId2"/>
          <a:stretch>
            <a:fillRect/>
          </a:stretch>
        </p:blipFill>
        <p:spPr>
          <a:xfrm>
            <a:off x="1755320" y="291078"/>
            <a:ext cx="9625693" cy="6077065"/>
          </a:xfrm>
          <a:prstGeom prst="rect">
            <a:avLst/>
          </a:prstGeom>
        </p:spPr>
      </p:pic>
    </p:spTree>
    <p:extLst>
      <p:ext uri="{BB962C8B-B14F-4D97-AF65-F5344CB8AC3E}">
        <p14:creationId xmlns:p14="http://schemas.microsoft.com/office/powerpoint/2010/main" val="3834177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D7535-6EBC-D720-AFA3-DAAD03EB564E}"/>
              </a:ext>
            </a:extLst>
          </p:cNvPr>
          <p:cNvSpPr>
            <a:spLocks noGrp="1"/>
          </p:cNvSpPr>
          <p:nvPr>
            <p:ph type="title"/>
          </p:nvPr>
        </p:nvSpPr>
        <p:spPr/>
        <p:txBody>
          <a:bodyPr/>
          <a:lstStyle/>
          <a:p>
            <a:r>
              <a:rPr lang="en-US" dirty="0"/>
              <a:t>Pretest</a:t>
            </a:r>
          </a:p>
        </p:txBody>
      </p:sp>
      <p:sp>
        <p:nvSpPr>
          <p:cNvPr id="3" name="Content Placeholder 2">
            <a:extLst>
              <a:ext uri="{FF2B5EF4-FFF2-40B4-BE49-F238E27FC236}">
                <a16:creationId xmlns:a16="http://schemas.microsoft.com/office/drawing/2014/main" id="{B4F3A2D2-7B5C-78AD-656A-51906833AF7C}"/>
              </a:ext>
            </a:extLst>
          </p:cNvPr>
          <p:cNvSpPr>
            <a:spLocks noGrp="1"/>
          </p:cNvSpPr>
          <p:nvPr>
            <p:ph idx="1"/>
          </p:nvPr>
        </p:nvSpPr>
        <p:spPr/>
        <p:txBody>
          <a:bodyPr/>
          <a:lstStyle/>
          <a:p>
            <a:r>
              <a:rPr lang="en-US" dirty="0"/>
              <a:t>What is the current case definition of cholera</a:t>
            </a:r>
          </a:p>
          <a:p>
            <a:r>
              <a:rPr lang="en-US" dirty="0"/>
              <a:t>What is the infectious dose in cholera</a:t>
            </a:r>
          </a:p>
          <a:p>
            <a:r>
              <a:rPr lang="en-US" dirty="0"/>
              <a:t>What percentage of people are symptomatic from cholera</a:t>
            </a:r>
          </a:p>
          <a:p>
            <a:r>
              <a:rPr lang="en-US" dirty="0"/>
              <a:t>How to disinfect water to make it bacteria-free</a:t>
            </a:r>
          </a:p>
          <a:p>
            <a:r>
              <a:rPr lang="en-US" dirty="0"/>
              <a:t>What is the percentage of chlorine to be used for surface disinfection</a:t>
            </a:r>
          </a:p>
          <a:p>
            <a:endParaRPr lang="en-US" dirty="0"/>
          </a:p>
        </p:txBody>
      </p:sp>
    </p:spTree>
    <p:extLst>
      <p:ext uri="{BB962C8B-B14F-4D97-AF65-F5344CB8AC3E}">
        <p14:creationId xmlns:p14="http://schemas.microsoft.com/office/powerpoint/2010/main" val="3470103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F9E6A-ECE1-CAB4-0FB0-938D70E49D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BB10D8-6C08-4095-2AC9-EBCDE1CC5D46}"/>
              </a:ext>
            </a:extLst>
          </p:cNvPr>
          <p:cNvSpPr>
            <a:spLocks noGrp="1"/>
          </p:cNvSpPr>
          <p:nvPr>
            <p:ph idx="1"/>
          </p:nvPr>
        </p:nvSpPr>
        <p:spPr/>
        <p:txBody>
          <a:bodyPr>
            <a:normAutofit fontScale="92500" lnSpcReduction="10000"/>
          </a:bodyPr>
          <a:lstStyle/>
          <a:p>
            <a:r>
              <a:rPr lang="en-US" dirty="0" err="1"/>
              <a:t>FOr</a:t>
            </a:r>
            <a:r>
              <a:rPr lang="en-US" dirty="0"/>
              <a:t> vibrio cholera we need a special media:</a:t>
            </a:r>
          </a:p>
          <a:p>
            <a:pPr lvl="1"/>
            <a:r>
              <a:rPr lang="en-US" dirty="0"/>
              <a:t>Thiosulfate citrate bile salts sucrose (TCBS)</a:t>
            </a:r>
          </a:p>
          <a:p>
            <a:pPr lvl="1"/>
            <a:r>
              <a:rPr lang="en-US" dirty="0"/>
              <a:t>Oxidase positive</a:t>
            </a:r>
          </a:p>
          <a:p>
            <a:pPr lvl="1"/>
            <a:r>
              <a:rPr lang="en-US" dirty="0"/>
              <a:t>Gram stain: small curved gram negative rods</a:t>
            </a:r>
          </a:p>
          <a:p>
            <a:pPr lvl="1"/>
            <a:r>
              <a:rPr lang="en-US" dirty="0"/>
              <a:t>Motile, comma shaped, facultative anaerobic, aquatic bacterium</a:t>
            </a:r>
          </a:p>
          <a:p>
            <a:pPr lvl="1"/>
            <a:r>
              <a:rPr lang="en-US" dirty="0"/>
              <a:t>Gram negative ID system</a:t>
            </a:r>
          </a:p>
          <a:p>
            <a:pPr lvl="1"/>
            <a:r>
              <a:rPr lang="en-US" dirty="0"/>
              <a:t>Susceptibility testing (doxycycline, </a:t>
            </a:r>
            <a:r>
              <a:rPr lang="en-US" dirty="0" err="1"/>
              <a:t>azithromycine</a:t>
            </a:r>
            <a:r>
              <a:rPr lang="en-US" dirty="0"/>
              <a:t>, quinolones)</a:t>
            </a:r>
          </a:p>
          <a:p>
            <a:pPr lvl="1"/>
            <a:r>
              <a:rPr lang="en-US" dirty="0"/>
              <a:t>Test for toxigenicity</a:t>
            </a:r>
          </a:p>
          <a:p>
            <a:pPr lvl="1"/>
            <a:r>
              <a:rPr lang="en-US" dirty="0"/>
              <a:t>Slide agglutination for serogroup or serotype</a:t>
            </a:r>
          </a:p>
          <a:p>
            <a:pPr lvl="1"/>
            <a:r>
              <a:rPr lang="en-US" dirty="0"/>
              <a:t>Cary </a:t>
            </a:r>
            <a:r>
              <a:rPr lang="en-US" dirty="0" err="1"/>
              <a:t>blair</a:t>
            </a:r>
            <a:r>
              <a:rPr lang="en-US" dirty="0"/>
              <a:t> transport medium</a:t>
            </a:r>
          </a:p>
          <a:p>
            <a:pPr lvl="1"/>
            <a:r>
              <a:rPr lang="en-US" dirty="0"/>
              <a:t>Rapid antigen test / RDTs (needs to be confirmed by culture)</a:t>
            </a:r>
          </a:p>
          <a:p>
            <a:pPr lvl="1"/>
            <a:r>
              <a:rPr lang="en-US" dirty="0"/>
              <a:t>PCR</a:t>
            </a:r>
          </a:p>
        </p:txBody>
      </p:sp>
    </p:spTree>
    <p:extLst>
      <p:ext uri="{BB962C8B-B14F-4D97-AF65-F5344CB8AC3E}">
        <p14:creationId xmlns:p14="http://schemas.microsoft.com/office/powerpoint/2010/main" val="257429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7780C5EB-D75B-EAD5-5EC0-0BF167C6773B}"/>
              </a:ext>
            </a:extLst>
          </p:cNvPr>
          <p:cNvSpPr txBox="1">
            <a:spLocks noChangeArrowheads="1"/>
          </p:cNvSpPr>
          <p:nvPr/>
        </p:nvSpPr>
        <p:spPr bwMode="auto">
          <a:xfrm>
            <a:off x="1848995" y="381641"/>
            <a:ext cx="8495452" cy="21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charset="0"/>
                <a:cs typeface="Gothic"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charset="0"/>
                <a:cs typeface="Gothic"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charset="0"/>
                <a:cs typeface="Gothic"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charset="0"/>
                <a:cs typeface="Gothic"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charset="0"/>
                <a:cs typeface="Gothic"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charset="0"/>
                <a:cs typeface="Gothic"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charset="0"/>
                <a:cs typeface="Gothic"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charset="0"/>
                <a:cs typeface="Gothic"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charset="0"/>
                <a:cs typeface="Gothic" charset="0"/>
              </a:defRPr>
            </a:lvl9pPr>
          </a:lstStyle>
          <a:p>
            <a:pPr marL="0" marR="0" lvl="0" indent="0" algn="ctr" defTabSz="829544" rtl="0" eaLnBrk="1" fontAlgn="base" latinLnBrk="0" hangingPunct="0">
              <a:lnSpc>
                <a:spcPct val="97000"/>
              </a:lnSpc>
              <a:spcBef>
                <a:spcPct val="0"/>
              </a:spcBef>
              <a:spcAft>
                <a:spcPct val="0"/>
              </a:spcAft>
              <a:buClr>
                <a:srgbClr val="FFFFFF"/>
              </a:buClr>
              <a:buSzPct val="45000"/>
              <a:buFontTx/>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kumimoji="0" lang="en-GB" altLang="en-US" sz="1452" b="1" i="0" u="none" strike="noStrike" kern="1200" cap="none" spc="0" normalizeH="0" baseline="0" noProof="0">
                <a:ln>
                  <a:noFill/>
                </a:ln>
                <a:solidFill>
                  <a:srgbClr val="FFFFFF"/>
                </a:solidFill>
                <a:effectLst/>
                <a:uLnTx/>
                <a:uFillTx/>
                <a:latin typeface="Arial" panose="020B0604020202020204" pitchFamily="34" charset="0"/>
              </a:rPr>
              <a:t>Microbiologic Studies.</a:t>
            </a:r>
          </a:p>
        </p:txBody>
      </p:sp>
      <p:pic>
        <p:nvPicPr>
          <p:cNvPr id="4098" name="Picture 2">
            <a:extLst>
              <a:ext uri="{FF2B5EF4-FFF2-40B4-BE49-F238E27FC236}">
                <a16:creationId xmlns:a16="http://schemas.microsoft.com/office/drawing/2014/main" id="{0758F42F-5140-FF2D-9B9C-38008662D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5704" y="6270419"/>
            <a:ext cx="2566349" cy="43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4">
            <a:extLst>
              <a:ext uri="{FF2B5EF4-FFF2-40B4-BE49-F238E27FC236}">
                <a16:creationId xmlns:a16="http://schemas.microsoft.com/office/drawing/2014/main" id="{51B5DEDB-2DEE-61DD-E386-4887E89DD37E}"/>
              </a:ext>
            </a:extLst>
          </p:cNvPr>
          <p:cNvSpPr txBox="1">
            <a:spLocks noChangeArrowheads="1"/>
          </p:cNvSpPr>
          <p:nvPr/>
        </p:nvSpPr>
        <p:spPr bwMode="auto">
          <a:xfrm>
            <a:off x="4624167" y="5972308"/>
            <a:ext cx="2923507" cy="32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 pos="2895600" algn="l"/>
                <a:tab pos="3619500" algn="l"/>
              </a:tabLst>
              <a:defRPr sz="2400">
                <a:solidFill>
                  <a:schemeClr val="tx1"/>
                </a:solidFill>
                <a:latin typeface="Times New Roman" panose="02020603050405020304" pitchFamily="18" charset="0"/>
                <a:ea typeface="Gothic" charset="0"/>
                <a:cs typeface="Gothic" charset="0"/>
              </a:defRPr>
            </a:lvl1pPr>
            <a:lvl2pPr marL="742950" indent="-285750" eaLnBrk="0" hangingPunct="0">
              <a:tabLst>
                <a:tab pos="723900" algn="l"/>
                <a:tab pos="1447800" algn="l"/>
                <a:tab pos="2171700" algn="l"/>
                <a:tab pos="2895600" algn="l"/>
                <a:tab pos="3619500" algn="l"/>
              </a:tabLst>
              <a:defRPr sz="2400">
                <a:solidFill>
                  <a:schemeClr val="tx1"/>
                </a:solidFill>
                <a:latin typeface="Times New Roman" panose="02020603050405020304" pitchFamily="18" charset="0"/>
                <a:ea typeface="Gothic" charset="0"/>
                <a:cs typeface="Gothic" charset="0"/>
              </a:defRPr>
            </a:lvl2pPr>
            <a:lvl3pPr marL="1143000" indent="-228600" eaLnBrk="0" hangingPunct="0">
              <a:tabLst>
                <a:tab pos="723900" algn="l"/>
                <a:tab pos="1447800" algn="l"/>
                <a:tab pos="2171700" algn="l"/>
                <a:tab pos="2895600" algn="l"/>
                <a:tab pos="3619500" algn="l"/>
              </a:tabLst>
              <a:defRPr sz="2400">
                <a:solidFill>
                  <a:schemeClr val="tx1"/>
                </a:solidFill>
                <a:latin typeface="Times New Roman" panose="02020603050405020304" pitchFamily="18" charset="0"/>
                <a:ea typeface="Gothic" charset="0"/>
                <a:cs typeface="Gothic" charset="0"/>
              </a:defRPr>
            </a:lvl3pPr>
            <a:lvl4pPr marL="1600200" indent="-228600" eaLnBrk="0" hangingPunct="0">
              <a:tabLst>
                <a:tab pos="723900" algn="l"/>
                <a:tab pos="1447800" algn="l"/>
                <a:tab pos="2171700" algn="l"/>
                <a:tab pos="2895600" algn="l"/>
                <a:tab pos="3619500" algn="l"/>
              </a:tabLst>
              <a:defRPr sz="2400">
                <a:solidFill>
                  <a:schemeClr val="tx1"/>
                </a:solidFill>
                <a:latin typeface="Times New Roman" panose="02020603050405020304" pitchFamily="18" charset="0"/>
                <a:ea typeface="Gothic" charset="0"/>
                <a:cs typeface="Gothic" charset="0"/>
              </a:defRPr>
            </a:lvl4pPr>
            <a:lvl5pPr marL="2057400" indent="-228600" eaLnBrk="0" hangingPunct="0">
              <a:tabLst>
                <a:tab pos="723900" algn="l"/>
                <a:tab pos="1447800" algn="l"/>
                <a:tab pos="2171700" algn="l"/>
                <a:tab pos="2895600" algn="l"/>
                <a:tab pos="3619500" algn="l"/>
              </a:tabLst>
              <a:defRPr sz="2400">
                <a:solidFill>
                  <a:schemeClr val="tx1"/>
                </a:solidFill>
                <a:latin typeface="Times New Roman" panose="02020603050405020304" pitchFamily="18" charset="0"/>
                <a:ea typeface="Gothic" charset="0"/>
                <a:cs typeface="Gothic"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anose="02020603050405020304" pitchFamily="18" charset="0"/>
                <a:ea typeface="Gothic" charset="0"/>
                <a:cs typeface="Gothic"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anose="02020603050405020304" pitchFamily="18" charset="0"/>
                <a:ea typeface="Gothic" charset="0"/>
                <a:cs typeface="Gothic"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anose="02020603050405020304" pitchFamily="18" charset="0"/>
                <a:ea typeface="Gothic" charset="0"/>
                <a:cs typeface="Gothic"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anose="02020603050405020304" pitchFamily="18" charset="0"/>
                <a:ea typeface="Gothic" charset="0"/>
                <a:cs typeface="Gothic" charset="0"/>
              </a:defRPr>
            </a:lvl9pPr>
          </a:lstStyle>
          <a:p>
            <a:pPr marL="0" marR="0" lvl="0" indent="0" algn="l" defTabSz="829544" rtl="0" eaLnBrk="1" fontAlgn="base" latinLnBrk="0" hangingPunct="0">
              <a:lnSpc>
                <a:spcPct val="97000"/>
              </a:lnSpc>
              <a:spcBef>
                <a:spcPct val="0"/>
              </a:spcBef>
              <a:spcAft>
                <a:spcPct val="0"/>
              </a:spcAft>
              <a:buClr>
                <a:srgbClr val="FFFFFF"/>
              </a:buClr>
              <a:buSzPct val="45000"/>
              <a:buFontTx/>
              <a:buNone/>
              <a:tabLst>
                <a:tab pos="656722" algn="l"/>
                <a:tab pos="1313444" algn="l"/>
                <a:tab pos="1970166" algn="l"/>
                <a:tab pos="2626888" algn="l"/>
                <a:tab pos="3283610" algn="l"/>
              </a:tabLst>
              <a:defRPr/>
            </a:pPr>
            <a:r>
              <a:rPr kumimoji="0" lang="en-GB" altLang="en-US" sz="1089" b="1" i="0" u="none" strike="noStrike" kern="1200" cap="none" spc="0" normalizeH="0" baseline="0" noProof="0">
                <a:ln>
                  <a:noFill/>
                </a:ln>
                <a:solidFill>
                  <a:srgbClr val="FFFFFF"/>
                </a:solidFill>
                <a:effectLst/>
                <a:uLnTx/>
                <a:uFillTx/>
                <a:latin typeface="Arial" panose="020B0604020202020204" pitchFamily="34" charset="0"/>
              </a:rPr>
              <a:t>Ryan ET et al. N Engl J Med 2011;364:2536-2541</a:t>
            </a:r>
          </a:p>
        </p:txBody>
      </p:sp>
      <p:pic>
        <p:nvPicPr>
          <p:cNvPr id="4100" name="Picture 5" descr="Image">
            <a:extLst>
              <a:ext uri="{FF2B5EF4-FFF2-40B4-BE49-F238E27FC236}">
                <a16:creationId xmlns:a16="http://schemas.microsoft.com/office/drawing/2014/main" id="{DB4FBAF3-F13A-6C74-4A2F-4F74EA93F5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17843" y="476978"/>
            <a:ext cx="4282346" cy="543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1EA3C-1BBE-FD43-520D-07D3585A9E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2F767F6-7DDA-02D3-E028-705516B69FFE}"/>
              </a:ext>
            </a:extLst>
          </p:cNvPr>
          <p:cNvSpPr>
            <a:spLocks noGrp="1"/>
          </p:cNvSpPr>
          <p:nvPr>
            <p:ph idx="1"/>
          </p:nvPr>
        </p:nvSpPr>
        <p:spPr/>
        <p:txBody>
          <a:bodyPr>
            <a:normAutofit lnSpcReduction="10000"/>
          </a:bodyPr>
          <a:lstStyle/>
          <a:p>
            <a:r>
              <a:rPr lang="en-US" dirty="0"/>
              <a:t>Serogroup:  O1 or O139</a:t>
            </a:r>
          </a:p>
          <a:p>
            <a:r>
              <a:rPr lang="en-US" dirty="0"/>
              <a:t>Biotype:  classical or El Tor</a:t>
            </a:r>
          </a:p>
          <a:p>
            <a:r>
              <a:rPr lang="en-US" dirty="0"/>
              <a:t>Serotype : Ogawa; </a:t>
            </a:r>
            <a:r>
              <a:rPr lang="en-US" dirty="0" err="1"/>
              <a:t>Inoba</a:t>
            </a:r>
            <a:r>
              <a:rPr lang="en-US" dirty="0"/>
              <a:t>; </a:t>
            </a:r>
            <a:r>
              <a:rPr lang="en-US" dirty="0" err="1"/>
              <a:t>Hikojima</a:t>
            </a:r>
            <a:endParaRPr lang="en-US" dirty="0"/>
          </a:p>
          <a:p>
            <a:r>
              <a:rPr lang="en-US" dirty="0"/>
              <a:t>First six pandemics O1; 7</a:t>
            </a:r>
            <a:r>
              <a:rPr lang="en-US" baseline="30000" dirty="0"/>
              <a:t>th</a:t>
            </a:r>
            <a:r>
              <a:rPr lang="en-US" dirty="0"/>
              <a:t> O1 </a:t>
            </a:r>
            <a:r>
              <a:rPr lang="en-US" dirty="0" err="1"/>
              <a:t>ElTor</a:t>
            </a:r>
            <a:r>
              <a:rPr lang="en-US" dirty="0"/>
              <a:t> biotype</a:t>
            </a:r>
          </a:p>
          <a:p>
            <a:r>
              <a:rPr lang="en-US" dirty="0"/>
              <a:t>O139 first detected in Indian subcontinent in 1992 and then spread to Asian countries causing large epidemics.</a:t>
            </a:r>
          </a:p>
          <a:p>
            <a:r>
              <a:rPr lang="en-US" sz="1800" b="0" i="1" u="none" strike="noStrike" baseline="0" dirty="0">
                <a:solidFill>
                  <a:srgbClr val="000000"/>
                </a:solidFill>
                <a:latin typeface="ScalaLancetPro"/>
              </a:rPr>
              <a:t>V cholerae </a:t>
            </a:r>
            <a:r>
              <a:rPr lang="en-US" sz="1800" b="0" i="0" u="none" strike="noStrike" baseline="0" dirty="0">
                <a:solidFill>
                  <a:srgbClr val="000000"/>
                </a:solidFill>
                <a:latin typeface="ScalaLancetPro"/>
              </a:rPr>
              <a:t>O1 strains isolated between 1991 and 1994 from Bangladesh showed hybrid phenotypes of classical and El Tor strains. Consequently, these hybrid strains became dominant among the 7PET lineage with several mutations in the gene encoding the cholera toxin B subunit, </a:t>
            </a:r>
            <a:r>
              <a:rPr lang="en-US" sz="1800" b="0" i="1" u="none" strike="noStrike" baseline="0" dirty="0" err="1">
                <a:solidFill>
                  <a:srgbClr val="000000"/>
                </a:solidFill>
                <a:latin typeface="ScalaLancetPro"/>
              </a:rPr>
              <a:t>ctxB</a:t>
            </a:r>
            <a:r>
              <a:rPr lang="en-US" sz="1800" b="0" i="0" u="none" strike="noStrike" baseline="0" dirty="0">
                <a:solidFill>
                  <a:srgbClr val="000000"/>
                </a:solidFill>
                <a:latin typeface="ScalaLancetPro"/>
              </a:rPr>
              <a:t>. El Tor variants secrete higher amounts of cholera toxin than the original El Tor</a:t>
            </a:r>
          </a:p>
          <a:p>
            <a:r>
              <a:rPr lang="en-US" sz="1800" dirty="0">
                <a:solidFill>
                  <a:srgbClr val="000000"/>
                </a:solidFill>
                <a:latin typeface="ScalaLancetPro"/>
              </a:rPr>
              <a:t>O1 El tor Ogawa ST69</a:t>
            </a:r>
            <a:endParaRPr lang="en-US" dirty="0"/>
          </a:p>
        </p:txBody>
      </p:sp>
    </p:spTree>
    <p:extLst>
      <p:ext uri="{BB962C8B-B14F-4D97-AF65-F5344CB8AC3E}">
        <p14:creationId xmlns:p14="http://schemas.microsoft.com/office/powerpoint/2010/main" val="585034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980A0-172E-9FA5-66C1-DCDE8BA7EBE3}"/>
              </a:ext>
            </a:extLst>
          </p:cNvPr>
          <p:cNvPicPr>
            <a:picLocks noChangeAspect="1"/>
          </p:cNvPicPr>
          <p:nvPr/>
        </p:nvPicPr>
        <p:blipFill>
          <a:blip r:embed="rId3"/>
          <a:stretch>
            <a:fillRect/>
          </a:stretch>
        </p:blipFill>
        <p:spPr>
          <a:xfrm>
            <a:off x="301429" y="97971"/>
            <a:ext cx="10997942" cy="5146181"/>
          </a:xfrm>
          <a:prstGeom prst="rect">
            <a:avLst/>
          </a:prstGeom>
        </p:spPr>
      </p:pic>
      <p:sp>
        <p:nvSpPr>
          <p:cNvPr id="4" name="TextBox 3">
            <a:extLst>
              <a:ext uri="{FF2B5EF4-FFF2-40B4-BE49-F238E27FC236}">
                <a16:creationId xmlns:a16="http://schemas.microsoft.com/office/drawing/2014/main" id="{D0095ADE-EC25-ECE3-429E-B47294758FA5}"/>
              </a:ext>
            </a:extLst>
          </p:cNvPr>
          <p:cNvSpPr txBox="1"/>
          <p:nvPr/>
        </p:nvSpPr>
        <p:spPr>
          <a:xfrm>
            <a:off x="1608364" y="5861957"/>
            <a:ext cx="403200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Kanungo S et al.  Lancet  2022;  399:1429</a:t>
            </a:r>
          </a:p>
        </p:txBody>
      </p:sp>
    </p:spTree>
    <p:extLst>
      <p:ext uri="{BB962C8B-B14F-4D97-AF65-F5344CB8AC3E}">
        <p14:creationId xmlns:p14="http://schemas.microsoft.com/office/powerpoint/2010/main" val="1395617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a:extLst>
              <a:ext uri="{FF2B5EF4-FFF2-40B4-BE49-F238E27FC236}">
                <a16:creationId xmlns:a16="http://schemas.microsoft.com/office/drawing/2014/main" id="{1621552C-9B81-CE0A-9894-DD3AD2FED058}"/>
              </a:ext>
            </a:extLst>
          </p:cNvPr>
          <p:cNvSpPr txBox="1">
            <a:spLocks noChangeArrowheads="1"/>
          </p:cNvSpPr>
          <p:nvPr/>
        </p:nvSpPr>
        <p:spPr bwMode="auto">
          <a:xfrm>
            <a:off x="1848995" y="381641"/>
            <a:ext cx="8495452" cy="21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charset="0"/>
                <a:cs typeface="Gothic"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charset="0"/>
                <a:cs typeface="Gothic"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charset="0"/>
                <a:cs typeface="Gothic"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charset="0"/>
                <a:cs typeface="Gothic"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charset="0"/>
                <a:cs typeface="Gothic"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charset="0"/>
                <a:cs typeface="Gothic"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charset="0"/>
                <a:cs typeface="Gothic"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charset="0"/>
                <a:cs typeface="Gothic"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Gothic" charset="0"/>
                <a:cs typeface="Gothic" charset="0"/>
              </a:defRPr>
            </a:lvl9pPr>
          </a:lstStyle>
          <a:p>
            <a:pPr marL="0" marR="0" lvl="0" indent="0" algn="ctr" defTabSz="829544" rtl="0" eaLnBrk="1" fontAlgn="base" latinLnBrk="0" hangingPunct="0">
              <a:lnSpc>
                <a:spcPct val="97000"/>
              </a:lnSpc>
              <a:spcBef>
                <a:spcPct val="0"/>
              </a:spcBef>
              <a:spcAft>
                <a:spcPct val="0"/>
              </a:spcAft>
              <a:buClr>
                <a:srgbClr val="FFFFFF"/>
              </a:buClr>
              <a:buSzPct val="45000"/>
              <a:buFontTx/>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kumimoji="0" lang="en-GB" altLang="en-US" sz="1452" b="1" i="0" u="none" strike="noStrike" kern="1200" cap="none" spc="0" normalizeH="0" baseline="0" noProof="0">
                <a:ln>
                  <a:noFill/>
                </a:ln>
                <a:solidFill>
                  <a:srgbClr val="FFFFFF"/>
                </a:solidFill>
                <a:effectLst/>
                <a:uLnTx/>
                <a:uFillTx/>
                <a:latin typeface="Arial" panose="020B0604020202020204" pitchFamily="34" charset="0"/>
              </a:rPr>
              <a:t>Pathogenesis of Cholera.</a:t>
            </a:r>
          </a:p>
        </p:txBody>
      </p:sp>
      <p:pic>
        <p:nvPicPr>
          <p:cNvPr id="4099" name="Picture 2">
            <a:extLst>
              <a:ext uri="{FF2B5EF4-FFF2-40B4-BE49-F238E27FC236}">
                <a16:creationId xmlns:a16="http://schemas.microsoft.com/office/drawing/2014/main" id="{2D5A0FDD-9E47-1311-68F9-0D8B19279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5704" y="6270419"/>
            <a:ext cx="2566349" cy="43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a:extLst>
              <a:ext uri="{FF2B5EF4-FFF2-40B4-BE49-F238E27FC236}">
                <a16:creationId xmlns:a16="http://schemas.microsoft.com/office/drawing/2014/main" id="{195883DE-61A2-2BEB-1477-BA9F45E66BE1}"/>
              </a:ext>
            </a:extLst>
          </p:cNvPr>
          <p:cNvSpPr txBox="1">
            <a:spLocks noChangeArrowheads="1"/>
          </p:cNvSpPr>
          <p:nvPr/>
        </p:nvSpPr>
        <p:spPr bwMode="auto">
          <a:xfrm>
            <a:off x="4434067" y="5972308"/>
            <a:ext cx="3303707" cy="1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 pos="2895600" algn="l"/>
                <a:tab pos="3619500" algn="l"/>
              </a:tabLst>
              <a:defRPr sz="2400">
                <a:solidFill>
                  <a:schemeClr val="tx1"/>
                </a:solidFill>
                <a:latin typeface="Times New Roman" panose="02020603050405020304" pitchFamily="18" charset="0"/>
                <a:ea typeface="Gothic" charset="0"/>
                <a:cs typeface="Gothic" charset="0"/>
              </a:defRPr>
            </a:lvl1pPr>
            <a:lvl2pPr marL="742950" indent="-285750" eaLnBrk="0" hangingPunct="0">
              <a:tabLst>
                <a:tab pos="723900" algn="l"/>
                <a:tab pos="1447800" algn="l"/>
                <a:tab pos="2171700" algn="l"/>
                <a:tab pos="2895600" algn="l"/>
                <a:tab pos="3619500" algn="l"/>
              </a:tabLst>
              <a:defRPr sz="2400">
                <a:solidFill>
                  <a:schemeClr val="tx1"/>
                </a:solidFill>
                <a:latin typeface="Times New Roman" panose="02020603050405020304" pitchFamily="18" charset="0"/>
                <a:ea typeface="Gothic" charset="0"/>
                <a:cs typeface="Gothic" charset="0"/>
              </a:defRPr>
            </a:lvl2pPr>
            <a:lvl3pPr marL="1143000" indent="-228600" eaLnBrk="0" hangingPunct="0">
              <a:tabLst>
                <a:tab pos="723900" algn="l"/>
                <a:tab pos="1447800" algn="l"/>
                <a:tab pos="2171700" algn="l"/>
                <a:tab pos="2895600" algn="l"/>
                <a:tab pos="3619500" algn="l"/>
              </a:tabLst>
              <a:defRPr sz="2400">
                <a:solidFill>
                  <a:schemeClr val="tx1"/>
                </a:solidFill>
                <a:latin typeface="Times New Roman" panose="02020603050405020304" pitchFamily="18" charset="0"/>
                <a:ea typeface="Gothic" charset="0"/>
                <a:cs typeface="Gothic" charset="0"/>
              </a:defRPr>
            </a:lvl3pPr>
            <a:lvl4pPr marL="1600200" indent="-228600" eaLnBrk="0" hangingPunct="0">
              <a:tabLst>
                <a:tab pos="723900" algn="l"/>
                <a:tab pos="1447800" algn="l"/>
                <a:tab pos="2171700" algn="l"/>
                <a:tab pos="2895600" algn="l"/>
                <a:tab pos="3619500" algn="l"/>
              </a:tabLst>
              <a:defRPr sz="2400">
                <a:solidFill>
                  <a:schemeClr val="tx1"/>
                </a:solidFill>
                <a:latin typeface="Times New Roman" panose="02020603050405020304" pitchFamily="18" charset="0"/>
                <a:ea typeface="Gothic" charset="0"/>
                <a:cs typeface="Gothic" charset="0"/>
              </a:defRPr>
            </a:lvl4pPr>
            <a:lvl5pPr marL="2057400" indent="-228600" eaLnBrk="0" hangingPunct="0">
              <a:tabLst>
                <a:tab pos="723900" algn="l"/>
                <a:tab pos="1447800" algn="l"/>
                <a:tab pos="2171700" algn="l"/>
                <a:tab pos="2895600" algn="l"/>
                <a:tab pos="3619500" algn="l"/>
              </a:tabLst>
              <a:defRPr sz="2400">
                <a:solidFill>
                  <a:schemeClr val="tx1"/>
                </a:solidFill>
                <a:latin typeface="Times New Roman" panose="02020603050405020304" pitchFamily="18" charset="0"/>
                <a:ea typeface="Gothic" charset="0"/>
                <a:cs typeface="Gothic"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anose="02020603050405020304" pitchFamily="18" charset="0"/>
                <a:ea typeface="Gothic" charset="0"/>
                <a:cs typeface="Gothic"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anose="02020603050405020304" pitchFamily="18" charset="0"/>
                <a:ea typeface="Gothic" charset="0"/>
                <a:cs typeface="Gothic"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anose="02020603050405020304" pitchFamily="18" charset="0"/>
                <a:ea typeface="Gothic" charset="0"/>
                <a:cs typeface="Gothic"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anose="02020603050405020304" pitchFamily="18" charset="0"/>
                <a:ea typeface="Gothic" charset="0"/>
                <a:cs typeface="Gothic" charset="0"/>
              </a:defRPr>
            </a:lvl9pPr>
          </a:lstStyle>
          <a:p>
            <a:pPr marL="0" marR="0" lvl="0" indent="0" algn="l" defTabSz="829544" rtl="0" eaLnBrk="1" fontAlgn="base" latinLnBrk="0" hangingPunct="0">
              <a:lnSpc>
                <a:spcPct val="97000"/>
              </a:lnSpc>
              <a:spcBef>
                <a:spcPct val="0"/>
              </a:spcBef>
              <a:spcAft>
                <a:spcPct val="0"/>
              </a:spcAft>
              <a:buClr>
                <a:srgbClr val="FFFFFF"/>
              </a:buClr>
              <a:buSzPct val="45000"/>
              <a:buFontTx/>
              <a:buNone/>
              <a:tabLst>
                <a:tab pos="656722" algn="l"/>
                <a:tab pos="1313444" algn="l"/>
                <a:tab pos="1970166" algn="l"/>
                <a:tab pos="2626888" algn="l"/>
                <a:tab pos="3283610" algn="l"/>
              </a:tabLst>
              <a:defRPr/>
            </a:pPr>
            <a:r>
              <a:rPr kumimoji="0" lang="en-GB" altLang="en-US" sz="1089" b="1" i="0" u="none" strike="noStrike" kern="1200" cap="none" spc="0" normalizeH="0" baseline="0" noProof="0">
                <a:ln>
                  <a:noFill/>
                </a:ln>
                <a:solidFill>
                  <a:srgbClr val="FFFFFF"/>
                </a:solidFill>
                <a:effectLst/>
                <a:uLnTx/>
                <a:uFillTx/>
                <a:latin typeface="Arial" panose="020B0604020202020204" pitchFamily="34" charset="0"/>
              </a:rPr>
              <a:t>Harris JB et al. N Engl J Med 2011;364:2452-2461</a:t>
            </a:r>
          </a:p>
        </p:txBody>
      </p:sp>
      <p:pic>
        <p:nvPicPr>
          <p:cNvPr id="4101" name="Picture 5" descr="Image">
            <a:extLst>
              <a:ext uri="{FF2B5EF4-FFF2-40B4-BE49-F238E27FC236}">
                <a16:creationId xmlns:a16="http://schemas.microsoft.com/office/drawing/2014/main" id="{FDA8D126-7E6F-DACE-B718-04CB230FF7C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5329" y="704294"/>
            <a:ext cx="4855975" cy="520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24B580-DC33-D218-2D40-3FD4AF9261C5}"/>
              </a:ext>
            </a:extLst>
          </p:cNvPr>
          <p:cNvPicPr>
            <a:picLocks noChangeAspect="1"/>
          </p:cNvPicPr>
          <p:nvPr/>
        </p:nvPicPr>
        <p:blipFill>
          <a:blip r:embed="rId2"/>
          <a:stretch>
            <a:fillRect/>
          </a:stretch>
        </p:blipFill>
        <p:spPr>
          <a:xfrm>
            <a:off x="2572815" y="148708"/>
            <a:ext cx="5406780" cy="5034029"/>
          </a:xfrm>
          <a:prstGeom prst="rect">
            <a:avLst/>
          </a:prstGeom>
        </p:spPr>
      </p:pic>
      <p:sp>
        <p:nvSpPr>
          <p:cNvPr id="4" name="TextBox 3">
            <a:extLst>
              <a:ext uri="{FF2B5EF4-FFF2-40B4-BE49-F238E27FC236}">
                <a16:creationId xmlns:a16="http://schemas.microsoft.com/office/drawing/2014/main" id="{C5EB50C1-86CD-560D-F829-16DFB8DAB7FB}"/>
              </a:ext>
            </a:extLst>
          </p:cNvPr>
          <p:cNvSpPr txBox="1"/>
          <p:nvPr/>
        </p:nvSpPr>
        <p:spPr>
          <a:xfrm>
            <a:off x="823528" y="5395528"/>
            <a:ext cx="10584949"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Various appearances of stool during cholera. Cholera stool is typically described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BoldMT"/>
                <a:ea typeface="+mn-ea"/>
                <a:cs typeface="+mn-cs"/>
              </a:rPr>
              <a:t>having a fishy odour and “rice water” in appearance due to flecks of mucus (1) but may appear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as clear liquid (2) or greenish due to the presence of bile in the early phase of the disease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Photo credit: T. Ramamurthy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801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C7FC-821A-55C2-74D3-F83FC2950355}"/>
              </a:ext>
            </a:extLst>
          </p:cNvPr>
          <p:cNvSpPr>
            <a:spLocks noGrp="1"/>
          </p:cNvSpPr>
          <p:nvPr>
            <p:ph type="title"/>
          </p:nvPr>
        </p:nvSpPr>
        <p:spPr/>
        <p:txBody>
          <a:bodyPr/>
          <a:lstStyle/>
          <a:p>
            <a:r>
              <a:rPr lang="en-US" dirty="0"/>
              <a:t>Risk factors for severe disease</a:t>
            </a:r>
          </a:p>
        </p:txBody>
      </p:sp>
      <p:sp>
        <p:nvSpPr>
          <p:cNvPr id="3" name="Content Placeholder 2">
            <a:extLst>
              <a:ext uri="{FF2B5EF4-FFF2-40B4-BE49-F238E27FC236}">
                <a16:creationId xmlns:a16="http://schemas.microsoft.com/office/drawing/2014/main" id="{FC47EB67-2172-4F38-CF73-D0F19C04C4FD}"/>
              </a:ext>
            </a:extLst>
          </p:cNvPr>
          <p:cNvSpPr>
            <a:spLocks noGrp="1"/>
          </p:cNvSpPr>
          <p:nvPr>
            <p:ph idx="1"/>
          </p:nvPr>
        </p:nvSpPr>
        <p:spPr/>
        <p:txBody>
          <a:bodyPr/>
          <a:lstStyle/>
          <a:p>
            <a:r>
              <a:rPr lang="en-US" dirty="0" err="1"/>
              <a:t>Achlorydia</a:t>
            </a:r>
            <a:endParaRPr lang="en-US" dirty="0"/>
          </a:p>
          <a:p>
            <a:r>
              <a:rPr lang="en-US" dirty="0"/>
              <a:t>O blood group</a:t>
            </a:r>
          </a:p>
          <a:p>
            <a:r>
              <a:rPr lang="en-US" dirty="0"/>
              <a:t>Extreme of age</a:t>
            </a:r>
          </a:p>
          <a:p>
            <a:r>
              <a:rPr lang="en-US" dirty="0"/>
              <a:t>High dose exposure</a:t>
            </a:r>
          </a:p>
          <a:p>
            <a:r>
              <a:rPr lang="en-US" dirty="0"/>
              <a:t>Partial gastrectomy</a:t>
            </a:r>
          </a:p>
          <a:p>
            <a:endParaRPr lang="en-US" dirty="0"/>
          </a:p>
        </p:txBody>
      </p:sp>
    </p:spTree>
    <p:extLst>
      <p:ext uri="{BB962C8B-B14F-4D97-AF65-F5344CB8AC3E}">
        <p14:creationId xmlns:p14="http://schemas.microsoft.com/office/powerpoint/2010/main" val="1003062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8BC7C-1398-0CD3-5DFF-FC6885C41EBB}"/>
              </a:ext>
            </a:extLst>
          </p:cNvPr>
          <p:cNvSpPr>
            <a:spLocks noGrp="1"/>
          </p:cNvSpPr>
          <p:nvPr>
            <p:ph type="title"/>
          </p:nvPr>
        </p:nvSpPr>
        <p:spPr/>
        <p:txBody>
          <a:bodyPr/>
          <a:lstStyle/>
          <a:p>
            <a:r>
              <a:rPr lang="en-US" dirty="0"/>
              <a:t>Immunity</a:t>
            </a:r>
          </a:p>
        </p:txBody>
      </p:sp>
      <p:sp>
        <p:nvSpPr>
          <p:cNvPr id="3" name="Content Placeholder 2">
            <a:extLst>
              <a:ext uri="{FF2B5EF4-FFF2-40B4-BE49-F238E27FC236}">
                <a16:creationId xmlns:a16="http://schemas.microsoft.com/office/drawing/2014/main" id="{D721DF34-ABA0-0337-AAB8-BC99EEA04F3A}"/>
              </a:ext>
            </a:extLst>
          </p:cNvPr>
          <p:cNvSpPr>
            <a:spLocks noGrp="1"/>
          </p:cNvSpPr>
          <p:nvPr>
            <p:ph idx="1"/>
          </p:nvPr>
        </p:nvSpPr>
        <p:spPr/>
        <p:txBody>
          <a:bodyPr>
            <a:normAutofit/>
          </a:bodyPr>
          <a:lstStyle/>
          <a:p>
            <a:r>
              <a:rPr lang="en-US" b="0" i="0" u="none" strike="noStrike" baseline="0" dirty="0">
                <a:solidFill>
                  <a:srgbClr val="000000"/>
                </a:solidFill>
                <a:latin typeface="ScalaLancetPro"/>
              </a:rPr>
              <a:t>high levels of protection against disease (and to a lesser extent infection and shedding) for at least 3 years after infection with a homologous serogroup.</a:t>
            </a:r>
          </a:p>
          <a:p>
            <a:r>
              <a:rPr lang="en-US" b="0" i="0" u="none" strike="noStrike" baseline="0" dirty="0">
                <a:solidFill>
                  <a:srgbClr val="000000"/>
                </a:solidFill>
                <a:latin typeface="ScalaLancetPro"/>
              </a:rPr>
              <a:t> Although longer-term data on protection from natural infection are scant, protection conferred by killed whole-cell cholera vaccination could last for at least 5 years.</a:t>
            </a:r>
          </a:p>
          <a:p>
            <a:r>
              <a:rPr lang="en-US" b="0" i="0" u="none" strike="noStrike" baseline="0" dirty="0">
                <a:solidFill>
                  <a:srgbClr val="000000"/>
                </a:solidFill>
                <a:latin typeface="ScalaLancetPro"/>
              </a:rPr>
              <a:t>Protection is serogroup specific and cross protection between O1 serotypes (Ogawa and Inaba) appears to be incomplete and asymmetric</a:t>
            </a:r>
            <a:endParaRPr lang="en-US" dirty="0"/>
          </a:p>
        </p:txBody>
      </p:sp>
    </p:spTree>
    <p:extLst>
      <p:ext uri="{BB962C8B-B14F-4D97-AF65-F5344CB8AC3E}">
        <p14:creationId xmlns:p14="http://schemas.microsoft.com/office/powerpoint/2010/main" val="923042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C6658-1211-A846-C592-4DD3BEE76424}"/>
              </a:ext>
            </a:extLst>
          </p:cNvPr>
          <p:cNvSpPr>
            <a:spLocks noGrp="1"/>
          </p:cNvSpPr>
          <p:nvPr>
            <p:ph type="title"/>
          </p:nvPr>
        </p:nvSpPr>
        <p:spPr/>
        <p:txBody>
          <a:bodyPr/>
          <a:lstStyle/>
          <a:p>
            <a:r>
              <a:rPr lang="en-US" dirty="0"/>
              <a:t>Vaccine</a:t>
            </a:r>
          </a:p>
        </p:txBody>
      </p:sp>
      <p:sp>
        <p:nvSpPr>
          <p:cNvPr id="3" name="Content Placeholder 2">
            <a:extLst>
              <a:ext uri="{FF2B5EF4-FFF2-40B4-BE49-F238E27FC236}">
                <a16:creationId xmlns:a16="http://schemas.microsoft.com/office/drawing/2014/main" id="{2CA1F1DA-D438-7CA9-E24B-B1560136BEAE}"/>
              </a:ext>
            </a:extLst>
          </p:cNvPr>
          <p:cNvSpPr>
            <a:spLocks noGrp="1"/>
          </p:cNvSpPr>
          <p:nvPr>
            <p:ph idx="1"/>
          </p:nvPr>
        </p:nvSpPr>
        <p:spPr/>
        <p:txBody>
          <a:bodyPr>
            <a:normAutofit fontScale="92500" lnSpcReduction="10000"/>
          </a:bodyPr>
          <a:lstStyle/>
          <a:p>
            <a:r>
              <a:rPr lang="en-US" sz="2400" b="0" i="0" u="none" strike="noStrike" baseline="0" dirty="0">
                <a:solidFill>
                  <a:srgbClr val="000000"/>
                </a:solidFill>
                <a:latin typeface="ScalaLancetPro"/>
              </a:rPr>
              <a:t>Three types of OCV are available: </a:t>
            </a:r>
          </a:p>
          <a:p>
            <a:r>
              <a:rPr lang="en-US" sz="2400" b="0" i="0" u="none" strike="noStrike" baseline="0" dirty="0">
                <a:solidFill>
                  <a:srgbClr val="000000"/>
                </a:solidFill>
                <a:latin typeface="ScalaLancetPro"/>
              </a:rPr>
              <a:t>killed whole-cell vaccines (</a:t>
            </a:r>
            <a:r>
              <a:rPr lang="en-US" sz="2400" b="1" i="0" u="none" strike="noStrike" baseline="0" dirty="0" err="1">
                <a:solidFill>
                  <a:srgbClr val="000000"/>
                </a:solidFill>
                <a:latin typeface="ScalaLancetPro"/>
              </a:rPr>
              <a:t>Shanchol</a:t>
            </a:r>
            <a:r>
              <a:rPr lang="en-US" sz="2400" b="0" i="0" u="none" strike="noStrike" baseline="0" dirty="0">
                <a:solidFill>
                  <a:srgbClr val="000000"/>
                </a:solidFill>
                <a:latin typeface="ScalaLancetPro"/>
              </a:rPr>
              <a:t>, </a:t>
            </a:r>
            <a:r>
              <a:rPr lang="en-US" sz="2400" b="0" i="0" u="none" strike="noStrike" baseline="0" dirty="0" err="1">
                <a:solidFill>
                  <a:srgbClr val="000000"/>
                </a:solidFill>
                <a:latin typeface="ScalaLancetPro"/>
              </a:rPr>
              <a:t>Shantha</a:t>
            </a:r>
            <a:r>
              <a:rPr lang="en-US" sz="2400" b="0" i="0" u="none" strike="noStrike" baseline="0" dirty="0">
                <a:solidFill>
                  <a:srgbClr val="000000"/>
                </a:solidFill>
                <a:latin typeface="ScalaLancetPro"/>
              </a:rPr>
              <a:t> Biotechnics, Hyderabad, India; and </a:t>
            </a:r>
            <a:r>
              <a:rPr lang="en-US" sz="2400" b="1" i="0" u="none" strike="noStrike" baseline="0" dirty="0" err="1">
                <a:solidFill>
                  <a:srgbClr val="000000"/>
                </a:solidFill>
                <a:latin typeface="ScalaLancetPro"/>
              </a:rPr>
              <a:t>Euvichol</a:t>
            </a:r>
            <a:r>
              <a:rPr lang="en-US" sz="2400" b="0" i="0" u="none" strike="noStrike" baseline="0" dirty="0">
                <a:solidFill>
                  <a:srgbClr val="000000"/>
                </a:solidFill>
                <a:latin typeface="ScalaLancetPro"/>
              </a:rPr>
              <a:t>, </a:t>
            </a:r>
            <a:r>
              <a:rPr lang="en-US" sz="2400" b="0" i="0" u="none" strike="noStrike" baseline="0" dirty="0" err="1">
                <a:solidFill>
                  <a:srgbClr val="000000"/>
                </a:solidFill>
                <a:latin typeface="ScalaLancetPro"/>
              </a:rPr>
              <a:t>Eubiologics</a:t>
            </a:r>
            <a:r>
              <a:rPr lang="en-US" sz="2400" b="0" i="0" u="none" strike="noStrike" baseline="0" dirty="0">
                <a:solidFill>
                  <a:srgbClr val="000000"/>
                </a:solidFill>
                <a:latin typeface="ScalaLancetPro"/>
              </a:rPr>
              <a:t>, Gangwon-do, South Korea), </a:t>
            </a:r>
            <a:endParaRPr lang="en-US" sz="2400" dirty="0">
              <a:solidFill>
                <a:srgbClr val="000000"/>
              </a:solidFill>
              <a:latin typeface="ScalaLancetPro"/>
            </a:endParaRPr>
          </a:p>
          <a:p>
            <a:r>
              <a:rPr lang="en-US" sz="2400" b="0" i="0" u="none" strike="noStrike" baseline="0" dirty="0">
                <a:solidFill>
                  <a:srgbClr val="000000"/>
                </a:solidFill>
                <a:latin typeface="ScalaLancetPro"/>
              </a:rPr>
              <a:t>killed whole cell vaccine with a recombinant B subunit (</a:t>
            </a:r>
            <a:r>
              <a:rPr lang="en-US" sz="2400" b="1" i="0" u="none" strike="noStrike" baseline="0" dirty="0" err="1">
                <a:solidFill>
                  <a:srgbClr val="000000"/>
                </a:solidFill>
                <a:latin typeface="ScalaLancetPro"/>
              </a:rPr>
              <a:t>Dukoral</a:t>
            </a:r>
            <a:r>
              <a:rPr lang="en-US" sz="2400" b="0" i="0" u="none" strike="noStrike" baseline="0" dirty="0">
                <a:solidFill>
                  <a:srgbClr val="000000"/>
                </a:solidFill>
                <a:latin typeface="ScalaLancetPro"/>
              </a:rPr>
              <a:t>, Valneva, Sweden), </a:t>
            </a:r>
          </a:p>
          <a:p>
            <a:r>
              <a:rPr lang="en-US" sz="2400" b="0" i="0" u="none" strike="noStrike" baseline="0" dirty="0">
                <a:solidFill>
                  <a:srgbClr val="000000"/>
                </a:solidFill>
                <a:latin typeface="ScalaLancetPro"/>
              </a:rPr>
              <a:t>live attenuated vaccine (</a:t>
            </a:r>
            <a:r>
              <a:rPr lang="en-US" sz="2400" b="1" i="0" u="none" strike="noStrike" baseline="0" dirty="0" err="1">
                <a:solidFill>
                  <a:srgbClr val="000000"/>
                </a:solidFill>
                <a:latin typeface="ScalaLancetPro"/>
              </a:rPr>
              <a:t>Vaxchora</a:t>
            </a:r>
            <a:r>
              <a:rPr lang="en-US" sz="2400" b="0" i="0" u="none" strike="noStrike" baseline="0" dirty="0">
                <a:solidFill>
                  <a:srgbClr val="000000"/>
                </a:solidFill>
                <a:latin typeface="ScalaLancetPro"/>
              </a:rPr>
              <a:t>, Emergent </a:t>
            </a:r>
            <a:r>
              <a:rPr lang="en-US" sz="2400" b="0" i="0" u="none" strike="noStrike" baseline="0" dirty="0" err="1">
                <a:solidFill>
                  <a:srgbClr val="000000"/>
                </a:solidFill>
                <a:latin typeface="ScalaLancetPro"/>
              </a:rPr>
              <a:t>Biosolutions</a:t>
            </a:r>
            <a:r>
              <a:rPr lang="en-US" sz="2400" b="0" i="0" u="none" strike="noStrike" baseline="0" dirty="0">
                <a:solidFill>
                  <a:srgbClr val="000000"/>
                </a:solidFill>
                <a:latin typeface="ScalaLancetPro"/>
              </a:rPr>
              <a:t>, Rockville, MA, USA; table).</a:t>
            </a:r>
          </a:p>
          <a:p>
            <a:endParaRPr lang="en-US" sz="2400" dirty="0">
              <a:solidFill>
                <a:srgbClr val="000000"/>
              </a:solidFill>
              <a:latin typeface="ScalaLancetPro"/>
            </a:endParaRPr>
          </a:p>
          <a:p>
            <a:r>
              <a:rPr lang="en-US" sz="2400" b="0" i="0" u="none" strike="noStrike" baseline="0" dirty="0" err="1">
                <a:solidFill>
                  <a:srgbClr val="000000"/>
                </a:solidFill>
                <a:latin typeface="ScalaLancetPro"/>
              </a:rPr>
              <a:t>Shanchol</a:t>
            </a:r>
            <a:r>
              <a:rPr lang="en-US" sz="2400" b="0" i="0" u="none" strike="noStrike" baseline="0" dirty="0">
                <a:solidFill>
                  <a:srgbClr val="000000"/>
                </a:solidFill>
                <a:latin typeface="ScalaLancetPro"/>
              </a:rPr>
              <a:t> and </a:t>
            </a:r>
            <a:r>
              <a:rPr lang="en-US" sz="2400" b="0" i="0" u="none" strike="noStrike" baseline="0" dirty="0" err="1">
                <a:solidFill>
                  <a:srgbClr val="000000"/>
                </a:solidFill>
                <a:latin typeface="ScalaLancetPro"/>
              </a:rPr>
              <a:t>Euvichol</a:t>
            </a:r>
            <a:r>
              <a:rPr lang="en-US" sz="2400" b="0" i="0" u="none" strike="noStrike" baseline="0" dirty="0">
                <a:solidFill>
                  <a:srgbClr val="000000"/>
                </a:solidFill>
                <a:latin typeface="ScalaLancetPro"/>
              </a:rPr>
              <a:t>, which have similar formulations and are WHO prequalified (table), are the two vaccines used in outbreaks and cholera-endemic countries, although these vaccines are less effective in young children (</a:t>
            </a:r>
            <a:r>
              <a:rPr lang="en-US" sz="2400" b="0" i="0" u="none" strike="noStrike" baseline="0" dirty="0" err="1">
                <a:solidFill>
                  <a:srgbClr val="000000"/>
                </a:solidFill>
                <a:latin typeface="ScalaLancetPro"/>
              </a:rPr>
              <a:t>ie</a:t>
            </a:r>
            <a:r>
              <a:rPr lang="en-US" sz="2400" b="0" i="0" u="none" strike="noStrike" baseline="0" dirty="0">
                <a:solidFill>
                  <a:srgbClr val="000000"/>
                </a:solidFill>
                <a:latin typeface="ScalaLancetPro"/>
              </a:rPr>
              <a:t>, younger than 5 years) . Two doses vaccine two weeks apart</a:t>
            </a:r>
          </a:p>
          <a:p>
            <a:r>
              <a:rPr lang="en-US" sz="2400" dirty="0" err="1">
                <a:solidFill>
                  <a:srgbClr val="000000"/>
                </a:solidFill>
                <a:latin typeface="ScalaLancetPro"/>
              </a:rPr>
              <a:t>Shanchol</a:t>
            </a:r>
            <a:r>
              <a:rPr lang="en-US" sz="2400" dirty="0">
                <a:solidFill>
                  <a:srgbClr val="000000"/>
                </a:solidFill>
                <a:latin typeface="ScalaLancetPro"/>
              </a:rPr>
              <a:t>:  </a:t>
            </a:r>
            <a:r>
              <a:rPr lang="en-US" sz="2400" b="0" i="0" u="none" strike="noStrike" baseline="0" dirty="0">
                <a:solidFill>
                  <a:srgbClr val="000000"/>
                </a:solidFill>
                <a:latin typeface="Shaker 2 Lancet"/>
              </a:rPr>
              <a:t>A </a:t>
            </a:r>
            <a:r>
              <a:rPr lang="en-US" sz="2400" b="0" i="0" u="none" strike="noStrike" baseline="0" dirty="0" err="1">
                <a:solidFill>
                  <a:srgbClr val="000000"/>
                </a:solidFill>
                <a:latin typeface="Shaker 2 Lancet"/>
              </a:rPr>
              <a:t>randomised</a:t>
            </a:r>
            <a:r>
              <a:rPr lang="en-US" sz="2400" b="0" i="0" u="none" strike="noStrike" baseline="0" dirty="0">
                <a:solidFill>
                  <a:srgbClr val="000000"/>
                </a:solidFill>
                <a:latin typeface="Shaker 2 Lancet"/>
              </a:rPr>
              <a:t>, placebo-controlled trial in India showed that a two-dose regimen confers 67% protective efficacy against medically attended cholera within 2 years of vaccination, 66% at 3 years, and 65% at 5 years	</a:t>
            </a:r>
          </a:p>
          <a:p>
            <a:endParaRPr lang="en-US" dirty="0"/>
          </a:p>
        </p:txBody>
      </p:sp>
    </p:spTree>
    <p:extLst>
      <p:ext uri="{BB962C8B-B14F-4D97-AF65-F5344CB8AC3E}">
        <p14:creationId xmlns:p14="http://schemas.microsoft.com/office/powerpoint/2010/main" val="20678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24B3C3-3473-A47C-0FE8-A649C3CDB4CC}"/>
              </a:ext>
            </a:extLst>
          </p:cNvPr>
          <p:cNvPicPr>
            <a:picLocks noChangeAspect="1"/>
          </p:cNvPicPr>
          <p:nvPr/>
        </p:nvPicPr>
        <p:blipFill>
          <a:blip r:embed="rId2"/>
          <a:stretch>
            <a:fillRect/>
          </a:stretch>
        </p:blipFill>
        <p:spPr>
          <a:xfrm>
            <a:off x="2667523" y="0"/>
            <a:ext cx="6856953" cy="6858000"/>
          </a:xfrm>
          <a:prstGeom prst="rect">
            <a:avLst/>
          </a:prstGeom>
        </p:spPr>
      </p:pic>
    </p:spTree>
    <p:extLst>
      <p:ext uri="{BB962C8B-B14F-4D97-AF65-F5344CB8AC3E}">
        <p14:creationId xmlns:p14="http://schemas.microsoft.com/office/powerpoint/2010/main" val="1502792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922A-59CC-8B14-BE34-398CE03D506D}"/>
              </a:ext>
            </a:extLst>
          </p:cNvPr>
          <p:cNvSpPr>
            <a:spLocks noGrp="1"/>
          </p:cNvSpPr>
          <p:nvPr>
            <p:ph type="title"/>
          </p:nvPr>
        </p:nvSpPr>
        <p:spPr/>
        <p:txBody>
          <a:bodyPr/>
          <a:lstStyle/>
          <a:p>
            <a:r>
              <a:rPr lang="en-US" dirty="0"/>
              <a:t>Outbreak</a:t>
            </a:r>
          </a:p>
        </p:txBody>
      </p:sp>
      <p:sp>
        <p:nvSpPr>
          <p:cNvPr id="3" name="Content Placeholder 2">
            <a:extLst>
              <a:ext uri="{FF2B5EF4-FFF2-40B4-BE49-F238E27FC236}">
                <a16:creationId xmlns:a16="http://schemas.microsoft.com/office/drawing/2014/main" id="{4C52165B-CACA-0565-2667-341F7BFFADEF}"/>
              </a:ext>
            </a:extLst>
          </p:cNvPr>
          <p:cNvSpPr>
            <a:spLocks noGrp="1"/>
          </p:cNvSpPr>
          <p:nvPr>
            <p:ph idx="1"/>
          </p:nvPr>
        </p:nvSpPr>
        <p:spPr/>
        <p:txBody>
          <a:bodyPr/>
          <a:lstStyle/>
          <a:p>
            <a:r>
              <a:rPr lang="en-US" dirty="0"/>
              <a:t>An increase in the incidence of a disease above what is normally expected.</a:t>
            </a:r>
          </a:p>
          <a:p>
            <a:r>
              <a:rPr lang="en-US" dirty="0"/>
              <a:t>Sometimes one case could be an outbreak (one case of cholera locally transmitted; Healthcare acquired postop strep A infection)</a:t>
            </a:r>
          </a:p>
          <a:p>
            <a:r>
              <a:rPr kumimoji="0" lang="en-US" sz="2800" b="0" i="0" u="none" strike="noStrike" kern="1200" cap="none" spc="0" normalizeH="0" baseline="0" noProof="0" dirty="0">
                <a:ln>
                  <a:noFill/>
                </a:ln>
                <a:solidFill>
                  <a:prstClr val="black"/>
                </a:solidFill>
                <a:effectLst/>
                <a:uLnTx/>
                <a:uFillTx/>
                <a:latin typeface="Avenir Next Condensed Demi Bold"/>
                <a:ea typeface="+mn-ea"/>
                <a:cs typeface="+mn-cs"/>
              </a:rPr>
              <a:t>A cholera outbreak is defined by the occurrence of at least one </a:t>
            </a:r>
            <a:r>
              <a:rPr kumimoji="0" lang="en-US" sz="2800" b="0" i="0" u="none" strike="noStrike" kern="1200" cap="none" spc="0" normalizeH="0" baseline="0" noProof="0" dirty="0">
                <a:ln>
                  <a:noFill/>
                </a:ln>
                <a:solidFill>
                  <a:prstClr val="black"/>
                </a:solidFill>
                <a:effectLst/>
                <a:uLnTx/>
                <a:uFillTx/>
                <a:latin typeface="Avenir Next Condensed"/>
                <a:ea typeface="+mn-ea"/>
                <a:cs typeface="+mn-cs"/>
              </a:rPr>
              <a:t>confirmed case of cholera and evidence of local transmission.</a:t>
            </a:r>
            <a:endParaRPr lang="en-US" dirty="0"/>
          </a:p>
        </p:txBody>
      </p:sp>
    </p:spTree>
    <p:extLst>
      <p:ext uri="{BB962C8B-B14F-4D97-AF65-F5344CB8AC3E}">
        <p14:creationId xmlns:p14="http://schemas.microsoft.com/office/powerpoint/2010/main" val="2404081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B7A5B-12F5-7137-A09B-81846FB66024}"/>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16B1B566-4D86-4F58-3EC6-241D05E17CE6}"/>
              </a:ext>
            </a:extLst>
          </p:cNvPr>
          <p:cNvSpPr>
            <a:spLocks noGrp="1"/>
          </p:cNvSpPr>
          <p:nvPr>
            <p:ph idx="1"/>
          </p:nvPr>
        </p:nvSpPr>
        <p:spPr/>
        <p:txBody>
          <a:bodyPr/>
          <a:lstStyle/>
          <a:p>
            <a:r>
              <a:rPr lang="en-US" dirty="0"/>
              <a:t>ORS</a:t>
            </a:r>
          </a:p>
          <a:p>
            <a:r>
              <a:rPr lang="en-US" dirty="0"/>
              <a:t>IV fluid for very severe case</a:t>
            </a:r>
          </a:p>
          <a:p>
            <a:r>
              <a:rPr lang="en-US" dirty="0"/>
              <a:t>Needs aggressive replacement for severe cases</a:t>
            </a:r>
          </a:p>
          <a:p>
            <a:r>
              <a:rPr lang="en-US" dirty="0"/>
              <a:t>Antibiotics </a:t>
            </a:r>
          </a:p>
          <a:p>
            <a:r>
              <a:rPr lang="en-US" dirty="0"/>
              <a:t>Zinc for children</a:t>
            </a:r>
          </a:p>
        </p:txBody>
      </p:sp>
    </p:spTree>
    <p:extLst>
      <p:ext uri="{BB962C8B-B14F-4D97-AF65-F5344CB8AC3E}">
        <p14:creationId xmlns:p14="http://schemas.microsoft.com/office/powerpoint/2010/main" val="3748493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FE414D0-088A-2E90-A3B9-1FB29B036ED9}"/>
              </a:ext>
            </a:extLst>
          </p:cNvPr>
          <p:cNvPicPr>
            <a:picLocks noChangeAspect="1"/>
          </p:cNvPicPr>
          <p:nvPr/>
        </p:nvPicPr>
        <p:blipFill>
          <a:blip r:embed="rId2"/>
          <a:stretch>
            <a:fillRect/>
          </a:stretch>
        </p:blipFill>
        <p:spPr>
          <a:xfrm>
            <a:off x="3265714" y="128933"/>
            <a:ext cx="4996037" cy="6425771"/>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704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F7B71B7-8AF7-9F6B-D92F-3D64B97E1DE3}"/>
              </a:ext>
            </a:extLst>
          </p:cNvPr>
          <p:cNvPicPr>
            <a:picLocks noChangeAspect="1"/>
          </p:cNvPicPr>
          <p:nvPr/>
        </p:nvPicPr>
        <p:blipFill>
          <a:blip r:embed="rId2"/>
          <a:stretch>
            <a:fillRect/>
          </a:stretch>
        </p:blipFill>
        <p:spPr>
          <a:xfrm>
            <a:off x="2502733" y="643467"/>
            <a:ext cx="7186533" cy="5571066"/>
          </a:xfrm>
          <a:prstGeom prst="rect">
            <a:avLst/>
          </a:prstGeom>
        </p:spPr>
      </p:pic>
    </p:spTree>
    <p:extLst>
      <p:ext uri="{BB962C8B-B14F-4D97-AF65-F5344CB8AC3E}">
        <p14:creationId xmlns:p14="http://schemas.microsoft.com/office/powerpoint/2010/main" val="4250528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E3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E9A1F17-2F65-2503-F144-3A0E094DB15A}"/>
              </a:ext>
            </a:extLst>
          </p:cNvPr>
          <p:cNvPicPr>
            <a:picLocks noChangeAspect="1"/>
          </p:cNvPicPr>
          <p:nvPr/>
        </p:nvPicPr>
        <p:blipFill>
          <a:blip r:embed="rId2"/>
          <a:stretch>
            <a:fillRect/>
          </a:stretch>
        </p:blipFill>
        <p:spPr>
          <a:xfrm>
            <a:off x="2357029" y="643467"/>
            <a:ext cx="7477941" cy="5571066"/>
          </a:xfrm>
          <a:prstGeom prst="rect">
            <a:avLst/>
          </a:prstGeom>
        </p:spPr>
      </p:pic>
    </p:spTree>
    <p:extLst>
      <p:ext uri="{BB962C8B-B14F-4D97-AF65-F5344CB8AC3E}">
        <p14:creationId xmlns:p14="http://schemas.microsoft.com/office/powerpoint/2010/main" val="454639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33C4FE5-97D7-108F-465E-DDF42A5E0F1E}"/>
              </a:ext>
            </a:extLst>
          </p:cNvPr>
          <p:cNvPicPr>
            <a:picLocks noChangeAspect="1"/>
          </p:cNvPicPr>
          <p:nvPr/>
        </p:nvPicPr>
        <p:blipFill>
          <a:blip r:embed="rId2"/>
          <a:stretch>
            <a:fillRect/>
          </a:stretch>
        </p:blipFill>
        <p:spPr>
          <a:xfrm>
            <a:off x="643467" y="1148455"/>
            <a:ext cx="10905066" cy="4561090"/>
          </a:xfrm>
          <a:prstGeom prst="rect">
            <a:avLst/>
          </a:prstGeom>
        </p:spPr>
      </p:pic>
    </p:spTree>
    <p:extLst>
      <p:ext uri="{BB962C8B-B14F-4D97-AF65-F5344CB8AC3E}">
        <p14:creationId xmlns:p14="http://schemas.microsoft.com/office/powerpoint/2010/main" val="3066047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18D4F9-DEDF-E1F8-547B-576CF088DD0C}"/>
              </a:ext>
            </a:extLst>
          </p:cNvPr>
          <p:cNvPicPr>
            <a:picLocks noChangeAspect="1"/>
          </p:cNvPicPr>
          <p:nvPr/>
        </p:nvPicPr>
        <p:blipFill>
          <a:blip r:embed="rId2"/>
          <a:stretch>
            <a:fillRect/>
          </a:stretch>
        </p:blipFill>
        <p:spPr>
          <a:xfrm>
            <a:off x="903739" y="579663"/>
            <a:ext cx="10637439" cy="5837465"/>
          </a:xfrm>
          <a:prstGeom prst="rect">
            <a:avLst/>
          </a:prstGeom>
        </p:spPr>
      </p:pic>
    </p:spTree>
    <p:extLst>
      <p:ext uri="{BB962C8B-B14F-4D97-AF65-F5344CB8AC3E}">
        <p14:creationId xmlns:p14="http://schemas.microsoft.com/office/powerpoint/2010/main" val="650194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D24C91B-F6F5-42E3-532E-415A9DAEA6FE}"/>
              </a:ext>
            </a:extLst>
          </p:cNvPr>
          <p:cNvPicPr>
            <a:picLocks noChangeAspect="1"/>
          </p:cNvPicPr>
          <p:nvPr/>
        </p:nvPicPr>
        <p:blipFill>
          <a:blip r:embed="rId2"/>
          <a:stretch>
            <a:fillRect/>
          </a:stretch>
        </p:blipFill>
        <p:spPr>
          <a:xfrm>
            <a:off x="1587897" y="643467"/>
            <a:ext cx="9016205"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402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897B-A235-5FB4-C10F-A3F146731048}"/>
              </a:ext>
            </a:extLst>
          </p:cNvPr>
          <p:cNvSpPr>
            <a:spLocks noGrp="1"/>
          </p:cNvSpPr>
          <p:nvPr>
            <p:ph type="title"/>
          </p:nvPr>
        </p:nvSpPr>
        <p:spPr/>
        <p:txBody>
          <a:bodyPr/>
          <a:lstStyle/>
          <a:p>
            <a:r>
              <a:rPr lang="en-US" dirty="0"/>
              <a:t>Control</a:t>
            </a:r>
          </a:p>
        </p:txBody>
      </p:sp>
      <p:sp>
        <p:nvSpPr>
          <p:cNvPr id="3" name="Content Placeholder 2">
            <a:extLst>
              <a:ext uri="{FF2B5EF4-FFF2-40B4-BE49-F238E27FC236}">
                <a16:creationId xmlns:a16="http://schemas.microsoft.com/office/drawing/2014/main" id="{C7F547FC-47F0-1194-30A3-4411BBFC89AC}"/>
              </a:ext>
            </a:extLst>
          </p:cNvPr>
          <p:cNvSpPr>
            <a:spLocks noGrp="1"/>
          </p:cNvSpPr>
          <p:nvPr>
            <p:ph idx="1"/>
          </p:nvPr>
        </p:nvSpPr>
        <p:spPr/>
        <p:txBody>
          <a:bodyPr/>
          <a:lstStyle/>
          <a:p>
            <a:r>
              <a:rPr lang="en-US" dirty="0"/>
              <a:t>Adequate sanitation</a:t>
            </a:r>
          </a:p>
          <a:p>
            <a:r>
              <a:rPr lang="en-US" dirty="0"/>
              <a:t>Safe water</a:t>
            </a:r>
          </a:p>
          <a:p>
            <a:r>
              <a:rPr lang="en-US" dirty="0"/>
              <a:t>Fly control</a:t>
            </a:r>
          </a:p>
          <a:p>
            <a:r>
              <a:rPr lang="en-US" dirty="0"/>
              <a:t>Bleach for cleaning</a:t>
            </a:r>
          </a:p>
          <a:p>
            <a:r>
              <a:rPr lang="en-US" dirty="0"/>
              <a:t>Add chlore to water</a:t>
            </a:r>
          </a:p>
        </p:txBody>
      </p:sp>
    </p:spTree>
    <p:extLst>
      <p:ext uri="{BB962C8B-B14F-4D97-AF65-F5344CB8AC3E}">
        <p14:creationId xmlns:p14="http://schemas.microsoft.com/office/powerpoint/2010/main" val="1599717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DF3546F-00A1-2F39-7A20-72926963F91B}"/>
              </a:ext>
            </a:extLst>
          </p:cNvPr>
          <p:cNvPicPr>
            <a:picLocks noChangeAspect="1"/>
          </p:cNvPicPr>
          <p:nvPr/>
        </p:nvPicPr>
        <p:blipFill>
          <a:blip r:embed="rId2"/>
          <a:stretch>
            <a:fillRect/>
          </a:stretch>
        </p:blipFill>
        <p:spPr>
          <a:xfrm>
            <a:off x="643467" y="1514880"/>
            <a:ext cx="10905066" cy="3828239"/>
          </a:xfrm>
          <a:prstGeom prst="rect">
            <a:avLst/>
          </a:prstGeom>
        </p:spPr>
      </p:pic>
    </p:spTree>
    <p:extLst>
      <p:ext uri="{BB962C8B-B14F-4D97-AF65-F5344CB8AC3E}">
        <p14:creationId xmlns:p14="http://schemas.microsoft.com/office/powerpoint/2010/main" val="528652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6FE189-10EE-1CFB-F70C-28658E5B628F}"/>
              </a:ext>
            </a:extLst>
          </p:cNvPr>
          <p:cNvPicPr>
            <a:picLocks noChangeAspect="1"/>
          </p:cNvPicPr>
          <p:nvPr/>
        </p:nvPicPr>
        <p:blipFill>
          <a:blip r:embed="rId3"/>
          <a:stretch>
            <a:fillRect/>
          </a:stretch>
        </p:blipFill>
        <p:spPr>
          <a:xfrm>
            <a:off x="914401" y="0"/>
            <a:ext cx="8988878" cy="6858000"/>
          </a:xfrm>
          <a:prstGeom prst="rect">
            <a:avLst/>
          </a:prstGeom>
        </p:spPr>
      </p:pic>
    </p:spTree>
    <p:extLst>
      <p:ext uri="{BB962C8B-B14F-4D97-AF65-F5344CB8AC3E}">
        <p14:creationId xmlns:p14="http://schemas.microsoft.com/office/powerpoint/2010/main" val="45404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4608-2260-5690-2F04-04195717DD65}"/>
              </a:ext>
            </a:extLst>
          </p:cNvPr>
          <p:cNvSpPr>
            <a:spLocks noGrp="1"/>
          </p:cNvSpPr>
          <p:nvPr>
            <p:ph type="title"/>
          </p:nvPr>
        </p:nvSpPr>
        <p:spPr/>
        <p:txBody>
          <a:bodyPr/>
          <a:lstStyle/>
          <a:p>
            <a:r>
              <a:rPr lang="en-US" dirty="0"/>
              <a:t>Case presentation</a:t>
            </a:r>
          </a:p>
        </p:txBody>
      </p:sp>
      <p:sp>
        <p:nvSpPr>
          <p:cNvPr id="3" name="Content Placeholder 2">
            <a:extLst>
              <a:ext uri="{FF2B5EF4-FFF2-40B4-BE49-F238E27FC236}">
                <a16:creationId xmlns:a16="http://schemas.microsoft.com/office/drawing/2014/main" id="{70EBBF82-0D77-F239-C53C-19EB60366D88}"/>
              </a:ext>
            </a:extLst>
          </p:cNvPr>
          <p:cNvSpPr>
            <a:spLocks noGrp="1"/>
          </p:cNvSpPr>
          <p:nvPr>
            <p:ph idx="1"/>
          </p:nvPr>
        </p:nvSpPr>
        <p:spPr/>
        <p:txBody>
          <a:bodyPr/>
          <a:lstStyle/>
          <a:p>
            <a:r>
              <a:rPr lang="en-US" dirty="0"/>
              <a:t>50 year old Syrian man previously healthy is hospitalized with severe diarrhea</a:t>
            </a:r>
          </a:p>
          <a:p>
            <a:r>
              <a:rPr lang="en-US" dirty="0"/>
              <a:t>The diarrhea described as voluminous</a:t>
            </a:r>
          </a:p>
          <a:p>
            <a:r>
              <a:rPr lang="en-US" dirty="0"/>
              <a:t>Duration one day</a:t>
            </a:r>
          </a:p>
          <a:p>
            <a:r>
              <a:rPr lang="en-US" dirty="0"/>
              <a:t>The patient developed hypotension, acute renal failure and acidosis</a:t>
            </a:r>
          </a:p>
          <a:p>
            <a:r>
              <a:rPr lang="en-US" dirty="0"/>
              <a:t>Patient placed on IV antibiotics, IV fluids and transferred to ICU</a:t>
            </a:r>
          </a:p>
        </p:txBody>
      </p:sp>
    </p:spTree>
    <p:extLst>
      <p:ext uri="{BB962C8B-B14F-4D97-AF65-F5344CB8AC3E}">
        <p14:creationId xmlns:p14="http://schemas.microsoft.com/office/powerpoint/2010/main" val="2042221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22A46-91DF-CE63-0B89-1D24CDABB2A4}"/>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9E9AF60-5CAC-48C2-C816-56541FDAC9CD}"/>
              </a:ext>
            </a:extLst>
          </p:cNvPr>
          <p:cNvSpPr>
            <a:spLocks noGrp="1"/>
          </p:cNvSpPr>
          <p:nvPr>
            <p:ph idx="1"/>
          </p:nvPr>
        </p:nvSpPr>
        <p:spPr/>
        <p:txBody>
          <a:bodyPr>
            <a:normAutofit lnSpcReduction="10000"/>
          </a:bodyPr>
          <a:lstStyle/>
          <a:p>
            <a:r>
              <a:rPr lang="en-US" dirty="0"/>
              <a:t>Cholera outbreaks occurs in underdeveloped countries</a:t>
            </a:r>
          </a:p>
          <a:p>
            <a:r>
              <a:rPr lang="en-US" dirty="0"/>
              <a:t>Control:</a:t>
            </a:r>
          </a:p>
          <a:p>
            <a:pPr lvl="1"/>
            <a:r>
              <a:rPr lang="en-US" dirty="0"/>
              <a:t>Personal hygiene</a:t>
            </a:r>
          </a:p>
          <a:p>
            <a:pPr lvl="1"/>
            <a:r>
              <a:rPr lang="en-US" dirty="0"/>
              <a:t>Safe water for drinking and personal use</a:t>
            </a:r>
          </a:p>
          <a:p>
            <a:pPr lvl="1"/>
            <a:r>
              <a:rPr lang="en-US" dirty="0"/>
              <a:t>Safe food</a:t>
            </a:r>
          </a:p>
          <a:p>
            <a:pPr lvl="1"/>
            <a:r>
              <a:rPr lang="en-US" dirty="0"/>
              <a:t>Safe handling of sewage</a:t>
            </a:r>
          </a:p>
          <a:p>
            <a:pPr lvl="1"/>
            <a:r>
              <a:rPr lang="en-US" dirty="0"/>
              <a:t>Identify cases and hot spots</a:t>
            </a:r>
          </a:p>
          <a:p>
            <a:pPr lvl="1"/>
            <a:r>
              <a:rPr lang="en-US" dirty="0"/>
              <a:t>Oral vaccine</a:t>
            </a:r>
          </a:p>
          <a:p>
            <a:r>
              <a:rPr lang="en-US" dirty="0"/>
              <a:t>We need to act fast</a:t>
            </a:r>
          </a:p>
          <a:p>
            <a:r>
              <a:rPr lang="en-US" dirty="0"/>
              <a:t>Otherwise another bad epidemic</a:t>
            </a:r>
          </a:p>
        </p:txBody>
      </p:sp>
    </p:spTree>
    <p:extLst>
      <p:ext uri="{BB962C8B-B14F-4D97-AF65-F5344CB8AC3E}">
        <p14:creationId xmlns:p14="http://schemas.microsoft.com/office/powerpoint/2010/main" val="1660922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0DD8-E461-CA54-161A-F12790475FE9}"/>
              </a:ext>
            </a:extLst>
          </p:cNvPr>
          <p:cNvSpPr>
            <a:spLocks noGrp="1"/>
          </p:cNvSpPr>
          <p:nvPr>
            <p:ph type="title"/>
          </p:nvPr>
        </p:nvSpPr>
        <p:spPr/>
        <p:txBody>
          <a:bodyPr/>
          <a:lstStyle/>
          <a:p>
            <a:r>
              <a:rPr lang="en-US" dirty="0"/>
              <a:t>Diarrhea</a:t>
            </a:r>
          </a:p>
        </p:txBody>
      </p:sp>
      <p:sp>
        <p:nvSpPr>
          <p:cNvPr id="3" name="Content Placeholder 2">
            <a:extLst>
              <a:ext uri="{FF2B5EF4-FFF2-40B4-BE49-F238E27FC236}">
                <a16:creationId xmlns:a16="http://schemas.microsoft.com/office/drawing/2014/main" id="{9E01725A-8E69-57F6-7675-4DE1F6B33A33}"/>
              </a:ext>
            </a:extLst>
          </p:cNvPr>
          <p:cNvSpPr>
            <a:spLocks noGrp="1"/>
          </p:cNvSpPr>
          <p:nvPr>
            <p:ph idx="1"/>
          </p:nvPr>
        </p:nvSpPr>
        <p:spPr/>
        <p:txBody>
          <a:bodyPr/>
          <a:lstStyle/>
          <a:p>
            <a:r>
              <a:rPr lang="en-US" dirty="0"/>
              <a:t>Acute vs persistent (&gt;14 days)</a:t>
            </a:r>
          </a:p>
          <a:p>
            <a:endParaRPr lang="en-US" dirty="0"/>
          </a:p>
          <a:p>
            <a:r>
              <a:rPr lang="en-US" dirty="0"/>
              <a:t>Invasive (fever, blood, mucus)  vs watery</a:t>
            </a:r>
          </a:p>
        </p:txBody>
      </p:sp>
    </p:spTree>
    <p:extLst>
      <p:ext uri="{BB962C8B-B14F-4D97-AF65-F5344CB8AC3E}">
        <p14:creationId xmlns:p14="http://schemas.microsoft.com/office/powerpoint/2010/main" val="2945842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8513E-E0A7-CA02-1145-61B49E93EC66}"/>
              </a:ext>
            </a:extLst>
          </p:cNvPr>
          <p:cNvSpPr>
            <a:spLocks noGrp="1"/>
          </p:cNvSpPr>
          <p:nvPr>
            <p:ph type="title"/>
          </p:nvPr>
        </p:nvSpPr>
        <p:spPr/>
        <p:txBody>
          <a:bodyPr/>
          <a:lstStyle/>
          <a:p>
            <a:r>
              <a:rPr lang="en-US" dirty="0"/>
              <a:t>Invasive diarrhea</a:t>
            </a:r>
          </a:p>
        </p:txBody>
      </p:sp>
      <p:sp>
        <p:nvSpPr>
          <p:cNvPr id="3" name="Content Placeholder 2">
            <a:extLst>
              <a:ext uri="{FF2B5EF4-FFF2-40B4-BE49-F238E27FC236}">
                <a16:creationId xmlns:a16="http://schemas.microsoft.com/office/drawing/2014/main" id="{34061FBE-F7AB-4606-2C2E-05E1CD46901C}"/>
              </a:ext>
            </a:extLst>
          </p:cNvPr>
          <p:cNvSpPr>
            <a:spLocks noGrp="1"/>
          </p:cNvSpPr>
          <p:nvPr>
            <p:ph idx="1"/>
          </p:nvPr>
        </p:nvSpPr>
        <p:spPr/>
        <p:txBody>
          <a:bodyPr/>
          <a:lstStyle/>
          <a:p>
            <a:r>
              <a:rPr lang="en-US" dirty="0"/>
              <a:t>Campylobacter</a:t>
            </a:r>
          </a:p>
          <a:p>
            <a:r>
              <a:rPr lang="en-US" dirty="0"/>
              <a:t>Salmonella</a:t>
            </a:r>
          </a:p>
          <a:p>
            <a:r>
              <a:rPr lang="en-US" dirty="0"/>
              <a:t>Shigella</a:t>
            </a:r>
          </a:p>
          <a:p>
            <a:r>
              <a:rPr lang="en-US" dirty="0" err="1"/>
              <a:t>Enteroinvasive</a:t>
            </a:r>
            <a:r>
              <a:rPr lang="en-US" dirty="0"/>
              <a:t> e coli</a:t>
            </a:r>
          </a:p>
          <a:p>
            <a:r>
              <a:rPr lang="en-US" dirty="0"/>
              <a:t>Yersinia</a:t>
            </a:r>
          </a:p>
          <a:p>
            <a:r>
              <a:rPr lang="en-US" dirty="0"/>
              <a:t>Amebiasis (</a:t>
            </a:r>
          </a:p>
          <a:p>
            <a:r>
              <a:rPr lang="en-US" dirty="0"/>
              <a:t>C diff ?</a:t>
            </a:r>
          </a:p>
        </p:txBody>
      </p:sp>
    </p:spTree>
    <p:extLst>
      <p:ext uri="{BB962C8B-B14F-4D97-AF65-F5344CB8AC3E}">
        <p14:creationId xmlns:p14="http://schemas.microsoft.com/office/powerpoint/2010/main" val="1865775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B954B-4D6D-10AE-C8F8-E34DF18538FA}"/>
              </a:ext>
            </a:extLst>
          </p:cNvPr>
          <p:cNvSpPr>
            <a:spLocks noGrp="1"/>
          </p:cNvSpPr>
          <p:nvPr>
            <p:ph type="title"/>
          </p:nvPr>
        </p:nvSpPr>
        <p:spPr/>
        <p:txBody>
          <a:bodyPr/>
          <a:lstStyle/>
          <a:p>
            <a:r>
              <a:rPr lang="en-US" dirty="0"/>
              <a:t>Watery </a:t>
            </a:r>
            <a:r>
              <a:rPr lang="en-US" dirty="0" err="1"/>
              <a:t>diarhea</a:t>
            </a:r>
            <a:endParaRPr lang="en-US" dirty="0"/>
          </a:p>
        </p:txBody>
      </p:sp>
      <p:sp>
        <p:nvSpPr>
          <p:cNvPr id="3" name="Content Placeholder 2">
            <a:extLst>
              <a:ext uri="{FF2B5EF4-FFF2-40B4-BE49-F238E27FC236}">
                <a16:creationId xmlns:a16="http://schemas.microsoft.com/office/drawing/2014/main" id="{968BFB42-B6ED-81B8-E6BD-24F53C56437A}"/>
              </a:ext>
            </a:extLst>
          </p:cNvPr>
          <p:cNvSpPr>
            <a:spLocks noGrp="1"/>
          </p:cNvSpPr>
          <p:nvPr>
            <p:ph idx="1"/>
          </p:nvPr>
        </p:nvSpPr>
        <p:spPr/>
        <p:txBody>
          <a:bodyPr/>
          <a:lstStyle/>
          <a:p>
            <a:r>
              <a:rPr lang="en-US" dirty="0"/>
              <a:t>Rotavirus in children</a:t>
            </a:r>
          </a:p>
          <a:p>
            <a:r>
              <a:rPr lang="en-US" dirty="0" err="1"/>
              <a:t>Calciviruses</a:t>
            </a:r>
            <a:r>
              <a:rPr lang="en-US" dirty="0"/>
              <a:t> such as noroviruses (prominent vomiting)</a:t>
            </a:r>
          </a:p>
          <a:p>
            <a:r>
              <a:rPr lang="en-US" dirty="0"/>
              <a:t>Enterotoxigenic e coli</a:t>
            </a:r>
          </a:p>
          <a:p>
            <a:r>
              <a:rPr lang="en-US" dirty="0"/>
              <a:t>Other e coli</a:t>
            </a:r>
          </a:p>
          <a:p>
            <a:r>
              <a:rPr lang="en-US" dirty="0"/>
              <a:t>Aeromonas</a:t>
            </a:r>
          </a:p>
          <a:p>
            <a:r>
              <a:rPr lang="en-US" dirty="0"/>
              <a:t>Vibrio cholera</a:t>
            </a:r>
          </a:p>
          <a:p>
            <a:r>
              <a:rPr lang="en-US" dirty="0"/>
              <a:t>Other pathogenic </a:t>
            </a:r>
            <a:r>
              <a:rPr lang="en-US" dirty="0" err="1"/>
              <a:t>vibrios</a:t>
            </a:r>
            <a:endParaRPr lang="en-US" dirty="0"/>
          </a:p>
        </p:txBody>
      </p:sp>
    </p:spTree>
    <p:extLst>
      <p:ext uri="{BB962C8B-B14F-4D97-AF65-F5344CB8AC3E}">
        <p14:creationId xmlns:p14="http://schemas.microsoft.com/office/powerpoint/2010/main" val="3744695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73F68AD-248E-74CB-3569-163F6D32915B}"/>
              </a:ext>
            </a:extLst>
          </p:cNvPr>
          <p:cNvPicPr>
            <a:picLocks noChangeAspect="1"/>
          </p:cNvPicPr>
          <p:nvPr/>
        </p:nvPicPr>
        <p:blipFill>
          <a:blip r:embed="rId2"/>
          <a:stretch>
            <a:fillRect/>
          </a:stretch>
        </p:blipFill>
        <p:spPr>
          <a:xfrm>
            <a:off x="643467" y="919289"/>
            <a:ext cx="10905066" cy="5019422"/>
          </a:xfrm>
          <a:prstGeom prst="rect">
            <a:avLst/>
          </a:prstGeom>
        </p:spPr>
      </p:pic>
      <p:sp>
        <p:nvSpPr>
          <p:cNvPr id="4" name="TextBox 3">
            <a:extLst>
              <a:ext uri="{FF2B5EF4-FFF2-40B4-BE49-F238E27FC236}">
                <a16:creationId xmlns:a16="http://schemas.microsoft.com/office/drawing/2014/main" id="{3BCAB7FC-0B7F-69C5-91E8-0BC1DDCFD932}"/>
              </a:ext>
            </a:extLst>
          </p:cNvPr>
          <p:cNvSpPr txBox="1"/>
          <p:nvPr/>
        </p:nvSpPr>
        <p:spPr>
          <a:xfrm>
            <a:off x="692920" y="548214"/>
            <a:ext cx="1102206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calaLancetPro"/>
                <a:ea typeface="+mn-ea"/>
                <a:cs typeface="+mn-cs"/>
              </a:rPr>
              <a:t>From 2017 to 2019, 99 countries reported at least one cholera case with local transmission to WHO, </a:t>
            </a:r>
            <a:r>
              <a:rPr kumimoji="0" lang="en-US" sz="1800" b="0" i="0" u="none" strike="noStrike" kern="1200" cap="none" spc="0" normalizeH="0" baseline="0" noProof="0" dirty="0" err="1">
                <a:ln>
                  <a:noFill/>
                </a:ln>
                <a:solidFill>
                  <a:srgbClr val="000000"/>
                </a:solidFill>
                <a:effectLst/>
                <a:uLnTx/>
                <a:uFillTx/>
                <a:latin typeface="ScalaLancetPro"/>
                <a:ea typeface="+mn-ea"/>
                <a:cs typeface="+mn-cs"/>
              </a:rPr>
              <a:t>totalling</a:t>
            </a:r>
            <a:r>
              <a:rPr kumimoji="0" lang="en-US" sz="1800" b="0" i="0" u="none" strike="noStrike" kern="1200" cap="none" spc="0" normalizeH="0" baseline="0" noProof="0" dirty="0">
                <a:ln>
                  <a:noFill/>
                </a:ln>
                <a:solidFill>
                  <a:srgbClr val="000000"/>
                </a:solidFill>
                <a:effectLst/>
                <a:uLnTx/>
                <a:uFillTx/>
                <a:latin typeface="ScalaLancetPro"/>
                <a:ea typeface="+mn-ea"/>
                <a:cs typeface="+mn-cs"/>
              </a:rPr>
              <a:t> more than 2∙6 million cases and over 10 000 deaths, with the majority of deaths and cases reported in Africa and the Middle East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2AACE53-5880-AEAD-46AA-35F28DB8EF09}"/>
              </a:ext>
            </a:extLst>
          </p:cNvPr>
          <p:cNvSpPr txBox="1"/>
          <p:nvPr/>
        </p:nvSpPr>
        <p:spPr>
          <a:xfrm>
            <a:off x="633791" y="5799763"/>
            <a:ext cx="1062034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calaLancetPro"/>
                <a:ea typeface="+mn-ea"/>
                <a:cs typeface="+mn-cs"/>
              </a:rPr>
              <a:t>Across six countries in sub-Saharan Africa from 2010 to 2013, case-fatality ratios varied widely from 0% to 10%,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calaLancetPro"/>
                <a:ea typeface="+mn-ea"/>
                <a:cs typeface="+mn-cs"/>
              </a:rPr>
              <a:t>with a median of 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E5C3E60-DC69-1DFE-8898-86BAEB629EAB}"/>
              </a:ext>
            </a:extLst>
          </p:cNvPr>
          <p:cNvSpPr txBox="1"/>
          <p:nvPr/>
        </p:nvSpPr>
        <p:spPr>
          <a:xfrm>
            <a:off x="5911269" y="6294513"/>
            <a:ext cx="1324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Lancet 2022</a:t>
            </a:r>
          </a:p>
        </p:txBody>
      </p:sp>
    </p:spTree>
    <p:extLst>
      <p:ext uri="{BB962C8B-B14F-4D97-AF65-F5344CB8AC3E}">
        <p14:creationId xmlns:p14="http://schemas.microsoft.com/office/powerpoint/2010/main" val="2217546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6E4E2E-513A-B5AD-ED89-D28832E65195}"/>
              </a:ext>
            </a:extLst>
          </p:cNvPr>
          <p:cNvPicPr>
            <a:picLocks noChangeAspect="1"/>
          </p:cNvPicPr>
          <p:nvPr/>
        </p:nvPicPr>
        <p:blipFill>
          <a:blip r:embed="rId2"/>
          <a:stretch>
            <a:fillRect/>
          </a:stretch>
        </p:blipFill>
        <p:spPr>
          <a:xfrm>
            <a:off x="1647055" y="465719"/>
            <a:ext cx="7243515" cy="4897851"/>
          </a:xfrm>
          <a:prstGeom prst="rect">
            <a:avLst/>
          </a:prstGeom>
        </p:spPr>
      </p:pic>
    </p:spTree>
    <p:extLst>
      <p:ext uri="{BB962C8B-B14F-4D97-AF65-F5344CB8AC3E}">
        <p14:creationId xmlns:p14="http://schemas.microsoft.com/office/powerpoint/2010/main" val="3698291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othic"/>
        <a:cs typeface="Gothic"/>
      </a:majorFont>
      <a:minorFont>
        <a:latin typeface="Times New Roman"/>
        <a:ea typeface="Gothic"/>
        <a:cs typeface="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21547</TotalTime>
  <Words>1545</Words>
  <Application>Microsoft Office PowerPoint</Application>
  <PresentationFormat>Widescreen</PresentationFormat>
  <Paragraphs>145</Paragraphs>
  <Slides>40</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40</vt:i4>
      </vt:variant>
    </vt:vector>
  </HeadingPairs>
  <TitlesOfParts>
    <vt:vector size="52" baseType="lpstr">
      <vt:lpstr>Arial</vt:lpstr>
      <vt:lpstr>Arial-BoldMT</vt:lpstr>
      <vt:lpstr>Avenir Next Condensed</vt:lpstr>
      <vt:lpstr>Avenir Next Condensed Demi Bold</vt:lpstr>
      <vt:lpstr>Calibri</vt:lpstr>
      <vt:lpstr>Calibri Light</vt:lpstr>
      <vt:lpstr>ScalaLancetPro</vt:lpstr>
      <vt:lpstr>Shaker 2 Lancet</vt:lpstr>
      <vt:lpstr>StarSymbol</vt:lpstr>
      <vt:lpstr>Times New Roman</vt:lpstr>
      <vt:lpstr>Office Theme</vt:lpstr>
      <vt:lpstr>4_Office Theme</vt:lpstr>
      <vt:lpstr>Outbreak investigation; cholera</vt:lpstr>
      <vt:lpstr>Pretest</vt:lpstr>
      <vt:lpstr>Outbreak</vt:lpstr>
      <vt:lpstr>Case presentation</vt:lpstr>
      <vt:lpstr>Diarrhea</vt:lpstr>
      <vt:lpstr>Invasive diarrhea</vt:lpstr>
      <vt:lpstr>Watery diarhea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Transmission: fecal-oral route</vt:lpstr>
      <vt:lpstr>Infectious dose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 factors for severe disease</vt:lpstr>
      <vt:lpstr>Immunity</vt:lpstr>
      <vt:lpstr>Vaccine</vt:lpstr>
      <vt:lpstr>PowerPoint Presentation</vt:lpstr>
      <vt:lpstr>Treatment</vt:lpstr>
      <vt:lpstr>PowerPoint Presentation</vt:lpstr>
      <vt:lpstr>PowerPoint Presentation</vt:lpstr>
      <vt:lpstr>PowerPoint Presentation</vt:lpstr>
      <vt:lpstr>PowerPoint Presentation</vt:lpstr>
      <vt:lpstr>PowerPoint Presentation</vt:lpstr>
      <vt:lpstr>PowerPoint Presentation</vt:lpstr>
      <vt:lpstr>Control</vt:lpstr>
      <vt:lpstr>PowerPoint Presentation</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Outbreak investigation; cholera</dc:title>
  <dc:creator>Pierre AbiHanna</dc:creator>
  <cp:lastModifiedBy>Pierre AbiHanna</cp:lastModifiedBy>
  <cp:revision>2</cp:revision>
  <dcterms:created xsi:type="dcterms:W3CDTF">2022-10-30T09:04:08Z</dcterms:created>
  <dcterms:modified xsi:type="dcterms:W3CDTF">2022-12-26T17:20:13Z</dcterms:modified>
</cp:coreProperties>
</file>