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  <p:sldMasterId id="2147483699" r:id="rId4"/>
    <p:sldMasterId id="2147483727" r:id="rId5"/>
  </p:sldMasterIdLst>
  <p:notesMasterIdLst>
    <p:notesMasterId r:id="rId53"/>
  </p:notesMasterIdLst>
  <p:sldIdLst>
    <p:sldId id="256" r:id="rId6"/>
    <p:sldId id="1906" r:id="rId7"/>
    <p:sldId id="1892" r:id="rId8"/>
    <p:sldId id="1895" r:id="rId9"/>
    <p:sldId id="1896" r:id="rId10"/>
    <p:sldId id="1897" r:id="rId11"/>
    <p:sldId id="1900" r:id="rId12"/>
    <p:sldId id="1904" r:id="rId13"/>
    <p:sldId id="1905" r:id="rId14"/>
    <p:sldId id="1890" r:id="rId15"/>
    <p:sldId id="692" r:id="rId16"/>
    <p:sldId id="1776" r:id="rId17"/>
    <p:sldId id="1878" r:id="rId18"/>
    <p:sldId id="285" r:id="rId19"/>
    <p:sldId id="1779" r:id="rId20"/>
    <p:sldId id="331" r:id="rId21"/>
    <p:sldId id="379" r:id="rId22"/>
    <p:sldId id="380" r:id="rId23"/>
    <p:sldId id="1780" r:id="rId24"/>
    <p:sldId id="290" r:id="rId25"/>
    <p:sldId id="293" r:id="rId26"/>
    <p:sldId id="388" r:id="rId27"/>
    <p:sldId id="1907" r:id="rId28"/>
    <p:sldId id="1786" r:id="rId29"/>
    <p:sldId id="1910" r:id="rId30"/>
    <p:sldId id="1911" r:id="rId31"/>
    <p:sldId id="1882" r:id="rId32"/>
    <p:sldId id="305" r:id="rId33"/>
    <p:sldId id="328" r:id="rId34"/>
    <p:sldId id="1909" r:id="rId35"/>
    <p:sldId id="1918" r:id="rId36"/>
    <p:sldId id="1917" r:id="rId37"/>
    <p:sldId id="1915" r:id="rId38"/>
    <p:sldId id="1916" r:id="rId39"/>
    <p:sldId id="1867" r:id="rId40"/>
    <p:sldId id="1868" r:id="rId41"/>
    <p:sldId id="351" r:id="rId42"/>
    <p:sldId id="352" r:id="rId43"/>
    <p:sldId id="353" r:id="rId44"/>
    <p:sldId id="354" r:id="rId45"/>
    <p:sldId id="1919" r:id="rId46"/>
    <p:sldId id="1870" r:id="rId47"/>
    <p:sldId id="1914" r:id="rId48"/>
    <p:sldId id="333" r:id="rId49"/>
    <p:sldId id="1908" r:id="rId50"/>
    <p:sldId id="1893" r:id="rId51"/>
    <p:sldId id="191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B15D8-61C8-4D24-843E-8CE00AFB7DE3}" v="2" dt="2022-12-26T16:30:45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AbiHanna" userId="9f35db02d29f3f4b" providerId="LiveId" clId="{2C4B15D8-61C8-4D24-843E-8CE00AFB7DE3}"/>
    <pc:docChg chg="custSel delSld modSld sldOrd">
      <pc:chgData name="Pierre AbiHanna" userId="9f35db02d29f3f4b" providerId="LiveId" clId="{2C4B15D8-61C8-4D24-843E-8CE00AFB7DE3}" dt="2023-01-30T08:46:14.214" v="131" actId="1076"/>
      <pc:docMkLst>
        <pc:docMk/>
      </pc:docMkLst>
      <pc:sldChg chg="del">
        <pc:chgData name="Pierre AbiHanna" userId="9f35db02d29f3f4b" providerId="LiveId" clId="{2C4B15D8-61C8-4D24-843E-8CE00AFB7DE3}" dt="2022-12-26T16:29:14.125" v="35" actId="47"/>
        <pc:sldMkLst>
          <pc:docMk/>
          <pc:sldMk cId="3568295195" sldId="342"/>
        </pc:sldMkLst>
      </pc:sldChg>
      <pc:sldChg chg="del">
        <pc:chgData name="Pierre AbiHanna" userId="9f35db02d29f3f4b" providerId="LiveId" clId="{2C4B15D8-61C8-4D24-843E-8CE00AFB7DE3}" dt="2022-12-26T16:30:55.814" v="38" actId="47"/>
        <pc:sldMkLst>
          <pc:docMk/>
          <pc:sldMk cId="0" sldId="346"/>
        </pc:sldMkLst>
      </pc:sldChg>
      <pc:sldChg chg="del">
        <pc:chgData name="Pierre AbiHanna" userId="9f35db02d29f3f4b" providerId="LiveId" clId="{2C4B15D8-61C8-4D24-843E-8CE00AFB7DE3}" dt="2022-12-26T16:25:45.794" v="29" actId="2696"/>
        <pc:sldMkLst>
          <pc:docMk/>
          <pc:sldMk cId="4147733109" sldId="596"/>
        </pc:sldMkLst>
      </pc:sldChg>
      <pc:sldChg chg="del">
        <pc:chgData name="Pierre AbiHanna" userId="9f35db02d29f3f4b" providerId="LiveId" clId="{2C4B15D8-61C8-4D24-843E-8CE00AFB7DE3}" dt="2022-12-26T16:24:54.065" v="26" actId="2696"/>
        <pc:sldMkLst>
          <pc:docMk/>
          <pc:sldMk cId="92219199" sldId="692"/>
        </pc:sldMkLst>
      </pc:sldChg>
      <pc:sldChg chg="del">
        <pc:chgData name="Pierre AbiHanna" userId="9f35db02d29f3f4b" providerId="LiveId" clId="{2C4B15D8-61C8-4D24-843E-8CE00AFB7DE3}" dt="2022-12-26T16:22:57.798" v="14" actId="47"/>
        <pc:sldMkLst>
          <pc:docMk/>
          <pc:sldMk cId="1521163267" sldId="694"/>
        </pc:sldMkLst>
      </pc:sldChg>
      <pc:sldChg chg="del">
        <pc:chgData name="Pierre AbiHanna" userId="9f35db02d29f3f4b" providerId="LiveId" clId="{2C4B15D8-61C8-4D24-843E-8CE00AFB7DE3}" dt="2022-12-26T16:23:01.253" v="15" actId="47"/>
        <pc:sldMkLst>
          <pc:docMk/>
          <pc:sldMk cId="2783484761" sldId="1774"/>
        </pc:sldMkLst>
      </pc:sldChg>
      <pc:sldChg chg="del">
        <pc:chgData name="Pierre AbiHanna" userId="9f35db02d29f3f4b" providerId="LiveId" clId="{2C4B15D8-61C8-4D24-843E-8CE00AFB7DE3}" dt="2022-12-26T16:23:03.201" v="16" actId="47"/>
        <pc:sldMkLst>
          <pc:docMk/>
          <pc:sldMk cId="2202936978" sldId="1775"/>
        </pc:sldMkLst>
      </pc:sldChg>
      <pc:sldChg chg="del">
        <pc:chgData name="Pierre AbiHanna" userId="9f35db02d29f3f4b" providerId="LiveId" clId="{2C4B15D8-61C8-4D24-843E-8CE00AFB7DE3}" dt="2022-12-26T16:24:54.065" v="26" actId="2696"/>
        <pc:sldMkLst>
          <pc:docMk/>
          <pc:sldMk cId="196227112" sldId="1776"/>
        </pc:sldMkLst>
      </pc:sldChg>
      <pc:sldChg chg="del">
        <pc:chgData name="Pierre AbiHanna" userId="9f35db02d29f3f4b" providerId="LiveId" clId="{2C4B15D8-61C8-4D24-843E-8CE00AFB7DE3}" dt="2022-12-26T16:25:59.020" v="30" actId="2696"/>
        <pc:sldMkLst>
          <pc:docMk/>
          <pc:sldMk cId="858708361" sldId="1778"/>
        </pc:sldMkLst>
      </pc:sldChg>
      <pc:sldChg chg="del">
        <pc:chgData name="Pierre AbiHanna" userId="9f35db02d29f3f4b" providerId="LiveId" clId="{2C4B15D8-61C8-4D24-843E-8CE00AFB7DE3}" dt="2022-12-26T16:26:26.236" v="32" actId="47"/>
        <pc:sldMkLst>
          <pc:docMk/>
          <pc:sldMk cId="142572571" sldId="1781"/>
        </pc:sldMkLst>
      </pc:sldChg>
      <pc:sldChg chg="del">
        <pc:chgData name="Pierre AbiHanna" userId="9f35db02d29f3f4b" providerId="LiveId" clId="{2C4B15D8-61C8-4D24-843E-8CE00AFB7DE3}" dt="2022-12-26T16:23:10.010" v="17" actId="47"/>
        <pc:sldMkLst>
          <pc:docMk/>
          <pc:sldMk cId="587528173" sldId="1782"/>
        </pc:sldMkLst>
      </pc:sldChg>
      <pc:sldChg chg="del">
        <pc:chgData name="Pierre AbiHanna" userId="9f35db02d29f3f4b" providerId="LiveId" clId="{2C4B15D8-61C8-4D24-843E-8CE00AFB7DE3}" dt="2022-12-26T16:23:12.846" v="18" actId="47"/>
        <pc:sldMkLst>
          <pc:docMk/>
          <pc:sldMk cId="3963848620" sldId="1783"/>
        </pc:sldMkLst>
      </pc:sldChg>
      <pc:sldChg chg="del">
        <pc:chgData name="Pierre AbiHanna" userId="9f35db02d29f3f4b" providerId="LiveId" clId="{2C4B15D8-61C8-4D24-843E-8CE00AFB7DE3}" dt="2022-12-26T16:23:14.867" v="19" actId="47"/>
        <pc:sldMkLst>
          <pc:docMk/>
          <pc:sldMk cId="2080068258" sldId="1784"/>
        </pc:sldMkLst>
      </pc:sldChg>
      <pc:sldChg chg="del">
        <pc:chgData name="Pierre AbiHanna" userId="9f35db02d29f3f4b" providerId="LiveId" clId="{2C4B15D8-61C8-4D24-843E-8CE00AFB7DE3}" dt="2022-12-26T16:26:23.470" v="31" actId="47"/>
        <pc:sldMkLst>
          <pc:docMk/>
          <pc:sldMk cId="2647066869" sldId="1785"/>
        </pc:sldMkLst>
      </pc:sldChg>
      <pc:sldChg chg="del">
        <pc:chgData name="Pierre AbiHanna" userId="9f35db02d29f3f4b" providerId="LiveId" clId="{2C4B15D8-61C8-4D24-843E-8CE00AFB7DE3}" dt="2022-12-26T16:26:32.302" v="33" actId="47"/>
        <pc:sldMkLst>
          <pc:docMk/>
          <pc:sldMk cId="1322908189" sldId="1787"/>
        </pc:sldMkLst>
      </pc:sldChg>
      <pc:sldChg chg="del">
        <pc:chgData name="Pierre AbiHanna" userId="9f35db02d29f3f4b" providerId="LiveId" clId="{2C4B15D8-61C8-4D24-843E-8CE00AFB7DE3}" dt="2022-12-26T16:26:36.849" v="34" actId="47"/>
        <pc:sldMkLst>
          <pc:docMk/>
          <pc:sldMk cId="1254332296" sldId="1788"/>
        </pc:sldMkLst>
      </pc:sldChg>
      <pc:sldChg chg="del">
        <pc:chgData name="Pierre AbiHanna" userId="9f35db02d29f3f4b" providerId="LiveId" clId="{2C4B15D8-61C8-4D24-843E-8CE00AFB7DE3}" dt="2022-12-26T16:30:49.940" v="37" actId="47"/>
        <pc:sldMkLst>
          <pc:docMk/>
          <pc:sldMk cId="0" sldId="1872"/>
        </pc:sldMkLst>
      </pc:sldChg>
      <pc:sldChg chg="ord">
        <pc:chgData name="Pierre AbiHanna" userId="9f35db02d29f3f4b" providerId="LiveId" clId="{2C4B15D8-61C8-4D24-843E-8CE00AFB7DE3}" dt="2022-12-26T16:25:02.476" v="28"/>
        <pc:sldMkLst>
          <pc:docMk/>
          <pc:sldMk cId="3148383972" sldId="1890"/>
        </pc:sldMkLst>
      </pc:sldChg>
      <pc:sldChg chg="del">
        <pc:chgData name="Pierre AbiHanna" userId="9f35db02d29f3f4b" providerId="LiveId" clId="{2C4B15D8-61C8-4D24-843E-8CE00AFB7DE3}" dt="2022-12-26T16:30:34.237" v="36" actId="2696"/>
        <pc:sldMkLst>
          <pc:docMk/>
          <pc:sldMk cId="2702654109" sldId="1893"/>
        </pc:sldMkLst>
      </pc:sldChg>
      <pc:sldChg chg="del">
        <pc:chgData name="Pierre AbiHanna" userId="9f35db02d29f3f4b" providerId="LiveId" clId="{2C4B15D8-61C8-4D24-843E-8CE00AFB7DE3}" dt="2022-12-26T16:23:25.104" v="20" actId="47"/>
        <pc:sldMkLst>
          <pc:docMk/>
          <pc:sldMk cId="3101053116" sldId="1894"/>
        </pc:sldMkLst>
      </pc:sldChg>
      <pc:sldChg chg="del">
        <pc:chgData name="Pierre AbiHanna" userId="9f35db02d29f3f4b" providerId="LiveId" clId="{2C4B15D8-61C8-4D24-843E-8CE00AFB7DE3}" dt="2022-12-26T16:23:35.922" v="21" actId="47"/>
        <pc:sldMkLst>
          <pc:docMk/>
          <pc:sldMk cId="3271924170" sldId="1898"/>
        </pc:sldMkLst>
      </pc:sldChg>
      <pc:sldChg chg="del">
        <pc:chgData name="Pierre AbiHanna" userId="9f35db02d29f3f4b" providerId="LiveId" clId="{2C4B15D8-61C8-4D24-843E-8CE00AFB7DE3}" dt="2022-12-26T16:23:44.597" v="22" actId="47"/>
        <pc:sldMkLst>
          <pc:docMk/>
          <pc:sldMk cId="2829575067" sldId="1901"/>
        </pc:sldMkLst>
      </pc:sldChg>
      <pc:sldChg chg="del">
        <pc:chgData name="Pierre AbiHanna" userId="9f35db02d29f3f4b" providerId="LiveId" clId="{2C4B15D8-61C8-4D24-843E-8CE00AFB7DE3}" dt="2022-12-26T16:23:51.758" v="23" actId="47"/>
        <pc:sldMkLst>
          <pc:docMk/>
          <pc:sldMk cId="4046767442" sldId="1902"/>
        </pc:sldMkLst>
      </pc:sldChg>
      <pc:sldChg chg="del">
        <pc:chgData name="Pierre AbiHanna" userId="9f35db02d29f3f4b" providerId="LiveId" clId="{2C4B15D8-61C8-4D24-843E-8CE00AFB7DE3}" dt="2022-12-26T16:23:55.503" v="24" actId="47"/>
        <pc:sldMkLst>
          <pc:docMk/>
          <pc:sldMk cId="3632133477" sldId="1903"/>
        </pc:sldMkLst>
      </pc:sldChg>
      <pc:sldChg chg="mod modShow">
        <pc:chgData name="Pierre AbiHanna" userId="9f35db02d29f3f4b" providerId="LiveId" clId="{2C4B15D8-61C8-4D24-843E-8CE00AFB7DE3}" dt="2022-12-26T16:24:09.883" v="25" actId="729"/>
        <pc:sldMkLst>
          <pc:docMk/>
          <pc:sldMk cId="3179219658" sldId="1905"/>
        </pc:sldMkLst>
      </pc:sldChg>
      <pc:sldChg chg="modSp mod">
        <pc:chgData name="Pierre AbiHanna" userId="9f35db02d29f3f4b" providerId="LiveId" clId="{2C4B15D8-61C8-4D24-843E-8CE00AFB7DE3}" dt="2023-01-30T08:46:14.214" v="131" actId="1076"/>
        <pc:sldMkLst>
          <pc:docMk/>
          <pc:sldMk cId="1278632733" sldId="1906"/>
        </pc:sldMkLst>
        <pc:spChg chg="mod">
          <ac:chgData name="Pierre AbiHanna" userId="9f35db02d29f3f4b" providerId="LiveId" clId="{2C4B15D8-61C8-4D24-843E-8CE00AFB7DE3}" dt="2023-01-30T08:46:14.214" v="131" actId="1076"/>
          <ac:spMkLst>
            <pc:docMk/>
            <pc:sldMk cId="1278632733" sldId="1906"/>
            <ac:spMk id="3" creationId="{6C9FA53D-F3A5-6A72-8B72-994A341D9F7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61B1B-7D7E-4CFE-ADBD-8ECC53E6939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E786D3-51BC-4A23-9ACD-F4E76DB9FB89}">
      <dgm:prSet/>
      <dgm:spPr/>
      <dgm:t>
        <a:bodyPr/>
        <a:lstStyle/>
        <a:p>
          <a:r>
            <a:rPr lang="en-US"/>
            <a:t>Acinetobacter</a:t>
          </a:r>
        </a:p>
      </dgm:t>
    </dgm:pt>
    <dgm:pt modelId="{BB02D84A-DC39-49B5-88EB-72144BD8F9E7}" type="parTrans" cxnId="{582460F1-470A-42E7-855F-F406C1D88397}">
      <dgm:prSet/>
      <dgm:spPr/>
      <dgm:t>
        <a:bodyPr/>
        <a:lstStyle/>
        <a:p>
          <a:endParaRPr lang="en-US"/>
        </a:p>
      </dgm:t>
    </dgm:pt>
    <dgm:pt modelId="{5D0EA208-039F-4B41-BB11-9A3742315E7C}" type="sibTrans" cxnId="{582460F1-470A-42E7-855F-F406C1D88397}">
      <dgm:prSet/>
      <dgm:spPr/>
      <dgm:t>
        <a:bodyPr/>
        <a:lstStyle/>
        <a:p>
          <a:endParaRPr lang="en-US"/>
        </a:p>
      </dgm:t>
    </dgm:pt>
    <dgm:pt modelId="{64C452C9-8705-4061-9A76-15961E6607BB}">
      <dgm:prSet/>
      <dgm:spPr/>
      <dgm:t>
        <a:bodyPr/>
        <a:lstStyle/>
        <a:p>
          <a:r>
            <a:rPr lang="en-US"/>
            <a:t>MRSA </a:t>
          </a:r>
        </a:p>
      </dgm:t>
    </dgm:pt>
    <dgm:pt modelId="{01077CD9-6EBA-4446-AC43-49414E4E55FA}" type="parTrans" cxnId="{67D8AD62-C695-4936-8A17-1DA6C15D1EAF}">
      <dgm:prSet/>
      <dgm:spPr/>
      <dgm:t>
        <a:bodyPr/>
        <a:lstStyle/>
        <a:p>
          <a:endParaRPr lang="en-US"/>
        </a:p>
      </dgm:t>
    </dgm:pt>
    <dgm:pt modelId="{529DF89B-1F57-406C-B99B-E72D21B31161}" type="sibTrans" cxnId="{67D8AD62-C695-4936-8A17-1DA6C15D1EAF}">
      <dgm:prSet/>
      <dgm:spPr/>
      <dgm:t>
        <a:bodyPr/>
        <a:lstStyle/>
        <a:p>
          <a:endParaRPr lang="en-US"/>
        </a:p>
      </dgm:t>
    </dgm:pt>
    <dgm:pt modelId="{BF836C8C-8969-4D22-BB6D-3ADA6F2BFB78}">
      <dgm:prSet/>
      <dgm:spPr/>
      <dgm:t>
        <a:bodyPr/>
        <a:lstStyle/>
        <a:p>
          <a:r>
            <a:rPr lang="en-US"/>
            <a:t>VRE</a:t>
          </a:r>
        </a:p>
      </dgm:t>
    </dgm:pt>
    <dgm:pt modelId="{B55F0A39-7EE7-492F-8BB8-8BF3C11B4694}" type="parTrans" cxnId="{B37594B5-0206-49AD-AEA7-947C097B843F}">
      <dgm:prSet/>
      <dgm:spPr/>
      <dgm:t>
        <a:bodyPr/>
        <a:lstStyle/>
        <a:p>
          <a:endParaRPr lang="en-US"/>
        </a:p>
      </dgm:t>
    </dgm:pt>
    <dgm:pt modelId="{FFEA9B72-50F0-409B-A238-1B395D2FA893}" type="sibTrans" cxnId="{B37594B5-0206-49AD-AEA7-947C097B843F}">
      <dgm:prSet/>
      <dgm:spPr/>
      <dgm:t>
        <a:bodyPr/>
        <a:lstStyle/>
        <a:p>
          <a:endParaRPr lang="en-US"/>
        </a:p>
      </dgm:t>
    </dgm:pt>
    <dgm:pt modelId="{BCE2423A-1801-4C75-B80F-5F350C37EC04}">
      <dgm:prSet/>
      <dgm:spPr/>
      <dgm:t>
        <a:bodyPr/>
        <a:lstStyle/>
        <a:p>
          <a:r>
            <a:rPr lang="en-US"/>
            <a:t>Clostridium difficile</a:t>
          </a:r>
        </a:p>
      </dgm:t>
    </dgm:pt>
    <dgm:pt modelId="{E1C452C0-3F2F-46C4-8F63-F3F404946152}" type="parTrans" cxnId="{7399DC64-3E6C-4974-83CB-8D5AA80A0C4C}">
      <dgm:prSet/>
      <dgm:spPr/>
      <dgm:t>
        <a:bodyPr/>
        <a:lstStyle/>
        <a:p>
          <a:endParaRPr lang="en-US"/>
        </a:p>
      </dgm:t>
    </dgm:pt>
    <dgm:pt modelId="{8E534F79-494E-473A-A478-C1FFAD9FF1A5}" type="sibTrans" cxnId="{7399DC64-3E6C-4974-83CB-8D5AA80A0C4C}">
      <dgm:prSet/>
      <dgm:spPr/>
      <dgm:t>
        <a:bodyPr/>
        <a:lstStyle/>
        <a:p>
          <a:endParaRPr lang="en-US"/>
        </a:p>
      </dgm:t>
    </dgm:pt>
    <dgm:pt modelId="{D0C1F431-494E-46FB-8540-DE44A6B9CFF0}">
      <dgm:prSet/>
      <dgm:spPr/>
      <dgm:t>
        <a:bodyPr/>
        <a:lstStyle/>
        <a:p>
          <a:r>
            <a:rPr lang="en-US"/>
            <a:t>Rotavirus</a:t>
          </a:r>
        </a:p>
      </dgm:t>
    </dgm:pt>
    <dgm:pt modelId="{C38E6E2B-ABB3-4836-8204-7A7F222A8351}" type="parTrans" cxnId="{AA9F4B0C-53B5-43B5-AE7C-A3D6524E9574}">
      <dgm:prSet/>
      <dgm:spPr/>
      <dgm:t>
        <a:bodyPr/>
        <a:lstStyle/>
        <a:p>
          <a:endParaRPr lang="en-US"/>
        </a:p>
      </dgm:t>
    </dgm:pt>
    <dgm:pt modelId="{A9C2F0B7-2791-4365-81F5-77ED873BEFC6}" type="sibTrans" cxnId="{AA9F4B0C-53B5-43B5-AE7C-A3D6524E9574}">
      <dgm:prSet/>
      <dgm:spPr/>
      <dgm:t>
        <a:bodyPr/>
        <a:lstStyle/>
        <a:p>
          <a:endParaRPr lang="en-US"/>
        </a:p>
      </dgm:t>
    </dgm:pt>
    <dgm:pt modelId="{EDD4EA0A-1CAA-4A0C-BC93-4F812BE8B3B7}" type="pres">
      <dgm:prSet presAssocID="{FFF61B1B-7D7E-4CFE-ADBD-8ECC53E6939E}" presName="Name0" presStyleCnt="0">
        <dgm:presLayoutVars>
          <dgm:dir/>
          <dgm:animLvl val="lvl"/>
          <dgm:resizeHandles val="exact"/>
        </dgm:presLayoutVars>
      </dgm:prSet>
      <dgm:spPr/>
    </dgm:pt>
    <dgm:pt modelId="{911D8BB9-7264-4001-A3AB-0878DD6D0B2F}" type="pres">
      <dgm:prSet presAssocID="{D9E786D3-51BC-4A23-9ACD-F4E76DB9FB89}" presName="linNode" presStyleCnt="0"/>
      <dgm:spPr/>
    </dgm:pt>
    <dgm:pt modelId="{AB591463-2B1E-41E0-BF9F-117BAA5A6308}" type="pres">
      <dgm:prSet presAssocID="{D9E786D3-51BC-4A23-9ACD-F4E76DB9FB8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A5E164E-26AF-4796-93B2-4593399F1BA5}" type="pres">
      <dgm:prSet presAssocID="{5D0EA208-039F-4B41-BB11-9A3742315E7C}" presName="sp" presStyleCnt="0"/>
      <dgm:spPr/>
    </dgm:pt>
    <dgm:pt modelId="{546D09C4-9D47-48BE-B507-845D77F66D27}" type="pres">
      <dgm:prSet presAssocID="{64C452C9-8705-4061-9A76-15961E6607BB}" presName="linNode" presStyleCnt="0"/>
      <dgm:spPr/>
    </dgm:pt>
    <dgm:pt modelId="{24617750-B50F-4DD5-89E1-B08AB916F033}" type="pres">
      <dgm:prSet presAssocID="{64C452C9-8705-4061-9A76-15961E6607B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90CCE1A-5A1E-48EF-99BE-11A4B8D75A9B}" type="pres">
      <dgm:prSet presAssocID="{529DF89B-1F57-406C-B99B-E72D21B31161}" presName="sp" presStyleCnt="0"/>
      <dgm:spPr/>
    </dgm:pt>
    <dgm:pt modelId="{57673748-06DB-41F6-880E-DC174941FA9D}" type="pres">
      <dgm:prSet presAssocID="{BF836C8C-8969-4D22-BB6D-3ADA6F2BFB78}" presName="linNode" presStyleCnt="0"/>
      <dgm:spPr/>
    </dgm:pt>
    <dgm:pt modelId="{D64515B1-517F-4748-AAA2-51CD1CB46724}" type="pres">
      <dgm:prSet presAssocID="{BF836C8C-8969-4D22-BB6D-3ADA6F2BFB7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C0DCAFF-9E2C-410A-8940-DA8F0EE1B03A}" type="pres">
      <dgm:prSet presAssocID="{FFEA9B72-50F0-409B-A238-1B395D2FA893}" presName="sp" presStyleCnt="0"/>
      <dgm:spPr/>
    </dgm:pt>
    <dgm:pt modelId="{ACBB9B71-B2B8-46E8-BAB6-7A01627E3620}" type="pres">
      <dgm:prSet presAssocID="{BCE2423A-1801-4C75-B80F-5F350C37EC04}" presName="linNode" presStyleCnt="0"/>
      <dgm:spPr/>
    </dgm:pt>
    <dgm:pt modelId="{18F6AF3F-B54B-473A-9FF0-77881F40AD57}" type="pres">
      <dgm:prSet presAssocID="{BCE2423A-1801-4C75-B80F-5F350C37EC0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7078BAE-0004-4D0E-97B5-64E0C976D3E5}" type="pres">
      <dgm:prSet presAssocID="{8E534F79-494E-473A-A478-C1FFAD9FF1A5}" presName="sp" presStyleCnt="0"/>
      <dgm:spPr/>
    </dgm:pt>
    <dgm:pt modelId="{08B3FF76-5F96-4DEA-AC6F-B04BEC3AA508}" type="pres">
      <dgm:prSet presAssocID="{D0C1F431-494E-46FB-8540-DE44A6B9CFF0}" presName="linNode" presStyleCnt="0"/>
      <dgm:spPr/>
    </dgm:pt>
    <dgm:pt modelId="{710DF9DF-27BD-4847-B411-0FA3D66911A0}" type="pres">
      <dgm:prSet presAssocID="{D0C1F431-494E-46FB-8540-DE44A6B9CFF0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A9F4B0C-53B5-43B5-AE7C-A3D6524E9574}" srcId="{FFF61B1B-7D7E-4CFE-ADBD-8ECC53E6939E}" destId="{D0C1F431-494E-46FB-8540-DE44A6B9CFF0}" srcOrd="4" destOrd="0" parTransId="{C38E6E2B-ABB3-4836-8204-7A7F222A8351}" sibTransId="{A9C2F0B7-2791-4365-81F5-77ED873BEFC6}"/>
    <dgm:cxn modelId="{9B417227-153A-41D5-9D27-12FD8671817A}" type="presOf" srcId="{64C452C9-8705-4061-9A76-15961E6607BB}" destId="{24617750-B50F-4DD5-89E1-B08AB916F033}" srcOrd="0" destOrd="0" presId="urn:microsoft.com/office/officeart/2005/8/layout/vList5"/>
    <dgm:cxn modelId="{67D8AD62-C695-4936-8A17-1DA6C15D1EAF}" srcId="{FFF61B1B-7D7E-4CFE-ADBD-8ECC53E6939E}" destId="{64C452C9-8705-4061-9A76-15961E6607BB}" srcOrd="1" destOrd="0" parTransId="{01077CD9-6EBA-4446-AC43-49414E4E55FA}" sibTransId="{529DF89B-1F57-406C-B99B-E72D21B31161}"/>
    <dgm:cxn modelId="{7399DC64-3E6C-4974-83CB-8D5AA80A0C4C}" srcId="{FFF61B1B-7D7E-4CFE-ADBD-8ECC53E6939E}" destId="{BCE2423A-1801-4C75-B80F-5F350C37EC04}" srcOrd="3" destOrd="0" parTransId="{E1C452C0-3F2F-46C4-8F63-F3F404946152}" sibTransId="{8E534F79-494E-473A-A478-C1FFAD9FF1A5}"/>
    <dgm:cxn modelId="{85D4C54A-5008-42C2-A071-46D755CF9167}" type="presOf" srcId="{D0C1F431-494E-46FB-8540-DE44A6B9CFF0}" destId="{710DF9DF-27BD-4847-B411-0FA3D66911A0}" srcOrd="0" destOrd="0" presId="urn:microsoft.com/office/officeart/2005/8/layout/vList5"/>
    <dgm:cxn modelId="{29405B6D-5D04-4FCC-95F1-2A4E94B8F543}" type="presOf" srcId="{BF836C8C-8969-4D22-BB6D-3ADA6F2BFB78}" destId="{D64515B1-517F-4748-AAA2-51CD1CB46724}" srcOrd="0" destOrd="0" presId="urn:microsoft.com/office/officeart/2005/8/layout/vList5"/>
    <dgm:cxn modelId="{520D9557-5CAB-4968-80F3-D56338BAE3BB}" type="presOf" srcId="{D9E786D3-51BC-4A23-9ACD-F4E76DB9FB89}" destId="{AB591463-2B1E-41E0-BF9F-117BAA5A6308}" srcOrd="0" destOrd="0" presId="urn:microsoft.com/office/officeart/2005/8/layout/vList5"/>
    <dgm:cxn modelId="{AFC2A178-45A3-47FA-A0D4-37538674AED8}" type="presOf" srcId="{FFF61B1B-7D7E-4CFE-ADBD-8ECC53E6939E}" destId="{EDD4EA0A-1CAA-4A0C-BC93-4F812BE8B3B7}" srcOrd="0" destOrd="0" presId="urn:microsoft.com/office/officeart/2005/8/layout/vList5"/>
    <dgm:cxn modelId="{B37594B5-0206-49AD-AEA7-947C097B843F}" srcId="{FFF61B1B-7D7E-4CFE-ADBD-8ECC53E6939E}" destId="{BF836C8C-8969-4D22-BB6D-3ADA6F2BFB78}" srcOrd="2" destOrd="0" parTransId="{B55F0A39-7EE7-492F-8BB8-8BF3C11B4694}" sibTransId="{FFEA9B72-50F0-409B-A238-1B395D2FA893}"/>
    <dgm:cxn modelId="{582460F1-470A-42E7-855F-F406C1D88397}" srcId="{FFF61B1B-7D7E-4CFE-ADBD-8ECC53E6939E}" destId="{D9E786D3-51BC-4A23-9ACD-F4E76DB9FB89}" srcOrd="0" destOrd="0" parTransId="{BB02D84A-DC39-49B5-88EB-72144BD8F9E7}" sibTransId="{5D0EA208-039F-4B41-BB11-9A3742315E7C}"/>
    <dgm:cxn modelId="{A1B3CBFF-F76D-4A9C-8E53-4CEFEA0C1871}" type="presOf" srcId="{BCE2423A-1801-4C75-B80F-5F350C37EC04}" destId="{18F6AF3F-B54B-473A-9FF0-77881F40AD57}" srcOrd="0" destOrd="0" presId="urn:microsoft.com/office/officeart/2005/8/layout/vList5"/>
    <dgm:cxn modelId="{1D0B43E6-2A09-4B1A-8147-C4254B643153}" type="presParOf" srcId="{EDD4EA0A-1CAA-4A0C-BC93-4F812BE8B3B7}" destId="{911D8BB9-7264-4001-A3AB-0878DD6D0B2F}" srcOrd="0" destOrd="0" presId="urn:microsoft.com/office/officeart/2005/8/layout/vList5"/>
    <dgm:cxn modelId="{87F68473-7ECF-43C8-949D-B2764A022FC7}" type="presParOf" srcId="{911D8BB9-7264-4001-A3AB-0878DD6D0B2F}" destId="{AB591463-2B1E-41E0-BF9F-117BAA5A6308}" srcOrd="0" destOrd="0" presId="urn:microsoft.com/office/officeart/2005/8/layout/vList5"/>
    <dgm:cxn modelId="{6464876F-658E-4067-B3A3-7C2D1CCC6F2F}" type="presParOf" srcId="{EDD4EA0A-1CAA-4A0C-BC93-4F812BE8B3B7}" destId="{2A5E164E-26AF-4796-93B2-4593399F1BA5}" srcOrd="1" destOrd="0" presId="urn:microsoft.com/office/officeart/2005/8/layout/vList5"/>
    <dgm:cxn modelId="{A1371A98-E0C1-4D56-960B-A6CF9EF0F3B0}" type="presParOf" srcId="{EDD4EA0A-1CAA-4A0C-BC93-4F812BE8B3B7}" destId="{546D09C4-9D47-48BE-B507-845D77F66D27}" srcOrd="2" destOrd="0" presId="urn:microsoft.com/office/officeart/2005/8/layout/vList5"/>
    <dgm:cxn modelId="{2CE236AC-1602-40A1-8958-06EE4669481D}" type="presParOf" srcId="{546D09C4-9D47-48BE-B507-845D77F66D27}" destId="{24617750-B50F-4DD5-89E1-B08AB916F033}" srcOrd="0" destOrd="0" presId="urn:microsoft.com/office/officeart/2005/8/layout/vList5"/>
    <dgm:cxn modelId="{1B21509A-722D-4653-AAE4-DFE3D6BC96CF}" type="presParOf" srcId="{EDD4EA0A-1CAA-4A0C-BC93-4F812BE8B3B7}" destId="{990CCE1A-5A1E-48EF-99BE-11A4B8D75A9B}" srcOrd="3" destOrd="0" presId="urn:microsoft.com/office/officeart/2005/8/layout/vList5"/>
    <dgm:cxn modelId="{ED7CB269-24C9-44BA-8C10-00C9F1A3ACBE}" type="presParOf" srcId="{EDD4EA0A-1CAA-4A0C-BC93-4F812BE8B3B7}" destId="{57673748-06DB-41F6-880E-DC174941FA9D}" srcOrd="4" destOrd="0" presId="urn:microsoft.com/office/officeart/2005/8/layout/vList5"/>
    <dgm:cxn modelId="{70F06955-AEFF-47F5-82EE-E01721F8361F}" type="presParOf" srcId="{57673748-06DB-41F6-880E-DC174941FA9D}" destId="{D64515B1-517F-4748-AAA2-51CD1CB46724}" srcOrd="0" destOrd="0" presId="urn:microsoft.com/office/officeart/2005/8/layout/vList5"/>
    <dgm:cxn modelId="{F92CA945-960E-4030-BF85-930BD82DEF66}" type="presParOf" srcId="{EDD4EA0A-1CAA-4A0C-BC93-4F812BE8B3B7}" destId="{2C0DCAFF-9E2C-410A-8940-DA8F0EE1B03A}" srcOrd="5" destOrd="0" presId="urn:microsoft.com/office/officeart/2005/8/layout/vList5"/>
    <dgm:cxn modelId="{CA478278-C03D-4D2B-B1EC-6A909FBE88E2}" type="presParOf" srcId="{EDD4EA0A-1CAA-4A0C-BC93-4F812BE8B3B7}" destId="{ACBB9B71-B2B8-46E8-BAB6-7A01627E3620}" srcOrd="6" destOrd="0" presId="urn:microsoft.com/office/officeart/2005/8/layout/vList5"/>
    <dgm:cxn modelId="{63D5DD97-FEED-489D-B454-569C771B748D}" type="presParOf" srcId="{ACBB9B71-B2B8-46E8-BAB6-7A01627E3620}" destId="{18F6AF3F-B54B-473A-9FF0-77881F40AD57}" srcOrd="0" destOrd="0" presId="urn:microsoft.com/office/officeart/2005/8/layout/vList5"/>
    <dgm:cxn modelId="{910D16E0-F18F-408A-8CA4-0798C14C785C}" type="presParOf" srcId="{EDD4EA0A-1CAA-4A0C-BC93-4F812BE8B3B7}" destId="{27078BAE-0004-4D0E-97B5-64E0C976D3E5}" srcOrd="7" destOrd="0" presId="urn:microsoft.com/office/officeart/2005/8/layout/vList5"/>
    <dgm:cxn modelId="{A2C098EB-43C2-4B88-B13C-3D758EF9AE86}" type="presParOf" srcId="{EDD4EA0A-1CAA-4A0C-BC93-4F812BE8B3B7}" destId="{08B3FF76-5F96-4DEA-AC6F-B04BEC3AA508}" srcOrd="8" destOrd="0" presId="urn:microsoft.com/office/officeart/2005/8/layout/vList5"/>
    <dgm:cxn modelId="{314429C4-C78C-40E5-9981-0936ED411F87}" type="presParOf" srcId="{08B3FF76-5F96-4DEA-AC6F-B04BEC3AA508}" destId="{710DF9DF-27BD-4847-B411-0FA3D66911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91463-2B1E-41E0-BF9F-117BAA5A6308}">
      <dsp:nvSpPr>
        <dsp:cNvPr id="0" name=""/>
        <dsp:cNvSpPr/>
      </dsp:nvSpPr>
      <dsp:spPr>
        <a:xfrm>
          <a:off x="2445660" y="1589"/>
          <a:ext cx="2751368" cy="6951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Acinetobacter</a:t>
          </a:r>
        </a:p>
      </dsp:txBody>
      <dsp:txXfrm>
        <a:off x="2479593" y="35522"/>
        <a:ext cx="2683502" cy="627261"/>
      </dsp:txXfrm>
    </dsp:sp>
    <dsp:sp modelId="{24617750-B50F-4DD5-89E1-B08AB916F033}">
      <dsp:nvSpPr>
        <dsp:cNvPr id="0" name=""/>
        <dsp:cNvSpPr/>
      </dsp:nvSpPr>
      <dsp:spPr>
        <a:xfrm>
          <a:off x="2445660" y="731474"/>
          <a:ext cx="2751368" cy="695127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MRSA </a:t>
          </a:r>
        </a:p>
      </dsp:txBody>
      <dsp:txXfrm>
        <a:off x="2479593" y="765407"/>
        <a:ext cx="2683502" cy="627261"/>
      </dsp:txXfrm>
    </dsp:sp>
    <dsp:sp modelId="{D64515B1-517F-4748-AAA2-51CD1CB46724}">
      <dsp:nvSpPr>
        <dsp:cNvPr id="0" name=""/>
        <dsp:cNvSpPr/>
      </dsp:nvSpPr>
      <dsp:spPr>
        <a:xfrm>
          <a:off x="2445660" y="1461358"/>
          <a:ext cx="2751368" cy="69512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VRE</a:t>
          </a:r>
        </a:p>
      </dsp:txBody>
      <dsp:txXfrm>
        <a:off x="2479593" y="1495291"/>
        <a:ext cx="2683502" cy="627261"/>
      </dsp:txXfrm>
    </dsp:sp>
    <dsp:sp modelId="{18F6AF3F-B54B-473A-9FF0-77881F40AD57}">
      <dsp:nvSpPr>
        <dsp:cNvPr id="0" name=""/>
        <dsp:cNvSpPr/>
      </dsp:nvSpPr>
      <dsp:spPr>
        <a:xfrm>
          <a:off x="2445660" y="2191242"/>
          <a:ext cx="2751368" cy="695127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Clostridium difficile</a:t>
          </a:r>
        </a:p>
      </dsp:txBody>
      <dsp:txXfrm>
        <a:off x="2479593" y="2225175"/>
        <a:ext cx="2683502" cy="627261"/>
      </dsp:txXfrm>
    </dsp:sp>
    <dsp:sp modelId="{710DF9DF-27BD-4847-B411-0FA3D66911A0}">
      <dsp:nvSpPr>
        <dsp:cNvPr id="0" name=""/>
        <dsp:cNvSpPr/>
      </dsp:nvSpPr>
      <dsp:spPr>
        <a:xfrm>
          <a:off x="2445660" y="2921127"/>
          <a:ext cx="2751368" cy="69512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Rotavirus</a:t>
          </a:r>
        </a:p>
      </dsp:txBody>
      <dsp:txXfrm>
        <a:off x="2479593" y="2955060"/>
        <a:ext cx="2683502" cy="627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7:01:38.6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0 327,'61'120,"-60"-116,1 0,0-1,0 1,0-1,4 4,-5-6,-1 0,1 0,0-1,0 1,0 0,0-1,0 1,-1-1,1 1,0-1,0 0,0 1,0-1,0 0,1 0,-1 1,0-1,0 0,0 0,2-1,1 1,0-2,0 1,0 0,0-1,5-3,29-14,1 2,1 2,0 1,63-12,79 5,2 18,-154 3,0-1,0-1,43-10,-56 8,112-22,-88 20,49-2,-24 8,-39 1,0-1,38-6,31-7,0 4,104 4,-164 6,-21 0,0 0,1-1,-1-1,0-1,21-4,-30 4,0 0,-1-1,1 0,0 0,-1 0,0 0,7-7,32-32,-32 29,14-16,22-20,-37 39,0 1,0 0,1 0,1 2,-1-1,1 1,23-8,-16 10,-1 0,1 1,35-2,61 6,-108 0,412 28,-146-6,160-17,-379-9,46-2,-72 6,42 4,-50-2,-2 0,0 1,23 6,-37-7,-1 0,1 0,-1 1,0-1,0 1,0 0,-1 0,1 0,3 5,-2-3,1 0,9 7,-10-9,0 0,1-1,-1 1,0-1,1-1,-1 1,8 0,4 1,18-1,-22-2,-10 0,1 1,-1-1,0 0,0 1,0 0,1 0,-1 0,0 0,0 0,3 2,6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7:01:45.9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0 180,'58'-33,"10"-5,77-21,-110 48,1 1,46-6,93 4,0 14,-72 0,79-1,58 0,-179 1,0 3,70 14,-107-14,13 3,55 18,-40-9,0-1,1-3,55 6,-31-11,120-2,-189-6,12-1,0 1,30 4,-44-2,49 7,79 25,140 66,-41-14,4-11,-194-64,139 44,-165-48,71 24,-74-27,0-1,1 0,-1-1,20 0,-30-2,13 0,19-2,-30 1,0 0,-1 0,1-1,-1 1,1-1,-1-1,8-3,15-12,-12 7,37-17,-47 26,5-3,0 1,0-2,-1 1,15-12,-17 11,15-12,0-1,39-44,-55 56,-1 0,1 0,1 1,-1-1,16-8,45-20,-37 20,-16 7,1 1,-1 0,1 1,0 1,23-4,-3 5,57 2,-66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7:02:12.8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0 415,'482'0,"-401"-1,112-16,225-25,6 17,-59 3,-307 20,90 8,-92 0,1-3,-1-3,0-2,0-2,63-14,42-22,-112 27,220-67,-176 51,116-42,-167 56,2 2,88-16,-105 26,1 1,-1 1,1 1,-1 1,1 2,30 6,123 44,-37-10,-135-41,-1 1,0 0,0 0,-1 0,1 1,9 6,-9-3,1 0,-1 0,-1 0,9 11,6 10,21 37,-27-38,2-1,26 31,-37-50,1 0,-1-1,1 0,0 0,1-1,-1 1,1-2,0 0,0 0,18 5,0-3,1-1,44 3,73-3,33-3,408 6,99 1,122-9,-404 0,-401 0,-1 0,1 0,0 0,0 0,-1 1,1-1,0 0,0 1,-1 0,1-1,0 1,-1 0,1 0,-1 0,1 0,-1 0,0 0,3 2,-1 1,0 0,-1 1,1-1,-1 1,2 6,0-3,-3-5,44 91,-38-83,0 0,1 0,0 0,1-1,0 0,11 9,-4-8,0 1,1-2,1 0,-1-1,1-1,1-1,-1 0,35 6,7-2,92 5,501 12,-33-35,-563 5,232-15,-169 6,-19 2,-34-2,-38 4,-23 6,-1 0,1-1,-1 0,1 0,-1-1,0 1,7-6,284-150,13 26,-51 26,-21 4,5 16,-208 77,41-6,-56 12,0 1,1 1,32 3,-49-2,-1 1,0-1,0 0,0 1,0-1,0 1,0-1,1 1,-1 0,-1 0,1 0,0 0,0 0,0 1,-1-1,1 1,0-1,-1 1,1-1,-1 1,0 0,0-1,1 1,0 2,4 12,-4-9,1-1,0 0,0 0,0 0,0 0,1 0,0-1,0 1,6 4,9 6,1-1,1-1,0 0,1-2,0-1,1 0,28 8,-27-12,1-1,-1-1,1-1,28 0,101-6,-55-1,11 4,89-2,-170-1,1-2,-1-1,1-1,-1-1,-1-2,0 0,0-2,-1-2,28-16,30-15,-74 39,0 1,0 0,1 1,0 1,23-3,-25 5,0 0,0 0,0 1,14 3,-19-3,0 0,0 1,0 0,-1-1,1 2,-1-1,1 1,-1-1,0 1,5 4,-2-1,1 0,-1-1,1 0,0-1,0 0,16 6,8 4,7 5,70 39,-105-55,0 0,0 0,-1 1,1-1,-1 1,0 0,0 0,2 5,2 2,3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7:02:35.6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0 535,'28'50,"1"4,49 68,-74-117,1 1,-1-1,1 0,0 0,0 0,1-1,-1 0,1 0,0 0,7 3,-3-4,0 0,0 0,0-1,0 0,0-1,18 1,128-9,66-14,60-4,-193 17,714-58,7 33,-291 39,-381 2,-76-4,-51-3,0 0,0 0,-1 1,1 1,16 5,-17-4,0 0,0-1,1 0,0-1,-1 0,1-1,0 0,0-1,0 0,0-1,0 0,0-1,-1 0,13-4,33-16,93-49,-71 31,319-137,-308 144,131-29,97 2,-274 53,1 2,-1 1,1 3,0 2,60 8,223 28,261-37,80-66,-478 38,257-37,3 12,297 14,-563 44,-38 5,-96-4,-1 2,-1 3,70 23,-96-26,-11-4,0 0,0-1,0 0,19 2,-14-4,0-2,22-2,77-13,-107 14,141-18,106-1,77-3,366-13,-3 33,-480 14,-69 4,-112-10,-1 2,57 19,-84-23,0 0,0 1,0-1,0 2,0-1,-1 0,1 1,-1 0,0 1,0-1,7 9,-4-4,16 15,-20-20,0-1,0 0,0-1,1 1,-1-1,10 4,-3-3,-7-2,0 0,-1 1,1-1,0 1,0-1,-1 1,1 0,-1 1,1-1,-1 1,3 2,1 3,-1-1,13 10,-15-14,-1-1,1 1,0-1,0 0,0 0,1-1,-1 1,6 0,14 2,0-1,47-1,-10-1,-56 0,1-1,-1 1,1 0,-1 0,0 0,0 1,0 0,7 3,-10-4,1 1,-1-1,0 1,0 0,0-1,0 1,0 0,0 1,-1-1,1 0,-1 0,1 1,-1-1,0 1,0-1,0 1,0-1,0 4,1 7,-1 0,0 1,-1-1,-1 0,0 0,0 0,-2 0,-4 17,2-16,-1 1,0-1,-1-1,-1 1,-12 16,-4 8,-20 32,35-58,0 0,-1-1,-17 15,6-9,-1 0,-1-2,-1-1,0-1,-29 11,44-20,-1 0,0-1,0-1,0 1,0-2,0 1,0-2,0 1,-1-1,1-1,0 1,-14-4,-104-35,85 24,14 6,-196-55,-281-2,378 58,118 6,1 0,-1 0,1-1,-13-4,-34-19,53 24,1 1,0 0,0 0,1 0,-1 0,0 0,0-1,1 1,-1-1,1 1,-1-1,-2-3,4 4,-1 0,1 0,0 0,0 0,-1-1,1 1,0 0,0 0,0 0,0 0,0 0,1 0,-1 0,0-1,0 1,1 0,-1 0,1 0,-1 0,1 0,-1 0,1 0,-1 1,1-1,1-1,3-4,0 1,0 0,1 0,0 1,0 0,0 0,0 0,1 1,-1-1,12-2,6-2,43-8,-6 7,-31 5,51-13,-13-4,1 3,95-13,8 16,720-9,-868 24,12 0,-1 1,39 6,-67-5,0-1,-1 1,12 4,-16-5,1 1,-1-1,1 0,-1 1,0 0,0-1,0 1,0 0,0 0,3 4,7 17,-11-19,1-1,-1 0,1 0,0 1,0-1,0-1,0 1,0 0,5 3,-4-3,1-1,0 0,0 0,0 0,8 3,-7-3,0-1,0 2,5 2,-5-2,1 1,-1-1,-1 1,1 1,0-1,7 10,-12-14,0 0,0 1,0-1,1 0,-1 0,0 1,0-1,0 0,0 1,0-1,0 0,0 1,1-1,-1 0,0 1,0-1,0 0,0 1,0-1,-1 0,1 1,0-1,0 0,0 1,0-1,0 0,0 1,-1-1,1 0,0 1,0-1,0 0,-1 0,1 1,0-1,0 0,-1 0,1 1,0-1,0 0,-1 0,1 0,-1 1,-1-1,0 1,0 0,-1-1,1 1,-3 0,-16 0,0-1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2E9FA-4D5C-4DF3-9040-86B7EBB0EDFA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D07E5-49CB-4119-9107-0005546D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AE09E89A-46AA-F2AD-BE11-25B2EB3A6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8310A00-FF40-6A8D-1954-92F1E4F89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EAE0AEC6-2720-137F-ABEA-D09CF1574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C77F9-FF69-431D-873A-17C57FE735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44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C9DF2-426E-4D7B-BB80-D427723EAC4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2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2DDC-6EC7-D836-F0E9-449A7658E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D03B5-E301-822F-63E7-B4F9A53B1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1C2DE-C0BE-E270-9EF5-A09220F4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B71B0-E7B5-5F63-CBA0-2FBF69A1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EE2A1-29F6-1688-5F59-CC27EE40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3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34EB-5100-F796-FBFD-E6AB5B91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E2A98-CD89-E1DD-DCF3-C6838125C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931BA-92F2-719D-AE9A-0F364395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FC59B-EC53-0617-B66A-EB708D65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FCE0E-F415-B74D-48D4-E2F7B5ED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D3197-44FC-AF1D-DC82-47FDE70E8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8140F-AE41-A2D7-A52D-1FC8B4ED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46EE6-1754-F10A-8331-9D3023F7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8B58-2B41-4F42-233E-83570378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531E-3A25-AA0F-EB2F-5BA1871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1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7D03FD9-87EE-40CA-986B-783351AFF164}" type="datetime1">
              <a:rPr lang="en-US" smtClean="0"/>
              <a:t>27-Jan-23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National IPC training WHO-MOPH-SOPH 2022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1331-921A-401A-9C6A-A10ACDE2B346}" type="datetime1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129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CBB3-0CD0-44B3-BEE6-99F4C6B1800A}" type="datetime1">
              <a:rPr lang="en-US" smtClean="0"/>
              <a:t>27-Jan-23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</p:spTree>
    <p:extLst>
      <p:ext uri="{BB962C8B-B14F-4D97-AF65-F5344CB8AC3E}">
        <p14:creationId xmlns:p14="http://schemas.microsoft.com/office/powerpoint/2010/main" val="1131560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D45E02-D738-44E4-A600-5028C9507A40}" type="datetime1">
              <a:rPr lang="en-US" smtClean="0"/>
              <a:t>27-Jan-23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National IPC training WHO-MOPH-SOPH 2022</a:t>
            </a:r>
          </a:p>
        </p:txBody>
      </p:sp>
    </p:spTree>
    <p:extLst>
      <p:ext uri="{BB962C8B-B14F-4D97-AF65-F5344CB8AC3E}">
        <p14:creationId xmlns:p14="http://schemas.microsoft.com/office/powerpoint/2010/main" val="715768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CFF2D7-8404-4811-A81C-E474A4A4FBBA}" type="datetime1">
              <a:rPr lang="en-US" smtClean="0"/>
              <a:t>27-Jan-23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2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9A07-21F1-4FAA-B22B-1B14EB9CDEAE}" type="datetime1">
              <a:rPr lang="en-US" smtClean="0"/>
              <a:t>27-Jan-23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2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5F28-305B-4A3C-B5EB-EE29519A03CD}" type="datetime1">
              <a:rPr lang="en-US" smtClean="0"/>
              <a:t>27-Jan-23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1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DC98-85F4-44B3-9414-4D5976C6AB08}" type="datetime1">
              <a:rPr lang="en-US" smtClean="0"/>
              <a:t>27-Jan-23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820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EDAC-5F96-8790-7BF2-A95A271E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53C1-47DC-75FF-6E4F-2BFCB6B4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31AA-79FA-9740-B3F4-DC0B7DC0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8849-6EB5-7B7D-6FF0-0C79DE56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33C3-BB73-3269-3D79-2D4963A8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D82B884-A528-41AE-8906-683FC5AC440C}" type="datetime1">
              <a:rPr lang="en-US" smtClean="0"/>
              <a:t>27-Jan-23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6827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83F8-EFD4-46B7-9467-64B4B906F345}" type="datetime1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4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CF56A266-FA8E-4ADF-8500-C08D539DCEFE}" type="datetime1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9E7D-5AE1-4880-BFC7-AFE0614ECC24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27-Jan-23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National IPC training WHO-MOPH-SOPH 2022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2BD4-041A-44CB-9F0B-EBF39C4EE0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66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8C26-3BBF-4DD7-97F5-8F080CF6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23B30-92BA-4A7F-A27D-2FFC5AD4AD6C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E6F11-533F-4E58-8004-25D6AF7F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DC53-D33B-4248-A889-11FE10C3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F0C5F-6E8E-4A54-A82A-150024F6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78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EB70-7BBA-4199-B9A3-3021A236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9731-FBC5-4134-A284-5A96574E02AD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5C478-09F5-40C4-B166-7701625C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39CA0-0663-4377-80CF-4EC6914F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50D92-3D22-46FB-918C-3121EAE34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9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067F6-8B3A-4EC7-A291-5A1C4524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85F9-505D-4D8D-A3D0-0059B3DDF85A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53822-DDCB-4D14-A763-DE9CD23A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F25F2-C816-492A-AC42-D72537E3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851CD-01EE-41FA-A0B5-9EDCC5019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285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A8BAE9-872A-4F7B-B6DD-D97BD5CA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8673-4FC8-446C-A8AD-FF2266918A5A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23B319-E9C5-450D-A592-E6E3F75F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CB4F09-25FB-4173-8541-1DE7D292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B081-35DC-41A9-A4F4-E6EF1003F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824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1257C7-FB27-420A-8968-167677A3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5BFC-3EE1-4B33-ADA9-B210DE5A5371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F6091A-94AC-4396-90C9-5CA3B000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E4F4DD-2EC0-4CEC-8C8B-6DB8B3E5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85C57-DEAD-48B8-8B5E-79B53C4EF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42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CD0928-B8C7-4228-BB82-4C702845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88BC-FF32-408C-86F2-0D46C7353B6B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D26E29-32E2-43D2-8CAF-A7C99E97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3B4276-E1B6-42D1-B333-8F13BD05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7512E-0C42-41A4-8753-BD53F567D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9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D72E-E500-656D-4E7E-3BD8B24B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5C53-80AE-D4FD-8E0D-B3B0FD894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EBDAC-54AC-7863-B30F-DED63B2A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AF72-DB14-0CFD-DAD0-99EB2062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8D5C5-6E3D-1966-0322-D4ABEDD5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53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665F4-E6B8-48B2-88D3-692D783D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CDD5-5AFD-4A62-8C78-89E839CA53CB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235EC2-1C0C-4AA8-979B-8C22A9AA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37F59-6D78-4E8C-820A-AB03D39E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19150-65E4-41F9-9313-4C3970CAF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075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73A68E-1793-4A52-8438-A936CC91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BEC5-0F01-47CD-8726-FB7A429FA1A1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581342-805F-43ED-8CB2-9A265720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EC5387-94D8-4D71-96E1-F18A8287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FC1B9-B18E-4253-9DD8-ACA778DDE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244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5AE429-4A30-419B-A0B4-CC35267F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BDA1-871A-4982-BC21-0CEC0725BF9A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3ECA6F-EAAF-4A49-B55C-C022ADC8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F8BF99-B145-482B-A7EE-35ABDE31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440CA-CEB6-4D8A-84DF-FE7D10D06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198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548DB-5710-409D-B476-364E745F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E0DC-214B-401B-A1ED-6F4B46F37681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01E3-39D4-42E1-A822-5BDBE3CF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159A1-907A-4E39-9858-517CAC79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A1EA0-003C-4998-B359-C1B98C8ED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179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F6B65-DF75-4E42-A178-4E5B155C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4776-0530-4BA5-B1AE-5E6CDD17AC7A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7618D-3682-457D-A62E-A16E10E8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A0CE-460B-4A50-AE13-925D7601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23611-7AC8-434A-AFEE-213E77A69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46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56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36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71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7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85CC-C947-5A0C-9A54-D479EBE3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1AB4-E00B-BD28-F180-5070D8065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5D383-701A-87B7-16E7-57B86452B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B09C0-C8D7-DCA6-9EEA-186429AA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7ACAD-430D-00F9-6DE0-C8DAE517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F8F1D-3B78-E483-33EB-6BC390F8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7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09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8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8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3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15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37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7E81B50-DB02-E8E0-369E-3A60A8ABF9C6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EDD1ABC-BEC1-F2EA-4828-3D166AA2C1C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41B770E4-86E5-7237-91C3-A6C5849594A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B223FC4-64DC-6558-47A9-D616CD83D146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485A4D2-7E09-1C1F-B3A4-1CC2A3C7169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FB77632-9F65-61D8-B5E7-83D44B6FCD38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9501441-68C5-BC6D-1B58-3B78BFFFF67E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00BC2546-839C-B01E-0E4A-6D7F39A2E6D7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783141A-6F08-2429-6AC7-B1FE7EA2D39E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B29B50D6-2D6B-B6A4-4651-596CF25389C1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09CF1A2-FD91-C176-D039-DEDA45871C0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B088E09-2775-EC44-F00E-D6E37D0DF4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EE2BD85-726C-60C2-FFB8-9CF3750C81F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0B926DF-0BB7-E56C-92FC-9A775F51881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8A59CE3-E08D-3F47-208F-1760325DD00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350726F-455C-54A5-78A2-0946838B0CF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AD928DF-7E02-57C7-CF91-A7EBF8339D0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7E42959-78F3-BE64-C621-B1C3F092B8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3CBA5C4-313A-BB6E-78F2-A8C5FD91FF7E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8AAA6E8-B0D2-A555-705B-9BE3C32B7F5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1924E87-101C-D49A-29C6-D4C9F9739A19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E9233C07-6D2B-3544-0711-FE1C597D14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50CF047-5754-193D-638C-6D751666E972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D07CB8E7-E367-7AD8-2656-3D0B31C9C24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291E2FA-BB2E-7680-E789-9C355AFE3FB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1AD8401F-3357-226B-C713-D6434290A3F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9EEB99E2-96CD-0247-1AA3-0E3EAD33C49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4B7E3D4D-F63D-1826-9C71-3E152A40B61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5706155-C9CE-5A0C-96C0-920B20AF7E2C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CE204243-0A0E-8524-EBD0-4D438F84AFF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DC847B2E-5963-38D1-BC18-3D7602F11B1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11328F8E-6DC1-CE51-DB71-EC39C208901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E76EA7CE-1658-C2AC-7EF2-1EAEAD81C54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E39F318-A0BB-B69F-4644-5D5B27C73EE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9144A9F1-A934-23D3-81C4-58DED75314A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99024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9024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89DF215D-001A-3C6C-AE27-E6D128DD6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47C7765E-FA85-485E-DF82-558CDCC57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AD5D29D4-4B30-C8A5-616A-9D92E69EA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65596-439A-4E61-82AA-20C306A8C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221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F674-ADCB-593C-0874-2B2A629F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19453-2219-3FE2-441B-A1AE963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1A21-66EC-4C62-354B-9507052B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186FD-FA32-4519-838F-6D552A80E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643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70C0-806A-9709-ACCC-8783A3DD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1CDA-57A0-4600-35F8-AF9EF5D3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EB68A-D058-C198-EC7D-1DF63122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37782-167B-4BAF-BE08-AFD51221A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531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BB11C-D725-FC6F-00F7-991A7E1B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EA7B9-E32C-339D-ED0A-F93333FF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DF133-C310-FB79-86C3-E1F316BA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9DFA-B9DA-43E0-9B6F-B543DD974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5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FC4F-3DBB-F275-8590-74E19193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E9F27-6675-CD7D-7D66-2F1875257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A5F5-9E7C-EB3F-E9E5-033F742C3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0BBFA-7FA6-BFA8-C8CB-A9DB7148C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F5611-A427-7A91-29BC-16F05DE12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A5780-846D-3819-92EC-FECB9EC5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17E49-BAFC-F2E8-8940-AA2D7FFD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AF9E9-9008-91EF-00D8-B3FCD218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96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E9C87-1DB5-897F-5E13-0BB57FD3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321FA-C39C-8BC8-9EDA-5F5D6F15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46356-EADE-D04A-217A-83785804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AF37C-D75E-4F53-A604-D2CCB5077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26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81664-AAA7-E09E-AE4B-8C033FA7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73485-1BF2-2438-8296-F1BCA190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4EDFA-A7BF-3B4A-79C7-71B31AF3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95F5D-AC04-4488-82AA-4435E6755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262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F9F8F-2DC2-FE48-F422-3487DC23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27E1F-0450-F110-4D06-5C1C729B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63C4C-6BA9-B3A2-EB38-3EB07960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2CEAB-A335-4A94-A278-1BFCA9304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79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02631-A55A-1486-4A28-1E56D63E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EEE49-1195-5ADC-F6E8-B6A3ED8B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1CE95-E834-FDD5-4B47-3A721D96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52DC8-39B2-4FCB-A6BF-405CB9D3D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819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C6B6-02B1-3B82-6096-CB20B590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8976B-54C5-4A25-3151-2A38B01F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D1587-BAD4-71BC-38D6-268BB14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A62BF-89B5-4B2D-8F3C-90C02A00F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100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8AB96-DB6B-CCBD-F5D8-1F01E829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8B143-3E32-6920-CD1C-28E74D53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5299E-2C17-3C72-E88C-D3354FA8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1622B-82CB-447F-A323-3E0E31FB7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317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C899-4FBB-228D-44BB-D98F1E9D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E74C-A1C4-2A6C-8235-EE22662B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F0129-5168-75D4-5DCF-0353E41F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BAEAB-DB6C-40B9-846B-BFF206924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1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44B68-AC8D-A592-A3AF-EB8FC398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24796-AE39-EB78-2436-2F0A4650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3250-0F4D-3A38-C0BB-8E05541B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F48E8-E03C-4C27-B510-0BBC6B654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6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1393-ADD8-1031-7F85-BD38AA5C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37AC2-0C26-0408-DF50-18EB251B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187A1-D2EE-EF70-C227-8D2896E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57415-650B-4D9C-42DB-A8A592C4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10A80-A3E4-81BD-2CB7-B463E4B3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4E255-2E13-5ADB-C9C6-E63651E1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7E3AD-492E-AC4D-D32A-69CA3D6B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6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966E-6E69-5AD4-BA25-6FE3CFC5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75C9-2E8C-0788-F9C7-22DE830DC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77F4D-74EF-0ED4-F40E-4DBBA3596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528FE-4F65-B931-C4F7-38F829E5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F44FF-374D-0F36-9059-850EEF69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CC031-ECEE-214E-FA7A-E6B0B7F6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8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605F-F410-345A-3185-E84F85C3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0E01D-3D07-B3D3-BAFA-F4E0C4710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F578A-EB06-59DF-77C1-9CEDBA7E6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4A184-36FC-F1C3-92F5-02A8C6EB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F5DF6-83FB-B9E5-C5C6-05723092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F09F9-00AE-1D3F-AC4F-76B96CE4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A7563-76CC-FEB5-E2A7-9203A3A6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E6695-CABB-BCBF-538A-60EB9CB7A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3578F-C5D2-F06D-0633-531DA7CF4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B417-CF90-45F1-BC02-7839528C41C8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A3F0B-1A40-F22A-0D05-5187118F5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E148F-87DC-B63A-6F0A-43BDCE9E6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1F1B-B2CD-4201-9BA5-CFA6A677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6C742-4503-488F-8E2F-26B30DC9FB10}" type="datetime1">
              <a:rPr lang="en-US" smtClean="0"/>
              <a:t>27-Jan-23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National IPC training WHO-MOPH-SOPH 2022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9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637D71-83BF-4182-BEAC-82E22B40A7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A9EEC12-CE79-4A20-A1ED-3A9D55C9B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6E60-8DD4-4496-80F9-F05D1BBB5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D206132-5BD5-4235-8369-0F7B22A6E488}" type="datetimeFigureOut">
              <a:rPr lang="en-US" altLang="en-US"/>
              <a:pPr>
                <a:defRPr/>
              </a:pPr>
              <a:t>27-Jan-23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5A2E6-EC4D-4C2A-9CFC-73BF5FAD9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FB245-A3F6-43D3-88BF-33A8377C9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C61DB996-70A4-495D-BE16-72DEA2715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767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E5B0-8C27-459F-AEA2-36391D5B1091}" type="datetimeFigureOut">
              <a:rPr lang="en-US" smtClean="0"/>
              <a:t>27-Jan-23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5B26-131E-4652-9F26-BD6EDC23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73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510BF17-01C4-4E29-F4B6-0B53043FDF4E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1789114"/>
            <a:ext cx="7120467" cy="5056187"/>
            <a:chOff x="2394" y="1127"/>
            <a:chExt cx="3364" cy="3185"/>
          </a:xfrm>
        </p:grpSpPr>
        <p:sp>
          <p:nvSpPr>
            <p:cNvPr id="989187" name="Rectangle 3">
              <a:extLst>
                <a:ext uri="{FF2B5EF4-FFF2-40B4-BE49-F238E27FC236}">
                  <a16:creationId xmlns:a16="http://schemas.microsoft.com/office/drawing/2014/main" id="{87BFB2C4-FA83-3663-285C-CA0B03DB63E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88" name="Oval 4">
              <a:extLst>
                <a:ext uri="{FF2B5EF4-FFF2-40B4-BE49-F238E27FC236}">
                  <a16:creationId xmlns:a16="http://schemas.microsoft.com/office/drawing/2014/main" id="{2C155CA5-07A6-3578-36E4-617BA91EE56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89" name="Rectangle 5">
              <a:extLst>
                <a:ext uri="{FF2B5EF4-FFF2-40B4-BE49-F238E27FC236}">
                  <a16:creationId xmlns:a16="http://schemas.microsoft.com/office/drawing/2014/main" id="{45A11C13-4F2D-80DD-79EF-7243B366D0A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0" name="Freeform 6">
              <a:extLst>
                <a:ext uri="{FF2B5EF4-FFF2-40B4-BE49-F238E27FC236}">
                  <a16:creationId xmlns:a16="http://schemas.microsoft.com/office/drawing/2014/main" id="{F5F7C386-08F7-DBF8-5A36-6E7CF207FD5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1" name="Rectangle 7">
              <a:extLst>
                <a:ext uri="{FF2B5EF4-FFF2-40B4-BE49-F238E27FC236}">
                  <a16:creationId xmlns:a16="http://schemas.microsoft.com/office/drawing/2014/main" id="{F1D2B540-C78D-201E-B325-EB217F3D690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2" name="Rectangle 8">
              <a:extLst>
                <a:ext uri="{FF2B5EF4-FFF2-40B4-BE49-F238E27FC236}">
                  <a16:creationId xmlns:a16="http://schemas.microsoft.com/office/drawing/2014/main" id="{516224BB-6E26-89F3-CE90-08FE70F7D06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3" name="Rectangle 9">
              <a:extLst>
                <a:ext uri="{FF2B5EF4-FFF2-40B4-BE49-F238E27FC236}">
                  <a16:creationId xmlns:a16="http://schemas.microsoft.com/office/drawing/2014/main" id="{07D0EE44-227F-C28C-70C2-871B445D834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4" name="Rectangle 10">
              <a:extLst>
                <a:ext uri="{FF2B5EF4-FFF2-40B4-BE49-F238E27FC236}">
                  <a16:creationId xmlns:a16="http://schemas.microsoft.com/office/drawing/2014/main" id="{2F568DEF-92E1-9A3B-C77D-A097791048B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5" name="Rectangle 11">
              <a:extLst>
                <a:ext uri="{FF2B5EF4-FFF2-40B4-BE49-F238E27FC236}">
                  <a16:creationId xmlns:a16="http://schemas.microsoft.com/office/drawing/2014/main" id="{6E65692B-664F-EE1B-C2F0-23C7AE032F3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6" name="Freeform 12">
              <a:extLst>
                <a:ext uri="{FF2B5EF4-FFF2-40B4-BE49-F238E27FC236}">
                  <a16:creationId xmlns:a16="http://schemas.microsoft.com/office/drawing/2014/main" id="{9750C40D-3844-2F20-427C-DBB5330614F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7" name="Freeform 13">
              <a:extLst>
                <a:ext uri="{FF2B5EF4-FFF2-40B4-BE49-F238E27FC236}">
                  <a16:creationId xmlns:a16="http://schemas.microsoft.com/office/drawing/2014/main" id="{4AAF8D9A-9EFC-D005-44AB-C21E054DB10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8" name="Freeform 14">
              <a:extLst>
                <a:ext uri="{FF2B5EF4-FFF2-40B4-BE49-F238E27FC236}">
                  <a16:creationId xmlns:a16="http://schemas.microsoft.com/office/drawing/2014/main" id="{715D3E9A-6627-530B-74E6-038B8767100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199" name="Freeform 15">
              <a:extLst>
                <a:ext uri="{FF2B5EF4-FFF2-40B4-BE49-F238E27FC236}">
                  <a16:creationId xmlns:a16="http://schemas.microsoft.com/office/drawing/2014/main" id="{69B13AA0-AED6-3CC4-D5F0-018DD3A6FB6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0" name="Freeform 16">
              <a:extLst>
                <a:ext uri="{FF2B5EF4-FFF2-40B4-BE49-F238E27FC236}">
                  <a16:creationId xmlns:a16="http://schemas.microsoft.com/office/drawing/2014/main" id="{A17900C1-1B1F-B8BA-5B21-BB8B4E14E3D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1" name="Freeform 17">
              <a:extLst>
                <a:ext uri="{FF2B5EF4-FFF2-40B4-BE49-F238E27FC236}">
                  <a16:creationId xmlns:a16="http://schemas.microsoft.com/office/drawing/2014/main" id="{02F68F43-6E67-528A-4B0E-A26595C594D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2" name="Freeform 18">
              <a:extLst>
                <a:ext uri="{FF2B5EF4-FFF2-40B4-BE49-F238E27FC236}">
                  <a16:creationId xmlns:a16="http://schemas.microsoft.com/office/drawing/2014/main" id="{629FE9E0-C459-8C49-0806-93FD1EBBDB5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3" name="Freeform 19">
              <a:extLst>
                <a:ext uri="{FF2B5EF4-FFF2-40B4-BE49-F238E27FC236}">
                  <a16:creationId xmlns:a16="http://schemas.microsoft.com/office/drawing/2014/main" id="{B7B952A3-7AF9-51D9-E1E0-34F06CF0741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4" name="Freeform 20">
              <a:extLst>
                <a:ext uri="{FF2B5EF4-FFF2-40B4-BE49-F238E27FC236}">
                  <a16:creationId xmlns:a16="http://schemas.microsoft.com/office/drawing/2014/main" id="{87BB0BB2-7F48-0EFE-A17D-14E3E2C93CEA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5" name="Freeform 21">
              <a:extLst>
                <a:ext uri="{FF2B5EF4-FFF2-40B4-BE49-F238E27FC236}">
                  <a16:creationId xmlns:a16="http://schemas.microsoft.com/office/drawing/2014/main" id="{9EE72F3F-0189-1A99-BE73-4CA234D9067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6" name="Freeform 22">
              <a:extLst>
                <a:ext uri="{FF2B5EF4-FFF2-40B4-BE49-F238E27FC236}">
                  <a16:creationId xmlns:a16="http://schemas.microsoft.com/office/drawing/2014/main" id="{50741C2F-AB27-AA1D-DFE9-666710DD86E0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7" name="Freeform 23">
              <a:extLst>
                <a:ext uri="{FF2B5EF4-FFF2-40B4-BE49-F238E27FC236}">
                  <a16:creationId xmlns:a16="http://schemas.microsoft.com/office/drawing/2014/main" id="{7814D8E6-87E0-3821-C7CE-8B9F07CFA10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8" name="Freeform 24">
              <a:extLst>
                <a:ext uri="{FF2B5EF4-FFF2-40B4-BE49-F238E27FC236}">
                  <a16:creationId xmlns:a16="http://schemas.microsoft.com/office/drawing/2014/main" id="{DD821DE5-CFF2-8E5F-3796-34C677D12840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09" name="Freeform 25">
              <a:extLst>
                <a:ext uri="{FF2B5EF4-FFF2-40B4-BE49-F238E27FC236}">
                  <a16:creationId xmlns:a16="http://schemas.microsoft.com/office/drawing/2014/main" id="{8E023DF3-2E3A-5694-FAD0-D97ED3915E9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0" name="Freeform 26">
              <a:extLst>
                <a:ext uri="{FF2B5EF4-FFF2-40B4-BE49-F238E27FC236}">
                  <a16:creationId xmlns:a16="http://schemas.microsoft.com/office/drawing/2014/main" id="{1D5C6397-61DD-A5A8-04E3-AA386C991BF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1" name="Oval 27">
              <a:extLst>
                <a:ext uri="{FF2B5EF4-FFF2-40B4-BE49-F238E27FC236}">
                  <a16:creationId xmlns:a16="http://schemas.microsoft.com/office/drawing/2014/main" id="{0A5B433B-C786-4D26-E6A0-85C5E59E851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2" name="Oval 28">
              <a:extLst>
                <a:ext uri="{FF2B5EF4-FFF2-40B4-BE49-F238E27FC236}">
                  <a16:creationId xmlns:a16="http://schemas.microsoft.com/office/drawing/2014/main" id="{D98A9544-505C-A17B-FB4F-B1BE0484AEF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3" name="Oval 29">
              <a:extLst>
                <a:ext uri="{FF2B5EF4-FFF2-40B4-BE49-F238E27FC236}">
                  <a16:creationId xmlns:a16="http://schemas.microsoft.com/office/drawing/2014/main" id="{3E5C3B40-173C-C9F5-EE71-BF0C1498341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4" name="Freeform 30">
              <a:extLst>
                <a:ext uri="{FF2B5EF4-FFF2-40B4-BE49-F238E27FC236}">
                  <a16:creationId xmlns:a16="http://schemas.microsoft.com/office/drawing/2014/main" id="{9F78F078-A4A7-659F-E353-C7C469F4DFE3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5" name="Freeform 31">
              <a:extLst>
                <a:ext uri="{FF2B5EF4-FFF2-40B4-BE49-F238E27FC236}">
                  <a16:creationId xmlns:a16="http://schemas.microsoft.com/office/drawing/2014/main" id="{5A4973BB-74A0-66F5-F4DA-AA13625EBF45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6" name="Rectangle 32">
              <a:extLst>
                <a:ext uri="{FF2B5EF4-FFF2-40B4-BE49-F238E27FC236}">
                  <a16:creationId xmlns:a16="http://schemas.microsoft.com/office/drawing/2014/main" id="{B10B5221-49AD-D85E-8D7F-4B07CB7FBA0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7" name="Rectangle 33">
              <a:extLst>
                <a:ext uri="{FF2B5EF4-FFF2-40B4-BE49-F238E27FC236}">
                  <a16:creationId xmlns:a16="http://schemas.microsoft.com/office/drawing/2014/main" id="{69ABAA74-E23D-9BEA-665D-4139E46B25A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8" name="AutoShape 34">
              <a:extLst>
                <a:ext uri="{FF2B5EF4-FFF2-40B4-BE49-F238E27FC236}">
                  <a16:creationId xmlns:a16="http://schemas.microsoft.com/office/drawing/2014/main" id="{76A22D6E-C8B2-D748-3079-687067F2F02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19" name="Freeform 35">
              <a:extLst>
                <a:ext uri="{FF2B5EF4-FFF2-40B4-BE49-F238E27FC236}">
                  <a16:creationId xmlns:a16="http://schemas.microsoft.com/office/drawing/2014/main" id="{F6C3E881-F114-D55E-A259-C068F30E6DA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89220" name="Freeform 36">
              <a:extLst>
                <a:ext uri="{FF2B5EF4-FFF2-40B4-BE49-F238E27FC236}">
                  <a16:creationId xmlns:a16="http://schemas.microsoft.com/office/drawing/2014/main" id="{80AB930E-B1BC-4D6C-F6BB-27BD59CBA35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989221" name="Rectangle 37">
            <a:extLst>
              <a:ext uri="{FF2B5EF4-FFF2-40B4-BE49-F238E27FC236}">
                <a16:creationId xmlns:a16="http://schemas.microsoft.com/office/drawing/2014/main" id="{9F746B9C-9677-3404-E63C-8FC7D10E8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89222" name="Rectangle 38">
            <a:extLst>
              <a:ext uri="{FF2B5EF4-FFF2-40B4-BE49-F238E27FC236}">
                <a16:creationId xmlns:a16="http://schemas.microsoft.com/office/drawing/2014/main" id="{901150C6-CB18-6A41-4ADD-E72535D15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89223" name="Rectangle 39">
            <a:extLst>
              <a:ext uri="{FF2B5EF4-FFF2-40B4-BE49-F238E27FC236}">
                <a16:creationId xmlns:a16="http://schemas.microsoft.com/office/drawing/2014/main" id="{1C96D265-C9B6-4658-A9BC-0D2F014A40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9224" name="Rectangle 40">
            <a:extLst>
              <a:ext uri="{FF2B5EF4-FFF2-40B4-BE49-F238E27FC236}">
                <a16:creationId xmlns:a16="http://schemas.microsoft.com/office/drawing/2014/main" id="{14B4E3BD-7FE1-9B10-22F8-5C3E5D5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9225" name="Rectangle 41">
            <a:extLst>
              <a:ext uri="{FF2B5EF4-FFF2-40B4-BE49-F238E27FC236}">
                <a16:creationId xmlns:a16="http://schemas.microsoft.com/office/drawing/2014/main" id="{FB939FB4-E91E-3F69-ED7B-467D195D45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CA4643-3866-42DD-8F16-718027A69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2683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png"/><Relationship Id="rId5" Type="http://schemas.openxmlformats.org/officeDocument/2006/relationships/customXml" Target="../ink/ink2.xml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customXml" Target="../ink/ink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583C-E83D-11E7-5FE6-2BD89B575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IPC strategy</a:t>
            </a:r>
            <a:br>
              <a:rPr lang="en-US" dirty="0"/>
            </a:br>
            <a:r>
              <a:rPr lang="en-US" dirty="0"/>
              <a:t>Standard and transmission based precautions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532A7-41B6-1200-22C4-08945FC16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4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1C62B251-0D47-F5B3-7138-B988AFE4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A1578789-1607-464A-A2E3-2D33491A1D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75" name="Picture 4" descr="Picture">
            <a:extLst>
              <a:ext uri="{FF2B5EF4-FFF2-40B4-BE49-F238E27FC236}">
                <a16:creationId xmlns:a16="http://schemas.microsoft.com/office/drawing/2014/main" id="{0B95A835-9D42-782C-DE8B-99FAB6E03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76314"/>
            <a:ext cx="868680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>
            <a:extLst>
              <a:ext uri="{FF2B5EF4-FFF2-40B4-BE49-F238E27FC236}">
                <a16:creationId xmlns:a16="http://schemas.microsoft.com/office/drawing/2014/main" id="{63E06540-5F17-6F75-07AA-433113F2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66676"/>
            <a:ext cx="276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Chain of infection</a:t>
            </a:r>
          </a:p>
        </p:txBody>
      </p:sp>
    </p:spTree>
    <p:extLst>
      <p:ext uri="{BB962C8B-B14F-4D97-AF65-F5344CB8AC3E}">
        <p14:creationId xmlns:p14="http://schemas.microsoft.com/office/powerpoint/2010/main" val="314838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516698"/>
            <a:ext cx="4977907" cy="47916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763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WHO core components of IPC programs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1" y="6400801"/>
            <a:ext cx="54210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1644-3FBE-44F4-AE5C-17D18336658E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5D174-2A24-3978-76F1-2D81E67F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2033"/>
            <a:ext cx="10905066" cy="51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3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01" y="1052736"/>
            <a:ext cx="737161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5280" y="4962174"/>
            <a:ext cx="3425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Equipment</a:t>
            </a:r>
          </a:p>
        </p:txBody>
      </p:sp>
    </p:spTree>
    <p:extLst>
      <p:ext uri="{BB962C8B-B14F-4D97-AF65-F5344CB8AC3E}">
        <p14:creationId xmlns:p14="http://schemas.microsoft.com/office/powerpoint/2010/main" val="194778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Standard Precautions: 8 elements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National IPC training WHO-MOPH-SOPH 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1644-3FBE-44F4-AE5C-17D18336658E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Hand Hygiene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PPE use according to risk of exposure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Respiratory Hygiene (cough etiquette)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Safe injections practices, sharp management and injury prevention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Disinfection and sterilization principles: patient care equipment 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Environmental cleaning and cleaning blood spills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Safe handling of soiled linen/food services 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406280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E9CDF-843A-C403-B00F-86091ED5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0179"/>
            <a:ext cx="10905066" cy="43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4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Hand Hygiene - </a:t>
            </a:r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5 Moments Approach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1644-3FBE-44F4-AE5C-17D18336658E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9" name="Picture 6" descr="FIVE MOMENTS-03">
            <a:extLst>
              <a:ext uri="{FF2B5EF4-FFF2-40B4-BE49-F238E27FC236}">
                <a16:creationId xmlns:a16="http://schemas.microsoft.com/office/drawing/2014/main" id="{5B826474-0D24-4600-B2A5-3D1C05AF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7221"/>
            <a:ext cx="8534400" cy="54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2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0819" y="175164"/>
            <a:ext cx="8229912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Hand Washing with soap and water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905000" y="1676400"/>
            <a:ext cx="5486400" cy="464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Hand washing with soap and water using liquid hands antiseptic/cleanser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40 sec to 1 min duration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Scrub palms, backs, webs, nails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Always use if visible soil on hands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caring for a person with known or suspected infectious diarrhea</a:t>
            </a:r>
          </a:p>
          <a:p>
            <a:pPr marL="274320" lvl="2" indent="0">
              <a:spcBef>
                <a:spcPts val="600"/>
              </a:spcBef>
              <a:buClr>
                <a:schemeClr val="tx1"/>
              </a:buClr>
              <a:buSzPct val="10000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against spore forming  </a:t>
            </a:r>
            <a:br>
              <a:rPr lang="en-US" sz="2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organisms such as  C. difficile spores</a:t>
            </a:r>
          </a:p>
          <a:p>
            <a:pPr marL="274320" lvl="2" indent="0" algn="ctr">
              <a:spcBef>
                <a:spcPts val="600"/>
              </a:spcBef>
              <a:buClr>
                <a:schemeClr val="tx1"/>
              </a:buClr>
              <a:buSzPct val="100000"/>
              <a:buNone/>
              <a:defRPr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2" indent="0">
              <a:spcBef>
                <a:spcPts val="600"/>
              </a:spcBef>
              <a:buClr>
                <a:schemeClr val="tx1"/>
              </a:buClr>
              <a:buSzPct val="100000"/>
              <a:buNone/>
              <a:defRPr/>
            </a:pPr>
            <a:r>
              <a:rPr lang="en-US" sz="32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steps at all times</a:t>
            </a:r>
          </a:p>
          <a:p>
            <a:pPr marL="274320" lvl="2" indent="0">
              <a:spcBef>
                <a:spcPts val="600"/>
              </a:spcBef>
              <a:buClr>
                <a:schemeClr val="tx1"/>
              </a:buClr>
              <a:buSzPct val="100000"/>
              <a:buNone/>
              <a:defRPr/>
            </a:pPr>
            <a:endParaRPr lang="en-US" sz="1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1" y="6423149"/>
            <a:ext cx="54210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National IPC training WHO-MOPH-SOPH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1644-3FBE-44F4-AE5C-17D18336658E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BA12D-66E3-4DA9-A952-B1C800D37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88119"/>
            <a:ext cx="3276600" cy="37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Hand Rubbing with alcohol-based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676400" y="1676400"/>
            <a:ext cx="5334001" cy="464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sz="3500" b="1" u="sng" dirty="0">
                <a:latin typeface="Calibri" panose="020F0502020204030204" pitchFamily="34" charset="0"/>
                <a:cs typeface="Calibri" panose="020F0502020204030204" pitchFamily="34" charset="0"/>
              </a:rPr>
              <a:t>Hand Rubbing with antiseptics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Ethanol or propanol 60- 80% concentration 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 adequate amount 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20-30 seconds duration or until dry 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Scrub palms, backs, webs, nails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Rapid activity- wide spectrum – short duration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Needs to be repeated frequently</a:t>
            </a:r>
          </a:p>
          <a:p>
            <a:pPr marL="342900" lvl="1" indent="-342900"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Chlorhexidine Gluconate can potentiate effect</a:t>
            </a:r>
          </a:p>
          <a:p>
            <a:pPr marL="0" lvl="1" indent="0">
              <a:spcBef>
                <a:spcPts val="600"/>
              </a:spcBef>
              <a:buClr>
                <a:schemeClr val="tx1"/>
              </a:buClr>
              <a:buSzPct val="100000"/>
              <a:buNone/>
              <a:defRPr/>
            </a:pP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More accessible than sinks </a:t>
            </a:r>
          </a:p>
          <a:p>
            <a:pPr marL="342900" lvl="1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Improve compliance</a:t>
            </a:r>
          </a:p>
          <a:p>
            <a:pPr marL="342900" lvl="1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effective against spores</a:t>
            </a:r>
          </a:p>
          <a:p>
            <a:pPr marL="0" lvl="1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b="1" dirty="0">
              <a:solidFill>
                <a:srgbClr val="66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2" indent="0">
              <a:spcBef>
                <a:spcPts val="600"/>
              </a:spcBef>
              <a:buClr>
                <a:schemeClr val="tx1"/>
              </a:buClr>
              <a:buSzPct val="100000"/>
              <a:buNone/>
              <a:defRPr/>
            </a:pPr>
            <a:r>
              <a:rPr lang="en-US" sz="4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steps at all times</a:t>
            </a:r>
          </a:p>
          <a:p>
            <a:pPr marL="274320" lvl="2" indent="0">
              <a:spcBef>
                <a:spcPts val="600"/>
              </a:spcBef>
              <a:buClr>
                <a:schemeClr val="tx1"/>
              </a:buClr>
              <a:buSzPct val="100000"/>
              <a:buNone/>
              <a:defRPr/>
            </a:pPr>
            <a:endParaRPr lang="en-US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1" y="6294438"/>
            <a:ext cx="54210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National IPC training WHO-MOPH-SOPH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1644-3FBE-44F4-AE5C-17D18336658E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7735D005-1093-429A-B6A8-52B1DA8A7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692275"/>
            <a:ext cx="3651597" cy="4267200"/>
          </a:xfrm>
        </p:spPr>
      </p:pic>
    </p:spTree>
    <p:extLst>
      <p:ext uri="{BB962C8B-B14F-4D97-AF65-F5344CB8AC3E}">
        <p14:creationId xmlns:p14="http://schemas.microsoft.com/office/powerpoint/2010/main" val="3314004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E9E0B-ECCB-A944-3366-EFC0653FA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12" y="643467"/>
            <a:ext cx="68267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9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9346-3153-2797-D61A-985BCDDC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A53D-F3A5-6A72-8B72-994A341D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08" y="189680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you have an IPC committee that meets regularly</a:t>
            </a:r>
          </a:p>
          <a:p>
            <a:r>
              <a:rPr lang="en-US" dirty="0"/>
              <a:t>What are the 8 </a:t>
            </a:r>
            <a:r>
              <a:rPr lang="en-US" dirty="0" err="1"/>
              <a:t>elets</a:t>
            </a:r>
            <a:r>
              <a:rPr lang="en-US" dirty="0"/>
              <a:t> of standard precautions</a:t>
            </a:r>
          </a:p>
          <a:p>
            <a:r>
              <a:rPr lang="en-US" dirty="0"/>
              <a:t>Do you practice consistently the six steps of hand hygiene</a:t>
            </a:r>
          </a:p>
          <a:p>
            <a:r>
              <a:rPr lang="en-US" dirty="0"/>
              <a:t>What is better hydroalcoholic hand rub or soap and water</a:t>
            </a:r>
          </a:p>
          <a:p>
            <a:r>
              <a:rPr lang="en-US" dirty="0"/>
              <a:t>Sequence of PPE removal</a:t>
            </a:r>
          </a:p>
          <a:p>
            <a:r>
              <a:rPr lang="en-US" dirty="0"/>
              <a:t>Can droplet transmission become airborne</a:t>
            </a:r>
          </a:p>
          <a:p>
            <a:r>
              <a:rPr lang="en-US" dirty="0"/>
              <a:t>What organisms might cause problem if they stay in the environment</a:t>
            </a:r>
          </a:p>
          <a:p>
            <a:r>
              <a:rPr lang="en-US" dirty="0"/>
              <a:t>Classify the following organisms from easier to more difficult to kill with disinfectants: adenovirus; cholera; SARS2 (covid19); norovirus</a:t>
            </a:r>
          </a:p>
        </p:txBody>
      </p:sp>
    </p:spTree>
    <p:extLst>
      <p:ext uri="{BB962C8B-B14F-4D97-AF65-F5344CB8AC3E}">
        <p14:creationId xmlns:p14="http://schemas.microsoft.com/office/powerpoint/2010/main" val="127863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047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/>
              <a:t>PPE use: Depending on the </a:t>
            </a:r>
            <a:r>
              <a:rPr lang="en-US" sz="3200" b="1" dirty="0"/>
              <a:t>RISK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Standard Precautions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94" y="2374540"/>
            <a:ext cx="1833941" cy="1168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23" y="2775500"/>
            <a:ext cx="2230493" cy="2230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576" y="1931705"/>
            <a:ext cx="1237624" cy="1427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16" y="1931704"/>
            <a:ext cx="1237623" cy="1608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33" y="4272280"/>
            <a:ext cx="1706880" cy="170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58" y="4065991"/>
            <a:ext cx="1833942" cy="1349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96386"/>
            <a:ext cx="1497330" cy="1805931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432E81E-2522-4CBB-9FC6-293193CD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019" y="6434138"/>
            <a:ext cx="54210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National IPC training WHO-MOPH-SOPH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F3DBB2-6451-4756-80C7-C845F47F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1644-3FBE-44F4-AE5C-17D18336658E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4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Sequence of using PPE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676400"/>
            <a:ext cx="4077729" cy="4191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3C7C3-D6EC-4B4E-B672-E41986F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1" y="6096208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Centers for Disease Control and Prevention (CDC)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A48D1-076F-4213-ABDA-5A629F5B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1644-3FBE-44F4-AE5C-17D18336658E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35" y="1583844"/>
            <a:ext cx="4266566" cy="43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8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PPE Sequence Matters </a:t>
            </a:r>
          </a:p>
        </p:txBody>
      </p:sp>
      <p:sp>
        <p:nvSpPr>
          <p:cNvPr id="103427" name="Text Placeholder 10"/>
          <p:cNvSpPr>
            <a:spLocks noGrp="1"/>
          </p:cNvSpPr>
          <p:nvPr>
            <p:ph type="body" idx="1"/>
          </p:nvPr>
        </p:nvSpPr>
        <p:spPr>
          <a:xfrm>
            <a:off x="2589214" y="1662634"/>
            <a:ext cx="3201987" cy="6397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Donning</a:t>
            </a:r>
            <a:r>
              <a:rPr lang="en-US" altLang="en-US" dirty="0"/>
              <a:t>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589214" y="2331415"/>
            <a:ext cx="3201987" cy="2778125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Gown first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Mask or respirator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Goggles or face shield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Gloves</a:t>
            </a:r>
          </a:p>
          <a:p>
            <a:pPr marL="0" indent="0">
              <a:buNone/>
              <a:defRPr/>
            </a:pPr>
            <a:endParaRPr lang="x-none" sz="2400" dirty="0"/>
          </a:p>
        </p:txBody>
      </p:sp>
      <p:sp>
        <p:nvSpPr>
          <p:cNvPr id="103429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5943601" y="1645958"/>
            <a:ext cx="3051175" cy="63976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Removing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5943601" y="2321445"/>
            <a:ext cx="3051175" cy="27781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Gloves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Face shield or goggles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Gown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Mask or respirator</a:t>
            </a:r>
            <a:endParaRPr lang="x-none" sz="2400" dirty="0">
              <a:latin typeface="Arial" panose="020B0604020202020204" pitchFamily="34" charset="0"/>
            </a:endParaRPr>
          </a:p>
        </p:txBody>
      </p:sp>
      <p:sp>
        <p:nvSpPr>
          <p:cNvPr id="103431" name="Slide Number Placeholder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8779-1D1C-45C1-B00B-7A7437836A89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32" name="TextBox 15"/>
          <p:cNvSpPr txBox="1">
            <a:spLocks noChangeArrowheads="1"/>
          </p:cNvSpPr>
          <p:nvPr/>
        </p:nvSpPr>
        <p:spPr bwMode="auto">
          <a:xfrm>
            <a:off x="3390900" y="5466349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Gill Sans"/>
              </a:rPr>
              <a:t>Hand Hygiene between each step </a:t>
            </a:r>
          </a:p>
        </p:txBody>
      </p:sp>
    </p:spTree>
    <p:extLst>
      <p:ext uri="{BB962C8B-B14F-4D97-AF65-F5344CB8AC3E}">
        <p14:creationId xmlns:p14="http://schemas.microsoft.com/office/powerpoint/2010/main" val="347663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90A72B-2BD1-B1D2-1F5F-76E6D0E6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B01F2-BD7B-23B3-099C-4CB949F6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1644-3FBE-44F4-AE5C-17D18336658E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93049-6788-BCA4-3FFD-7A664752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03" y="312626"/>
            <a:ext cx="7533587" cy="57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BF06E-B57E-27D6-6638-E4C80BFC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98443"/>
            <a:ext cx="10905066" cy="38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0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3D3B1-99D9-D534-F1DA-BB4300A5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Syndromic precautions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0AB2B-36DD-1247-A27E-EA55FAB2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20" y="1675227"/>
            <a:ext cx="9349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1AA6E-C3AB-EE7F-225A-628CD024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Syndromic contact precautions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DF4AF-C79E-B169-D077-66A820B9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40" y="1675227"/>
            <a:ext cx="865852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3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Aerosol-generating procedures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Endotracheal intubation</a:t>
            </a:r>
          </a:p>
          <a:p>
            <a:pPr eaLnBrk="1" hangingPunct="1">
              <a:defRPr/>
            </a:pPr>
            <a:r>
              <a:rPr lang="en-US"/>
              <a:t>Nebulized medication</a:t>
            </a:r>
          </a:p>
          <a:p>
            <a:pPr eaLnBrk="1" hangingPunct="1">
              <a:defRPr/>
            </a:pPr>
            <a:r>
              <a:rPr lang="en-US"/>
              <a:t>Bronchoscopy</a:t>
            </a:r>
          </a:p>
          <a:p>
            <a:pPr eaLnBrk="1" hangingPunct="1">
              <a:defRPr/>
            </a:pPr>
            <a:r>
              <a:rPr lang="en-US"/>
              <a:t>Airway suctioning</a:t>
            </a:r>
          </a:p>
          <a:p>
            <a:pPr eaLnBrk="1" hangingPunct="1">
              <a:defRPr/>
            </a:pPr>
            <a:r>
              <a:rPr lang="en-US"/>
              <a:t>Tracheostomy care</a:t>
            </a:r>
          </a:p>
          <a:p>
            <a:pPr eaLnBrk="1" hangingPunct="1">
              <a:defRPr/>
            </a:pPr>
            <a:r>
              <a:rPr lang="en-US"/>
              <a:t>Chest PT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4506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Nasopharyngeal aspiration</a:t>
            </a:r>
          </a:p>
          <a:p>
            <a:pPr eaLnBrk="1" hangingPunct="1">
              <a:defRPr/>
            </a:pPr>
            <a:r>
              <a:rPr lang="en-US"/>
              <a:t>Positive pressure ventilation</a:t>
            </a:r>
          </a:p>
          <a:p>
            <a:pPr eaLnBrk="1" hangingPunct="1">
              <a:defRPr/>
            </a:pPr>
            <a:r>
              <a:rPr lang="en-US"/>
              <a:t>Resiscitation manoeuvres</a:t>
            </a:r>
          </a:p>
          <a:p>
            <a:pPr eaLnBrk="1" hangingPunct="1">
              <a:defRPr/>
            </a:pPr>
            <a:r>
              <a:rPr lang="en-US"/>
              <a:t>Postmortem excision of lung tissue</a:t>
            </a:r>
          </a:p>
        </p:txBody>
      </p:sp>
      <p:sp>
        <p:nvSpPr>
          <p:cNvPr id="696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648200" y="6248400"/>
            <a:ext cx="2895600" cy="476250"/>
          </a:xfr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20D8-B2FF-44F3-B670-48BE84803A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010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717" y="160337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/>
              <a:t>Needle Stick Injury prevention</a:t>
            </a:r>
            <a:br>
              <a:rPr lang="en-US" sz="3200" dirty="0"/>
            </a:br>
            <a:r>
              <a:rPr lang="en-US" sz="3200" dirty="0"/>
              <a:t>Standard Precautions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811" y="2078114"/>
            <a:ext cx="5105400" cy="3699028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sz="2000" dirty="0">
                <a:latin typeface="Arial Narrow" panose="020B0606020202030204" pitchFamily="34" charset="0"/>
              </a:rPr>
              <a:t>Do not recap needles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sz="2000" dirty="0">
                <a:latin typeface="Arial Narrow" panose="020B0606020202030204" pitchFamily="34" charset="0"/>
              </a:rPr>
              <a:t>Do not use one hand technique to recap a needle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sz="2000" dirty="0">
                <a:latin typeface="Arial Narrow" panose="020B0606020202030204" pitchFamily="34" charset="0"/>
              </a:rPr>
              <a:t>Wear gloves when performing injections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sz="2000" dirty="0">
                <a:latin typeface="Arial Narrow" panose="020B0606020202030204" pitchFamily="34" charset="0"/>
              </a:rPr>
              <a:t>Do not carry contaminated needles; use forceps if necessary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sz="2000" dirty="0">
                <a:latin typeface="Arial Narrow" panose="020B0606020202030204" pitchFamily="34" charset="0"/>
              </a:rPr>
              <a:t>Always discard needles in puncture-resistant containers– </a:t>
            </a: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discard when ¾ full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Always report even if source is unknown</a:t>
            </a:r>
          </a:p>
          <a:p>
            <a:pPr>
              <a:buClrTx/>
              <a:buSzPct val="100000"/>
              <a:buFont typeface="Arial" panose="020B0604020202020204" pitchFamily="34" charset="0"/>
              <a:buChar char="­"/>
              <a:defRPr/>
            </a:pPr>
            <a:r>
              <a:rPr lang="en-US" sz="2000" dirty="0">
                <a:latin typeface="Arial Narrow" panose="020B0606020202030204" pitchFamily="34" charset="0"/>
              </a:rPr>
              <a:t>Wear PPE as part of risk assessment for potential exposure to blood and body fluids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F7046-F79C-448A-82C8-C966AB5B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National IPC training WHO-MOPH-SOPH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6D7B1-9FF5-41FF-9143-440FABA5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1644-3FBE-44F4-AE5C-17D18336658E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40769"/>
            <a:ext cx="1032728" cy="1201126"/>
          </a:xfrm>
          <a:prstGeom prst="rect">
            <a:avLst/>
          </a:prstGeom>
        </p:spPr>
      </p:pic>
      <p:sp>
        <p:nvSpPr>
          <p:cNvPr id="8" name="AutoShape 2" descr="data:image/png;base64,iVBORw0KGgoAAAANSUhEUgAAB4AAAAQ4CAYAAADo08FDAAAAAXNSR0IArs4c6QAAIABJREFUeF7svVuPbft23TVmzVmXtY+Nnfh42yeyBB+AKHFwUBKR4HARITfzLYNsAhFPgJIQ5waGSEF8g/CYm1DO2XtVzUtN9GuttzHG2scve/sBqdTK2l5rVdWcc4zf/zZOb731flj6VQIlUAIlUAIlUAIlUAIlUAIlUAIlUAIlUAIlUAIlUAIlUAIlUAIlUAIl8CEIHD7EXfQmSqAESqAESqAESqAESqAESqAESqAESqAESqAESqAESqAESqAESqAESqAElgrAnQQ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+P+XwD/8W3/p/hu/8SeW2/V1OZ+/WW636/J+fV/uy8Nyvy/L9cbf78vx+LAcDw+Lvrksy8PDabndbvrvdDothwPfOywPDw/L/XBfrrfbctfvHpbDfVkeT6e50bt+7/1+W5blfTk8PCzLw2G5vx/01g8Px+Wo935fLper3ntZ7svlfF4ejrzfnbdcDofDcr2+L8fjcbm+v+t1T8/P+tz32205PORxMe99WB6Wh+X9dl2Op8NyOnEN79zlwie8v/u9+O98Puv9+cqf1+tV18r78n9HrntZFr7PPfMfEGCV113Ol+V0PA4v/87lcllud38WN8ynwImf8Vlchxje7/r74+OjfvcuXiK/3O/v4urv+xryOo2D+Ph9GR/eN+/Ja/g7v89ruQKPk++Vn8H8/Z2xvep++P79/S7e+2vUax7886enp/X+7jffQ5jm/fmT/8KZa7y+X3WNvj5fy/HhuHz+/KbreHx8Wsfj9OQ59Pb6tlwvl+Xl5UX/Zp7wHlzD0yPXftV8OhwexAbm/Ez3wfufDrq34/KwHI+n5f3OvV2X2/v78vz8vNzeb/qe557nRu47q1XjPcz4vayF/XzZjyXf577DhDWgMVruuj/GWWN+Y2x93Rk/7vN4PCzX21XXwb95n7e3N70nr+XffN2ujLev7XQ6aq1wbTBgapox8/9xeTw9LpfrZ40185p7gv31yto9iCv/Pix+b97r4XhcOWrOHh90/Vwr13V5u6zM+FyujS/4v76+rmPhOc8a9j3xc/6eP8NR6/HzN8vjkfX1oPlwZ9EcDsv5ctPf+fyH44zV5bo8zt8z3hmHjCPXw+uOTyd95pF5cbmJ5cOs7cOJfeWmtcp6e3i467M/f/smEPyd99d++X5bXl6euLzl/HoRb+47YwgXrpEvPiP3lnWfPSf/hquua/YOr1Wvnf1azu/n+94LvU/kNafjSXtM5of3oOtyuz8s3377efmFX/jR8sg8eb8vpyNr9rawYbPXsefcrlftYber95x8lvff2+x/R60VWB0eOQu8j2m+X+F60Nhn39Z8vTH+7F/ee9hPtbPqfb2e2aAeDoflMvtl1rCGn1n5zhlxWfds1i5fvJ7P4F4z9zP2fJ/5DNrbrHvN+9n3H06+F9bW09Pz8nDwOPI+XCuv9/ng84570lhxL+/L8unlkzjsr0H3/s6+xj16b347vy1Hrc+H5XrxmHENvFbz875oLzoc7sv93fsj6/py9nrx/GCvm7kBb81LzouHhVNb8wx+t4vmcFh7bnrPud3uy/Hg9+HaeO0d9gcu+bbOG+0Fx8flxPpb7vqZz5htb+SavE9wTpopd3x/f19Ox4P2Js7np+cn7bVcX9Yo+wr7bjjrHGIvOl/WszbnhP48sIeddE/wPZ6eFk7zL9b4rJfs2fy+nz3efbbNWZT5mvM288br3nvT+e1N15OfwZd1wj7C+2gfu/uecy543JipOVuPTAMx4DN5z+dHxtjXzZxjrfGK0+Npeb1dvX/PWsq+kbOZ9+WetPbmDAzTbNg8R/n5zGv3Ps8oOg9mX865m/vQOB54DjguR52nzEnv1/t9yPOUuauZM/Py7HFnvupxjecYfsPPkz6rL5r7msc377v8avYMePM558tnzfHDwrnpn2d8mac+Qw9aM8yJnCV59siZm/XC5x8Px/V5Y38Wa9+ba8gYa684HJa382U5MPYHzkbY+NnsePAZm8/zvuDr4o5/63f+UWOWWXz9swRKoARKoARKoAR+AIE+TP0AaH1JCZRACZRACZRACXyXwP/+t/+L+9df/3g5v32zXK+fl+v1srxfEQAcrJTgKAHorgCzg10El0f0nGA1Yq4DXwQ4rwqMWiQbUTN/TtBsOUxAWgFJ/+7hYEEzYgOvdZDXAdvDwYF1AsUIWHyt4peCyQ8Klj6sQgZRbASwZfm3//b/Xb792TfLT/7Ery+/+Iu/sCx3xM335R0BYYKjvN93Rb8IpxH4JBAcTwpAR6CLeKuI+DylSpS9vS9PI4Dx+og/FwUREcURIyKoW7QjsJhAOu/P9RDs5CuiroOg8N/EuNFRfE3Xs4O3EohHwB1BOWKH5wHBcEnQq5CQQLGkYccx/SVx3kLnlyI1wvhBYoWCtohxI07zewnSR/xOgNpC1sHJAiMcaOxvCBHMGQfNmWsSRkg0eCKAj4iPyG+ByWNg0USsyCfQPHyQILMXnyMGPT4h8iBO8F7MFwegERIIPhOcRgBOIJv3IGC+sfE4WSj3deS9c7/53FxXxiH3aqHg3Z81or9+V6KOr2UTQR1UZl1lvkfY5zURlvN6izWZG07gkCCFSPLOvbCWCGizti9aBxZHJkGBBJARinnP58ejxjiijaZDxJOjxcokQjweLZBF5I/wuB+HfI8x2P6+ieiZo2K2LMv57XX59Pzk9YHuQuAfcUgJKO8MuNa82F7fl+cnfhdx1qKdxTp4m4Ou/fG03Ef0PiCMXCzKSORBBOOz2D7evfewX7HmWLNvI3Lzb4lt77fleOLvh+V28VxknJTsEYFj1nI47QXZzKMIjUkuiBCROQVX1llEz4jBET+OJCyM4J/5JuFx5kLWHsLt8nBa/sW/+H+W3/iN31hYKOwwEigRNG8XbTZaI5P8gcAZwTX7XURI2Io161XiyF0JP14bkwgy75375ncYXd4r94tYnEQI7TO85/v7cobvJDpkrT2dLMxG9PH+6CSLcJHIxn40CTU5+xCAT6eH5Q1RXpuc99m3N//78cnJGCS93O8+w7QB7pJk+DfnUL4v8fDhUXsJe0fWZ/bzl6en5eX5RYkrlwvX5EydM2txsVC9iskS9bgG9kInX0UktJA2giPrd9ahs3m8d2rfeLAYrL2LM/2ehCzvkyTJ8J7sN8xZCWlKxNkEdBIClAyjNUAy0rPGliQD5sjjo88m5mP2MO+RJIpYmNTxoWs8SMzVzyfxI+tcwt7w3b/Pu9gctE85H+sgkVTzxdlLsx8yn4+a075Wi3lJzIloqLNd68PXu9/P92dl1qMTrSz6k4DG3pA9GdHx9OSxTsIYWmjWmJIxriTdjHAqEZXnA4vjuY+nI2Pk/RSOrDclmCG8cpvb8bt9tp6FGGKPWRIissdmPeU8/WLeKiFgSxjzM4TnX9a3njse2UPvSvBJEp6TXSzC8pV15cS/JO05cYtzlPXMzZFkwLUg5PrrXWeZfofnkkluyVmWsbgvJNedlCxC8hnXtX0mc8LrTBlvk/iRPSBnVMbDZ4EF4P1Z7HOKs8OJJPt5kfskCfLI8+Z9ePtxbDlK4eaMcDILY6K9T4kVt+XP/I1/0JhlNt3+WQIlUAIlUAIlUAI/gEAfpn4AtL6kBEqgBEqgBEqgBL5L4A/++//y/vXXv7K8vf5sud3eFHTGAXx7PyiIKzchjjCcLgT0RvxBIMrfHZSzAKxA8rudeXLEKi7tYKuC8xMQtYvCjh9+j0CfA5eOeq6iAqFhOcDsSnWAbgvuSkiTKsTV2Bkl3/GJ95RkvVwv78u/+pf/avnZz75Z/oP/4N9ffumXfnE5v31WIFLvPeI077AXgMMqrhcClYhDclLuAsirwDACcERBxEWEkLggV7FiGBHYPk7wMsHoCAYRMfZBVoYiwgJulAhEDnJaJFAQGHF7FOEETRPgT0DU94aoGPF3C7B6HOTzWsUUB+HtgNkLT+fzq5jELeN3tUOa300wPS6ZLxxeuIAQzSZgHyeSo96+l/PZ7l2NwcHBVQnDMxftVnVgWK/C2XlENGC+fClsh9d9QVi6Lc9PL3aZj8v68+fPDt6OCy/suQeC8/mc3APfzz3y2RGFI0zh/LSIbY75ncwnAtiITQmqi61EMQfl+bKACN+ThJyw4try+RFS+BkCJcw8/HapRdh9ef4kJghdFkS5JjtY4wBmnGFiAd5jgGAmMWnnLI3Ai0DA7+Qe7gr2+zMtFFoogK3c/RJGmBebc0ri/lohYBO0M4ffr9flGRFGQhYXZlEOIYVxwS0nNyViw+W6PD0+63MiwEYk4zoisvJaBBa7FJflaCuf96gI4RLfEAVuy02CmUZHztdPnz7tnGTMQQvtaAIah0n84DUR4jIO4bMXvzNPIlhqHY3Tc79/IADzO/t5t+4JiBk4l8exuu6Nu30tcwrZ6OXlWaLGt998I/cvwmT2EjlBJYJaVCSRJXvIdoZ43+E+9Lusv6fTuNCdvOMxwEXs95PAxVmAoDJzPKI8lQOy1iMAe4bO6yIW3+/6PUS0CGS4vvcCWMZ8FdYeHiSea3+9WET8/Pa6JqhELGQ+Z4+kggPrQA7QqQqR/e8JkZgEoqnSoLV/xHXseYe4HGYaq6MThxCArxcSdE46I0mq4C95H+a43bNml2oOvHf453eT9JO5o4wXCYOuquEzJYLd5iDX2ji/ysVuQWzRnuD967hcrlz7k/6OMGa3KEk+nyRYM9IPR7+3ErPGSZozDMEPIVx7gMZbp7rc5HJQzzkeIU7jNskYumftbY9yIpOkoySPudkIxCQHwFWub448PmSSMVifXnfMCe4N177dmhZbLWBmL+Lzk1iTfdXnsF2yvA/jJo96RNfjYXl8ftLZx/trjB8s/PEeqQDAezD3Ve1D48q8tyOe+aEEpIOF0QjA2s9JSLiSnLNIDI5A6wQIC8BKS2DPmnWUc2YvAHMW8O+sK8R7EtByhqfqStbwKvCOk1VCd5zTWueeTxm7cPQ+4Gc6OPP+51cczTzXHSXiaqpLCZ4KKCT3TGKVnwHtoM41nB69z5MQiACcPdG/58QbVc94flrHMgk3Obv5vLBT0qDyhbbqLXFH6wdz3mbfynmtREjuT4lmPMeScHSQA5j3Zn4+P7saScafv//pv/b3G7PcDov+rQRKoARKoARKoAS+N4E+TH1vZH1BCZRACZRACZRACfw8gX/6e//Z/Sc/+VoC8OX6qoAzDmCcoYiyLrpMqeaDBGCJm5S7VGDOYqvKHNvqY4cG7ij+PwHiKRusoN2UwHT555ivHBi1U9iiR4JyDgTymYhgFttUTFABQAuHuHIkQE3gVcFwhJsnAqUuJ4ywSPAOcUaiyIOvbUxYuhbcXgqej0jE73MfFi3sMLRjchyr4/SI0KVgIc6sKS0pQYFA9C44ngBtBEaVkd6VX16F5nHZRGSLWzQlMi2sffk4rNj/BFFViHonACdgm8BnBA4FRycgGhEhwVfF00+bO4+BTgB3E8kJwrucYwK3cCToH7HV1z7cCfhOueCM8YPKMTPGU7JU4rFLPnJNdqs6eeBthBuLdhZNCPZHSONzHk/jFpv5m0BwxFnPUl8346k5MmIFZVkRg+PS9Oe71LQC2uNsjRuYoHoE2f14RHyKQBvB2HN+E4IZ/jiAE3Rm3tn9t/2uypZOGc7z5SyRl9fBGkFUgvsIfxknC1WUu95EV15HsJp79hhyLeHHOrSX7HrBeRWBeCvtzntGfIpLC0FhFWoRksfFbdHB90HAPAKa3WYjpo5wkfmc9RGX5yoqI0KM41drZhhalM5ct2NT13dCvPJ+wedqz0KAm1KomjcISPfb8kjZcBJdKM1KNQC5iV2O9jKJCXZgIlbA/knC2d7JzVw6nxEj78vL0/OapAGXuOH288TOWQuFWRuZF3Zvb6IqPw+fcNYcHpE9Yq/uTcLR5tTVPSMkzrzN7q9r19x7lHjEqL++fl6rKmS/4Ka1L4yj3A5hO8HZ2xA9IkbLzafS2nb289mUuOXaXyirjot6yhKTvCHBbucq5r1Z9/ux57r4PmeJSlkzP6Uyu/pC1qP2XvZMlZu2+BQhJly/mGMj3MrBO3tV9gnWP9/X/nW9ye0d0T1zCn6fPr1IBEryAmuQdaU1/nCQyKaEoXF0KqVmSrw7N8psOVcY81Wwlqhkgc3v7TLIfHZExdzLvoS2hKi7r5tsdEqlAAAgAElEQVTPdJljl0pmHUaczXl1fv2scbGwNu55zt5HnPUWrFUCXHuBk4vYly5KDiNhJOe9Eyfs1PXn8kOSx5IkpXG0Wqn99ZW9d87ZlEaHGT/L3Na8g4PVNyWOMR5rMtDwWVtLzLnP3JQ4qXEwi8wFz9upjjAiYJInMu/Cme8nycJz4aIDkHmm+THVJx4e/ezz+va2vDy9iFf2msxRN1rwXIZLrlGfSen5KS2dvcrz4iinbhzpcclaeE1bBvj4eSzjuz9r3UJjXOCTwESCA++VZwXO3VRLyDmq91Iy3UUOYOZdznzWcZzAOc/8nELCgkuAM2d1prMedY7sq7rwcZuTV8t515aC312TzI7s7W7hkYSorPVUKNGaWhN1NmE/zzpcR545dF6P2z3PWnbrMse9p8CA9Z6kAe0feu5LGwyXyGePJimJ61BShDH6XudZ9D9uCegcOf2zBEqgBEqgBEqgBH4QgQrAPwhbX1QCJVACJVACJVACXxL4J7/72/ef/PrXy9vbNxKAcREhAC+4UuQAdMAu7jYCjg48O6CdQGJ68yrgSsg+4sHNweGIF7hpEHTT13AT76au3k4k85XaVWIRDDHJ/ezk9sNds5aZ3HocqtIiEWddv8VICWNTNpiX4+iT60P3YKEz9xMhKkHVvTClAKV6o6Y04lZ6VMFGXDvDBXFlL9bydwkVcgM5oIgDOGIA7x0hdi9g+D0sLkfMisixjuaMR4T2fD9BTf6da9kHf3EAO1i6OWV8HYvEgHCxsOjyrhF1rcZYZOQrjksJ5tN/cy8A70XSzeVjwQrRY72+6Rco1tNjWQIsAemI3CPmRySOqEZiAHPLJY59XfmsuGm5L80r6TX+nxX7nq1OMJgg9pS7jNi7Fww0O0eIYh6qf/D0d1ydVCN+Z/7DyNc682dKYK8OrQkmM8/z/r6+rbypx2sThb8UUHGkucSshLiTA/gSNFZn7xZQd7nsLWHA5bTd7zai7eqcHPEk8zhsI17Z7WsRyEK2Xf0IpxFnJfSkssD0b97m4xbAh19EIounFhUjnOKqi9PM+8OUMZW47f6vXP++XPLe3S/hfObtA70pKfF6PKl8tPYk3m/cbnIOLhY9LWj7vkgicYKCRQ/1FJ9yqhH9971o17U0YtAXAtOUq5ajbYSwrOHsD9kr83O4R4jWnNj1II/gjOiPsJ31b9fjRSKqhW079TyGrviQPWPkTPUIzv/4RlRDtNL7IWZN7+z0RGdNcS0pVc184Foub292mScBQuVlvZfnv/QOzxpy+el3nSWZS1rD44iMiMO1qH/qCMhZe0nsyPtlLjw9Hpe311c5BxFq49DWdXB/k9TAWJ/fNgdlzgHPTc4X75n5HHnlVQ72YcqTT//13OP8jGQDlbfOGTlli/k83OxfCISI9d/pVZt9QS7iXaLP+Wb3cPZvXNHaZ9ZS+b4ecSOZQf183cuZkur6GWe9qnlwZt7cg1dzxmvwdHIPbkpAq4JB+o/LBekezBIVs//LGUoi1F29uXntG+fniGdZJ7qGo/vtch1KbJiy7BaDXU6YNZpko7yW8eB14fJFosTs8BkTzXOqD0zP5yQGZW1uySxbmWOdYXOmk16Ga1UJMK4h4nvmHJy1r/0spZyn4oEE/amIkfHldexVeS7RmlXZcbvpWXT5DO3xaylzRN95XpriJ1kL2/OYEwnoY631N05b7+7bfm/x1720U11DXPXMRplrV6iICOxy37henbTA5/EzJ+g5GUguYZ61JqlD5d6VsJL+yBZJ9fpdUgnvlUQordWTK8gcVR1m63ft9e1nQpXnvll0T+JKnjm2BCILu9wrLQqUADRtJ5wUxPVs75E1wp96X/VtdjIC9ykB/H6TAOw+9pSh3vbN7NsVgEOif5ZACZRACZRACZTADyNQAfiHceurSqAESqAESqAESuALAv/0935bJaAvl8/ujYdQdMblYEeZHRB2GqZ8p3uyOZgcJ2AEJwXPCR9OGUBKwo75Z3l9fVseH+3EQ6RTj8Nd+eIEYSP+WIjgc7a+rul7K+FBJXMtSLqUsgOSlE9ELCTQikBDkBDnnnv92jV6eLivwgjOo3w2f0ZM2geF4yxL8JBgbwKNEQEIVl7onzliawQJBz+nPPM4XuQwpDyjShZvvQXzexGAN5F9C9xG8FNQeed8VnD7AdffUeJXriui8ibUTals9Wp0EDOOpy2AbNf3GkwdV9om2LtEMGOZ7+V6LB5vAdsIqvw8Af59GdsIThY2ZSNUsDbiaq7h5atP7vuJoBU3txw3dmaZo3thUjIVsYJSmxGHE8imBCWuOPXfHBdqGCUwvC/byyVxvSk7y+ckWE6gOsJSBMaI8/t5jDjC/W3OIkrL2m2YsqcKPKtEs8te5332Ae399yLQ7ssNW/hEtPJcd1D9uIqw6mMrQfhdQjHCMl9ycE5gHO4WLrc+1+rNPNfHXhDRaxXvUtpdwrqTMeK4jRgZZxefhzApZ/6ICymjGu4ZM42LKsR6Xa73JXXEbjwyQ5hv/A5rm/6VEUf3yRv5Hu+j+Tnrkuu7jcsy4vbzy4t6nTJ/Ug45nCKYx32ee1BJ2pentVx4GK0ljocrQjLKBswZe/6kRHbW3iqqTenmiFLhmD2XP+G2FzqnMv8qsMiBNz02uU7c7JR6vt1dTUHljV/t1LXwYRFGosc4vulfy14gthIdnUyTdetzwGVq93ud17P3Z9YsYm56bSIAXne9r7X/nC/LV199tbnqEdYop/38/IXDEeF2c5Tbpc9/z5Q0nr0vYtJeDPb8dV9duVxH3NIZF4fu9EP33KXsq/fYJIhsa5re4U4uyhwj4SiMKAEdIRwntD4b971KBfsMxIXuMZ8eykkMmmvxdd11X7xXRLycT3sXum7glLLxuDRvyy/8yCxJ/OBMSMsFPptV7za6TqzikHVversbVXoYDXjG3CIhva4ftXZIiPj222+0h0lgxu25CtKH5TauYO6Az2WtRhB85dzenXkaMwTInVMZpq/ffv7C8Zty5HGi78+/7Jdg4J73YmD+vu5VMp8n8SjlojenbETN/Xz2ezB3NFOm1zP7DwkK48ifn+Z1lNfOvrqJlruS6VqXHgftSay7tR2C181adt+2cZ87dG6nj/R83nfF65yjfkbbqoXo7NCeua1dP1/4+SP7s/fe09oLXS7dEVtXDvMslT0pFSNyjrJuuDElOuxaNOyfATSf576zXvZC9nJgHNn7SUSjYsImOqcMtnhMIkvW4f78zfMTf6q6wsFrL89NTizh+Wf/3l/OHxJdLojbEYDf7YpnuXkPJJnF8ylJPXz/z/7Nf9iYZf/3VgmUQAmUQAmUQAn8EQj0YeqPAK8vLYESKIESKIESKIEQ+Ce/9xfvX//qj5fL5XV5f78uCLYK3q0OYLwtuFYR1aZv58092RJQdYB8AmkEe6XOWcRT3zSVhY1YOb35ppdvRNv0Pd2LiVyj9OcpzWxR0EE3l3AeR5mCmPZyxilzvp4l8OjaKHU6ZV712sVBXwXGT+4fug8YRwzZ3JpbGV0FMxGjxr2VgHNek/LOCuxPueqIC/wpMW9K+qq85bitwnIvgkf4sTBj706+0rN1L8Ap2Cnm49CLoDpB8QS2eQ/fG0I/wd/NkRPHoj5vSjXy+3vhd72I6dUM270YpBKVO/EwQmBEve8K1/vVqPsZBzCfGYFLgs6uXy5uMn6+lZ30NeAAfr8hEuNasqgZd1DmEw5gRNG3s3tb6gsRa8QcrjMiXMShzI+IfXFVJXAfl6Hdci6FmfHme3sRKQIenOj5uRdLWS82oG6OoojsERJ534iHEQ0z/zzX9P9HmHKr1fQwxkEX11cC83lt5hKvVols9bI8uT+oRNjNyZ/x5joigqkP7iRtRPTnz/11EyxXadEDJaLdkzWiQVj687eAfHr+qlRnRBDEjAtJILjxLDRa+HAJeK8d1+WMIBJhxsN9UPnnOJPVLnmEQF37CONxEYfziag/ZfKnHKy+P/2xNQceLOwi6PJvBFe5UxHd4ojGoT33gcDMXFNP0CeXruY9M17MlSQI7FlGWMq82+8/m5h7l+iYz1XP3HB5sJuNOX9+O89s9f5qcdKVHtTXXXNqXPrqGbs5X1M9QeKH+sHiop0y/ovvQ4IiYu+U45VgTVLCuPu1XqxGikHWB65sxFPGSckV43BWmeZJfKGEspzZ7AVnVwjYz8m9Q9r7KKXCLcCrfO/sbfkZn5UkDTlk7xbGJGLuSjdzsewhwEmize39riQnPj/i7l7Uc26KWxGI8ZSJTrKL9gl+rqoQFnNJWvIZuPUSl+txRG++L544fVmriPsSQDn3GF9KxbMX+nyOiHzQOmSNTS9xlYbHyZjz1gkWLHzPH5KKGEscwLhoWdeeNxpXSkVzpjIu7DFzPjL/vEbcH5t19Zke5bvkBrssbWVVEsXz8/Kzn/1M57bGSYkf0zt8SovbAesyxe4tbl4REPdnZ/bSjDFzLyWVc65lziTpIXt2WlwkeSTPOirBz5OEKno4AQlhf9sLXWBEfOJyVUnvXcKAnOv03WZNeZ3u9+SUiNd9jQCckt4IwCl5nh7V+2QwXou7OIk72Y81P+ZM9D1xTRa/92c86z/zMSKp3Okj6OYs5bq9RzmZSvfPGUbiH3P2auFcgz9fOc/0vKKWIdvem/vX+B0Qj5mHerJb90TvfX7O1J747tLgSWLbnmE8x5O0IWf6u9ce38u61TqeMyPnfOaSnh/gqGe1cbcfZk1Mm5MpOO65MAlN3Ptv/tW/15jlOur9SwmUQAmUQAmUQAl8fwJ9mPr+zPqKEiiBEiiBEiiBEvg5Ar//t/7c/de+/tXlckEcwE3naCM9gB2Tt9hKYBgBWEG96SO6BtQlvBE5dpBP5TFHAERgkWOM8s1yjFpwpGemBIajg3juDUqw0MFAv45/OJDoIPgmisllurseBdYnUEzsXGUIR+yIuOxgtH8msWcC8Vt5V3oUWoBR/0f6er5b0FmFBoKO/oDVsReRUa+TUOtAtHpariU5LUTxOwTJ1UcQsWTcQ3uhMY5PgpcKXi93lSy1aIYYMsLMiAL6vBGHxWpirQmCR1SKcJNAMQFRApvm46kRsUxzQW7lOAOnIOyuhy3z4PHxeQ26576ZRO4nu71ngssJkCv4Oj1A5Rgfoc5zygJbhKA45GSXjjtujSdv7mV+9vSEE1RXvjw/4Xa0Izt8GXu7NM9yIOIW5UtMph9qnFAJEGtcU7IywsbO1R3RYf87e9duxL+IxvxMiQfHg5y5fH8dI8Zk+hJn/Ffh8HxeXVp2O3tOJWjO+9iR5bK6Hk+vR8Q5w3MQG/EvQkucyy7xasERTrj7GP+f/uwbiemrQCHhJf0e7SDm6wvBYhzBFhE30SOlRnPdYbcXH7guvo8Q5+C9+xHHpcXPdS3ah0Y8nHmBs5X3TjnaCKRxqkWgz3WtPabHhcn6571xJIYh4ix/N6f78vTsigF8ffvtt9ojWAd8UbY0oq3nkUvgfvr0aWW0L8tsocaChPe5TWT/rvObz0SQtiBmpnFMx02nSg0S7l3qlH0sZZf37325nqd8vssW55o9p3AAW/jQzjKlr3nfzOHMVzjydz5fa2iSacRKYusmxovZlDNmkdI3lc9ThQYcwVNuOOtRJX9Pp+Wn/+7fSQTWPSM+zx6rsr9TQp+zgNcr4WhE3X3iR/YAjWlYK6FpROFxG2vBzF7KPpSytoxh1qHn0nY2cV0vz+w1dozze1xjetBqnyM5wN0ULMLmU6aSRNhKOJ7zUGOxS8bw+ttaHWR/9F4JG4uRSih5PE2CkwVgC8XbOqSnrpJn7gjmL94D1d/2qqQUrk9l1qeHO8ka33zzWeIuezu/RzWPiPd2GLN3XVVVwg5if95YxvWejOOZc34nAGvfYp1Pv9nVSUlZYfWVPSxP03fbY3qzszSlhZP9tSaBWEiOGzP72zr/GfOd8J+1lzmdvQImciZTDWHO2pwNzJvTk8t1U4JYYzXPLu6z/q5rZn9fHd9KLEL4d9KPXeWUMnbFjvUZANf8OPeVdDO9lSWYahy9/6rFxCQAMG94D58rTmjjfS0we0/SPuNMF4037+Ge49v+k3XiBJBxgqffMclV6bHsLhyruJo1xzlOcqDOpNWj7ImfZx0najmRRIlXI3yHrRIoePY5+qy60XeaxMSpGJCWBiQs6nqPW9WW/I7Pvv3zohMSD/et5HzO15TwT4LNPmFJ70OC2yQzwgvnv85frTXWFpyY634oSUWO3/xrf7cxy/XpoH8pgRIogRIogRIoge9PoA9T359ZX1ECJVACJVACJVACP0dAAvCv/epyOb86mIX4S4nn28hyI5g+nHa9BBXg24uFIxIruIjL1UH0BMTkwluOCv5+9emTAnnffPOzcfZSPm/cwiMWxwGaQDt6a4KjcUPlRlxiMkHxg0ozKqB5tyss7kr9zgQQcc7k/bhWBMMIURF2EozchB/6wLm8tQLP815bsNXWKQLw+VK/wp2rdA0wExRHwB6H3T7gzN/34lWCmO69Z6Hd77O5dtOz0c6xTQDeC0oRCbm2CMM4unBXygmIS2+cfX6dxzKcVt77cqnjEkz/3ohrlBJXn8Up7yjRm5Ld49rbvxdjHZEugXqXA56ehNMzViJB5pzMnQ4Im7+dPg5y40CyCPr0aIdphMv9fEKouKgk7ifdd1yWjBljGzdRAuoIaRnbfC4/S7A4n0EQPqwjajKeBLVTjhoeElclaKVvooUyBf4JnU/J13UujUiY+9w7leLuikCAawoHKmL4y8vz8vb2KlEnTjGm6KdPX63lctO3NP1nEccRKl4+uUTx51fKXz9PL9CrnXwRFMb1ZOeXe0d+4d6d+cZnw+GnP/3pVu50yl/z/X3QHdcs9xcnZhIn+F7ESok5I1LENQir6w1XogWGCDuZlxHw+L7LeV/cz3vuhaQMjdmIsPu5b8YWYHGQ87O4KdkvcdHxs09fPa9zaS+qMjZxt6p88tr3NQkuFvPt3vS81v1IRLZIGiZxJ6YvZ9yJGv9dOVQJ8vdFfY33oouEYZU8dT9jOUhx0tEjepy+jGSEjBPJOVMKeBXn5n49ly3YIBrx+bagez7nPaZC/+wBiGd25yfJgt+jFDVf63plTU/ZdO3L6oPKHrsxQ3wTL4ToKXeb/SRJEp43FrQs3Ni5KfFpzxmH7Lj/k/Thcuo+z8I7jmCdl+q1zRmCy9mOSs6gnCcZK3kYkzgksTUJTl8mysCQ+0tfWFy8JONkbbJvZF2svblvTthgPaj3Mq742S8sUG1ndc4z3NVac+8HOW3XJBufcF5DU3Kd3/vqqx/JAXx4IDnivJBA8PJi16XWya4fNckQnJU6pzifEaaVVEIP3+PygKA6VSPgw/2I94jX/J3xIoGHz2Qev5AUMgKbfj7rJMKsBNlxz2c97BN4cnZqn5rOvTDN+O/P+cwXnRczp1RtZM7XNfnlyYkSOFC131AGW05lJ+KkD7aefpIINslRWY8+O4/L59fPa+KO+pMjoC92dTOAKt28llOGz009lX1d3jc0p3fCNmvbrm2vb/2MHXr+nvc7Tl/c8EriSsqvJBknzx3Mj6yt/VmXRKbblUSAd/FIpRSx0xL22ZZnApXhn2Sm/TOYxWE4uiINZ1oE/DzXIITre7OE8hy1f4757nMLz6F7Rj4znSSVZ63swXl2IEmM9UqlhMwjPZOuyX68o983zzz8+R/+V/9TY5b931wlUAIlUAIlUAIl8Ecg0IepPwK8vrQESqAESqAESqAEQuAf/+6fv//6r/3acj6/qpyqqj7eXLJZTqRx++DOWXtJymXlIF4Ci9IFDw5q26W0E4lV0va4PJ4Qwig3aHEHJ4XKBR8JwiFA2o3GNeCmsoCToCG/6yC+HVLcgd1bFiUc1rUAbMeVnV52ZOyDi/RhVMBe5ZwJgNsJthdiE2yMcCCBhKCzgrMuPZ3gcQKpCkyPC0kB3imJmCB5RBxEC4kRCMAj5CZ4uP8z92bOW8/CiJIE6e263Ny5cm5OidAEdPfB2lyLxS33V7WY72Dq3uEzVUjXxZLgbQKoiEKMG4FmviLiuTemhZqI8ASnFcSP027cjiQcxPUd0cXCij82QWV+9nZ2ye6IKXbsxPU65cL1Ks9P+gBvjq1xo6lHLeLEcXmjHydlXidwLoFQQo4TB/afHUE4Ad78POUmI2ZFFETEVFD+5h6/P/rRjzbBcBX4LCBF8NK1Tk/O/bzjjizaH0YIohRnHNIO+sfFxd/PZ8qoIvohfF1VrtW/c1zL5KY8qOeuf5b5nwQO3Kx8XSbhI4J3SthmrqQ3Z0S6BNAzcfaJCJvLy2syIkz+DN84+OQOHVebmKuEruu9u793eu7asYhoEDd75k/2qW2vGpfuG6KU+4Gyv0n4cf3sdUzshva/mTOUvbXo57mJe5LSw052QeFwn1e9Z8r2jhMNEShCMOJIBPusu8z/rNeMB9+PYy5rjJ9F+Imwzf6UpI1VgJwSwBmDiC+w471IknCJ59lHKaf6/CxnrZNO3pcXGI8Qmj0PJhmziDkqhaqkj62iQN47n89elXWRPtqcBUp6GYEvQozcwpMIEcFW9zdCrlf6CKnoRfTinDMpon/m9Z61qjewt8xY7/kztZJ8Yb4+Q7brT0lfrUqXAeZcoBrC8XEtfRwxziXGb0r2mdrsdkyfr24FMP2ZM8YWhqciQVgulJamF/VRnOIg1VgcPG4SRK9X7bESyKd8O2JtenaHDX8ydupdqv876szQnPKxoPdjH9/2QX7upDD+v12QW0WGzBWvX5fAzjnsnr13CYIS6zmPd1UK9Lkqf/1l71X2b5/tNwvHc2bnvE0VDvWEH+elBN4R/HOWJhHHyQj35Ypz9OAkGa/rrY99xNJVBNb4pVXDlNuOmMv9w0o9pW9KLFD1lEkQ0+dNn3PtIbq2KYk+VSlSOhmBN/uT/tQksANe1VR2SWrszyoBPT1xYcNcXhM5pnIIpaVdgn1LhtHuNmd99oiIq2tCy5Q99gz33E+lAj03rM95ceVu5ckZ+7fXs/bml6cXu96VFOjS8HlOYAy1/ue5ap3/c2bq2hbmA89oLkG+fz5x0pufP+PAzhrNuZS5kHmv5T75eevZpSoDLsG93yOyp2kMSYAZJzLX74REjyd/8uzJ2sh8yxn2J//K/9yYZR4C+mcJlEAJlEAJlEAJ/AACfZj6AdD6khIogRIogRIogRL4LoF//Lt/4f7rv/5r6rXovnIOZqnq88m99STEqhekg1wE5RTknOC1xMyj3VU4y1TeeIKMBO7oK+zysukVa9eQA7Lum4l4YgeVyyf6czbXlgJ+iqG7fKSDfY7EEWxUOUuVExwnxhTZRNhJH0TeM4KAr4U2h9fl9LD1f1UQj8D6fVnezmeJOXFwcl/pzUnQNUJNXJ8Ojjoo6R7JFqXcktUBWgWvVV7zaCFpJy64l6CD8n4JPWIRBSlt/Pyl2D73x5jFhRNXsMtxThnGKScagTu/m9657gFswdbXHafuYXU6Zs5IKhh3W3pQIsCt7qK1FKmFkU1MtrgcQTrBXt73erZTjK+1jOwqIjnwnK+HEQLFkN6UuhY7sxkneoMi5jN5mcMIBinzSDnv5yfK9OrKJPhRWjNCuMq04mJD8BvXsIQmiXZbOWo+J72lue/HJwtocq8xf6fnaYLu8IlYp6SHSTRw/1A7xiNoW6jwNeHciqONf+Oy5F4RLSLCrY7ecZduTkc7vtw32skYErOmjymfzTxjDvAro4O5dO2IiMxLO10RG67L59dX9bOd+L9+V064KdkNF1+X5+7mLnPpUZcbtQsZMUvC4svmKs7c4M+UgLY44rUu9+TsPyrffHhYPr+9qcwq4jdcPr3gPKS3td2NJJtkzWWtriIB93k/SIxaxdWIDyoN/mj3/jgb3dOa9enkAQR2zS2tHyciyP35iJP2Ykfq7HfZJx+fHpdvvvlGgjZiZ1yLFiq2Hpzp7wwvPkfrZHpZpq81r2Hf2ScpaC6PdqSEgXHMMza8HtE/AqIE4It7FMu5PSXNz9cpSY0gfH9fPpHIoF6xdipGLMPVyP1ajHIpVs3HKYerfXRc4byegXSpZ5eL9vj43pjrT2vJYu8FYjZ9gz137dhlDkuoGRdhxCyJgZrLbinA/HqE3b63aSoRkDgg8XT2pJTNnbOFvQHBm32aJBfmh0v3Zm9kzJ3oZLGfZBOLVEqqoSzwroc14404aNGVigT08PV+FZHfSUq+/gNi15Rk5vzwHuXKGhHPkwCVJCpVpcBNejgsz0o+8ZggdjpxwgkDXgdr/Wl/1t3v64SoaZ+gKgpmLoFRIqgFa+5XjKZPuOduzvwIsHfNtSSD6Byc5DDm3OsbVQaelNSDe/Jf/5t/s/z+7//z5b/+a39++cUffaU1RpuI48OjXcSTpAMk1r6E4XHvJ5GECiMI2fyMs1vPLXIge06kTyz7P2txn8CQxKgkJWS9uYT7JAHMc4cFdou/6gV8oJfv23K7UOZ7c4TDP60tfN1UpZhnpJuTmSbnYXa2Tfif7hf6nLVHbnpY4zqmtPQkQ60HJEkQ6/niChOUgM6zlPa52dM8Xu6tnMSinNdOMHuUsArbnEM8F7G3MZeYiyQCxQ19u3udHHGI6+ziLH7S+iDhyoknHsewzr7L2uZz1rL14+7m/HFJdyeJ5WzxOeX5raSmm13ifD+u6+yLvkfPPVU8kZLuZ7zL2c5z9wC2qJu92ut02oEoMYjz0ElLSYRkXTOmOkfvJBq60kKeEX/rd/5BY5br5OxfSqAESqAESqAESuD7E+jD1Pdn1leUQAmUQAmUQAmUwM8R+Ed/6y/cf/KTnyho5Z6bCCOWWhIM29xj0y9xguqbK2oLolm0tWN1+0qA2MFsB1QtJvMZdsJuDry4xiQLxynKn/Sgm1KIcb2p1KB6D37pqEMgSNB476hTf+Kd+wgB+PiQfr2IAvxgvxcAACAASURBVOiHBPEQdMapO70iHYh2b9wEB30vvicHEf2YSg9llcHGbUrfxIHh33NA2vaYzX1rHmZs99S7gosK3O8CqA5aIjhQbte9ShWUT7BaIoTLiKqcp9w03Jf71cmdS9BVF7wFSBOgtwiBmL710ON6Tg92b6f8t8tGO3hLj1m4ERAn8EuwdRObvyxD6fKwZiXBe/iFZVxL2/zy+D4+P1v4p8zwuKi/cHvtXN1273lOeFy2MqgWrFOm1u5ZOxqvYiZB54SwRVB5xB/1gnQCg8owq8/nONd3TimJf7jdJnBNUNgiKuPEvJkelswDjYOTI3CLr0LwHQHJAXWtAcZ/RBvEbrnPKQ06onk48+8kL/B3z9841X1fEk6udo27d+GIvriA5YTaEju4Vrm8R9SCPeVoNT8fnQCB4kiPxjgz46aWsEWPSHouP+H8tsC5jjUOwQm867rH6YlwsCYZSIQbAWLXJ9pjMGP7vjn8vbYRYxCYXS5d80UMUjVgc7s+nB7t3BvRJmVsES1+8Rd+Ue8Fw7fLq5IFXL0g14M4iIPWQf/M5c+Uz0bYYfxV8pa1b9dkhI7n58flcn3TODrpBTEUMdxORJIJ4pSWOCGBJHuL166TJhAwZ98RRAt9ds25r3pExW2/Goc04g2C1eyvEctWsSnJMu/8jtdQ9jevn8Py7TefV8EF4YU2AcxbJ2i47LKcmyPCWMnaBLkIOjozJrkkzPVZ6iN7XN7OrxI1tffv3Pr8jkRV5gjiE/tfyoLfvEazHztZwav+gemK4ETp6hH9lYwz5aCZl0r+oYzx0aWqtyoB3g84ByTSSvDmz3e1TYhTkWtTewHEJ51RuLPD0b1IuRfmccYgf9qR770mSRkRz1i7q8C9VrYgKcFz0z1lPd/Vd5X1cH7TNUssu/B67zdK3qB3KUs1++SUjNYerT7tD1qnKumsnrV2ySshTPPgQe+PAPiJCg/X23JB3D09Lqcni4gXuYEf5IJm/zid2L9ZEU/L5Z398LD88//r/17+5b/86fLbv/2nl3/vF16W4wPziHLzTo6QiD17H6WPde1UK5l5FtczDFVO/IwLdfq/zwHghIytLYSTXagA4nniZxdX+vC88XNLxEk9R7Bu9D2czBZ/9brjcfn8s89rMlRaCeDCVY9wWEiMZd54v9CembQ6JVx4vPQcoO97/1JyzM6lup1n7L+em7DgtcwD9XvXfo7TfEsQU8KRykmzr/k8S0l97uH11YKo+6MfXSh7KnHwfZ1Rcz2+SPrzXi1S66HAlV6SSAYcnxlTZmRKhXNdem14T7JE9v39ecbr16S7E2epxylJVUpAuZHgwrzOmbQ9h3kNUrkB4Zp55OQOEhLcg/kiXsxzVZDYfWk9rq0xPMZJllJfdW55KqlkH+blee74s//N7zdm+QXR/qMESqAESqAESqAEvh+BPkx9P1797RIogRIogRIogRL4Qwn8b7/3l+5ff/21AqYWgLcetrwgok0chQTn4hTZBLqUxfQjWhyh+UCJRqt7bysdfX8nyEtJ1y97w0VQSSDR7hHKK4+gOZ/h4GIcyXZpbgJsyiNbIIrAlPdaf++GG8wB8wQg1QN5BLgEIOMCQmPK54RFgpK5bgt3DiZSxhAxJr36/BqLyBGIuSYLNBYwCOWmbLVdkHboxoEmp41cvhYVcj0aO7XudXB8/xVhL2MTkTeCSgRTXpPgNEFnPiOBcQTgBF9xU0kgjMNsgua6FvWB9QXsP28vaETgigjkezSH9LhMIDgOnpR7XcdpnEOrW2c56LW4wLi+vdsoond+F3HBDDdXu8R3/q1pTED8sxySiMHuh2kB1cFuXHC4uSzWSTxicvDzcU6lN6xc8BJnLnK9pmyrnE1xVUskerdIstyXM+Mut5ZLjiMAS9C/35fnl2d9Xq4lDnQF1lWhMwkJXqsuc+p+ki6/Tr/vSTK429m4X+dxzSLiRMyLm5X+znKDno5iTKIEHyq32fk8JT8d9M/+kPfLfhK3r0tNb4Is14AQmnme8XeJzrvuK+7nOAspKxvXXsSGiFlxiSlZQuVszThzzavQ/UsRbOJA5+dPI6jx+wiQT89P4se/cw26vlnbEaIuM30Q/dT3U/uT962Up5ew9TAO9vd37b0PDxbo+Pr89rqWR8XRfpNo96C5SJICDmruWYLxzeWBVWYVx/ZDyul7H5AANaK+39+JD06j2Ppvx0EXRx/X4X1sK4Gc/Y41Ay+V5h13t9y80gMf5G7W+EhAzF41JW6V9JJS895rtDa4x0lG8bo0P+b82wUB89H873et8a++wiV6Wr799ludCupzfN2Ec0Sd1bGXahKqaHGUAEy55PTqVc9dVZgwK/a9iPVyd9OOQI5Yl4vlPXCnWjjcetC/3ze3rplv7n7vqcNeSSx2Z/L+FqK8z1tgs9s68zRjYv1sq0aQRJbsq58/Mw8m2UEVOLwGGdvHx82RrmQUkgS0X5BoNGW0XR1Yu5Jdmqw5z1vtIzpHT2KD+5dZJHGN+Xw8LM8kQ+CEp7cuQiAclQQ1AqAETjhTUeS4nC8kdFHi+Gl5fXvTXCMZ6+WJcfezyPEwSSbpH8/1zOeSXMPaETuE9jnw4gL1uvK5nnPNe4zPBuYRP3N1hZQz3hLHuB6LwGbOOL1prR3kOmUfViLQ9AC+vJHk46Qpn8FOuEII5bWvnz8v9/tVQmPOtJyR+7PKa++0HHA/Tw9sztnMvexvPrOvat3BOs+zm/Yizom5r/0zEYlpJC7lPMz6y7zT/kg1FpbpyS1A1kS4XU8I7Wl63piewjjiZ8/Ic5tE6QjA8yyQc8Hnoc/gXF/WQJ4Z8idz0T/zHOY1ObPEcapE7BO+wjXPNd6D2WsOrhay9n2f6gaqMuEJlHW38lQCnZM76NGt6i0zvj6D/Qwa13Hm25/5G3+/McsvH0P7rxIogRIogRIogRL4XgT6MPW9cPWXS6AESqAESqAESuAPJ/AHf/u37z/+8Y8lIhBUi1iwFwwTrIx7JoGxCGJxeCUwySfldxyQHifIBFPz+xIWR4CJ4BAxlX8T7EtfOoktpxHEdq5gC3CWciL06trHibEPouvzpn9fhGCU0sPd5QRznwpIrmLT5u518NIuHQVKJ7gsd+qUMSY4bpEpfeVszSE4vt2bHcASqCZI77LPDqjvhSyPg52jDtL6XiMwUCaRrwhiElEfLAzxtQZ/57okgIyQqdi0320EbwdXVWaUoPbpy/K9xMNXcWZKicp1Oe7a3B+B8Ifj1lsxcynlfXO9/v3NGZpgfeZhhI+Ij0RoIx6u9zBiksuJ42p0yezce0RS3JvMccQB7sHBfws4m5MyAiPlSynTSg9Uz40v/8eH3YIIHAj0CA0p/T1VeFdnkD/jYe3hyVrw2qD3tQVkBY7lgrcAbaej+0oiMijYfLM7WXMNMezpcRMyp8+wRRCi0eOsP7oEtn7/hLMNodcljDPX385OSLBwgdCBs3zK+z4czeyJMt8px31fnl7M2uPocvAwtdDkZIvMxyQyUKI5a3EVn0c42Zf+5PMjAG8ur+MadI+rL/MUV1oEYNZTRIQkCWRdc48pTZ9kizc5BC1A0js1pUktglgr9Tq3O5rAP6V9VT58yspaILeAJmFwHJ0IyCzct1eLl5YQvH4QDx+OFlHTJ9gOXydAfDuJB+rpi/Cwltp3uVbuMT2lNX/Uo5mkhHe59s2QsugWoOCeJIXjlLJ2H3MLKQhgKS3OXI5bWOvpZqfgmoQRgWgcyfv9VNd7PLjf7bin0wc95wFjQI9hPpe1EwFI5Xwn0WcVLRF7Dg/L+WYBHBelmWzCkoUdO/yPuFnVv9SO1S+uecrKa1hJTpmzgPF0nXE7JnVG4JTfCYK44NN/1iKwz6VNyDNnemVv820qPUz5cu9100N+3IOu7uA9dr9/M6ZxfDM22Q9dWcNi4iaAOfkiYqdk/9mPST7KOeGqC/fl06dPusbz65tZqoc7ZZY9RxB/mSM+ow/LTa0VXGYfUZc9hr0P1y8i7vPzi6s/IAAyN253ldeGGSPzQNLJVJ/g56pk8ICYh3OTOftkEZq1pr3tYXk8HZbP3/5U5xiOTQtsFm55j+vZc5Z5nlYEuS7ukcQV73VeF3vBlPtKiXXu97uCYvYizcErLnD/jubflJf2M4kWwNabl3mBYJsyzVQROXs/RAhVooTOE8+b9Zxl759nhzwXabzV7/26PL94vFiHKdu8PX95Tvk+/HwRYTXvlfM/wqvcv3OG5N4sPjsxRnOSZxeGiWcL9bj1mZoKI+szxJRq1jMH5ZrXahvznKIqKFsSYa7Pz0f+nVxn5nDGK8y3c4ZkQT83Zc/IuGr9z/m0v9/9OaRr1hll4ToVVZR0MAkCWOGzr2u9zl7DONsJ7Gt2Yo0Ffv23q5gjFjNf/tRf/buNWa5PCv1LCZRACZRACZRACXx/An2Y+v7M+ooSKIESKIESKIES+DkC/+zv/Of3P/bH/pgEsQhucaPsBVP+HhFSQfQJ9vn7LqG4F4DjttsCfFMGdZyi+X0C/HHffDd4l8C4g4j0Cp6eqVNm2e9h9wVBvL0zj6BgAqX7IOL6ufn9+205qCylBcu9CE4gNAJR3CXHk4PjEYsS8COoHOEC0ezh4BKeaCF8H1GE67Gbxo+yOEIjxrnM5SZiRwSLwLJ3ymR8IghEnbTYTpnKw3KhnPEEWjNeEam4TwsnKd17kHD68vJJ14yTTGWQp8To6k5Lj8px6/o+XHY2/F0+G2HHJYpXd+rwjoC8CXVTgnjGKz/n+jJ+CZbT0zNzLKJWfsa/48oJs4gq4i83s+dquNjIazE0QixiF4Fx97B2aeu4PPValc8cYWXc4LlOiUY4ytWbcXpUj7Biwdpu6rWvK+89nOIYjRCDfASjTz/6SkLk9fwmwdDJDVsP1MyLzEdEcgT4COVbr8cvy40nmeP2vq1bOzpdgtmuQI8f/VnjhHP/ZK8BCyLu3RzBas8+AgvcWBN8RSD2nLSgzRevs0C8OVZT+lPuUvXr3oL1cFSpcImmLlnqRAbP+1xHAvoaYwndKbnuvrIp6RnX4H5vYxwtoE/JX/Vmttivax4hmL9H3E5PbcZTJaXp9ToCj9zck/jBPqL3lyiEuPWyViDASR2xU31wx2Gd+Zt7Ys+22GDxnXLzCMAknyA+ubyw3YZwhzXis/bxcQBnTCKsR8TPPon7md/PPaTUKfuL90zmi8v0slaQ/V7oiz2JGXHxZjxwjprflwIQ+0YSa7K/psfmFKu3kD29S30mTClYXLk4jUfoTvn/XEMcjBYNj3L/qnzruCv3ArAGlpLOu+oCJF5QVSBzg9eplPIkbERco5909rUkefCZLu6+Jelkvm9C3jbnva+5jDefges752P225yLmXPMT/cXH/cp+90jZ7LFz5w3VDTIWf3A2r5eJFofli3piD7acofOOR0RDB5KxJl5D2Pv7W5HcEHYRCBmHEc8V3UJxE6EfJhRAvlOUstJwiluSpaJXJWPduXieKctA/voHTH58WUtxw0LHMHM7f05oXGZ8vdbcolFxvRdzv7i32UP9hyN831/9jOGcZn+63/zr5df/qVfkuM8v8+fJBRdLi4/rnl0PrvU/diQmTOwo6IBiRhiJ8HQrQB4Tc54u/mnysHa55fS3RaC/YzBg0SqVWyVDLyP899WHYF7Yt4l+UZJaVPumnLcbrvgpyLmjud11hNCvmsE4HIm6U5rVz3LPb9y1uf6dfaSJDP3kHXJmkyCV/jvBdb9Xsv3c17z/SR95fe93l1DPs8G257rZ8v9s0GuM4KyxlPVVfzsxsGlqi9KrJuyzUm4Iclh9zybwtw6+3W+09+YMtbuEc7zQio85ByG/Z/6q3+vMUtPs36VQAmUQAmUQAmUwA8i0IepH4StLyqBEiiBEiiBEiiBLwkgAP/yL//y6gBO8C5i7Bakdg/NCE4JwkVoyu9bkHC5VQQXlSSePpwJ+O3deQRF7Xhy6WP97nxOAusJ4iGg8OXXu/cvXxaZHUB1zz73Qo2IsQ8M5jrXgKR619p9JtFlXND6nAlgpo+mrmvXFzeCK7+bYCSfhavMvQstyMi1Mk48u5IcwLXz0z+XU4/ejA+UH7UolpK/cilN/9mIyA5w4vi02BXxm4CkHFCXrSeyP3Pf23UEe9wvuFgRZe6L+mzyJwKu7on7H5HOYoffJyUzLepQbtIBbrsbKQPs0rMRYOL0CadpBToi3eawhhsuywgeGf81UP/kQHn+zc8j6MYBh/MyImDEDgkLj3aL8YULDsEENxDvBy/3qHX/zCQ7OO79vpzfEEERRnD54Vy0I5Hr4L3o2RohU87i6bMcNy3iZwLaHqvpzTpCrsZmVzKYa7wq4E65ToL3lIY+uJ+s+nbafcZXguZ5fwRgBKeIp2FJCViVhx7xPuIrArTdn4yfe0JacEU8cR9nxI7rhXK1KBcubes153WXftn0w0UUjdi7F6Sy63wpBFjc4PcZBwtbXhurYCi3neVKudDGwZ95CA1E1vCPS28/h7I+LLoglLqUL9vHvmxn3K9cC0wyf1SCeoTHlCfnPSRm4zYdwcii1PQzltgVc+nW71NrgjFdELjca9QOZs97uQuZW4z9lFi1yG0XYhJRksQQYVdzlz7HcsnbfejEmJPeX/vJ9H+W8MHanioB+/UpUX3Xt9dVCjxvVBlATlCEQElTXybOqOA9Ls/p567KCP7s7AUag9Vx7v3bSStOeMg+JXFZpVY1FfW5+vlcS8ZG46590+UMsjYzzzIvchZk/iOAWoy3C5FrynWGsUp20w+Y+bnraZ97QQRC3MtnMarMoexREp0Q5qcvcV7HOOQMdL/fXd/UEeMikH933/iirPmIiKuAlbLumguUNnbCSM7Iy+VtE8niWlQFDldigO8ze+zsgTlT+D7/IcDKNTw/txvSIhqCs/aiCy0V7AblHFOf9OlhT+ld9iaVP2fO07+VUtJzNqkKgfpGn/x7Evx9Xeu5/+7e25xza+nmKTefpK8kY/H6JLblfGLeph94RMfsZWsiz7iNNd8p0X45S9zOmHm8pvT3RKWcZGDBU/ue+nA7CYg5on1JPaVTUtnM/fy0f37x3OCcQdRVxQE9m7haxX4+e7665DvVDHT2S5i2AKyzUSK7E4/0zKG91Qkt7Ot5HvL+4DLHt6uTf96ulND2/uRqGHZhZx5HnNUcm0om+/MoJeYz37mPMPZz3ibm7p9Pwjn7XX43zviI/+t6nfNI5+bw2s6Tm+ZAkrfYUtd9hX347meDeeBanxm170zCG3NZy2h6HbO/qbLHnEm69km2yPnA5/1Hf7M9gHPu988SKIESKIESKIES+CEEKgD/EGp9TQmUQAmUQAmUQAl8h8Af/O3/9P4rv/IrClwnwJ9AfIKDEeIklk0ZxIhsCaAnCO7g6PTbnH6FfKScc6t4axdJAoIRKPeCbUSbXEtEjIhPEVBzbQkG8mfEIbtq/VkRhOKiWx03SBlrKUNK+25lFBXIl1NtRKkpZZ2AsYOm7h1JsDfBT15HENX3OyWSp1eoX7OJDQgfBCEJGBNEt+i8CbYRLFyC8Mv+y3I83r4UbDQO6nPna04QP06ocNf7Uq71aet9uhe8iTYr4DolT3WdEm42p9HqYJ6ehut1i/v+97YAfqbfJght95ux2wQBC4S8r9xwX7kcZgL3csh++rQ6+TQXdiIQ4xEnFG6tCMYOLMPc7jUJoCfmNo7PswLjGsNx9iCm43TkPzjaRWlhDcENgSMiSYSofBZ/Zg7v3XwWAt0wVteDU5R5OkkN93EgITBK7FPZyindLNe1RecE9nG0KUGC8RkBToL1CKgIFiqNu+v3y+sRDJJIgXDoL8Tmp3U/sBvaaxgdjDXI/buX5n05v7lEKE4/PhPBJAH47Ctxo3GdYRJX9l5IiMuLuZ1Av8b/bMcl18x7RJhAVEGgz36R9c7vRczMmrcAbDELFtztvlc0v5cSuXtO+iyE1KdH95ydfqhxRKpnM65d5sPdwkb6qUcE17pUKVxKfCOT3pZnCb/pl+yxPeOmnsLsdpORPJLEGK+HrI+IwBFKKFvue3R/U4vL5p11xJpFcNJcVs9S/8/q7C1Zl3H84uxTmeSZF9lTvD4sfu7PhOs7yS92eiPUxQGdfSzlmSOYZX9KHdXs67yv+nQ+HCVE6ToPvpY4YLkknQvMT/4+PavDVP3Ad4JV3HkSlMYBvO45Qz0ll1chmQQZ5v0k8ESAkwCtFzvZQlweNyE3HBGAGXOuU4kVu8oU27h4X4/wTG9b/mNfyvqGE/tS3Lzw4YvxdA9oJ6No9T5ETPf+v54hs4b53E9PTxJnKTWPm5tSzkqQGUEs4qXLLJ/lcLXj+yQRGFExvbmzDs4I5YcHuaVZW1fuaZJjtLcxX5TAMglaSla4Lre7Wyh4FC283S6Iy1SHtlPfDn/3Nz/P3DaD8bKrxL33w60kvBMWMsaa00og2J4Jtv3Re2XmC69R0sFUt2D8UxHA681JQOpzTBl4JZV4z2TesV94zTlRws9Jh+XTs/sWp4935gQ/TwIK188+IIF4rW5CWXLfT/aAVDOIo16VKdLUIaL4rP2cmdYxXQ6Z5K09H7ef8LMSf//287c627J3Z018keCQ3tWejmsSi5/LLITz9d0EliSU8LPsTfvnwTxrrskY2ve2qgHZN/icb0nWkeM9yTTb73HNqUTBpfAenBnMQ+2FJ5cE11k61Vn0jDS9v5kvpB1KuD5kX2O8fSYwWVVGeuZB9mSuqwLwHBv9owRKoARKoARKoAR+IIEKwD8QXF9WAiVQAiVQAiVQAnsC/+f/8Jfvf/yP//Evgs17YWEvOvK6iDIJKCYguQ8KKlaPsQiX2E5gkHCh9ouba9Wl+yx4JlCd6/uueytBv7ye37OYGuEqbuBxWM6398HCfE7+tAM3/d7UrXAtJ5gAfYLB/DsBywgkcbQkyJnfRQC2K89CaBzAvhYL03s3jIKS6qVHz0A7ddRvcvrT+cp2/R3Xkol2CCkoLNcwJa3j6nIZzP1/EUEUPB9Hs1y+07+SoLPEjXG7umeshWkewCM6cp+87+nRkV8JXOlRfHcpX772wlJ+L2KHf9+u7r2wnHFPoDvvEwdOGGee5LNTJngfUI5YhOi1/+I+H0/uRWpnuechXzjn8hm+Bvdn5SuiooPvFlQJAEfwkftcv5sx3spje+14nsOAIH/6LNOTk7EWZ/WWPEyPTn/27fymaa51Nu7QzB8YS1zmSgjep5/nfI75WGyWQ3sC5Zrfuia76e0Anr6x9ttK7Hbg24kCMOK9UspZTu8JzIuZSotbcMz4RTTM3IuoFSE569PlczfBQQIMosY40yxKjatW+8q47CgLOmXcLRi4l7H1dQt0EaT5jFUYRsie9eY+shYQ/Llcy/RCjQNZfUFdwjj7n0Ul7x8IxIiQEuSmF6TKpM57fXp5kUvv9e0zlaJX97/3sekTuutJK+cjawzBZtxnEc+TyBHRyHPbwlbcoxJo9dqtNLCdei5jjgN4FXqnXG6ctdw7n//0/GTBb/df+pTvmWreKBnCDnRcnHKAqs/tlJHVQncPUpendgKGrmF6wGYuSIzL2LCdkcijMrjez/bJNuwLEmIm4SfjlrMp623dY0ds3IuuVhs9rvu9GYFPYtHch4XvSeCZ6haaZ7v2BBEV+VzEYzlaR6yMgLsJW5uAuJ1vFs/kWhznps8iz/99wkRKs4v7lOTfC2nZG3M+I05aAH6UOMtuEQewz2eqdlg4dk/krYdrHLY5O5+eN4ex5iXJJstheYIv+0oSVUiYQAy9uiLI8fHJCSzzWVw3+3MSZXR23JzkEle7+tJOGXg5iZVQYRctX4/0bJ+1HbdvnmP2IrqfS7bkqLVM8ojH3LfmWipN3K5ay9SqTmKB912fyDpDtSezV7oUfgREphTznAQizXUJi04IynPR/uzMOej9AMGRaiDzbKSx9XXn+nwu+rmBvXp9npjkADmOSZDgWcN2Vp0rup95dsoa8ftyptlprJLQShDwmZh1sT+n9XMlWeHy35zauUaVkp4qHVk3ucbsX1mbWVP7MzpJDpnDLift9Zmx0DPZtBHZPz/md5hj/F3JIaqwQPl3nxt6jlRT6jmvpi0B12DHv5MV1NpBbmH/nhs/c8573/dz3lZKOuP4W7/zDxuz/OKpq/8ogRIogRIogRIoge9HoA9T349Xf7sESqAESqAESqAE/lAC//R3/5P7j3/849WxtgYfv1Nule/vS9+uQfXpM5tgnYJf6gdn0SFfESERGhEmEvxHTEqJwggwdtjYwZeAY4K5BGz34oxLYm5BQYsNFrUUnd25jvl7xIgEhQmFUvIygo5/h/Kr7iWaYF6C7ukvmYBofr538vC90wPOSu7VJS4JFsbVwvtHiNqCm1t5azvqHNiVcDmCDW4gvpegNQ4W/ss9Zkwury5ZzFfGIIHtlEi0a8tCc0oSp7+eAqm4ekc0lXA3zqEILxEk3JvwS64uP71Nt33QeJ0H45pK78F9UHfPPXz4841SnBGMlkVuTPXYHIFLf87civsvc8llPze3I/dxPOLAZJ7Sm9m9GfP+XEPmn4PY7lHJf/TwlYArV9xWkjpOIznYbvR3HhfYfQSjxWsC96X663I/jyeXVlXJ3nddv/ruUo57yt+KmfpHbkkSklknAC+h7ulpSkO7VWTma0ZhW7tbyVkJXRP8ds9RCyusT+4RQSNzjWszU/cDznp/PML/KNFTYzjli/dCRT5bAfedKxlReR+05+cIJhGXIzqiE8npOWXPEaW9V1Di1AH4zEe55+jH+cz8d6A+PZv3zsC9uCChcq5tPw+zfvI9BFzEy31f671YuC+NnvGRA26XOPIsIeK2XG92LUeIwFHGF+9vMQ/Hn1I+ljslWad0LXtHXG1xU++TGyzeWNzQx44TP+K7+n4v9+XtjZ6l7jucssX7uSJH+Yj5Ef7WPXOXX16RCgAAIABJREFU3LE5+xCsLJQgza1i5tX7WPZvza+UlZ/30Tp6OGodZI3y+3GN3sfRylpZRZh9j3cJwO4RvZ/3GWOJrTO+iLFy9e0ct3vBmHnAPMl+yZ5DQgfzLO+deYwzW07ySebReElY8p/6j6SIK2eZncs5v1JNgYuJ83Tb644an7zHdiZv/XzD00KaRSySIDJXc097sTzzWcLyJDI8Pj1rH8RhL3H4fXqY6wyglPMmtvNejFHKKlOWOHNPQqKE/xHM2SuZtSmpz1jPXDhPQocFX8bZCTMp9aw9XaWTbyrTnntQYsblMokycdj6WYJetRFLI96Gxf7Bh887X97WMd4zTosAzb3p2/129R7IvWUO8H4pr22h1uuWfZO9Rv2F1/LAixzWukZ6Bz96vmitpxrBVFbhupUwMqXhryRo8NlK7uLs2RIx1n7W755XWfP75KnMU1U8mM9QD2AlOfgsS9KIk5niltZTjRNbZk0lCYT70LPO9Mnm57oWubmndcW8BtF1P4/z7LEXhTO3U3I/3MMgz1cew61s9iag+zqzvjLHs/azZpUI9v6+vNIre8bCLTScqEfljpQ+92sm4WlQaMRUBcB7tuaDzuQ8t22VSvK881u/0xLQ+7XXv5dACZRACZRACZTA9yVQAfj7Euvvl0AJlEAJlEAJlMAfQiACcNw3FmG2Xox5yRci2wQwI9TxOxFWHZh7l8CRnnIJpiuoK8Fm60Uq9+2utOFe/NmXYU1AmwB0rpHvybWpMnybCKwg3fTVTaA8Qde9IKprRRgYV1VEXb5P2UvKAybQqPvDXTdBUYlaOyflHi0B1uNi5x1CstyiCDmrEJS/O0yMaOI+gHs37Qh8iFsT/LQT1a45vlSiWOKlA8yr0/lKUN1ORrlfJogcUZ3PcUDUDsOItXaoTllIXJ9TCpkAKb0ECXsmoMqfDtjbpZWguwQQlRLegsdfXNs4gnItlDqNqLwFdbeeoZlb/Pl63gL33EPmx170kOQyLr6Uc1XsdnqH7oVwz0PuyS4mxNy4UB1Idl9EO9QRTs39hNgwwe5tHDbXmAVH9xYkGSICkcpKjsuVGcGcRXyUiIN4gnMOYfh8tlMLluOiP40LNQF5SqNabHIg3+PpEqCIMIgVugcFuCkfjWBiV7YTJlzKGTGSIL1Ln1qI2TPi97ifl0+fYpLUmOuzr1y7xQcC+BJTxlme64qYtr9OXc/u+rmibS/x/8zb7s3NSvU5EvFcNpbxZ8z4Hms1DuVVmB4nr+5551D2eKcs6SbGxOGVuao5mfLnOEDPTkbJ+2eu5jpTnhrXpPal6dcZgQQnLNA/Pb8s3377zXJ/cDlcftcCjYUeOe5mrkZ4PdwsukigOrgn87YOLQzxORG4GY8kB7gSwebiY6+14/LL/rURabMH5t9XlUH/MsEjCTb8rp19Fl4RaOWGn/LKmc+M51pqd0r6cpP5DCVjkNgy/budnEE5dIvA56vL7fL+6kE7XzlzRudfx5XPj4AENyUn3MxH55gSanzGrQ7oeU87Gt3nVALd9Gl1/+2tDL5c1Gt5dd+Lk2ns2k1lA622m8dgvd416cKCIZ+JaMg9u1+py7Jn/4owune/h73PuamEMX1Ivb7cU9v70yZee/86LTclnzwu9AC/Xjw/VMqa0sZzltAD/nzx9VkoHbfrsHF1C59ZPku3RCdEfkpAc7jKcc9Jxz09Pi6fGU9dA+9tcTJr2+svpc4RzzcBOHP6+elZn7WdQTLAru7wnPkR22G0JiTc2S/e1ooVqeTgPc/jFn7sKw8p084+O33axUfC/+bIVfLP0/NaXSA9gLV/XpwEIeGQ5Di5hXk+2uZEzt7sk96l2U+3PTvtKbYqFKzzOT8O29kNw9x7nldYR0qo0WDlTPJa2hzTOHqZk54/cf+GZ5Lf9ufSuhYnCYx/51zmGSTic87rzJWcMftEhjwHhL+f7/ZrhxYNXrebyO+qE1x3StFn/xDDXWUZnsuUYKNkNidNqHxzqqwomdDzTVU3xjmt6xqnsRKc5hmDOagzIZZp7ZR+DuNz/8zf+PuNWa67df9SAiVQAiVQAiVQAt+fQB+mvj+zvqIESqAESqAESqAEfo7AP/5v/4IcwC7vmqCqyyonAMeLErxWoHt1b35Zis+BMwvA98Uu0AixazDv5v5yEbII9uJ4S+AtAssqdO1cm3FI8V7bNVgA2Qf6eH8HCO3K2IsafE4C2u7ZSdDaWCLq8BoFfycQ7fci0OhSivv324umYSQx5oGyiARDzy6hO+KhxRg7KBVkHAFPtzkBdl+f2drh5V6CEYAT2HQ/5K1s6SpsUfaV8pEKXL5LWAm73Dv/5h5p6pqg894lq/GffsgSShBARgDO/VsswZXnQHiEJsonImitYvKuhCTXnp57co09OFiae03AN5+RYC8cLpTjXHumHiSapCerHKKM7cW/k/KpEQ3cP3Prn2q3FfOc36W/psuZ+h4yv2LexBGOAO45QtA91xEBZh+sdgKCneQRYDOv6Vdrt6d/hmjLfeCARBhQqdnjw/L65j66lKD1jbl8auaz+p6u683XRXli1hKOugiE6/xUiW9P9Agi/Pn57VXiKSIwzloSLOBhIYr+yJQzPi0/+tGPpgS4XedaE2NuBVnGi+vKXPvumsq/GXfeO++zH6u9c9xr3CW1VZqcuTJOWO9PFlPS1zbCAa9L7+GXF4TrzYGaxISM2yoWSL/6Uvw+PrrPMb/zzTffiPFXX33lsR/RU9zf7EyXYPfuygWnmW/qm6y+3L5W9oG3t9fl9EyfcFcZ8O/YHeoB8jglyeDp+CyBHcYvn+x4j7CCgJZqAXYCMof9NinzHGGE7yEAu2wwa9prQo5z9XN2Mgm9ZOMKlqN39iBej9PO69bCH/PgfKbM9W15fnlUH1yEkewzJAnERa7rvl0lwrDu8x56oynh7H1pKj9IFD5p3as0N0L3Kjpv4hXLaX9eME8iJqWkN9cUoYdrsFg7STpzP+5zbiGJa+DzWDY6T6b8ssmKpERLV0+Y/W96p8LWoi2Oz0clxLAn7vcC5q4+Y/oo844pv+3vRfjbn0ub2z0in0sRu4/8464Hcd4v8yhrMu71R842lelmnrG3TVKS+tHP+HI2zPd1bcui/rtrQpfyobazW+Oe8sxwkTN3kmo4v5gLCIuPlLcnIcKtChBLESgtxoKN+6edAaW3nfyR+QRzrpX5lr1M5yOl6SepJPNnc1vvWyHQq3x6D++SCfaCOp/lObssn6f3sf4tToLtkvrjes3ZxU/j4OX6VMJ8XPgSe0cAdunqTZQPw+zZ2veWZXl7uyyPT/SDpte8Fslant73blFeCTJqHUDPXS9+ifvTi5xWA7pGOFHNWpUjvI7ZmDjbnbjgZww72J1g5HNlSlbPv7U+5iz20nXpcImh4/bnfukrzXmWtgNaf8rn2RzySW7I3pXny+xvWdc+s3DlWqRdz3tc4Woj8WV/9DD1fj9zZUp1q5KEnmPJLuB5ZMpkT/sAkz4s5xGb9cy3PotN0pB6O3tvmKmwJt1kh/it3/kHjVluG2b/VgIlUAIlUAIlUALfm0Afpr43sr6gBEqgBEqgBEqgBH6ewD/7H//y/Zd/6ZeWb7/5Vs4POwPTW3MfrEMrJAi375FpMdil/ew6URCXvmoTmHS81MEyBwodXJSrUg4YxMI4djfnWpwhCYrrM1SScusXbNHJjtU4QxAyUhaYQCaB2PSsVP9SBbR5D4LC7t0Y4ZagINfn4KydrVt7YdlvV1dMgp0JYEZcTFAaAZhAJyJrAp4qj6nPSGlp95dVgHEcTXHxvb+bqQP3MJOHKhreCG6+B77pvppX9WPFoSpn9ZSBtUMMl+gITCNAu2yiXTp2otKP0yWAxf84Ljicng/u08lXxguhEEYRW9Sjc0QUB5URqqaP64irdhsRbHYAPKJMxCCJVnEhS4idcSIAO/2GHVSfMO0IwgoKyzlnEcvORAuNe9Fdrxrn30W9GSmpneuxKKSyvat7yE46faR6Zt5dCnRghHMct7w+brKIwoirYjV9hCX8E7Qe0TbfTzlp3ivXTg9WOSxnTvKeGVd91umooLjnoUswaw6uLvi4mKc8s9x7cHE/YsYPHilnbUf5PpiPE/FlXE/v+jy7+2kOasdY1peuCwcU97rrOyvn2QhuXJvcciNW2sGP089iKGOovrePLtmpOfJAydptLOOE1O6k0tX0Un6QkPF2fl3dYUmySHlQlkrKQfO+zwi287l7F3tE2afn55nfiJbjPJsS5E+PT2t/1yslXkdYP7+7lHd6O6t/LEJLeoxOP9yUQZbrenpMS2xVQgT7gx3iuEwfVWbc5eC11lTS+C6hlvf2fPFaRrTOfJAIcreIw5rxXuq9gPtx38rpUzvOZTn9VQHBpW8lhlHydU1+8B5g4TklyZmD/P7JVRNmeUZU1F4yojZLS8LT9Bq3YHTTuCvh4PVVgn56kcu5+E4ZZvb+KYGvcWOOOpkBBtnbtZdP+WI7Wm+aF0kyyfrhHlS+HsbjQs0+pjOQ5ak+6BeLt0lSmZLv7OGpvBDx0k70R4lF54vny8vzy3L+zD3N3rJWI3D1gVXYnN6xCHfqIT39R1VCOm0WovYdOJ/tat2EbyfWqDSv9vMprTz7RRzBaRnAfGStktTE2CR5iCMv5XwvV5e+T6KRkqCShDMVEszRpfRJpoI5zB6fXZLe6/x9+v/Si/W0vB+Zc7i6faZpv54e8j53OecYBMRhzhs73lVZQme+3ddMAAns2r/eNJ9dkcA9zRlbKkx4jTuZhOSY93c+O+vCczjzO+cG8+ik5I/srR4vrtkJEE5c0/tOz1g5dod3elq7l7OTjTwXOSM9j/fJTn6GcmWO/B3VV+ffVFU4PGwJaEkOsZN1WY7TJ9xz3kkMcsxz7yOWc203XOJztrmCiPvAK0lmzujsFXG0u7z4l6Kw+jdrLjthQ07wnOeToGeh2/uFn5d8rRGE4ZKy2xF+41rPo07OopylToLbqqUwzgjc+0SynPlJSPN+dVNPa7uo6UnNvrI527n2PKMqmY2pNslxvleu/6gzg7WvPW2SI8Rb56n3hIzjb/71v9eYpYe/XyVQAiVQAiVQAiXwgwj0YeoHYeuLSqAESqAESqAESuBLAv/kv/tz9x//yo8VkHVMb9xyCLeIVBOQ3ZxgFo4cuBuHCOWS15KTFk4TZEzgbh9ck7NkyhkT+N07wfYBeq5mc21NSdspj6pg5ghlCc7r6ieI6lKxlG1EZLQIqPe+XRRalzhEsBvhCOF6goQR31bnrcS3cRDFaTSiY5xim/NuKwn5hBg5pakd3HRgUPc6AiPXa5c0AVg7viSQjssa4ddiECK3ywtyX/wOQq0FIoK4BFVxk1kkw0EVoSdlT7cyoh6ztfTpuIQkGChYP266cbxYHLzomuO6IXAb4eLp5XlKcdoVqrHgPsaBbUeUS13ys724uAp5CvZbqIz7yP1ojxJv4lJEg14Dz1Mq2Sxcdtdzx+67iCNhbsHT18Hv8Ts4rCJeEsCWgMI1KqCde3TAGXeZHVMO/DuBwA5tBdJtg9WYRDjT76sfq4VugvWZqyonisgp95K/LESMC19r6kGOUzsF7WpNcoPnzl1B7YhAcTW7lPPmihSfuX7+HldqXLtZG+GidY3AMf+3lRMnSWASKFKYfETGZCbgxmL97z/HwrDXMmvicj5L1FAwXckPW3lV/o3jzD2o7R5kLaWH6+roHF6Zh9kn9qIC15DkkP3vRXhJQkYSDpgbcQ1aEPe8kvCKc5axn2QVlQQlaUN9m50wozLvp01IiLCkUs8ZjxHJcd7LqbhYVMq+l9dItJTj8nV5eeE6nCyidaw5el0QoeMUVeLKpCVkrWcOI4Lxd5fptnt4edhc97BR39Ip4xseuSY+I47gMJHIPQIy3HhvOGVfkZuQfXaSXhjTtATQGtiVAc/+L+FlXI7b+7wvz0/cu0vL81ocjHx5bzus5XSZJ14DU1Z4hDb+nfGMC9HBhOmrSllsJTe576crF5P4wR5u8dC9P+nHvitLO2V3tXaVjDCJDZRyvuCUvy4nhDnqE78vy2UEJwR1fnefNKRKBFMOP+sd/jjyufasWRILWIMIWHwlgWETeP2+dn3bjZ694KT+szNu7JMSF9kXc/8jO8/expnzcGANudUAPX/Zf3UeqMywk1N4ZqDnvJyrrN+b90/1Vj3NvjxJH1q/OGs/f/5C8MyYZVwl3jHW8zoSoNJbPiIpfEg6OF/elvMbLtctkWyfQJazQHNWCQduy6CvmUt5XtGcnr3VIqrFagnK05dbK1xtpy0yJxmILSLniz5Tzx9btYisrzynqP/3nJdx1fN6qi84kcj9zDXnHha5biNcrwLwnGe6nX0iDdee5KfpQ64EOlX22MRn9pGULWYkM4biQAKEEj08Z5SIs+uVHsYpSZ39wEKo18w+8SJnVvbiOJiTfLCez6qe4bGEfdzIuectccJ7IuOh3x2n8/7ZJkkdScpBAPYxu1UpUBIJFXDmGYfrUe9i7S/em/NFwgFVRvauZuZoKuZk7fHnn/wr/0tjliu5/qUESqAESqAESqAEvj+BPkx9f2Z9RQmUQAmUQAmUQAn8HIE/+Dt/8f71j39VQd23Vwc616DdBEIxbth564DxJjBZRHDgzc5QBTcRieaT1iD3BFpXsWnKQxOQ5SuBuvy+HSO7/oL8kixffgxUoFnBeot6CT5G1IrIgwCX3q0WgAn+ugSgyk8fHYS1s2hq2u6vfUQefUuKZcoAW0TO/SSIaWPqfev5Oy5evg0fXee44CIixlk0L51SkbifEJ38sQTjHUxGsHa5zIyTRJErrhWX0sQFmSDoKmSPm3ITSi08qq/xxMFX8X2CyuY7YvmIgX4/xvy63A/35fnZJWlTilait5zkfp3HMKXBXfaU90jJWYsPdipazPCcsmhqB5NKhVI6+lMEmvflOM4jvo94lbHYC8wEabef2VnMF6IK843yxogYLqHrktJKLMBJrfGe8qpKADhJmFRQfRWp7PaVyDIirxxh47IMV8r+OhFiK+ur35db0GJenHLq36ux2rnYxh3pZICDHIJiOyVPE6DOmkjQOt/XWuI6p5dq3PLZDCJkRwBmjkUEZCEj7nhduXwwf7IfIEB6/VvksOhnV/3eSad7H7HK5X89L7L2J4o/SQN2zCI0RQCW8DbrXCL9fME9AffNSbmJ/JRt1rx5elKpcK5JrlkF7LdS2Hsn3n7/0FxQOdgpV8ykmL7MvJ5x1edqoL2InNQw8uKsOUSqrNXXz5/lqD0+PS+fX9+8qrSt2Dmbe2IuIq7drpfl0yf3hJUoMaVc+W07UC1Q5DMjjnJJSQyIAMx6cGIFbnrPs6x5zb9xtfH9/TrlNQh2cNwc9R6EVagZoZH9gPFXQorKwD7rc7xPux+zHLfjCIxwz3Xw3vT5hum2P7wvL8/sUQ8SgOHwzSoeHse97+tVosDOXRkuEVTTZ9flpkmqGXGXZAc5Q72+NHevZCixtzyt4jcCEcJuKjHEDSohkuSX6Zd8Z38cxzcVGZAUSaJQBYlV8PPczRiIw8FCu9yKsy9HvMwaVZ/v+00C8D7xKOdl1jaJEE6mcPlf7hlHKH/VGF6uywVn6CQE8DMld7DupiwuDCQCazxdHp4S4i6NiwDPWnQJZ8RB9keJdJQZ1j2kp7jn9qqjjYs25YBxWKeNgMpBs1507vi9fXaelsvZ50O+1E9X+9p5kgP873DVubjbb/g35X4RgPMuWU+InUn04v3Zg3BCy8E/+0X68fK7V+3PNyeRTSLE22cnwmWsEC8jMEdEtaPd4vZeMNU+MteAo5W5zJ7AlyohkNC2q1wSoVnHVByuSjLKPCaBz0lzEdOfGT/m/ZQs97zQ1qqxoWdznrnETW0XcC57n8izWRhHBM338xzGZyaRYn8G5XzKHu6qBU7YSLKO7msEYAnau1L7OWNU8WTKUutZdM6ePAvmevi8JAtoX6fc9VSnUBLNuHUj1q+JfpPkwSmxF4A1hydBbp9kIyH/3VU7nATj5Ivf/Ov/a2OW62rtX0qgBEqgBEqgBErg+xPow9T3Z9ZXlEAJlEAJlEAJlMDPEfg//s5fun/99dfuAfpdAVgBQot5Lv1IvJgAq4PLKRWsXmqrGICrVs0BV2FWQsRObFCAbnqoOTDssrYJhuciCcxFWJX7bgRgAm0EGB3Qtbstr9+Cw1NeU+4Qgtsu9+kAN9+L09WBfokF/MbuOhSMlNXHvWEVNJ4+vQkA6lsTMFxFYAKP6eG4lte0M1T3hLAzZSQRYiwO8VmIHBYq7bK9LqdHi8b39y3oiRMr9Zjz2QTq96WLEwRdXTUpy7jr0+ff2fgrmDqOOrt9LYApaEwJ0xEdHJS2aIoggLBCZBRhR9eO4Pnux/UE4yNGca8RkRMw9Ti7PG++IgTTX5SgtpyH3DYB7SkTHQd2uEcQ0fXNHGF+8HOEnIia9LPli/63Ftosqqg86To2BJbtwL6e6ef4IvGGa6XPawS93AOjp7Gj7Pf1outFIMnvqUzwzPMw8TpxSUxfp8tYIxIyv9yP1+Ih443wa2eYRXu5w2A8Qe0IlojjEcL4eeYqTve1lPGsrb1YkvGKC9y0D8vt4jK6uOXtKqQEtEU6JxqwNu3AioCAiMH95Z61Rtkzdj257cZjvrjsNsK71jNlUKdPK3z5OfeUceUzGDc+L07jCCyIrZsIZrdzxMy4xeOalMNPfY7tRozwiUicOWVREBcq5XXtjHbJYYtLfEkwTG/KBwupcb4iOrBtxYFKD9Vn+hKfHi3AzdhK8Ly9L99+842uhWuweMLeydxxH2Q5oukLejwtr/RnnjLCuicv5tWpL2FuHQNLXrgLJfS/+332SREqqzvKWByZTpZwaVONxTofLfJEMM/e/dWPPmn8EIC97p53LtWT3NIZK1c4MEf+5J7fLha5YfD/sffm37alVZXg2t3p7r3vvXgRQRARIBH0jSgEnSCYNiBKE3Rq4QCtTLTKkZaZlT/VH1CjRv1Q2VlmVf6QYgdK2qGmAgXYIiUgBASIIY0WSiCE0RDNe+/ec85ua8w519p73xdhpi/89TuMx3v33HN2s77vW9+ONdecM+YT2bKUuFXzEdmwzujHePOzte6L3qvu2zztSRrbEWxF8icAhGuEXLcY8nFe/F3vARJq3WEuYy3jPAE8ad0rIfF7WMjwDMZeiP3RG5UWeSm5YgKwC7KAI86r1XJkL5Ox600wOE8A7bEHAiCVB6xLkbsEtOaIWKj4LJoLOL5t6+xfyFAvCbBGLkAcVuWCaxFS1eGvzD0HTSJsqlmwsQPgP4672235HuXMASKTVe7qA2RmKw4n261yQi6Jbe2rrtnvDSKFxxIxDGY57nneBBZx1vOHPG41D7Xm2NgDu2lnVeM6AzANADZY0zhWKGGI6a1niYgRAXz69XoTmIOm4fvMe2PDjStkYG/B89DM551zDVC/PwvQk3fWhBE5JywX8PnIR/M1FLl6vfRGFYD4ZFKriQhKBMrtk10GAWCwV2m7oGsYGdUu74+1hJjRwsBtM/A55HUy3hF/l6DnHuuxCKB83jTDMR33smj20frCPeEapmaTST49cmzs8Xycm91H5AXsu1xTXPNTkwTeU87Rc0mMG5jssopQE0lcG5p+oKDBPRtNC5BO9/PhGTDyjsbutCQ45vbxbseZy/WIprWqsnqvPTfOofyPfKImFLxiLt3y2uQBHGOd/k4RSBFIEUgRSBFIEUgReDQRSADwo4la+k6KQIpAikCKQIpAikCKwGUR+NhvAAC+loVeekeC2elsxmCZhlyevGxVKBeYJnA4UIMA9lAYHX0LZ563czYTQNB4zZkwUUBlUc6LfwGi0UfSC3cBbAYYNr+t+DwLdfShm86Fwh+APvraOVszAGD66dHXVEXm+DvkjFU4hb9e+MqOOpLOw1G5lAA5QZssyKsqhAfQ7FVVHM9xLff4FPNJspfw19V3JJWI4jxYQhN4HfFR4dw9E+n1CYBQ3x3BZRamVaQMEDa8G/HeCJIt5PsZQB4K7gLMcW1u7Ry3nYlFB2AAMQTwiZOWmYAevIIVjnhHkT9kjilay+KzAOAAYPA9zMWQjkYxltdUBjuvY4yCyYtic7B9Yh7EHA3J4JER5wxkDVQUjHVuXCu9PQEmhL8j2FKd2WqxJkMqmFFkK+7h7dkSHASYCWljgpw2sFg8l7HFfTL2fU+AivKY1hOIk/+lAD7GCOPs/ooxVm073WMU4CfQb2JiitKlua14CizGC+ME9iTXhc8NeHzinqLAL2BVQD5eZOTBgzOY4MTONN/Co5osQJclHr1eHQRlUZ6+tJKxjkaOYLvhPFyP7uvJHOJe38EWJpjigETMTYxrADy4TsQasQNQhfmitSZQCXM0gHPkAzQvEEh19nrMHx27cPBL4DKP0dYcT83ngoBg7SB/rOtRArQVqM/YcRBdbrQXeEogArnFxQYAQmL8CfgOAapKqjZ8MBFv3ZNA0QA5ADpzXXqDCsHAmSd25FKNpYBCgZgd5100pAQDj0CU5+UAZvF5Aao94y3AFYCKJI7V5CB2Lz01IU9M6Vndd8SdjRUtxiIY2mhMEDtV68H9xvtJjjoAGjBrte8IEOLaoSqCGg703YmFH0BRXDuBs/BIJ+glH1asEYSFjSy+RiKWkD7GXI6GBcm+O5uSQKyaApTTcG+tle7F3mONuDx8CSTUlSUop+ueq4hzzFmckwCmM2Njzc8ByWqB5iGMnVQvwBBFI0bkzLBo4BxwGXrcEse2EiCnnKBdsTJIjKuZIZpgODeaPRnAAvqlPCFfcKwhWTuUZNFiLxHoul6tbLeTbLH2feXWaEJxYRDmPq7lUE1w6DqAXxwcDQuYD/JBVuioBuF+rJFruAcP0ZTg+4dJjQHnnTcBxLMC7mm/38n2wRsZoskgGKgRe+39Ygylp3AhAAAgAElEQVRjXALsD6sFiJXzd5nZvt6rYWehpg2sy3gumTe1xZ4az07KGfL2VqwF7lMRxKXhkc8QS94PvWn1B+A0XgGaAgCWGLLmtxqqGvlfs/FNMs4Yb+1tAmwl66y9GgCwntFcyQH3MvNun99LPMvwnug77Q0WruzA9dbIH1n7jfbuy5v1sIbj97h3Np45AAzfbAG2zKaezzWH2ITDa5NXPJ9TXDEmgGg1nel5iM+pXIoRp0numt9z5ZFouMCabiiFLk9x/W96xfMF3tP4KZ9MzS1ZYgDP4pX+mSKQIpAikCKQIpAikCLwaCKQAOBHE7X0nRSBFIEUgRSBFIEUgRSByyLwkV9/2XD+/Hkyw0bWG4r0LLhPMsPBqguwliU5l9GbF/hUEBTLJFg8KpKp+DeyLiiF6SzhSkyqOEcUjgPIxTED7AwmKX6O641/x+dwLIANcRwCEwCCh95KZ1eBCczCMMAAL6Y633dkIqlAmpOVyevrWmeD6ed4xXlDkprACoqNZNKERLXAGxanS0hnijGL80exOIqP9W7PomWwGQmSUapYBVEp4k4yoTouWFIoSE+PyQEAnWIqjgxjp9My7ooVxza8bh2Ax5hQHnmxsrZ2sJ+AtK4BYy1gwO+H/s4AUsWECb/gkFkm6O0ghQBRAEbw2tN4yu9SwE7MlwBK6F9IGe+exdgAeIJ5E/MR74eXq4AsSUzKFzOaFsitHOdIAEkoLquwLLCF56gW9JgUYy6YVGZ1U7M4DACT87PrKBEbjNwougucN9uDUUSm40bMR/iLWmeHm8PxuiTBLqlJNVjoPpdLgBeSx9XPSxbBJc2uuGgdGt2koxhOuVFnreMzBPGcIYnPgOUXL5xbkrcC5gIsLMliFDgBBp3GUuMTYH4wsgJ8CwAGgBeuFSAJXgLMJHcaa5pgp0vPj40dDhrjHumn7U0Zc9AMnw2mNI4dwEr4ZE+MLAHQeMUcIHhJlqPGOOKK68Z7iHVIguN4q6oiKBXMTNwXmPg4Dtax5HUzyzoAZ5KHDfYYx8YbChgfSp0LZBNII5C+2ct3mI0Dztikeaw3lQTLLUBKYRrySo61EvMe7Lc54xnfQcNE5GRcL+YygGdIZTOOzoaPscR5Cdh4o88cYImYxTjz7wHMSOUlgrQun09WIEAbAEKjFYArCIS/qLP0sCYjxmMTB32XsXcITsLO0fWSb54agOayugJd0ZASDOZoUqJs7YA1K1BI+VSSzQEU4xyr1Vq5iLlD+X66ds27kHbnuGOMOvn8AkjD6DPn5ISABTIDNKUChWIT8VTea2yxXI3nmbNh8XtJNGvt8dUDNIZyAHxqlRsoHeyKGNg7cFEB3EotwJmV2AMH/F7yuZTzd/lyMIAXlXKlvqO8EgAp40hEV2xrMo/JdoU0/V55t2u070FyfbUiA5hrsxWbH3sM1kCsWfwdAD3OE/N0AtcxNhqv2CMJSnfIUwINibH3kz+zcuHE6gxQGHMCEtBqVps8aiMXxd6hhpWWUunKwfDABcCNZxs1kGBvA5isRgazrnbg3JtnoqmKDF1nzxNE9fPG80nMu7g/5QI0hgi8lcQxGqBifwYjfiaPDea2K6wwV4Tah7NaJ7A3tz28zT1XccxNDQz4NxQJuDegQQTXC+l7zy0h94zxUeON1k2sC6zt2IMQQzU/ia0f+9PI8B3XktQR4r7j92wMw7Pl2GDI0fT9QvtJ7PVifU+MZ4xL5K/wz448Rna+W5Vgbw4FDeZJKtvoenUdJec5VVEkEjMqAMR6oP975BA2kkghIO7nm1/1+6lmqWyVXikCKQIpAikCKQIpAikCjyoC6WHqUYUtfSlFIEUgRSBFIEUgRSBF4HQEPvHbLx+uOncVPf7AjhlZHjNGBL4h8EHFuvjDYqMXM0+zeCFLq+JqgI9i80z+wgR9HNwKIA4FVipp0iPPC+5eWMO5xGQ77bEZdzMHJ1ijLsTOCYaePAZVgEZFV3LJAOHcAA9gh7M94jw4NgvOfW8PPfgQC55nzp4dmXxzsBWfmwPANsgTDgVUFFxRMBUbUf6NkvwcxmJwAFDwxmTBnyxeqIrKDzYktRlvc4DJ74OMwjZYggIaAgSbAwnz+1JRVuw5FbgnhlsAHYq1fiemoQAIfKcsBeAB9AlQAvFhIbyBXzGK9SEVKaCFTByXMY3j2DB5SgeTWYC3QBfENOIM5hmL5S6dG8X6KPjO5xu+G0CZCtICEEIOlPefC7SL+1RBfCrkUua4AiM6QCCBswAvIAPNOQ8AHTKq9FDlyJDhJoBcBWKCyoMkogNoFr0TnxZwFeOB+wZARXYdAQx55S4WAjEB8ohNJUlkTGMAEouFfJC5cGYSxQE4cJxngHcAZydbNBuoqB9yveF7yEI/5LcLscK5HsK/k2HTGgrALlhaAabo+gT+LFfygiUgRXBAr4h5SK3zuyz+iynLAnuW02M12K8BrASbLBiswWTDMULqM8ZAc0TnDOljAFECwQUO4xVsyLnkKZpGwLiL9RPgGCVgC4EqvE4ABj3GCUzZijlQPrOENEbQnGsYTFswV8HoddlWxgsgmTP4xWSTFDzmARo15k0R0SBAMAtMZQcXeRxn+BFAcmnoyGcESQD4XuaHzPH2Jh3FUEBqSMvPgfKJKTd5OmMuwx8WsQaAEjK40bQhFqfmC20DiD9O4A3HlzLPAntiXglQl/oCxkcetFN+0b4i1vwcwAtgTdczeeaCoYn1qnGXPzYANEikB3jP7yKP4lodyA6AZ7yuTozJGM+sF4sS7N+Wftlm62ppPZpoAN4CGAYQv1wxr+OeAlgTe3bKPZEnAiTkekVjVcjPe0ywrmTBQH0OrVEyQAXAKjdP0sYxf/KOfg5jU0sw3Okz73LSAVpjLJdLNQ+gsUDMdp0rVACWJVi7ezHQ/X94pkCDQey53KMQT5cxBrAejWexT889VzXmuB7lOvpA+7zGfaFZBStL6w3+7ZqvZG070CowFLHQ7zAG9OT2PSbkkOP5QTkp1CgklU47Alc5iOccnJcpnCCoqyW0UAvAWEBSWqoVGGfkb+4NnE9qgou5yVxO6W1viplJSItVXTLeyPfRfCNlgJzzisfCveE6nG4bgKu8aXttEnhJ4GSUC0fOQOMBGdYFZPelgEDWNfOZQN54JlRuRg4XCz2acdhUAhFlnxNxfux5kYsibvGMpDWOsZESQezNzH0BCrundzRF6blGeYn5Gf70C+wrAK+hXKM1xT3U4zg+c6EZzX3P+TxFZjkaUkLCWX7P+J1Yw6Ukv7m/q3EPL+49rjqg+a89N56D42fs389/3YdSzXLcWdM/UgRSBFIEUgRSBFIEUgSuPALpYerKY5a+kSKQIpAikCKQIpAikCLwsAjc9juvHK46d46+o7v9lgW5eTGrcNnNKP6HzN0kAYgC/sRCpGRegaLm5NnJAr0X76KQRvYvC4YqtOMVLOH4TIA3USzk+5T+nKT2RkbezFsUx5Zko8su81KcbYLPUebUGSUodJLF0/J9FMJR5AvvWBb53AsX9cwockZBM4CxKOqO99A7YzJ8EP3plewSxMiLiJJTRSFXcXdFRfe7RPFVxWd5eYpRjFgKWFLBVgV/B+npV6dCOe96Jg87B+8FMpcsnOK8BP8cCBMLsnbWEoBYALoAO1yG0v1/Uaxl4dWZZQJDaIVJth4KvJLLFlBIgJZFV2c1UvZYlekoupMt6CBU+JXi+sjIXK8EOsMD2BlVZFR6gTaAoyhARxFYPzub0ZlSAkAhrblknCi16eypKOjy+5TDFCNYs8gbERzgFSANZrnALXD/PPKSjiTbT98ZQR3Iv8IHsxSTMdbHWDj3MQ/ZXgAlwXYUYKYCPGPhDF+AeQAfAEZHgTrYUFEQDwZ1rC/E4NLx9tRcl8yvfLVjTvet7ohzNxd4G0CKACA1LQiYlSRxME0JlrrsdrCVuWa9OSRkvMF+xbogiEkZaK0RfDfWZQARAeLPf57W5cQml8erxn4EHZ3NSFB6ueT7oy8ugAwHMUIiFixvAFgCDMF8kyQyxiO8z7E24V2LmVLlmE+a5wIeXTLfWZwCFGpbAbggUC8AAg0TiBWuhfMwF4CkywF4NMmoRrMIADyCXjMgHes05pkaULQ+cK2Y6zgXfga4BFY/wdlgxbOBIxpIxIpmPqM0cDuy2y5nFkezBmKF+9PcEdMf44sXwVbeg8ul+pqKtR2AcgDAnGsOrgayhXEn4ONNJJoHAGoEpIssGUzBaU8Jlnfk9Ga/p6qD1gFyK2RnwWAVQ7/rxQrnHCDrU4oYYzw853AOwRsa3srbnTxYy8KQEQFSN3VjVS7vUAzjFsfPM/qSAuiPfKy1Alas/ItjfcY+LHBYeZOSw/u9bdaau5Lf1hjrmquRkYrYozmBIL5WLRuO8HOOZh4H+sJXF+cB+xcKFJG7tb9hP9U+gHwPkFvNQ1hXDvwB/HZgPnOQU2Oo8Q4fb4HDUNMIprgao2IfHxvGRoAZezOA8oYgY/gOa53qaAIR3SbAGwhCXlxywdMzDfZOeC8Dpsa94J7ZvOPAsS+mMdeH9+7I5oWKAppwKIVdkEStdTpYvRVgjXvhcxByozbtU81r0dwSjRkxZ5nb6TeNHFbSb5ZsYX/mgbw6G6x4vtyWaJLCvg81Ex9hguwuhRzzZ1444zwjQC7Ql/ft3spodMD8iecCrGcwgnEfsQY5B72ZTetRqhpQH5FaiDeGcd4o1+D3mIsB3E6NGZj3ys1cQ1iXDtQyjhWaGybv7nlDQDRHcY8gA1tS2tG4w6cKl53GsXCfuAbl7Y7PdJc/D6mvQTmQ0v+P0HDIhh33GZ4/XyE+ka/iOl/4hg+nmiVHNr1SBFIEUgRSBFIEUgRSBB5dBNLD1KOLW/pWikCKQIpAikCKQIpAisCpCNz2nu8dzhwd2fbkmJ6KAc5F0awqFyyQBlNLDAmBKiEDSMnAVgV/elWi8EmircrOLNbOgEgCDvQWFdsrmE9RsIxzx3eDHURgzgvKlxfJ47MEPkl6mxhKrnQpBjMZMQApVHRkYZ3Mqp6yu/GQiWsJUALvkcXpkpoBBARYEn9HYAUMCOTiPTlTMliX4TenwqqANQGUYonieIiN4iEQUlj5xKCmgLF75gFsDSCUwLpLygo4EgOQkrtkZ4niFNdGOVp6CgI4nmQx+bHwvMW4orDuhVoUWQN8JlvH/WoBRpPVM5NXDHBoDurHWAnPl0+tPHA1hwJA1KUqhpwDZCeJVY6YRAFaFptzdrjiEcfSuAhg03ck84s4LFcrFo63WzQ/dJzrYGFHUVpFbfku4z4h8QymYBSbKU2LonvmvqIo0PeSN1WwNcYEq1BcJ+Cv6x8KaT3Le1hMSzUQSJaTyLEbyY6SowUAdXnwRtE/5JThQRzA5ZwtFVKX+By8REdWFMDPWgwsfB4FeMXa4x0xdF9YzMHVCvLVZtvtsTNaBQQJWBRYJN9tyYgi1jHHMdcwJvTedUavGH4+D7xg7+0CDB+vHUwvbwzAsQRoCmgJoDrmiQ1zUFR+mSETu92eCPDx+w0mcBwz1jziEA0ejHvIO4ecu7PiMC8I3gEEcm/OKoefrWRYmYsQG+YAyE+DTdrZ9uSEwCFzoIPhBGTBbq3FfBY4E9LBAcLJe1zHndYNQQ/EFeO5k5Q/AW/3IQ/QKO6XstPlgqAz7jkAC+bWMR8JVGSMMSfcS10Mt9NqDAGI0AM8wOiZ93RcM8HuTE0j8lbV3hCNBoy1N7REAwtz6yAJdzQfsOnB/Tbpn1xKjQBrqmvESsTYxT3FtcXxeH3ByiRzGHlFksSIG3O+idVMIKwbCPjBS5VzzgF0DA7yQIm14hLHOC7Azx1Ylb7X4LdLgM2Yt2hc8cSA90PlAefBPMdaDAA4rkWAZye5eXrBShkBrsUBCHMOuUqB9k7lUc4Bzo2pcUn7tppoJKWtPBrMT0hjT5LVYjFzTvhc4aA5czPAZ+ZZKFVQHllsWzAguc7poa3YQko/Gjzo4eqeswLidI1iYIe/uCTmMd25x3mmUGOX5me8ykpSzAHCRVNQNDeMTTB9Z5UrQqBZAtfBnE9Wesc9ASA+G1rI3JZqhViyrsqBfQr7yUIAfNtpbHZbV3zA2nWZfHrwkjWrPBcNJ7juyNUx/7m2XBWFrGD40AIoLzWf8T/tW8q3kOZXY1JIzCs3LGkXIZlqzB8yufmMJrZw73vtZFKOPIu8o70XDUA4977Zc7/QetKeJsazW0E4A9yzt5rVHLhX3KfmrMin0dgRezyeeSIW43NVrv3SMj2jjY1R3rCBeYB7GfNgeFP7GEa+iXPh3IoFlBIyAuvx7Dk+J/izR+QjNlT4eAdAT1l5V+AIcDly4fy+8R7O9bxb/zDVLMcVmv6RIpAikCKQIpAikCKQInDlEUgPU1ces/SNFIEUgRSBFIEUgRSBFIGHReBT73vNcHBwYNuTS5TRBOgUAJEKaCWBK5b9WIBzOUFn1BIAZBF5Kjq7uLIKhs7IYoXXXywOjvKZBZlIE/Ni8vEbv+uAQwUJP7++Obg8B4xRRAVoTRzYGVOQ2hVA5DK8ZBKpwEpWYiYghOCcgx4BdLA4zmJ96cyzyccy7i+AxgAZWChGLAlaxmOrzsHjut8pZZFhQeysXQAZuBcU81m45XHE+FGBPAqsAoQjZiqYB1MKcrQAmwBETfKNUaCMgmoAhCGzi5/h1xiAHNHwKOg6YBySucQlfTwBxozFzxjiDGCHpCXFZgKQPbGRCSaD7QQmjhd55xMTMY9CawCxBAbgLeznA1sUoEn8PliRAfZHcT2AFLLXnF0VYCGGBjENz0Scg8CUZq6DD5rXYH8S0FwtrWknlmUw1yj/CmlqfC2A/S4kTON4RiBJDQoD5x0MewmSu0wnASsHOQmykxUGYGjlDFvFjt8n01TSuACTCOr778iqnkm/Mm4O3tETG7LK8A6tvZDuILUkkAUkjEwnb1DQ+5MPp8aM8JCAZdx/L2CSRXeXySaY0jRiulOCtbLFUpLQsToISDnrE9eJa8QLwAyBJfcMxXvBJJuzzQR6wivY/TrJINb8B+MOAAbGEPcEkI3zr21Hyed5Pgm2XzQviGUGIFrs/SwaJnBtLsuLMcfxjlYbeTW38ooOKXD8A6AD1jbAPPxOjGiwIQHsSBobQFdI+aLhAeNKdQKCPgB1xYwlsK3JRqAKeQYy2bsTyfjz2tkwErlP8QiGHObTbrs/xZgF0ITrDBYyYs31NTYmODDmbNMAWiPvxZxhjiNIKLgzzhlSrmy0oM/s5DXLXI817SzAyK2aYZLVHRteHFhXEwzO4XL2BP8nFnMA4bhOsHtxXrBxAZnFtWGuYumBnYvr5tzIJ3/ek10tOeui4LUhhgT03RIBQD7GGLmIDRiLJX2D0TFCEBbHbzqqBEBOWgC71nXIJ8f4AiAOoCwAJtwDfVTJMMS+JYaz9ml4OIthzTEvCjYA8Bje0EN2qHveRkOTxgRNFMhBzlDv9R6u63Cz4TGbVsfSNcB3VscNv3fEnj6xYF/yGpBjNO5Yc8iV0hz2Zh2oHiA/uWIAAUlPALHm2JBAKX4B5Lj+ptE6YZOQr29K8fs8DBWCYG4H4IeYRBNDAMBkNrORS4zpeQMCxpmgP1mral6hp/Plks1uC4HnEbL90aBQFLbda23ymE17SvJfzPfpuYfr3hsmpAIiaf9oAGCOx3pwIJKNVRxzNexwe+b+qfmAvBDrkI0eznqN55ixaQp7twPNiv9MXpvXpPfoi41rwnx3SfFo9MHY4t9Yv4oV9h01Z0SDlhi5AtUDqMdxYr8U6K99az4OXAtUB8CDUfhQKw+Nz4j0FtZ+gmYDjpOzjwPwj+eB8HEPqXGe15VeokkkJKgpG+75gzLiswZG5gZvIBsbZvA8540xnLP+3Wgk+uZX/26qWab/5koRSBFIEUgRSBFIEUgR+EdEID1M/SOCl76aIpAikCKQIpAikCKQIhAR+Phvv3I4f/687bYn1rY1mSsqJIJ52pMhJM9al351D8IovMuPzqWKKXso/0EQIuegLiUviXxJPjbARRb23HeOko5kdwlCDlm/KJ6S7eISiJLN9OKnS0IHOCQAONjHuJWpOApkGAAkGXYMgvu2BlPZvxeFUxYBwTole0vfmEv9Bcg6FQslRYg4ojAJEIzy14UADBaI6T8HEBGsKDHNwI5ijOmP6MVHsIHoASswTaCvA8IABJy9x6I8i+YCkFGMDUZtxCQKoyq8uh+hsz3JOAyf3JnXM4lFDpbQs1eI6cgkDgnRABaDlYM4gblEAMT9TME2oh8sgX8AKioOo5BL0J4+yZJwJJsvQC1naxJkaSYGNFnZLMQLdCAITSqyQNcYD7EoNSYonq/AsiQAt7IlVU0BUoNBNzHSGCsHPcXSBlgN/04AG5oFYi6r+EypSBJ2VUCOQvycLQkZZV4TZaXFDKVHJ4rdDvQJPZYnMBmkRNrFHisLFfXF7AQgI6lgMJgRV64XnwfyjQZb3sEIAqA9AcYG/yZjHHMQQJWA5XFcnWWFY2NOik0FaWnJO5N76CCk5pLGGcAUwQOC9ABuBSYGIAIAjoBvyJN64V+yvcKRA7SI+0Bxn76s/WCds/0AhjHmLiEbgMMIDrYCSnE9ahYQli/55qkhgkoFvp6pZOAy73FvYP0KsFQc4QXK+UMQSwxMjpN7cnNG5GabYinJ7wAExnYCdsooJ+I6ho7S81xDlEAQwx3gCsajbsQEJmgM4KeHd+yagFB4j0pmGSCRvEApn+xzjP+xTOGFqTEn/GAFfkLWWSB7ADeIOyWMnS1H6NVlxTkfwOb23BWAGhtWXCoVn1HjyST1DAI755CDKQC6AdQjP+JgzJHwu3aFAgDkWiMTG74sQ9YZIL98SEOCHMcGe1pe1WJIh08154+z+MI7WyPt841KBY1t93s7Ptna1efPj4AkxmjAvsH5rDXLpoGm5rogCAy2q7NWka+wR1SrJQE2kf+RrAdra3ikZvQGF9grMDek09WQUnAcub+ULuvv7FzmN+YbzG3lGYCxjAGtFiS1zGvBWmFjhctvZ5JIjqaXyP84Fs7XD5nWOZo0aoDdaoRSc0JIMyPfgAVdaR/ztUJFjlLqHnBDx7GRj9hAgLWPBhN4jDuIDKYt5xrmhOdozh2/bk/gox89dmbMC/SV1Hs0RskDmfLoXJtKHGIwa49VI4HWWICZkuLXglgullblPo/8GqKRQWBnyVxHT2j6wArwpt/22GjVCOBeQC4ZDHo1bF083ntzCcZC6zqeU8h+ZnOXYso4zGwrmMc4d93jFvsnxiEY+Xi/gPw0fNnpuDsy8ykpHbnI93cCqN7Ahd+JEd1bn5VkAEuiXgoT0ehHK4+wu6DsN3nmvt8rF+J+4zkN14N7Qh7BfCRb2u0+OP651mPcm56DxKLWs1uMizdEhUpMLsC3bicrAQHA2lvwmuccntOPqeYSeQDHucemkK6zHZo4sDbY6KTcNTKxfW3GM+yYDLz5Ed+JhgGOq+cSzeEA0ie2/fNfnxjA6b+0UgRSBFIEUgRSBFIEUgT+MRFIAPA/JnrpuykCKQIpAikCKQIpAikCHoGP/uZ3Dtdce7XV+51AN4J0Qk0oveh+r2TmzDwpBbxImjOAFRX0Jv/ZCLJApJ5spSj8sghOpphIQjrGQDBAwI2KufIjlYwi5D5Zu3eQOD43FfImicYBGpwhUejSzShcohiNQvbIopyx5HAh+H2wR6LICG9HFlHJGgrpVYGhcW9iFApQiddyqaIvXuv1UmxOFhnFjCvz3hbZYPu6sAfua225WNvZc5UtKnnUoYDcD2BlyYcvJ1PZWcUOnAk4EXBKhtti6UxDl0oGKAMWH6QP6z2PiTELRk2wpSKWGB8VxMV8CsCgyADWTFKTWV5ahuK3u96iCG2UNMacKawbAEydsGCMoi3mVEGwUYzV1UpyoNvagWUU0TPctyQth15Svjg+wDewrbpOwAhiHoV1xJHMaOdNDrkA02qAxGxu+661djBbVms7WBaW9Sjeg8l7ZEdLXNiewChA+Siiiy3lYJ0X/ymY6gh8/B1FaY4T/VYFNO93OwKOGAusG3iBkmnosqAsMOP4aGjQlNVcJX3ZbLfd0a+Q85pMT7FayciaMakBjoKdj3NzHNzDkcw+l7nFvVneUl7W2EBRWLeH5PNF2+0ftGx1nW33OwKLi1LsSEpsuvcnGaDwt6whUbwiPo17CwY9WVzuc8s15YzUYHth8IN9Rdary3cDuwmAWuDyJO89Z23Jg1NsMjAwJX8dPpsZGbnMBw7Isg3CaeDIT5LqVqEfwECwvSBXzfEpOhvavWUAHLOKuQHzrcU8QV4ql1QUqOsT5rvDzdryDD6bAOEGK9HkgIaLHqzM3HYXCttuW/v6Ayd2/0MndrJtbbfF2tR8orwuvlcMdu7skR0cbaxa5HZwtLSzV22srMCqxLjvrO33vK8BrNwa63hjl06Ore8bW6wW1qApoQdApTW2WKiBJLNi9JgVMI/xgvw5Gis6W642BHfwEgtYXp3wRg3Jcni4k/XuLGkAtwFqhwQvvt8A3MwyMprpNTsof0STCcDMUyxEbzaBPDWBuR5rT5/f1cdWLNQgBL9xAJHIHwfLlWUD2IAA2NA4A/YfgNiN5cXajreNNfwZYwjQ19mjLn9MgBnS32DRA9Deg7FaWVlldvH4Xhvg4UwA3WzRgaW9sq4o7Xi436piZXkvBnEA5WQtjtLVAnyUf1vbbA7YKELwiHlvYD6QzL3k8UOCnGAjG5kk6dvOfNtjf0LeoQqHFXYAW4HuksakupZ7Y1kOlvWQNgdbc0EgCk0SaqqRtLtklTHuKyHIiEGHtaSch3VAwDT2Xs5SgG/NKOFOYI3+xAL0KDXuewvy+LIEc3qSE489Gd8JME7KGAI6xWJm9laDhbPcQxZd0td7smtPusqa7cKyFvLmD9puKK3LcM255c7sB1i/XC+s3TUExQw0AaUAACAASURBVAcA1ZBIhiR701hT77j/HBxebWV7bIcbTLTO9vWewKpAPweVAfjHflBJTl17tkD2UDOIBhPub5BeXh2OzyfcI/xZZQQoXbo85OHR/EBmOdjj7mMfDTNYa0W1kAf6aPXQsRFMEt0CiuP5A/sIQeE4L/K0N4hggh0fH1vf1na862115sD23YPWG57dVrKIwD5bI5/0Vi6QK/DvljLXMRfZBOZNPWQkE0DFM4IaNGKdTw0kLpE/Y+VH094E2k4KAZw/VOGQDzbwaYH73mgVMuPepMdnSG9YCRuEeQPWdN1uWwJwGyA3559yxBwk1i48NVGg8SSUKNBcEmxp7GFzf2DZbjiTHmoOzub+ljcmD+BTD8TphxSBFIEUgRSBFIEUgRSBK4xAAoCvMGDp4ykCKQIpAikCKQIpAikCjxSBT77vlcO5c2dttz2mbGEHuUrILFLSDwwUFfXFdhLLQYXP8GbVzyh+AyiKwq6KZWIF6Tsquom9JHCXQAEkVMlSCznG09J7qqWLIQppTgGqKjjid/pZwKOKrs5epmTqDF1zxmgUZlU41b3h++FzGazaub9gAMACJlBmndgeIcOLawyQJ2QOKQ/ZqYAp9khcv9htAI/yvrQ777xkH/rDv7K/u/vYqkVnUPUMJiUYrXmxtNWiJEARrwDI8XNIKOrfYhrKt1CxBKhNIDC8f4OF2OE6JN2rMRCnhWCGM8E5fgTojdKgAG5X64UdHq5suS7szNmlbQ5LOzyq7OAQ0r6AcHtbLMEia6zuats3gDEATqDY7LKZfc2xGvKl7feQrW6szAcBnB3mBwryRjAObPKqyq3Z55a7P+NUuMXwSQaWY5eL1bQ0gK+ZbXF+AM6LA9uAFNU09jd33m0PXchtnRe2LAoCXwA/AohkHMm8VoGdII2D6BH3KC7HeJDdijntHpuIm2RWAYiJ8YV5L3afZJ7JznTGFlYJzkkJVfee5N9gq1eFgQ8aoDeZnsFwcgY0AAMATwDqgCrnbLBwwDyr6Uuak8WfW7tdWdfeY5uDzq558vWG0eH1Y5wRf8omS3Yc8UYjA4vtAGrqZpSiHuceh0AAeQ2PTbB2nTWP5gNK2IIduEQThAAqsmnXa4YvpFwjt1DSlOzwmiAX7k0k55n3uOcQ+nb7fxmSB+YS2MHqCnAOax3vBXANMHG1gQ+vvDmrYkHQnExOgIFVYRnGCWuHnpR7W6+WVoIl657YmKddU9nxxcG+9tUL9pU777XP3vEV+/r9x/bAhb2d7ABi4P6x7v3aZURO3YHlsrLVqrTVwuzsUWU3XH/GHnPtxm587Bm79tqNXX31gR2eqWxxILYmQGvIwiJ2e8jzLjBfMEdLsuMBAMsbFnlW6wLpoG4k9ay8KQly+VRD2SA8PwXuTACNACDmDwKJUmaIJh+MFaV+W/nlcsxagG+am3jF35i3cwlXetq2YIaWVmZLX+9obOmszwTmlmTZFrYoc7t4N7C6NcHU1XKwqmwkk5+vrO1L29WSQ68KQOFiZwugFchMRizXTGG7prWTWh7mZw4yO3O+N1tmZmVlzf7Elmg8GY5sb6UdZ/dbRei1HGWxcU8BCDI2Lk0LgDgaa8JzW0C45KEjrsoT2pfYHMLmB6lAwHN12l/dw7wAQ7eyJQBrrDHb2qXjxu76GoD/pW02mJONVTkkqJFDAN7BG1cMSzUGCAiW3C7iYLbfbzVHnB0LT+iJKawxRMMF85wrc4xSuTM7B1wv7n1Db3A1e/De6E3rEu5khUqpAQoEyFFUPyDDWfMOgCNBtAFMV4HDdb21pm/sZFja7lJv1xz29vSnraxGk1a5ZBNDOQh4R97JsV4bzI/M2rwzwxyyhRVtbxceuGh3fO5O64ar7LDa2GYJX2awngEAAzcH0xhMWbB08XMppm1BDq5k1smKVQyVk5TzqJRC2Wtnuwcj3u0xsJfi/jEmzMnwjZ81V1GxwWMczyxcb57LJImNNSvVAY4Zn60E2FLBA89HWO/ewtH3YJyDKa1r2m4vWTa0dsP1R/bNz3ucFZut7SgmsGJOQ1MJGjGY95lH0XCEdRgS4Wpai7Uez3WxzqNpjk0OaIYKuwH/t54RJwCZ89w3z1gv4bcczzPMY7M4Y18PoJ452tdePUppqxkubELiehF7jhWa6EyAu5Q9XNEFDQP+LCkwW2skyxQLXI/sBaZ8N92P1q6eb0+D8s977R+kmuX0yJr+lSKQIpAikCKQIpAikCJwxRFID1NXHLL0hRSBFIEUgRSBFIEUgRSBh0fgk+/9HgLA+93W2mZPALgF9W1wAJe+swIWVXQUEBVMr/AxDHlRSr/St3Zi8eqsAg/o8+nFQRYPwTxyZgkKb8EcInhAZo0Kp/S1G1DY5rdY6AuWTgAXZJWxCCc2cbBFg8k7Sp1eBnQQPHTJRMkyCpzjmVhslb8rZFuD9RkSwPglZIEFyAlIC6AJhXgBZyiiAo8JyVWBCGQiDxv7whcv2rvedZt94S8vGMjXAuAAEuSWFTg2itEANyZGrlh4EVlJxeKlexWoxah7wZhF1RkoQ0lWFldVbI+fycrEcWZFfhV7UegE2IAidmdV2VlVNHa4HmyzHuzcmdxuuOG8Pe5x19pNNx7Y9Y9Z2dG5A1ufWamJACxGSHgCnhkGO9ldEnANcGXXEJwg+Ax2aQ5J7Irsp6ZDERoFWbDDi9HvL4rvksRGcX4Qg5FsssG6k8YMoPKm5HsAFtYFJElz+63/8if2kY/ebbtjeHSCDQ3QpHUPWjFKCXr7POGPDqaMhe9oOND09PkoJnLIN9O7luBTRqYu75cAvQrPOeaon4vOr5RQD+ligTeSPQegAUaXmhV8JAlE4kiQBQWwEvKaXB9gmEOWE8X9DCxosKV0b2W3sYPDnX3zc2+27/n+mzgeYB82+9pKrCuXZWUh3KVHx7VEFpYY/SMYRslsSCXj/gSOkBEOL2qXO50z5YPtNjK9nHWOmABACt9o/EwQzcBex3jKNxJKAlGAB2tfgIHYYiHTvl6vR7ldHOe0rzHiUFteNAYl7aLY2Gp9aE23sw4gHFiR5YKNDFXZ22pdWjd0bCKoigO7dKGzL//1PfZX/9+9dvc9td351a397V07u+ferT1wsjVw9LB+2x5HANAlsIZjzrXVWwbWJdY0mkqGxpZ5Z8uitXXV2dE6s3NHC7vxhqvt8Y87tKc/7Sp74pMfY+fOb6xr5UU9WGdWdFwf221jRXnANQS/XOULALLK0+jF2e22jBPiUu/ryWM5hw66eyU7UBtZBeuOcq8Bq84kawMIA0sYgAp+5ntjgxDUG7Su5uxr/BvzVbKpiIfWptIUfHIBIO05b9BMAZD8//73H7Z774HP6iE/k2U1Ep3lBrY2vFGR70rrW4Gm4dEcftgUtqWkOgDIzva2t3xZ2zc97Rq79dZbbH2msKwq7fj4kuUdJHZXtm3Mtra1M6sDG7rBtlvFD00MaEaKpoZoNMC8jRhE85BAX7EMA/zS/imATAzdyfd3DmRp7wHIC/C8sE25tqEeLCsG++rXLtgv/8rt9tW/21perJhzlrBqbtCcMMnucs05e5QApGNeWKf03HYAO3ylQ+Y4gHuuG7d80C6oZBdsxwDnAIypvQDKAZKxjkYM7blqyhIAzO4yZ5Vqv9K1ueoInxuQ4XSsBvcA2ea+s1uecWQ/+APPtIOrN7YfIGVfW9Y1Au+wf+SlLclq7WzX7sxgr5AtsUzs0iWzd//mn9hn/vzEdvXSinwp8wfOHZ2fcuxQDqG0NPZF8mK9WQeNasrtwZIXEKsmNOV534PHpjeHOL2BheBoi71a4LOeZFwuPp5sCPoK7MX10APdQdD4fMilE/zFHzzvYFxwfWwAwb6DZ7Yq2uHAfbX1qrBXv/zx9upXPcGyxUXbtzgXmmCwwaH5z/3dIV+Np40eCLHL3Ps96blsklyeN0RRDtr3Uclni/FNcL1t1QhBmXhIiavJIBp0eNxoTPO9hYxrbwbCPfH5EMxkV1XhM+HMq1fPky6FPlORiSYu7d2xryLnAekXw57rkpL4ejajjQeaA3m7akAie9jXUzRvSJ0Cz61SQggAH5977qt/L9UsfV6nv1IEUgRSBFIEUgRSBFIEHk0E0sPUo4la+k6KQIpAikCKQIpAikCKwGURuO0930sAuG12lNXsnQGM2hhBFoAVuYOYLvWngrYKvZRmZjGPP8kzj2wKvR9MEPxOIKgA4LHIjKKos09VSFMxFQVqsZh0DHqWBgDrXrchRaqCp74XPoAB1I3gsLNP4v24trhuXj2KiQ7mRnE8gGHJ8aJwL4A7ADB5ubqn3yA2Y9yb/DcFIkMmN+QzJT8IAFgg2ue/uLefe+ft9uefP7GLYLPllXX9gjBeBrYb2Xzw2dPnp6IkoLHpsTgkGvm9QIc1SCPbZrxPZ/MImHcZXWdnz73vyHBy5jCwYgA8gHmg9lyB0TR0hnI2fBXBUj7YLO2qs5095prMbnjskT3lidfYU558td34hHO22Zg11toWTMu8JHiTw7+QRX/I7MprsahQfO+saSCdqlhJ/nhBBi3YWHPpRklAQ+E4sw7MYehh7kF92lkOmecCMqmZrau1de1Ze+e7Pmrv++Cd9vVdZTUBcLGDyHh1dpX8dx2MoNylgFw2QSCawAzcU1bFaQHpHGOW3SdvVRam3a8a/x4bErCefGQmQFsAuc7t3qfh2wzAZpROFXgAMJANBgC+fY4jdgKKAQgVZoW8HQ2suKG1VX5gN9xQ2Gte+zL73m/vbA9fWawxhArjTY9YADY51+bcq5TzatbogPuJOa88INZ0rJ8o8FPq1JlaAIzo0+jgiZokJkAgYhS5Q8CMs+A6SBWvxiwG1QLFTm9BVjskSMWulNx5SKQDwCOTGXTJAWAq4rKyxWYDPiDlg5EDAc4vi94qsCsBQndLe+hiZn/1pWP72Ce+bHd88T772j07O94bGagAF9EIsu0AwQBAoUuwvCHdJ5ZsZU4SQsSuEgwQpBSo7zgYUgxiDtnzq1a9PeGc2bOefq298AWPt6c99bydPcrJCof8cjdktm131ucCSAwAFlmJApGiIQaMZ6gJAEys6x1ZqMyBGWIjuffTudJsAZYk/XZDzUHjGqAu5cF9DHEsjqnnxvgZn53PD3ye36e3cuQpXTsZ8JTJBnMXMerpT/vD//P77a67WmvalXUuV0sAOHMmvAH4x7qHhLU32swbOEKKVzPEsqy1o0Vtz3/GVfYT//zb7fobV7ZvtlYzr0iuGfOiGczAqQ4lgGhiINDu6zMmYjAfozEh5nQ0KXFv8jwrVQDFP5ig/D2PC4Bs8tru+toySCznS1sWS6vWa/vy17b20z/7cfvM579udbOEorPlBWYvfIuVz9RX4o0mtG/wHDfzhY0mqVDq0LpVjJSzXKXA81Bca6zVUCRQI4+A0QArpUARzRnBwhZIDKBSdhITo1ObmuasJHWhYqBnCasGO1O19k9uOWc/+k+/0Q7OFdai8QfPCGTs5jYsuDHZOofM/M7qHo0YmiObxcbq5oy961c+bh/4o6/Zg9uK8u4CtCWRDVBazHmBv8GiZ8sSgUoHspWafR7F/bpqCRQsHMDVc0bsrd6I5f7O0YwS8yH2ioj8xC72PWXWuCX54sgprq6CdhA0T8DigpYWij3WOK8HsuPFYIfr0t76+qfZD7zuiVbbfVa3aAQoBagOLSWg6dEOSfJyQQ9sNNWFZ3GMP87PhqDw+/VFMGf9xmcDFNU1aU8d187YYKXfYa8BqMtmDTYZKW7xrAU1CIy5fMQlTR3ratwQLlNEie/PG5ACsI1nxTi+GhxDBQGZWvu49mvl1DhfPBepcUXNeLGv4zs4xy2v+f1Us5wPTPp3ikCKQIpAikCKQIpAisAVRiA9TF1hwNLHUwRSBFIEUgRSBFIEUgQeKQKffM9rhs3B2pp6S3bV0IY0shhIlAImoNTbopRHZICtUewNgEjyoCH7PMmAqjCIoq+AOxTUo4jJIqiDpPFdFOLA+IsC9cQikuQmrkEsKnhEgvEpiepgAYoxKinjuSzfdL2S7YvjgsXGgj2ZR5Ok8gjAuYcoitohAR2gH0AMAD86nuQF8RKgInYqC4KUWdT14JoBloC1BVbX5/6ysZ9712ft0587tgsNgAeAgCqEWr7zYQPr+eEjOALRXqgMr+DTkK9/byY3jHdUHJbXLuECJyxNoP0k4womGpiklAkGqNij3u6eg2CxUV4R8UH8altVmW3yws6vKnv8dQt78k1Le8GLbrDnvuAmKze5bSEDPKCQDCYXpENz29eYCIVlkPBs4dkIOU9Q2+TdJ6FnzI1asqMA7Zxhzfh2jfU5vH8ryxv44O7Myt6qZW4D/FtXB9Y0V9vP/eKn7Nd/52/s/u1g7QwoJ7PVWV7BHpQ0p+I3spScDHf6dwI3BJhJKhzfC4bfyMDDgbxoTKA3WNwzhlWwnvDRYG4THHMQlOCCSzzHNRBwIRCNa2jdaxYjBFYuwJ/S+mFvyxLOj6U94RtK+77v/057xcs627fwwqwJxC9QWO8BXnrx25nJ4/2DkwiANM9sSQZWKAIIPMJ7XL8AlX1dgz1JRq57IGNdrpYrstYv974M4Czu/eTkhDKmAAbEyA6/cLGQAQAzp0BGtyoJ6eCYUbTHOotrJ+uy1M+Q+wZTXGOQWeEKA30HqefclmVuq3xlhS3t0v25feb2u+xjt/2V3fGlB+zOe2q72C5t20qa22aAZb0/sgz+o2Csg50IYMZZcxz3WM0uQUrAy6W/mcNgC83lhXi2thhyO5PndmaR2fXnzV58y2PtJS+60Z75rOttsUSfQ2219XbSbSnhCmIwQAzmaYIZas5BjuN6N0nmIi5gvkMCGiEI0DwacOQ1rt9h7gQwohwLxr5YcvNGE4ItnYOOxeQFHx7lIk8qAmD+QgIcEvEn+0ucN/BgBuhXAvwd9rZaLsyG0r7jrb9pFy6tbMjO2J5SvKRNWsb7pJAvGdFimk5NMVMjziQBS258trDDqrCnXNfbj/3wc+3bXvYE64YLtm17Sg6LvY5GCM2XkEYOdp/mlIApNUMJzOS8IutavwsJ6PmcnoNEsc4DeEebhsAtqQXgWADmAJgCsTw8OLTqYGV/d39m/+4/fMg+/bkHbddsrGkheyt1DI08ftY9e+YaPcrJ1h0lhNVYEZLL4+4S88clcHnEaDxy/1U2v2Bh8rbDi9vZocGAjQui6oHzh9GsE4zgmYSFc0pP2SsIjMyszxs7W+ztld9ytf3Yf/+NdnCW7RNcv8Me11GarcCIbymV3e53lpWD9XnHxqv1YmUn9Tl7x6982t7/h/fa1y827resGAHoQxMXYkH/dKYENHpJYYGNFGRji0HqTzbaF1wBItZWzEjuy2w2mBqGyHzO9UwgxYS5RUWMleT0+czgDFoey5sHIqRKrmruUrMJnl0mCWiBrLIxGPrWloXZucOF/eBrbrI3v+GJVmdfp3w6+kIomwy2by95fjCKF8s1/QDQFBgs9/nzVChCBNAbthePBMjG/GasZyoC4aPLLdGbzKoF8pJY7JDjjt8xHpDl5nOUxk2NgQKBmRL82PHcFs97sZfEZzBoyM1qwpDdAK0WAGp3ev7FSw0w0fCi3BZrKpogNNUD+J+a6XANCQAeM0r6R4pAikCKQIpAikCKQIrAo4pAAoAfVdjSl1IEUgRSBFIEUgRSBFIETkfgE7/96mG9Xlpdn9DrErQLSkGG/xorjihsqWgf7I05W0zg4VSQi8JbFOaiIFeWAOnAZNWjHItpMwYw3yNrSEyokPrT98EE1fkpjezsIfwdPsACfRsxqFwSdi69GcBmgMIqCIL95l6XZKHp2gJYJUjsBWAwRsT01DkZAxTCXZ4QBVcW7UfGZ0ZJWxQZ4Y2JcwVgiSLnpixtMazss184sZ9+5+122x0P2PGQi8kFfi3vdSeJVEh7sjDPKDkDyZmRBNpcujiY1mCiki0XheJp3Ecm60wSMa55Yra4ROX41A0pWQEjLMISYND9s4Du4D9oMmCdFgB3zWyNAnzR2ZlVYzdel9vzvvl6e9ELHm/PePpjbHMw2La7aEMOj02AhuD84Q/mYM3iPQrY9Q5xA5DZ274WqxMvADEht1rBIBmMdRbcS6sgvwtAOIMnbWaL0mxZFXbx+NB+4T9/1n7r/XfbfZcaKp0jTmAW/n0vhsALvXNQRUgBIzcDwigsykOFB+e8AE5msb8mKMEPH+97E8UIYAV7MECFEegRw1QgBuRhBbohAmDyCrQQJAEQzwCqLXpbDJk9+ckLe/ObX24veNZF95o0gw8o/YV7MItb/hEDWEBFFP0JBLj0JeWuHQTDdWxWa4IIYCNL6lOgAsfK1xk+twgg1tdLMCIjv4SPpBoqcluuVgRtNc8moA2wR/gvgh0O4BlzU+xWeazi+nB+ylE7Qw9xA7NV4CwAHkI9VpaNLZZg365se2lln/zTr9pHP/IV+4svXrC77rloJ11pe1vYFn6fJUTZIcMK1FVSskO7FnMM4CkC6aCkkw2Vu+hVDY9ONGDI91qgpj6Pa6GoKyVFSzIcN0VpB1lj55Y7e/I3VPbtL3uSvfDFN9u11y+tL/a2a0/opds2PWVjc3h7dwA6xDCG7LNe+L0AdcQa8uvRuBLji98R4MQ9oYmldybmyGAMaXuoM6jhh+A6ZNtrKSDgT/ji4ngTKK+rWFRoAKjspN7avjsx7EHW5bYuD8y6Y7QQ2OH6wC5cGOx7/+l7bVtvBLgPznjHwu3UjIS8gLGb/OQnu4Jxvbo3NyLdDQtbFqXdsN7am175OHvLDzzbVpsLtu8z28HXuRdwSN11eOGSST75bkcOjvsc1/PY/DTfu9TshHyPOR1s6IhZAMY4BnyPcS54I4/AFudDZlnX2+HByrJlYfc8lNu/+ak/ttvveNCOmzV9pskUZjLzXIQmohkgFufD3s4x4/4l8AvzMXJRMJbJImfeiIYuAYohZe7oo5oXfA8G8Cxv1clCgGCa709SrsC+5EoaLq8bexS9Wp1FHKxiqjsUvZ0v93brt11v//J/eJ7li70d13trQOPtENsDGyr41u+t6hfWYs9FM0gGCXfsE4PVdo2949c+a7/9wXvswQv4rPJwNEpx9bN5QTEktuuMZNoBeENPdAOJIex5N6T7ab0Qihlz0NiZz66o4JixN1dMczWeo7Sf+LNQzClu48449gmnWPu1Urq/I7ge8xL5j/kNqgnFYFcdLuwtr3+SvfHWx9uuv9esWFlTa0yhfAAGMFQaKDuNPbzEdWhfnDN6I0cHg12MdoG28+fCeXNIrB/kt3hGIv/a5yifs1wCYWKY63gTcx7XqQYerKNo4otGjPl1qvnCWcezpj4860WDlq5PTX3y/dV6mJpYZs+pyBtUShADO0DxWC9QWMDxlDsVrxe+/kOpZjk+7aR/pAikCKQIpAikCKQIpAhceQTSw9SVxyx9I0UgRSBFIEUgRSBFIEXgYRH4yLtfOVx77dXWNCeUBu3bhgUwSQgKrAiAD5KyUeRDcU3sW3mfRdELf0+grLNY+FsvtM188/AuwBqATAHYqLg4MWPGYia94AQ8gCGlYt1catelHL1oPb/RADXjOud/i5znVB4UdJ25NQev+1aSnWRKkcoURXH3MHYGcGCIEysXjCJnITuKGHFDobAaMlvYxu74yxP76V/8hN32F1+342GwmlXFpeUo5g/wuyysBwBMpq5e86L5TAVaAIAXseOzE2jp3w0AniDTBEjG2F3+eX0LBW3/LMEB/dHFgPE4eRKXQyUv0BIGqw2ZO5Ut7MBKu3rV2jNvKu2lL7zWXvwtj7Prn3iV9dlgFy9BgtWligG6OJM6t5KynACA8wJMVQHAc/YcrxdFbAJrmFMZJVMxVDv4DuaDHa0LO1jndml/YG9/5yftN973d3bviRlq/igIB/zLovHMP1CxdjTgv5I/4j9OxEGUlHQ0QhBgmYFDI4tIcOB41Hg/CKPRsMDjgKlED2lnXat67rEPdt3ITSMjW5LUGUFueKRWRWdVvrdVltlTn7qwH/7h77EXPfWi1Z2YhwgjPJHBhKdPLaSvCSioMC551pC8hDSuGiYw3yMPVDE2aKwYWZBq9ODxuo4SzvTUdrl3fBfgIdZEHCdiIaUA99Z0D+SAy3EsAMnRwKHr1YDh2nBd+93OmZiDrZcrNofg2JARb6y3JaTYMQf2OzvcLM2y1vJyaV/+6rF9+MN/ax/72D32V3fu7IEWMuSanyRkAsymQqtAmA7sWyuts61iB+BqXK5YxxhmTE7PlbnAVcI/PX6fWQFOPUmVkMnV3/h4SylqKHkPtswyOywHu/Zcby950WPtNa9+pt38xLWVOZjSA9nSTQ92Pa6hspo+n1hDxehxjeaK5UrNEwCMQ7Y72L8YHyoJFEbv2yxfcM0JuHG/dDb9eJOJAx+UTnYGLGIMABiS28HoG4EcqjcAEAVLE9Dtlg0yQ5vZMsO97OhXulietT//zN32I//LR6yxle0g+Vu6/3EHRjwYeshDeA94sBqHuH58nLS4fJRin8rgj2127aKzFzwltx//0efbs54FlmhjF/cV51AGjimus1pa3bSSDfd5KjDMpXi9MSL2lLj/aF5C3KK5IeSw4+cAv4JZmRXl6M0b+w9VLiiH3LKJZXP2wO663+zf/p9/bB//7P22aw+sxdi6DDZCpL4UbwzxJp/YNcK/u4CGfzRh+Ry+3CqAv79MnWMuFX4qHc6YsAJJBa5RPJf+up5hXa5dsOVMYcIZqwQ0/bNYAyUAwHKwq6vWbn3Z9fYvfuS5Vq4be3B7kXNHrPmldYOY4QtbkUXe8Bmmt80qs2rZ2LY/sp/71c/Y7/zeffbAA6IjxzXpb61r/fHcOT4b+Czy3yuXT88NGvtwSZ4aicIugOvY8yhdeunPq4Yl5sXZXjFtBlSlVoOI507tJ6c3IZwZWQlg4QF1CQAAIABJREFUt+TltUcTOIUHPA0ROlvlPQHgH3rjU+31r328tcUDtm8xRyqqKEBtAMR3Nj8AxMwKegAX0fTmYO1cBho5W/MBTT5Tow3OHw08YxPTuKdKfQHjhqaemIPcd51VH80kUjKYpJU1p11CfiapHmz5AHwndZeJmRugNT/LZzLFMRpYFLNQ7dBz4Njwx2sAAxj7XEiX6wC4nlCSiSaLuKcXvO6PUs3yv/LMlH6VIpAikCKQIpAikCKQIvDfikB6mPpvRSj9PkUgRSBFIEUgRSBFIEXgHxCBj/3mq4arrz5nu91Fa+od5QLJbAHglpcjwxM1TvqJotTsoK/k+CZvwxG0m8kV4hIknSmfTrDwUFybs0BQ6QTrCUVUAc/To16AfZKd7shGFrhz2o9NBXNJ4AIImhcOo/g3D0cAywRh/HTwPgUoFQwUFq4BfDkADIZhAMBx7yiYQj5SjBBdUxRJ8VmA5PwsC6Uh7SgPPYA+ZXZkn//Szt7+zo/bbXfcZ5fgI0wgemV5D2/QFlRDenwOlOTUS8RT+fvN46XfnQZ15/f/8H+7BPTMM1JynacrzQSVBetOMrYEsIhEclxwTWSrAXDCb4rGegA2ItLZEkzOfm/nFq1ddzazF91yk33nd91sz3jWjfTlxByUJyMYPr0BzMhzgTwAtCoo3IKd7gVZxDVYSDg3WK9g39Y1wBKwTwvb7cU221RmR5vBtu3GfuaXbrNff+9ddu8FAJ0ATyYwxAnm41QhNIA6/SMRhEcGm8YCL28l8O9PXpwAcaYCvoMfp5jDk08kjxMgSMhcjsC0Yixwd7ooqbaGEyfAxLhweToCnCzzzpZFY+vc7KlPLu2H3vrd9vxnXLQdJJ0LAILyYyarNhsEyHLNQV654lwjaOVzHDLOuAYU9DEHQ0YYoB+Y73gFSMD14fHCWoe0MwYanw0ADIAkPj+fo2q8KHVtzDUClgJcX1YCjUeZXjBbHUhAHuta+UUSeF4seD58d7s7sdZaAoEHVWGLwmyzXFvbHdonP3WXffAPvmQfv/0eu/9iZg81vW0LeeFCMh0TWjKtaoMgQxAM9SG3XSGWP9sjAmXA7zki4THaWzY0zjrWnCG07J93jFjryXIrMUexljIAsPDdruygqOy6I7PnPO3IXvPyJ9kLb7nOVofyS93Xx3a8v0QwOC9W1nW4f/h9ik1KifBCUs4AicD8DhBfaQVMNqwfrEOIXKsBgEC3y/jjHsOvk7PL/YDxb4AkkY9DGj9+xvdwLK2H3AYAy8OO44DbK7rclsvGNocbG7Kr7Vd/5Tb71++40+q+oNx1VtSUO856MNohEV2IcQ+AzRmkAcgJPwqpaC1RimBn8ErN7TAb7IlXt/a2Nz/d3vC6p1jdnthD25JAcpY19DZvBzRehMy5wO+5BUIwFLEnBVs2YhlKE8g/830B34lGBAJL4dVM1rZiJ3AYILyUL6zdWZn3dnDmyL52X2b/4T/+qf3pZ+63LSSgO6xxzI3wFBYArD0wZGsDaHTViEJKFfrQPKsrr4wNRvNNM9bdrAEpfh3wpyJ8Wn5aKhGeHemrPP07vk/urwOpsb8pzXFx2TWLwV770hvtJwAAr2q71J5YM0hinRLlWCs9AGM0B6FZAyxnswPIua92dtyt7ed/7VP2O79/v933AGLuDTrMSQJ0p3iFyAYmjF+57GunnHsKidX9nS5QOYvXYwUAmFLLfgyxrvUaAeDI+9HFwDBNIDHB3ssQYGXD8K71uPKoYnUXmOsAgLPezh8t7AdvfaK98bXfYLa4YMc7PCfAagLPJ7XVe7DBoUxQqOkmR0NJw5wZczpUAuaNgHxGA2DMHBH2F66W4vekxio8tA3Me/gZe0o0QeB7eL7Cnh1Arvqb5lFVc9skU+8S9K74gGPNFR+iETGkouOcvMZezSzz6+U48LlS1woP9jn7WHvupD6hZ0g9gyBf4tkk5PFxHYkBfCp5pB9SBFIEUgRSBFIEUgRSBK44AgkAvuKQpS+kCKQIpAikCKQIpAikCDw8Ap95/5uGM2cO7Pj4QWuaHRkjAApagAUsaosNSOClF4s3CtZR/I7idrA+wisRwAz+BDgAfIP+vzPWC6WEvVBNcIO+bFFMVBExwKXcWUssczpDWcX1iZFVLcLb1+Rn54BDFPJYGnUPYhUXxdJlAdI9gB/G1qQvLBiouBbRouKamhaSsUvGKortOKcYYwDG/Hwuf8nzQNrY/efK/MDu+OKJ/ewvfooS0BcBfAIYGVYEUsFEI+gEr9wsZFwfPo7zaw6wUkAaPjt/dL68VC2mN2PqvpGXA8o62wwAdslajqNXReUNLJCFMs5kj+NNVHHJ7VExOuttVaFQ39q5w9ye86SFvfHWF9sttzzRzC5YXV/g1YIA3A+Q8i5t39QEQgpOQbHTo1EAIBTnHYHnwRpK0GKswC5ELEuzrrRNldu5jdm+W9vPvOs2+9Xf/lu770IwNzUHR0nPmdmy6u2S6X3Yy4vTim7E2OFkL9xHTAm8+QECvAfQdxqqV8Gf8Y+mBPcL5vsedxcNnUBnUf78ZwCE+AHFfE52ZwCDlQ0mWGOHRW5PeUphb/nBl9vzv/HEaha8IV/ekQHMewVLsioY++2uts3BwehHzCXgQATiTTDAwQn8jfUOT2H8DW9XMEGD3YsQYL0EmDxnb+G+8R2sWwK/vvYBwHFMR5Y5GMvuQ+uy6+G9PPg6DRALjReLqiLrC6AjgDrEUp64gx0dQIpYa//4uLAP/dFf2/ve/yX70ldye2CX20m/tybrJZOdFQRwWvcNzRBjMM/hW9uDvZvbjnLEwI1CFpwDI+RAfF/JdnvMALTzf6T+Cngf3a7RdDNkVkGSG3OlRFOFwOWiz2zTD/aYtdnTn7C2V7382fayl95sh2f21trWsqqz490xVp31YMpCJriRSgL8PhUGNNPAb/a0XKpyCQBv+dECSEYexxjO2d6RSwOw11qMGa3cHeC+QJsAkTtbrwADQu59YXW/syofbNHndrBYWzc8ZNXBkd17/8p+8if/0D5w295qSDNTcHtHL/UMrNdhaRhvyLyfBoAlfS5JWWF4MXfQIoL3kZqW+WCPWQ326u+43n78bS+0M+dau/8i2KIA4zvLABIN2APlVY25GXk/pJDjPY6572uIUTRDARzD+2iIiH2BQFQJ4F2NCfThxYC4nLK+737xFSTAa6uynjErlgu7++ul/fuf+ph9/M8eIAMY6xc+yBiouK6RzTj6lmo+ju/j8/7SWp5A0CnPXcY4dTaw9t7LsuHYNOTA52UAqePRWgMEAJVXY9/RuphUJDi3eBJ0MYCtndmrXvxY++dve45tzua27Wq7tD2WMkWJ1iJI9Nb4f8uxToaKjVPr0my9aqy2A/v5X7/dfuuD99o9D4GRC0a87oGgLCXPtULHvWBk3EbTSeS905L/wVRVY0oA6BhO7avcE72xDUztUB2J+RIxGGMR+8plzODY4x95f3a2K3da5RmAuQXm2tDZMmvtqoOFveV1T7Y3vuYmG8oH7aTGPaOJAssHagCDVWD/QpoeT4IZmtlOSy3HWsd8juuXRcAUk5jncT8BDPNZjBLnOc+D98MeAGsBtgFhkaBnwMlLm+NE8FjKL2PjBQBjl/Oer7N4LpgzkQVCa3/SM6yapOIZFYep91oXlIXGA8ds145nzvnzb6zfaOiIPIDPJAbwIzwzpbdSBFIEUgRSBFIEUgRSBK4gAgkAvoJgpY+mCKQIpAikCKQIpAikCPx9Efjke24dzp07su32AgHgHgyvFiCBF4tdklGY1ARXoYgWwC7lYb0oh8KZiskTE3ZkfZUCcfAHTD+8AO7Qj9OZrKe92yYAmHKjXjwFw0cMvMn7lpKcBFYFuKBYOJeTjaLpyLZylnL48qLQR9aoS9rOmc26ZgHAlLWkzqwzdxxgDWZIvK/7ECuZhVIHmuUfp+L/opKM6Z9//th+7pf+zD79uYt2sTbbk5G1dFARIDaCD/DEfQsd8AvfxsvHNuQ/g5YU9z6CmWP13j0M/QATC2tW95wdHDLPvL8AJf13IW/rUJf7n85AMC/sR8E1y8DKHWxVDnbj6sRe/LzH2vf/wEvtKU85Y9vjuwnk1juzugP/GRB4Z9WqsH7XaL6ABwT5YWcAowDM4m4DtnRBwK+zE9v1W7NybUW2tsNiYWfXme2alb39nX9qv/I7f2v3HecGG8lgVRGsPQ3TjpEZAVxHcfHZ0/KRl//niX4OoPRhTQUM5MQcvvyz88+7mqpiH+w7l7oVwqXL5DQhQxQsVfgbd/IFZhPC0vK+s0VW25mqsmc8bWFvfevL7Vk33wvIxLJiQSZovd2L0YpmhxxjAPlbAPHy08X9hJfu+LN7MYcsdzRbYA3AUxgAcPg1477QBEIw0RsOQu422MJzhQGyuLiWO9us1wRPTk6ORw9bAD/hO4pmDACCYJYJ1QCwIXl5sl3xWfrqFpSWNcRjUdlyeWBfv7+1P/yjL9r7P/hF+5u/NXuoXtsOTPRiTxZ01lUuhy+wiICtNWIli6dLZnALdi0CR7qzxkbenT3BXcFLuQ1kbQbTPnxStbhiFnKs8SvkA0kwABHmX0Pb29IyWxe9HZS1Pemmq+x7vu3x9orveKKdOb+0LgewD1n11nZ7s0W5wcxgfocENMAN5GzIs0fjynz8mBfp7Y0GIMUMYxEsbbwPdrC8PzuXRxZATODeJW7haau1oqYXgPAC48Ekx30dWNNuLe8bcBHt3MGRDfkl66q1/fFH77affvuf21/cBSaiWIn9sOe4AdDuIV8LuDwHqNaz10S50gHgkJ31ZUZYC7+mLjGadAZb94O94Gkr+1c/9hL7pmefs4v7nV1sao5vs9uSRbpeb0bP92k9T2s79rKYx8E8VPOHGJEhnSxZdzUICeSKPULNBfIIlicpP1PmVOZYFPDXLi2vSrv3wZX9H//uw/aJP3vAtt1GlgHZ3oYWyhG62UkCWkuB22yoFNDFIMBXZg7fs083B+lep84XqWVMQPEcHmN+RB7G4ahd7CzgUCvw/VJA8CTzrMSlxDYBmzonAWA8F5Rm1y4He+ULryUAfP4xK7uwPbHjkxNnk1ZWFEvr29os31kO1YmsssJWtspy2yxaa7Ij+/lfu93e/YF77L4LkP6XRLYYy3pe0M8hnS0lCscWJwl/aWJ7elGOiRSs/UNNPCENrP3fm+gYQI33I+0L41brSg4RGsVV4Ge8N9/zpTagdzDOHAU2E0B3oLeKAHBn5w8X9sNveLq96dYnUAL6ZI+86jYeWEkd5LYLpi2DbcMCa17PUfFcBsA2GhcmD1400U3PJszxVH3RmMY+gZ8hN43nyMgRkRdCmpk2A95IUUF+va75B+dCrsFz3wimh0qGP7Ox8Wi/Hz3fo4EI78mnWDkkGlz4LNfrfbCccQ+7HYBtPFvg2j3uocLBZgqt+zi2rBPUGIkXjhU+3y96wx+nmuV8oqZ/pwikCKQIpAikCKQIpAhcYQTSw9QVBix9PEUgRSBFIEUgRSBFIEXgkSJw+3tfM5w5d2jHly5YBwAFUsss5qGACOBHvp3yPFRxM+SPBWyK6SJm0VQYQ2Et2BfBGkHBDV6PKJQHww/gDgp6lAUtxd6NgiHYZyNzF8V8sDrJImNpUT56M484fVY+bXgRrHJJ2fm9j+dmYR5Mq+BwQjZSRWwUn6PQid9WJQRBddy4VzFKxEYMZlUcOyRPoyiIyjxAKLF/UeDPbVXmVmaVfe6Ltf3sOz5jt//FRbvYZrZHTChAOtiQ71RjHuDnJ4+6+cs5hacK+pTwpT+nitMsHHu1PgrPEZ/L2USUz34Er0FQ5ii3CTCc1xE+wGIuqpCu+VEAjEHxlL6ohWWFPJuFTgBoh1wuJJ17O8ou2I3Xmr3sW59gb3z9c+2G6wrbnkAKemEnu95qzJVlQXnWKhMoDnY65kvI+XLcIUvcdJTHJRhR7qyxvTWW2aI4sGVf2lUHkITe2H96x8ft1977Vbtvl5MHh6JzvMRInyRQ432Vs3Eev0/en4BnzQmBfbhFNgtA9pTMPBXug9kUnw0W78OIdMEAnsmNQhpz38lrO9bceE7G3IFEB3hKAmW4cwEDBB7h45qbVVlrh3luz3nW2n7kba+2p9z4VWt7luQli4q1D9bYApLmNKS1armWX2zbCuAjiOvAASRD3eNyUYnVxbt2xhvAYhTwKe3p6x4FeawngMwouuP3yyV8Zgt6Sca6w10BCMP4IEfgOwAkIlfw1jvlJXx3X+/p/VktAcZCZrkgEAYpTzS3MIdZzgYBgKhL/FmdtQcvLux9H7jD3ve7n7c7vwoG6MJOus6aXM6qYIEamOS4JzKxBxsAKJSSJu8x1jnAyMzKFjNKIGTI8IpSjVgqjzK+YCBy3FzC3XNZgIZCYTDegHAwn8ByJVRv+SDJVcimF3lD8O9gU9hTruvs+7/nWfaSFz/Trru+sgv7++wSOikI/oMJD6BLzHCcF+AFYqqGGc1ljMV6DY/m1qCmUC3AntZnI59H8wVBMwJnumWCxG4LMK4nP24w9sj0A6CU1dxnhuzQWrAMs9ZWeW6bsrLVQW8P7iuu0w/83oP2lQsAiyEXq/yPpoK+hzQzGMSd9QWO11uBnx3EU3NBqBJolRHUwd9DaTXUGZa9bWxlN11V21tf/3R70xueYfmysQd3x2w8qbe1VTiXA7jr9ZqeyMg3681qBKfwfoDn0cg0agIP8jOPtRtAMBoPNNaxn0puG80Lktl1mVyuG6hA1FZmna0PN/bA8cb+9U/+iX0MEtDdwhqg1GRBw0MY+PhohKzGGKYozzQOXnaj97v7Unt+VmMDFhZytPIgrn0Obo+opw8y7wGsUWr26nkg7i0aWShxzr1Dsgdj3puBnX7iSWaZ+xZAyd7OL1p75YuusX/5P95iZ67K7IGLD1nb97YGSLhDzpHne1HVllUNnW/LbG2bHOoPg51A+v+XP2n/5XfvsXse4qrWeYZoaxOoG+oSYiMjPwkEj+ude0vHswjva+5zfHqLHuNH0BDKALSE8Dj7vsw4+f45fj1AXd+f4nknHgFi7+acDnAYz1KYV2zAYBuAITOtspYA8Fve8CT7vtc9wbryITvZw2ZB7H8ouAMArhvZTEAGmqobAISpGjA9U4UMtGaVNzp5DuH8RpObq7jE8xful/OIYLLHlnldqgBg0HrvAn+Wqgek/6Ew0VlVQao6GgfEFA/2bdgrRNwCgA6Gcaw55Sex7stSTYfxnBaNLAKyMe6tLZYVGzDUwIOR14CQ0Tw+iE0eImMjkje9fMsbP5xqlpethfRjikCKQIpAikCKQIpAisCVRCA9TF1JtNJnUwRSBFIEUgRSBFIEUgT+ngh89v2vHDabA7L06j0K1QJzAbrQbzXYpiiIUjoZYIh8QOVF6qAvQJCZhDD+PQJGzv4i+9UZYAEyimOhlwqpYglHwZksY8r+CuihJykLnvCom84pRoYAAFw3PotzCUTxoh3KwsHmmMkGimhE2u0IsOlnFa1ROKzIghysbsAQEZstvC4BEPDee3ieCshq3MsR30cRFIVYAMA6CQqupW1QYBwWdscXa/uZd3zaPvOFS3ah6eD6S8abyGwNi/FgtuIVBXoOC3yaXeYZ7+PzYOvBY08EL5dBHcHEuXSlYj6B89MEGUHhmeQnZFaHoqUsNSSVwSaE5y6q+R29GAHQexMAS6YqnPIqchXI5VcsIKagVzMKzbUdFZk96bqVveF7H2+vfdXTrB8uWZ8Vtm0G2+8FJmd9bUOxHGVMJZs6+QGyKE2fZfk20+sTnpBLsA4zK/vSzh3kdvFkYz/7S7fbr73vy3b/rrDGi/4RC5+JY7FZAA0iieaIleW2Fssq21qWS2Ic8slCPgD2ZpZDsvuy2D4S44ue0BMSMrGLHFCPESGZdMb0JajPEziIIbzR5UsB9mJdYG6UtmAjR20djlnhXlo7VxT20ueesbe99RX2DY+7z2rIjtN4FmxbsCujGSOzFixP+OoCfAMQ1vdkAKuJQ2s1GGL4O0iDZJJ5DgD4S/b82EziaxRg7GIxNnkwls4gxfoA2BZgAyXW3Ytbk0pe4PAfRuEdf3j+HOx6AKW99TWA0o3lVW8n+/tY9M+zyhbF0oqss4NFacfbjf3uH/21vfs9d9iX78rsuF7YvgOI0jLIiDswIEJhzCNgtGqeSfrUmwIA7GBVONARDREEbbA20UABOJleoJkVkIzOwUTs+IdrBz7BOA7UF8jixihjXSPWYqorHUceFpMect84zeF6b0+/cWVv/e7n2yu/4/GWH+7s7pMHrAfYDmBjj/y7sW0PUAVy8p67wWUm8LsWKEKABACzZiAgEQLz7tMeYGbIwIKpF/MdYDvyY8wJgCXB/pb0qnvcNsdqAqrA+M2tyltb5IMts4VVq9w+84Wd/Zv/+CH73N/s7KHtmoAZUvLEus8JTMsjVsAd8zVZ3o6cjQso/GVdjaGXPH2dN7bMF3btorFvffYZ+1c/8a32mBsa27Z7OznBaGysB7hKUW7tUsHmJZsZrER6vyP3y38U4x0s34gJ5rG8rhULzFnEMqRoARBLXlvSyhN7FGC1QPmhQl7pbb3EzL7G/td/+//aRz7zoJ0A/+e81PpFTARCew6ivLtaWsZmKvg0DycCdyEB3MPLG6x/zPnawS28j99P+8IYTt3YbMNQQwHGIUC62Fcm0G6mhtBLYjfYlNOBNB+5vDn58BwCKfrOzi17e8WLr7Mf/5FvsqvP9nbx5KLV8IhHg0TbktmJe0SDGcBwTAc0pIBVvih623WH9ku/9Wf27vd/xe59CCMKkH1iHY/AL/2A497UZICcibUrJi6ASskjU5EEqxbNWZzzYndrz/NYeKx4P8SSHQj156eIT9w3maoE0JEbXE5+VOxQpERCngBjMlCVEh3o14ZAuWPsfUNni7yzq4+W9uZbv8HedOvNli121rSdNZ1Z07W8H+TGrkMjTWNFiWcU5H33y81j7an5qiqQS6pR2h6a8jgOXnMfX4wi9hDZRWiP4vOAM4S1Z4gRP2fJy1Zkun96yGM/6ZHrNEeQC7juJaXwsLUZ6zKeJblHcH14Ix+eQbypSs9zrt4AQfW2455FuwJ8x68FuRFjjfWrZw2A6B1VDaL5T88Mhd1y6++lmuXD00d6J0UgRSBFIEUgRSBFIEXgHxyB9DD1Dw5V+mCKQIpAikCKQIpAikCKwN8fgU+/97uGw8Mj2+/2ticArEKqGGFRIBWVKkAQgnkAPd3HUmDIxISIAuqcbaorEIgysoJQBC0ldcnCJjUX3csu5Dsd0FNxUCAjim8osEHedO7xFmiavPcGAsBxLjFJWhbgAWAFOBXFxzkQSpaSg1FxD/heWYZHoYrEKFDyurxerGsUAAB2UoDpLFj2HX1HESewSgCUrBYAgJd2xxf29p9+/pP26c9ftEudWIddX7qHpXwoycgiMUv0KZEzAcNKXprgrxeHAeAx2qcKxyq/6iXQXVLO09yIzweQH4C4Pg32knsgk7XocrYAHwAwEJAH6CffQZKqicn0BFsIjLr/I5hFnAcAwPLWVkNh54vOXvRNK/vvvu8Z9uxveqzt271t9yiqQ/kWB6rJjKZUYyugIIrHMQeCWQ6QrkBkcvgZYo7sbV2s7cw6s5P9kf3CL/8ZAeB7j40lfBWRJ4Ai4hRjL+nq2oZ2BdFdAT75jgAwP9tLzhwjp1nuPwvhcG/LR/jPFweAdR4f30dYqvhmSXDQx85RVvlmCmrk2FF1uLcux9osrLTKKjZV7ED+tKGCPLLZ2dzs2285sH/2lu+w62+4ZE07EAgg6OAAcDQucF042xdn5zg68C7gdfIEx+9Ojre8FjAZAXZibFBER9EfcsB4n2uxE4AbUcG4qugf4KrGV3PS2fjOQsXnwKDEcbAQpBwgVpnkfxuyy7MeoBoAm9bq7pjrnsfrOjtYra3MDuxPPvY39su/8Un7wp29ff3i0pphSVnhDj65wGAJCCGuArAJFBHEEegl8QAxBMX5nXIZ15iDDPgs/7BhAGOycilYrG8BSTqXWL8C/NVgAQ6wuHwBL015mXnXPdrzbGuPOTB79g2H9rY3v9Ce84LrrF+e2EPbHfM1EsRqeWCXjhupKZjAJsQczSmHmwPOPjQD4ZiLCj69kpWFUoNypXInXsHAC59bvAeQPcAU/DyXRA3LADYSNFutlXJjeVGSybyu4Mu7NCs29u73/qW9/T9/yv7uotmu3ni+VV4LhuvcPztkYec5L/IyU9EMsCwyzInB2ryxRVHZYb+3Zz6usH/xYy+yl7zsWjvZPWjHW0B9Z2zfbAn/AuDBC/vAKZAzaMVgn/paELPQJWcJnoPhLvUCfBeAMIK6Wq1GH1T8m4CSr4EAmCuAutg74JFclLYqert4vLb/7Sc/Zn/6Fxdtu8e4YL1jveGwkyoB75ljJ1lmHF9qHlBp0NwCa3gYAPR1lpX12NSC4yHrhOz/PC055DbFQW0QPp/1Se0r85w3+QnPx0VbbQD03jDkJ1NeQ8NJZ2cWZq94yfUEgM8dNna8q60dKq6Oip61sAfoaV/BRxFI3w+DrbLMDjcLq7Oz9ovv/pT96nv/2r5+Eb7WalCJvI91F/sAM6qD5h2tMNBQhMYFzmh608sForec+53UOZoMKgMCJsfX5Qi6+1EHU5zPUt5ExyMSGHZlEzYfOG4cMfFmoBFPdhWB6A/Sswu8xNWUBKWNZYGRbO382aX90Otvsu97zU3WDce2rffu9Ys8hRsC4zan/zQaz8py5coKkNVGwwNyspocMH+okhK+6PRQljoD/H0x1wSoigEPj3WqS6ilhTkbawnPnNHUEc0/ZOpSOlr3H01AWIO4rdh/8DvkDqrG1MijkzoNYsp9wR9wNNbK3QhR+MzHWsa1xJjw2ZDPdnh2UdMiGwCR87AnMX/jWUjrVQ0WGrvIP4jXLa9OA0XYAAAgAElEQVT53VSznCeO9O8UgRSBFIEUgRSBFIEUgSuMQHqYusKApY+nCKQIpAikCKQIpAikCDxSBG5/z3cNR0dHVu8b2+0kVUnW29zndgAkIpaGipViBqGQHy8Cmw7kRiEs2BUsYnpxMBhhI9joT3VRiCOQ4nLSAUQCaMYxUYBEdZfAUVawMB7gn65t8mcLqCSKyyoACiwKyUCBwi5r7MxgMcgyFvriFYVisJZwDXPmEuWfUfynbOd0rNplqFFtJKMnQIFSYDk+DynkYljZZz+/tbf/wqfss188sYsoPJLJC49LFCsnAJjFYjJ9HQpyuWGOhceRbFEAShFXFrNFSeJ4REGZbDn59F7+CslD8cbwwgWBmQjqLuRGwYiC1KP7JxoAKzH/UEjPKb8bbC4AiCH/6bxIMGUDIS56W2aFrfrBHne+s1d813n7/u+7xQ42ZvstCvUYtdbavibQzEKte/EFEwjF3HiJVddalYOxvbAhg3TxjsDS2U1ml7aHZAD/xge+Yved5NacYnxp/szHV80NmE2NDR1AEUm3Zjl52u79uiAEQt9dmyTFY94rhKflm/k7IeQOgGh85q85aCVf2WD8Osts/LwzGwkmgMUHGU+wzksr6XV6Qs/LLi+sKnM7l7f23d96ZP/sLd9m567eW12D2Ts1cJRVSZYizg92J7x1sf5DapvyzZmAQgC6uGrKOmNsWhTNBcZi/tLXF2xhyFjXta3Wazs5OeG9UNKZhfMpt4Qsp5jik7Q8GyvI1O8IGoS0qIAsL/YTqQeTay9/XjZxgHFW2NBpzh0dbsx6ABIbu/POwd75y39gH/3k3Xb/ycqOm6X1OcYX8cP4Is6Q4A3AFXNLzDuswSEDeIE1r/lOBibxWHjrRj50kXb2AeTMXVgrDY4DgGdo2TCBdYhjA7whWJ931mUtQeWyU5vHHPDUPPF15KzCKmso9XrNUWnPvPnA3vjaZ9m3vfRm67K9XdxvbdtcshIS9N2B9RkAYMlvs1HGgRbKm1LyfsbWRVOOuiD4u5CLFsgDQBHArwASNob4vAypboxV5EeCKwRRBMQA41ku1rZAXulP7OjgjF08PmP/10//sX3wI3fZPZfA+lv4WEJ5QnMfkHjwNLVOTqsbBPg5rqgRZMQ1AsQb6C1bZYUtu71df7azN73qZnvrW55jy/WWUrj7/cJ2ezD9JzYmmLp4RfMJjxOKFc5k1D6oda05KMuDwKCxt3Ae+O+m32sez/edvEPTU2Z1PtiZzcYWWWf33Z/Z//5Tn7DbvnBCGV/ZNqBhSIoPwXhUDOShrWQ/U9agwEUwZwFoQjWjtQzezJgCAIUxxwkMxkuNO/P9PeJckobtjUWR7/zv+f1Es4SaKNRQJOA1xnB2Lr+jquztbJXZy19yrf1PP/psO7Opbdv01pcb27fw8c6sqfdWoAmJrNfcBjSc7Pe2Kgo7WJVW2xn7pd/8tL37/7nT7nkIzF7Ff/qjRhPlbN8HqIigTinONqxRhgOguUss9+65jhxYIK9JgUEg7jhDfbXir0kdgnuCfyTmaezP+oL7BYdXOEPk85zPaX79jv6OmhuYV3zuKG3oGluWuMbGrjqCB/DN9gOvvdn6fGcnu521nfIApx0lxCU/DjY45PRhA9IPkCYvKQkNABhyzch3LSwXMgDGjeXYBwDEto382X2N4PdYK1Rj8QUQ3u+xbpTn/UnD7095YgKAo3kh7h9gcOzVYOFrf9TcH0FYsPEdYB/Bfn92ijWnKaoGIzzLRf4DsIyGJRyXzRiUne85pyjj7c9TZDbnUs6gpzq9gDM2IDzvtb+fapbzB5r07xSBFIEUgRSBFIEUgRSBK4xAepi6woClj6cIpAikCKQIpAikCKQIPFIEPv2elw8HB4cs4gFYIZdHRFyXOZVvJAtokDEFsOeg5vx4wQZE4Y8sQpdCDRA4inLB8gipTMKyzlrisV0GOgqz4bc2AnHwmqT0qoMP9DmV9HDIAgts0DULOBZLhOCtM6zwu2CajPdBKU/JROMVbMT4/cT8QrFc50ThWZ6vMpjkMS2zvcuBxnf/f/beM1yyq7oWHTtW1QndUktqRZBQQBIgEAqIHEw0CEQURmAkbCOwDfhh+9o3vV/vfvdx/X2+fphgssnBFmDAYAkjDAiTlCMiKyABCp3OOVU77/eNMdesqhbcH7L+7gP9ne5zqnbtPddacy3NMccYkqYkCN4ZsEQG42SUI2pzXHPDJt7/kWtww4+m2EsPvoQFRWMAC2gkA5iypQEAdj9RAxlYyDbuoYEv5qnnIqgeRy90LrPXONaxfHr3P1oLlHP2angAsRfpQxrYTQGCnINjBi77xOGne1HXJK+N+e1s1cV3AmjkT1Gsc9sIOPG4KS743VNx1ukPQrUVYVbUqPoa9KxkcZWfw8I256uPn0vRWiHXwBcykyqpZ8vlF2kX44DVBBvTVbzvI1fin758B+6ZxYRr9ysa83GX2e82b/kMZNkZ59rAC5MMJ1BCGVWTXDXmVByR0bk/A5trQqwhj1/wB/bCtMXPi+DO0Q4MNT5BkPz0hgYfT4NcFgzgiPNXwAEZhZQmrREnBLFytH0qYO+AuMLzf2sd55/3eExWS7DOTgCYYy7wiF7BKYF2PmciRqzYV8IkDNR1mVu+vq5qjMVw5O8DENoaO5/MRq35AAC7B6yK/oxmAMtY7Of4uh+4ZIgzkxilF7hk6cUIpleqyT6TeaqZFnzDea0k4X23aLoSTVfYuo9X0dX8vBbrqzlGeYbNzRwf/8fv44v/eg3u2Rth1q2gFFuYEeUaIuuPH2/Au4EXBvyoyUJqBEGeXOCQRgQt5acFGPH9nSRYyR7LCZqrSSAANwlZ1w2ait7gzEu8b84t9loQgK7Qxw4Aj4Lnti3VRWOArSsxgCk130dqKumSEgdMYpx14ipe/+rH4SHHrmCjm6LETKBzXo8xq1vkE/OxnYw4VyyuYu3FJs1NWWiNr3w7EwPz3bt0njQDQzo0BtE70xoHrFFiWdLXm3UsdxI05vUahhrjLEKalMhHK7jx+xHe+u6v47qfzrCvIRAdgK7wXb7QwX99ef0skXz3Y3c6MOZ7EdmRnOu5lBk6pH2PA1d6nPmINbzpdY/H8cdnmBX7MKtHknflXqK4LKlVOHglFnQAtQly2T5jjHT+jrlpoXARmhrCSncVA485/824eQ4SSEWmfJ6iQIvtq2uI2wL37orxlndeie/dtIkZAWB6tLYE6hbzw/c+NQ6wiWZJeUP32PCKlP4lv5zvDaoMavax+ShAOGIzhX0t7+HzWGrRM9+mxswOKgH62/KA+D4S9gLzaradZz+IeQkIpOpF38Vi+G7Pezz9sQfija97OLatzlAwZyUrKBoyVale0iCNxgKB2XxBw3PGIO1arIwIAG/Hx//pGvzjl27BXXt+HQC2O/FdMyh8kO2vBioHh5kdTCqBOKLY/pJ+tyeoA5qrLL78HOH3JpNtDSXLD875aXk9qKOEvcEusRwdk38Osg+WbwPI747jxsQOb+NnNQ1GaY+4b3DAaoaXv+BonPvCExBnNYqqEsAtEL6vFGsqJhC05T7WRTHqukOacY4wT1XaX6XCUTeyDKGfunIWQWOCqIEh7I08anQItgHzRwl7oCs8LIOx3rywPNcsjxhgT2lmri//vaSXUwNn5S099wn2tRZY1bIhiQXqci+WfDvzUNjvvblRLGFpg9tepOtJ6cbULpgTtU+HxjHbczifXP7a3sf5/ZgXfn2oWc6zx/CXIQJDBIYIDBEYIjBEYIjA/Y/AcJi6/zEb3jFEYIjAEIEhAkMEhggMEfi1CNx4yXP70WgsNp+xuULB2Au0gTXEInMS2KsqfgbWhoOkKpQFMFesxuCxuwwAzEHf5cJwYLLMmRvEUgJoO2d9BKaOk9DmPsXB79DZTS6/bBKBJh8rwDCwTzqCDUunSGeyiTVK5i0BJsmYGmDM37tHKUEQetkZiGFAIx9DxdOmMZCLfnuBwbU1nQngcKCMhVIWMClPzPcQAM7TBHGX4/rvz/BeMYBn2KLbbEev0ExQVExmXGAbqdisWrQxg82HMEXf0ZOX5WiCTwRgWCA1Kdp5kTiAhF44VcFZdWpjGdn/l4rHSzNF9y1mIoE4uy69MQk292JTAol8ik0mWg68SSie2qzQe5z1ayC/xS4jO1hNBxlGSYZDtt2D5z/7MLzqZadhnMQoyhYlARa9vxcwyXkqT1IWcem3HMB2KyQbU5RAQEWD38TucxSNsD7uMS234f0fu1pMsF9tkFtsQIHHRc8294cOoDsLwcEJVJhRT1A5MNjIEJUpI5+nDeCgycQufwkYDT+y37GwHDxd56wuffp+RexA+xWALSVsh+sNTZ/X1OeSqwSAeZloLK9KAjhJOmXLAdouF9i3Pa5wzjO34XdfcSbGk00xT8n2MgZTIsCPsd3Y2EKej8x3OjQ3sGhPsNcaHaxYThCRQC9vhlLyXoT3HKH1JQ9sMsctdwicCb6P3qSxLB0s1liaBvYYx5nsNAOAvalBbP4gBe7znPK+NuMaNH2h+ZpGK4g6Mv9r5GkvKe/vXXEPPnLRD/DDW/dho4zRJgRFa0SUWA/grQCoPjGWHtmSvK4zKcNzcJ4JOoqgeyEwzFAQlFpbBbZvS7F9PcVhh+7AtvUVRD1zRYOtrX3Yu7fFnb+s8ct7WuxjM0IXoaHaQlsLFI06AvgmhyrWe5g/vxkAjpFhpCadItnE9vF2HDkq8aKnPRjnvvREbDssxUY1lUR3M6uAOEdG0D7k8jmrM/hA+9wlgOnrzOSDF+NnQC/ZuSaparnP1/rCh5egJn8vtYQoEgucAIvAm6hHHmVyVp2sRphVPT75D7fjon/+Ee7YS+ZrjrYxr231lwSUU/6oc3bf4p72W3NL+4zJz1uLRccGm5Y5IUVf18jSHOMUOGYn8PuvOBnPffZD0PS7sFVmAQgyAJhv9rlLD1MHuRYNCAZMedMI96Oqsvh5g5I3NBEYc9DJ842BSXZdH2MCwHGWCADeRonueoqNzTHe8o4r8a3r90gCWj7sjcmGm/+3SfE6OCh75KVGKd5v0lAAnKsyEtBn+3eQrFdofSwXKh9z0HcprnrWkIcIyrvHq/UCLdiYi3EJTQsBvPTce998qc/i9TqCy5EYwE9/zEH4k9efgu1rZAATcB0H5YtNywkdpYktLxmjmWvCmgua+EB88vPX4R/++Wf41R42WP26BHSgSc/3TCoXGOvXpOWFjfcmj07o0GJkDGHJQTe2Vi3ai2f3fGj7eayzhpipauAy6XCBjGpu2n/8TQ16sZfoOQMY7+/Xd44hr8+Y6y0GXNMxmioQWdRh20qGFz33wTj3xSchHXUoyjJIzrMBqETXRugaO8NEUY1KXuic88H/V40xJoPeag+u5s14nGOau7q/AO6zKYXSycwTQe1BDYLB29gk5E32n+/1s6L/3Bsn7HG4ZinNv2DJa/0FFQSdQ6VcYGoBWq+2KcxltdWUAvPq1p4TGpl8r/E5WtdU0TDAV/fgDShhXXH8+Ahi/+qP+ZAzJ3D96ffoceYLBgB4v0PQ8I8hAkMEhggMERgiMERgiMD9jMAAAN/PgA0vHyIwRGCIwBCBIQJDBIYI/KYI3HzpOf14PMJ0OkMh8IaFuMSKWC5hSaDVfV+lwmzSevxy4EDF7CX2r3lyOrPFimnO3PDCua4fJCXnIFxg4S6/VkV7sTaswGrF6mXmmTErgzpo8KA0rzpnGrJiRxCb7A/nWi4DwCrQB/lTLzxK+i94w7Fo6CDEnKmj+FAyMxRGc/oEJwKfi3IBUDJO7kdM8IfvoQdwRrCyG+GmH9V49wcuxzU3b2KGCBUlPREkVSU1bEwjlwGOKPEbUZaX/nMseI8kZUoJWPRb6DFCnJgPn9VAKaFNxrMV+llIle+eQAGTEN2PihViLDYfmT0CwwmSU7JXsJ8xJVkFZVFUkqaUhQzApuRlrdCvYnXAggy8s8K8WNaMA6/DuZLkgrC35QVOO6nH6y84A8cfsyJQrGgp1cwHMX/YtrHnMbnnBeDk4Dyfs2/IXCRqSUZjhzEB4AlQNgdKAvofv3gLfrGPctvGGLY4LdhWy4CEWOEs+VPqV6C7g9v2vGL/6hk5F8hiJyC/+M8V9+r19bQAUgKrLvg4GpgSZKHDZ6hQzcJy8Hx2n8pl4MWZlgYUGqjWRRk6NWlUiKMp4niMrh+JGb096/Ccp6zi1ec9DtvW9qEj449QARm/RPM53m2Hn/3sdmw/4ACsra+gUeOCPZOPn0DPAG7Jj1ccuuBfGQANsvMdXFou7M+lNkNeELuLHsFpagyzsKZcalf+jnNWnTVnqOki+AM7m4zPJwAiIVeP83KCriJ43mJ1lXKxI+y6a4yPfOwqfOmbv8A9mx3qPkFDQLIjg5sACpsuOJyUEeecJ4hQmOdvGpn/Z58gTwig0k+VDGgqB5Q49sgDsfPQdezYkeGoo9Zx3LE7cdBBI+w8eB3rqxmKYgtVMUMej7GxGeGmH9+Dy6+7HTf+6C7c/osNec+2dYauSuVhbDnSgBKOizW3LDcJmBiy8lw/klhAnW4i7XMckmQ46VDgjy88FY990uEomgKbm2T6UerX5KwdwOfnLMsbOxhJANjzqI3FQu6Z/3YA2MaO8ts2T7yJxt/rLH3/N5IEs4pxoE9rhlGaIp+kuOOuKd7xrhvxnav34t4ZUPE+SeXXGCzk2QU0mVX7/Ms8zTl/99+btC7CXFH+YM6jxzHRfMmTjyUZf8Boht9+0oH4o9c+AdsOmGHf1CSSucZ9n9McDpLj9809pgJg64NxWGY8W34xljXzCde07imMqQHElss8PwikptoF97Ysxpj+9Wiwb3OM//dtl+Oya3ahJmgXJKDnUs9L4CrnsckY34dpK29bwZjmTe22AsrpzDmcT/TLNjBRa2+JXcn7dQYlf6XGBcrNB1al5yQCm9b0EXJlkNjnv30NK2ahSWve4KIRZ77v1VixnkT4rcccgjdeeCoOWK1RNRGqPkeSUd59E23P+TdSA0pTVxhNxlIGGbHhIItRYR0f/9x1uGjOADam5tLsCR7cSxYAArTJ5ozR9omAcjWH9JQ+tgHtmSsD0J1IpcMZp3b24dcCyOR+a9YZ87OR9kcDgBk7Secrd4Y9JlzDz0cGAC9UT9RYxEYam6UCgAVQs2FGzWqx2QCgw/bVEZ7/jJ0494UnIl8xCWcyfCVFH/GZKP0fuNApG2j4bHb24nmFexM/fzKZBDnkOvj+mm+xN81x2szPUG49EWItueTQcMW14Ax55h5fp9ZYYp68y80QHC9683oThjXd0deeDRY8x1hTVsCXbR31lGu3eGuv4tklNC1JySLYlvjezKYUsoRd8SClykQ4DxHwnq9Tqq7YgUbX5AZNJrLfG8f99LO/NtQsh//sGiIwRGCIwBCBIQJDBIYIPIAIDIepBxC84a1DBIYIDBEYIjBEYIjAEAGPwA1ffm5P9h4ZlWQ+UOJWvoGN+et6EdMsSFsV3OTB6+CvqI/umWesH4EigUHrxWwvhC7ALysmsri9P2PJWETLRT7K1qqwLHPCUDBVYfs+8ojhffaiAIrMZWnJXGFRlKCmsWQcZFoG5py16PLCZAGxKCh2ZJCtVcE6eHwaIFkLMDMGHAv5BGhNztPZYSwkG6gt9MhYxJTajVZwww8KvPsDV+CaH2xg2pMFKFc+AxcDAKzyOcECFpklx1yipSRzNBJQFLctJkmBnQfHeNCDD8JoZOCoy/qqWOqAcBh8AfZEsyRzaABETllqgcTmaSd5YX5i06MV26zHtCixsVViNoswm7EwPsasYsGYQAIL5ISsF56yrqzp7CiXC5d0qFg8HZCbf+tqnOHog2f43Zcej2c9/UgVszdmjbxZF+8zEFsMJIKj8uk1tg6/V1WBWFK7Gep2htE4QdqlYgBvFet474evwGcuvh33zFK0jk4veXY60Dn/rjsjYOIurOJ8qukgTVmo78Rq4trJBNYaGKppGMATB3d8/nqxm+iIA6RBa1gggthEFJWWpK6xjTjfyYTllwMCBsQHKjrBUAIHZJBTMjNhDGpElEKORgIzuXbX0xhPeewaXvWKJ2H76m4URY00IUPdVFDzMQHYXj/PR2M0LdmdJsHswI7WcwBxPEcQ2ODy9zFxppp5AlOy3d7v88uZpV7s9wK7v99BEjVu8NqBoUzQcTYjwz5FJ+loWysE/rMgk970Daq2Q56shzVTIJ/UaNoxvvqVO/HJf7gZP9sVYbPqNQdszQVJ58A2JSudRrECDdpC4DiL/JIC7+mvTHZhh+3bWuzcGeGEEw7CK57/eGxbH2F9PcV43CKhjC5K+UO3dalmi1E+UrNDlIxQtCl2b3a49c4prrr2DnzrOz/GLbdOMZ3mKIsUvZ7HVAO4HJmPlKPnDQu8Z5trHRsPEsqab+kVa1jBzkmPpz1uFb9/wak49NBVzIoGs4Dy0PedXw7ic3yclSrJ8jiRUgHnqPtsi4kdGHt2DwsQ1hh8C9BGDMwsm4M8Lm8shl5Eb98Kq1mKrOvFKm+jES67/Ba85wPfxy13ABsNIHfvhiDVokFDoNCcaxwA0wXB3gA1V6MIa3DOcCYYHNG7u0Miz2UC62M1bWzPGjziIQ3e8Non4pRTtmFWbJpEcsd1aGCabkeys8b2Zd7k/CaYxeYCfrcYWgOVN6kYkGV7jppqHJT2BokA9DmI5nM/JYDFGxinWMlzjJMeu/dmeMvbr8A3r92NpiPoTlDffFfnvrABUDa54SBbvh+YmImdyTkpGX4SXJ29zEYb5jXmUHle2z5r+wcbrWwvmQN2SmL0/l5I8HpcPEZivwaVkFRe8Ut+wWrmCrl1P+nkDn3SomsqbM9zPPmMw/H6Cx6Ng9Z71F2Pogl7aV+Q76+mJzagsAkmCpYLeRRhMkpQduv4xOeuw6cvvhV37yVT1bxuPXdZaMJ9+Vzjnsncw5aQIJUtRn5XIY9rpBmbAdg0Q+an+Q/7HucCEK7M4D93X181QIVzk3mDx8pvDtpao5Qpfvjc59rm2YV7uuaJ+8fzs8UA5v1Kf8M8rtm8QFYx9xM2wOQJnvPUw/Ci552AdMTGLV7LvIop9x2zaYhNU7xO3KAk2JpQcYPNDA1oY6E1HBIOYxHgaElCq3FQ8snWNODsWe4L/CNpaean0Pjg5z7P975nOug7z0UBMOeFq9r2kPlreDZMDXjn/uTNi3M1GALqoQPC5rfdsZ/9XIpc574A5suz3psHl/KOq93YXLH5b2vC7FH8vOBz+4yz/22oWc5PQsNfhggMERgiMERgiMAQgSEC9z8Cw2Hq/sdseMcQgSECQwSGCAwRGCIwRODXInDlF36rH48nAn8F+KkgSIDDgFkVskNRXyyHJSavs6/mTA0WxMhqJRgXAOJ50Tx4S/IGvODnAKU4FEH2UoW3wBrxm/UiG8GTeZFaRWQrNC7YhEEuVUwQK8b6vREcImAlacD7+P8uM7nmDI55BTewWPlsVrEN4Kjdi4DuUKBk8VGlQVnELaRArejvHrbGxFWMKM0YT3DdjVt434euxnU/nmKrpdwxIx587sjqJRgcWdE96UbyGO3jAl3cgBzaqBthFLXYsVrjyY9/EF77msdjfbUR8CIAkdKyc/aeSV8a2BYjH20zEDiABxx7gj6Uu7ZnMW9YQipkVlHCumqAu++d4ZZbt3DTzbtx/c134c5dBcouRtU1AlbIhrKvwNQL1+JPAo5ivqUgu6pGnxn7dNytYseowBNOn+D3zj8FRxy2hq1ZYQV7FsrFFDP/52UWqY+beZCarzABtjgNoF4T4YDVWB7A7/7Q5fjcl+/A3dOErr3z53TQxuedA8tir/Ga6nVQe4LiMRrVOProA8TwzLIYTWXrhd6wYmkt6427MGjwE2SxmfPAGHrWaMF5s2gi4DwzP1bFKV5IMwtM5ZwTAGv+iHwzPWX5uoygEVl5KnRXSLsG43xVzNWyKRHXPU45aQXPeOrDsW1laj6bWa5CPxl1QVhTrGBjiwO5miesAYOFfN6zmNaBsc8mDc4pvZ5StpJIt3XN9zmjX+vXZYaDpK/LqVc1PSVzAUwEqo0xzOc05mSe5gFcc0nQBSgsWXhKgDImUYOWQEg8QlNGmOQZ4qgAkg4/u73CBz54Fa67scXdRY+KBX7Gk2OgJw6KrhovChMrkyGKyAYlAMOZRaC5x8q4w6EH93jyE4/F0556HI49ZhUHr1ZqQJActJiZZKb1JK+jqXi/ESarY9SYac4YVpIhTlcxLcb41uW34l++ciOuuWk39m7mKGuCVcYmNalxy3uGl7mssQFZrZRqSTEkOFUj7cZYTXI8eMcMr331yXj6U0/Qc8waoG4qATVa566qEJh3bAYyaVUbX+ZNPoONhwEdLnVvTHxrdLH5avsG58Jy84+P/7yBICWQWlO0GmnfYn3bgdgoJ3jfR7+Nz/zzLdhXTNBECcq6Usz45Xk64PO6R89RIs4H1rn7rwrcWfK+9fuRPzMBS/kIW6NIghSrWYedaxv43Zc9Gq98+Zlo6l9pbpRVg5J+yGHD431oDwvP6ix3ZwprXS99Mffa2gmsULHZ7TWeY3ydkAnpfycTnsm2bCq0WYyVnDL2CfbszfD/vPW7+O6N+1A19GktpQLhUs+LOFEW2Vp4jC29ADzplZ2iwfoYWF/luiEozpxEr/BWfu9NQu/x8CAh92n86AdNeXY+k3vXdo1Yw/o92aDy8w5M9SB/z5ixscwbkWwvMCay79eLcebeymu1aLsKkyTHKcftwLnnnIwd2xLFhE0bzB2cP1SRaHq2Rti1uJ4J0vdliZVRgjrajk9+/gZ89ss/x12SgDYG8CIm7vW7AFwN16aaArUEmCcypH2KcVJq3Z9w/HaMVyMk2Uhe9SsTenVzPZiqhDO8+UwcS2s6qzXvtLbUdMU8ZY0SYksHJr6ayAS0h1shSjwAACAASURBVHkixY7QYLfEErd46eZ0nmADED9fjV9s5Av7DaFaesMff/QYp55yqM4Ptu+TBUvGeiH7hgjWbBcltWwfTL5jnnCseUcgNBmvlOi3PSGNKdNvY655ri2TjTOBmWstU3Y4UoNEyFnzs5PNHV8Tfk7gjxZMbWuCstfZ2U77UWZ7qZ3DLK7z3ChLEx9nU0vw3MZ1yTgx9nwW7mn8t9kbmJ/9fmzt0Gim5rjgN2z7sz2Wn2EZG8bo8S/+5lCz3C8TDv8YIjBEYIjAEIEhAkMEhgjcvwgMh6n7F6/h1UMEhggMERgiMERgiMAQgd8Ygav++elzBjAL/2JOkOUiINjQEGPg0ZNzIcFshToDMsXoItBDKWEWkcVuNVamg7DOGlsGW3kNvWdZTprwWvj3nEkoKUBjtniBUHKbS0wiA9AWRUQXvPSiHO/dZYe90MhreZF2/lnOknJh4CUAgQVMXYMsMC/qBzTC2b4sNqpgGVshkaCN+dOxmG3euYm8ghMVbOlNet1NU/z9R6/DjT8psEEAWExauhcyyByTDH1knsZZS7YaKT0luoRADX0sU6xlLQ5ZL/CC55yIN732cZhMKpTTqe6TgKUVasnKMT9KsmWyPEfTmvSuM2jFgnFfPhY3A6s2ySKU7QysbbPwT5/hLlrF3bsiXH7NL/CFS67HtTftxsZsLC9BaC44sBweJUhQ2xga+JF2hGNqICOrLkbWTbAaNTj60AoX/t5peOxZh6OpN9HVEerYYkLmEsfaff6cecPnIIgpf2UyWlnczgjW9JjEY6yNe+zZGOPvPvAdfO5f7xQDmNFZng8OxC7mWQDZOJ+DYCqvPM4qHHVUjAsvfBZOfdRB6Jp96CoWje16DoLofsWmXnhpcl5I8jKmV6GBpl44VzE6xNyeL0LD8ZHvpIHx8lpkIZvFdYFxmaTKCboZIDdGCYKgpIz2yPoI43yMPu2xVW1htq9DHu/BtlW2D6yLUWrzmdLAZmibpBmqmlVuceq0/vS5nMuBeO+NDLx3+UISIFTB3lhgzmLkz319qOhOCeMABrDxRDKlQc7bWZPOHDXwOFYMJuOJuWsG0JHgZVkU+jy+nuCxGHDhGcjebQuC34TAasT5wfjiv/4EH/nUtfj53TkKMjsJlMiXUkiw1qk/H2MrZ0kyRrlW+wxpxPXXYpzNcNjOBs995sPwkheegUMObNBVu9BWASSPCY5wXZlfpoAM+Sy34Frq0wpRFyPHBHmSI0s7tEmLrRq44x7gkq/+DP922a2445cVpqWBIFyrsa5LoMMaIaxZx/J0zeYDAmodpZnZ6JIjRY6Dxy2edMYYr/+DJ+Kow3KUwf+VDSJk1OUEpwh00u9XcqrGNHbGm/J5YP5yj5A0fvBnZvMB/2hc5ZlujStz8C8wvj0P+1hDXsvAmHeY1khHa7ju5i383QevxpXf34vNwvI72ef0OHfAyMEfYwAvAE3JP99nhzOiXpC694YeAc4GaDUxGZzcbyitnGIUd1jP2XyyE3/6x8/CoQduYrPcQi3vUfMc5tccGA8gMD2zCfBxLhuLOgChAdizvGRr2Zsi3JPYr8f48HW8judfKnNEdSuvXgLAZLev5jH27MvxP976HVz+/S0UFfeiSgAw5XEXrNLwWfSO1qw2xq3nulFa4ZDtPZ77zFPwyIcdiBh7EQvcHaHmsyZkRhPk5f5lzHCxKwn8scEjTuRvzA8kiJtrjpgcsvIbvaEFHBormfsO962iLBRDecIGv9R5XLUpGPBmZwcCxpRoL9C3I6ylPY4+ItUab8kgl9FwjKRN1OhD2XcqAgg45VmF8e+ZqyMU3To+9tlr8JmLb8O9m5kA4GVWuY2Nj084Z5Cl36eo+yla7r9IMOoTrMWbeMkLT8GrXvUYjCdTlHUHqpQfkFmjyvzcw3waVBKY7+fM1XDm0RwI5yQDG02ZhDEUg9r6ybQHM54EtTkWfvaypgqYf7vkjlugrY2gyzHKchRlg5rnOoKboclvMmFjyUZofkgEqnbavMhCtoaj0VhtL8o5o5ye9mwWsXmsJhM1zVgLBvPEOMuDYsVin9ONBrBb56Yg4dwFIFXnxqXGQG8W5Nv4bATLXWHAzmmJYuE/076pBkXmOzatBZsC2mVQpYZ5KNhFWOOYSb8rN4U1yucQq5kNVGQ6OztZLGC+Z6Ey47LW/Ny6MVn+eZNY8AfXawJIfubzLx1qlvfJycM/hwgMERgiMERgiMAQgSEC9ycCw2Hq/kRreO0QgSECQwSGCAwRGCIwROD/EIFrL35mn2cjFf8lAU3wlzw4sfeMlWjgqPm38suL+WbwGjx5A3DIYrMAA0kALvxAVcgMYLGBbA6sBf/eADiQNeKslzlbLPh/ziWg5UUYjoOGJHqtcYlFsmCMeZFO3nhLp0gHKhz8XA4RQU7zsQ1MXnkE2/u9GO7sR2PxmSyxFfIb5GP6AROwpEQ0wRhjAJtEJ+VETQI6T8a49sYpPvDha3DDTwsxgAnkLABgjkmKPq5VYE27FaQs1CZkANeSfUWdYNuowc71LZzz2w/Fa89/HNJ4ilkxs88WK4pjSJaMe2na2Mapefw5y4bgKZ9ThdUlv0Z6RDIeSTRC0iVIE4IFBNUSTJsxbvjBFi767E341rd+hd0zytAug/Gs/QaEZs6MNvZXTNNSspx5LfoYI8M4BnasVvidlzwM5zz/IUijfZLx3WyCB2pjxWACnizeWuwNZLW52WJlNEHXpyibLclhj6NcAPC+zQne/eEr8IVLf4G7t4wB7PNxAQQvjbtoYDQ+tcaEtI1AaGNtVOHkE3L85V+8AKc8fBVtuRt9SdnkToVxSoKqQB8K5GRiO1C9YFByvtRiH/FjHAwlWLI/i4/MLs47Mm+t6Mw/BKZ070H+WtKWsoAk4DETPkgAMGtjyQ7XUYESJdpqBXE7Q9dsoYvW0FTBEzXPULUlMn6vyS7nGBJYMJ9rgbRBFp5y6nOZ9vA7K6K3Yp3zywvmKpSHxpA5CCJ22QIodEYpARQHwZmTOKack1o7YqGa1HoxK/SdwKSDggQYInL1YrLfjBU3zggAtUiTEe7atYa/e/+38bUrfoU9BQEVNjNIxNWYboodr2GAKj1NCTSRS50lBFZHyOIRon4Lh+wo8OxnHoPzz3sCDt8BdNM9oFr7tAPKis9AJifHw0A5suw4ZlVdKoajbAVpnCEieCMZ3gpR1lGnHm20in3TMS6/+jZ86cs347oflphOa9S8Ya59NucIrGJOdgCYIB8BEv5sGsB3+oLn2D6K8KCDN3Hh+WfgmU89Bk01xVZFhl9v4ywvzdTGlwBJDxB8LIrC1liQWXd/Ul8vBoAQvLc1aHPWPDoVwgD0+J7hPs38N/20yejOuxQr4xZNlOHTX/whPvGZX+G23aXJ+7KPpmtQ04t5vu9YlnYA2HO2A8DedOCfL4AqeLR6Psv7WA0VVdqZqoD4vzGSvqLSMo45LMKFr3oMfvtpR2DWbKlJwOetA8H8tzcNETiS7LT8RrnODWgVUErWa8hLth8EGWjJ0trfPXbe/OBgt/KNDFUjYJSK3T9OOtyzK8L/esdV+O5NGwKA6StPsN8ZwMtguYBFrbX9PYBX4gLHHhHhL9/8AjzxsYegLX+JlihmNEbdxIgy5i9jdVdlpX3L11tdG7vb935JiBPUXALLHARV3uPqT0KTCePDtRCUDWy8uPzsBud7kWSLE7QEwNMaXTdBQi/e8l7UVYsuI+O9V2NQ1q4AMRs/yOq2axAAFr+VnrV5jLLfho//07UCgO/eR9BzfwDYzhOuehJmFfcmjFBjA11UUeAfkzbDwaMpzn/FI/HKVzwM45UNbG4UaLsUeWJS4Db2i+Y4a4gJFgv5eJHbl3xxAzq/X8McDxuWi6AGH17Hmq+MZctmDX4xhylrUX1Dn9MgzUaa21VjXr9iHatxje08BG9nmhdS1uA6S0ylgBLQvH6Wm/wzwWFZZ9QmA20+utZQ0JBZG9Yl2emaz4HF7PNaDHH1FBmwLIf10Eyh5wmy8/zuvuGLJkF7eJdONwDY9kbuA6ZOEekMw3vkPFVDghoTjWXM+cOfGcOajW814sRYwYKv/TyiLcBkudlgw3MoWe68Z5e/F9M/MNYZM89nkrYO51vdW2AAP+HF3xhqlsN/eQ0RGCIwRGCIwBCBIQJDBB5ABIbD1AMI3vDWIQJDBIYIDBEYIjBEYIiAR+D7lz6vJ+BUzEqQyRQsfOcsXAObrKCtwqoDvcHTUGDoEuuBBUHKnzrQ6qDasrehF+cFIIUbEfBA1kWQ+XWQWZ/r0rMCUYx57Gxf927jZUwu0Arr9HrzIuScWSKf1gBah4Kdvc+AGj2rGDjBY0/M4yBj6fKE4Y7382JlkTJ46DooJqbKMmM5SB+zOOvSvpMswThbxVXXb+J9H74KN/60wLSPxcAi+KZbjQmExCC6JMCWhXD+Iq7kt0uvYbQJ1rIGh22f4ZznPAQXnP8E9N0GZrMCDUEjAfpesCdD2zxTi2KKKCbgQ5AtD6wbA1GXWW58LeV5uzaWp2pfkQtViWU8WqnREeTAAbj5hw0+8Ymrcem3bsOeijApC8yLtcZbkJyyPZlAN0p2JnEtFg99ank/edyBAMUzn/Rg/MFrHoED1mpQj3SvgDUC1HZRAiruK8t/GwOWbFD6s7KwHaOLWLiuMIoy7FjPMS3X8a4Pfg+fveRO7CoSyVzOwWld1cAekyYNjQX0NU4J2MeStqYvJ+P9yBNy/Oc/ezZOPCFBWWwgbuiBmGBa1+YHKc9oY7mTrcqCvctCm08pmYX036XEt7GVGHeyLFkMpy+q5jSlTgkCaQ0GACkUrxlDXt8Z9ix8c36VbSEmbwrS0oAR2WDtlqS2u2ZFjDCCBSWv17QqdpNxRgCD00XrK4wRmVX0C3XfT88JAt6Dr6/lBzYUGNDD31EG2tcPmwpcPt4L+PKtFAAUmOLOFhM7a8FWdJlNFvbLogz+lgbIj0bjoFBg8zZL6Us90/2PxiOsjnrMNu5FHK/h2psivP0D38aP7ihQdGSYEYzQIhNgL0nU0PTiAHAn3+cWudjPBHkyrI228MiTM7zxD5+KUx62HX25B+VGBZQjlBklXROMRhNrShBow/lNKXTmpBpJlGKSHYhC90mOMXMCgffU2NfZCPl4VQzsa27awPs+fh1uuOkelE0qQEcsS4LzZJvTj5gZQdODTTcchynQk6dOqd4E47TDerqFs5/xIPzRax6H1WwvttoOW4WNE0EVfs0bDwIot2/fhtQKJJ/PPC8/XPOyddle5gXO38nEnpdAIJUF+BoC+N6cwB84O1ZruO8wSjOMI8aqwy92d/jf7/w6vnVFhLs2pzSYVu6S3zm4Dvg9yGCLEcxJykYZk7AWe3sO4hH0Yd5mkwLXi7PRyRklI56s9ghtRn/XTGoXalmJK+RRhoMmDZ735KPwugsejfXtDUoCR0jRNiU6MdgNtKXQAYHELKMvNOVkA0M4yNFaTA0AVk7hWg3MwTSA6nMAOFgLOHDK7wLFKK3N/SCNsJpxPse4axfwV++4Ct+5fi8Kys6Loc+Y7i/zbGsyNEMERr5n47W4xYlHRfgvb34mTn8UVRv2oixq9C1902PE3A8SZgC7d0l6E3QMUrn+bL5XmIy95S9rfAhSyAQXQx4kcMwcyP2N84Y/zwP7UkxhZwvLf5Veu2T0NujTFvs2GuTZBCnl3bsIG8UGqdzI0wnilrLVbLrhjGe8a3AGaF6mMcYZAeB1fPQzV+Oif7kVuzczeScvnzGcAex7k/x1ubaiHHU0VRMI5Z8nfY6dKwVec+7DcO6LjkE+3sK+La7jEUpi4JyvkqYmeMq1TWb0olmtLJkLbK1prwlgqJplQkMP38tYxQQgBZxTWcGafVxinTFWfuUYq8GMU56NJcxrZGxnQJIKpK0JggbfabHZ1aTBfd+aRsh05T0TSFYu0ecQUKfaANntJkvOvYHKJdpzqWiS0jfeLAh4TNE5K+Rzvob7GHO0Guz4mgC2svHEr2EMcpeOtkYAMW91Fgsi70FFxdQlggJGaAbSXpQYS5lNQcwDsiAITOGmMhaxnRsIGtdqcNJ5jRlFzSELxj7zqNQ6Iqpm5LrWdGvLGhSCSgLZ68yFfJ0rGmgcAwDu8+oJL71sqFkO/6k1RGCIwBCBIQJDBIYIDBF4ABEYDlMPIHjDW4cIDBEYIjBEYIjAEIEhAh6Bmy89u8/SHGVZLfmqGjBjXyYBreJWKGQ7qCM2SGDz2uvmZNw5qOMF7fuyLCW7J/bIgl01l9MLDDIBs148V1GYgIfJnLrfLq/h92rAkvsEL/wfVUp0ieqOxcJ8zho17zd7n/kPG5uUny3WiCFwdq8sCqvAG4qeoXDpTDCX+dV7yX5WEd8kESVhHZmfphjSaYyRir4prrx2Ex/8+LW44WczbHURKjGPWIQkC4rsOsLBJvdLxi+Lt4SXCRFLCriPMEmAB+3o8Lxn7MQFrzwLaVpiazpD3QSPWAkY6yHmjEnGs+2NrWljyTGmh64zmgmKmJ8hpWdZECfFMGVRvC6QpQRtZUCIdDxCH6/iist34R3v+zZuvrVFQfA5GwnIMels8+BTTAPoJpZbXAvU7vs1tCn9Uwtsy2o84ZGH4I1/eCYO3g6Uswh1YuPE8TIAJRSjw1iZLG1tUrZRKknpXgB6p1hvH4+wZ2uCt7/3MvzL13dj15ZJZ4q1FOQ4FYxQfLYlYGxgjiW5T8HmGetpjEcd3eE//+nTcMJDU2ySLTkjqJoLvLJrEs9bksMFUFfVQu5Y/qLme8v4sPBtDQi2jvRveltybhJQlex1kKlMEq1ZNVwEFqwK6Zyjkbn42rw0Nr81RxiQwLHk5/BaLGb72pbEs8DkwKwK1+V72CDgYDtlVu/LBiWgweegJDOBTj4AWa/88vfxeThufECBWgTjJC9K0JtS2LZWhOcRiA1sK46lCvtBLpX37Y0eC7lsyn9awwRzCiWv626GlTzj5EE+OgSf+fIv8e6PfQe79kVo6whlt9ygsGhGme8OgVbK2BG8I6NunMY4eHUT5z73wbjgvDOxulKjbArMyhbVNEWSEeAJsu+RSX3b2jf3SXlFtpR3zS3ORs7klJmrLBC0JUuNc6KOVvGlr/8EH//kj/GTOypMKd/c1VSlFjuULtpdn6Mh81ksxc5Y9X1qCtEJ116LtSTCqQ9dx5++9vE4+YQCRR9js2gE4DMHujqAgyHT6UxzhuBPljPbLJjyBIkMJOHUMhDEPTgJYpkFp3nJc+5K7jw01xhGZM0fBF3XMs6BES67fA/e+r7v4ZY7E8zqAkyblLevOQY1vZgrNb1EPYHBNaDLECUNungqsI/PG3UEYilbTzlb5jUCNWSvG2DToxSILIsDzTNK7U7Qct0kbJjYQt5PcGAc4xEPzvGGC0/HmWduw75ZgVk7RtvNkHF9lKVA85o5M5qAuH0SVZIC5rw2gMjmAOV3lQPC/iK4PoBoAt7E2g/KGqEBwvYLazzSeta8j3BgPkGad/jFLuB/vf1KXHn9BqrKvMLriKD7wu9UIRFoaPH2RhxXq1hNOpx0BPDnf/g4PPasdRRtj6Ks0YQmmkjAbCzZ4JzqAWwACnsowV1KVbvsu+39xgpmQ43iG+RzW6mKsAGF6gFUO0hQNJTKDvsbWc3jkViq/Nkye7wjkBn2+qoK+xLFrvMxqpb3Y+uKSZAO3gIT5VtO1nirJqBRGmOSU3L9IAHAn/riLdi1j3mSc8X3dHuvSUCHZjc1pdgZqEEr9jHtCtK0x861Gq865wScf+5J6LMKm2UhGXnisMxjzIXeIGHzgACtnUe4puXfHtaD8qADiQQtg8e22OSUfA+NAm53kI/IBF7ILPN1Zm1hjHnmTK5pY9OmaupjnrF9hTmX/WQGugquVq5ncwtljanbYfHMR7nOGxxr/oDPoL1DTXje2ubnPc5vy5rLZzHNR3nVGxta54wgzUzWPNnhyzYCAo9DIx/jkHH/Do0Bdm3LKToDuLQzc2VoUrSzX6w5xrXloDWf35tY1HxHUF3PE86IIX5Sngm+9fx7pBguwGnfy2y8wl4WNgvfu4whbev3zBcMEtDzvXT4yxCBIQJDBIYIDBEYIjBE4D8QgQEA/g8EbXjLEIEhAkMEhggMERgiMETgvhG44eLf7q3AS6ZkF+TuyHyxAqEVwFicNSaFF/ic+bBg3Frh1NiBdlRzdhBfO/eTJAAUCoUqGAv0MXDB/eAIGPBLrCN5nLqvpFUZXeLSP8eBaH6eeYma/6wYOIGB4jKcLHAaI8VYH2L+sqgZZAq9AMjf8T4E/AQJTxYMDZQiK8485haAczRnPuq++Nlib5n0IwuPBHbIFqOfKN8/pkxlk+Dq67fw/o9ejRt+OhMDuCKQQYSHIF5P8IRAkXlQtgTDosbASBZYCZCwiB71OHx7g7OfsROvOvc0TCYtKsnxckzMN08MGnkkLhiXBOv8eZYBd94z/7DQzy/zwyMnhwC8FaGjvhbQ1lT0DgXylTX86pc5/u4DV+KSr9+KrbpHDbKQjKBEJpT7OPOaVhQmsFkjVVF5DX1GqesC2/MGjz15B/7kjx6Do44Yo5jWmGoOWjzNfzqYJM7nE4vrtYrZkvMlhDQiwNlhnFAme4S9UwOAv/jVe7FragCwQBZDa215qDjPuJhMtuEAse5RjOwI2JYmOPWYDn/xpqfguBNiTOsW5YwUMJPYlPNmFGkO8dqzGVlkvn4oFVohod+qpDut2YAvJHjkjDvN05RypZ3YcJLTDMV0znMr7lPu1BoxOKdsHZsnqa8pXx/uMcr7oLyv5uB4jOl0aj6O4/F8Dvs6U2MEwZuwtrQui3IOABv4R3/QIPdOYIeNGn2PlOArgK2tLQMBA/+Z4ZTcdZrMZUw9Vzh7eJnZTa/cNMn0GWRwMa58PjJ9+SWJUjUucG6adOxkZQWzehNk2a/q/rfh/Z/6AT702WuwOc3Q1UDFORJyldbIUnJU00sAsuXfzWeKgVECHH1IjTf93mPw9McfgbabouwIAldoG7JBuV4MiLM5bqC65SGLi7G1ec9cYzb2mnpCO0wWfDTi80aYrK7irnsbfOyTN+OLl/4E92zFmJYt4p7s+UienQ2lcuMWfWIyvCnbQ5RDgF4AcIMxEhx9UI9Xv+RheP5zDgcFvqelxdKZogay25oi4GZev4kktReMbGPbCpAisKf7tPwuj02xFU2yliCgy5r73KeUtufvtdUcOVq0/Sre85ErcNHFt2LXVq55TR9xyuDX/LgqEZO/j+k5S6RtIm/WOGnREgAm8xm52J+chlVdhH2IYFWLvmXDAxsNCAqHhg5RTokyj0FP0pYAcFog71ew3kXYuTLD+eedhFe+/BTsm+7GjIA6OlqVI2EOijpUagoYI1ODToGyoR9ri3FuPr6Ka2Pe2Wz8IMtePtVxrLm7zJ7lGvY15vHR+9ELzCSDf3s2wspqitvvbvBX77wKV11HAJhAYY2q577AuWb50b8WuX7BqOeYr6XAiYd3+LPXn4UzzphgVpuXLPctNlk1kh8mnGrr26WN9T3ktQW7mc9ouZKqC7IbUDNLLOlgssITNWYQDI9pADxfH7xP5TJJkdt5w++5YY4MHuecbGSyGnDqUrzesNQrR+kzqWjARhfKJscpkr4VADxrVvHJz1+Pz1zyc9y9h/dpALDH2AFgb0gzdwsHgHukfQLaDMdpg4NWKrz6nBPwqpc8FMg7zNoSZU1v7BxFUQatbTs/EcC257E/5pltz+h7rOZBALLVhKb1RCsBb94K2xKBW4GyjIPtnxrrkPv9mtqvdc4ioOnqLdacQPBXbFY/R7k8/5JUORUflG/pqysLCdsDCQDr/MM9MDTq8LvGTYxYm3e+F0iefokRrMY4yYUHOwk1CC3mK4FZMZrDHFYTHZtI1HDEM5c1qRmT15obOHeY/70pyFjI9prlc46fIyVJ7vFXQ5/tqcvnP7PNACL5VAd2sOZdiNuSQoqvVVtzXAOL+XvmOV8dapZLe+rw1yECQwSGCAwRGCIwRGCIwP2NwHCYur8RG14/RGCIwBCBIQJDBIYIDBH4DRG49ovP7gmmWIHX/M/cy1aM1eD/a8XKhe+hF75Mas/koR1s9QKnF+CsWGjHt8XrXWbYC9NW+HNASZKEkpflu+znzhq2ouOiyO3X98/wYqv57S5gHT2LWK70BDUAt6rp38iipsmCqhC4xPrQ++f0KSueLrOUeA3J5oaCqt9/MaVsIAEuZ1iSSZWqIExmE4GVCYvWXY5rbpjivR++Etf/ZAtb9CWly2wAgGMy3ZYBYMk3LwBg1XgpOYsORxzQ4AXPOgyv/p0zkaYFZkWJiuzbhNdIDDCsGdPFOArQDSC7F5A9Zg4MM9YsTAsIJ2BDaUyymCl1WlK2O8JoHGG8MkLb7sQHP/59fOiTV2JvUaPsUzQRvUUNX6WfrNs2Gzs8EXsultToCrq0RRq32J53eNQxY7zh9afhocdvQ1VUmBEUmrPCCfzl8v1bBrDFK+XziSNNj09KkcbII2A9z7F3awXveP838aWv7cLuqXjW8kJdBoAdC54DwIF9JNZ1YgDwepbgjONi/NkbnogHH9NhRkZSw8pzIuDdfQedrcU5wvnHezaGeWBjBRlQFrLJXM4FABtrVuwozlOyjyMD3cjW5PORicXxNMDUis7OyCNw6AxCX4v87g0V3qQhWcyuExjsYLXJfC48V7XWQpHeX9NUoUAe2M38bP5OQAahtpGxhdVYEVFqvLCCuuRQKV5srGuOja8XXz9+Lf8uX1Cy2CUXHeQ5wxrley2uBiToPVwPwY40GQHjJBYLeDYb4W8/cBW+8I3bMS1GqAuCRAvGmQCgpTxlqgc2aU3900C/1bzHIx6S4b/9yTNwyvETzIotlH2Lab1puaFfmftPGkvagZ5WQIWPjfkZm9QowQoC/5ZrKbdbICeo0dbY9y+pVQAAIABJREFUtjJBnq3ge1fvw7s+9F3c8KMZZm0uFiHvS805fGCSpMWOjU0KWbLxpBxa80jWAgeNSzznyUfhD15zJla399jY2ggyppbDKQ3vwDW/cwzVBJMaoO0MOwLAArEpLz2mGgAZ2QZ8EjwSOBNxfY40N90XV801gQ2ZZTEm4xRr4xX8+KcV/vqdX8NVPyyxt2LDAweda50cYaCrybTl2AbZ+47NElwbBJtLMTcJ9kVdhTRnA8gIbTeSrHzP93QpIikpGIhjjUycJK3yL+dBFxWIUsr8rmDUAAeOCjzxrDX81zc/B9sOqLGn3IumSRE3GfnP6GLKrHNtZMglblCBrSs5G2ZC7KwRyLxzGRd7fsu3/HIJ2ZpMyNDk5PnNGzgoUSs2a5xgBTG2HzDB7fe0eMvbLsfVN2yBtr2cJ/JJpsR08KE34G2x4S//nT9dTXqcdESP//THT8CZZ06wwQabohYTfcRcJHSUEs02vp4XdF3bcDWuppxhMsfMaJLBFvBHFjt9ta2pIVYTgYGVkRjutv8uQMuFDK8YnmJ51sgVF5drtrVizWnuqx2USYLkPOe+VAyUOIAs6rG+kmGjHONTn79BAPC9+8z79r4AMAFTu58Fw5X/puBxxraKlkBzix3jAq95yck474XHoUlrUHC6YtNCFxrdqNchUNR82x0cNIlsAsD2PLb/hTjKfqOfn0u4vtlIRHa87ZfGptWcWfYXDnuJn0m8ccb2g1zP6PNN+zrHad5EJShdeWexvhcNGpKIDq9VvDVuBFjN19eA5HAujBdKEt7g4uPkyiwOdCuXB+kDNkL5uZD5hB7y7t/bt8YU121L1tmaZrT/sckg7AlGfba57p/lZ1E/yyw37DnjXkzd0BDCpgf3KdYclbS05UPtu2Gs9MRhDRs4zCssVHLsLsw25YwX/NtQsxz+q2uIwBCBIQJDBIYIDBEYIvAAIjAcph5A8Ia3DhEYIjBEYIjAEIEhAkMEPAI3XPzcfjyeCHxisYwsGy/oGzizADzncpKB3WSAVqaiJBkYXnRbjq4DtV7s9KKvF7+XwVZ/jYquwUeU15IXItlTQYbW5faceehgF/+9AM4MkCLo5eCYgC0CMmLgBQavjEvNw1eFvwAuLYOgvRgnZPSav5yDXX7d5cKjyn/ycw3SqGR5BgYQQV8JwVIKkwX9UYY0GuOq67bwng9dgRt/OsU+FvAjwrnGViMDmDAlGVRiAM8BYBHzIMs+Sl1GHY46sMULnnU4LjjvLMTxTOA2fUSNhUxmVBdIjQsGUBT8CZfHwZ/BQQR5NxIA5piwzku2j2SuE2SUQBXQVyDLWcA+FJ/49G1470e+h92bJaZdKnZaF6SkyTCTOnYoalOmMgYBYAIkY7RpJ6btetrjkcdkeMPrTsdJJ62jaSpsFVZMd9a4FbgN5XAQPpNEJmVwzWN3Vs0Etq+PR1jPR9i9OcLb3vMNXHLZXgOAlySgvYi8DAA7Y5DFZpeA5nW35Qke/ZAI/+lNTzYAWOsmQt+YbCav4WuDceTfzdvXGGD8GcEd628w8NKYVyY76WPgDNyqKnV7zuYVWyqwtDm9+PwEn+w6JjPNvzuQKu9OStLW9VKThRW6l0FXfu6CwWW/5336syj23aKRwz+D79NnkNlLNhmZhGKIWnMJ/zgALLJr16PqrBnBGf+uAOCfP49TZV6a/nOfAybRbg0FBmIQzJ5hZbyKoqgQcz6ix+oox6wY42/edwUu/s6vsLmVIemDDGjg/Ur+9b4AsEtZE1wiqB51WB/1OO2kCf77nzwdxxzaoShLlH2EWbeFKCVTcEXMO8t7FlveW1kWiqEwQXmDGtDEmNGrezwaC+yhR7jlMGOJr+UJ1kY59lTrePcHr8LnLrkFG9UEJZlsZM33BLJrk1SmDHJrMqYEgqWrriTRIG1jbM8aPOrENbz29x6Pkx9+IDam90hGXH6kaowxUMrVErS++h6jMf1MXaHBgDNbb/zdSCCXfEcDi1FgkiTIXVaeACZVFwycYxPAJI8l8Zpm6/js53+KD37qGtx6b4SpvFfpbyzcEF3H9WSe5QJ8mSeUvgiyMIaUrY0xSjscf8x2HPvQHfjed3+OvXtz1D2leQt0ZO92zDPSf5AMLidx3DeIdG0I0I1J8WzHyNoY63mNBx2+hTf/3pPwpCcfiVl/D8oiR9/QL7dEgxnFpOUznNBntSyAPJ83aPAZxcan9zelZAPoy/1IkrUh2TDeTUdQz/KCA3hk43PtlTVBb5N5JwC8upritnta/NU7rsRVN2yKAdxyzkgKPLA9zdh6DgDPmyk8wQkABk48osVf/vETcfoZY2zMGqlFMOhRYAALEG3N/5cezzofuLxw2GuVT5jfUmvqMPUEkwzXeUCNIbQKUKLT+MdsfAoNI8649bnmDVXKbZQP55oRWG6AJqV/l5tU+OzKYVIVj9UIIPUPvofy1TEEAG9VE3zic9fhM5fc8X8EgJkDQjoOqhCW/wgA78cAnpR4zUsfhvPOORZVVKCilDjoeW0Na2LD0ld9ueFDzH5K6bNJin9fyDjrrMP9Is20NpQvCXxyTQfFlEVTnTfOuVc9bSvcYsJypJ+fpERAGemg0sBnYy7nfPOzGs8pdn5aNAiZfDTZuDaGzEO8phQdtF8smrh048ET3Oevn9cYCwds/bxlUuiJyaBTqru2Bi41PDBTCdC2EyTzie0vBuy6HLTtBaZUYL/nvLO/+7nSlDcsZ/mXgGM2DYWzpZi/wdtXyigOynuDUQCAl8F6ngXnzYfhRtWPwF6HsB/7nnrWiwYP4OG/tIYIDBEYIjBEYIjAEIEhAg8kAgMA/ECiN7x3iMAQgSECQwSGCAwRGCIQInDDxc/rWRTb2NhQUY1FeyuasYBvrDv3AGaVaxn8XAZkXJJwGbxyENWDLVbFEvvJwRH/mRcvWUjzwp0AqJbF1MwApuDPuyggWznfC5rGMLYCqzOAed15EVTMHLsPFezkmRoYxeF3XljkeyTJ21nRmQwY/xx/vwqVgQXtwLRuiIBJ8JtzcFU+dGQb962ehQBw1Ob43tV7xAD+wW01NgkmyL/TJKBjstciesCqKikJ6ChugwQ0iXJk2yWYxBGO2tHi7Gccgle+7AwkyUygDeVR6cFrXn78bC+mLnxalwFAPpfH2QufBACymOBeCyQNktFIz0Y5xwwjAcBxNMNozAL/gfjoJ36CD37iGuyZNSiiMWZtLOCaz+4AsOJgT4g4ogcwAcIMfUqYBtie9jjthAn++PVn4CHHZCjrKYrK2bMGBsgPMADtc9BqlJn/XyPeKmp6gfaUgI6xY3UNezbHeOu7vyYAeM+MxX0DxgX9+39hBAlo8yu12UvgaC4BHfdiAJ9+bCwJ6CMeXGNjVslXNkKKNLDmXFZ5OaaUfuVcWllZUTGenz0Zj20uErhZ8gF1MITzjsAmi9ouu2p+xwZ+cF6QCU3fRlMaNZahN3W4hLrPayumW5U9TU3m01m/C7DInlv/DrK99tkd6tIAZl+X3nhB0KqgdywBK/4+eIeTAWwS1+ZXKQloUhfT4Au5xDj2HOFFdn5+VxszTstKHpm6MwEs1rRSS75ar+1aZEmO2awC0laSxDu2r2Hvvhhvefs38Y3rNrA1GyFqCVhZnrOv+3oAm2SrYUIRUnY+xMAkbXDWI1bx3970ZBx3ZC/J1yrKUcUGrMRqUAjs3gAAE9wo6UOcUx6auYS+zwaOGnjfKD55xtdR5phr0+TmxylZjDWqbAWf+eKt+Og/fB/37B0ZM5YsX40jxzMTtMlmCqNAJ2L7Sbm9I7M1xSRqsHN7i5e/9HQ86xkPQQdKCBOcs3Ewhq8BhwvAqUeaBfn3ABSRlSdVAElE256gaUi2oytIaA5kejb9ThLw9OYkWJggi1vN+1t/UeI9778O3/jeLtw17VHFVKIgYAtEAiQp/8znJLBH/QF69RrQSKlvSqNTieCgbRXOP+8sPO3Zj8Lf/O+L8Z1v34VZXaKLCQayIYdgpM095kT+haoDugYjznyb9OibCZKOPucFdh40w/Meezhed+FjsbZjE1ubKaoiR5SwSWeKsm4pOo2ULOeqQRd8383vPHzdR5KZa40e9K4qIaarmKE2/3yf8jXK34lJ3wEHjMcYj2OTgP67q+UBXJa0MSAAnM9BS5f99fm1fNjxdb+WxjjxiA5/8YYn4LRTCZD28jCmhzTjUSmH8OkMlLYmBnofm6oFc5HJzTO63AMjNbBoLiwxybVPhmYFNWyE/3GuMJdY81g7l6y3/T6wfCVPbAxT8zJ39rbt3Vq1oUGNDUlS8tDYagJrDyAATAloAsAf++y1+Kev3LmfB7ByRvAPtsYNA1Y9KwhE7Ds1jNBzO0lbeQC/+kUn4lUvPgFNXGLaVFr7pOHLU1e2EcHzl4zbwNLlVdnwpLkdwH7KDWvMg8IJG2OkxsLZHgBQz822Nm2uWC60PM6fudQ086CvZcaL628BfNp1l5uCOLbWeLNobOP71bwRznvz5jeCp0Fqf1llYlkxwhuCLIeYsoAxgnm2JDBOsDuS9D8lpV0CWr+TR/0CNJ6MrAmC92dNiTYPJG8tYRZTTpCPdmBHMyYmC21WCsuMYN9b7HnoA21zRioMntOWmL7+/Dwv6gxHWe4wXtrDqD7BcWPTWcTfmYoOm7z4uWc8/+tDzXI5+Qx/HyIwRGCIwBCBIQJDBIYI3M8IDIep+xmw4eVDBIYIDBEYIjBEYIjAEIHfFIErP/f0fmVlVcVdA13dw8x93uy7MzEczPQCrAOiLHotQKUFUOuA1TJw6iAuXy//yyXfPy8getHZP9uKkguvUQdbvcDI63uR0YhoViB2YJCfwcJgQrncUDxWcVFSi70KkwQOCVI4c4Tf5dnoUrcqNdoX3+ugtBfC/ecqPLpv3ZwBbCwdFgxzMt/SFCMCYE0qAJgewN+/pcQmwaNohD42cIoAMD1/BQ+wsBzTl44AsPAdSaPSY3cljXDEthrnPOcI/O7Lz0Tfb2JzOhWLhxLQBKXE3gnyhfMCaXgiHxOCVcsAoc8ZMgrJviJQQmhdXqtRh1EyERidZRW2HTDBxt4cb3vXVfjiv96OvUWHrS5BE+UCrlW8puwvgaog/0uwgF7ClFWVpGJCpi2wltR48qMPxut+/3QcemiLabEPbb82B6nME9LAK2eEiWEZm0di34R7zEweeETfyzzHZrEmAPjib+yZM4BVCOa80LyxsSXw4ECjNShEyAgaSWm1x1oa4fTjEvzpHz0Jx54QY1Z3KKZkWJPRZwCs//ECPGPMdWYMK2P+EUzhfOTcJdutLMjEN19bvo+vp78lGcDbtm2b+966PK/mXGzFc34xHgQD+HsC98vArjPo+TsH90ej8Tx+y+vS163WO9lfWToHn3mPvEnOFQMNF/6igu9jAiX0aDXwiM+gOdVxPWU2B9nMQI/m4H3qa9cL9r4GJaVKJhrldQMAznlk698YXfxyxjOB8kRzLQZNO/MkwfbVFdyzq8H/fNs38a0bp9izmQgAjiQ7vj8A7AwyU+81ZpnY35zDfY/1EXDaSWP89zc/EcceUaIsp+izVeybMd4JVlcNPLH8aF6vBsq4p7Qx6pwB77L7YuiHZgaCWmq+Yc7ivCNoNInxL1/9GT716etx7z4CDjYnCT6KBd+O0KctopRjU0NWzEkqgLZrSRONtQYyzPCUJx2Ll7/oVORpKaCKseNcWYy55dkFIOwy8ZkYwwTofC7R09waduhbPDKJ2yRGWVUBJGYDC0HoDjmB35QgMP2LCXpPcNnlv8Db330NfnpnjK0+QhUXaFv+PmZnBmLmD45TayzgPqnRycs3BuXxR3GKNK5x4tEN/u//8mw8/NGH4+///jp8/KPXY8+0RdUL5lWM+pasZeYwxi+htrRhhcGfWYz8lvmefxqsr8xwyuE9/uz/egoe/sgx6iJBVeViC8/qvUoWGZum2L5CBQA2cWDBaOfconevgfqWV/gz7jHLXuzmr8qGoYXHvTMmxQAlc7ppsZZmWFlJ8Ms9Ef7n2y4XAEzVAXkAgznewFvN6cAGNtUOWyO+t/LvzF+PODrFm19/Fh51ivnObxWVuLuUm5+xmYG+2PKQXwCuWsdh7+PfndWeKue0lnPU7BGJaan1rkYXa8gaj0eoG7NMcO9fByQtJxGQD+xlvq+pA5gXfKmDh67PTZNDZmIOMuUC8lqMViZzAHhtkmKTAPBnrsZnv3wn7tlrHsCc+/cFgHlfkm1f0sxumQMapROkeYeDV2u84nkPwQXnnoRkEmNfsSVglM0/LlHN2EnemBYEsp5gMxZZpnFoxrLzjM8JnUmWvHwZO8U5z+f7sUtB235kjXkWO5vDyv8BwLQ1yUaQ/ctm3B9tv7Ofi5EuhrCd2fznUiegxUJlnvICXTnGoQHP8+9olM/3ueXGPbsmVS8sr8zPEZqP1oChJrKwrxjrucFoPDb/YwKtQZ7amgQMpLbGL7tvP/MtnwXve070uesgtPJyWIeyU/AzXTizKf+HJjhnQGv8EOkzneXL5je+Tnt7wp2E4LWB894QeOpvXzrULOcjP/xliMAQgSECQwSGCAwRGCJw/yMwHKbuf8yGdwwRGCIwRGCIwBCBIQJDBH4tAtd96dkBAK5U7DNA1WTu3KvVAJ4FyLMM9HoBk4CFF5i94OeFXS9Kms+wsTKclbt8qFsUH+33Ljsr+djIACAyJpdZwP6ZywCzActB4jWAcXNmlTzlTOqZXwKiBEwGNp3L+oWit0Dn8GpCRSxes3C9DJrw2ssFScWwNpCN4B3vW8wmFr4FAPDZEgHAXZXg8qv34gMfuxY/+HmNrRYoKd8aG7AmhlokCIOIDlp53zUq1BMYo8wriaOraYIjD2zx4ucehfNe+mgBwCXHM8hxLgPADkjy2WZlMWfzGaPPCsELdlHwCyYDryej0OQ1KT2bxC2SPhYQPZlkknW87ZYab33Xt/Gtq/dgWkMewG0yEuvOCtWMPeNtwISsSuktLaabSSmmlNrNKpzz9OPwB+efifF4rwDgqiaQZkC/ydUamCTgxJAOoxqKQGlMMPrM8l7JE1pNMwHAb3vvN/CVf9/AriAB7QBwEGQOMqYO2AVAmD6j9GImDhWbhOoZxyX48zc+BUcfC2zVHZqCUuIEQuq5pCvnmBeoXSJzzkQiwBhHwffX5uRIMsDm9cj1yII9i9R8To0NQZc0xdZ0umC1k4FINl6Y684G8zk+Z5CJKVza87HIzcK8fGqt4O4gqtZFYF7x7wR0Kkl1miKAF+Y5j2xtGhtNn0PZ3uCrSOai5REDkAhwqsGi7TRXKAXrPqIOinuB3a+n3EEZYL5XfqCQp7CpE5g6gDVjLK6VROZ5HWWU+TUJ6M1phr9657dw6ZW7MS1HYhXLA3bulWrAiOcs8xQ2L1sCTGRggtLFKXD8kT3+7HVn4QlnbEPT7MPGrFTTRlevIpEHrSh+YsASLCdIxfvm+uffjf1rLHZj4BkL0sEaMm7z3KT1SfUlyEhj2tt+OcPPbi/QUgw4J9BP/+0OUduBAsEdAZqYgAuBIa7jsCSiFiQ7E6isZnuxttbgmCMOxOokSIYHJrmD34yzNSqYr6dkm9NM+dg94j325gHKz+P4Z5orBEK8QcgBfs7iTOCINShkcYSizPHhi67BRV/4OXZPRyi6FnVUoqW/L+VvAwBcg1LNBBUTIG3Q9ARUM8RNipU0wdqkwG89bjv+658/CdsPAS779y289W3fxG13ttisUgOAOdaUj5ZTbQZmUAaFc5FfGmMmIDGNmWM7jPMah08KXHj+o/GiFz4U1dYmqjrCrJmhiyvzp2X+iwmgM8CxJMEZGzL8GQMy85Xz2XykvGW5isDzvPkgNJ44MOUy7VpPwvnN+3YtSTFZSXHn7h5vefsVBgA3zH+1mmzEkLwP0Cvg20x799v7VxLg5KOAN1/4GJz6qBRFx4YUsq55fx0qgYSJ9hiuQfcJ5/g6W1n7m5qyCFCbtLyacpSrzMuc4KFttARPF2tU+Sf4HttcCVL0QT5dZ4Wu1TrgtezZqGpQzZnSklLXdRKBpfq37zPMWUWJlTzFKOMy2o4PXXQlPv+VX+Cu3QR4TfZce7WYqJLYCPPdAOB5nmY+o812FwkAPmilwnnPOxavfPHxiCfAtC5RNTWSyMBJsd71HBZL5TYjmoJ9WH5tBwq5pggQW+NRUElhbtO8ZNMBJZgNbJ97iId7nitUuNy2fKZt4TsD3HOwx9vXOZ/dLTIc7+Z5iHuNPnfZLiCcfQjSeiOejb83DAYVlTDL7Izhec5ymc5twWvXJaCVD8K6UPOVAGwbh3LGPL+Qeva9X9LWoYnPvi8Abc/fvuf4udDPiXOZe+5LQQKa5wfuS/TZ9v3HzqKmHGNnYnpS29p1xrafa7mYeY7h7/Q6NU/EOPOcgQE8/CfXEIEhAkMEhggMERgiMETggURgAIAfSPSG9w4RGCIwRGCIwBCBIQJDBEIErv3SM/rJZBV1RZk9kwt0CVNnl3jBj8VHBwf5dmfvWnFv4bW2zMwQ4yn4kXrRzn+m6wZ2mHsfOjC8KI4GIDX40rEA6YVnL2g6qDwvqAfwRp69gRHjjGIW/MlK4pdAWxY73deXwCcZIIHF4SAoWcP8IhjkbFN+tsv5EuClR6IK/oGZQpCMRWtKUVo8vEDdy/uSz0cAuK/TAABfgx/+vMEWJWG7VAxgelzGPcEsFhSNUdiSIUXglcxI2fFGxgBOIhxxQIOXnn00XnXuGei6fQYAk8UlNpaBTAQe+OXsLRa/lwF5jyVf44C8FTxZzKW8J3/DQmmFqK+QC4RN5T+bjw/E1y69FX/7vq/jJ7+kx2scwGzKAbNwakK7XrRWbGhVSnBVgC0pVvQWrrEtn+FVL3okXvmy09A196BqStRNNi8I21xdsKj8fvU8LJbHmZg5lGYUmFdVWE1TbJYEgC/Dpf++id0z4WuhIE9esoHIVohfAMCSDA8AMOVn+8AAPvUY4C//5Ldw5IMbbFZk/46o2ykA2O9nuaDsc9rBzrqrUZSFAGBvdnD5WJd3lnSy7kfYle6Vz0dAhvPW1qZ5X3thfzIeCUhYBlc94fl1/bVxAGH482XZTL7eGy0EsAc/X63TwAC1+WEFca4FzZMokW8p75NF/mU5zkaMbZNEFZgc5IMd8CKD1K/jP5MvJlF3M0sWEMLrSLpzLr9uTDhnA4tf2vTo00by5PTQnZVj/PW7v4t/vuzn2JwFAHg/4GB/Zpz5SpJFHjw2CXCNUsmAH7pa4cXPOhpvuPAp6Lq7sDnbgzQbY7aZIZsQsOH4cx4ZAG5rKjR0zHOSgQvGdjOAlQoEJqMLZDlZxC26WubdSEctEvoEj1YFYJbNDPmoRxaRHdsgbul5SQY9mXtkGTO/kY2aoW1mYEzSxJjIs2IPui7Va5ydura2FoB1Y/9yHLxxxeaOgS7OKHUmO/Oa5xOpLrAZIfhuev4Q05HMUknqx2qAmeQr+MktM/z1u76Fq2+uMa1jFA3lnSGYVv0u/NNEaNh4QX9jPV+LluoIlGlux1iJK+zcUeCCl5+M8150LKLJDHfvPQh/87ffwDe+/StslCtoO4LSXOmFgTT0JCdbk1LZkjwOYI+agJRV0Ucd0qTHjqzF0x57IN7w2idg24Sewh3KjoBrLUZz3xJo41w21reDbeb5Xc2lnn0+y5tUbE+DHDU3yHQNzQfeJDLf27i+AgNxWz7CyiTBnXt6/I//73u44rq9qBrmdkLkBrgScFwir1pTVpD/dxCYP1vJIjz8yAh/+odn4bRHjzCrgaIWLC4wt5InbY6OMtdBeUMNHxzbJSsHb8oQUzc0DznIxte7UkFRFWJ38haptuHP540m3EPkHR0YpjblTOadFgZVaUxgri2uF1dIIPjLnyuGZOEGADilOgH9l9FhTOmG7CB86B+vxEUX34Z79jD81tCk+Cuv8AN/HQBWHmQTyBIAfOB4hleefTxecc5DkKzEoCO0GLutedMSpJ57EQdgnGtaYCnzXwCeHWDWuUVGt9Ycp0fn3shxXwIg7dzEEVo0qngDHsfEm7cYQ3pGm3eujYGfmRYNewaselMe71nzjOoNicXUfL6NVax5SSbukpyzz3XfUzzXaflqPtte6koRejbuCzrDGEOc+YP3LcWKhtYIq/JE1/6kRoz9meuuFLG831mDiqlq+PzxpidvHvRGH91zAHr1XGmi+7A93jKdzoxk/Koxxs5vatoITVHcr31/1xyXD7WdlzwmvMbpz//qULP0g8fwfYjAEIEhAkMEhggMERgi8B+IwHCY+g8EbXjLEIEhAkMEhggMERgiMETgvhG4/uJn9pSBLctaILAXDQP1aEmisDWPx8BO5HVYJGRBzgrfxsZZljX0YqYX5ryQaMUzA1bIzLqv76kDBw7oLhhH5tfqxczlz3LQwRlJ8mMLAM8yCOwA8PyeQpGVryfDwwhXC69iAUuBlSOPxsA85Pt5HwLilgBjPpvuqzcvQznRivFsxXn55lIGlUxAyld2I3zvqj34wMeuxs23V2IAq5gfG1uNMqekHyWsTpIVRMlkSkCH+yJuSlYRAeAjd7R42dlHywO4rnejoGQhQRMVuimNTI9QA8XnsoliOO4vEepj6qC8FV0ppWosxSweiz3J0jcldsfjdUTJCn7+8wof+uAV+Mp3bsM9ZWL+w8FblQCQZJ91iifAYn/4bBkyJPI6Jt2RAH2Jw3c0uPCVj8WznnwMqnI3yqoRM9ALu15g9vk8B/9Dk4IK8BHZygTP6aMKrGU59s1W8Lb3fAOXfGMv9hTGsgoldwMCliSgrRhsK4EABbmEEX1C4w700DztuAh/8SYCwK08NNGaB2/TUCoy0C/lMxjYqgEYc1DXC8dilKsZwubUMuNLwFGSSgZYAH4YK2duEWRNxLYzNq48dsW0Nla6z00HfL1w7Y0K3qDAnzt7yovm/jOYhvdCAAAgAElEQVRnZnEOSNIziiVr7Mxffob8QQMALDlqFsMDUOENIAIm5M9sz0EJaL8fn5N8/v38RbkWO6hpQzkjAL+LdRdLbpo5xAGnLB2hpQR41mKUxVjNM0xnOd7x4evxuX+7BXs2eE1KW4e5GMAKgtbO+CIAbCQwAwboNQuz8MX2rMFJR0T4/fMejyc+8Rhk432omg000xQNWf1iK8YC5ggkcIzUWCNAwciGlD435jpQFpXyghi3YtZzPXaSSGUeSWLLs3HcIEnJsmR+ypBkBC8byVknyJERYEIVGLKU5yYjm89k7ExKK7MhpItqzCqC6Au5ewdhHMzh/boigMCTAE6pqSXI6Jt8uYFLfBDml0QsYWOBeo50kDDi2GYJxiOCoGP8y5d/jPd/4oe4Y2+KrbJQowvvsYosb6Zk1xLgjHoknbEj26hBn9IvO8YkmmA13sLDTgD+7PVPw2MesQ0YV9jXruCiL9yMD33iety1i2A52bHMAyV6xqCXfoLk8/lJxrokmKvMZE0uBP/J5E0iPPSIHm+44DF44lmHoum35I9bNvRxTtDVCaZk6qcROgKoQaLY4yhf2iU5bTWBhEYcz7PuBe5saa4T5QhbHHNv5ZWYsYtwBxnA77wKV5EB3No8YxaVbLEaeoLfu/vcy0vXGhKcXZlHHR4eGMCPfnSOKF/Bvbv3aU8iAFx0HcajCZpy0czi42lkeGs+saYWslwpqdyiYfMHFR3cp5b+6+MxSoKJys0E1k362HxdySJNZS/gACI/R3OGDUNBWpr9GNrDWpc99gaQsJ9RYppKHmySYkNEZmoEq6MMeUJG8zZ8/J+uxacv+Tnu3cu9MDFZcK59nUOC7LQROecS0DrbMJ+S/dvHyPIOh6zVOO/s4/DKFx4nBvCspQdwh3LmKgpAnuaoK8ql29pzNZU0qJiY2oo9u2LI+w+qFmL56rCxUDhwr3JvnnJGq9Yewd/MVEYYU60/TeKFKss8z/rZJsgXO2AqqX2e5YJvu5+tXGFBUuQEw5eYt37ec6DYG4h8XMWoD3Nlvv9IfYVrgiuNt74AvbkOzK7CzpLMff6cvr8byOpS6SaD7bmGv1tWh/Fzn4Pe5u9sY6tznRQwwlgHCWjlPGfqU8rfFWF0fOP5ZXF+cnaxN354ExL3SX6ddvZXhprl8J9cQwSGCAwRGCIwRGCIwBCBBxCB4TD1AII3vHWIwBCBIQJDBIYIDBEYIuARuPHLz+oJuMxmJZqaxVUrshJSsAKaS8TWSFJj/HlRjr83ENhYX8sgkxffnPXozGEHWBzkJUxkoNWi2Md7Wy7qOStVzJklKUu/1jLQbOCtSU9KZjYAtXyNQE8BIi5zKGFlFfkk20fYJhRI+VqXH3QAmD5/i6K3FS79sx00c4CSTEixVAPAykKneEdk16hASPZehLgf4YprKAF9DW6+rcRG06OL6QEcAOCehd3fzABOBKISxIixkkIM4JedfQxeds4j0fcEB3h/LHYbaCN4gwV4AmaBAS2/1uB7rAIvQbo5k2sB6scZgeYSUZ8giSZiII9yeqymGI+34Zd3l/j8F67FZz79U9y5mWMjIsAXWDEENPjMPQESCUCj57wSENYi63NkXY4+qhHlLcbjAo88cR1/+OrH46RjxqhKel1SjteY0/zyYq4DVQtGKz0WO8nddmhRNZU+c5wmkoDeKFbx1nd9DZdcthd7C7vHZQBYhXIxgPZnAHMgHQBG0mM9i3HqMT3+/I1PxbEnZJgRqJIENIvkBLOM2eTzQwCgF7ZDoVrS44nNObGuCOSGpgK+fs4KJruJ8rdSAV/4RrrcbJ6blK8AYMXH5qYxxkzSe3lt8hn5O677aVHMpWj5GjEUw70aIEwEPBKII69DMvQEwpj8qzOefM26BDTvk2vKn98lNAl0cg0KtBUrfuGX7B6Ly+taRXYyvck0J2t+RBQW2NzcDBLQjX7G3zmbLY1NDjfOKS3eIifLPNuBv7/oR/jEF7+PXXsI1hNkMT9OAxcsF3hslGk4ZfkbsvAJGGcEbRKs9MDBaYGTj8nwO7/zGJx+1iHYfkCFvoqwUTdi8fLNLrctME9+zgVyeWbGKOXFbWOqcQ0gK1cHG0T4QwJIBBYTMTEpL7spMLdtM6TJOvqIAFOBNM7UIMD7pT9t3ZaIMEaMMeqKc6IWS43M16aLEGcRiexzsMzjxjF2MMdzBO/LGkE4BgTXmD8tryq3SlqZsbL83QTWp4PHjCe9ULkGo77DKEs1Xvfe2+A97/82Lv1uj10VVQymoI9sXSdoYl6HTS8p0hqouZYk627PRwYwGcFZl+KwbTWe+6zD8PpXPwk7V4Aq3sIsj3DFjXvwtnddjh/+tMCsGotFGscV4i7X2LPVo1WTAhUDrGGCUuNqWYn5M879TCDUkdsqvPjpR+I1r3wkxmsNplWDWUUJaLLZMzSUy6WfcN0GIH9pzRFQDTHxnCBFiQAmcV3QC5yv8fXue7PALq6zNMX/z957Rlt2V1e+c+dzzg1VpZxzRCAQIIQJ5mGyAghMskjGbbufaWPa4fWH9/HZ7uHXbbfBQNsWYDKmjbHBYAMmSQaUkQAFQBLBBAUkVbz3hB3fmHP91zm7CnijBV/39ZDr1q1zz9l7/dNm/daca5wX6gEMlLj73hn+9K+/iltu20Ld0haettgBVi0BcLDYDy0XtK+ZZ4TefpxFOPe4Dv/5N5+Ax12Qo0vH2Lv/AAjpWWNBC2jtRyykCHPAwayBwnASBxcAnkK0MSbIXLZXCL+nfuBZikoOGwaHl+4CVIHKV39VdGXPBjy3grJSRUuMqcFtf/7wvU7qWhVZtFLeqphLSuYG44yqfSq2d+J9//AVfPSz92L3fq519utd9QA2teqPK4C1b/H92xgZz4AAgF9+8al4zUvOQZc36gGsgheZoIQ9japwPS75ebuylJdauFdgoT1HkN72Od0/9wgW28g6nM9XXPcGPv1ZyV1XzMrYzhov4vE+yoyZ7836N4u02bT3pOIE0RxXFp24Wp2f68Vh+mw9b9js9H2bY0BHBgJtnh39Qh4bM7fZt4IS86UOhXTaM1YOJLwe2k47FOcDwvJ+AviVK0JoIeJQ2M82f6b0vcmfZ1bnrs07PQ45kQ8A2Pdfs7+OtfciYRFZ6H8SFiXHR58fSLwXC/YhsK/fi1541ZCz9GAMfw4RGCIwRGCIwBCBIQJDBH6GCAwPUz9D0IZfGSIwRGCIwBCBIQJDBIYIHBqB2z71zI4AaT4vpZpjgjU49S2VsFKTKA/GJHro59lLRtJm1JOCnpx1dYSrMjxp17fJU/IsKLCC9nJpaesJYrteQzPmqBws+XqJUFde+L15bs8sJZmV7UHOkPR0JaHS4lTOheQpE5RUMjEJyYSmFDFMbCuxa0lQQizej0Nf/q4lo+01pmIslmplqbhCL1GCECaFiSCkAMYIN31lP975/lvwze9VOFCTTyRSmcpeV6acZh9r3VdpdUhdrcFlRIRLKcZJheN2buOXLz0NL3vRBchzuw4CG9o/S+Eke2KD2OpPWi6CpTNja32QCe1oH+njxL/LIpWwjtpk9i9mX9iuw+baGtp2hPt/VOGTn7kVn/jMXfjOd2NsdRuYMbEazaXw5XyKYwN3UWxgVTogKvxSs3dNaPEal0jTOQ7fUeM5TzsLL//l87FrY65ejlQMls0sKMw5XjAFJaBxEjzkuKm/aisFlqBoS2vLCKMoxVoRY9/2BG95+zX4xNUPYe+MENp7v9o8c7WrxijYOvJ6qRlkHGiZTBK1mdd47Nkp/uD1v4QzzsowXZSYbotxI4tM6S11Ueivq3sXyAjWwOp5HOySG0LvsSX2Na8MELgan3CN9rkO6rWWpFJaWXvq6gV82SebtpQLpIwF56R6LwKcvkrcs7ggjjVHt/ebgt2T6Ywlv6w3rSnaCPWKkakopQSVkjmo/MJis0KLVQ9SXatEbAEMBnt1FVAIWFhhCX/Pezjznnj/rjJTIj8k4AkZHAALmgWIsrLeDBbQ7JOtfazGeBypQCGm8n60Cx/77PfxV+/9Mu57kPajBgG4PsyR1+CY2QEblW1p900laJMg6TK0CYsyOP8TrEU1NvM5zjx1jKc++SRc+LhjcfJxh2OyVsnKlGPLP6V0py63NIAjZaTszl0hS+BoTghcg3KepipQoMH6k3aMQ5shwlwW1Ox/S/AYpx3Keh7ibPM35zh1tRSyQKrxYj/b2ZxrJ0crS/gWBSGeVJdmee/W9g6ZVnsp9zv2YA37YGtzzH+Pn0mAqflNiBonqBr2p06RZVQhE/oZ1M4y9p1uMRntwE1fPYA3/uXV+Nb3Y+xbNLJVF9xrE1RRsPQmRGuAJm6RtrFAPK3xm9j6reYdcNoxC7zuPzwWz3366UA1R9V2yDcy/OCBEv/z7dfj6uvuw/7FGDMq9PlFm15VntB6mXuUrWvZGmuP5Bj5DCB8T7EzrnDhGSO87jcfjTPO2cBCLhgxunoqi+QuHWFeUW1OJb4VGnnxB+e2IFpQHerPFsiSTGuAwI3rWIVIiq311O1DLa5jroO1hFbxHb77QIX/96034+bbttG03LMNAGvPUFGS7R2roirnWKHICsBGGuPsExq84TcvxIWPW0PdRGC7Ys4d7g8d4XYZoat5dhLQmqpYpxABrqsw+VlcK7B+vbJ45zU0jax1Xf1tjg8sGioE4zknGOemLtE1qdTUsirmGGjfbPSuLDZgUQldEMzq3uYTlfC837JkP2igGNORgMp+7ueNvQeLnaIOI95Lsgvv+rub8E+fvQ8P7uOa5F6zsuCWz0cPAJvjvEFdrnvBZWQYxRmOmMzxsktPxWuuOBdxto3pogLbw/L6lmpTwuXQI1fnQMN9rUFemEJeOw7vzTZuhdahYmCk9jwRXExYVKJ5pMcHm8tUfhPSZlGOmEpwWpwntMwfyTa+qkuUdav9m+eurPf5rmGCu70xx4tqftlNtyxUoQE4FbJUeodisYo/s+coVzT7mWPwc9U+QYVmKjywoifbG4I7jDHxAJKtuIBzXudNw/mycpWhIw2/+g4S/Lufg/0CJ3/OVPx7bhYWVxZhtGG/s2IVH6dlKwHttywCNAiv84UBCGc4Y+17Nucji1g4XnoGDEDc1pwNJ8fl8S8YLKD9HBn+HCIwRGCIwBCBIQJDBIYI/CwRGADwzxK14XeGCAwRGCIwRGCIwBCBIQKHROCOTz+no/KIAFhJSvoJK4HnuUn7xkDLyirYEmir3psOfPswyVW3rkB09Szfnz38+HdaJAYceFAfPk8cugLFrQ+l3g3KQ4fErhLxP10lyus2i0lLzPYtJl0ZTB7rfeb8pqnQUmKSffBqs6mU6ilAYt1jD+zR1naZ+A0WiQSR/CLMcrWPVHD8PHagZOKWULVKcN2Ne/HO938Z37qnw4Ga8Dcy8LO0Z+b31M2mSNsMCa2S44XgRUc1LiYosB/H7NjCy150Nl71ssdjlFcoF6XArykrmWy3sWW/Xo41xy8rrP8eVXpMtHqsBObYl48qJKpT85GpKrtKgHOUjxB1E3zrO1v4yD/fgquv/wG+/2CCA/MRqm5k1qrxAXQxbagzdNEELRV1CZPQJWLCSuTomgWSzKyTs6TGWr6N88/egZe/6EI89jGHA91+MF9OADyb7w/KQ0IsS4R7EtgtwFP2Tm1qAeCWSj/Z33YYx2MUWYUH9+R489uvxeeuO4DdMwKPg5XnruhxIGrzWt2XpVyOk0JKxp2jOR5zTor/6w3PxCknMZaM8RramhCiXPb3dCtX2v/afGVC29SsRPymwLWCAe/1yd7NhPBmJ232qnlm9stMUru6UsAwgGpXILFAIElGaKI5yoYwkgltZqU5nhGaij1Up+gIGdMC1b45JpPJQUovh6uu3o2yVL2mCceMVJlSmDCTeX+qtggzBAE6g1+2tnm/rrA12NJP4PeLQhwSuG21F3Us1xqJbQAJ/LO/D3CMTP3M3tm0imbBRY00KjHJJ2abnRT46jf2481X3og7vlViWnM/INghLaAyzeJNCCj4S6QVM1ZmP5xSjUb4Kktf+iMkKCJghDl2jmY4/cQRLrzgFPzypedgx2EbaLCg/hxxHmN7NpUaP80KTLfnSNNCKuqE7004RYDXmF237JUFiH38CRANClofSiobzVZXilsqewkcc3Ni4Pzg+BFQEDobp4usmCUUF/j78H6XED70gPaCBV9XVCyLNxHmcCEG+CRoJJte6+VJXCcoSwV5si0HiQi52fGq3yqLCKgk77CYj/G+D38HH/jH23Fgu8KcltbpCJVgPIFVK5txq4Cg7XMpAJw0EyBt0XAPaWNs5B1+4dEp/uB1T8Ypp1DNPkPSrmE0ilG2GT788dvx/r+/HffsS3GgYpxTLigDWMs+pcH2OxQ++RwzhSDZY4tNJDj98BivueJUPPPi01E2C62lFHNZ89d1rHsQlAyWtn4GLR0VQlEHHSDqir1Ug+WuFPDWToE26j6GvA7+zHvlUgG6o5ggH0X4zv0V/uStN+HmW7dALtV1NSq2CtA9rXoAq194zw5aa9G4JjajCOee0uJ3X/8kPOrcDPWc84j7c4Q2ngK8lzohfV8Wgvn5532jeX2uutT5lKTao/xZwPv/2vnKAgfb/7jvcD9iD/lEhJ/FQTVKVWWMpFBvaG3OJ4O6lT20g0HapQtCJrSdt71T/YC9t67qvRrEmVnqMyp50mHRbuDdH7oZ/3L1g3hwH6exFRH5/qTSFa09g+faq7gvNCmaZCrbdBYgTNoRjhzP8OqXnYdfffX5AO7FfFZhNmuRj0dLAO7PL32XBHuWWbmGeOz6Lgj92NVU77LgjD2Oe44OXsTlVusZi0PqDlXOcVtH0o1RT6dYLLYxb4AFQXZk/Z3VwiKo9R1AuwOAnnmSfNXDO7HnFY/R8jzQmWjnpqtrWcCkfUDA13TGfl8HFwVaz3rbZ2yurHrP82wL/Yb17EEFuDlp2LMcP6/3PNVzwzioiKXnzMIev65KZosPrnyCcG/lESrrQjsSQmK6rVjRgxTr4cxRIQfbYPCZozFnDSUk6WbBNR3aO/i653U/9vmDBfTwP7iGCAwRGCIwRGCIwBCBIQI/TwQGAPzzRG/43SECQwSGCAwRGCIwRGCIQIjAHZ9+bgDAiwAFTaHYcwdcwl/+zNUrS7Ale1lTLB7cE3jVq9cBjRRwQUHiiTL1AA4qDbObXiUcVyDXkvQOKzyp6nalbvlnqhOzPHTrW//eEoj2b/3kPJVgBGRSHlKBxIReZMCE4EgAOFjhLpN74b2U4CTqCLaBUjC5Gjj0KhVQcBtqqZFprZmgyFPm2NU39tob9+Cd778Jd/+gxf6aEGEFgK1fniW1mTRPuxwxdUHRQnaoAsDdBKNoimMPK/HSF5yH1770PIyyqZKZTGQyaa7rSjPBB0uqstceE6xB7Sj1GW0gzf7QwQOTukqkU/VcUblF4JNh774Ot95xH6669m7ccOsD+P5eYKtdwyIqgkKYNsgzwW42T20xMtIeE46WSkanUaZ/TTKqvFqM0g7HHQk8/7ln4tLnno3NcY3trQOyYmWCvm4WmmOcJ/MZYckKvC8he5qgrBZqjMxrJWugODtHjiKtcWC2jr+48hp86gu7sWdOtZj9zwqHkxovrzYI37uqh2phxoJW0LuKGZ74yE38339wGU46iaRoG82cQC5G1c4NmksRSEBUC2gxiUyY6/OUymRp55ZgmMpr+3ephfm9XRwyAvnQM5PvwRhQMcUXpOo72wog1WWDSb6BOGefUtrL2vXwNgmt6i5GiRIVbY3jAkUzX64rU4TRsrdSDLgGmHAvmaxvaxUt8Lpy9vsMa0lWrbyvjPafVN9SJWug12N6qHWpx9jj7Iouhx8Ojh0iWyxMve7ry9e37wkG2giwMtRNpd6/GZ12K6oKGxSTTdy/N8U7P3AzPnP197FvlqOq5nadEWEle8CywME2RnKzhgUWsRnnxlIVUqka+pd3tBJOMI4SjOIaRTzD5lqMpz5uBy644DScc/aROOboHOO1Vsr1ks4AcY6KvUcj9m3uBOM5MFJVs/CGStnMimLYL1v7EkExUizqliQfEXsANwuAa7+qUVDpvgDWRuuYdzUWMAjDnslU/lPN5gCYAISW0KaWM7jiIN1BjgM8n7saw2BZLjjSU4EKznNecf5qhdKaOkNSkEoSEBHyqSZARRh5HmFzxzq+ffccf/7XX8INtx/AbNFhTnVuUqhnuCxhVdQgb1Z7n7hE0lChO+ZAoIloPQ/sHC9wxeVn4FUvfjTWxlNsL/i6XK4C2WgDX759N/7n31yL2+6eYtauoaINdGhhwCnaB1MsiOmfezpTgiXuepzg8HSKZz3tMPzW656O0aTGdLota37ri83rpuKfwGjVy9ZjKBV9GXqzqiiIKkSudQP2fibZGWdFEzY+VOlz7zM16UY2QjFOcO++GH/0putw863bqCueeRUqwu2gvPR1ZwCYO2yvx7s1ucd6HOGcUxr83m8/CRc9dhPNrES9IEiNUXdUlUcoeQ1JUPwGJacVBjmoM9WkzhOufe4VLF5hn3s5MTgg1CpTIQ0LzLifW4/aBdKU9zaS8pg93tuuQNWVUjUnkTlNcN7KqYMOFbKB5llG6Gafxfedu3Vwxx7XLJAiuQQmWYYRizAWI7z9b6/HJ67ejT1bBHkEgb19is88y/g5AI6lTm7TBVqeWV2CcRPjqMkcr3zRo/DqVzwGo3yvrklFSp1BeC948+I1L2YxhX+w1G5qKev55UVW5jZijhaKpfb7TsUc6ltLCBzsoq0gzdY3r5uwcpGy0IQwP8KYrRWyClUXoQKt3xvkdAvhGHT2vGbzfdUuQHENVtssXMtyOkisrL77wHrpyhIcBKwVsZ2l5iITWm30zmgDwl5QYOfMspAkWImvnAVsrviznb+vxdfmAD9vVVRoz6bmjGFryteVlPZU9PIi6RxC5TSLsBws67y1/tlNKDQqipH2NfZ25ufweyqntR2qL7udueoPH4ohTQGu003/duELPz/kLJcjMXwzRGCIwBCBIQJDBIYIDBF4+BEYHqYefsyG3xgiMERgiMAQgSECQwSGCPxYBG77lPUAlkVpzYQtk24HK4BdccjEFu1pHeQqRy9lygqsetKTSTZ++d890efgyBUt+t2oU3LXlG6WOFYardcXmIn2JTgLNtD+Hv3X8mf8z/tZepLQk9F8rSWN3faW198okbdM2AoGREr46f2CRSMBk7rDhuvzxK7gY0imevKRCl7dfwDeUqEEOEa7SyrB0ogJRFpAH8Db33MjvvHduRTA6l9oIhr1bSQkJFzg90lTKFlJe+VWVr4EUTlGUYMd4wUuOHcXnv7YY7GeW9LcQK+pZvIsx2JRKfFK1SfHiGNN6Msvsxw262kbc8LWlU3m9vYMWwdK7N1f4557t/H1ux/E7ilwoMlxoI2wIAyhqpHglTHpCLISxF1O7K37iBICqEp3RZQaUUkjR9Ya60WDpzzhWLz8xefjjFNiRHWFxZTJbVNAUxRrwIrWtqt+xbwfQdY0ke2xChLqFlVJEMRkbYQiKjDKG8yrXXjTlV/Exz93/xIA9+Fvf4EsQbCyuvESBiZtjfWkxGlHJnjF5Rfh9JNGyJMG21OqmceYLuaaJ1Ram/2r9aRmAlrW4I3bK8fIXSkeiiOYIOfvlAtaHpstKXv9WkKd89YsTmknyiR0lrGnrMVC4Iwq/rIWsJhVpWy+Nw+P8IhHnix4RsPKimq7JkfTZRhjasCQBQ8hgW+K8MoUiFmG7flCMED/3HYYFWa5vVJ7QQDYLKAJgUzNeqgS39Vepv4ymNvfH/h5Bj9WfR4Fg4P61IHlEqiEte4FIVJRVoRCMcZUolJBxzilMZJ8hBJr+ORVd+Hd7/8y7r2/wLwu0RCAhCIAJvapTLfb5CrjmEs3p/tmj2qCV5OPcv2O0LJVJFVsFBlHDQ5b5zwuceYpG7jw0Sfg/POOwckn7cD6BmXk/P0OcUqFqs3ZlasC5MLAIg2tV+JUWi/Xtr9WFe3aPV60xiZEy2XrzoKNyWSEaTVHXKSopPx35bVZ1vOLlqoGz7h+Vu4NrpBj7H0teT9P308FjQlYQq/WJSBmr2Iq/wRKOD8J4bnGbRNjTNMoRcZ+zDn33g1c9dkf4K/edz2++yBth1lckKhQgXOooiNEsN03tTEVi6YGBfv3ct9mD9u8wknHVHjdr16IZzzxZLTNFuZU2VYsZIkw2dzEfbtbvP39N+Iz/3Y/tspNTBczKTA5n7yXp4Mks9UN9uz9QqEoQd412MwWOO/UBL/3+mfh3HN2YHv2AGaU19MutoqQJVTw815sHfr60ZwPvb3dBYDjy73B9lyDpDxX/WwqCo6D/d1k6dAYrqU54qTGffsT/PFf3ICv3D5FVRoArtXT9uBCFo6J7RtmNaw5oUMpwk4kOPvkEr8rALyBlG0CqPglMKxnGkv1W05sziwdFjh36NaQ04ac98lioQyjbCylLu9NZ2dw3OAZ4y0ibD/jM4QVvRDU0xGiw0j9bltkKJsYZb2l3tdpXKApQ5FEKJTwQh/tUXUJxooxUk/mrNBcY6sCviuLitbHI6yPMkyrCa5837X42Od+FACw2R0vnx3UF9eLAsKf5LFc92lw42gTFA2wGc/wpAuOwVOfeCImY+6DLcpFgwbjnoJY2tGDimHoyMH1zfPL1r4BTC9ks3OaRSCm1meBD/+0tWZnCOeFK1j5ep0HDQFvgkVC1S9Bb4tHnXMEHv/441B1U9l5y1K8ZWw6eVn4ee/372McR9b+QfCTlsyZOQtY3GM9Oy3BbWbFSvZm/dYgLCxZzTmfD/48589tvvakyFcsCPgtLjZPgn16z2LZXkv1N89Eiw2v8aB9anmWhr7SvcJAG/JQUKi93/ZU3aPOGvaRtmIGGR+EVahnQLU/4algZTC6Tk0za9Hhymb+ybg8/qqtPJAAACAASURBVPLBArr/PDV8P0RgiMAQgSECQwSGCAwReLgRGADww43Y8PohAkMEhggMERgiMERgiMBPiEAfAJuayBQqffhqSUJCB/a+paKRts2W6HXLSbPuM0WZ9wn2RF/frtWUJyvbXfIxV76YgsKSZ25v6Nfi791PnK4SzaZi7YM89a6lgiozlY0nsD3paAlQ60ervrTK74X7DgoT2gfyi4l0QlKq21w51k9q8j2V0A7qFiZICYAFrNQbOCQLQ29RipOyNEYhReUYN95yAG9793X45r+X2G4yKQ/VplIUxfpVdh3RHftXjvVnF5Voaa/MV3QjAVf2AR4nM6xnkOpJOcvQf9IT8gJOITmvfqQhRy2FURgbt3f0PpJiOTCg2jRUYgJVQ4UY+8NmmDOrmiWoUKKmdafsi2MkFPZ1iVnAEqYRYqdUFJuyjz9nsj7PIoyzFuecvoaXvegxeOLjjkLS7pEas64SzBdMwMdIc59zNn9M3WhKIs0L9soVUKWSk8CKwkJGq5EF9Lho8MDuDG+88ou46votPDRdwb+fBIF9jG2uqDmgvXdLRXGnPrBH70iRRzNwmlFhKJU1k8jeK5FzL/ReFPAMc0TrhFA7tIE0+2Sbk9aDcKVwImAjDqLFquw7A6AyeMpxs2S11gjjzOtIqBhrMB61eOazz8aznn0e4pg9Qxs0VJPH64jTCVDvUxKdX0yqez9l9twlLlIym3blhBDBXpjrxPofmp0u/yO04BrQ3iBYcLDtuheNsDCDcfAEviv7vciEY+kQ2MG01L/BQtfHhK8naPYvfV74S9tVArZZQktWrpAWCS2SR+u48/v78a73fBnXXLMP0zZG2bDPrv2i5mXoAyno23F+pmip7pRNAftAlkBEBR2BL+NmClsWkVihQYIsrjFJa2wWNY47YoSTjpng3DOOxKkn7sKO9QRHHbsLSdEgHyUoRlTZEdhb31JTdpvujgpa9hGuwUIKdgOnZTwBZugFnlJRzN+kwtn6lRNGT7enS/jOGGUqrGEBCgsHzLpZ6uowj3y/9bFn3N3eV+AojLHiK2iycmTQj8IaTJIMeTESYtKc5B5cdxjnE8RphdFagQd3A+98+8349HU/xAPswU3FZke1stsTW390Qi73K6Z6GBxH2mLTRr7rsDGe4hefuAuve+0TcdIROcrZDA1tW2cz21vXcsy7DB//9Lfxwb+/G/f8KMeMcJkqXapQ6aMQILjOI4fNoQjC94MkzlUyMUkrHL8jwq9cdhZe+PxzkeT7saBiNU5RL6jSpqV7o32f+6sVQZiK3sSFhpIIxFnAoZ6k/rPguOFFUrYmXL3LtWxrbIO2+0mN795X4k+v/Cq+csdUFtBtwznC9entG2wv9z2dluLLMzcogHfWMU4/vsZ/+d1n48LH7gQWU7N75tlb0bnB7s1sfblHEz4T0NEiN/RUDQUYXPtdRDBIUEyYbUVG/OJ6H42KAOhsT+Ha5P4W8ziNWjShf/F0Vilu67tqTCZU8vM+zO6fn6n+v8Fhw88qWqhz72fhh4qtNJ8q8OxWgUwUYZRFKLtNvPPvbsLHP/ejpQW0FawE1apdlr7cAlpjxqbubMmgM4wtGGIUXYn1rMZkVCNhf2q5OsSmFg0FEr4vOXT3XujcV6RkPmgPX6nR+49oGj8dO1b0sPwK0JXvISUq+zQzTnmlOXDkjhSXP+8cPOtZJ6OJ9qnYRLbydayCl47S6qVS11pkuI2xrNsDAKb7iXoDB/cFzmcqu/1Zyr/ntbFlgReduFVzX72r/TXsI77f+N7i+467w3DvsOe/lVuGrUd7HuLe5AVEUterb7zNSy9UcQcTH1AvNlqeoezL3lMg091CYD1cZ0nXlLC3qUhDhYC08c9tDYd9kbBYAFiPVaYqN5id4oLLPj3kLPvzdvh+iMAQgSECQwSGCAwRGCLwMCMwPEw9zIANLx8iMERgiMAQgSECQwSGCPykCBAAU8FDS12qfw0AmyLU+hGaHSX/zFLrO6lkGsVCARh6cs0UPpbos57Bnmi0ZLfbjDI5t3wfCSQNftnnUq2yso9egaRVP9G+7Z8rqFx563CDSixeB0GcFIRBVeivE8RSQpIfaYlbqeKCKpEJTev5ZlaMVJcyCR6EvUvlooPV2WymJGohlS0tIw2S0H7Q75VJRt4oVZJURa2PCsTdCF+87iFc+a5rcdcPGsxQqAdmI0hgAM7aYRIAx4jbkUGnuEYb0QqWKpQMzbzG2igH6rlUcvTuNOhmn09w6BBAdrm8PylaQuKyp5JRstZVXAEM68pb6yFofZvtTqhANJkwe/5SJdmioSKVMJbwN4B15m67JcghpsyQEpalJdJohqOPSPHCyx6BFz//0UjafejKuUAQ++E2LdXDtJGeBsjPN1v9zwGfT5pfSbAKJpyMcow3CHAaWUCP8xYP7s3w1ndcj3/9ollAS+XZ9ztfFgYE9ZBlkEUF1N8zzFPaV/P+2AmQltyypjXttpLIpsplwphqS7PvVCLfHHXDWHBOm4UqrTdN8R1gc7C65IsNelry3gCD5cJX9pw2XjYOtA+noilC1jU4aleEF1x2Ji675EyM0y009Rzb021UdYEsX0eas5/pyoaWdytoKGUxFZrlshf1qCgEdra3t7E2WVuuFf6OQFfPzrRfxOHqLI6TesS6LXaw62Qy3/tcuh20QwatIaqpMypjDS65stj3HQfFjDEVieMxyRJjNdLYUz3LQcnXCsy7FP/08W/jHz78Xdyzp8W8ofqUEJiwiX0yCRIId7noMjQCSrRt5t0RStDr1VSqsrzmfkEAFPE9aoy6ERIqYfn7NXtax9jIWqwlc+yaADvGMQ7bmWHnkTmOPHIDJ5xwFI48egcOO3yCI4/cRBITzhPkGqxdtAvUMcEE7ylDTbvkFqgIdSROjrFoaikgqXrO01Q2pg5wC7o7LEpMt7dVWEA1qnp7q4jHxk3QpGlkNTufz1d9v7Nsuc95X2h/PceF+9yqaMSKBKT8k/19g6ZaIG5i5EmGrCCEH+Hmrz2EN7/5etx9X4u9KjhKUNXci63fOuct9xHeg60Fs/5FwjVGQJnRrBsnHFXiipeejZcQxs63UJUQsFzM9yOje0ERIV0rcPudc/zlX9+C2++sMKUrAGG7ug54v9dQkKR+4lZYcpAqPSkE/rt2hqNGBZ72mA38p19/Io44eo45zeAFgKme5UbK5XewqpMAlMpf2aqHrUTWvVSlh77yBJ1eAMGYsrBCKm0VwCwwGhda35MkxWiS4oe7gf/nz6/B174xEwBuqGSXGrzv4kCgaSBYMQznkKkaO+xAjo1sH57+5BNw/iOPQD2fqq8y3SmirkJbA+XcbONX72MYUmcp7cpzmx+CvogEYXnt8+lCZybn1draWjhnrChAxVY67FlY0SFSIQfneo3Z1hRHHDHCLz3rVJxx5nGy8tf5y77CPPt4nqdZcB+gQwJ7AQe1Mdcsi0BaFlDY+cvPH/Hcpu1xsgvv+dCX8Y//eq8UwFrToYe8CgGstEf3Z32Trdc5e4kT79ddKlCtFgB8djC7DDtXWcXDwa2nWmP+3OMVKVoj1tFYjhgqQgt9qP17wWbeA4t/2Ddb47W0ATHraH5Wz+ab76f+uNwT2UO8YCFbhGNYqPDCc/C855wAJFuYlgt2lEbS5ljULByz+WaqYiv2cHjL81zPNILPoSjDn/lC319Tded6Dz738PV8D52/Kmzy50Z7b4fLVihkr/MzgH/6z7y3sT+nOjD2Ai9u4oTOOgtVbGRW1rTp97NWsLqslq4HKnILCmIVVnDqEYCHPc8/n8UqOqPd7t4dAfz5jTFgaUvTYpSPVg4KsnsO/elD2w/OH4Lzx1322SFnOfzPriECQwSGCAwRGCIwRGCIwM8RgeFh6ucI3vCrQwSGCAwRGCIwRGCIwBABj8Dt//oceUwSAFsWM1jsBjWiMdwAhpl6DxZ6ksz2LJ71KqleDW45eHT46aDUlRmu5KVdq/U4dPWSJWD7NrAGhwxSSVUbLAP9vfuj6WpjKrFcYSVgFJK9pmBaWQOaapR2kAZ/lcx0NUuwuDawGCNhr1CT6S2BKj/bE5p+XZ7IFPQO7ykwLeBqSkGCjnX29msyfOHaB/C2d9+Ab9/TYtoV6r3IXqOrLyaHaRdNKEUFCq1p2f+XikRSh0T2jlQIMs1MO2WOj6mbLLWta5a1rcHMpYI5JJl/XAFLcNCzFKUyW0l7gmden+FHKballgz6HDXFY6Lb7F8JuyNBLUugIsnUb5X3kCcRRskUxx0FPO0pp6rv74nHpOgWJZpFh7JZIE4ZMypimew3BRjnh8GOANmDopz3lEtt1qCczdE2tP5lshvYLDaQJSX2HJjgTX/9JXz6S3uxe0qou1Kj9wsWfK6t4hRU5rxVgVpeF5PdjHqMlqraJFhbKx8cwK3AebBFPUgdtkyvhzXlWjQvrDClttYT15mErDZumteMsRTkB/csplp3nnRWsNC1OGqjxRUvOQeXX3IW0nYv6jmthDlma6iqGHW0X1BlsTDbZib2CXQMCpr60NVPHhOqm6gmZRGDKUvrZc9ot4/mz72XsK9DT/QTNHrhBj+Ha8P7YDp880INjUnoJ+nrrN/f28dMqjBCJypx5XjM2E1ku56oMKHBeCMFNcN33QVc+bYv46t3HsB2laCsqQRmr27OWaIsg48RqM5lX1Qq8ksrcuB/hCSyAQ3ybSkErQhgwh7ehAZS7dn6SyIzQM+iTnOe/WuLVKJ5rI0SrE1iHLErx0nHb+DYo8Y47pgxjjpyhMMPG2HnLqpnqfiPQf1k2dK+u0KccU2wP2qLhP2cWYqQ8DoJzKw/tssGCeukSNecNTUbFXPcC/r9l/uqaoJIwkvegeIdChikZg97sI+Hz28pPanplw2w2W9TET3OCsRZizbZwIc+cgfe98Fv4IHtDNvq000oY4URvCarsAk9gAO81DgQAJMtNwk2cuDMUxv83u/8Is47c4RoQUv1BJV6KU8FwYsiQpvW2DfdwF++7SZ8/gv3Y7tKMZWynZFYFeZoDonnrfY8X/dpnMluH3GDSZPivBOB17328XjqU47DgcW2Cl3mC8L3sSy81d83QCTGb3NzU3N7e2vLzkX21qU6mAUaWSpQqnVGm2gV6pgymSBVZyUhfWH92osuwtp6jn9/oMafvOUmfOXr22YBTQUw+6TriLQ0yVK1GHoAOwB2K1u6M4yiEhuTBmsjgsQMMZXuIsSc/6rYIVU38fshql8/6/hZfM/GoWFQ0i4ttQXFGJNwZVLkc4Okep7ry4qIbI1UOO2UCX7tNx6N007ZVAEB55apqc2e2m12GQ+dcSErxD2Z40clNtc6zwEVPFUlRmmERbuBD3zkVnz0M/dh7zaLDjg93eDXrH4NuFoMdc7I1YPnFtXd1pqBan0B7PCspLkT8WRrkS/7ooc92S23e3v06kxena3LdxOgNGivogedTaunAC/g8rPa9z4WIBFUE8MXcY7jd8V45YvOwmWXnIqq2YtF2aFuUsRthjZuUbVlsN+3/WtZHEAYy57inblq0EbbHRp8PZhq12D7oc8MK0V9WM/Bitnfo/98xM/1oh8/05YQeulEsoK39rl0Mgh7boiplMAstgqFe3qPcH5pvQUA7FHUM0sAwLTO9z0wS7k/WiEV34O90rmWqSq3MSYUt72N5WvcT3W/2uvMSnpZvKR+9CkufMFVQ85y+J9aQwSGCAwRGCIwRGCIwBCBnyMCw8PUzxG84VeHCAwRGCIwRGCIwBCBIQIega994lmdAx1ThJgC2FW4BlQtEWe2mcEqOFjemQKs1z9XCfyVzXO/z1sf2Ll6gyrUNDMLQvUfrBzyrRTDphq0BBu/PFHoiUO3i5YaxtUewb7ZLSMNfphEir/PxKAUWMya9xTAnjSUArFnB6rccMcE/qq3qeeLmaB25bF/vgMuAhP/N2mAulYqK0LgEe0V2wJfvP5BXPmu63D3D1vMOlMAtwLs3m84gHWBVsI7Uy2zL7C+pRSwM6gqu+iICfYV9F3mkL0vqCfOmWRWs+GDDCaXsLif4I1aqnkJw8xCmFDM7p9wylRdxGCy26XaCIRS/KqB1FSNVEq1bSoFFUHbKK1x1I4Wz/6lM/CCSx+Jw3fUKOLWFHVdjEpSPVfomm2ozQFClEqXfWivUh8TiY2RIc6ZHO+Qd1RHlti9r8Cf//WXZAG9Z+aJ/4Pv/8dhuMlyCWcsVk1QwBNe8GdMEhMALhQTqZXDW1r9REjoh0XniXtDwAf/zxqrr7BfXhY78DXsjRjWmrthWlJev7B8vQozkkZ9DIuuxTE7W7zqV87Dxc86BUUyQz1v1VO5btlvNUJMS+6lMtmwp6AuLXiDIo79f9lL2ECuKTINUFlynIyH3xOoUDFs62oFFwkTBedz6225LOAIYNxUhNZb3PtzO+ywNWuJ+b5lr9Zp6J/p8WTcJgWtkGvZgibpRBCHRQijEVV8U2SjEba2duCj//RNfOhfbsX9exrMFinaaEJUSzNjAWAqszkHCSe11uLSej+2KdAmoMyd8F/jRIWh9pFgI81RFTcjDjXlnlaHebJLZVZ0DdIIyNm3mntCwv9q7Jgk2LmRY9dmgWOPOQxnnXIETjp2hGOP38TOI3JkkxZTqlwJ6stWltBUpBFWlEQ2aYzpdGpAj72kwzqh4t8La3xeCQYGe3zOeS/OccW29l3ZltscFegLFtJ8DynFacFKhWtZoqADgQpDYlDQHgsAp1JhpnmO+/ek+Isrv4Qv3bgXe+cxFurt7Cp866VpjvXeo5TXxz0qQZuwdzKQtwk28xme/IR1/O7vPB071xdAxXMjFrDq2oVm7dokQ7EWY1aN8OGPfBMf+NDX8KP9tIEmzLYCDl/nOk96BUh9wMb9viH8TzrkbYqjJwu89JLT8KpfeRySlAC4QRXOzMW8QRnU1z7Px2P2xrWe3zpLwzlU1+WymMNUwwbZpQyljfd0pvHguqL6ndc3imKMJjG+e3+JP3vb13DL7VsoFwSVJWoqgNUDeHU+Gkw0Zw0/K/WzAHSTBkh1znBvptWvFUKpaEegLPSLDUBuSVsPeXwSPw9j5i4ehMd+TnuxmJ0W3Fd4PvGsZj/7xBT3bYNJUuO8s0Z43W+fg9NPWUc1r7BYUIVs1vl+L7ZF2ploux+LA6zgJKNlN8+aNHRqpX113MkC+m8/ehs+9rn78dB+9rh12+8QL72ZnzU2NzgeFk8rtNHnCAAzPrbt2pORnXtttx72YbtTMfRen2GrZTGM3P9yuCpPh17RlRfD+Flg922/a89dAfazICUmTG9VcHH8zhqvevGZeNELTsei3IN5RYU1WwOQ6VtsbN2bEtcLagw8W5GfqbMNSPvzje8V3Nu8JccKQpuLAL84l3k+eEsBd+iw5z+75oOBssHkftGf71GrQsFUz6TqgRxAOwssdAZQCRxiov1+6ZphZwRvyK/NCjSoAl7ZamutSn3NOcPCAKqBYa0cXB2t/Y+FMyzoMXtxweeaexbjb/ekQpngbHHRC/9tyFkeslcMfx0iMERgiMAQgSECQwSGCDycCAwPUw8nWsNrhwgMERgiMERgiMAQgSECPyUCd3z64k5JtJL2jdZ7zZO4AqWhl6klcy0hyi8lvWTZTHWwJRLtZ6vHNEs8M7HP31tB4f5rqIRdJUqDQo0qi9AvzpOFUtIFNUbf/s9Bkf+bQ2IqgD3xqPdwRTPTtbrHALpaJuaDqjgkEWn/KkAd1Mz6DCbNCX8jqlAs2SnFWlCM9MPL19NK1SwrzepScQyxSBN+HrCm/pAFrr1hD972nutx9w8abLe5KVqIjoz0WoLeOgDLYtkyqME225VarvySYsmSzBbnlSJsdY09YNgDkIcqiw4CwPx0WqSajnepgjV/aoNdTO5HkdnVxuqPytexEa/1yJO6HAmKpMJascC5Z+/Cxc94DJ7yCydhx/oMqKZoStKZBPOaChwHrDXipEVTmw2oFSpQ1Rh6mQZ7b83RUIyga2XSO6YVaYdJOsak6PCj3Sn+7K1X4d9umgpCEb54Qtnn2kFgKFhhcpzZA1tWnF2DOA29MBuqy2kNyngvBO5pC7uMJcct9GK2n3nyn5NL5tErz+egLHYIrBKA0G9XqFjq6hUEkJrMYX6wliasI9RJEWOEFsfsqvGrr3wUnv3Mk9FW+9E2iSyDFy2QZiOktOxmLKk2VF9fs05nAtwVwOScWuNL8GDQz8AgVWOc27TergSXCTzd0rYPdj3JL8hrvuYHqcgIcHzNMCxuA21qxIPBR99KlK+VmoyJe6q/6L7MuZhkaCuLW55RzUV18Ah5fji+9e9TfPifv4bPf+FObM1yHJjlqBvaIfPdqKznnsa/sODCoL88lwl/CYRCX1WVEKgYwsBCky70o+AsHyy7E9miq7ttsHFlTQSJnbnC1yCTSSnLbPl9UK61LTZHwOGjBscevY7TTjkM5557NE4+cSeOOmqMnTtGiBOC81IQpOQeXOSYae9hUQ2V1bTKTdWHmv0pyaPM/p7Wu9anlZDR91SzJeZ+xb07Rl2Vej0hZEXVpYB3cG3gvsY93vTWsjWu2xqt9lODi6MowygjBN/A1dfci7967y24+74GM1oXSyQs3Z0JTwV2CM3tvLDJbuudtJy9gCeIcdKRFV7x4kfgkuedgnFBtWKHqiJ86dA1ixC/DsWYcU9x+51b+Mt3fAm33Vlj1k5Qqo+yf0YAgKEHsO+RS8BGuMbrT6j8S7ARV7jwnAl++9efgkectYa2m2H/YoaKFrE154qdDVYcwWvnZ1kBCL8nMAoIbAnDfFcQYKclb0HHi7B/0042KIE5ZybrKe7Z0+GP33wDvvr1aVAAl6ioAJcn+KpQwgG/Y0qB/bBHZixs8CKGOBLsknu3aoisf7jm7LLIxJ0GbM33zwoBNQJZWeVbsYP3HZaiMrR4sHIXTnz+xz0ykxsBte1EwWtJi/PPHuF3Xn8mzjh5DbNphVnl/dANYnuBigF1e96oaX+cERCyqILz1NogFCywamrs3JhgVq/hHX97Az7++R9h9wG6Gqz6ter5JABgt3/WWcJSEBULcM8PzhmynrAe6Jy1tII2rX+ELamaV44M/mzic4n7Yig5srPRC33cDlpW0b1Tugd5HWouoXpYh4ovz0nuSdznoggn7qzwmpecjUueeyLqdhvzmivK3Di4TxB+WkGA7amrgh+J9pfPRnQxmM5mtsfn1gu4/zzWLzxiwdEK4PL7VQGfwGiwfbZzxp6HbI+3Zz0/G/r32Y+RxdD2JP8cs5wPz2q9uPl7OEBf9utNU6n1l89G4RnQCl7MmSXQbxXQ2FrxZ71g8c4RUr2BxZAKYO7/eo7lzO7F9LGXDhbQvWEZvh0iMERgiMAQgSECQwSGCDzsCAwA+GGHbPiFIQJDBIYIDBEYIjBEYIjAj0fg65+5pGOibDEvBYCZuPOEnUNST2S6NWf/50rAUgnRrpSunnhj0s7VZP1P7quC3T6P/077QSqQHQR5co+J3j7gPVQtYraAoTcxVVYp7UCZaLe+vvxST89g8efgyVKi7JMblMVuAy0VpKk5SHX070wEUu0REqZ+D7p/Jg8DnOa1KcnqieC+GiVYQBMWMtm4NipQLxJce+Ne/M37bpQCeKuhGtEwiKWDLeFuyX3yECrHTInJn1GZ62CY6lylekMieaXGCoqe/iAES+h+xvn/DwAriku1qcEZKo4JRQTEgrqL4+nKYFkNU11N1RH7/7E3atPgsI05Hveonbji5Rfh8Y8/Dim29fN9u/eiaxOUtHBuG9RUOzMhzd6scYO8WNdco3KJSiWDVQZyHGBSqcqxymnjTVhH6JdEKKIc6yPgvocS/Pc3fxZX3zjFvoUB2D7o7ofIf66xINTqcjY3FrCLaPeccH6liFrachOslbII9ff8MQWXIIIjeU0QA8C9r6Wqq+/9aRM49NI0AK+hCG1/fX0aLGaRQmwAOKpx9I4Sv/rqR+LS552N6f4H0TQpyqjGAjXGa2tISqqqKhQF+3uz/28VVLqpikJo88x7ot007TCttyehDOVkhJax5rJUgBwLqU5L9ZPlF9+bXxwfKsLcZlq9Mg+xT/ex9HHl70oFybUVwJbbSnuPW7PLrSClJW1CmZzPaNdKlTqLPaS5RNuwb3GBus5kt4u0wN3fW+Dd7/ssbvnaQ9i3PUbVTNASpgSlnykoDQLLdp3AUqCdVQYERITinNvBuZiwOJsKyGhtcn3Qnl2qOkJAoTODe+xlS2gQczzpNsD3YgGFVVcIyrQtiiRH3nYo4ggbRYRdE/a/TXHeIw7HI849AmeeeQQ2NzJESS176KQwW2GzZ2c/VF6fqec4brwnqui6ZtXr1ottZFkvq1UrXOE1l5Rgttaz3OGhq+wJQdirl/NNAJ6wUxpJdcvUHJwkGYqM93YY3vHem/H3n7wH90znaAkKGwInjizVi6aws+IVR0vWE15qbIHzGjvSBBecmeH3X/80nHYK4VWKGVWB7H1NH28qSUcFqxcEpJG12DfN8Pb3Xo9//vT92K43UNYGOH2+6fMOAcDLdUgKSjuBxK6N93PSrga/9coL8YJnnYS23YcyBQ4sSlTzFvlopHneb3UgxTvZvnrb8wyhi4TZOgtsSUFoakvuX3TEoPJQ0IzjxPWcpBbLcYTv3L/An7z1JvUApoKaCuBS8+0nA2C3Ntb9hh7AIypwBftYBEMWzIInFkZ1SDRv+c8R2n5P27BP9Qu4tA3xvKJDgW9K3rvWtrveF3/Awh2hU3lFWLuACkUXYy2KccG563jD68/C6SdMsLW9QMWeuKSwYT7784TPT/X35ntkVLi3AsDzxTbSPMNkMkE9m2JtlKGJd+HdH7pZFtC7D/y4AtgtoL3wQM8YtBQ343T7T/UJXBdx6OFLC+DGTBdYtKSqjr4lP+euFXKZi7Cd5Zpvh+7vP+EcWBYhHPSeC/aH2wAAIABJREFUB/+u3pOfL7hcYxRFOEEA+Bw8+xknakxntIDmaMZmN859wK5zZYPu9sW0lF8qrZMYi5JnA1XVVqDhds4GovlaO39zAtN2VUDI91bxW9hT/BzgucA5toK+rrK2uNi+bk4zVMl7z3iuKRayuJrdFb1+TQ6Y2TvbP1cxDgBXLhzqEW3qce411mLBVcJWFGKOEaZijtlWIKiaXREte+wF2wpYuwS+XgWFcRv2QGA+Nwv+J1x+9ZCzPGReD38dIjBEYIjAEIEhAkMEhgg8nAgMD1MPJ1rDa4cIDBEYIjBEYIjAEIEhAj8lAt/87KUdASr7FxL+MNl6kHLW++UqaWlKX1dYeFLTVSlLa9deDzdTdbkVJRP2Bu0sAWnqR5mGEl6p9y5BqynNXHFIAGQqvNVXP4G6UqZYUtNEGobJDLywx2Cwt6RCku+nBKMlrdUTLlj/8U8pG2WDSFVUAI1Sb5mF9Or6g+I5KJHc+lY9gIOqxZREwfKwZwGdZynWigKLWawewO/8wE34zr3AVk3VmqEly1+a9lfqQwHgBRDTDphQIaPkMCBi9uVlEr8x6CTrWn9kNrvLVUI5/Dz8cWhsPamskQlKPPU7JWRYWk+HZLdsM83G1dSowVLUAmuQkvCUCeEuwSRucPLRDV77qifguZecjrXJA7rWcn+E6f4ZopRWthGmtYyWBX1A4MvQB1U4P4+JV6ndpDyLMBqPNC7qZZvESAkpK8aRlsTAeraGzbUED+zJ8Kdv/Tw+f/2WegD/OAB2W2Wbaypi4GxSBryQDTZVzm00Uy9kQm72ZTbHbdoHE3J4n8LQ8dHVY7215ChgNasPnt+2QFaCYX5rSXOHISZWshaHTpXNipJDlcUxxnGLozYXeO0rH4XnX/wI1PMtzGfshzlHHdWI8xRZY71+i7zQn2YLah9uhR4GmDi3mVyvm1pQka+TylHwzCw0aQfMCyJglMIsjA33E/6eWzxzfYyK0XIteaHIofDbiywIv6hA5e85XOM+YtazFje35MzZw5IopCu1rtkblmOSJrUp9boJqmaGYsKZtRN3fHMv/vmTt+OGWx7AvgMZFqVZrHOvI/AT8KXaV3PclO8sarD/M+tRAl72qableMEiGi1Xqs9N/cgxC7hLJtMCEJxO+l1a4abaW9RVOCXwYs9TzifzmG1oPa8CikgKv0naYbNocMyuGOecuhPnP+IYPPpRJ+OI41Jka5UssKUIrgjBaZEa+maHcZUKWJ8Gs+zmewfYMZuZ9bBDYVo706Za8Fd21jGSzNTimt2E2QGgaq+lmpjxYT/ROMVakmBSAN/69hxvedtNuOEbER5spgKhEe2flyrr0He1MwW3mewaAIZcBGIkXYNj1ws8/5eOw2tf+RhsrO/XeNURUFYlElrUNyyu6VCkLMrokI07oFjHRz51F9753m/i3j0cY0InznPrE699VgUGK0hnKnwrchFkyqjerpAnE+xMZ3jWRYfhDb92IY46Apihxu55KXcDgivGnl+KqQolOtSVWUCP2Vc5wG/rU8/7jaXKFMRigQDXjYCe7dtpnGJUFEibFnkR4d59Mf7wTdcEAEz4WkkBTJiu7SeMlfc09nNweabK7NzeW9bBXOOweUPnhAQ54oZgmNb9Bqn97HBw11dqWl/hpR40bFx2LaszyNapnRS06w5jHBEqlupdu9bFeMzZO/H7b3gETjt+A1sHtlGFNZbQ/5ungYrNVs8P5kzQCviK4TdcLxUyQksq1NFhY1ygiXfibz54A/7hU/dgz9ZKAexPFFaA4AVXFkPuc+x7T4Uyi350znU5Gp6tLP6JajuHtD4TpC2dA1YAWHuTTaSe74PtI8uvvgrY+9EHm2IBSgXNDmqNwepIOMhtxVs/TOIIJ+1q8aoXnY1Ln3sG6rbCdtmijip03UzzM47z8PHhuafXu5guAV4oYjb63AuCijtcuRdO8BmGF8Q9glcqKMuYs8Am3LoAK1W6BKVUt1O1G5xQNM91YK3so/nv4bjUGvUiKhYV8bXuUECg3G8JYgV4oRVJsGL2Z69lESILlmIWFHH87fnFevzaTmP3xQI6PnKElhUd17EVqFjfdKAuCYAT3Qt/0MhFxhTKbrvON73w+Z8fcpb9uT58P0RgiMAQgSECQwSGCAwReJgRGB6mHmbAhpcPERgiMERgiMAQgSECQwR+UgRu/+RzOybBFgsq/0zx5ioPJrKlqklTJbtkCymlj6km+goVT7IJAgjUGXwVJJLNqcEDg4tM5JpNsdvI2nsxwWdwwe1fCXocXlp/VUunuvLEoRHfx7htSDQHa2IluT3dGex+iywXBBbsklWsXZdbQ1Pxwu+VnA9JRarxqpKJYIuP3+dS6aXXWlyY7GRSlDFhr07ZRDOOhEJdhyJnEpIq1QT1IsUXrn0Q73z/jfj3H0U4UMcCGlLTBTBhqCb0YSYMEYAizuKYEEBSpEZcSgBpFsp9M0kXGwlEMfvqYNj7Q4bksiem++IkxVeJ6QiR0bDlfysAtwLKrnLysTKIaECaqLqIKuzaqHDuWZv4hQtPxgXnrOPEIyfYXE+RFwvMm4VsWufNBLVgxgHEdY21bIwtwclV8r+qmYhlgtqsoDmepg5m0pl2qgQNhPHAJE2xMY6xZ986/vTNV+HzN+zD3oWp3FbA08anDyL982RTK8hnCeMWBuIJSVyp7cnsWH2V+zl+WxOu1LVEvtkBHwoDvFig//uy+aSikSrBfg/dpe26S4INXCYZFegxJlmKIzYr/NoVj8Bzn3EyumaKRRkprvx3YUDCtsbXjCXQHTZbkj3WXFYf66DoEhgJ0NXj431ixStAK+nSVN9UdFEVvFhYX8nQA5LvZZn+AKwC3HC4wN8ROOaeU1UY5cXSTaDIR6Zi1XymEovAgeNtkIb2nUzK14I2ZhvOdaH9qwKSFJhMEmRJjlk1wV3fXeBvPnAV7rhrC/u2cpSV2fe2zQLoCMYIwuiPm8g61nqFkjSZWozFDVGUai5FNV9ndvgCxVrHBopNKW3zTYpTqdIyA2JS5Ia+tFT0Jb6fWQGNbaJUoYtUYJxHKGKuixo7NhKcc8aJeNovHIenXHQUdu7i+8/U73arhIBkW80E/Qhn4pxK6AZ1ScW6W75aD1r/csBHGE2Lb1fY8RqoTuWNUy1IsGlQJ8K8JLjuMF7LBM50nextjDE++i//jnf/45343t4MdTeX1XjXmMrY1w/j4so8Wq8G/KVxZbHCJG1wxpEZ3vAbj8dTf+EYzOZ7gcjm12Ix43CoH29eJMhpNVt12FiPpQ796p3b+B9vvR63fafCbEG1LPt5zg1qs+86x01rkop1U49DQDkogLXbUl1PuLzA2ScXeMNrnoinPfkY7N16APO4AMpaCl5uONZP1+6M64juEYxbPh4r7nRDsJ6/Fn+uDRU88OxU71UbC55DxWgscJW3NUajFD/cHeMP3/gl3HbXFIu5FWDI2DZsugJxwS6ZqmPejNoQqFrEHCu4H1t/aj/HzblB8zOA5DgyJbcXnVhRgp1lmh+9IidX7bu/waEK15Vq2CAre2tLAC+bac7vFhspcOFZO/C7r3sUTjghxaJegAYCnKsCrBkdQqi4JTA0MM3nC/5ZsWCjaaVetn7zfJaIUSQJRlmEebuBd/6vm9QDePd+unuE8XHoqmtaOs1b7BvODp6v1tqAX+SGLAZirFpJgjlX7KmkkJ35aj/js4y1xwi7IvcJWTX3zplgxWzrzfb3UDIWPtfOkmWRG/eIUMzlZ4qeeiJads9MAbwLePUvPxIXP+tUZHmH6YLtFCqgrWT1XQULY3vOs33H+oOzkId7n/XV5ZrjGMsVQM82oV1CGDda/vO6pLjlmRAszL0HMOc8f8b9wfu1CwLTVSIU4PF7d1nx99OsY7FDGG8/E+ScwP0nuBP4MxjnAt9Dz2WhaI3ni9ZVcAjhOuJnZvnI2hWEsy0L/XoF0O0x1daICsxY/GfnB8dRLQ5U3Mc2ICtLctlHh0JBL5Lh+n3cxZ8ZcpbD/+waIjBEYIjAEIEhAkMEhgj8HBEYHqZ+juANvzpEYIjAEIEhAkMEhggMEfAIfP1Tz+uYLKNajPl/JlsFQ5tmaX/nfYBp36hkPFVgAQB7wtOTlCs1sMFQASbCEsLekGyWlWpgDQShrqr1vpV9AExQpZ5vBEQkeUuIsuorvLqGVV/HNA79+FzFycRxUGB671j73AZNUDY7UKLiw2Cb2YT6l6xdQ/LWE9yulFsmz0Mi39TFBC6mpuM9EADJKjshoIwwymhVWuCL1z2Id7zvenznPmCrod7IOu2qd+Sy16iBOdMNUptomkIpb5mqpLVmUBo2THz2pUKW0wxflkTV1/I1QWFkgxi43Eq1bb9B5GyqW+vZaTTe+0DbGxIomO2iACd1fOoRSktRJr9pZdtilBEqLbBrI8ZJuzKcccIazn/k0XjCE0/CEUcXmFK92BbYnteoqwVGGa1mS3TxKKhKTVVsylG7TiadTTHHcauRJrzWAl3cIc9jxHWFUdJg34Gd+B9v+QKuunE39iysI6X1qzQgKmDCd+rNM0skWxRkBSy4QsjC5H/ofWkdIQ3UB3vJQ3eZgwCw91Psvch7ZRoIXP2DXhpUtp70tvcKIOYg1RlVVvzlVD0wj9wo8R9ecQ4ufvbJaOr9KJuUHsnoai7MCFVTLqG3kvPpCk7ws9QLlgq3sN7ZB9YhueA+FVSa1wRN5pbrxSC6xohjY5bRgjdMnIciBAMHtNA0wLDcQ8Ka5XtrmgX4TSggoJCa4lp9uJtaEEg20dpKrAcpFWNcJYRuUtVSlayek5W0r+MiQ5HGaOMUbbaJm269Bx/7xG342m37sXf/GLMF+9myJzELY0qwfEGWuGHOK/YEYQF4QwDYXQbM7ln/FpZarV+0dcO5xP64tn4C9D1ksvhepbtZFr7Ym1or6AaZ+uw2SKIWm5MCpx+b4skXHIMnXXgyzjhrJ7K8xnY9Q02FfcXeuAnammuGSm0qVQ3g8LpkSRzAnu2nBtf5z17040BF1tIEKqEXt/fiJOis6hJr6ywWKNSLd71IsbU3xZvfdhM+ce1D2Ful6OqpIGMLs4118LIsVPG+sUGFrnmYJxjHc/zi+Tvx+l9/HE4/ZYzpgmbTDbjXU5VHaLMQt2mRpzFGcY4RrePHKX60P8Ob33EDPv2lH2G6GGve1c3U7L67EdqaVucEwITitNBmDKiU5N5g66ygbTcBcTzH4ZsdXn3Jo/BrLzsPTbKFh6al5oMsZNMUDWEYrdUzs4fX32kpHBSTY+79YYL4eecguA/7uJ9KUdmwR26Hokjxgwcj/OEbr8Ed35qhXJhyeSElrE02s8e1YgMpOtVH2QpbfM/kfqn9RuNr/U21d63abS/nsHsYu+WvX9/K4j6cEFKPhrOkV0jjU9vmmkF+FXvJOpnGxTHapMFm1uIJZ27gDb/5aBx7YoeyXaCuqD4H6orntxWUVItabgN8ttCewn2IalQWZ4UzUkb8XSuXjSzpMK0mAsCf+LeHBIDrJiigPSa2xdopFopSOF5yeLBG7dYL2FszCKDbGUclMAFs2tH2frkj9Hof9/ZyqbsNPvsYWeFFiJv+4NjZ5x10dOtcsrG08Qyv9cM+LTFKYhy/o8MVLzgXlzz7ZHTRFqa0cWeMaG/P+IeWGg5sFb/YigClZtbcgKC69uDwWXYuWSGNFwJ4e44sy1XoYHMMainiCl0vHvH5t3xmcm9sL3yhUwOBPjrZ2GeZFf34sxbnshXbBLcA7VfBBYJQOhTYWWFFvDpTuO+zYIi9zbNi2Y/bnmmC4wfXAdcnnynCGUZ3Bo8z79OeZUNBha7LC3psPNy2X2demuIJlw4A+NBnoOHvQwSGCAwRGCIwRGCIwBCBhxOBAQA/nGgNrx0iMERgiMAQgSECQwSGCPyUCNz9ued3VPTN5gtT5gQbTPVuW1otWuLYAWa/Z+QSVAQFhtvoKTUZVLlka0qeMcEmaEJVhYFR689pShEpRQMkdvtXAz0taJepZGQPzPln+K2Z/XBQy8it2VTFhDGCyI31KfbEK6GRYFWwA+XvCni5Gli9gF0BYrDR/+5Je1cq0xaV/+bWhH79jKGrRRg/whT+mWcJ1kZjtFWBa254EFe+5zrc/cMG0yZRm9lDAbCJJQ3dqp9kFOyLLd8sa9lEKsrOLGiD/fUqNqvE/HJsvM9xiJkzR0Hug4wr+RscN1qbBjtq2hwHNZPrsk1/3SBVL1rPafP1BoGpYuuqEkVKCE5r2QZFEmMt7XD0YRmedNEJ+KWnn4JTz5ggTkqUdY4DBxpUbYU0Y9UA+7ya8pNfUoYliRSf/AzGnMLypqkwGSeIk4mBrwwYxRE2xwnuuS/Df/2zT+P6W+fYWxKj+YV6Yt3nrSW7XVNOlZfF3qy1lZQOSl4mpQWfZRfNsbEEeX9+/iRFHBXV6tfcgyb9ZbqCgKbs9f8B5POJxQQa6bD27PNoc8mf5hhlKY7cnOM3XnU2LnnOySjLfSi7Ai0tOQlUaG5aWkEH10VJ9aJJcnUZ7HGokWdQl1DOrtBAUuiRHRSijEORBttb7+9La2gqRsH+wqX2FAfC/BQrtjCAaxbe1idY975UWZlTgIMZjcFSaRcUsrLItuIEzl+tdyLZYB9PyEwbaUIhXie/p7IVBHoZLaNzfPd7NT75r9/GdTc8gB/c32JWAdN6JlCVt0lYAaa2o2KxC8UwBAYN+1XTXpRKO72Sa8DnFsGx/WfXZwBXc6tH+n0e/NhWHQCwAHKwlKUqMaXSuCPsjASU19IIR2zkOPGoEZ560ZF42lOOxwknTbDoGhwoa1DoHbNAYm49QYkMud8SfGgNBRtUjlPXUnk6Ui/nqlxYj1r1+DRbVr7GraJdNWcq1gZ5nsjlYEKL8XiEL3/lAbzlb67HHd9LcKAkUJsFJepqzfULHkwDGez1dU0lxqMCh681uOIFp+PVLz4PRT5H1SRY1FuIY/ZSDwpERZaQnysgxlpO1W2GRbeGD37s63jXB2/D/i3agNPil9fBgLKXp/UrRVRp/YrzdAYZbe2bhX0csx92iVG8wDMvOAb/+TeehONPzrFvsYXZlAUDnAfB8pZFQIwt96gkQ8k5GYo58sR6JjNmUroLqAeQFHrSCyh1BqOzuMBmxv72wA8eBP7oTdfhjm9RAWwqzlL9lw8GwLZH8cpNJbu0u1bhRugLv4Rp5tDRqxSyuRocL2SoIcvqcDIE94HlWcL53ytocODs69RfR4V4G5WCbHSE4LnV0Do7NgB80dm78Pu/9VgccwIwr2eo2AqgpiJ01XqiJgDWeWuFHioKUZ/aBBlvzMzbdSujJMG4SLHoNvCOD1yHf/rMfeoJTQDsxT6Ku9Zqfz4S2LcmUQ79vK0XsBU+WC9gFg0wZLR+piuH99ZdHn4HLWVTeFeIeXYHAGwQ3lw25O4QAKeeh3oW9z/tHOfP4y5T7+MOCxRRhON3tHjVL5+Lyy45BYv6IUwrui9wLNmPnGVcNoZ2fliBDm/VlL72DKZ+1HxWoZI2OK7wtVrzvH71Crc1yrnL/UOtLwSMOS5m0ew26O5csezVGwqKypqxi7TPqD92cIjg8573rl7OofBs2m8jQmBszwKVnpmWBSW8w/DsxX3YlPAE6NZHOE1jNPwdOdyYoldrJBT49NdKGJ7g5kAAbs+y5lbD2LFQ0J5FuJeak3iEJz7/c0PO8scOs+EHQwSGCAwRGCIwRGCIwBCB//0IDA9T//uxGl45RGCIwBCBIQJDBIYIDBH4qRG467OXCQBvTy0p31c1uHxtCZi8Z2FPgeEQgB/gallCVFcB8vuEyTaBOwNHZqFn/xFkMFFnST77z5OFUhgpmxZUQ0xUBmiytJ5dQiLm3Hr9id1OdGkz20rVy0Sl20cbbCbUsOS72/3p8wilA/A1K8eVSsfBnCA5k/pMNAYrSu9z5zDHIRnfk7lNfhbhb56zB/BIAPhL1z+It7/3Otz1gxrTNkUtuBsUwNKomDJF3ROZjA4yQMLWRn0aTcliKtvYLDVdmdgHuYHwBrxiaqylStH0Rq6i9KRrCH9AC6bsdeURB0s2p96rMMwyQilnCXIl1f9LNO4CIuqXR0Um7YppbxphLW1x9GaHX7zoCFzyvJNw+mmF8MCB7RgLKoJQIuvypc0kx4uxlAVwVixVwGSVVTVfKoDrrkVRxNQCY30U48GH1vDf3vR5fOErB7Bnzjg7vA0q1tBrd3n/Aiuh9ytfLXhnVumEzoQrNh7sHWjoyhygVwovVywd/DPO86AWc5moK1+tse/qy9Vevf7bBmqCCl49lg0iMDmfyAp8hHGa4egdM/zmr56F5z3zRFTVNmb1SPpG9eNNYpRzty6PTRHqPbBDD1PBlSxTQt+T3K7ksp6lBgXYH5GQVTbDwQ6TamEHBGajadcrsBzRJrrS7/pn6vcTsx91K02fW0zSEz4qYU+1agCRDJUXYRAKsZe5AIGuLHQCD9bsRZ7bPSzVYSwqoTKMECJGURyG3XsLfObqO/Gpq76Ju78/x7Qeo5p3iNRP11R/6qGrYo6F1KHcQwQsaHlNNSP3jb7TusDeCrjZvme2yn1434fB/n1wJDUAH4Cy4FqYi11TSbVNDJJFuXoEj4oKx+6s8eRHH4HnPf0snHr6TnRrHbYWc8W+mc+xveBns0gilTqOSmmDINaXNtUcJCStBTV0zQIpofd3rw2AF8bIwlYqvhxxPcXmaISm3cB7/uEr+PCn7sa9e8aoSoJPKm+5p63s1329qZ9sACj6Q0CvxDiNcPpxBX7nNx+Jp154NKr5FDSXnrXbiOkMUNq61NVxPyQcr1tMshFG4wxNNsINtz6It1x5M+7+ToMZiz+6eYDwhHkcD1rJshiJjhNU+xN2UeEZYDBXekxlY4e8q3D+CRP8x1c+Fk956nGYd3swpWN48EmgGtkU17X6hBKsLehnHEdSr7I/stZbKL5g4YOgnwpaDAjrHGLRDWONDOspC4ci3LMnwR//xfW4/e5tzGZmOMA1berynmJSnsbmWuB7EMOrtdgRnFoPVIfDnA++c9l55YUWq2Ium5cG2ny+yPFBBUHep7zfbz4oNL0gjEd6TADM4gWDwLQLJwBeTxo86Zwj8F9efxGOPr7Fgfl+gVpzVbC5IoAptxIWkvTuN9huZ1EiaM5zLctTAWB6apTdJt7z97fIAnrPAQL6QwBw0PfapmvFPATAdv5Rxc2djT1/p0GZm6snvJ6XWERCFbAtmR7IN6gYjgJzxQiuDa4kDdUgy/Gx/S6si3COLw8CO1IOOtv5dz4TJB33vAojRDh2s8UrX3QWLr34BDTRfsybCmVD4p9r7nGV2PgF+/HwHCMnDfVWt162tIum68rSmj4U2bTBBYI9gH1/154YngvpJsB79jmymiudgL369Qbganblppj1MfW9QAUr4dywUYlB9xZ+JtcL14gVAtjZwmlivYYN/i/bEoRCLUWWRWihr29Tl+bMEor+BOV7Vtx8nhTQVoGVgW4918mCXB3cQ1Eji15MLSyuz0LAusaTLr9qyFke/CQz/G2IwBCBIQJDBIYIDBEYIvCwIjA8TD2scA0vHiIwRGCIwBCBIQJDBIYI/OQI3PmZSzsm42ZzJsOs95oSdL2+hK7mUb++oBpxQOEAw9VL/LtBYUvOugqYsEdJ5QBsTQED2SGbus8+21VES5tpAcYAlMMToCehzaZX0iTrtUcoEhS79qddgxJ3AYge+hBp7G1l4ecWhgaALe1oKlNLPC6Vj71wmoIoKGjC/bmixKxEHZLadRa5qQ8Lqi5nCa654SG864M34+4f1thuEqaZDV3JUpcX2MnKmFCCyV6DwKa2beJSdq7SUqkfMP/d+vSuEvj9hHwAvcvrCjfiKkMpZ1aa3pBttt63TNerFyL/qxER3kvtagpfZsDtdwMkZoKZYxAoFmGTYEiwtdW4swdqAuTsHYoaJ+yK8JTH7cDFzzwJZ511OKZVhXkbY960SAN04DW5ksiVOExYT8YTzEO/wyzlPedS7VD4SX3UYZtj3HN/hj/675/CdbfNsa+MIWFQAHT+5wrKGUyRmlrqS8IYJoE5Nsz2s5eoQRP7eWVjQyvQ4GvrSlbNMlfUu9pIqjFXrdvbGKBxBZmNG39GWOuJdHtdsAAVJLB4axwiqrho+TnGJMlwzOYMv/Xac/CMpx2Dti6xtShQC+wQAlApaVCU48Rkuqvi1J9Wczn04q1rqaz6wFK3LWVw6ENaLmTPbICJIDH0MQ2g09eQAwD2YbQVZn1FlyosKTEDNwnqZgcNBqRzfW7GXr91JahgKmZCYuvlSCBt6uglfxHIdgt7wg+J1eTkHSm+nNOjjXXs3qpxw1d/iM9/6Xv45l0L3PejSj1iFzUVm7xWGygCf9fK8+cEFgYYfAG5pt7GNpQSmCtBsIL2PXE1prZDraAcSYaNrSxnlxa9pvaX8Th/1jYYJQWqeo50DKxlCY7MIlx4+i68+Pnn4YILj0KVTLHoKmwvZqhr2p27BTXnHOexVeBw72PRjhU6dKjYGzRmP8y+ktTuTdAyFNbEiZnkRsiRtdvYUYzx7e/V+PP33IDr7tiHA9sjJG2Gqpmpf6rsugUUV/eseS0yZfOCX1nSYqPo8KQLDsfv/NZ5OOloWj53oGMt7ydOCzRli5h9RaXOBvIsRkzY3xbI8gjJOMUP97S48m234t+uewD756mcAmx92XWrSEk9bxly7/dNK3Hrt66riUvFm4YEJ6xHuPT/OA6vuOJ8rO3cxqLJNEfKUOxU5KaerheV3A8IpyKqInk+SjVurhZmZR7cDAKIJ+Di3I1TqySgwnkji7C2NsIPaQH9pmsPAsDsG2/3YIDe9w1Vo4QqHo+1rVn2tg62uXLmsHF0+GnntjqqhjFazWW33XUAbIVbVk1kNrxhf7INwta4/gi+6DqyOynrU7lZxOg4xmmLJ551GP5lZrd2AAAgAElEQVTgPz0eRx/XYlZPUWt/5Vy15wPuISnt1nWfrYpI+OYp9y4p3BkHdn63fvfrowJZTIX0Jt79oZvx0c/c+1MtoPvz0QAwi6t4X7R2JqomlN9iWQRAe3ACYG28pfbdpOMc4XnnalOb3zanbT5bcYgBViscWtn9ewsAD9hBzyr+l6Cy1mT0IYl5jlhLgjEyHLfR4BWXn4nLLzsZbbIf22WNus3RVtybCTPD84HOGeudbudpcE9xq3sV0qyeqfxZSbEP548XwbmDgMaVFtKtFQaxgEQK4WA57s+BDrrdttkKEczSeVlYFxxYfC9k4Q/3fP4u36evKhbwDecO15kKk4J9Nc+0MAtV6KNnXN27ne8WE4O5BnvtWqx1ic1V9bKX2llNoHvPqlY0w+dYAnMW0swXnA8RnvTCq4ecpR19w9cQgSECQwSGCAwRGCIwROBnisDwMPUzhW34pSECQwSGCAwRGCIwRGCIwMERoAKYyTcC4LqmotUSft53l692aMusXh8ALyFt8O90Zax9QrCIDb+/hKAB6LjCyWwV7Ut9VtWP0kCDEswB0EkxREgT+vi6/aAnBy2BSXBBZbElwtVPzq1qg7KRyUAqAB3m6n1CQlrqKX2eAZ4kqEVMmWI2gfzy3nb991b+W3aCpmQx2GRKGyUkg4W2zHmzVMApj2PMpzGuuWEP3vehW/Dte1spgCtPvAuWrgAwLytpU4OOEqC0aKMKEcGLrjtG1BLe18pb+/U6iDNQuLLPNaHdSqHksFPK3qU1crCo9GlDwMLEqJKjlmQ360wm6gm/LOktpYw1Kw38wWw2Ba3YQzrY2ep1CW+mQhFlWI9THLcxx5MfuxOXX34uTjl9F7bnFaYLRsLsgfllsTV45Io5/rmoaPvLwaAcr0BWpOoB3C0WWBsleHDPGv7kjZ/FNV+dCgB7vz8HH3zv1TwOdqeKBXsTGiBiX04zL+3db1wjiqn2I9TIZJ3qSmuLhVtKG6zV3FGfSo9VL6F/kHp4BYVlJ75UgXpxRR/MxIiSDh1VrSgwTlIB4P/zVefgec84yQDwLLUOp1ENKqConmQyvWlrjMfjJbBw0mhg0NRUWn9LlbgDI0iN5Yn7PC+U8JfSPc+X9s+2HqkUbuHg14EvgVhVruCyjzHtQXlt+rvUzStbYH+NKdBNuaZ9yy3stVeZQtz7D3NNcv/in7QAraoSeTJGvehkWdw0W8gmtFDv0CYbeHBPjttuewhfuf1efO2b9+C+B/ZjNotQsXCgihC1ZpHLWMlWu+F6NECgUZEtubsSGBQ3gB6ZfXRYA6tCGQMRvhcuIT/3SAIKi74tfRXomH7dC3PSiMq6DlXK8UiwEY9wVNLiyedt4hUveSROP3sDVbLAlL3M4wTlogzFL1YoI0WygLIBNfV8V49eBx6rMXe715UNtEEuzpG2TrFrHCOLJvjYJ7+Bt37oVnx/X4aqyhAvuNK5js12drU3hVMjrIf+3lUkHY7fCbzk+WfiipefiriZoq1jzAnkowLZmAC4RFdTsUgFPu+BnrY1UOVS7I53pKiSMT7yjz/E337kDtzzUIeKqu7OgJDUzaEVgFp4yy6Xa54qYf6ZywoaSaUilhEy7MqAR54W47f/40V45KMm2D+rsKgbLGgtS9twKt1b6wUs+/sA/BLuBeo3aiUByzke1PRSX7qdLokmgde8wY48wcbmBN+9r8F/ffP1ZgG9MDjqAFgFHKFIwIo5QjFJ2CZMCawd1M7SoBrW+WqUMqxx268YE71DgIUGkQ3oHgyAg900z+zgXtGH+Mt9Qz9UwwLunupbX/NX0xabWYeLztopC+jjT06waOao2gRlSZV+6PvKewpwkWeXuwiwBQNfR0t9KoOFACO6PhgA3lqM8K6/+zI+9YXd2B0UwO5eoXNP+3MPxgoAE/jS5YI9x1lCxL1/AcR2PTxfrPJGngpIGwOHPnfDcl0WmOmZg2tPZ/Bq33b7c1faGogNjgHh3PUzJFBaeyoIv8hapCY2J5BRk+DEnTFe/aKz8cLLTkaNfTgwX6BucrQl74F7iZ3LjJ9/ptTvy0IMa7uRFnkopGERnFnX2960KuzjHFbxAnuph+ceXhZ/n9fM4hydH2FfW16zxsksov05adlyITz7sW+6nxG286m3weq+A1znHmTPLnZtbsHM5zy2L/DPtKImqus5O0z5KzcInmu8Zlo5hyJEfp/lvhfbM5+5n9hn6T0C7FZMGlO1s1/3Qw/t1np5zmtuGXKW/tw4/DlEYIjAEIEhAkMEhggMEfgZIjA8TP0MQRt+ZYjAEIEhAkMEhggMERgicGgECIAJA9gDmAlQJrYsSWzJf1f8WfKSSS9TTbj6ggm8pcqlZ2XrCWJTVhi64Jfb9nry2Cx1/Wtlfcv3VGKPCfSQoGeizvoU8stsbJkAdqiiXGyAvwTBTO659bS/JrS/0zsE3dkyCbqygjalqoHAoPA8CAy6ci70NGa8QkJ3qVYh7ApKFIfN6j9K4Ew9WRpjTIXYPJMF9Lv/1834zr0dZl2GJu6kDpMCOGTz24jqU+Z4qTClNalpD5uI/fdStHUllY3EuSmTuauYW99Rgzh9SK9rUcIz2K4G60lPTZuSK8yDmIljUwmZApK9la2fcidQYio6QWYmWoPaSyoagWAm2S35zESu1KpdhEyWia0UYBzbAiOsRw1OPqLBCy49CZdeci7Iouoqxb7ZvuX1m0pnNZvNSpIJZ/YuZcK+lOUlpXYEt1nXBgC8gT954+dw7W0z7F/YNdv8dfVTT10b+us6NBEECWpvwiEmqK2fNcefvUGpnmSPR4uzgfSAYMK8Xc2FoO4mr5GFs60Tfu/FD0pGB2BusNDtXZmQX6kmPQpafrwWApA2wSiNcNTGAr/20rNw+cVno61mWJQ0iGaP11Iose6s9ys/My+oBua8WymiLMmdLBW6dluh32pQLTr0sDVtvX7999xNwAGwK8D8ms2K2uxj+3NTVupFHnoTE6iFOURw1rNOtp6TZtluKtkVVOTa9y3Jr4fQVyrCNFURAtdGU/OebX6nOT+nVSI/z9fR1jn2zWPc/p2HcNMtd+HOb/4I3/vBFrb2k9CMUVUR5hVBZIJK6r6p4Ba3rDgm3DBFKz/flWdhlejzZe0eChkO3ZttfvM9g5JZa8UV9UtxZVB/c38mtCVMm6NLrR/tuI1x4qTDk84b4YqX/n/svWnUpVV1LTyf/pzzvm9V0SggotIUnYpgE2wRUGOH2GFsIgkRu9h8Mab77hjfrzuS3CRqjE1uEhM1xgTNTXPvSLx6r4og2NEoig0CgqVQdEUVVL3NOU//jTnXXuecQjNG0L/P0aLe5pynWXvvtZ9ac805n4iTHn0kDlQNtspNMbrl/xlkajVX3d86rOiWUsQx1/lC4UBAfhh7B2gEVseMG5m3GbYVOfbv6/BXf38V/u2r92JfmaNrIiT0dI0aa7yQWXmQXV1SSljMZwMhVzPgtGNHeMvFj8cTn7SKcrqFpolQEQBuVxHlbCrYkqyyYq2UXaOrKyTdGCk9kkct8tVVXP/NBu/7myvxvVunKGdM85SkltRC2Cs4rsF6QHOCc4j3nwvcp1QxMdmiz1BEwFE7Zrj4lx+D8553LDaqDVByvuFYO4Oe90mp+uCtqj2VKVo+qwbuesOMrX/zV+a+Kjn0lh7mGfomwiTuMZnk+OEdNf7wg1fjhlunqErucWxYMCB4GWAzRQ0D+32Ny989KGYwp1heWTRrKW/Nd1izHtBeqb3Q5qM1YwSRg7C3aw2LURneM2/oCg1Mc39gXg8lgpk5O6TkrnL/jBusZS2ecuKheOevn4GHH5tifbqOko0WlHUmSuxru4vE4DS58tCclaWo68Z0KtJYAg1qBiMzPotRdmv46D9ei09ddg/2b1J+m3lkwWJf9gD2ZiA2kNALO4pG6LtMUugEf03twdYh1y5zsa5Hz0fG5Pbno9BvZeOi4CyecWytGRDrc8DXn8Yk7Mt8YtAcYN4Nyimhiyg8xNArukOaR0ibCA/fBrz2pSfjF885Akm2harrULNDoDXfadpVuC0H8yHPyWY5NquYzLHtz5DEtjWx6cqX9jADXflsEABWNsGEseBx+Mf9fxfPVaakouOFfcXzh+8DfF4wBQLOjAWD2iZwJOl/Xq/8dkODnebmksUA749NjWxkqUuTnNbcEWjrx2SCNtuPBWPbGtO0RoKHtC+Hmk0IklI/ePxMgYYgOBvA7PeUf+Z4POOCLw01ywduasP3QwSGCAwRGCIwRGCIwBCBBxGB4WHqQQRreOsQgSECQwSGCAwRGCIwROA/isCNn3uhqFtlRTCAYJAVyFi0YyGLrznzVVJ5D5SZXGYgWmFOtbrAhGEN0wuD9nNnkRmAS/KFe7VJRnLp5eCOA30umcnjLTORHaQWUTBcnzGWDLTQ7wPzWEVDFRHJNGYB3FiFLPT5e4uiUBGSrERhAwKSA/8uHGeZ0aJi8Nyb2Irpc2bLkm8r5WpZaDXZa2BlNJEs4+VfugsfveRa3HpXj2mXSclZko6MfZCANsZWYFmRfSpg2lhLAgO7EqOMVfkWSZFKalTXqOGxe2RR1gv0BhRQUtpBgwX70EEEFqCdZUv2m2LEwnnDYxmLi1yapmvQEHAh85jF8C7RH84rY1cxdmRPhb8DsE6WXS6VzQQtMXeCVlGEoo+wLa3w5DPW8PpfPRM7H7UN1WwTe6e1WHViD7bmJ+iFc6IqHE+TeGzQ1jO0dYJizLGcYSXPBQDvvifHH7/vclz9vVIAsIr6AjgObj5wEWxrKrBJSdYvrzXA8ial2TcmJSyg1gBl4eNLoIldo3G554CKDkjgMTDxAhtPktmSN7Xiu4OHLH6zocFeBJgXjRDOLjZGt3lB90mMLOlx2KTCK8/fiZe94DHo203UnM8p10CFrm7QJYWBvoH1aex3wyp8rTpA5IV8ypcbYGCSnTznHLCqm3lThnsmOkvUgU+Nm+JK0MrmOQEksnjdE1JyuSz0CzDwZgxjaXEZSK5aQIIDvsZmzEcjTKdTxZrvqUtjjWstKDc0C5WAmlLZxtxlM4PLyRc5ZXqN98m1GmUFpk2KzTLGXffM8L0b78L3b7obt91+AHvvq3H/eoeNMsJWBaS1AYYVwYagpCCMQGPNOJvKABc5vVltpiykd+XZOgfhNGOMzRrysueag4DXAIDULaXHY+TJDFEyRc2miijGahThYaMa559zHF52/uNwyEPZEtGh1LVGkiylb69A6tD0I4CHHHUB7gY2M6d7w43nN1eH4GezIsa4SBF3MVaKHfjm9XvwZ39zBb61q8d6nRjrmY1FahZhA4ez4kPTxVIThs1zm4yHjzu88KyjBQDvOLTG5pSy98Zg7tttaLCFJKkxLiZo2wh1V6MnK7OtkUZjjSGiEpO1Vdy7J8df/v3V+L9X/hjlLEdZpibvHncg2E2Qh7LJ7rPe9Q2dR5XrCP5y8iVsXKEkdN9jbVTi2U85DG+56Exs39GLtdrSi1TzkncaCQAm3CkveQH+nbzQyXDnGvAmCYFaBOtqy3Mcg6qZaQ2YBzBZxQl+cPsM/+2D14gBXNeUbe/RiFX+UwDgsEd4c4U3AYVdYd4E5fK71m9kqhCKBSHVAFIvq24sN1aoSSEAsp43fBtfburw/d8Bu0QMdvrYs2mllQT00045HL/xxtNxzLEpNqstbG1xh2FODLmN+b3hGtIimtszaG0TdBSLuUdN8JY6CJS25/hnh+Ejn7xGEtD0AO7Izl+Kl/aq0MDkDW08Pht6LA4FN6jQ0EPPbIKUrdkZqN2JTsPGFBXIGprodDmGgevnatIKa3nBArY9aK5w4O8PzGtjZ4fnmaACYQC0jbdAb6oWRI3ENA4ft7jgBTvxwucei6xoMGsqe5YjQz7OEPEaIjbjma+7eelaI5972+rZiB7xypH+jGRAK19SRAkezNoXApufc9bub/E8tWgqWXhES/I5AMFz+XM1MZjntZQbwl4kgJYhVAoNCiJsjqgpzb907d6MkGfG6OceEh5Pub/Q63xuGdG1qJoKaWbrz07govOhaSH4uPOcVWV7clGMlvKzPcPyPGqmkApEgzS3ppInnvf5oWbpiWD4e4jAEIEhAkMEhggMERgi8DNEYHiY+hmCNnxkiMAQgSECQwSGCAwRGCLwwAgYAByhrMgkzfVrsoAlmxp8OR1sIMvlpwHADhjOC4OBxegsGAN23afUimvmJ2rAjxErvfhoxUaXXBZfVsXT4MknJivBoSDLtwTssohNZgtfVW3yr34sym6yuGlFQ2PHESBi4U4gtKRizRNSErEEGJaYjPws48L3+bV5oVgA2RIA7O/h/bPwyt+zMErgTFKKwbczp6xgt4LLv3QnPnrJ17HrbsgDmAxgwSS8RzLHXC5S1UwDxggA970BEykZi9jCJK9w8s6jcOKpRyKmDHAPk59WodtH3uLpoJ4YfoGpumDjsIAd2JSUtRXDxYCqsmxRbnXY2uqxsdliz70bmNYsfqeou0jMKrLvzLHUwFIrdPO6zT/YQAHz2Mw6guEpOjFXK/RxgyyKBHYc85Aer37JY3Hec05AnuzHXevBb1jMNRsf/uF4CBgW0EMmLUEbSvHmSPMUs60NrBUFsrTFbXdmePcHr8BV35tho2Kx3oHOBUvOC/NkZqmRQIxeUSuRxrnuKIkq5OkMRx25ipWJsYDIaCaZtA3z3xhB5m9LBhfjLLlXgp0sSJPt5B6bThXmscluJsOdzEHJGneSkPVGB/1DKKwZk1sNfrtcT4Sr2h41GdARvVM7PPvpx+IFz34s4rhGRUAjqpDQq7iL0QjYN6lOejTza1cBWJYjtiL5wsuaXxsLq5EE9GhkQLLmSQArCFrI/zFNkdO3V6BspverucDXTCjcO1DrzC7GydQDrLhOIiPnpdYFAeiG3qnOAgwALu+FktSIMCrsXHMVgqAQIN9VgoRtGcB8yoRPDOxsGoxG9BYmuFhjFBoOkmiEmuzOJEZLxYSyx559U9y6635881u7cdvuEnftmWLvnby3WGxgxJlY4gJq1NBh61rjKvnwxZr0Bg3lybkmggGkbgntQLiaDQKAsszQbAlUilVPX9QWXUqtXIJDMbZHCY49rMcvnXcSnv3sI7GyYyTgl6zJrWlpwAZzHhUVmOcDw05xF1hraIzlzoWEvsn1G+M9L8iq7pEpV+/Av332Znz4f1yHezcmKCuyYgk4NfJ1jSKuBwfv6adssvsOGBrL3OR0dx7Z4eJXPBbnP+8RiNIGsyBRT1nkuB2h6TeQ5vRsZyfGSP7CUUK2X4MkSpHpGluMxyNE/Qif/PRN+Ng/X4f79sWYznLCiGjo7635SKDa96oWNVmNPf1fY3QxPasjMYAJ4EZpinEe49SjO/z2G56O0x67HdN6HbO2UT4jcEsqOJsWxDLnZwMzkZ8v62reKOLNFgbqQetJ67IpBcRR2p8ewJybP7yzwR+8/2sGADOHdcy4xmhd3outOYKXYKCZ7XG2h2nMgpSzg/uyY5gzfZnSOM7eaLSQL5ePLW0HFhN47qc6n9FzJvmC2W/7Jc9r3rqRYkv2coI4TzCKapy581D8xhvPwJGPiLE5XUcvhQJer5V/mBvlByymqu2r5jNvgvuZ2M5dkOFusZJnKLJYHsB/+Xdfxv+5Yq8koAmbOgNYOTpIQPNrY06bKgYBUrFB+wRJXyhn5mmDyWQLDz0yxUoRoak6JFGOJgns37ZFMSoE2kpymcodkhDmd2xysj2Ha4fPP5rr8vO2Zx/9jO8NTU2mgMJnJWt68bF0z+CMntsosFHuV2NJ0c/w5DMOx9Of/Ajko0RS6W1bAW2FNB9pvpsSg40pcySf/SzHE4QNjT0JUDdkCBsYbHEK+2Xw0hXYLdn3kAOULznPTBqaL39O4vGVLwLY7c9XPmckZc8GnfC+MjTdzRVkOns29ecrbYNhr1FToLPVg1WIJJ9hexttBiTzTAsQ7nNs0mgt13kTE/Ou7S/2DCkmL8HdoDbCc+S5AcBmfWH7OYFlPcfGZP/WeuTh2n/ieZcONcvhn1xDBIYIDBEYIjBEYIjAEIGfIwLDw9TPEbzho0MEhggMERgiMERgiMAQAY/ALZe9WGUzggAq/km+zwqgLvvnRXnxG4PXrX/eGZheDHaQSvKAKp6xeGvFw4V3HM9hHmwERZ0tw+Legu0XWCdBvlgAcQAarCC4YLM6g0OAHUEnFW1ZpDP2korE8mkzsMj8gr0ASzDRAWiTcOQ1EwBmcZBMR1ZfxZYRC+lgSWsHySTNGuLmhUmehwCs5Gbpd5caYEawkD7AYit1Y1z+pbvxt5/4On68J8ZmE6Oht28ASgUAy07XgNQoJoDHAjrZSJnAihQNxtkWjjoMeNUrnomXnn8a2vp+A7AlResMQ/fPM2aufJhVpOYlsZBLqU0yOBtkeW7SoUGKkrXcLCFoVGJzc4rNrRoH1hvs+vF9uGXXftx8y324/c4tbGz2aBMKIrdiTMUwVrl4sT1lEgkA8H/GIKbsrhhGrCyLwMsx7EHfz8MnHZ71lIfholedjkO334f1dmyepLonA6VYgFUhPUhS1g19mCMkBMDaTEAFJXQJSlEZ+s49I/zx+y/Hl6/fxEblrK+AqFq5Wv+1ojC/MOlhJD2iLkUaZUj6GpNihpNPXMMvv/pcHPGQHH29hbam37OpcLu0qwPtzoJlsd3Zsizwk6ktADdIfrOILaA0zzHd2tJxipzyuSYJ7tfHoruK0IFpxWK25EjZ0EBgNyEjG6hnMxy20uOYh21DmvaoejL7S8RNgbjLERXGoOJ1sTDOszOmAqQCy2oUWE+UC+WL89gBYK7j2WwmsJXzBonN9Z4ekvRkLiktT9/r3Fi+wd+ba5mrVJKmXNsCdIxJ7POSPrQc76okw4wgujVtCFARamWAANddmlJuOQixy2+bjGJjoc3BNTIvyVojkCsP3kjAOln2vD6B4Bp4ejka269uOxRJhlFCULdGn0WIybQnqTAdoesL3HPPFPfd3+HHu/fhyqt+jD1717F33xbWN3tMZz2qmvnDwDSCcSarzDzi/pTWILMMCMtH2O25g5qBM64d6PAcPGdZ0g+csrgtJdDpB90iyThvYuT9CDvyGU7fmeINFz0Rp51+BMpqXd7vBNdqAitiqDK1mMRzWVWYTCZoKzLnXH7c8iaDr7wqwMzGjvm8yBKsZMDtd6b40Ceuw6VX3YsDG8wrrVi5teSfR5JZXkia25znyZ1l6jmec+YZpxd4x0W/gMeclGGzbBGvFpiS/VvSZ5g5dQMt2PDAPL/NGPsxZVgrpIFZn0Yp8rTAykqCK6/fjw989Ku4+ab92NwaoSd4580YHdcj5emZl8iT5tdk4PKSKStP71ruLR1q7hNJgYdPprjwhcfhlRc8BmlR48DWltzCk5z52digaj4KvqH8PkszzUHvAXCVDPeLN4Y176FV80gSZdiexUizCLfsrvBHf75gABNcriX+8FMA4AACL4B1B2RtD/U93dQIrNFFSgoh1SyaEYKlQGD8G/C2OJ+AtCUzBwNQ7Sd+bpu/PCf3HYLaBkL3ca5GlHHc4bSHr+JtFz8Ojzx+jFk7RRxRlt6Yn1zrZotgc4dzxfMJ93xpNAjA69HzemJgzOcLtJKA/vAnrsb/vnyPJKBbegovM6ZlWWAS9vPGLl6pFCJq46y35GGnWFup8YxnPBzPe+5JWJvUmB6YokgnaNR4YYErCu6fgYVKFrKAauYrk1y2ZyMDe6VIIvtlixdznI4ScpWDwtr7ljyyvREj7VNkcYH1ah11k6CZzXDoKvcoNlTlaChf3dIju5Q6RZKZiobmV1BaMMUJY8F6HopkyxDY+aHpg3l78axnbGfJ9ScLWXgx3WXdYc1eywCwnkWCIgvz/FwqW/mce7vlRH0uNCTxODqW5PoXEtD+XKXnugDYq9WMPvNi5dq8Yb4leM49oZzN9FzDvUSe33qmMnUNNpUx/sbmZZNPKSDb7sFiQ3UYe0DgD0JDIZtm6PldFIqXmP1JjCe/+ItDzXL4p9YQgSECQwSGCAwRGCIwRODniMDwMPVzBG/46BCBIQJDBIYIDBEYIjBEwCNw6+UvUW1rfWPL/AKDlJ0AWwcJXQbazF+DJHJgoi4VeFUXC4xcBzesoAoBNMby5eeMTSYpTAEpBgy5d5xfm0AHyb8agOxShHVVqfCY5dlcFtf9CQUAs2AYGEE8FovpKroGVrCwhiB1KjArFDHt+g0wtcK4SbA6yBTHLCJacdY/L7A4TeWrx5+xqOlSuR5DLxo2dRWKvsY6zgnitmN84Yo78befuBa33Ztis43mDGCeh+VrgW19Zl8lM/RJjV4AcC5AIkeNcbqJRx0NvO7Cc/GSZz8KTbnHwDdKM+o/rmVsgDgBL47H1nQmMMrj5CzovBjNJZwFZDdAka8ABHFYmKfKYpJjq8ywsbWCW35Y4guX3YCvfPX7uHP/DNOOoE+KqCNj1thPhEYlZys5ZEpER6iSqZjBKT2FuwIJJSrlE1xje9Hi1Eek+PXXPQlnPG6EfTOyeWqTACXTMSPoSCaT+TCaZCpBgk5+t6NiuwC/BB2KODYA+N4Rfv/dn8PVN1RYLxf6ziZ1bS9j/tpcls9k3yLKDQhKO0LaJXasTXHW04/E7/3OKzDO9yNutwQkzrYIAth81jwJBXOfJ5StVVME2ZQVQVcDcl0K1sBgA1b4Xs5xFqQ3DqxjZbyihgT3buXvNEcJArNwrsYHMoYTTKMSSHM0dYRuuiGxblbEy9AAkffbEXUjNNF9S/dNj22bx1p7VANgcT/NMCoKnVeM3sTk0x2QVJNAkBIluCDmcwBSnAXGeyDY4YA9j06ATOABgeJZaWBIWEPsB5A0LtlktYFoWRaYcZ01afAcPm55XgSQzYBdXjP9O/niOlhdXbXxkKxxJ9nfqC/EVG9m9I/lMjDQijGkb/hgnvwAACAASURBVGYbJcZO7EqsZPwMpVMJUNO7lHmL8rIc4wpZwblX487mUBxY77F79zpu/eF+7Np1P+6+e4r1/R22psDG+gyzshbj1JmGyzLWc3lYeWpSPt3Y/j6X5KUtpCb8c9gBOQKy2DT2Y3eomm7SeIo8puxygb7LsVpU2F7cj5c//1RccMFJWNvGfEWGKnBgYxOj8YpZAaSZGIy12HippMKVCQW0E9xpUVXWyCDVBTa3CLhvFcdJUuPqbx7Aez9yDW69ewXlVNrxYtDOYrKAV9TQ4uPDe1MGcoao/0s/KCf82gXH4q2vPR2HTPZj2maYxpXkq0fRKvpyijipECWUomee2aa1hZh5qsQoT9BUNfJ4LBB127YOu+5fEwB85RdvxoEDBZo+RRk8PKmq0DNXChAu0UW5Gipi5oG4QtRnSIWSt6gz7gcTPCTZxNNOAt72pifjqIdvx1ZVoqL8Mxt+CKxLBUCbqM2vAAq7b7zvm5qr3Nu6TkCTNSpQ4cCUB7YX9K4Gbrm9lAfwjbtKVBWlbVupDoil7M1bgUmsS9WatsYu32cJbrMJadu2Vf3RyqDfLeXYM9v/Eja9BBlw7dlLzV8GPi6Bu8TLqY6xxA63IV1mdTvAT6sANl4YaN3FBaq+wzgCjh6XeMV5D8PxJ26TLDRPKlUBqisolmwyKMBmFM7DObNZ3VmUP+fK7AQAk287pvJGAmyUhSSgP3PFXhzYysBeFWO62mQz7/D5DqAv1MwTZYjjElFXifk9ihIcuq3Eha99PF7x8pMxyg+g2aQaxBjVzMBdntka6Ph3aChLzbO+JUE0SkMDCnOig5rcttjMYixiscbJWp9M5moQnickLR7k8a0Rhs06Hba6LVRsrmjYBDQFeq4TNjisWJNGV0vSmbD7onkj5FJ619a05DAJZ+XVuBWr35tolIsDQKtxjY31qn0yNNdZPG2f1roO3ry+/+kZMOQRXrsrNAjI5/wUSG55O8ryuZUGm3METs/tAEwmWrOeYDZ/riRiDYBqvIu5Nsx2Q/hwWANiEGf0bPdGp2AFwpxL4DgoTpS6juAHTkWJ0SjsT/SkNwBfc2dJaprPG2wmYcye9vIvDzXL+dPF8MUQgSECQwSGCAwRGCIwRODBR2B4mHrwMRs+MURgiMAQgSECQwSGCAwR+IkI3PLFl/dk8DlTz8Apk41k8dqkm41x48QgL7rOAaClQu/cTy0U/5z9wRM7c2RZQtmKfcvewQezmLxAq9Le0hPgsr+os0z8bwKtBlgs2CLOLpy/J0gzO8g7l1V0j2KyS5eKmH4dDnAbmB08SNGbrG0osBfFWIVfZyuK7SN2GouVvBFjqY7pu9mM8IUr78SHP3Etdt0dCzil366kksUAtEK2SG3ySjQQgYAeFY/bLkOStRgnLY47IsKvvnInfvFZJ6IqN1BXLEGTBR28eHsD70zG28B1HtlZql7MnfsXL4MJkqXmZdFbNkFMgITAVx4JyCtG29FjFfv39/joJV/Bpz57K/bsy1FGCZqIzQUNsm4s0JESrV1SChDKKfEptg9htxhZTxiD4HSHNF/H9qzFWY8/BG953TMxXpuhYwwCoCJZVS8IJ/SAZEGfst6JpGjVCKCicoJtkxGSaBN33bOCd73/S/jKt+/HuhjAdv/2sgnmwIYkMo08rf+kZFzT5zglOJ3gGY/L8bv/z3Nw2GE9NsopmsrugTKQJp9ua+cgoMQbD7LMvIJ7CBR1JpSx1Y1V6T/jWLVtLaDUmEws1lvxmucJlFiQMat1Rhnu0LzBIr3OQf9pSpun6bzATpCJceaL7F0xdXOTged81j3r/YF5R7BiSa7ZWX48L2PNQjjZsvysMUKNIbasDiBmZ/idU1w531jgd2acJNjTVMxi5Rg2SwSw2xQCrPDPdWWS7sayL/ICeUrAuBaQKVYwWY0pJVgZqwZ5kc+J1PWUgAdBDAL9BAw4Xnb8umoEIvM8NUEqgkt5Jt9I86ykhLN5c3Kucb2KeR6vIpLPL1nLRHvI2swFZnSUPY4TyaTfv38dd+/Zj9vvWMePb9uP3XdNsfuOKe64awsbW8yBOWbTFg2BR4K+TJOtMRzJG5V4uMAf8/Gmty7jqtHUhDMvVDVesFmGADevMepw+PYUr3nxI/Hal56GqNqHWVRgmnAtcI1yssSohVSR9Z+hpb8ovcUFhuUoqy1EcSnPXXSUzuZKuR+jlJLjh+Ib392Lv/qHr+O6G0psUaI5auQdLpK75PyN67jAeRfNF4u1aOAR59Alf/BcnHxCTJFbNOUYVc1jEjjcQoIKaU8/3kRjbbdv7E/NbTYSaFwNMGKjTjOa4Ovfvx8f/NDXcP3NJaoIqNr9yJMOaTdG23KdR2ijqeazJIcDoCodcrH0mVd6+ctGXYMdE+A5Tz4Sb3z9mdi+baZ8TYC37iNULVn3tRikORtcGOnIQCr3ZXclCbt/Y+H6WjW1igIrSY9inOGm22Z4119eh+/cvIGqZEMIwemQ/3h0eb27QoZFeTmuDMpaOsPpJ03w//2X5+KUU3psrrNxyeJGRio684fVHsa7ZT5mo5MAPSo5WN5kLtJ6COPJPKJnCK3bwP4UOOceqR2qJkHMNRFUQQjESj63tnXM9cx8QICaTScCOEPOU16J09D4Y3NE54upXNCgF0OUzSWp5cOaMu4Jps0Ef/cv1+HTl+3B3gO8n9DAEkBzzmEfA9/Xtd0xx8ZASg/2rkeadThqR4eLLzgVL3ve0egoSU51kIgNO3ad/hxgkv+tcrakvxUXAwf5/OJSxwsWrjW08PPMNZRD1soIEtfy7Q2yylobkmFukdNeIDRouPIEQXNTEFhYPugZJiZAao1qHD/zXrcYevOAVmYPTCt65LIByb6njQZfaUoP5R6zyqT8pWihZxu209hakb84H3a4/xK0V0NOpwYHXgPHed4cFMBfvwd/DnEfeGvKsfxhz6PWTjYHn8NzitaTJKlNEYTMX84tPq8ob/KeuW7Tha/1MjtZtidsSFLDIPe6oPjCvTQ0Gyjnc19kg1eQqNa48j2B8ax5FEc444WfHWqWw7+5hggMERgiMERgiMAQgSECP0cEhoepnyN4w0eHCAwRGCIwRGCIwBCBIQIegZsve2nPYquDUCaRbCxNghxe3FKhTOwPYxGxwOYvK65bsXfOFgkFdwcXVccMxWJ+7SCwzrX0/XKhepk9xPc4KKYyYDi+g0b+Xh0sMJWX5Sf5Yxb2+PJCpwEMCylWfs8ioAqZAm0XXpd+fB7D3yc2KovXqcXDj5tlBapqFtjEgakiCWeLE2WQWT8cEVypClz2pTvxkU9SAjrFtIuD1LXER1XAJZAjsWLKT4vZRGymkSwpohGipMI46QQAX/SqE3HOM4+Xv2lZciyNmRU0VgVMqWgeJB9ZDGbR1uLJwqiNKn3t/J75fpdMJKicRmTqksFrErNxbEDreLwNSbqKb39vHR/+2FW4+ht7cX+Zok0IV5FBlSHqMivmUvo56ZHStzPm9yYDK7iBkqsEpOJ1rCU9Tt+Z4y2vOxePOi7GjMAn40AAm6RWXS1jSkiGQAMLv/ydee0KgIsTjLMEabyF23bneNcHvoRrbtjERk1GaZA7DWDs3Oc2sL8Fosn7mixAMkBbAcBreYyzzxjht956Lg45tMW0rtESAI5TFb8VMzG5TCLTvXA1d+SzGguMXJ6/Ki5zjfBYkg4nEErWrIHBkrmUnLKBrAbYFsY+N96jgVNBFloF/iDTy8K4A8ou+U2ZY5tNgckUwF2uTc5tzgfNhSAV7rnAjzNfh4wzmxE42Qj2iEWYCUhyoMNZxWoQCUBGfpAqQFgnS96hvH4CUGI3L7H07Z5s3HhcSZYzVsxXnTEFFRvKUreNfDAJ/oo9y/uVzybZ48bQNn9IQydd4p6h5hzneRrmKAJGfYdZOUVZzsgbxnhciJVsYHQvieEkHmltd5TZBoEc858VcEMgu+DvM/RNuK8kks/sVtXj3v0Nbr5lH779vbtwyy37sefeCvfu20DZkpE3QlUbuMJ4sEnCwN1GAHDf0jOWjOEgqc6mD0uGYrOyWYQAMMGwcdbi6WcUeOcbzsVRh0XYbDqsi/FaI+bcbenJTXDbclYXMxdQgpXS0hbLJOWxxugbShkTjN7EypiM/234X5/+Pv7x37+L3ftSbPE+eaUi5rtXq8nA69IO8pH9yX2Zc+6px6/gITsqZH2p+6zbAi1B3pT31SJuzN+TFE1Kvjtz3zxSDRj34oEkWuMW9251uOnWBns3RwL42m4LvFLmKLKASQJuo1IS0zqMwEADhOx43A9raxroW6wWwGMfNcGb3vA0nHHadkT9OpoqRtV2QXa9EYs3IWBPafbeGji4x9oeaF6k3IeNWe3S5lwv3IdSTOIO40mOm28r8Uf//ev47g82UVf8fM/eAGs6Cc0+ZnewWNvLeynjs4otPP6UFfz2O87Czp0tpptspjDLA86jrqFHNiXlDSzTNuRAsn0hFitzkZpsxLIk4NkIvPSc5znD9tpEjRm0L5AMsNivdp1sPKH/tIN6zD/Gpl1YKzCXaA8nqB683+cNYmxs4rUSfKyoagF5PmdxhCKNsVmN8PF//SY+dendAoApAW1zj6xPa+Qy1WpjsM6tMNgIEABgWWrnLY7c3uJNr3ocXv78YzDrtrBeTrVn15XtocxVUjWJYuVRlyq2ZyGLm+V3Pl9ZjnXAknHk3qt75ziQFcx5Qkl6NW5ZLuQ1muwy51XwZ+dzixp/+J4AXnaUoOdcM1sB7mUl9x8HUMNzEY/rTTjMe5LDZwNMYHXb8wLHypiv/Lk3OglA9j0k5FeJewd2Mj3ImZsJBkueOTRqOFDOMfemoeVmPilJhAcSxUz2DvYMZ2uHPs6UrjflCDWAhWsTCMt4syEgOL3rGTb8zwFwgfDBIsTBYK0VnTtI3IdnJB8nP6YUKILFgPbuJY9jxuYXXnLZULP8yZQ+/GSIwBCBIQJDBIYIDBEYIvCfjsDwMPWfDtXwxiECQwSGCAwRGCIwRGCIwH8cge9//kXCCYx1YxKvLDi7x+qy1DEZKS4D6j6BXrBzObxFEc1YPf7ywq4X7xwsddlFAWzh/Q5c+bEWxzHfWn7vYC6P5+CS2IUsphI8DMxD/5nkZJf86Px8Dlyb/OjC/5jvZWF12UOUxXG/Fv5c7C2C1wH85bn5e3mhBhaXsT9jFdP5YtwIAPO8Y7Kg2jEuveIO/M0l1+L2vSk2G5MwJItQPEcBrQT1jG3Y6t56xAR+WAaOC4Gwk7TDox7S47UXHIuzzzoeSdwJMCKBSsVM+gm2DciOVuGVzEdeXPDuE2ApH11jNrPgGqrIAcw0OeyWnsPxRMXRlozilIVsyg9XKvzTPzPNjsY//+t38bFLrsPte2PMIsrpkpVN30eTg1bpnT6tAqo69JL7JADM202t4B1tYhIBJx0T41d+6Uw85anbsEVmquIJtCVZsQTkTTJTkqqSsmzEyiTz0j1XD1lbwSivsOvHKf7kfVfi2hu3sFGzYO6sX2dKmSyoM8OXAWDKcFMWkwDwahbh3CeM8fY3PAM7dtQoCcLUJovZkH0V5oXJnBOUDIwo9SfY2iAAYrKf9r0DwARR3duSgJAAz9gYsfx+PBrNC+P6HNdvYCgJYKU3rgB8K4izAk6gpqrp98q4LMmYBxCEP2fRn9cymaxYQ0hr7C6B6+7LGJo8fP3MfR4lmdoE792F57eBqgS97P4k5RnWiTeROOjFYzoIsZwL5E9KNiXHde73bOtVgHkAcKT8G5kXMHMAmWomwRqhaxp5Kft6JhjSEAypSoFPkt7uWs1hMblcBpWSovSZlua5jZn5QjeYlZvGzM4KJMkYXUNQS3Cn9GON7N9pzWmp0fM8ywUAp/GqGLdIyIiboaPfZjoC4jVszkb40W3r+MEt9+Cb1/8I373pXvzo9g1U8RjTkvMpR1clSHlv4JhyTlGe3fxKlWPDHLYcSkCKQCXZcGQRV3jMI4G3/9rTcObpR2K93MQ06pBkEbqqBq1MrbuEzQg9ksJYix2bNejrTV/tpAMBfDJvKceOqMRkZYLdu2t89O++gSuvvQP31zlmbGhpue55fkrI8toM3JMteMi7ywoLvkf43jGiZ2c/RcFGkT6RZDCbQCwv8jjmHyo/cbv7eYOQQP+DWOj87UzezjVWUHX0SOXnGiScq0EqvyMoDEp9G+OP/7VZyKYBY77ynGlCxm2DPO5w1Dbgpeedglde8Gjs2LaJaiPBrKpMElZgHtna1tDDOc28xTVAlqjUDLSGapuDVBFoG3nJCsyLczGAx+MMt9zZ4A8+cBW+94MtNASAO5HDbY2K8Rn2sSBpPPd0DWAaY70jAk47Icfb33ImTj6JuYssfMtbXDtk+VJaOmNTA6XbAxM3EcO+sQYPdRcZ05qgHj1QuX7ds9WBT/NYNfn2WrL3BlDOpXkjelBTWcHAUOUUeXjTS9y+t/lnLGQygH0d+/yhPImaNsguj3tdD/eVtfEIRRphoxzhY//0dXzqC3uwb/1gAFhKGHOw3BsIwnOFiPe9GMAEgBMBwB3e8EuPwQXPPwZVVGGzmsnPfGtq+zSvm/mW+y3HkPnF9wCTKrb7XH4m8kYgz/uMI5sL1KBGViuZ0SEGnnMFvkuy2OZgwrwe9j8+c5iUtOdcY90yL3AsvYGOY+jn9MY2t91wNQE2yPAc82chXn5gb8+ZxME6wNjK9Bk2yw8eK3dVi9BIpJFZajbyJhDdS9gH7WHJ9gPb09wD2sbH9pTgpRwAYPrucl7a82x4fuHaCaxdzePgV27POZYv/P5dvcaatdio5ooFvTx9fcwoKc+nBrGag9KG+7LrWMzCTY0zX3r5ULP0JD78PURgiMAQgSECQwSGCAwR+BkiMDxM/QxBGz4yRGCIwBCBIQJDBIYIDBF4YARu+PwLexYsKSM5m5ViE5m840JCeSH96BKb5jkqrgwBJgIvAXQ1uePAdA0eqFbLM+YfgSD520mq0bgZKtw6eyIAAvxe0rOhmO8sY5NfNSDWi4heyFuwR3hGA4eMhGLsWXstvmaRXaASGZ5kWQW2C4u2xgAkQGfHYbF6GViwgi4L052Kg14I5M/J6iKjJc9dMpNFWgPdzEuRhewYK0WBqJ3gs5fdhr/+h6txx32FAGDJ1gYAeC7l6gDcAyWgJaFcYSXrccJRyZwBTBRnOmtQ12QFBp6s/EOtmG7jYSwd3UOQ5eXfxqo0NpYzm1mJJwxijOIAwPBnMePXYmVEVmOFyXgCYA1XX7MPf/qBL+EHdyTYz8I1QWJV8w2koIh1HGeSleyiVhLQRIQIwtBll2ynOK1QdDEe8ZAWv/Si0/HCFxwmpq05I8do6LkYpEd1VIJcgRXF0SIjR9KtTYdtK2OsTjrctrsQAPyV6+/HRmMFcgcSjQVmLNBlAFgysmSYkcGcku1WYzWN8LTHJnjHm87GQ4+ITOp1xuaJBFOCaIF960wlB2UWzC9jKNk8NeYY5wx/PxmNl+SfzYeV7CY/Bu+L00hMOwKMAYgxH+oeTUmpb5NPpU+w0x+NTebMs8B2D8wuzk1r9uC6sjkv0JbXp7UYfBmXdNgdmFFDBkFUZ1hJPt7AWr4EYAd2naSru848Y8meUqOEeQMrNvQ7pews5yXXv/7VR8b8wc0kvMblWOq4YmkSgCfoQk9JznMtN3R1h3E+snkvcKhVt8FstiVvRwMEDKxRkwnnTpCW5vEktwxKg3IsyMKlD3kFAmKcx21HT2EyjvcKlCzSEdI4U+MHv3fJas2vNEYNOxdZfF1tzGnGhEBCMTGZdF7DXfc0uP6GDXzuyu/gGzfchbvv61HNRuhrgqJkClby9Oz6iekFkFmqlLws/UupV843W8NF1uPoHRXe/Jon4fzn7MS0WUcpEm1H5ARNRX4z8zh9xxMkhYEvVUlZevr9ErScoigyAV22Znrk4+344pd/jI/87fX44V0VtjoyXTmOnK+MTwCA49K8YoMMr31+cb2exy1fkoHZIufvmae43xD0t2ys2IqlyqtXPBZSvvI+D2tsvgjUYELmKVUHTA5X85N5gPOR40UWJudyBIwC0EtQy/yYTQbdGIZB5piNAzGwlrY4/dRt+PU3/AIec0qKpBpjc7qFilLgaYotNaww0NZgYPuTNTBUpYFynE/mA2sAHr9mXsiyMVYz8+f90T09/pAA8C2UnScwSEnpQFMOEtDeuLW470V8Ge/DswyPOS7F77zzbDzqkVuoZtzDUrFF1TjBZh/JjPM2GVvb+63hggCZSewSuGUeygTwAlVZzmWKNTcCw5TjzWMLNBYnPKgqhAYWSiiLpx18hiU1Lx9rrmNrnnKmaJ4VczURgYdBUYANbGwoGo1yY8sSmI8iTEYpZt0aPnzJVfIAvm+dY7hgABsAvHgyMssEy4cENHnF3J4SAsBZg6N29LjopSfjghc8ggIckv+nHHJVk51MWXBjAcuygTLazNfBT72PEoGUvs/Oc3pguxLwlNes5O3NykIM19A05c89vk8RjC8k02xS0Ty2cmloKBBQ67YWQcpbPRPMYUFZwiWRbWzZzGW/J6DMnxmTuTKQPsjke0Mdj61nBIH0xgSv2fzCPJ6mmg+Mg+5X+Zx79EK9YQ5EB995np95UWxxSqdXlfKi7lu2FUHlIoC/ikOInTW6LY4tr3TexzJD+aD9y9Q5fL+3psSwX4Xj67p5Djbuhc8ybrwn85u2eeLWCNasZZ95/HmfG2qWwz+5hggMERgiMERgiMAQgSECP0cEhoepnyN4w0eHCAwRGCIwRGCIwBCBIQIegZsuO1+uq2VZqchPNhIZKgSkBBipQG4yeSz48uWglrOr/GdzNg4IOAT/v1DcX2bgejFXxTUxfExW2guQy2zIuYRtYOgtgwXOCnJGjDMKjfloks/OWnGWsDMLBcmwUBcYmiw0z9kngdUxf29gA+u4AgNNctClFp255L6slOVlkdxY0QZuiEEoEIyQF38HTPIRuirH5764G3/7j9/Aj+5JUIK+pQsG8EES0GThBIlDegBbmZ6yjjXWigg7j0pw4StPwNOf8gikcYdZ1QkENjlvK0rLmTLIfKvQ/QCvZmd28l74GYFSKsZ3YlES/CJrWLLU1JUl8ygGRlkKSj0SSCHwdesPS7z7/Vfh6zc22ECKOiIoWomNw/nG4j4lZWN5eVIO2uScybOj2y51dPu4RN6leORDgJefdwZe/uLtKCkZKlwwsOl0aYFBKxloY9GRecnCOUEbgsXjLMVkVOPuPWv4w/d8AV/7zgbWa4IENj5WiDcwdgFA2TwyCWiej2zYViywSdzjqY+O8TtvexaOfvgIG7NS7OeN9U3EgfHFYjhBRMaSRW2XbTaPQbK2DHD1tWGs2w6TMX1ITcaYhXe9P6E8rH2tsYmMBS9gQBKhicCsqmpEBySQSqCOwI1JKNu9VXUpgMEZab3YswY+OlNwOp0pvpPJBOvr60gJ8ITzOgvPGx64ln2NenFfspgE1MLamjOsgg+jiv5itrlXqY2Br0V+LYCYrGkV4snmshzhzR7j8TjIhto61/oWAE0AokReGHO+qUuMxxMDCsUkY8SCbGqTgvfK6+fxOFaV2HEWW/dH7vpSjQ70+CTTlyAw75/n6SNnjPNnZJ9vKXbMAVlSzL2axZJsKozGBac+NukJywaLPkIepWp8IKNMMvcC6WPkoxxZvg1lM8atdx3Ahz95BS67cjfW19cAyjS3lAGn/2iEhkbHnPNcn9aTEwALy0G8b2s0iOQHfOhohgtfcgoufvUT0OCAWPpkq5KiS+ZnL4bvSKxmIl9l1WBUjNUUUIuFT01n+koDaRxjdXU7NmYjfOjjX8HnL92Luw/0aJLAxGxSeRgLWOIqT5gLmPgNBPT9g387yOIKERozsu7Z6GIm5JKk1kvyxASS7VuX8A19LfM57nvdHGTuCLRT15dsdOmAC9iWOgGBP1qXEkjlPFS+NGYiRRwU3nDNOp4Yxj2SrsNqHuNhh/X4tV9+LM573sORNMDm5gH0SYSyA8ra2OgGfpvUsLHVF3PdAKdWzF+CwGSYszmL9zqJTAJaHsAf+ia+c9MG2iYXeEkA2AAvL5MED9i5F7ACNo/1oXmPx56Q421v/gWcckqEpkywucXmAa5DeqXyRtlAY2vBlTesEcMCbntgYOVTNn5WGugX/Ly9AYTv9WNI2p97hvYjOw5ZmQQu9fwQLdZzNS21pziTmHnPGkgA+pdTEYGfUdMG1zXxWlpYt6XYxMyJeRxhdZxj1q7iI5+8Gv/2+btxYMqGjSBpLK9cM1VY7AEGzHtOkRw6wd8WyEY9HrJaSwL6Rc86AvE4xnq5hak80yeahGoW47OCJIKD1y6ltdkMIZ9uA009hsvPQ7w/xStJBX7qd5TXDs9dLjPM3zljls0PWfBn53OaYlrZeXkuHwc+07EpyEFn86fnnkC7BNuHuPY5J5Xn6e0bVBkMSA7KFTGkpsAXx4DMb2sGtKYiHo8qB76vyU9efsNmk7EMpvoc4Pxwz3eOJ9fbZjlbNPsFVQbrSFg0bQkY9n0kxGq+l3COtsxj1oAkNrFUIGzP8+dHgdyhWWlZGtrHxRqLLCb8TEHlFp4rNIwZY92b7MLzQwQ88fxLh5qlJ9/h7yECQwSGCAwRGCIwRGCIwM8QgeFh6mcI2vCRIQJDBIYIDBEYIjBEYIjAAyNw4xde1BOs2dyciv3LQmgSpO0cNGLR2oGXgyWVraZMcMPBGxX9JHNrBUj3veV5WXA0sMhAX3tZ4XW58O9f82//Y8fyYq0BBQ44exHRi8r2vfnFOZCwfCz7mZ1fTBex+ALDkEXTwIh15ooAK7GCCGwt2LL8rOSeBfQumGdkbLKQK7ZvkH2m/6WxnhgIMrwoAV0AzRifv2I3PvrJb2DXPRGmLUFLlRwN8AggA5myKmwKACYYaRKzPVmJSS0P4OOPjMUAPvfsL/kzRwAAIABJREFUE9A1M5QVxyURaGEFTAL6BJco/2xFbrEwQyFeQHWQ2FXRNrycMUymtMbGbCnltSiJ0qaV9GYaJcjiDEUO7L6zxbvffw2+ct0WDrQJSkpAxyyKGzeRUq4CgAXosLpuBVXzNSZIxD8VsjbFww8Fzn/eafiVVx2OWd2irMiqSsUDrmcsmJusJpmVku/lRwFMZzMVZlcmq/IALrJSEtB/+udfw1e/vR8bDZlgNkY2lziGNq9svvBSDFATcCMJaEqVtpKAPvv0Ed7x6+fgsMM6rE9nSCKCHw361OaSA5MOiCw3IeQsInNOhfOb96YV0DnW8rVdkmpOczKEZ/M1QH9hzj+tpyTGTMy7RuB6EplPprNmWbjXGMtjtJL3MF9im+VFAIfN99d8b81jU68gLcsiv0tu+n3MpUiXJE6jILWufKB4OrBiTMs5WK+YW95wUNklUZ2BbvnHfLpN2tZEeF0twABiywWMlxou6NNJtjYllTnfOKcjAhnmb52kjJk1QrR1ghlZ5GRz5fTQJci38DAm8Me5JKl3eovOCJ5w9jL2BoPJU1Kgss0ZpgPmNo4vAZe6rQ3QJepKKfSOUuC8aIsFGxVyXptRDjV/i7zQuuepVkcjyTbX2Qhf+9Y+fOTvrsW3vzPDdMa526hZpOV1k+Ysm+Hgd7vkpRwsXOexojz6IWPgxeceiTdfeAaKUYWtvhVAyfjx+tuITQYpUhRiI/OePa8aBkiGI4E7u9e1lcPxnRsP4AMfvhLXXV9is8lRx7yfSsCq0lkXo+Oclxw8QdcFq9tzjeeixRoUt1fsajWOkIYZcc0bW09B0v+tfcRSmY2M9ghb3PNcZuoWaUitBKaqoOvMMaDg8/zTykMp179YgtZcYsC6Nc4ER2kDg6II4xTYXtR47jOPxMWvfRwO38H5dT/6OEXdcS6YLLEUM6SAEFQuQnOCryfOF2MAm5UB50SajlD0NUbjFLfdG4sB/O2bNuYewASAeQ1s6Fj2/vXcZj+ztcJYbS86PPbYDL/9m8/EzhMalFMC1EClJh+Tj6fUsojyktW1eLuCgDcUeaNQWmTY2prOlTmsoWvhx+3NG/ocgdrANuU18f547cWoEMuU618y2PQL5t6yrA7CnZENCiE3+P5OkFSy0WDumqnJgutslCRiAK+XI3z8n7+BT122RwxgNoros0GGnDNozvqVH7MBwBxj6hRQujtjq1ze4WHbe7zx1Y/D+c86AhhRXtoYwFE0Cc8HBi6yScc9YnlwgqnGXDf5a2tuscYMf5bxZxb6wEuaPoDiBDklPR7UGNSAUpmk/+pkIhUTyW+HhibPpWz+0Z7IJrYADjPmrt5gz1E2xvzbAFBbLg7uq/mPTRABJDU/cHu5moMD1PybjXGLJho+Ixno7M9Tkg8PihbWRGFqD1VVzlVHeP0E9Zeb8ny/tHW/YIU7AGz0/8X+zfORIa1np8Do1iPuktqAN7wt5x2PzbwpMXgA+/OlHs+4TyxdB/OKA8psJqKs/AAAz9Pu8MUQgSECQwSGCAwRGCIwROBnisAAAP9MYRs+NERgiMAQgSECQwSGCAwRODgCt175sp6A53RKRgmlW81HlaARwULWyqxwuGD9eCHZWRRigwYQ1KqCxO/scW0uFRgKfnOgNRSjWZj24qQzN3hcZxz5+w14XhSx/S68cOcsjgeyOhxg8uuYs8CCT6KDomQLzVnKlNGV76cBw/5z9xLlOa0YSEDNAGCe11iDBnqLtSgQwgADyZQKdDUJ6CyLMU5ztFWBS6+8Ax/7H9/Ej+6JJAFtrE7KrdpYML70A5SMbJA4NAYwT5ULkBzHLY4/KsbFv3wKnvuskzGdHsDWJmVqTXZVnr7yxU3kmytQi/cZrtvZLWSH8uUAsI8xi9FpTInQmUlYZ+bLx3nCe5Mos9hiKYq8x959Md79vmtx2VX7cKBOUIm1Z+CH3RdR5FRevSyxk3XHY6QBzOH3yCpkTYoj1mq84Fmn4i0XHyt55emMfsOF5Fopd5wRMAs+uPQ6JuuzF6ssN/nMtsdKkWFc0AM4x/v/6hp89dsHsL8ka9TAX03bOU7kHqIWfoF7cY+M0tf0Xk4bbMsTnPP4Fbzzredgx44GB7a2gM4AnTJ4CzrTlnPDvXydPW4FeoKVJpPs83I2nWp8ltcC30sAkR6+KjyD8s+5yagH+fEqMM1MBjUFZVIFpDbmKeqAGgEWlzwWeKM5bhLPBEN4XmfrURWAcsyUZ9U1kPm95J3o69uBBQIQTQCgWHx35p6vZwHALuvbkNlobDcvtDvgIHAjMND5ex0rCf7UnXmA+3uXGdsEVZpZKa/b8ShHVVZisWbJBEU6VtySpEM8JgIyo6GnQCaTMaXMKBnTlsA0b0hb5Vu7BMSiyPhtu5kYkgLa+X4CpmysiMju5HXbHFDOSGKxGwn6yXc55jEq0tKwWhTmx00f2eCROSsNwBmPV4KXdCfZ3wl9gosU90934OOXfAv//pkfYQ+loDn/dXQyNYN8seTe5wLQun7l0ACeK59RfSABXnjWoXjnG38BK5Mam/TEbQnYdWoW6ZMaXc32kgKxpOxNUpze4vJYl0z8FJNJjMloBXG/A5/94i789Se+jh/tbjHtRmCUuq5G31aItaBTcHtpGSuu8zn4FoDJJdnV5TUhXQAhemx+4XwIcvKhiccWqQGbvpZ9f1huFFIjDxmDihA5vmQxG+DFiBGgFqBsLs62PrlOw76zhPccBCLxIwSZCBZvS+mtW+A33/pMnHQivWoPoG4ibM2MQSkFCIFhmckoB/lnZ9hr3YsBbooUZI3z/cVoBXlXoxil+PGeHn/837+O79y8iao0+wYCwLxyyuzaXuk+5gtw0WJqrM/tWY/HHp/j9955DnYe32B9f402ylDSe7izvSKPEjX3WAwNjDPQ0hjR2vNN210sVQLABF1dXcPnHq9nrgKQpKga5hObTzzunMkaRWadkGVSH5Avd808Yd7izlItZ1WwWCD72ZpbKNvN8ed41cz/YrtTZSPHuEhw30aCS/7Xt/GpL9yNfes2n7zpx4bXv7f9W3MiPCNQDp07HNuVSOt+6FqNN736DLzseUejSRrMmhrMv4B5iWuO8boCk9YaVIKXe2DKzoHNuay2+1fbeTkfnOlKVjb3b2fzMkZqSAvNM2urqyBgzDhRip/HVgOaZLDNzsEYrtYwxPeJeU5v39hUFTRnON5LzRIOSo/GY2xubQaQ2FRQ1KxAH1w2MoXzLJrJmPsP3sP8WNrnNDaLxiDP5S7pP1+zocGJ967nQTaYZQaKE1j3pkMHuHlhkrMOYKxkt4Nfr6SgyVLX8441QPn5vDlhMa8D+zswfmUNEmwJBLLTAztNJXtudifGQnb2MNnpzAmPe/7/GWqWB/9zY/huiMAQgSECQwSGCAwRGCLwoCIwPEw9qHANbx4iMERgiMAQgSECQwSGCPz0CBAApuyfMeEoAWhSuMZq5dcGAjv7dplJIl/SwJJhIdhYkyZxyYK4g04OInpx0VmmBjoaS8+Lxf61F3b9GFYwdLlV9+9z5mbwLHUPu4M8f+09XpTV9S2xFA3sIcM3PF5K1diK3oICwj3pOhgPed3Z71k8VUE9WQBSVjxexE3sQPkCFkE6mpANfe5SFCxIbiW49Io78fF/vR637Umw2RDhMACY0IMK+UEeWcCyWLh8i0lA9yxLEwBOWjGAX3/hqTjn6Y9C37FI3qnYToCAQCCZxQRueWcERXn9zhL1oqsDj1a0NwDcmLH0VqX8Mv1lKbNbW8xCbBU9SpSOMkzGOe65N8G73vsVXP61vVhvUjRk0vEl4rUocGJhEcimjG5PQKEn4zCwu1mvzkpkTYKHrFZ4/jkn422vP8EA4NIkJlnU5X1kaa6Cq5hkwlNFYxR6K0nTpkMW9VgZt7jrnjX8yfu+hKu/t4mt7mAGsIEmizlljFEHOXpkUWHy3VkrAPj5TzkE73zrs7CyMhUA3NTGlKQUs/liG0juxW+uF8aOMTbWG5DlJovpLFhevZhjofjshXLKWjuDivctALglW0+orTGfxKRqjEkdmLzOVrTYBN/fUHxfrMcMdVVLBtm9eM0zmzOesqwmzaprl8eosed9XfOcLKoL0BIr3hhfzmCTfCgZcWwksYmieWQSp/Y+X5/8rMCPAAxLEpUyyYE1RjCA1yGQmHOQvpcBLFO+CiB5kRVomxT33LGO67+1S0z7JKZ3KNcAx4QsVAPPTIab4LTJofq5m6BiUBMQS3uc+phjsPOkhyCKtgwk6xhPFv8Dqz9jPksdPrS8ILnRwBoN66hva2TxTPK+jFdMsIRATEdwjfMmN/YlmaEosW3cIkrpsXskrrr2Przvz7+I799aYqtNBAAT+OpaAtaENS0nE2i0aWGyz+a96kB+gnEe4+wnFPjdNz8Jhx0SY7OhzDOBI06eHsmI7OQIUZtiSkYlmdVphPGEvsC0sSWzmuoJLUb5Ku7fm+Jjl1yDT3/5Dty7XqPqJqg7Nh6UNBgwFjDjTVDG4DbN0we+fE76PqB9gcxhMrHN3DhIKHMOOhPR8rCrU2iGKZ8vg5+L/amL6OlsHrNSx9b8Nq90U2rQDLX7JLAs9QdvPrL17PuCZRv7XRJ1WEsyHHNojAtfeRqe9ew1FEWJuuH6IujEsTIVBjbleBOR5Y3Q1BEkwHn5dj8EFK1Zhgzg7dtXcNPtJf7oz6+RB3AtD2D69QYZ9Wah6GCLzYHgRaR5/YfkBKpzvOMtT8WJJ3bYIACMDDUZ5ZzbzM4R/anJxiXoRsDcmsHKqpRKBv3FTdK5s0YKMt9zAtvm2UpGp+IjIC80utDbVQ01sdiZ3sARqLhhTwmKC/IGJ1hpvuUOPjPnL4+1ADztzRwzk7Bml4NsICLIn37/VoZ/+J/XCwC+f5ONHgsA2NQFFjYAltvCdsV7i+hNT2d67vUtjtjW4I2vehxe8cJHYNpOUfYczxbEgHldBLf5chn/ecNK2G9dScEBR5cf9jnlzx5qLgssduY6+YOPaC/BxgUbXc1L7sG+3wS6v5oB9GwWGpik6hC8t7XHeZODSXzzXA56KydJqsTiTPWHGeWY2cAT/L7nAHBqXu4E4H1PYBOSzzvNwKCu4mNGMNXfO98bwzOVN0jx91T50Cvck3yLg7exg9aMlTyTgwWAy9/b85pJQKtRLgDAzLVMI2ye0ljRisDlHOaPgLZmvOGBTVMc37nFCI+pBWqy6w4AL++JbIh40ou/MNQsfzLFDz8ZIjBEYIjAEIEhAkMEhgj8pyMwPEz9p0M1vHGIwBCBIQJDBIYIDBEYIvAfR+CWK17ak0lJVqWYVq10b4O0M6UM6wBGNSoAsmC2LE3rRU4rVJvEs+SFA/Dl4JazNRxA5nuX2bpeCHSmkP/efUB5XAOjF+DvA9nFywAzAR3/rDN5nE3sBVcDcq3Y7ECbn9eBO4HZwZ+YstYEu1wOm+cw2VgD8FS0lO8wgSCyRIx1IzA1zgKLkaVqAmaJGFZt8AD++3+5Hrfdm0oCuhVKagAwy5hGAraCJhnAArHnDOBCEtATSkAfFeN1rzkZTzvzYYSyUBEApsWls5vkV6qKapCeTHSNHlcH4azmanH2wjtBBknfkt1IxktjwABBlLqZoY9qpDkwWaH3bI7bbuvxnvd+BV+9bj/W64R2n5pfrL464KL7IBBD8CWmpHOKNDCo6QscEQBuUzx0rcJzzzkZb3/9TkyrRlK1kuskeEcvYQI0BMYFWJvfKaV1yQwmQDrdnGFtXGAybrH7zjF+/11fwNdvnGHaG6jthVuXK18GewwHZUGcAE9u7Oe8w1oa4QVPO0wS0OPxJjbLEtWMksSUibYxEkgZwFCXg3YwgHOCc8Dlx/k95yuBOkrq+jUwxjyGPkcWWfDBFSOOa0iGyJHu3wAFyoNbDDhx4oQsw1ZgKZnF8nd0wIoNCGQM05tR4E2ua7B4GGgphmpOJ1Rj6vH8XN+8Tt4jGVEEckfFSONO1rDunWuBzOMAREgSVZ7MxkilnzRBYBbvD5I1Dfe6zERjsV6AqPsdBzab3mMKovM/HdmmAoTH6PttuP7bd+GjH/0c9uxp0LT032WDhfkAZz3laLk+DRCRvTWPHTyKCTazOSTrSxy+1uDFLzsTz3neoxHF96Fpp5IMrisCr2RAMoc0iDo2CVB+miCXjYm8pfk/eQdb/0PB3BDTcpd6uCTfcR0ZKM7mGTV/CIgh9sc5Aays7sDde1K85/2X4oqv7cNGk6HsyE6METcrqAjexfRItXVOf20dJ3h/zxt0ErJ2C5z7pAK/88bH45DtwGZFCWDmMzK+W/RpqUaEvopQdfR2zdXcQc/cuuQ1FhgJ7ON5xvjuN/bir/72q7huF9nEM9T9GpqWY0C24hailvFlHmDkecVsYlkgwMvjrUyxBBr1kTGs6XXM9ZX0KWLdE4EwHsM8Uk2kefHyZhb/yRxUZh4ksNvl5ESGYzeyz9WUUn8KQR7mGTIZzdPV8qKBbt4vND8bfWKjHqM2w2GjCE99wip+9eJjcPTDV9B1K2jrkfnBaj8132bLt0KgNQdtXzKZaO4fahxiw45ySYICNVbXJvjB7gr/9c++ght/WKKtM9SBAcy87J7ei5y2yEXLMT4sS+QB/FtvfzqOO65CNY1R0hM96o1NznWfWT6QsgXoL24NG8u5zOVyfa9lDuHv+YdMVR8DH0+7F2OfijHJBgntjxEyeecSnAvqGWyKCNK9fhzt5a2B3b6Pazy0j/XyoJe/dEL2azuXgN6sxvjYP30D//uyPdi3zvwUJKCVQiz+vocHTHWewymvTgloegAneY+HHQJc9LKTccELH4myn2kNUgKaUvNsILHmGWua8r1UzQjhPnm9Hq/l5w4bbwPP6YfrLzbhCGQNPr0GMrPJzsZWALBY8nZcvjy+XGi+r9vf9DKnd7gBp2w84XldjtyOYWxk5Xo2j0gFoZU8PueBQHv1CHL/ju2ZKKgmCKRvzEeY+wQZuXq2CzejxiBKfQc/Z79HziM9T4RnD4H6skEw9Qq+X08gvN7AQrfrtjhovivotu8aSN7reUUNQ62x0JOC68XWls/J5bHwxivOAR6XSiNiUXMvCMoTAqZ5TwEI9v2Ov/fx5HWc/oL/O9QsD8rIwzdDBIYIDBEYIjBEYIjAEIEHF4HhYerBxWt49xCBIQJDBIYIDBEYIjBE4KdG4KZLz+vF/GXRrmHhLBTSvMgm1hhUAGOxkC95coYKuBVNFxLQLKxJVlZ+gcZO8dcya8oe5oLfbgDMVIhlAZighrN0AyDojBardxqrNk0NnOXLQFeTvhRYHOSGJQl4EGvRmEw6O08WAOBlcMQLwQLUApNsAQIvgDqVjsm0DHLXLq9JlkpV0w/RrsVwqhhZ8D82cKhHzsA2I3z28jvwsX+8DrftjTHrDCB1SVMVjhOyOgOjRX6oBCgIozDGmQCiSdpj58NSXPTqE3HuM49HXU0xmzWoyOgjACw8ybwleUscbwL/vD7KBUtikgxVIjpL8pdiwfAyCbbG9Js1WVcW7BkbgrAs+LIiTHnSvIgkC3nz92d4z/uuwTdvLrG/pk8pJ1Yq4KfraxXoyV6OKBQrj2X+LgBfZAQntdiFaZviiG0dzj1rJ9528bGoxGb2IjXlbA3AVjE3DqyrrkUm2cYgdd33WMlzrE467Ppxhj9492UCgDeaSD6Dul8x6Cw2klkOTOswU3S/9DiOYvq5AqtphOc/dQd+8y3PxMpajWkDAcACRCkzmZsEJlluAgBDcVgMupKyrh3yEQveBqwGaqyB8YHBy4F2eWBeT0l548DosoaIhbev5nlgq7MgT/9asevD/GSc+OK1mLy7MV+DY6zOb80PbFzIgnelxYWyomxyoKQyX2TjOsBtzQ1W+CaYTiaxAURk1htr35hovYHXXfDvFMPeJDvVJBIK9CaTa3FTkZ6gPoHswFpWc4n8LksB1yFbmWepckGDiGBZtoIOOb5/0zr+6qOX4fs/rLBVMy8QEK/lPS0QUAnFMgKZapJGd/9Y5rI0wQgtjlxr8bJXnISXvuxUJPF+yeV3XYq6JQOSYAnZshUa+kRrChlQwl8a8GYAEIEcXneajA1EULsH2dnGtqakOSWWBb7Kd5N32GAyypDnY9y7L8f7/uKLuPRL+3B/naDsK4Ghcb0NDRoBwEFPwVeTJKfZGGH3aiDKeBTh5b94OH7rjY9HHjc4UNWoKn6SUrtA3XONC/nRuIoRmxg6GqcpinQF7C6ZjHJszhL88798F//66Ztx99YI04asV8bavGMjsAvFmlmM0xohJtOWsVb41SYQ5PGDHLsNiHmaiv1LqX2uz1THMnUG+nByPjvTNeT0AAc7WDvffwLDPyIArPHIxPgVbzri8W2c1FQS2m9cTNv3sXl+CJtI6EEwdmrfoUgirCXACUemeOPFx+OsZxyHsq2xNQseyNXMePWBoS+PX0och8YOzkF5+Srfc38hINshS0dYTenVGuGGH27iXX/5Ddy4q0JDyXGOkc/Z1hjK/gp9SfOfmZoDJaBjnHZchv/yznNw/PE1DqwTxHSfVnrGk4pO2XnOJ1O7WILxgnw1QTGb64LfA8tyDvoFkE2grVQxQhNTaPzgddQlmcO8f+ZygonWWJJRgj2MI/3NrSGFoG+qdWv7PMFF5g5noMZoq9rWTNgLxnmGlSLBRjXGhz9xNT79xXtx37o1I1j+tBTiDGBrRNPks3UccXb04PZF6/C0iHDUIT1ee/5OvOK8R5kEdN/Ibz6DMZaNOcrnJKoKhBnEMVWYTP1Bzy+8FwKWgYmqfSewXZUrAlCp5xHuR6EZzZ9P/DnGvXE5Vv6comcXKSXQd7yd51dNcYljBGZ7aHYxCXSbO35e37MsDlyD/uwUGPChUUN7QXgedPBVz1YEzSnLvyTXrOdDV8EIYLXk9tUQRSZyPZcEL8gUZrzI1tWzpHX68P0EZcUgJ6jL5xD5tRurW/uprCQstro+zU3aYVgjh4BjNiGwQcva7OY/1w4gdZuwL3Bth/Gw5182DhnAbTnePJTnTSt9p+aHJ7/si0PNcp6Jhi+GCAwRGCIwRGCIwBCBIQIPPgLDw9SDj9nwiSECQwSGCAwRGCIwRGCIwE9E4AdfOE+KrgR/xarsHQQxMI2FYIETLLQ6Qy4cxdmzzqYwti9BU2NkzFm/zn4JjBJjUIWSm4qOC9ldcllYcDV/OgMAVHx2xoUocQY600d3DmYGFhWLrCxU9nGPspxhdWUFBVkcgbkr7o8zNMX+k3jkHKDzAC2zx/i1A7mMiRVIDdR1IEzMFvrShgJ7WW0JYDPvUpVQFUe+WLjmdY+yBF2V4nOX3y0A+Pa9wFRgGW+CQGxqNc+MoBYBVILBBgAnIIilKIDUJDKATzpmhItecxKeduYj0MivlPFj8XLBYiXQIg9AMTA7jItxkBNesId0tV6MFuvSWLoES218CLZRojFGRnZcS8Y32aaQPHIeZ/jyFXfigx/6Lm69J8U6SnRpCzSJwM2ekrACBydATHA7lhh0HPNCM4G/fTJFFkXIu0Lsy3PPORFvuvAYNJSB5OWYiKyBag39Fc3nVLLcvEbKA7NQy3dFEQgEbFuJcPOtwH/9o8/juz/qsb9SpOfgiBVwnelngKjHgnOaMtKIGiQZAZQE5521A299/VMxmtQo20xzdWtzHV1sRWeTYTamu3kt2vU50M5lwuK8APDgG8nzKUaBQe+MMGfaGVtd1e05cMSIuiy5y8oaWy8AyAFQ8vV4sMwmWcFBDjMwnByQEqgVQGRn6Xqh3o/lDH9ryCC4agV+ZwoKxBQrywBRYzqTJUcAwny3PVe4TyaZYMse1MuAwYKtZqxoZ83xGCZH2yJqYhRxhiyPsHtPjPf+xeW4+rtbOEA1aWSIJJOtFhGBXIp5iNFi3i+k4wskOGJbjAsuOBqvedWjkWA/qipBKVzTmHdkrscEKoJXNudlGhMQMklpSg6XdWkKCvSsbjlPbW21bRUACwMeCVZI9VddL2QVN8hTYDLZgX0HVvAn7/0crrx2A/dVFFcugb5G2q2J3ddGPB/XAnMTY0v0lDk5sFZ7IE9TrE06XPD8w/Gm154qqdUKPehB3JQt8iJHFxEctWM3NdmZJl/csGGmKJBFGfIOWBuv4sZd9+Mv/+46fOWb+7FecZ5zPgZwTXFdAthCgk2IaTHNJYyh+aJLIll/c+8gqER1BXrrmkzrvMEhsM/9exu7pT0kAKAC0cPXggwdFxWQzfcHRQK9h4BnE/oJiCASvOP6NZB+vmcF6V2fM2aBS0CRgUkQp1OM0OPQtMMFzzsaF114JtLxFjY7gpyrmK2vC/hOspGtYzbXtOaFa0x/erTnulbFsacvNOdSju2jVE023//hJv74L76Om3eVKEtbo20gKZMd6y/vv1qOndZPlGItb3Ha8Tn+3984GztPaHD/ZoO6iRGxKYi5JTJZaQfyJGusPdYA+aLgGt3SPCWA2zXcV23P5j5XVpXyr4G23L8R1AYSJHkAkwk2hkYPXjMbS6yhx54jDHA24Jj+r8T1mKs4X10On2xfScknga1Z0Qc3mbO5467BtpUCW9UEf33J1/CZK/b+BANY93iQ7+/imUT7FHuL2ghp0yEpgIdua/ArLzkJr3zxcWiyFrOuEcgfl5brKevvjSkGMtvc1vMV98rgtcvnFLKePfcwboxVTRl7WwTz5hnPU/Kb9pwVmnasaS4oNLCBK+xp1tBjlhV23Bp5TJsFA0LZWCBgWU01lLNf2Fu43LEziqn6YvN0wQDnGOkyg+WGLA+oEUC2bsf3mbS/53dvGvS1tAw0+xxdvnY1wqQpqmqhSqG9KXWfY2taI0uejUsHMXBDDHz9+z7FYzEWtq8acOw5mvfsiicGslujgXkm272awksA8EOs1QTFOSmAfuFtPDCA56lo+GKIwBCBIQJDBIYIDBEYIvAzRWAAgH8q+U8PAAAgAElEQVSmsA0fGiIwRGCIwBCBIQJDBIYIHByBWy8/v2ehuZyZH6UkQA8CZK04b+wPKxRawdJ+JjnAwJ4j6EFAy1mzPJOKcqwYiwFkvrJ8GSuDUpz6bg6CiUXIImpgGaogGIqzZrZJ9gqv0xgdC+CGxyQzw4DnNmownU4xGdP7MwmMRvNg5R8VJQVSUOrS5HTJ3pmzScM1LoNmc3aJCoG5SeS2ZPtWSBP6IRrIZ0Q7A/38+jxmLFTyfQQsJ0WOtkrwmc/txsf/+Vu4874EWywuHgQAk15SK04Ufu7JNCSLhkCkxsEA00nS46RjClz8y6fg6U85DuVsE7QQJAAsj0gBcRa7YFqq4jNBV11vqHcaC9sYclKh5Xg0hIcqY8l1qyjyHWLhqc5NMKbjGPfokxlGq0BdjvHJT16PT/zrLty1McYmSgFTcTeSlCbiClFCVhgllQlkE/5lUd8AZjKeybQlTrOWjXDEoSVe/rIn4kXP2o7ZjF6IZBbRczYTmGjAr8lbGovXmGBkH9FvkLEjM291Aty6K8bvv+syfPMHNTYaSvAGT0+blObfGiSF9b3/IV9ZctAEgGNszzK86OxD8OZfezKybCbpbqI5VUWvRGMtcRZIQpIxCjLcc4lOzm9ic1oTJmFLNpLYY0uApBecxa4LQJiK8YE95fLdNob0axzp+h3U9QL4ciFcUpiBdSVv4ODzLIYUZYjrBkVRaI1wvro8rQHZtuYcxPZiuAMDzCUN50tohCDrnb6g8isOPrS8ZmNFcx0YYKE1G7w+Hbjwgj7B7GWAgO/363dAeiEHy3mTIKY3dA6U3Q786V9cjs9esQcH6kxzW9zCRm0Mgehn42xAjfvHWp7kz/Oox45xjeec8zC8+eKn45DVqeRJqy5D1XWY1ZSD7hHVMdq0M4CKDMXElBUYVzbS1ASJ2ARCT+PUpK8J9rjMvmRH3fcS/BybCMgrZMy3sLK6HXfcneBP3vM5XPWtKe6vctTkfhIA7guNv5ibAbgw7qFJE7NdwsiFBHNjbF/pcNErjsOFL98plm8V0VO5QzW1dRNnI/mI0yu57VKMsxxdV6HuakRJhjylhH2EPFnDpVfswl9fci123ZNgs7YGIpPVDhBe8Ff1XK64ysO8UyMI5eENaGRjC4FG8x03ALhHRsnuJSDXjrN4mao92cQG0njzBAF4XUHYz+ygfC8bawjwWqhMsJxdJS4r7ccmCE2mfbjywFp3ewCBm6HZiWuf+0+LEuM8wqTbxJNPXcM73nI2jj1hBfdP19FFCappZfK57hPLnJUYyKSGkZhjnkqdQeshN0uGvo0xjlt5MP/gtgp/+MGrcOOtMwHA8kZlH05trP5FDBYCHA66GZM2xrasxeknjvF7bz8Lxx47w4EZG0ok9YGIjT4pJfW51xi4LkA+BEzAZca4MBeblznZklli65yf8zFyaV+u89msMkYoZYjrSvdrqhiWT9QII7/wYKmghwNnz9t9mr2Ee+0ScAsy6wFg7bneUrME0B7d1gKAN8sx/vqSr+IzV+ybA8CaJ2GeztdMYCrPGwo4OwjscW4SAM5bPGStwq++/GS85iUnoEorTLkumNuqiYGhQTJZQyE1iZDTmROkgmHjbeoawZ87SItbjg+KFuG5iDnagNoQp3A8jxmvVQ0XWuumusC90fOq/JujSMoTfPwiYEoZ5IqNUwTdJXtPsNhy8Fz5JDS+eY635xrznFeDSxg7qofw897I5HsP9zzfQ+frN9yDA8P+NyWvvdGOx+U1lZTBDjYDvB+OJ/cCNYDNG3asWcD3I28W8hXs837RQMV9eqF2YUztxXOaAfY25/z5zcFjHtMaAf1Z1j63rOCxLA3/+PM+N9Qsl/L08OUQgSECQwSGCAwRGCIwRODBRmB4mHqwERveP0RgiMAQgSECQwSGCAwR+CkRuOWyF4kBPCvrAFoRkLFCo0kwhj8EXEPRes7kCMwoHtYZjMb0E1Kms6m4FgT2nIliTC+ii5QPtvc707FuWhUm3T9vccksDhs7yNliJhvqXoAsUNt7yLJre5OVVEEvgGcEC+Vbt+TRaiwWux4v7Pkx57KcAQR8IJjmhXZeq1jK3ZJ8YmIFRH+xeCm2Ul0FaegEK+MCzSzBv3/mh/j4P12Puw/kmAZGckQp2Z4yqgRWK/P5jDJ5NIoBHNWSgG77BFHaYZK0AoAvevVJOPvpx2G6uR9lRVnEXAVoefi1tQ1LkC8UiCbAaOGpyCI7mdMcEy/wegGY8EzbpwJfWdxO0BCuQSpZVrJ0KmzbMcENN07xFx+6ClcTpKoLTOMSqqDXhXxT47iSZ3BPhmJMADhF0mfy3KQMaxdRVjiRTOy2IsIJj+rx+tedjcedmKAqG4G2gsPTLIClZLBz/pIdZPLEZNlpHnTmLZhFwNoEkoD+w/dcjmtu2MRmawzz5eK0YqF+hcBSD+xcgbli3lZI8gjb8hTnnbUNb3/j05CkW9i/ZXKUKviTxRyAhGXGkElHBhlmyX4uGEXu8+ugks9HfmZG6WeCbXM/YJur/J6Fc19zlEUWcz6wkIyRZM0Nfrw524neivRHLs1n0RhPxt5ygJgsXH6W51kGf50NtcxSdjYX4+TzhsV6gdL0Ag7SnB5XvyYvoDvQ7kxjAtDLLGNnJRuDuNE18TPL7C2DJzoUcY6YwHraos+340MfvQb/8qnbcaCcoOq3BHBFbWZekuG+l9lpjIN/r2aNqMVKNsMpx43xe7/xQjz6xDHa6gCaLse0alHSdzgDmop5Z2YAXmcSrwaCElQwD0/J3pKJlxY6Bz2YHTjh2mN+yPMEXBpscsnTMSKie9EBjFe34Ts3bODPPnA5vntLhANlQcFrdG2NlI0dFAkgoCVGqrNqTVrZyKbWrFNkEXas1Xj7xU/AK15wHKppifW2RE0AsbWcyeNmOSV5p0jzCZI+R99U6HquXQLYPVbGY9y3L8In/ulG/NsXfoC9UwLiloddTpbxlURtQGwXkspcZExkJistZmkfI2UekFS0aP5oCYQHVrCvU2d++/zzsWLucJDM9yR9JgC/iwKC7U9iHutFZIvXaPERWK7zt+jI3Fe+8RtYQM+2VoPPqwklC8yWJ3s8w87DxrjwFSfj+c87CUleY9bWmJb0JzeQTm1CYoAbw9H3E5f01RGpgssmKmQCgEejFLfsrvHfPng1vn/rdA4AN7x3Mjvlj25y9nzJY/igY9u9rmYNnnDyCn737WfhuONKrM/I0AW6KrDjEwhIlcdry3nJfYKAJZsaagGXZLpKmpsgfZKjqayBSo1DPZmw5mXujRy6P+aHLBOQx7wj3/PgaTsfK2sJU7OSVAESgpnmO2+SzZazDVxmg0mufbIqa/MU5kIg0z7L1bRTpBAD+CP/eI0koPce4HXYuHnD2DIAfJAEdE+Tgh4JmejyAO5w+GqFX7vg0QKAZ5hhq63Flkbt12Xy9Z733AqDc2uUjwywFyvXwF5/LvIcx8+mmSmHSBaedg0EKqmwwPgKxA8KK7K9teYjZ8EKXJb/u+V/f65hLDVnQ5MXWcACigOIqeaTEFstjaAIwX2NY8hx57r09WdLJ6hR1GblsLAmMA9k31c87y8adULjVTg39xqOoyu/+L7Az5lPPZuW0uDfa/Pa9gybVb4neS51YNnzAY9jDTftwh9ZgO6iIdHWiwHA/JxsLyhHHpoRtZ95I8r8uSDYToSmBEmZh5g/4UWfH2qWiwf44ashAkMEhggMERgiMERgiMCDjsDwMPWgQzZ8YIjAEIEhAkMEhggMERgi8JMREADcE5RoxRQlrEcmEwthdWPSlAQQyGbz4r2DNQRil4vw9rUVzUxScV71N9AyFBKN02sveoZKKplMTYqMEngODAs7j0nqmfdiOCYBjSDf5wVml3Bk0VEFuMAeMjaLMXBUdA/FPfNWZcGPBXNjs3hhc1k2cRk8M2aLSfZaodHOtcy25PWK8adYGtuKLysKGhBkDOBE/pnNLMa/f2YXPv5P38LdB4oHAMAEqTp08QIA7sgEIsi+BADHaYdx2uKEo1Jc9KqdOOesE1HN1vH/s/fm35bV1bX43P055zZVBVWgIH2nJVogoBBAFHtjRAQbVDRRgxpNYr4m+Qvee3nJ92meiTGJvthEHSrGETUaWiNii4BaIEonVfR91a177zln9/s75lqftfe+JS9fMb/uw7ij7j3n7G59WtZcc04qJ5LRTQBBkqQ1E9MExAUlUt/Dno8f42HM0pYV49pJWMeU9qxT5GRRxiMBHMh5S/waozBAhASzNeDSr96CS792Ox5bmWC18lCG6vlLv2OvZjKZieRUfQhDshMJABPQUxlWwYX8BEHlYSmZ48znbcI73v58bJvMhP0jstZNgySOJSkuMtBFoWxKYXXVAlzQY5d9iSwzAsCbFn3cdkeF//a/voWb76owqxXcsSR1m8/WJuvYv44ZHDkAmGDfchTg5Wcv4v3vORujUYZ9c+0XotRdq+QpOy2BbOkfjl0aOYDa+ozIVLukMz9TxnwHbFoinAlvJsjNU9f6INvLEuEcrzJOXRK/L4lpLGNp+57sdV5DART3PpPcxsA1MFiADMdUtvu2RL4l2pnAl+Q32Xdu/IqUca//G8u3uy/nOW1KAU6yVABSd0/CnibTvs84KzWJr/dZCkAizCyQxZqLVzMhozCuEIwW8LXL7sEn/vk2PLo6xrxeUWC5JlNa2e72knnGMd+VO0twhe1RYxKVeOqmGu940/PwqpccjcloiiJvMMshABBlv/OiRiJqAoF4mcq8Y0w1j2NWfX6FbSoxUhliAsbGaC5KyqPrWCMwGvkhxkECL0wRRJtxxdV34WOfuA53PxJhVo5RsSikyhF4OTyCr9RU5twrNFOCdiqlS5l1+c9vkEQVDtla4U/edQZefMZTMZ9lSIMSRV4jaJSRnZaU0iWgTSnfBEEdU6sYYUAAiAjUHMvLW7Fz51784yd34qd3TrFWsEDESd26Pi3gl2MkW1GQYnhujfCd4gFjTxapRwCY3GDOGZWqDrDIpccS1Q7c1hhpjJ1/vDJcFRhSlrl6dHaUYRWxJ8DLuVUdnwlGs+AmFmUD/ZxAJn2BWSTT+cL21zu5TlvepPffhBGKZo5JVOEp8QgvOG0Zv3fxKTjk0ABr83UUDaXiCWZyclbZ8nk6bwuZdG2ITIle48D10U+kyCdOAmEA/8XfXY9bfzlDnivjmhAk120DgM02wYCy/pxAtu5yUuOkY0f4sz88GyccX2NWBpjPKtT00OVa4WvhgpJYWWTglDgICBNgJAN8xMIO+n7nGMcTfSb5fiVy53GiRQ77s/d5rM1fBqoZQMfjRd6ZTNhK1ytpRwK2YhjdsX8V8HRsTgHSa8RBJJ7aLLbgvDCJQ4RUAykW8el/uVEYwAYAa0yUfa5FCzY3yuzv9jE+Cq53Ndm7CgBvW8zx9tdtxxvPOxqzakZ9C/XAFQ9tBQQF3JX1XpUZ2Ies+Ey8f1n8UWTyff7N7xoQ3KmO6JwmewnxAFafaZlXWdyjFGM5B/3ZOedYwZHsb0SdpduHGetYZjkZM2pBwBoBuaYwidWDnufJHViajBLx8ZViG6nb6NygdavniSKCAcCUWebvVjhkBRrqEd0pSHT7IoK8WhBg8bN1UYFntdywtZrjw7aWNrg75q6O//33cwKqh6GoW7AwQNtaLUBMhcOA264oQddxPgc/4z3yp9v/6UbB1ihTuNAxHOLk375yyFm2q+vwyxCBIQJDBIYIDBEYIjBE4MlHYNhMPfmYDUcMERgiMERgiMAQgSECQwR+JQL0AGZ6NcsJpJD1pHKAdeuzyOQg+WCivSzHG4BDlo8xUSwBp/KFmuDlS0AV5x2sYK0mJDV5roBjGMUiOSugs/jHOQnIFjjtGE2aNFQmHY81wLJjajjGCxlCwkrVHClBQJO4ZVbPpPzIHBWQoCcdaiwSO6cBV3wkBYf1vPqc6kMs4XGsEGUnaeLaQGzehILJTK4yAdxgFIWosgDfuPI+fPZfbsJD+0KRgGbAyAAWJqnYeRLcMQlo5ccJA1gALHoAFxj7JY49JMTb3ng8fuu5R4o8pzB2W+lOJqGZmCUWqyCR+LWGBBVNilgfxJ5DmEcOUEFdIPBzVH6OkgA3ItRVhCSmkO4US6MFINuM67/3MD75xetw461rKLEJ07pAE5WaIK/IZiRATpA3FTlcAjw+Yvhk/lHq1cvg0UuySRA3wAFL63jN7xyFt118Bpr5ivRR/jBpbSzllilKuWJ5AKCmjPEoESCgyHKMQh8L40YkoP/qw9/Fj2/PMROP5I0AsDGA2yIHR3JiH4mEGVzAjzwsRyFecfYy3vf7Z2JxqUJaKtszS+fyrOZna2Aq+xslyfmvsd3ZP+iBKclqYdqpPLgwyUWGWRl0Nh4sUc02GY0SOR/7ozB4+b2mUulmx2qW/ulD/TidF6MBjQRsZRwGifPudSAqfTmd56EWAWifTxyL10AEK4yw+cAAYCW9K5gi4HdZIsvYdxzjTuYCQkw6xieTsWNbqUR0H4znNZiwN3a9PYOxfvmsBpCLlLQwRtn2FcKmwmgMxAsjXHfjOv73R67HPQ/GmGNNC13qscAY1s7GKOwXfNg8ReAmCYCt4xxnn7IV73zr6TjmqBDpfAVF7WM9a5ByzvLIPlZJVQJKfGYBE6TARAtAyKIbj0cyFsuCgEiMhoCgAKaVMD4JArO5yG5sihzLSYxkFOGxlQSf+8JP8NXL78KjaxHSJkbtU2KcMcpE1loB4EDmDcqrezTaJbO1jkX5IPAqjOIMTz/aw5+88yw8d8c2TKcp8qhEnlXwS5XlTcmob8hqVxgwDhI0RYPY85FEJcKEkOMSvnH5Lnzyc7/Ag6sxpoUBaJ1kszgHOw9sA8NFWYIDmHgezYAJxgoKBfEPl8IctmRYiZR/WCdtUYLKtHfzrc3bhGxlHnNzu/YLJ2/vCiJs8aMEuDB8Zb5RZisB4KYmCKx2BR4VChrOUypJrS9l7mq/sPccvC0ANo1sE5SUtfdLbGpiPPNQ4P3v/i2ccsoCptkUhRcjZdWFKC2oJLIxYK3ohlfiuNFL6rXoAbwQAqMxJaAz/Pe/vU4A4IKgOyW8Ga9aQfU2zjIP6Dxp84j87gDgE48K8YH3/Bae+cwAeRNjNq9QzjOp1eFkJ0oIZQWqctBbmOoK7JjC7mYbOlli0mhr9o2Q0vQs6OJnEKYvxyqvbWxfPi/BXY5XUxgwcJrfse/zPqloQJ951mgk8Uj6MdmgnQJBjSBS1QUrNFAAuESUJJjN5lgcJYj8EuvZGJ/84g248nt7sWeN4KzGRBnFOme1ss+mDe72BASAKdxMAJge9wcvl3j7hdvxulcdjrV8VQBgApZhPWmZybaf4TX6HrIc+8bENaBxNBrJcaYCIc3e0xKWWgcC2k4i3/Y82pa1sJ61oETtBPg5Y6mAp8a//d253JOdzVdOxQfKcpPhzX0LwVbx741QVrpnkRIJZ1MgRWQ6FDb6+3KOcfsf9mv+bsVxqoTCtqMEtSfrmhX59edbHiMWBG4dtH2jzB+BFkeZ0gTXhba0xE0IfVUJKzzgrdqaYnsxnRfU/5dh7rOF+/tAzuG23rUFcQ55bvewjsHMt5X9rAx8gsY7XnH5kLO0SXf4d4jAEIEhAkMEhggMERgi8BtEYNhM/QZBGw4ZIjBEYIjAEIEhAkMEhgjsHwECwEz0ke0hcrjii6lApSpkklGpLFlJALuXJJTF/08lANU9VeU2hTskbA9lyJKdIqyeVrJPZRwlj0ipX+fBxgShySDqZ8rc5UsS+k7OUgFbPd6YQ5r01u8KY4aJPQLFjgHTgcp6X8rGI9NUz0XA24BEA68N6LZEpvgbOq8+XsMASJ6B11LvS/XgNFaiMaH5Xf1MgR2yKqk+WKUhvnHVvQIAP7gSKpBEFrUw8cgAJmJGD2CVSCUDmAy8kElnIUQRAC4xCWsc+9QAb3/Ldrzw7OOQ53NhJBJkEttdgq1kKhIwDCiTzGSqenAan0ekapkUlcS+ejcTJBawOK8wjiL4UYOyrgTcUrlDet7yXjbhtp+XuPTzP8N3brwfj81DpIUnnqgNpXiFmWsMYAJLBKjJ8GMumT6nBH54bQIIbB8FPJ5ywD687U0n45UvfwZm+1YENwqCCGmWtTG2xDMBLmFIsWXFS5kghLKtfEpBBxkefHgB/+ND38ZP78ixmgsEuEHWUfU1e/LPjmUlwH1A3KaEHwVYjmL8zjkH4I/f9XwEwTrSKhSgORkHKOpZy1zjuGECm0l+AzhN6pJJbJUEV6BVgCDHGDX2KBPyZAaTGa/sel9YvsZE8uX51P9aAABBbdTz2VVtyO/S1/vev654Io43yz3oOFIJUH6f41mKM4Rpy+S9ylAbs6oPxvI9K8bgKZSpTDBBgT1j2Sko4Dx/+SzEblyxB49R0Icejw7UJitNwORG5F/tvAb6cixZIYfOVEDNOYNAXFFglNSIJgHuvj/CR/7+R7hx5xSrxRy19GsyznW+MABKC1QUGLKXgQZx4GOMGY7c5uHVLzsO55/3DCwurgjoO8vY5iN4EVBlOsYViPNR5JQlV9Yb48xrxhHHDotf6PvMsRkrsEFJ9ZDMOYJ6CnwnXoUl+sAmW/CjHz6Gj3/qOtx8R4Z9hYeMsRGZVT5D5qSOCbYQqOMtkGVKRh8LKkYqI48UmzeVOOOkGB9414tw0DKB1hFWihWVQc58Af1KNpOvvtOMRhQHKKYFRn6COMwwWgjx2EqMv/3H7+Pa61ewZ5qgEPBU5W81hsrM7cfTsDX3iTIjQ2WVxuadTLCcc7IPlE2NBQfWWdv0wRe7lowfkdp29gIC7vdAWgfUCLOUEsyCYLGtyPI1r+JuvhMJas4lFT1nO49Qe66WzawVMurLLsxZT9i4HHtLfoxDFyq85fxj8YbXHYu6yaTAZ5ZR1trJg/M4WVf1vglwcm1g3Ammck7m2A/9EQ6YRAgiDz//5Rr+8u9vxG13cY7XgpHC41hRsNSAzRbg7K3Zsq56AZbjWjyA/+x9Z+PYY3Ks5z6yrEGVFUhCatMzFhVC9lvOpcTLOc4psey8ncnkFdaqjDlG1BVSsSUaMkt1re2PJfWL1XlEzu88VU1ivv9d0o7ZglxrCQBzLRKvW9fGwo4VBqtTEiBAS6lm3jvVAIpSGMALoxD7phH+6Qs/wmXXPo7VeYSidPuHngdwK1jiVMOV68rCDp7XFxZwENU4eKnCJRedjAtfcThyZJiz8IhAb87CDWf9wH7t1EH6iiLUpCbAaWUMtn+hJ7T6r3OvpP027BWm6TqtcuCy95KiCp1PawHolXXMlxX5WEy5F1HfeG1HSmVL/EUmn5YOoRQcScEKZaJdOxJ0FYUJelTz/DIu3Zzp5NO575Hz+wQ/NyrC2NxKdRlbO3gD7C98iR+7gKauTfm+pzYEsgeTArquSKtfIME9ivZLZS7bc/cLHVTyuWgtDmRNkv2M7i21kEBBc5mxHYBt7UWmsO7ldE6zuNq+sL92mOS9tQHPNXgAt0N/+GWIwBCBIQJDBIYIDBEYIvAbRWAAgH+jsA0HDREYIjBEYIjAEIEhAkMENkbg7u+cLwQSAsBpXoBy0ASAFbBTCUhRvhXgU5OLfJncnfmPKsCpIJUkxJ3vqACzBIHEC5LJUecv7BjGTGCSjcLzGahlSX2CswbG6r8moarPYJ/xdwN4FaDSxHT/cz2nJhoNxBLAV0BPBXNNApDHGmhhIC+voWwQ3Yaa9K4BZH2Qg+cluMrP7JzGyhI5bWGBUpqyEQ/gy66+H/986U4FgAWAI+CrHsCiehnkzpfSRxM4n8pGQWE/GAkoGzc5nn54gndevB3nnnMcipzyoKX4APPF+/aIjAlNTsEpykPPyQ51ID4ZiAKjEJwj4ylkAtj58XqUUSaLkIzdOWKvQBI08JIJqmIBt9w2xWe/dAN+cOMjeHyaYN7EkqBFQAlrBdebJkYYJETnAErLUkqW4CehqUbhAwLDwhiqgc3jCtuPr/C+d56Lo55GAKBGmuXSIQkEG2OL3xVQ37GVBMB1DEN+l+1LJtg4LrDrngh/8cFv4yd3ZFin56Xr2NZ+wl5zLwM5JfHuBYhFhbQSv9fF0MerX7gZ73v787DlAGBtRkY2mXsNpimT8QryZ3kGgh4xPXeNJSQS3j7iJJY+z+S9gTXaFl4L8tZVjVGSyA9BMibihQlFeVTH9pP2cqxukQ4WNpjrw05GnUAJk/WdNLv6JtaNMsb648mem59rP1dQiS+Lcz9G3fEiNC4Sm8KwIgu+4ljQggFjZcpYo1S0k2nnuc2HmJ7GfaBa5w9i8gok9sENAwRalmEcE85TL9yixMLEx2Qpwnq6jE/98434xhW78OhahZyAohc79dDOA9pisD8ALEzVusJC6GM5qPCMYxbwlouejbOevxmet44sI5iwCHpqknnP+2I/VWxQwV/XrM5jk96lBIFjZCnHBudFSpxqUUQSh8hSjoMIy+MEk3GCRx+u8enPXo/L/+NePEKpeJ+KsyUa6d86p4r3qYyikYrs+7mMNbLrQyzCqypMxhU2L09x8QUn4A2vPBFRs47KTzDFuvRdL6M0fqPnJug9SpyE7Rx+EyJpEoxHDUaTJVz3kz344N/9B+56yBOAzRM2ssra8iVgTCvJ3Hmsi/ozpVUDzvucJzn26WOcYXkxRDJSgKYgABTGqJq5A7tU3UHBdMZH1ykttiEQziKmDtAxZm0fOJYxwGesCDbxOFk9dDz5PtIcmKcsRUlQlJStL2WeNcDXxk/nbmDqEVRC4PxQiw9wQ6a072MTKpz73M14zzuejaccPMK0SJEKEOdAJ6ci0c0/LjjGNBZwmsztCAthg9Eowl0PlPhvH/6BeACbBHRJiXGCcAKS6pyvNgQqkWxroYKHwOZRgx3HjVoAeN+cgKkHv2KhUY1aa0FETt3Ww3jEmKhKhwIa92gAACAASURBVK7xyu7mejaiCgFlzwnMiVc0gW1XfCPt1PdK1bkpilnYoh64HCdkzRr4J/NBSeUAzxWQqScuvyf7BAcW6n5D9wJUtijJMg19xOMRptOZzPuTxMPKNManLr0BV3x3L/bN6CWr4948gPs+1Y7T7bxlc1S0nGh8RE2AIG5wwCjFJW88CW8+71iUfoEZAcvAx550VeYxnaPEwFfiLwU2SpqVPiLMU1cgInOtswqwfQwBetnPFI4hzj7Owq2EhQIac64ZlI5WxQhVFhBgkhYUBGqdTLTsWdjnncoHxzjbkL2KRVQEqcfjiSqbONl6ArTSDtxHydysYL0BwTLXuGwcx53Mb2IjouotVqijyiLaHy0ueZqqHznvlWu2FM5RPr/Q9pfCF+2vWcqCma7v2rrEAjQBc13xEJcRrq8G+Fqf1IIjjaXtKVksY+dnkY0W9ZGVrAo0BppLYQMLUnwFkQ0clnWtp1Cj5zK/bc7/NvYqnHHBtUPOsl0Nhl+GCAwRGCIwRGCIwBCBIQJPPgLDZurJx2w4YojAEIEhAkMEhggMERgi8CsRIABMBjAloDPK6gn4q4wPhYuUJUtQwIDVLlktaX5JslliTBKyTHY68FOSZzzaAcDijceEnANdmQQUKVxKpbr3NG2qoKUxIvkeE8rCUm5lODs5aXswBag7Pz8FX7okvQHAfE+AK3ryuoSjyMgCIk1pMoobQeaOdWzPrYDYxvMrC0XZKwb88j1l7Ci7monDKPAQ1BNcdvV9+NQXfoL79/hIhcFKidA+AzhXEILAlQOAAxCIZatQJrrCYgQ84/ARfv9t23Hu2YeiKtdRSrJXE5IENvkj7BtSmiSDS8asJjgJmhKIUaBYWZfCYMzISoxEppvgAsGB2K/g1zWy3Meeh2rc+OM9uOaH9+GG2x/C3qLGNI9QUZ6WEuECYDQg8UYSpRITFhaoPCuRL/FZ5dPwO74mskOvxqHbGrz2d47CeS9/FpImRUYfQpHI1vsThhXZT7xXBxCS6RzFIZ2sFdSh5LXvOwC4xG131PiLD30bO+8qMSUA3OG92k8cKKkx6/6Xg2B5yLD5BYKYHsA+XvOiLXj/e87C8lKGXOwR6YdJyVR6DFpfUaljylELQd4x/STJXpUg4CnekI6VrmAu+4bKdyo2r4UTIg1dklGqrCmCviIh61iIAhyTESqAio0ibWpJ8DNx7a4vRQrCXFMQRtnemlhnUt7AVoJrZC9Lkt75H/ZBWGP/Wj8nU9QS6XIO8e/VuUPZvArQCXOsKtprWax5DfP/NelO9rvQMczG47GMT5PYNna+AIPs22ykyhcm4ygGxgsBmmAZ3/nBA/jkZ67HPQ/72Luu4CZBQClOcZNH197m+epgP8og1yWSIEHS+NgyKbHjxDEuvOAZeM5Jh0pfzTMdP1k1FbnSLKf0qlMuqPjMvkgrcxwXRSbS5+PREupKWcKUG65r+mCqt2ddBRiPNiFAjHvueQxXf+tWXPGtXbj3YR+zeoxc3GHpF8y5VL1/Oa5k9m1GWtjgEYylfHyIUbCMoCkwGaU4+qgQf/KuM/Gc4zehWN+HMhgjS+YoixpxOSISjcwrQIyS/TRmn+J50GASjYWrnxfL+OJXd+KLX/8FHl4PkReJsJnFx9uKM1zhgM3Bxs4j8M9zkQXLcRuF9CWe49ijl/DKl5+MAzYTXGwwn1MSe4IKa9JPhI3sipDYd8laVOBb1RFknHAucR7sMvO0Esjqx0rQsqkoia2FEqGoTDBu9DVfwL0PruGb3/4Zdt83R1UvoqaRujCLVbVCGc3O2oBrZctw1of2PfWDbTyVX18KQhx3cIF3v/UknH3m4SjqKaZpgUo8Z1nwwgIMBUHFt1XWJVVqUBIkGbMB4nCMpZjS7x0AfNuutGUAV8Kmh8zRBnbpfXbMRukabh1ZiiucdNwIf/6Hz8exxxZYnXE+B2KqL5A9K2oMKhctMsNOCl/8Xp2/vRR9SbEQLRZUbaNVKnDApoJvCgTyR/1X1duX45z7DFEo6LGFZT5T2QCxSSArWv2NtVCrkDmQSiWMoZPKFsZsiIbrAxUy4lgYwIujGMRNV9ZCfPJLN+DK76oEtFoj8BrGUFcQT/c2XRtLSQvXKzKLeY9Rha2LOd590bPxxtccjXDkIS1SZGWBigC6zHMcQjqPs08Kg5t7F7LcCdBKRQn7ou6byLrVq1qxiJNLFjA3FOSYz6wyzM6yQEBPVTGQedvNq7rPcMorLD4SK4FE1hlegyz9ovGQ5pnEz/x8ucarx22BCQFh2gCwvxMcZTuRBeuZwomTFRcWrxbaiW+3A0bVy5eAcLenMxCWMuG8qq0Dotog41Tn75bNzXvNtV8Y+CpAttu3sd9o+ynQLvL2jnEt+0+nJmFFeCaBzXsisKvrlfoAG1CsxSRuTpFCQfUKZlwYw7YgzBjoTnZb9wr6/DyfsdtPffU3h5zl8P9cQwSGCAwRGCIwRGCIwBCB/0IEhs3UfyF4w6FDBIYIDBEYIjBEYIjAEAGLwK5vn9eQ/SsewARDPCYZHduOiT1hdzhmbx/AEQk9JsuUkdixjFyC0r0n4KLzwtXEnIGlDowEk5H0hvNbn0BNqGlST3i/Jh3NJJuTF7WEojF3TV7X7oMJTb76bA2V0FWwjf+qfKVeRwE1vTe+z/vue4xqctgS2Zr0JDOmLwvIWFg8eP0OKFB2jEomM4lJ0FyBFZSJMoC/9FM8sMfHXJ6Pfo6kYIWoWwloHkZpS41N6JNxxmeI4McNxn6NE56W4L3v2IGXvuBwNNVUGH0El8iYEXDXJYsDMm4JvtAjmCCwsG4o8xpKQrhwDKswiEQykaBKXpRYn84FJFhbzXDnnQ/gtlsfxt13V7jjrgwr8wlWyhxTbwo6JtK/mMCKgP8EOwS5ASpKKAvA66R2CWISaBLslaBJCd+rMY5rPHv7It77+8/FMYeMQAHbFZfEVgassoZ4fgH9HQtSAOCQIBqZaAoAM4Ed+x7GcYnb7yQAfC1u3lVhWiiTuEv8MynfMUI74Eq0N0XitfHpWe1jOQxw3gs348/f/1IsLBS0SCb6on61ULZaZUw1heUUfHLMuKooMM9SSaCTvUQ2F5PHIqdJFjv7KJP/fDbKItMv1LGZeA0mwD1KOkcR8ixrZZPDMEGZZeoDzPErss/0+M5FTlfZqRmyNNVEtZN65X0Zk9Z8rQnQCMOsl9w3oNdAXptH+DePpzexFhAo65ty1cqC17FjxxP0IdBFIMfGrDE1LYFuzGIWISgI7oMAMN8nCCx+x26MyznIPqwzYc9TijkOG4zHPvwowWq6gL/72LX4j+88hlkVY16m8Khz3AJA+iQ2Bxj4LH/7yn4L/Qm8ssEoqLA8nuGk7Vtw7lnH44zTjsG2rWy/GVbzqYIUlQJefBFwUICf9SYE3nM0foMoSKTPK1uQ/Z7gKaVYI8ThEvIswG23P46vXfZTXHfj/Xh8fYR9eQDqAXDAVjXZ+1qogzpG46kHdkN/Y6KP/pzlLAjI3PUmCJBhYWEdLz73aLzr4udi6yhFNc+Q+iOU4xRFXiMqEpFPpx0up6AyL7EUj8ST1wtLeHWBpWgr7ryzxEc/fS1+cuc6Hl0nALiEnPTZnqS2m7x7c6vK0avPNuWVS4nBKKhx4OYcF5y3A29+46lYXiAbmffDNWET8vleV0TAv5WVx3VkPk+ln8lcS7EBUvNdf2C7kbFK4KvfrgJg0neY8tZ1IAzXkJOP7yEcb8KDj9f48Ee/jqu+tQtpvtkBqurnLsCqm8+sCEoZzirPy/WFM6jAamRPEjzzfRw0nuP1rzgGb3vTDoxGJfZNZ6jJ8lREWs5NkMlY8JyPCehJnATnZEHIGMuJyv///K51fPDjO3HH7gxZpoAswXoygCm73jEe5cn32+xwTQ+wEBbYcWyCP6cE9LFl6wFMBjDDkVY5PFoFkAUsgB4wn8/knmyctusolQmKXMa+jHknK8z52YBfuUeqjcuauXGsWYGKsILJ/BX55kLYspRel3kDlKhWtqZ4xLbqGh3rkutUJMUKlYCXVB2IfA+L4wDr6Rif+tIN+MY1j2LfjP62PalsGaed9Lu2tX7O/Q+lyClW4dH2Iaxw4CTFuy86CW+64HjEkxB5mWFO+ec1LZ6TOdftKQyQ5/1ynk4oK9yQWK4MUz4v5zJRgiCw6FQd0jQTqwMpkCKw6awEpDxM9i2BsN6F2esYwQTXrYjHPJfXp+sCFHPOzMlEjhtsOfgAiSGBaa1GU+nxxx/fI8U+/BEXBdH95j4ncmNY+7iMLXoIex7SjAVM3FtY4ZiNFZXn7/s8s1iLazHnwb5CBd9gXxKveimQU3sO7ndsPpE+xz/cGmpMXbkG5wGnjGF90opNpEhBwHH2O9eXHFiryhb6PMaat3WQfUA9fXUOtxgYyNwvDuN8ZGNO9q2y3jWDBPR+M8/w5xCBIQJDBIYIDBEYIjBE4MlGYACAn2zEhu8PERgiMERgiMAQgSECQwSeIAJkABP8pV+sOCISuHCsIYJo+wPAkoNzjFll8ijg22dRkMWhuozugo49pUCxvmkfMenJ6wngYrqarTevsa7Mk1UZV8KjdECwsUMMALYEYJKMVCrXeZ3KNU160EmHChuYbEcHVhnbpB+mTkpaE5xMvPJxmKQnaEcZSwJZkqh0ItX26OJX6yQ++X0h/giYTgnYCKMwRJEGuPzqB/C5L98sEtAzuRcyk5l8VwC48ckAJhAfqAewcned910CL6oR1iUOOwA469QFnHL84WL/ScYwGS9ky1EWk0xuynQShREeEpPIsUrxKkOYCfrOs5HgMRPD9PBbWVnD3tUMj+8r8dhahYdXcqxMC6zNapSIQetTwnQCWLft28Bn9ty9T6YyAVZhOvEeBN0gIM4jCWRFIska+ASEPLzyZcfgrW/cjnE9RVyPMGtYqJArOz0kc1nZ2+KRS+CDDGVm6ptKmH3S7RxDnTaq41GNXbsD/I8PXoObd1dYV5xU2876XssAVtattiuBK5V4FWVdP8IEMU46qsR5LzkWB2yKMEtFw1cIqAR0xbvQSUwSQGECmf1M5TjJuGfCv0YQBVpowAgwSc/3KUVJz2KeR8AC9jUm/C0RTwYmWYSapFb/WCapE/0703OwQc2bWiVu9XlWV1ew9cBN2L79BIy2TZUB7qRFTe7ZZNLF+1FACspxqnenjT2ei8AOwQAtmui+o2B24WKhCfaOjamyoARsjQkmbD6XxHf05Zb9JTLS9NINAokjx7UAC/T4JhAqLHdP+nhJVizHTV6LZPd4TN9qD5W/gCu/dT8+8/lbce+jGabFDE1BlLMDGYylz+dSFqIC/zQVprxy09CblX7SBRYiHweMIhy2LcDZZxyKs886FEceuYw6ojxqx4RUprIC6YwH25hARFWzz6v0Oa/Dooc4IUjMsRFhutbgpp134apr7sD1t6R4bF8gsuop5Ypl7FPmlSoAHDc1/DoR4EvZdAYAp/C8TLx/E2+EUZDiiMN8vP33no8XnP5UePNHZZ6Y1SHyJJWCkbBI0FAZIfHh0YuY3t9hLP01iHNMxh6CYiuuvOp+fPLSH+GefcC0CIV1LcIFzh9W2bKmsq1zi4wkN/EzrDX9rf0EizFw7OER/vDdL8QZpy4j9B5FmacImwXU5QTrNYFsB8i5Psx5VdqJqhHCDvbEu1hAKydVTmsBFoEUpfM8deOEMxUZ10ETYEwQnmzqKkMwXgSSbfj0F67D5y7diZXVJRR8JgKKIquszsWqMKFrkK2VYpsADyFBQrYCWZuc+5sKW0c1nnvCIv7o3afiqMOXMCdjlGx+gqIOaJynGZJYAVQRaZCiHO3TJNxSOn85JhjY4JY7V/Ghj+3EnfcWIgEtDGIhR5L9rwCwvvRe7aXjVpmmy3GlALAwgEvMch9p3qDOCkRk59N/mcx1smqd4oawYcW/VhdTUS5gsYpjLTsLWp0jKOGb586TmAcQJNS5g7UuNreqtLCqD1ghGfuQsILZPzgvCBCrHrYE8qwP6T6E065K1bNcjMoJXM9E+YEy/CwAihrsowT0l27AZdfuEQlo7nOU1W3bDmX9ap8yFjD3NeLoDK+OpGCEfs2LfoHTjh/hzJM2Y7SwiLzStlydarGBMrmdV69IbqsMvkiUE2D3yWom2KmFIWoDwMIQjQHnei3IUyCUHYLPSTUPk93mzaoZhBZocR4WtRTXRib9LZ6+1laBhxNPnOCcc45GlISyfhAE5lrC66ytrbfyzXE8krWJxWM6x5aqsOCKAQUABqTAwhQbbNxp4U7HyNWiOFVmYdEHQWB5HrJxKVftfO9F1p37MefFS993Oyf/5X1KwZCLGZ+La2eVFxssP2zPZmujFQHyHvS+3R5UCuIoA633Z4IfxgTWQii3xvA7TqVD18vupQVLKjOt+08tJDr5t68ccpYbIjX8MURgiMAQgSECQwSGCAwReHIRGDZTTy5ew7eHCAwRGCIwRGCIwBCBIQJPGIFd117YMDlJFjATjCYZKSwMkfRTX1hlQ/bAEklMaipNfIAdC6TPpDWfXPOEM7CWCTJ+phK3KuvHpKcdqwxClZY0QMokf0UQt5Xvc1KErRRfJxfYT9z1k8vGkGmZIkw0OxlJS0B3Un9MUqoksZyPCeZIPRFbD0qCpk46WnFuzSrTO5cvgj8tg5nsnUY9VenVOolj5FMf37jyPnzxa7fh/j0eZmRVU965URatsGd9TaQLH9plKQWKkN8plyr8JSRBhUmUYpFysya564Byk9OWm3JYu9xXIKKS6hvr2plf0XY1xjMBErqJBuKLWdA3tvFRUiqc0p7uu0zcqvWuk+EWBjBvvBbGn7AVhU3lw6dkLTShnlcZvFCxtoiyqaMazzhqgkvefiae86xllOtkKsbIosyx5iASu2wDAoIxGYDCEmN8alRlgYbMZQKEkQK5Xl5h02KMX+4K8N8/eDVu2pVhVpCFZxKg7Etk7iiDSV5CjlKvS5G6dP2RfYGtsxBm2DRpEIciaKuS3HWJsFfkoFCC9lMFZZlDdz7Z1pbayeWSJkjcjkPHSmXRgPZ7d7yMP8daE2lSAjHKcGJkyUAkaN3QFbcWwW0BRcggXEpynP+qZ+GF5zwTXrwm7UeGt0ljClO5Vt/GPCe7mGCJsrREtpVAmiS71RuS37OkO0FgPqcCtSQvs++y/dVTmp8RTObLPD+TJHbsf2UNC0s5JXhpgLOyIQ3A0mS9surJeiMYOJ+lWFxcEHYtWeBFXqgfZk32JGshGuxLE/zjp6/DNT/cgz1rCeomFeZoTUlgj0AaPTdVGpTPC4/MR45f9l3njy79ghxvYBL4GPkptkxyHHvEMp7z7ONw0etPwMJiLOxcLyhQlJRebVD76jtKSmfoRRzZqMV/mwCODBrAH2PPSo07f7kPP7rxHtz44124++Ece7IERR2iIMvd9UtlRTIsWjASsEc6gK2S8cY5S8/NnjVOEmyepDj/JcfhzReciKWlCnm6LkUTnKo8ImVC0udY4ngvRMafcZB5opoj8gtsWt6Chx4N8A+fvB7fvO5h7M0j5OUMgdCFQylQkSlGQMien7wBwu7/4lkowafhuNiU1HjRmVvxR+86CwcdkMnYJlDm1T78MsR6o4CLAjqFjvXAFzapzDZcO0S61bzGzdNdwRsWWkgBjmPyESgmEEWgkEUooUcP21i86Itgjh/8dB8+/NHv4+4HA0xTnRd14LEjmUKGyTM7hQNXJBLWHgJhLpJpDISxB6+Y46iDRvjdC56J8152OGqsYFbTL5kgHAtBMmHZp3MPocf7YHAIerNAiT7hlPGNsUDPdc/HLXfN8Ncf34lf3pciTXlvLHxw1go6cThw2mafbn4R4NAjAFzjtGdM8Kd/8HwcdUSBfSmQs5CCcSEYKcAvvW8hY17kxeld6zzV7RqmtMExLfsANzalD7i5VMZoK3VNSwG2mbYlQUAWHRmzkoCy9D+CfZwz3LypXr0NYgeSExSW4gpBk1lwoezgyOdCwjZTcWNKLo9jD2vZGB/77Pdx9ff3Ye86v2/y2DaHug2NA4B17dNxJFNzrT63cg2vxkJYYjEpRYVBouz5SKusHS8yTDewYlmooEoV4tXsGN5aTKB7BStA0/2PtpPjk8vcLVOExJEFYm69E+lksp7VY1jklcVGQtuex7CQL2gqjGMfLznnKXj9hdvhj2cIgomoQfB6ZebWNytyIPgpshx6XQGpnbyxMN1D3QfxxwqAtHiBY077jq5XKhutBYKUtpcqEWU1c+2II1XycEC/zf+8JtcdY9p2BVoKissc4CkzlzLXUgDgVGc6wHfjnpUxNvlyaUdhNmsxkiiztCUr2nd5AeuXqszBNU33qfybL34uthqNAuk6TwUSu5NfcdWQs9Sd1PAaIjBEYIjAEIEhAkMEhgj8RhEYNlO/UdiGg4YIDBEYIjBEYIjAEIEhAhsjsPu7b2iYhM3oS+hYDF3iToEXJlSFvUh/QCZkRcLP/EQldSm+lZJCM882p/NorAhNsilwY8m8Tm5PASN73xKn/eSfAkzKAORLP1PPNvMd1vf1+fgs5qlo5+2DvyZjKXKK4p/YsU1EUlgYkS4xa36+FDcmQ8XJRAszRpLEKk8rfoYti9EAbZW21iSoSgyrRGCNSRyiTkN87bJ78YWv3ob7Hm8wJ6BDLm1DQJExUUdGvghG2quLjYLzFnfxwhNAqAMd+/Hsszf1fhzL2vnTSgx7gZQiACZxRQrTpA7bb6mMpLaIpp8lYaxev8IGJHgmmekKgXj/kkFJliP7CxPXDYKYAAbZQEASVjj6kAgXnX8Kzvmtp2J5XKLMGmTTBmXi5BobBQj4EnDCZDCFIdVIUpkgsyS3w1qkSYPSw8IoxC2/KPA///c38fP7C8wLtkuXgDdmUJ8J3sZZfEu1r0siXgB4kyk3hjqHCqGc3suBu22/d4UVdl7ryy353SHvPTK8AxLMrdFFu6MrSX80Vr7IrTP9TyacT5SDxQRkWgcybum3+pQtDS65+Nl42YtPwGOP3Y8wTqS91B/RMaEE4FVwRJh8DgC22LS+vm2S33k6O6BWJI+Jd7SgAJP/KotsCXodZ/qy5H1XcKEAr3o0apGJ9CwB5B2bzOH0BByKLBeAmfLZFXLpbw09fnMPo5BjsII/XsC3r38In/z8z3DHLiAlC7gmu43zGj2XySoWup9rZQKMytj2yBq1Pk6ggcl/lEj8GiO/kp/lSYyLXnEMTjzxaDz1KUtYXCY7ndK+BOjpt802dPz9nPEKMV2d4rHHVvHwI+vYff8q7r5/htt378M9D6VYmVLAOUQhTL2+L7HOQRYXkTHlfwQnWdDgl6JZaww2yr+PkwKnnbgJ73jjadhx/Bh5nWE2V/DHfoyhrYU5CtKJh7hPoDvHyG+QxJvx45+v4m8/8UPcvKvAtKECwjriJkZTUlLeFTK4whP2uz54o7AvgcUaccS4V9i2XOOSNz8br/+d4+B7a1ibsbhEaLAIiwbNuCs6UHDMse0iLUCwuZxjT8dZJ+evEuYKXlphAgFaAsZpmcmzxX6MmOoDQQ1/MsdDeyf46D9dj+9e/xjW5p2cN+cs9hcdYU7NwQFt6txeCfgbVCzB8FEH1DyuRVJ5S+LjZac/FX/wthNx0FMarBcE8gJUdYYK9GMNMKU3Lb3EwwLjCddcqhoou3M8SsTnnRLvN92+jg99/Cf45X1zZCmLtgLxdpW5vRd/ZYOrN7BJ9BpwuJTUOPWEBP/Pu8/GUUeUWM8pZUzwl8UzNaogkaIstpMWX/BfLWCxOLbM+yCUYgGRpe/NB7oOG/inawfbgUVUxs60IjFrQ5sLTBFEi26ojkCWrxab2Hn171jbn3MdRysnOVHNUOSSAPBkFGBeLuIfP/M9/Ps1j2HfTFnVWnCmAK/0UUctljEkwCVbWWWWrbDLnVYKK1p+tRtDhStUsLm9v39p90XO57cdE27pZLFK/z0pmnFzPG+rLS5z64fMl/xcPMzJmuV9EsSVUh95FLlD+i6zsAo1FkcBfvvcp+HNb9yOJnkcRRUhS1mEwimPbHUtguKSzmjK/N8rCpM5R2SUCX46Brwr2NG/FQhnf+3Ab2VnExSl6onuP3wp8HnggQewbds2LC4uthLMDIdKL5vvtKpHGGDLz9ku5ptt64YBwDY/GJBshVd2jv7aboVeOtdx3XOUcE+Z0VwTBRx3vsBaIKVFVgSytY8o83qSUIHBVAFqidMprxwA4P5WaPh9iMAQgSECQwSGCAwRGCLwZCMwAMBPNmLD94cIDBEYIjBEYIjAEIEhAk8QAQWAK+RZBwDzax0Yy9QegSQmFpVRxeSigIKSiNcEcT8hyeNNqs8SwubnaT6mrX+gSMOqlG3fh80SeZYQ1mQok55M3iqYzJcmkDvgt2N/qAShnccAwxYoM0lRYYKo17DkYl0ykAlGsa11jBuVmNSkqCYh1R/PAG4DgyXx6PsoxItR42LJbgIx/FHpW0qr+qjzBF/997vx+a/chgf2QiReG6/ShCwdJSkDKXrOGwFgu1dNDffby5OkvROPtIdqk8kizerQRZV0dCia47/IeXv9xD6VZGeb5DUotGP6GTtcjhfDRHcmAR8ZX5WulvtyEuMCUBErDshaKpDEPrYsFTj3rEPx1jc9Dwdt8tAUBdL5TID3lD6fJnksoKD6PIpnsRIzlUUchQIwU75S2NQErhBh0+IYO2+a4a/+5hrccl8hsqfmb2vx1H6mz2d9V5PG/cFD5qDJmJqGqAOBHe+qi6oD2NvihB4bz0EIVsxgqJ6CERvOIIwiYw5bIYB8z8lNGkihoEApAHBNQMurEIq3MgFh+iM3OOSABu9667Pxshcdj5W9j4jEM8cWZWitv5I1TV9PXkKkRz1P/HfJBGN/pjQ4XwRgjIktcqySrNfYmDyrJd+FNdUoq5fjpC8nbbEmwGNjldfi+EtiLaCwKdU4PAAAIABJREFUNiE7lGATvSoJWPBeCChEYSJsTviUuyYjlJK2ZNpTWrxENE7w6FqCz335p7jqP3ZhzwrZrwR+2ThkBHM8E8JksQtBDC180f5KZiGBEVUDYOtQKpeIndcUIjcdBx4OGUfYshzhoAMTHHLwAg7eOsLWA0fYsnkBcewjz1JM0xSPrqxjnnp46MF1PPjQDHv3eQJMrabAalYh84CcBS68vqP96rhl/zEVBLL/ZPQra1lUAlxhBQFwGXo+JlGNg5enePOFz8KFr342Ap/XLpGmKo1s4JuC750/Oq9HMCcICY9mOGB5EXmR4Kvf+CU+/eWb8cBaiDmh8bJGRGC0VN9pucWW0a7AVgtmubGlhLsaC2Mfxx7m44/eeQZO37GMMl/HvKT/dYKSvqpcH6K4XSN4LgNkQpHf74oWKHcr87OFyRUbiIyyW2fYvzzK/xJEImBGJjFnpqIWprg3LlEFW/FvV+7CZy+9CY+sNChIohetZi1qsRfPoX9S+t5D1SgA7JNRTgDYrwQEDgkQocKOoxL84dtPwymnbsO0SDGdUsad0rKU3k9Q5LHKvzeUEiYDPkAgLHSOswALETBKJvjJL/bhQx//Ke64d4pszv4ZoJBCBWUuWuz/bwAw19BJVOKU4xP86R+cjeOO8ZDVI6xNpwIAU0Y557NS3p0+s44ZyfFgcsui6iHxJSs3FtiRY3L/tahTC9BCAJGQ9iBFOXyxXfgdk3a3sS/MSwJvFT2ew1ZGmecwFQJjBFPpgd7y0s/I1BXjYu13MYHSpsR6NsI//8uPcdX39mFlqgxgZd464JzroqtlMgBY2bkbF0OZ99sito0M1X7fEABU2NI6R4uXsKy9OpfqXGarrcnNb0xxeexfMo+6Y7kTs0I1+mA7MJjPoKVV8lBaGKLIuQOAGwGANy0kOO8lR+AtF21HHT6KlPLhBPvpxc5iMymai0QRQK0TnBKLk2QmKKqwLPc1neev7oG431IpZJGjZnEcvYmpsCLMcH5uksq0byixvr4ua4pYILiY9veCBdcSx7JlpGxvZ8ujFRcpqKx7LYttv/Co3yf7IDvvwV62rzO1Gz6psNsdAKxzmBZAyj7VzcGyByaTmcUSobGDS2nr08+/ZshZ9rdNw+9DBIYIDBEYIjBEYIjAEIEnGYFhM/UkAzZ8fYjAEIEhAkMEhggMERgi8EQRuPOaC1QCOmMCVZNslkxT9gQBESbwPASOzSU8I/E/VOBBAVjHJJNsG8SLsQ+OWqLeknEinSdM2M5D2FgbltDTJGkLzQoYKudxSWm7TwOgDexlktkA4j4jSRk/yta195n1pX8kQUO7ly6ZqP6KyrRTdpUlf7trO6CQYK87Nz9LC3olOtlDx2ahjCcBYJUZrjBJIlTzEF+97B58/iu34oG9njCARTKZ3qQN70k9co3l129DAw7bZ3H55H6Ss4tfd6R93gc7++ftH2/vq/ulyRR3ANR+OKXCnwSsfYIBBGIplkwwm+1N1Ee5ckRrSVoSr0DPxygiiybHju0TvPkNJ+OkEw+g/jaKXJmanl+grkZyO+YBLP2FBQHCMOK1KBtJr2W5mjK1yab2akzCBFuWJth50xx/+eFv4Zb7ckwzJtY7BrD1YX0GB3L3vKbbWLiCAyd+3bLRNUms7GZj4skxpijtPBpbgKoFwjtWfL+95Hw6CFrGlcpcdwCb9eUOGOB3WURAAIr9vUTINmCwffoTNzjsQOA9v7sDL3nhcZhN96JqgFQkXDvmPIsYKK2p8tf6AAa89EFak3al5zZZXpSM5j1J2UhDuee0Be+YNLf+wmczNh/HtIHE1pdtnPL8ZCISOFFAQdlfPCYZjZUdWNXCUqY8rF+HiBMPabkuYKbfRCLX7CHHaCFCHSzhjt0pPvv5H+L6H69ibVaiqBoUDWWsE+nl9P30/UxgFa9i/3BSxg6wJ9hn85h4WwobUIGRONS+HKJEBHoFB5hEgbJd3ZxIYCOtKbtP0CnGPOV8GZE/ipLStk2GkpLTHr05ycwbOZai64EtU1EBYMF5BBiiH7Av3rZyNyw4iWpsWyzwktMPxltefzIOPyzE2nyKsiIY3YFRJkVrbdLOB4JfeRhFDcajMR55tMY//J8bcc2PHsWe0kfaEKRj3Bs0ZSGAagfmuLmR0dlvHLFfkbG7eRE45/RNeO/vnoFDDixRpCUKsHiBjPRcALya7HVXMGD9hH2S56AXtPYV5RZbf5Cx7Lj44rPq/KnjKEZOeXFB5ejV3RArZKmNSLf7iY8qGuPnv5zhwx/5Pm7dPUVGpq5gm04e3CShxdNU5zD2ACmR4nro3kPQoPJLAZgXWBywmOF1rzoOF5y/AwhXRRKcxxUCmrGPJcjyFEFI0Ixx9ZEkY5ElZ/8iADweL+Km29bwwY/9GLfuXkeRE4DyUVH+2xVk2XgVHrtjLDprdiksYdHMJK6EAfzn7z0HJxwX4LGVXPyS+UAEgHnXWZ4JAKygVylAta2xOi2p7LTINkuhSNHK529YY9198Bj1wVVQd+M6pCoAfaCeJxVwUmR2OYrVkkHbmHOBskVlvqGVAfcSeSXjMSDblNdloUjkCQP4U5feiG986xGsZ5HzANZKAfVzVllhHdc2H+tn/X1IH6hUji3nRxZfKEDoviwzRft8jq0rUvB1IdcyD2R3wH4FRlqCpOuJsc2JOeqqouVUTpxFMV5hkPObtvLobkVHABnA5OZvmkQ4/6VH4E0XngBvtAdZwXmC83wOlkHIfM/1VNZRVe7g3CtrkpvzKA2vEtDqX9wV3Om+aj5n4YICvQbCiiSy2H7osxuQ2skr6/rNlynFyB82l2xgFLO/a+EB+wJjHzpWuLVTf8/H320vaHvbbi/aqQlof9VCL9n3inqJtk7HHnZKK7Kv0+eXtassEQeRzH0tM7qpcervXD3kLNuFZPhliMAQgSECQwSGCAwRGCLw5CMwbKaefMyGI4YIDBEYIjBEYIjAEIEhAr8SgbuufZ0wgMtCGa+aWDUvN038EugiA5MZMUuiSf5RkmTKhjRWp4G6ZK6ZPKcxcXmMgbCWmOuzAE3Grw8WbwBwKwWQVJpQARdL7mlCVRP0TDIrCLUR0DaQzJKX8qxMRgfqJcfn2Z+prMk/Za8o4N1jZrrfjT/cMlAI4rjEsSU5FTBWdpKAFR4wSWLUWYyvXd5JQM/oZchkNllk/z8AsDZm57XXNi4Ts04y12LAf/dnP+v3O8brEwPHmmwlvKGwkoHyfdCyEz0WgMCBrgqGCm9cE+VyEwRpajQB5ZrJokwQ1AFiFHjW9gVccN7T8fwzDkPipUjnBOdIcKtR1CmiZlFABklOkwGuap/CuCaoQQCkrAoBJOiJKoCER+++AKMgwkIc4qfCAP4Wbn2AIBwlWL1WztGeTftcv/jgCSaOlnmp7WryjyK1KgBw9zIgl2xM6f/Ckna/u8KJPhiyPwBv9yPsXq1GaM+/P8AvCWxK3lLKk0xyApENwfdQ4h34BQ7f5uG9bz8JL33hcVif7hUwhB7AKvPsCiHEJFOBCo5lu07H9lWQ3NiYZAJrot98E8mCUq/sTgaWIJWx9j1h8PL7BPGMBUiQmWxeHsffhRkoMVXfRZXm1GvTP1oUAMgCJ/szDBEhQRDWmBerUigSIBE58KbOMRr7wmYt6hGu+f4ufPmrd+O2Ox9FWpIBSeYbf9g+hbAGebRXOolYoa/b/4IS3FY/Tn6b0s4MLuMXR7nKgFN61cniixex808X8Ios45AAcCH9gOAiGdoKkCvwzt8JeomUq0hSq5Sv9tG+36tJb/N9Mr5VqaGhqHEcYGGU4llHh7jkojNw2o5DUDVrmFf08/RV/tXNk1b8Y/OFzZEEtghrLS3FKEofN974GD71mV/glt1zrLHQpcnohg366rKN9lckMHaxAsAaQ5G79RokUYCDN9V4y+uOwete9XRE1Sp8TJBWNaZkn3vqrx2Gyjy3+dvWEMbGwMS6Um9ZAwdlzu6BhjZtC9AkvslsMxaUkMFdYhzzfUq3kuucC2P0nz5xM678wd1IixGK3JXANATlHXNQpKS1f6iaAec7So8rW1gAYK8Qj/K4ApaCKZ63Ywve8/vn4NBDS3kmzm9KjI9lDMaJSv6Ll7c/VlCU8ylqLMc+RqMJfnbHDH/199fjtrvXUZZkmapktkjhy/rnrAscw1SbpVOKYF+cJAoAf+DdZ+OYIxtMU52fK1bc0BfVC1WeX9T8tRCM3V/9XksZbyx+sPgz7gSQ7drsRyID74qt+hK8thYJgNf6hSv4a/sB2QNQbcSt5bSfkGvwGMrvuioajTu97BXArXKunx7ikbKpI8qXRx5mxQI+dekNuOzbj+HxVTKZDWDdKAHdgsEbKpu61JPZw9v+R8a+W0V5j/Y7g8W9hahstC/V4zZGrI01G4MGrhvwa+/LtZwMtCmMCPvc7dNk7Krzu/qJO/BXJfOFDI2wKbBpMcEFLzkCF732WIQLq1ifKWOfe5IyVzBb5Jvp1e7AZLaBgLyc08gIdkUsVgBn+72KSgitjDXBYGX58sV1QfdW5pFLT2lP+r+tF1Ys2N8zNmQVsxCJc7yT/5f+5RQRrHCID9kvJuQ1TU2mH1tei/2X643tce16vF8tZlQmsbSfK3QUr2lRrdACBK6R9APmy/ojiyZkrnNFKPz+jldcNuQsn2DrNLw1RGCIwBCBIQJDBIYIDBH4dSMwbKZ+3UgN3xsiMERgiMAQgSECQwSGCPwnESAATAlPAsDKrtMkbsd0ocetpCAFzONLfTidZ535pjm5Y4IwPL6sytYfVuX/lC2iCUHn8eZk+/pJYmUdK3u4zxoTAIpStgJ+kJVM2WhNCvdZOSY5aKxkS/QRoOJLP1dgS1k/pYDbdl15Pvdsxkg2loskwh3rhwdLgtfJLBpAJvdDlqpcQ8+riV0C4srkJTBDQHkcxSjTEF+/4j58/qu34YE9FP6sUDfUHGVGm0lJZQArJaiTJeZ96jVVYtLYS/K7AED6EuC1x+q2+zQIUf/uQEVLPvfVKYVtRxlHtwMngGNATx/QFxlokcl115bigBq+SRVLLIgM0FOYTG4PQV1jIQpx6NYY57/qBLz8JUdiMS5QkglYBBIGcgIFDGpGKjPqpLd5r8IYosy2mLcSrFCGLH2GCeapBDSEATyJA9z0s1QYwL+gBzCZcw4I6KLVsb86iU57np5fsOSITZpT9aeNkSyxkbbSFmhj6piaXZ815ryev2PHqt+tHa/9x0lcCuOs8xzeCNq7dmGSngltAQQrAYBlzAb0WK5xxDbgfe94Ds495yg8tvcRJ33sIcuZ3CYrUhxlBVTnPWRkYooMM0FYxlPHM/9lEl8BDf2bPxzfZG8SALb+pu3kPGqd5Huf8WfPYawq/m1gkPTQRhlkBGCEFWz3I9K+nsiJkgm2aWEz0OTIqnUBTXxvhDgcCcoWBKXIMFPyenUW49+uvgeXXXEz7nswx1oa0jmYo0+AlaAOhU0cUIJdepFTOnCFJ3xmkTwVf14FcAm9jrxU2YCMn4wHBagUUHDAnIwnZfZRurYWNrx6Swp4SxlbznXi66qFEhvnQlURkJh5CroyzoZRUzzAD2KMowKHHpjhotdsxwWvPAVBkyJN5yjEbzvAbJ7KHMrn4MvA+r53euB5SCTeFabZGJ//wk5cdtVDeGjVR+Y1yOhP3kSoCzJoleHfBwEN1LJ5pu37XoNJ0mD7EWO8/92n4OTti0CRoixGSKsCGb19hd1JMJzs7E5eWOZ0su8qBZgoIUv/5ijUfqksUfbDSMBC9lHO/yZNy8etygZhsICmyVDkUwGaOQCT0TIQZSj9BF+69C585is3YXU+QllEWizSsF8TuCKOzKITztM6MQoDUOZu9ZMV0I6FLlQkrj1sihoceYiPd178PJx5+hbUYKFDhTRjD4tFNSOIyG7PEEdj1DWLkmoSlREGHhYCjokEP78rxV9+9Ee4/e6pMIcJABciO62+xMYAlusLHugYozbJNMDSBDj16SN84F1n4fBDczTBAqazFHWZYRQlyBEgzcmuNi9anX9YkGGyzbZOSnGU2zvoJXTtZluIVLQrrLJCMJsj2C4GAvI4zi2UBOb3ZrOZzOviG0tZ7FLvw0BjBfwUeJd5qMp13JIBH/rwI3oS06M7wCjxMc0n+PSlN+Dya/fg8VXGyOZlBYB1Au7YwLZm2vzVC127trKZdS7WfteQQd0C0xp73We4IipTDnDALb8rxUzOa9aUHWS+k/f0/DrOnfIDl08DWoV1zO9ocYLadLj2Um8FAYRDr0bokQEc4/xzD8VFrz0O0eIqVqfca6htQugnMmexCMGTea2WNZ97HAF7CcYyrm4fZ+1m64K5SaiXurOskPm+Da6T8bf9mobcCgAM/O8Dt4XsOTyELEpiH3D3wnnR5hVZk+gV7hjEds4O2HUsdc5hbt/J++N+jH1Txq1rF21zVbvhpkFYy64g0gDgtpChLSDQtVJc4cnQbuWuA5z0ysuHnKUbWsM/QwSGCAwRGCIwRGCIwBCB3yQCw2bqN4nacMwQgSECQwSGCAwRGCIwRGC/CNz9vTc2WZYjnZNhpYBaHwAWOJH+oyKVTJaJA4GZIHOkOAKbTFQKG7eXtGzBxh77qJ+os1sxoMeSdpaU431sYCR7DpxygIh9z+QUjWEiAFGo7KS+928HxirDWZKI9CR0AIoBFwpSaGJQk9bqO6y+wApMSaLRGEtEgHoMW8ZlllEKV5OOmijnvRjjhexFHwujEcpZgH/997vxBScBndNWtCk6D2AHACsH8FdfvHfJ8RsTSXwBlWXXB8b7iU47S1++m+/1Qab9r+SsLuVtkxNVMqqTKZbnZ9zIWCMzkmxTeqkSBGRimlFxHoAig02GV43FpMDhT0nw2y/bgZe98EgcsJyiSjNUArjEKJsCpUcmcI6RP1YA3sliMv4GRNK/UMBJ0p2YeG8oZUkmdiYS35smi1geJ9h581w8gHfunmFeEtDpQHXFqTtGtMZA+3ufoSTvOrnHvlSk6xSS+Tegq9+X+0UC0n9cQURLLO0FvQPM9B602IDjz92VgQl6c3qnTmqUfRpBLACwMIAFFmGf8xCHJQ47sMYfv+s0vODMw7Fnfa/zw2SyW4Fck0M1r+Eg0rHE+93A0HPjTMaYgP3s78qk5/1XtTKnDJSjVy8LTcSHVby3lUWlAEnnXcrxogxDZc8RCOKL70k7kHkobC0HvHn0siRA6CEU5icLDFSOGHS/LCm/TBYuGbeFAIV+NMaDqwGu+OaduOLK2/HQYx7WihLUO6hKD5E/gVeQVUmAoRAvTpGLF5SNvrw6hyjfzsnGwkOsNFcF7x3TVaTCWZ8gTF5lh8bVgmNuFqioGUx2na8eofQg1lYnUKyevmRxdmCKnl+8igVgUrY2/Y8J/KY15bGBp25O8aIzDsJFrz0ZTzt0gvXVKepSkEsByMiQt5fF34pezONTAGB6ti4muPtB4CN//z3ccNMUq5kvHsW8d2HT1pR659jrWMD9vt+xGbWv+kGDA5Y8vPiMQ4WNvmkyRZkRfFpGWrAMhn7fkfg5l3nPU9itM1L84SjR7EdlSR9w7Z9aqMDYMG46X2uxgjJO6W3KogEPY8DjcbmwJCnlCjKnJyWSyQTXfX8dH/rEtXjgEcrMLyAviaxTgWCuwFwVwWu0DzOmZKLDIyDOdtQ50AsqlYhFhLHX4IDlGue//Fi8480nIxrNMUunWJ8Wcu6QhUEhqwkIvkWoSvpOExRm0YOHpC7gByFuu7vAX398J27dvSoS+fSnLihTTlao2TNwPFkVTw8AlrcaYHHc4ORjI3zg3QoAe9GSFATQA5iM5cqLUUHnbi0MYNzMY5VALL3AgxYQVv9X7bdkWBpD1JQ1bP5kO1gRiQG6Bv7ZmsxziNd4EIh6g7R1qW1rkt8E79ie5j3f+DoGWFghHsBsY7am7yMJ6a8diQT0ld/dK17bVD3Q/qngtYytVlpdC31sH9SNEV1rVX7cyay7ZVnmItoPuPXJ1t7elO58Y12hRw90tOe29deOMd9g12RtIYkVxOgcofOPlgxpoZZ8X4BxZbUHXonIa7BpEuK8FxyCt77+GfDHe5GVoYwz9k9KQJu8vhYPERT2xLNc/Zk1nkFrlaFtbZLHskcUSW7O7SzOYL934LErDLKiFdtn2l7KigqsCE+KWXwfmUiKKwhsBW4yjyiR2klTO5Dc3U277tqe09ZuN1czSuxv/KHth6jJsECBoHWvYIvvl7V6U8ta5iTH5ThZ47SPSj/n+lOUWFnZiy1bNmN5eVk+O/XVgwT0hv4//DFEYIjAEIEhAkMEhggMEXiSERgA4CcZsOHrQwSGCAwRGCIwRGCIwBCBJ4rA/de9paFv23R9LkleSen1fHlVblnZbyIPK2wcx+wToMdlITtkqr3M/rJ8lpyzBJ8BGn3GbQcUdHLUekIFF8kGIWOlzxTp2CDKTuwDypaI5hn6LF9judH/TjzwXJLSGCnKatLnltwwGXfuHgQscSxpeyYB2AiAu/hN5zNJDNKXVCU0lf1L5gnB39EoRsKE9ponAPCX/u0OPLDiPDWZeK8J9nUewPsDwB3g2weGNFImuWzescIsbCm9fWZqJx9rssLteffrLJSKtPNpa3RMab2mUyeWlDCBG4IFBNyYwFVw0Of70sVqhH6FhYmHw58CvPLlT8eLXnA0DtrioZyvC/sxTRuUdYiSUqgRU88ExUNJvpPZZewdYwUx/mwT3ogk6IWtR4lLxtvDptEiFkYRdooE9DW4+Z4U85Ky3n0AWNlcKsXbyV1bAtjaV1nWjgHs/J3NL5Dyv5aE77PHnmjsCXDnztO/Xn8M2HHybA5ssM9bAFnASb0fMrVqeiTS+TZoRMqYHqSMTxT5iKNKAOD3v+s0nHPWEdg73dcyyAioKADsfLnd9ZRJ2Mmtq5ejMmCFxSvAhyIRYRgLwCNAHK9Nb2aXQBeJ1koBOWPm2/gxdjFPY2oBNsbJ8DQQ2eJFmWheWyVpFVQWACMnGF0h5LPKZ/S65bgjkEzZYSAi29OrkQUhHl/xcdmVt+HKb96Fhx71sJ4pc5z9lugI+2xRUBpYoRb2ZbavjH83/0k7C+m7QREkbrZybHeLoaJTVgYhFtki2Sv/sWLBgbpSUOEY4K7BG/Ne79WA6LxEkLPzCo0Qs5XhJSEOPDDHc08c4eILTsIJx2xCUa8jp3w6CbXifa2sQpsfW3adgC86mUvbNRVGvodwvAn/8b0H8InP/hS77q8wryhlrc9cEwquY1EsUFNcLQCwtjIQp10ifEqxNti2qcDbX78DF77qODTFCuZpCYQT8Z7l7ZGNDgHFu//1t7VDJMJHSVuYQICUfrG8toGDHAcG/loxEMd3nKjcdlVGUiDh+Zz/2T9YdFJjsuhhPBrhzjsK/PUnrsXOn69jNuV9BUBQovIU4GyqRAFggvYNz6PyzdofQmHh100mRUaRFyL2AiRBhuc9azM+cMk5OOq4Mdbnj6GsyL6nFzC965XxzXasa2W3sj8T1JwEjXgCEwD+nx/5EW67e00AYIJ3hcicK/hurFEFyJ0XsnkwuxKX5QUPJx7R4E8uORPHHQ3U3gIyMiMrcn89VEEiDH6ykXVMKhCmIKUWZkUR2eP0QSVQp+sBxyFBWltvDdQ0QLVvB2H2CKIOYF6zrt+J1K6syTqvq8duV9TE8yvT1BVpRQQrM1D8n+tr4SSrucYujELsXQ/xT5//Ea763ooAwJ3ygwKAyr63Yp+NAHC/kKoSkN2UGyhl7pRECARCAc/+nNZfA7RYimOkWzssTuryvNFiQt5zXb8twHIKI074Q+64tR9wvto6FTN2oostigiJ32DLYoLXvvhwvMV5AM9znevUSkE9gKUIiHssMprrQu/KWMg8v1N/4BXY7m3RnsxtHqIwkeOtaMDWL9tf8VymNMA2N5a4gbL9fpCRyd9fZ11srUhJ5LXZdq1XMgsFVB1Gi++oSmHrGQvwStmTcZ8r6xc90llgwFErYK7K+ksRQaDAeBSrXLXKTXMd4ToYyj7UmPAmk73n8T1YWJhgYWFBWuDUV39zyFk+0cZneG+IwBCBIQJDBIYIDBEYIvBrRmDYTP2agRq+NkRgiMAQgSECQwSGCAwR+M8icO8P3iQM4PmMPpydZKuBS8r8cLJ4Tn5WvOccK4MefYb+0QOQWTQm3Y050U+AWpKP7xlzs58o7gMG+8sWKwOjkfMqENfJ4G4EgxUcNj+67jkUEDKJa2Px8v75Y9dTj1NlNvFlxzNRqPRm9a4jUCBAcw/sEJldJ92o7CR6gkYCtGii1DwrfYwnI0Seh/k68NV/vweX/tsduN9JQFMWViVgCS4wCUwB2v8LA9gSxD0vQsWTVGpRksGOlWhsnX6bPCFTqddh2nMwFu5a7qzqfev6AgFGZUQy4exMjn0mYwmm+cLApExzHDAFPkcYpDj+mK147W+fjLPOfBoWxlMETYG6IBBC2eESZe2hLBpEAWUgKVdJRpzGnxK2AiqQmeZA/5IJY+dTSPCOcuSUTyVAsxhPEAfAT3fO8L8+ci1+8UCBeUkP4M5D2ZL3IsHbo+XuH6N+mwv7qudLq/UQv9pW/fNZn5I0vQPb+gDw/uPVQDo7Trwx9/PTlmIFB56q33KAxidgWSKqCXg1Ij0ehxUO30oG8Kl44dlH4JG9eyXZTyB8Ps9aIEYT7wR1lM1lwJtKfwJhpPEXf0ayROlnLb6U5sOqjCrzf9R7V5aYsQL5nklq9otAFMx1nxFwcGx+AVacXLkVfUShJuL1b4IBjnUmXrMKzlAiVbxnfQ8RQQdKddYZRgsJwvFEQOB//dpNuPyqXQICT/MKJYE7MfycCCNYYBaRXVZ4xeJDEFeBYG3zLIhFgF36iHvfxot1CwEUFDFWyVb+cMwKu149pH2PjFplkZYcRxs8SU1aVsFWjjHOifQ7jUP1d309/bE6AAAgAElEQVTeKQfhNa88ASdv34I4LpGVM8yzVLw+gzoRdjILKfre59YXBdQTb3Qdr8tJjL3rE3ziCzfiimvvx+PrAWY5jWv1/muQFcu5SqDDDWNHCgfEy1Xjx2dnn2AhwvFHBfjj3zsNzz3xQJHinxYV3W91ThHGtvrQMgbWP2yM8v4iygO7uMjcWuqcq+uDgjZWKEKwqpMv137YVATMGUO5KsJohLpOMR5HGMUJ1tZ9fP4bt+IrX/859u2dICtiZNUMXkgJYWJrI5HqJ/jbiIA4wST+S2AqFgneGvRIrqQEgwztOKhx5Fbgktefhhe8+HBk9SPaxiUZrZkWzEhBB8eXgvBSQOMD46BGHI9x+90F/uIj1+H2e9aRZ+zgPkW9dRz05PF1zRAT6U4lwEHCy2NgxzEB/vQPno/jjmaf9zEncEsPekKZHouP1K9diwPYbmEbQ95jHLO4A8gosU25bbcmmloAx4MVc9jcZWCiyna7whEn/yzzits7iKqAU5fQY6zARD3KO1ayFqEEsY8iLxAF3B94wh6V+QfAOPbFA/hjn/0Brv7+CvauU53A1kVVF5B+5NBWqbVpLSi07+leQMHG9vuO5W9KGLQ6kOP0Cx0Y7NRS9JxOMFi8vzuGrPXrX9mrOUUVWYP6H7rY6PsaHJ0f9UUAmAEQNeOmROxX2LIY48KXHok3X/h0YLQH80xZttKWAWXO6UvNsUCmu9RwiXqGzPOub7HBdS+kRULtM7BARtjXKimvY00tOmxvZbdv+7X+HtHa1GJtcWwBYBd3novKAFrUprLYIvnuioFsTZLvOZsC28fJ91jeIOuCFlroGux8jkXVQUFjnQvVEsX2nHleyt86p2m/k6IHrkEODFfLBy3sGgDg4f+9hggMERgiMERgiMAQgSEC/7UIDADwfy1+w9FDBIYIDBEYIjBEYIjAEAGJwO7vvqFhYitLc0nIGthkSTNJkFHZUiRdXVKTwqpkA4u3H5NvGkxlzjnvUJf8NaDVgNf++XlMl7DfyGS1BKwxQlTK2UBfeu4ZG6jzJWWyX3zbBJRSqUVLUvI+jHkoaT/HcqS3okno6nfJwtJzd9KMztVWWIQKQkpS07GtjMlkCVpJTDo2tYGHej4F05mgZlIx8j0U8xBfu/xefPFrtysAzIQ7mTf7MYDpgaukvf23wRvBRk0kb5RpbmWMecdCeXVSx/Kv83J+gvHQv5ZgCE4Wm8CWtp1JQDtmoyTKG1A2lr9RQlQTyQQKfMR+jThIse0A4BknbMGLzz0Jp598KBaSAsV8TUCiPAdKAie8FtuGAC/ZgOxrAkpo8p/yvpL4d36ICgbTN5T9tAIqSh6HAtZUVYFN4yWMIx8/uyXHX/3Nt3DzvSnm9BiWpLUx2xQwUaaWduoOAN8oCarHdEETAMGB7k/0Pyrt53pWPVDz1y1rT+DNrju2J9cxowlpO0j+ctaQylDXdlW5ZMJZgbAn6f/o1+oBzNhQAvrIg4A/vuRUPP/Mw7Cyuoa8rKy7tsxckQAWn20WOahsa8faFaSybQsBVqNI/TyhxR9kAZKF22crCxjrWJktkOcS6jbeJLnufFztO6GAy7UAkvwegR5hXVHm1/mRtzLRAmDRfzcQNlhdFeKxy5oEypPyewq2Vki8BtE4RBON8cheD9d8dzeuuPo27LpnhvXUQ1mRIafAj4Dq9AgVRpxjVbq2I5rIqAvw62RXdbyaPy/DpYCMtBVnAfEFVphG4Hwy70Qi3fUrUtAa9RynlLeeq+tZKtFs8vwKuo5GFTYtFDjz5KfhNS/bge0nbMFozGKVHPP5HAVBWzKE6dlLdmdVYjRKpG0V6FDmnoE2cs7Yx+bxGD+7tcY/fuYG3PCLFUyrGEXJmBDk5ppBkJ1segXKu3naWQe4+dL6TxJFSOIcL33BYXjPxdtxyHIAYoGrRYHcTxFSSryOBAQWH2+3vjDc7E8t4OP6haxNlB+ua1d4pOPB2IniweyAZQUiWcBEz1ayHCmVrH71BICDKEUSjTGOJlJA8b2bVvEP/+ca3LO7Rl5MMC/maEI+M0HksXgANw1puAQsyXonO54hGMHzyGAmG5ZrlwevJgM/wLZRjlefeSTe8JZnY9O2HGmeIp0TJKe0MIuc2PZU2+iAf75HD+AoSvCLXRn+8qPX4457po7d7gsDWIpAnDqBrE8yX6uiwQZAsgE2jSES0H/23nNwzFENpnmA9XQuxRGcU1MJOuWDNY5k7gvA6NYfXSO1+EBBNM4xyug0BnB/SbHxLfN0XYvXrzFBbT22+baViXbrtOwhyNh20r3d3oBzjSoAiK88ATxZOCgBzwKgAH5VI4k9zPIJPv65H+Lq7+9rJaA1XqbaodOrzqUGANv8360PfaBW9wBdsZUy1XWN3bAe2Jot0tGdJ7ztQTSu7TakW1sd4PxE59I1qlvH+2uJLgWcVagIAYRNhcirsHkxxPkvOgIXv347vPFezDNl8QvjvNb5kkWAnImkgIXrh8jou3i0yhdOIaJXYEYJaGXXsi/oOm3zVb/drE8Y+7e/9vYBcVl3Ki0YIehukv/iydsALDbkd8xj2ljkFlO9fqfuIeehMoYweF0Boa/AufUnvTf1c9b+3S8EkJZWALjHRucRXFO4D5ZCl1Y9BzjtvG8NOcsn2FcObw0RGCIwRGCIwBCBIQJDBH7dCAybqV83UsP3hggMERgiMERgiMAQgSEC/0kEdn/n9Q2B3zwrkAsA7KRkHUOFQIGy+Ih+BqgoE+nAGEsMKkFGE3VMBFIez+gqHWtO2T3GDrLkvAGzPEPHBtQkqchAOplATRwrU5cvk5b9lQSeAzcVFOi8foXl4Tx7CQxS8k+Thgpa2ufmU0eAxe7R5KAJ0IivnmMsScI51KS33F8PEZTcontZMpKxUVaKejrSnzCb+vjXr+/Gv3zjl3hwX4B5TU/QsgWACQI1Hlll6lvZvloguJNxNuaR+oLuJye5gQ3cJbYFfhKmYycl20+eSmJZEr+aLFVQ3KGPDuQXpliPgSRsYGEMM776rKFf4+CtYzzzhK04/bSn4aQd27DtQA8jP0U+K1CmynDywkjYbJTwpE5uU8wR0cW2iVG6NmE/oPyr9JmCgL36zGYpvUPZXwnyMW4KVFKyd2k0wSQJccutOf7yw9/EzbtzrOedB3AfIOkDAPSbpayyyndrf9JEtbaEyGz2X/sBw/247j8MW3C5zxZzSecnGrIdO0rBwI4V6aRezbu6qYh/C9hAH0fGQkmRjTIQD/bxx5ecgrPOOASPP75X/CyL0nnaCtgsgtryzOK76aShdezp56oK4BLiDZmJCtKSudrFRvtUe9/im61/91n7fFZjiVlMCCYbQyyIIgVNHdOXAJUUa1BxwPXdljUsDGAPAeWIhaJawQsaeCGZxJRzrtCUtRRfJHWNmCBiQCJniHkV46Zb9+Kqq+/Cj3fuxeMrBdKSTre1eOcSGBFA2DHdVHrU2fs66W+fIDHvQdEZh67wF84byupUMLdQdh69Ot3ztP2OmB3HsJy7QSDMY1ec4EBgKY4QCWi2kYfJJMRTDvZw1umH4jUveiaediCB3gwh2Y/pDGVeweMYKlkIQIaeAvQhQd9cpVwJAFN+mc9ERicvNYoCNEWDL//rLnz5it24e0+DwidoXMHnc1Davg7Fc1TGmjChDVhROXYCg/Yeb5uM/m2ba1z8hpNw4SsPQ5DPMc8aNEmIwp8LUzai+kHliQR8Qb9wmTd1/hMvdko9J52igwBJDqSU+bqp5RmkcIHt4RiBUrRU5YijGKEXaxFTlQvDMU4mKOsVBEiwMFqCH5Z4eLaEv/noVfjRdY8gzZaQ0cu9TnU+rMYiMU5faT/gNVgswTWUDZjA9wm0Z/Ij80RNidwAC02K5xwxwdve+Rw866TNKKsZ0jlHnM6txkisSjLy2W/0uOWE4zjGzXfM8P9+9HrceX8qADBrjSqxC1BA0sbSE3kAa9M02DwKcNIxAf7sfWfjuGM9pFWIfetzHfNcoMKRrFPZfOrmGWCepiBzlzFjXxFfe3ovCys0lLFtgJwB8AaYqlS0Mn5tH8DjpPBAmMS2rijIbBLQKmut84a0lTEwnd0CizpkLmHhGUE7gqYEpVkcRFaoTznvEA/vbfDpS2/E1d9bwVoaigewMvydSrL8ov3VgGBZX8xrdr+13IokFER2c3G/UuGJJnCO5ZBzpsoNq6uCHtufA+1Q7jdM3tmKi8z013YCHG5anNWh1x3LWNUO0BSIvBJblmK8+oVPw8VvOBF1vBfzlPu1QADgptCiNlXEoAew9KR2Dejfh7B/1ZRcmLcKlOoaUORaHGE2Cgbg2tohNh4E9N0eShUIlEk8GpGB36lCcDybygoLNNj+KSvE2D+cbDgVVliOw72e7Plc/+DcwHvjec07XoqLPPX9lbWKNVJSiNOtpWZvons6zq8K6jIuOq4UdKfyiBzniltYBNRaH3DvggZnXPDdIWf5hONgeHOIwBCBIQJDBIYIDBEYIvDrRWDYTP16cRq+NURgiMAQgSECQwSGCAwR+E8jsPs7r2sI/jKpTvZGQRloYapqMpTJOWF3MKFKgUsHEjOhLUnBmiwRTSKKvy3ZrfRu7CXl+mwsAxftPfNo7BiAJrXaMbhUXlb91wxANmDJgOB+IrYDdjsJZ24eTbKvTd4yceySl0xE8lzqBaeMSwNRCWhLos+ytj0AuPMxJPssVuaMcxPcyBaqJI6a4CdbL8HIDzBbqfDlr9yJf738Ljy8FmLaFCg9ggkB/CaSBK7nzZVdVisQJmCHpq47+Ud3v8KIdAwmsmQJbPBloIIkQZ0kpTB2nPegpjXdMzJR7RKfwu4WyVwyXJRR9v+x96a/tq1Xmd+7+rX3uY3t6w5jlzuaEFHlDoMRiUhVGojpjK2CVKEoUlCSihIiJcqfEaX5ECJFgSIJIooUhaoUUVEULoNNa0MhMBDAPTaNG2zf5py9+hX9nmc8c85zzJd7/fXdV0f7nL3XmmvOMd9m3vEbzzOMdyeyPJ0TtsBOIjd6kc6wpD22m/WpPfWieXvDa59s73jbG9q3ve117ZWvWLTVkv6Vz7bLddMasOdCH8y9E+5zrJkv6s3M+NtutoJIjD0lzaXmTG+/q/oO8rm2aDy3BV7PKPKADbNNm5+ubbuctdVm2T5C/8z/7hfaH3xs1u7Tx7T6rdoueLTtdEbe/3bsqj/gMC8Gvfcwvzy2R+WRf2FwN6rnys5UyjFAlbxkx36sBdwDcRhfOq9BqU2BRf2seh8qEV9KWFtvztpy5V7di7ZubTVvl8VeY/h2vml/46Wt/dc/9q3tLW96sj333ANBJqw/OU96fVrFtxtgb+YCV2NxuwsxmC/D+ZEkP/EzoFpgOaNk1jZr5oVVW3YR8HGwHBVApbCkEvouLlm2w/FQ/b6t6I6tZsapgFJZyOYcBJPKplYqYCCR5oWdCdzX0kl8rVuzWVthU4pF7+LSFjQIXty2P/vsqb33Ax9tv/6hP2+f+PSD9uCwaPd3WEJzLrZndj9J4KZnAmo1wNlRcNjjBvCo3r4ujxjBiAoqUNrWXAQ8yT6bl2O3gAJUK5aUygspTOGh83aROh64hcr52DbLY3vs9tRe95oXtXf+nde373zHq9vLXvx4O9w9p3F7wDlBAlis009tiYU+tt6HvcXksjH1eCLOqOUBJAYrgL5t+/Rn7tpP/K8fbL/xe/fb5+827Tg7tmvbNUyqZ+d1O584J6swvSrU/ZIFMnCP/sAEifXg2jbLQ3vz17f2X/zo326vfc2L2/HwXFttVm13vNOlLxerdjpQVLKUOv0qm2bP+fR3t5uCoQw/D7gC9hgwnmQ5r/VIvakNILl2HBYM3bifBRhRD6+xlj1qbDA37z12r10Wj7f/++d+r/3Dn/7N9sz+qXb/wOA9tXY+tPkZkIXq99IuM2y8DaAoEmIeGfZz7tXru1T1m3Ztr7jX2ru//+vaD737m9tm/rTuzeG8atfFqs033Lf7UlezZ9Bie9mWsvZebx9vf/CRfftv/sffaB/59KEdKZTC7viydZxqP/NaljUNlaJsPAratfZE27Y3vbG1/+o/f0f7hm+8tsNp1u7vAI70x92365lxznis43Olq7rWC6B3pXWGdYL7wD1L8UYKPLgXAGONiLI7NljzemUFLZAtLgzlsKFnB0N71o98cf+iUKcoh3ua4yxmZUG9Zt6pLkF94Blv8+WlPXN4ov3k//Hb7b0f+EJ75gHK11HZahA8WhVz71kjgIra9PQ7A+MAwfGhaqz0SgFHVPzaU2oLGJ4Fqp9z9pWo17OGpcBN65zaP0wUw9p7mBdjTFyLxfrmJw8XWxCXeZvhiMG4PB/azWbe7t0s2ru/69Xth9/zr7bzfNd2x51cNryb0/S2rlkPKT7xAFytn+yD2otQ5Bo4+57bDUDPT6zJ4p8eayqS8UDyOlScOkVz7lnvQjw/2/hZRff/iIKZwo+5+mN7LQOiMw59Huvlul2OjAv36x0tqSlucQGIxl8cQip6PBfxmRts5Kv4jdhrjcD6fuXCAo1RzmnB85cLELQP1upsG3z2MBdDjQWL5/aW7/vFnrPs///VI9Aj0CPQI9Aj0CPQI/BVRKA/TH0Vwetv7RHoEegR6BHoEegR6BFIBD7xy++5yv5ZNrAkOUsdWr3fpKYpKDWXJWF1FiTRGEhYOBAwB5iQvSY2q1KHjNaNo6WyQW6SooFjSX4KjFTiD6icxLKhsmFAgHGShQHASSySaYzl86Asrh55gqCCaE3qL6l4BUWdWp2CQMMAP3rm2pUaDXSrRHZ6x5GgDrxDEeOkKLaghsqoU90/kT6T2/bMFy/tZ//JR9o/+qcfbZ99dt7uowCeW603uy7bTAqjO8EQMIBS1YJaUeU6uWnqW4qWAhgkLh/tHaxYm+4b7pca2Uluq8NI9EKjAFgkaG1cDZ1y6tP9SXmNk5+oTGUXunT3WfqGPv7Ysr3sqWV7w+sfb2/5W69q3/xNr2yvesVt2y6v7bTfGbRfUCOiNnI8bQlqgD6qXX0f+QKSCARi3Vs9aDmp5YLEr+HvGRaCan0rmqYk8r3VVla2s+Wy/c4ffqn9tz/+vvaRT2zb/fOlAHCZVVYuXwn8AkO2jix73lJqCfRWr8eMzamaV6NlYtU92nuO8DM9qvNSs2P31paSsmC850bl1EV3NPpGxRw/KyWbk/XuNT1r+zaXCnYj9et1udPtu2mr9tqXtfZf/mff0r7lrU+1Z/co+ICp7n/o+XoR2CGp7QINQJkT37bPHIEOsbD1+qzt7lCPGiZSCALAxyr+8ccfF9Dd7VHTuk+2Ylgxjqov/WjHOex5LpBaMMJrCKp1n8O0j6QVyCNsZzylAAI7WM35WjuIL73POb/Z+dg263lbrK5tgeJ1ddseHG7axz51137lNz7SPvQv/7T96Z/db3d317bbo0RmzHpMWv3OrXPPSeI42B/IRrX6EDPf9Nl1/vLnNRexi4FBmC6sihI8pvz+8/UoS29UzPPZqm0Xy7ZZHNrLnzq3N33zS9q/+be/qb31m1/ZblfEed8uJ9YNF4AA91cC857bnCs27pezgfx6s9V4vdvdqQ/tZr1UXFCdbrYvau//lU+1n/jffq198rPrdnd9rO0uD9p8vtP4mp23KlY5z4H57mU8E+QCnBBv1Jb0JgaoPBCwfuLepf3d735d+5H3vK1tNqt2t39OCvU9QApFtObZXPAZ1SnFMtgK262hYl5gjDWZtdSCRANdAziDX/Vyv17dN1wQ1FMzNv9RFmY/YZwb17vQ4sknn2gf/J3PtR//yV9pf/RJrJJR9TL4Dm1x5V4u2uF8ks04VyvYH798L5d1zimmoh5j3m4Wx/Ztb36s/Yc/8vb29a+7aYfd/XZ/d22XxabNl6giT9J/cn6oFjfzTdtsjm22vmm/9eEvtR//id9qH/3MvjGjAMCL663X9SrasgrfHx7V4kDgZtd2b71ob/m6Rfux/+Tt7Ru+geKAa9vv1+2gaX4wEPS7B9cH9gDAW9YAA7Pqdb9eK9aBZvxut9tpbQi0zzyPCtRFEnygj6l9Wp/rfZ6zZ9wEumZfzbODrrCs8efsjwRgibX5RXD+cjwLei42s/ZX92/bP/yZD7X3//oX2zN3i1Lye4xob9d2gZrbIDgKzxSsaYnV2LYbhH5ea3OCbAdo/9w20FOnjVrLykXC481wN88uo3OC9xwUsK54cqHGuPdXK4eYDOhzcR1g4XeBlp6/eOagxOt8bNv1oj12b91+8Lte2X7oXd/QrqurnEYOh51aNvCe2blGPvuNiniApC4coJgs6/6prl/q4dorPd+I29UFgFVko/k4AGC3VogzC+MFNbRaF5TiNqpsjTwgfvX0Jrbc11M9D/LZ7rMO6PdeMDhi1LMaQDjPlPmOYwjBiZNJtmnGKccIxM3487W7LzBrafqIuzBhxpLs50UVA3lvU9yWy/aW7/mFnrOsVaR/6xHoEegR6BHoEegR6BF4IRHoD1MvJGr9PT0CPQI9Aj0CPQI9Aj0Cj0TgM7/2713vHty1HSrgM0k/984j4eh+a7bbJLm1rt5pQhQkJ2WNK99EK4Tx95SFnxO6gWJJ3E6hnpK3lcTPKRmqGmKO8BiwYIvJ2PwFECURnO9RE/N5gQVJ/Ck5yM9LXTLAI+VMy4JRihknn6Pk0DmX8gMVSuBwAHUSxKgoCYV7FVunqCRmJcxll4sqrQAwkHu1vteefmbRfvb/+aP28+/7ePvS/UXboQC+AiEAwCjnSKDSX5I4l00ycXP+UV9RMNl+dSaLW9v0Smaq1yRBKkBAHzwp/4C5UVzXWQ+Ko1hU1meoJ+8IvVAmr1DVzs/tdrto282sPfmi2/aiJ27ba175eHvj617S/sZrXtRe9arH2pNPXNp6eWjn4500jQC00wHYtZTaTBncIXduS+op0B8tg92XkvHI/VVMUQjq/pTd96n6EG8BUOd2PgCk1+1mu2rz9ab99u9/sf0P/9P72h9/fNmOqPdCAAZ44rGexLygYfWKTP/G3POxMMExys919yc9HccCgofVwVbApX9mjZUouaU6vtRnzxpJdyvlRgjmz6kPKviPYoys+PlML9V1a+dNa6i8VkcBqtv5sr32Zdf2D370ze0d3/aq9tzxvnrNAtdzDzymxjlk8uE5HSvXwBxeF8jDmrDbHXRvpIiinywQBwVwgRErqVgjGBO2hDfcs9JrOvf8OhwJOAb2zRQI8Hmbtt8Bm1HSb4diDKuHUXiebedairIoDn0v0/PxIhWbfA1O57bd0COcdxzV+3V9+1g7nDbt6WfO7WOfeqb92gc/2f7gDz7d/uoLx/bs/WW722EHvWwHClkETOiFPm9LKVbTHzoAd6BHBtmsKWfWzoL9gf70Lr0anqqPKdeBZely22aLc1vMj227urbb9by9/MW37Rvf8FT79m95bXvLm1/aXvFS1p5dOx6591Y5W20H2DsUyLcyUFbacgIA/NFPm8+w6p43ct9Yyh977F67f7doP/XTH2zvff+fti/fPdF2l3XbXZ5rqyX9VpcaXyDw8xyb+mubnegFyzUC8GybfVEhwrkttVac29e8/Lb9xz/y1vad3/YKrYmH417KX8OXGvdsL7LsPqrvrWJR4zLWuZmjUZlaRV3QtFTymZeMo6j63C+VIhKrRlGmp5AAS2PWXNbz9WrZNqtL+8vPL9r/8r9/sH3gQ19oT9+t21HCbuCTAd3hYptpymLKj3eAfyMElG5ScxgQzerztS89tr//7m9u3/1vfVNr12dUIHG8oJBdCKKtFrgeMM6XbX4BiB/b4ubx9qHf+0L7n3/qQ+2Tnz2pu/Dxcmpz+hED/SeW64pHUcWx4MRr283m2P7m65ftx/7Bd7Svf+OsnQ8owDe2SG97NKQae1G9cm/3x73AVgpyovQf90ArtPniXmaPzb9VoFGK8xS2cNzTOaptxt84Z9ijgJOZv1lvo8JMEZYLRCjgWLSZnA9Q92/a4cGhbdeztrpZtc9+edF+8qd/rf3qh77Unj3ctBNq/trnic20IE2FXipuwjK49tecVxWiDNJe1WzUHgokLeir5wQ9N41KY829FI5l7Xb5hx0cYu8eqDr0dNbirvdKAVyvTeFJtjDU4tbieu6rGI/XX69tOW/tiXvb9n1/56n2wz/wje2ytGJ/d7gTxKRojzFmh4ZLO5wO9UxHC4Q4KZQiWEUHVrsy/llPtNpq/Zi1zWpj9bLs1XmGdDGWii7mFAa5+A/r7+wj4xw2fOdaUfCnIER9gJnb6u3tcWSHGs/DoY1FxZLzY74Tf8ZkxqNK1cq9QsU79QwVW/IAXo3d5XJQPcuKvlqSqJiPUoW5Zryu/yjnhIX2o3zWt76r9wDu/8PVI9Aj0CPQI9Aj0CPQI/DVRKAD4K8mev29PQI9Aj0CPQI9Aj0CPQIVgT/91R8WAN7vrb6URgN4KMUFquCTknZALJRLgz00zC7WjWWzCdeQCqIAyFTdwscl4a4EWqmHpbapRKeh8cS2udR8gcGD/V7sIwd7Xityknzms6KuiYIkEFrpZVQlUSejKIk9Yal9p2oSkntJ4hoojZaMUS3xeVZ+lGUwSsCDe9P6egwsSSAiQlutDM5ni237qy+39vP/7I/ab/72X7Rn7662f5Yx81p/9DWn12nZEVYCWedUaiU7CPu+KSkKnCcRXX1EA60Vd/WtC2RBuWJrR6W7sdgWaFFqWbaSAhYLEvsrgZjVeiGQs91c2+OPzdsrXnrbXvfal7bXvOap9spXPC4YfG9zbE/eAwTZElVWvdUjj8s5X0kKn9pqsW77Hcn/UeUFFEu8cx8CBrn/BgdVEECPPikqfU80fg/YQq5aWx30ORbrndp2u27bx59ov/W7n2v//Y//YvvLz9+0uzMWtY5dCTEHmCiWE0UpoFkA1uqvxMdsZewl6XNzLPWbeu2okvL4UbCNm/EAACAASURBVEK9rKSnCX2r3T2HNKZkXemiBPe9NQSzAg9lrMG5P6xU6SipFA+ALwryreBBmx/oQNu2s3n72pdc23/w77+lfee//nXtwe5zUjdh3zwk1gXgragalGplY6vznvRpTDGG5nCbC856XlDEENVbVPwoNJ1I13qgvqGeu1H/anyUO8BQPCHY758bBrlIIADH88/jHwjCZ0udlf6NdTz6lhJHvijmkLpxtmr8dYll+RJ4slPBxQo7c46xWLXjddnuTqv2iU883T76kafb7374s+1Tn37QvvzctX352bt2QAlZ8/K830nFaMtuAyGB+lipK44umqkKDalII01lzEhJL4hKz2bOa9Fublp70ROz9ppX3bbXvvpe+9a3vbG9/tVPtCcew2T5TnPycCoofbCN8aikHpWgnue2TbbaeC6F293dne7L4489bmN52Xkv2//3J3/Zfur//HD7k0/u24PjbbsQj8t922YDgC8b6gfaebEX0F5eb6VcJXqaG7oPQE16Hh/benFob/qbb2z/0d97c/tXXmd7b4o4HCDPGVs6GwJxL7lHHAN1cnqNZhx67JT1bIEgoHLsYH1Mjy+tj1XYYMWixxBfFCnk8wWBKXjC5ni2b+fZS9s//qd/0v6vf/L77bNfYv1y/1tbLszakaIBrv1CgQE/NsR0cUZUqnFgdtPWzXzWnljdb9/x9le0v/9D395e9tJz2x+faRf1kV23ZeOzWzvQA329auvFjcblsa3ab/7Lv2g/9TO/3T7z+Uvba82m8OGe9hbZQWdJKGt5r6de36Wov1zaY6tZ+/qvXbT/9Ef/tfbG1y/aBbv4BebUrJkPBD6vV6zYs+dRUINa3Hb76q1c+3bWpPTtnir4Hy36shrYgFj78JIiBOzVraDHzcH2y173iIH6TRc4dkGXwbt7grsHrXpNQzkXbmWxnG3bcUchw6VtH7txD+Cf+UD74O98sT17uG2XudcePdtoXMS+P7bGpaZmcRicIbweTovKXH9joHmRc0ap7G0sXGvzCIOXQFrbd4wuIlL+j0u5nkeqQEPuGwKo7gccCB7wOdhBX5DRli06ZRc6MSvyteZdW7u3Xbd/59tf2n7gu76urW6X7TKnP+5B9542Ckt2CMX+JKDp/rsTFXudoh1HmuYYv8fNIyLfFEAEAOvZoto2CGDXe/PcpyKusvJnnANVY6UtVbPiaRBs4xLvt7FtpiCBghX+eM2f6bxS6Mbzx7Qvde5fnokoyMvzQ37GZWrv88bizyyL8IBiAiXb8wLAxD7FWDw3c6xv/YF/0XOW47Duf+sR6BHoEegR6BHoEegReN4R6A9Tzztk/Q09Aj0CPQI9Aj0CPQI9Al8ZAQHgu51UYieBQ1sOJsEmfUqBJvWAVULPFoNFeJRgNKw6WVlWSlEDq4fVlE6yj9nOAL1RTTn2YU3CPu+ZJl+dpANMus9jAG9AMPAvyWfOL9BZ0KjAlhLIgqQ+n1wHfx+sLPV6Kx+V8JaydlRW8TqD59gyG0adj2fBML5IYLtfobpWSi1jFdu13e1P7c///Nju01vzvGjzJdash6b2xLO1Pu88O7YZFrxSJRkyuvWe/UyPlXBUwtZiG1meAlZJHpOQ5PPpk8e5Ye962O/dx2+xbEusEun/DKAm0YzV4pnE6bLd3m6t+lpcG06xmzX98eZtu1m07bq1p1582+7dztvsum/z+bldTvvqKUhil3u9abvd2da4wM0lp42dLQlbQBOKMtsvGvwZACuGk/7FUZ5OgSOxzX2PgvRyROW9aFeOr1aGhvHrzarNV8v24T/+bPvHP/c77f7+xe1ZAO9qVPFIxT4nTqg5Z6NiULAOxbMVq9MiAKmSsIAt61nGpJLY3OmCmxyLvrbAmYA57is/P5ZaVWMV5Vkdh2PaJRk169XnWZBTc22wYh/V8gLWjFMplWwher2sNCDObS+h9fLS2otuL+27/+2va29/+xtaO+0HOMTnMWaAM1FmcV4ANitSrcidfmWO2jJz3lYqFCAxPpPtcyBu5m7mVeBy4sG9omcxCioUwVJblW2z59hYtEAhwkHW1Q/bPWvur5mLVQzCOlb3QOpDbH1laU0xBpDPfWZRXF6OM/UrRbl6Pt+1y3nfbhjgLA3za1veADs27Xy9aZ/9wr595i+fbb//R59pf/yRv2h/9hfPtS8/fW53u9bu9pwnkIg1B7BrRXq8Sj3/+af7/Oqe6v9sAZ+sC8e2Wl/b7e28Pfmie+0VL77XXvXUtr3ubzzZXve6J9rXvHKtwoubDbhm3o77s4AHfdw1ZqrHcWx6rar1uM1arHFSzgDYP3OJux3zdyFYovGPEfBu337tQ3/Y3vvrn2tffHbRLnPUvoyxs2zeGza7F0DStR1nd9onFhd6eruzuLSIKjDBUQJl5q7d28zbt3/r32rv/De+oT31uAuPUJ0G8hIMzs3qZ0O0K59Ra3xsyafFENxPADbrmtaRC2vvuu2xfUYJrGXS4E4943VudmsgFsxrrR/lcEEvctvSztv2hn6xj7ff+t0vtJ/9f3+7ffov6XmLzfm5zZa2sCcmrFu0BuYc3KuetXaES7rnpWZtZ4qpVm153rVXvmTWvv+db25vetPL2v74JRUNLJe3NHxWI9vd6b6KGu7d3JOK+tQW7cN/+Ln2sz/34fal57C1Xxl8tbWA3uGMmt7XmGIe9Uu/eB+y2vXUVqdVe/VL5+093/eW9sY33LTj/qBih8UC1eZztY9vNY4deyvx2StcbOM+z4pv7efDHlmxZg/iPmSNyB6cAhntgSrssFrYDgMUZFRRiPbVslQW3Oc8vA6lKGjq+qH7MHORyGZ5ox7A2JFf55f2+S+f28/9/O+0P/2zY7sulypkEjSWQtRuJRxruWJeGtgyRujrbUcIm3CwP1StwuTvPl/3FXbRlPoiU2QxFALR23reFjqQbeOzd1l9jvrWKnVZaTNvXYdlxwteI7hphbXeW/sS76UHMs8xFFqoqKhqT5jDqHs1nS7X9oZX37Q3vv7FbXmzaMfrsTHW2Rdo67Cln66uHRU9z0+M7avmxfSZTfd+xl7hXrzA1/Ib0XoXy3Fiq3tfax7jxc8YKc5x2wHGZXp3UwyTYgCdmOau+65zj3CpsW2704G0qBCwrv7v/AwXCO3R50s9BwGVy6K5ikBSCBLybjcRO7zEspznRFYgqZgLAPu5Ex8TFzqyREkxXmuM4sR5no7tHe/6pZ6z7P/T1SPQI9Aj0CPQI9Aj0CPwVUSgP0x9FcHrb+0R6BHoEegR6BHoEegRSAQ+9svvuZJ8w7rV8M19EqXysABCyV+BnEqISVnHf7HPI+FWqh0DHVvAJlFLMi59cJOIH2BWlHsTtV7el6R5zjWK0MDiqQ3zo2DJPezKFrh4s22hfdJWjDjZd7468ad+oAWopegpGBeAHHtA+uHlHEZwXcgj/eVkgTjaTBq42AZUdolKBO/ackES/cm23jxpG8sFiUqS2Lp69d6jv+b8iq7QNrmKoUAHQMN97vynLIYL2is5jhVv2TUC1jjmdrNxAr+svQ3ErJpUMhpgKLtqEvIkM0/W8pHPLgUOChjGw3G/N2wAeIxNDMHpun7HwGpxWzaSibbKmXG13dwMijDDVZTDWBIfBlXoGGMnnQOHOW9ex7WvNyj4gNg0DnTvVRTGDVvLo211Z1heHufti08DCp9qmxuNBBcvpLe0+k9y7VjAGkwnoe7+qbYpV2/OskkHXNpO0upeEsOykFytBDM5z5ubG/19GNOlWpstfU+TzDfYOKkgg89Bzbzf7QQLt+uNjgmcR8E6JKorQQ+oB+Qf9sB75ij2tqTfDasA8uf9BSTeXvKiU7t3y32j36jHDVD15uZWSfkHDx4M8BYArOKOAq5RSkWRH7t3xt+aXrOlPo2Sl+vOewPylwLaUe5qYGmcuS8kQN3riOehoXMKOkYRoNXpvIfz9YuaIE4KGQApAVBSw1WvUebPGstYgMMVCGHlmNR2KM9QnjKKBUVR9B4NQ3jPkgi2tj/P25e+fGyf/6tj+9Qnn26f/ORftd/9yBfa3f19e/AAIOu+2opXzXtUmkR7MQf6zNpGqjcUeFcVUrziFffa61/3svaqr3myvezlT7SXv/hee/HNrN2ssb7Gupn+vtwL5vCyPffg0C702mWsoEKb9EyfrgkBHAF2WhtrPZRi7Rwbf2C/baIBM08/e9eeuZu3+RKF6aIdT7u2Wl3adoNFPWOR4oJzuy5Q3FPQwc8Nz7h4+pIynrRfnA/tcty1l73k8faSJ1G4HgT7TifuMZBn4WKUC+sxYNtK29PR89zFCFbyqt1AwbEBDlehj9aRWm+0XlJoUXDH489rP/OXdYxzdZGP1Yr0GbU1+6ytVUiybk/fX7RP/8X9dv9O1KlttoA6HBfYY4CwjNdjQ+GZucQA13w+GUp6/WNhp0jkpp3uzu344Nn28qfW7Wu+Zt0us11DDD2f3ag/OmvWpdGn2Xa0y5WsHtqXnjm1L3wR9fGNzgEwzBRZohyf4zABmCt7W/btJQU/tk8HDkv1eb5py/P99vKnlu325tROBz7LayvuAbwWhSP3JLBXCttJi4TY5wYIU0ARdSz3i5/f3rKezNUPWGpO9XQ10FdRku6Fwbwrz2KfXvOmIHOKT6IOjZtInAPUp11qTcPk9WojeHs67dts1drdYd7+4nOMoSfaYzeXtlkbCOoesc4AXzdrwUPrS8uJpCydGT9ydyDsPN9oHwYO4hawVE/6u/sUlXgepdDMdtIunAHuUmDjwh4KIlTlNbSl4FqyPrKGqhM216QhR7EB84FVyMpernkovFlstD9bvU4B11Fq7TsGLL2qMR0/sq7y59DOC3p9eMnkWNcLXZSZK7SqqOIpzVvv3VMArAKR6s0riM4zCsUUZZ3uohcX6NkO2XbRcWVh7qaIinHG3HBxgsfGUNjDOWovLXDMs4GgdPUDPlrpz32LPbMrEwH39GOnuOTo50AgOeB2UlSkfRc3knpOzDqSZ1RZkKMwpk3B0fvIoBxWoZeV89zjcxVI8RqKHjjG297ZewD3/9PqEegR6BHoEegR6BHoEfhqItAB8FcTvf7eHoEegR6BHoEegR6BHoGKwEd/6d1X+kACnEjckfAt3VW9wklrJXbVg84JPzkQy3K1FDPqvzja10YJk2Se+3dOVLnVTzRJYSUiJ9bOgX5hiiMULhvdgNABVBsyBxLkGqIsslKjIDaqlQJDVhA7yR4F8KPnJF/EydcAwMuOl9ejTLEtrxPAAFtbEgJCo5wkGe9eeCS9G7aoaLoWN22xJGlI4hKweJUCiMTicrNq1zmAprXryao0Q6xSAJXVLaenfriyTDS80NfVUFSqooK+WC26Z95VPQKxmHX/TPmVFszg3pJAJ7FLcnbZaBNLr13fU6xpN7L0xcIRlZ8UQahuSmmnxD9K4/TcK6A+gET+vTDgy8+UPL42KfpQg0YlxXeAEPEkmct1ZkyhFOV6pf4jrmpZuGgzWdT6XtDreLUGDqaH57rdrAjqQUnvgH8+m9hLAVy2sOo9DWgZ+j2OaunpWLFybLQvvXfvnlSIQ9K4xrzgCKODzy2VGDaaguoFczVWZ/O2kTqbseKihZvbG/VtZbxu1sS/LLtRO6P+ldKL3oUkpo/tCMykyEBqrWXbPbi28wG1HerIS9sfme8u9jC4APwsC9gEuGNFa3idogv+HtU277OyEgUwoIExM06YZaBuqfz8WS4scM9vF4sAidJHMRAliuusBx4P1jxmvQgM0hrCulTFJymUGKBK9Y6MEhHgISgn63RabJcyraCgRagzgaQZltooPhfXNqNXsJSF9MVet+XysXY4rtr9+5f2sT+735577q596YvPtLsHx3Zww1ip/YFTqOqxFub9fH/89laK+pv1vD12b9WefHzVXvTkum1WqGIBLcx9wC9VBzMBfFS/iwXAcK7+swtUgdV/vTFW0k+0QFMKWYYelnJrcHGMlMJS8QW6o3A09APGbDbbdjrsVcDAxJzNTur3rYKHhtId+My8O7SjQOfSPW5FutknbCsrUHptbc+8Xi3b/rRvR9lCM6eB/pzDRUpHg6Iz5gRam48HAzWrPceiGrtTeC3X+Khe7ZvtpjHmUoDAvGUeZvzattcQTXOW+Q00UvGLLeqJD6/bLoCF6zZfrtvpwvW40AS5L8xS47Ct1Nd0Nt9J7ajCkALOhqIuJhp6tWNTTknAYd3OewA0Y/qB+kifKVjBml7gEWBLn2LWZoo42Cvci325uNVcY/1q7eC5h/PAYGVswBpwZ3t3r/N83aEwxuZ3jmocBSVWzIC1mo8a99xHwz/iFQDMtVDUwfGzr8RmN4Veo9rXa0jmscEvwDxW71YWZw5TwJLCKb12xTNJLJqHLc1q0FK3q3hL+wKgH/cMu3YAZQ+Hu7bc0NJi1U6XVVstb9vj62O7nu68t7SrwOzYY9rFA6yB2C4zpv1ZjEfvb5pPuE3r9xQqUWg1a+cdRRq4blxla81x6aUr94fjQUCWPXSxor2DHRIyN7kyYsh90nUxN9vcY7GsvKMsZX0DVLPFa2wd3ffYz2UU5jEKDdWPByzUl7a6PzPH+P28HdtJ80+W6/OlbPBn57KNl8rfc1fFYFVglme0FEu5sAVXkHU7Vdzn9MWtog9eBzjnwZC4qOBCa3RcYbL3R2XOGHWPaY3befp+pxjArvXcB85pv2PvXsjdQwUe9SzIuraheOt00l5EPDmmoL2sxH0ePEsBp6duF8O+I9txLMqX2h0ZB1kv/Sw8WmsTQ4pGUpxWj13tbd/bAfBDD879Hz0CPQI9Aj0CPQI9Aj0CzzMCHQA/z4D1l/cI9Aj0CPQI9Aj0CPQI/HURQAFMMvegRKEtS6W6q35zUQAL0JUdnuwRBZycUNODmZLp7i9pKGb1MF9RTgQAB5pFySnlZAFdJ88MUQfLUuWsS60ra9yxF+9UmZIEpY5XyW8SgCSXy9N6CEGAsvpNnp0kNLI1iE4yT0qVspHNm3M9xEjqRyX83ccyoOq0dw89krr8DpAqhQsQCeFZWf/OrkspexaoqwQPLMw5oWzFxnqFnfGlLWYk+w1n3WMZhZCTs/p7fbbgCZaspXBGNeoee+4VaUUciWsSpo6zkvf8vqw3pagFUgmu0LcYGLAWWDyV/BJFKJaTjBQUl/77WWNCWqKZe/lJ4VP2mVIZlrpQCX9Ut1jDyi51iL6ub7hvk0ELUxLIAO4WAODXqEllf0vieo2iG6hDHCFI2HGTUCfhexEUiKW58M3C9q+MW43PUrgRG1uDOuZShg0g3z0alchWP0Lfk0DsAEgr0myXmkS/oE1U5tVDeyh8KKWSEveycTbwttrbEIlzRTW32W4FgqN0FOTEtnuxaksVH5zaCaUXCkLGlfo5AgG4DtSOQOJZO+wftP1hp/g99thjFW16N2PL6cS5oFspgHlB5k7UtPxM9q0AA4EdQ1orHuMV77G2u3tQynKr2aIY5Bgp1ghQ5mfA8qjN+LdVxwAaoI1hCb9nDEtVd0GpZdWYrKvpyKtEvyG3eylbEYZ6C7iyQDG8FIYrtZvXs4uUqYB4xj+IrazvUeChNFbPYPcRde/M1pY3N7IAB7Z4LUVZbLXv4YB9cMGjlftmMqc5D+byFZt0zg34CXygI/Hl3A685rxq7bRS313Zj85PbbY4tsvs6HOX1TvxSbzHiZM1MuuaAQ5z7CSFuQDGEXWkldNSAAuO0ad5LcCk+KI6X3Dd2CfbXlmLme7xtZ0uFBycZG+MEpwr0O9n87aj6IG5crq0zXIt+HSiooXVgvW5LUr1blW3nQIMqrHLdm9gq8ajSDXYQTVp6/a4AUgVWpef8TUdW7Kx5p4Rh7q/jHe5H+B4gEpShU6Ltl2tVZBzFeB2kRRWvqhk+ZkU72d6aLMH2K5Waxtrhaz/o6p1vKV0nB/acn1q88VtO+6xnLf1u8YuxT3Y77KOLnFYYI+h9zoFHKgpUWdefV44HVxxXqgCn9PcMZy3tl650OAIaJd6ESC61pqBs8Gzd08rdlKxClbjAoGNsVsM8H3F3lD7KECT2LB3cH+IdfbkKDensWb9ChR2wZT31hReDVbjVAVIbe0xB8iMS0dsp/3sYWhnRWm5LWi8GnKvKH6Rc4DvKR9GzI7nvYCovYQX2kcfv3dP4z17SJ5VYt3tWAEZ3ftVFsDaE21/HeU585d7xp6iw58tqTXAdaECazUAmGOwDmjm0QeB0XOwOjVFNew3ceuwvfC8HU7HsiCufu8ojIG/5c4iW+UDCvF1zRsrhPVsFstx5vrB45H5zrkdtTNU6wKp75dsxfosxo/mAXtt+tUPz3V+qJOaVoUzVlJrfGgLd5EBtyCW4FBbFcWlJm3i5pAiDeI6ttJwGxEKIrzXOK5STMslxfHWXFLHcc/2xC7FHxRMSaVb7h4en+7trec6PUeOfcADeFNUQlEW18fx5ks7D+jZmHFK0RvG67Wfe01xoUrW2Tf9uz/fc5aT57f+1x6BHoEegR6BHoEegR6B5xuB/jD1fCPWX98j0CPQI9Aj0CPQI9Aj8NdE4CO//O4rSWPgH4lfgIVULqXWJZkYdYzUPkoEoty0OsIJUatHOYb6lUoR6IRtYFGSY0mgjYpPXmWgm56JUWgYABsI+/dWbgWopQewjjCBwoJtgj5WbQTKhgrkQdI9B21rSnLRVqB+fd6j91+dXOT3SmSWSpNkaSCFQFGShJxnqW7piRobRN7nuBh6qm/kFUvZJpUmcUatupyvpJYTtG0ncV8DXluWKmFfSiopmAugRn0M0JKNrvqyYv1rKJYYwwdl+0p8F8AXWxATw0A9VLWSnapvKr0L5212Mng1bDqpN6php5W3VvnMBHmwgQVgA7aBwwdA/BJLZpLRZ9kza7wBKM+G44rt3ApCAMPUYphorDeAUV9TkrGC33UOso5VstgqYvUCFETc2XqTmKGeKotozjm4QTatJKon41BWtrKBBMogb08vacPq9PkdFMz1e/1GQNCw0j1NSzlWtMEJbyusPE/Omj/AbeKo8VZKcu4N9xClFffnbr+TOvrB3Z0LMFSNYZvbW1TTUiNilWmLUc05TSQ33UQ5inIT6HazsFoN29BAGVmPN6tAbckM7Crb8prTga5ZUjQnga7q/+25wGexttjOG2XXqt09eE5Jc60H1Vs8BR+Zq3zn+qPcSrI+awi3gjEy/WyUlrZDNXiwbTnj3Nad+SPlHVBZ1+FClcXK1rkC+pM1Ugq3i+17AWTYymp9AFgxcs97t/adAxyZG0xkALdBpUFEjTGtrQZXtkpFzeZCDUACQBuVr3pxE6/FSp93dzo2sDGfCbQCYG2WG1m/c37HowHX+XJwr+dJsUrW3qxnsU/mftKn+HgATulEdBxAqsCTlH+sny5uODeDFDSJgEVUiayZUmeyD1xRI/JzlHAGI0Dg2B6z0hAFrhGuC1hXH1T1B/a9YS1IkUSUhbLmxfJWqtCx6Ifzt+0493pUnGffMEiKatCAh/sN+NTadTmpaITCHu1znIf6X6P2u7TjGSUu8It/uy/urKGAP7flYqNrPRx37Trbe425Lttitm17oGL1jNUJqL9z5j4Ay+eCsnalooprm1HIcJ3LghnozbJ7PN1pTxB8O2MRjNp71g6CS1bZX4GMpUJcCczO2u58v+2Od3J0sEU1cNkOBOoTO1/KwYGY7e/sQGBBMPeDce5iCq6WQh/1KR7m4kF7Ku9JfF1Y4T2WvTg2z9pTq/Aq99T7p/eOYS5W5ZjGEAC3ALCLbrwmMs29N7DPXWX1zvnzZfjrZ4ybDfOhVN0175kPB+LEnitrdwqp5m2x2bY9xTN1b1j3su+5oMSQUfO+1KqBeik4cY/fuGX4Hj/3zAP1Ec9a7zE62pdz3+dA/nreseOG1ytfj9c9gLFV4y6iYQ0jbi64GJ+B2D8EoY+s01v9fre7e0jhmio8igB0zlqrZi4LUmGDhrUKUTYLCgQOKuTgGYLxWWbuw36rYV1FcsBk2SOrtQGFYBQZzdtBbgKXtt3S3sHtISii8fNb9VJm79PIM1DlF6yXKiD05NE6k7gwzlx04L0/0NxFi35O5BlDxQhMoipYVDGDigYowqPIcSw29DNRiorGFgMZn6zDOAe4QG+Exio8OrAmLlV4IIg9G3sHc86c35vf+c96zrL/X1ePQI9Aj0CPQI9Aj0CPwFcRgf4w9VUEr7+1R6BHoEegR6BHoEegRyAR+Oj7UQBjm0gy3ElH460RTKknHOI4wED1OFyuFwZvlaAHoAGwZP+Jeqn4TCwnldSvJD6f7f6yTvpGyUcSL1DWMNgJ5gAiAxQn9pMY5HvApZONTkhLBxPFa0mRBRQFfQxDnUQEmrgnJJA1CcIcV0BkAhMEC0qthLpHZ1LQUNDLQug2kwLRSUMDFxK4JMpJFttyen6dC5hdF+d2xkZVardVWzb6F5al5cXnJslPqW0SS1lJF7QluW1rYZLW2DPTixVl31HKKNRfAoHpcFiJbUASShqu3dfhhLt7HTopClwQ9ir7UAMaw2KS/rw3Fpl8zuWItahtwkniXgsakySVjbhUvKP9rENoxRQXCqjh3ySWAxCstObeobZ72ErcRQpAdazMgZBb9eK8yN750i4zdW9t89laquC5stAX/LZ1H4Yihhp/AFi+gK6yleTl2IJKUWoxeZLW0q/JLtY9IQVCATkFOYfxWf0EDe2w3tRRCohYxUZcpNCSXeVCyeexMMHzkZ6HgF+Np0p0y2JY4M7373gA5gEf3WuWRDVQnkz/nEKDOVBBI149Y0nQZ74aonH/A7tRBjKuXHjBdUlRP1HqB6QQryUgT4o+1odV9WC0JbnOWcUMhtLMn0DfQBCOr+KFsgsPbIpykNenCCBzeATV2AUfBMcHZVktdFZVes1x0YAV01bUAxkZk1joGhBwb2SnSgkGUEI9YldtIWtx760FKAAAIABJREFU7pUtgKNUBaiyLtAcGKDF71fYtw/32+pQqS5RoaFwu5zb/rDX6zXepL4zQAFyMYeZ01KvY5mttc1rF5ajAEr3tuUKOOaCxqBDTKNGy3ppt4Oyo796rRNMvNBnl8+h57jVzIwBrtvW4ahM520532h+7lnP2kGW6lojzou2uLC+tHZZnNqMGKLMkxLw3ObrRTsJ5lBWUDEu4Kve4MRhvyvlnC10+ZOiEOCRxxuKb88d3cdyhbCC1AUNcloAUi7oe7sXkOO73lNqUeyn9V4pKWcas4Z1pf7leKiKl6u22wOvsOCmhy2fcK8tljfqqX1pO/VTvZyBq6xZLo7yuY9ACRte1Y/IuQB3BFlAtLbEhvfUDgfA5FZxw6Xget4J5kOBKeOYzyiTae1wUXmD9y8syWu9Yq8QysPaV3DcVuUMR+YuX8B8gVMpfBdalykEofeyVIyoLc97xUMFQcRkRh9Vz0WOpUKYiaPBRn3Xy/Je9tKG+qwPUWPzs8HSt+aiCzSA2dw5Hzt7GnMwgJexE3Wuij9OV7UGsKrfVsNDcRem2qy7FBCx9l3O7YhzwnXW1pttuzBuzoc2v9I/3RDcttMeF/oCBh5Zvz2eVHwg5wivG3yWrwt79HnbbjdSY7tPdfX8Rp1Mr+qliz+Ycw8e3FnlLmAPsE0/Wc9FOz1Uv2idm50GmNdqKUARilwcXDCUe8p89Qt5nnK/ZlTFAfD0xrXtMXsOalb2MtwumhXAVxfJ8BxCqwTcI1w0c2hz9ZZ2gUAskl1QVRbssf2vfVv3irmM2hi77Dn28ZsqfuP5ghoDFwnRhoFxIVvxek7QcbUXl9vA5dIOjFnWpGoXkPMI/E1hwFW91lNo49czcNy32ec7PPPl/FWMx5gd3Tm0B1fvedtnH/xMpmePUiGXGtz7BcUfhvhWF/tZwBbdy/bW7//FnrOsOd+/9Qj0CPQI9Aj0CPQI9Ai8kAj0h6kXErX+nh6BHoEegR6BHoEegR6BRyLwiQ+854o65HhCBYbqrmBWvc42raU8Uo9Eq7KAFsKApeQS9dQfJ+pJQkf56mT9aBvIoZNQDQxzIjePeP4uVZisVA2MseCMmskK0IA/JxJRGTqJd2lL2fwZ4skStEBM1CsjRHYS1QlYw94klZ2UtqrIgCq2gf6u5OCgELJqjgQnSjhUPvkMJQZLwcN1lB+1IcmRHq2QOs5h1ZYLem5arQn4kP1kw+LR74v6RbGXYqosrlEIljKOPpJqoScF2lyJTMVT16gGuQJI2Exvqldm+jLKNlEJaIABIGBUfh6k1A2gdcacRHesTbebra1l91ijqkFm4/YBfo+olEnMzkkRc49QOs3Vk5CEPedq8OeEfMBfID4qrfuoR8tSWwndsoMUPFKiftYuJ2AMoArgBAw6N857ueJnQPGZLG1J2kv9W+PGvZID6m0LLRSiBDL0Jj2qU3xQqrSyISZWxJBk835/V/a5JNR9XKBkFF/qL0lf0v0Dve4mcUNtRP/C7XZQbhNv9bamd7Tgpy1BBQ6wZ637ymAHXBvIX9WfGTtgwJ3GGfO60XcWroTVq51SUcJpnEAmBLB5nRV4KgPR9QOIXQAQAMw4BzYFCnMu7o+ZPsYFynldXb8UfSTL1Wd4IXtTPo/zXq83miN3d1bRuXDCoGTaQ5SfA4DFu6qQI58pUH0+q1+tFO6M4RqHskSv4gZBQknvAGBWhWksNfoY21bWDc0Becw+QJA/VyB05sIRigsAxcyR9B5dzx/XeoOttq2fbROL8l33SvAPEGQlMGpTxg5FNihIl5u17ffpbUkfy/2hLVl/taLYrp2ChrvDffUHl0rvAtThvObtKjBdCmupW12YoHWTj64eprJSxYpWYLZkefpcr70oJ7GAlaJRhTP01dyqcEDntyA+wJMz00xFK4I59EeW1bsVukCnPf2jF1br8nPeIsACoGFcaS2lP3IcJspGXOMNYO61rvSKE2cHtyHwHmSLY8aT7Idrzdd1awE2pNF6or3LRSjaR6qgROCSXqa8RupK5huKTSD7oXEbZ23bFvOtHSZme9037hPzjX6zoy2yFYnMGRdBEW8KJ6xWpD/3ZYZqm98TqFWbyYqXue31+npdts0aQH1t0uBXiwZh07OBvfYtqRqXKh7SsGUdlBW6r1muHbIwpjDC8PN4fdCoCbnQHx2ozDWyTqogwHuxnBj2Bp5yUCgnhxRuGeyml7SLY7IeyBJcNvLen1SUVTb7gOOhGAy4XVDfcHpUg1PQk+IIvZ+hdjzqntzc3BsKUdSmQL2/bZuswjF6iu8PbXt7T3OPHrWUpmCXzYHYczzu2Fv9d42Fi6+B9YPj3t67rXvhohG+XLiCIwU256WSRzV+8rg1nPazkNZPgKisvV1VtdvvBxV0HscGVbsKqwzBeb3673LeerxygRuKVoqRUDNTxKL5PjybeN8COvM8xBrkfuuMxYuKSojfntiuDXRPBwp3aJfgogXmAFsAoDZrr1W+3g/tCuIWAplXrh9zSwoBYKm0x37dOAfIcp8ionoeDDTlIMREinLG2qJ6S9vs3k4o5bbi576xnQXFD3JNkD107OHLTpq5UW4QmQM8y7kNg8edld1WkqdoKIUFBsx2zaDwwQVMfsbzWPEmyt7Hc1McCPIM+q3v/qWes+z/x9Uj0CPQI9Aj0CPQI9Aj8FVEoD9MfRXB62/tEegR6BHoEegR6BHoEUgEPv7LP3gVVAIA60+pJarPXF6nvnOl3FMCrpQQ0NEk0Pi9rRRtHSwAOjNIVD9EKX5HWz9+P7X5TT8/wUsUOHYGHNS6QDuAQgCtFaPj7/l7EstO7o39fHPOAUpWoNDf0xbGhkm5WqunrGyMxaUhGgqbQNhAKr+LROLKCUdgkxL7VgHnOqN2jDWwoHLsecsW0haHVhvlegJj+bctKAuylZpPFpplbehzcbI9iXcSvlJAJnlaSfsQWikXBeVLoazjngRBAMxWtVkxyhcQii8rnKzY5FqULMZKuWwsA7iUGK1krN09Dcel/D4aUiU2xIOEvJSPpbpKLIAtUj1bDC2gEvW4+zCiEDQMIklrFZ77UnNvZINciXn1ZizIw/FsB+yEr5Lsg7Vp2XKW3bnF54bAStJXT2rD0rJtnbl3LfGQrWwp46JEcnLcCWhZe5at+NjXMbpzq8A0n2a2rw5Qjn2xktWyLvaclNq3ejs7fsPpVj9nQ88o4ICa6ecqyIPiC+VzKXQFHFPwcbkarEkB6/EExHV/YduF4u4ra2sAkugnFtPEwuNjAFLxAi3PZc0lrE4vANyt7gXnAMTgWq2884udiC/IUpBaxRryTK05V/AxNSWGRFYnNsY3MErXSL/O0dY20Fuqbv18nIuyay57Wo/B6hu9jBLRSvmMJ6+LYyFIilwEmyawIkDNgId7HRVyQW5s4YFKACHiznERG/N3lKpXii4YS9WXuj4zc9L9wGtlkOK2bFlrTReoLWCn+SWL+OqzypouVR+g3BbAnAMQz7DP8OSwN0xBoe75Y/WjwZr7Q8cD1va22JNfBf4FnAT23TfWkIuxzPtcBKTYS4Xq8ZD1WsVFgmwn2ednzdTvqzjH7hU+b62L9NNF+VeA3J/hvYTjq4CnlOJWWFuVaBtjK+RVTMN8rH3EcNqFRIwR9Ziuvt0E6O7ONvTMCz7/fLWylmOuVhvtdR7z/IxCkNGyf5jCVdCj+6X4eu/i757r1d+6LPFHqHlp25utoCEKWqkUvThKiKwxp3XmrH7u2ZMN7VyEwe8pUHARg8/Na7hdAab7TdZyF4CxTnjuuwiLe533oYothDq4KIx27ahKKeTJvNOQkSuI73/2HuLLumRXhmGoC34CodMyQXb+2EIfDm29BmBiUb8f1umhSKCKBoTtJ7bwusParz22uf/qBa8CmkU73LlATX3fdV/9GbkPUrkO+33tI2UD7/YJHod67pBbh4tGvH94b5Hql5/JMaLcUdKyQnu0C6gCM7XelUJVz28o+A/of3EKoU3C3Ipklb6wNgx1fCpCUZEZFs60gVARWhXmaB92b3Xp0inQqwIqP2e4yMO92EcnlKyPzGXFDNeScjZx322PYeYOlvH+ck/hFCIOzYTLqcbuFh5HQ+EPsdK+RCGGCyr02Vw0rgSYJUi1a4CbYg+d94I9T54X3tfYT+tZjXVYa009M3GvtAZVYU2eG/j+9h98X89ZjtOx/61HoEegR6BHoEegR6BH4HlHoD9MPe+Q9Tf0CPQI9Aj0CPQI9Aj0CHxlBD75/ndfUV8cyqbyNLFInr6ahNc0iR71xpBML7tlJ8asqHPS0gotoJJ6BZdqN3DCCsNKvssK0Ylzw98RhDixRn83J/LTHzSWrlF3JSEHJA1wS4I6cDjJOyVWnU0dQQ39YdWXL8o5W/spDXkxHJtaEAZ+Gto62avYSD3o5KBBso+T5HoS6KOK0eo0kqVJbA8qqfQeFsQgqe4EpB2V1UVPyWYSkyTUA9Ldi9TJZMH4XMdgTypKptdbfesYKyQCJQBBJ5lJujcp0PyVsZDj3t7eKpmrfq8Fbjgv29Y6eawEegoGymIZuMMncq66l7ontn/O+SdWwAlUYdxXwBF2lk7wAyEZnySASVijfLVq24o2wyzORZ+DYqf6gsqOddLXdlpckGvLWON1UbQN0K7utyH9oi24DwWQef2Y/MbE1f+W+lGWoVbWphiBHr8USUQ5Z5Dtcbxa25I0sc+5odC8f/dAqlfUv7YZ9TyqwT18Lv0znZz3cTwvRuUzCkrAasZq7vEcwImdt6Cc+1C7ry+qQHhq7EnRSlqzZcvwi6zM+W4g7/kMQLHd+QiTBClQVkkR6rlAPPkMYkXhBT8DogE4/PcAdl8DF8/Y030StADSGPjwxfGAWpw/IIwopI951iCU2nwJptfn598c59Hij0BY4s85oX7PHJfqu+ZdgFWKQQAGgcPDelRq8Ywl/97wl16TxFRxB8rz2vNJanGsgGXVW/bDnAfHBFryuaPl+BSE2l43RSHpbcr4nUJrzTWU7bVWZn5EZZz12z2bbRmd12TeCs6hCp4bEknlV/argBVZlxeMS9HK7o5etnYGUM/dsrcPUMuxtRarUOXczqjwHuklPADlup8qClKRh3ukBzInRloz1OfYxUkBwTlO4GbmbNZ2FXJUT1YVKgA2sxcwniiAUoGM9waun4IHCmBYy9TjtmxxWTcdHxcY0Ava8JS+o16vmPfAVO0HKrjxmsYay7la9Tntf+0+19lTTnsKIjCYZk9ivLC2es5QHMN13ZT62/uk1ZnExXu0LXxdpGFQl/6306Iuj/fRgje2z+NebJvpHFPFAgXfJUmdnQXPparFELuKwnIfPL9kZj8oMzMmMw5TgJO5e//uvvbLfGbubdYnQf/ai9k7cz5es89SrWecBrTyGpS0eeZgvFLI4oI4X7+AcazPa41hLfL+4gI7jefZTDb/C/aKiu343FAQup4nNA/kBOL1ahqXPPdM3TS413uuT3bNKIK9rmi9pniLtUTuElhku+hBxTMLt0BIAQjPOrQOEahdLuVwgRMHX5kTHlNl81zPQO5kMe4XWjPlOsK8o0jLa7/GzaGK79JnN21E6lmUz9Ieo0Is90rmfXluYM3SvpI1mNereMBgn2dE/kvRBnOR9ZaxZitsF85lrVEhCfeoCoYcm3oerEKk7J04BLz1e/95z1kOT4z9Lz0CPQI9Aj0CPQI9Aj0Czz8C/WHq+cesv6NHoEegR6BHoEegR6BH4Csi8KkPvOd6t8PK0irPQRE0vLLUVhNYMiS5lE3nPU68BXbETphDRMnkhJ7VpEnEJlmoRJ6UNKOSTpZ8lZgek8MGwEnEJtE3vagR4FkBbDXxqMqb2ijr5PncUnXq/MsutfLstngdII5t/5JYzXn712XtWYnZ9M/NNU6T0VxPIK/gXllkTlWnSWIHRDmxq08sJRoKWMMuK6V8n5Qzr97J+cwoCnPfuEaBDeCvrFrLhvUcC2Qnra34ScIfdaFtPgMWAjg4f6sB6/cANyVibYuduPKZQAbZvhYUAZQAPgM4uEQsVbnHUY3lc6pNcfVgXLXT0UohXbsU2zKnFX50v2TrjXi/QFfUawWcSOTaotWgJa8LFMu/H500gNTAtSkQSpJfQHRh2JXYJkYj+LDaGtgDLOB12wJ2ABNDA+BI9SgsaCRFbikHM7akVEPJVWo7WQxLcWml5/Qz+ZyDegR77KQuwJ+HcvFh1armWFnmqvdyqRADgLhWgKTKEIjlHFvvk202S4mMHbgAXRT7UXFLiej5DJSjpyZDeArjOHcAkNYG9f405AjkVHzLip45iM0on63+3FhhF0AJCOUoAEl67/Jhgg5lDRyYNcyTuvFTgDTAgMnvUIwGfvH5AbhRjWZ88ZYUAGCtqzk+9KC2QFZqeJT4GtBWprM2qytxAXjivTvsZdO82W6kANaox2GhoON0jcn5Z4xrXdY6Z4ieOV3L2Dg2qjBGcKtg4rhWeN3K2sgxKCQinowhr/3VWxcVHgBffWhjo4vCn8KQKlIpBXvWwxQNCHhiY07xiyWgw/1PwQwAmNjwZ2obHhX+o+sU49kq2nOp5b3+CR6XVb9s1qsIxmtgYmD1a9b+fPf6UtazVZjD9bqwxoVGKbhgTq632NHbKSBuGYafVvUyBnSOtl4Y1hHiMgJSu2tIvVzKUvUPL6eNATzKYcDH9flepJYGdrnngZXAngexEPfeOCijFwXnJoVEngJeW/NZjHnbNFvNbajq/SR7GU4OaoVA7+q6nrFQYQSIbGYuMPP6TLsAF0v4OcHrs/XRWu9UvOZ1Nf1iYw+ftgacMa4FXjM8HlOQE2eL3LOsNdMxrs9V31//yXloPRzaVbjAh3ONo0Q+az5xhOC+slZxbSreoYCllNICrdWDm/PK/ui1qdweai3UM4zUu9Xfu+be9Lp4v8baDNeGsxaAi1oFYCXtQjD1BWB/AMiiVh8cX9hXbcGe/dxrG89GHgVxW+Gao/yW60atIRxLfypm7E0pDsvYId7cG740jg5eS7MPB6Z7/aqe64N7h8cgX8MewTMnvtz12az9Viy7EFFjl37ZGkMUEPBzFx7aLcTFIlwPBWnsG3mmyDPCMMfk3OJxKSi8WnYA/OiDU/93j0CPQI9Aj0CPQI9Aj8DzjEAHwM8zYP3lPQI9Aj0CPQI9Aj0CPQJ/XQQ+9kvvuqL+pd+crAvPgJxSlqY3bj15yWK0kt8DaL1gSTwe2UlPQ7+oypQEnmG/aNijhO0AoGK9a9vASicOPdlQJMYyV8lf9Qx0Uv1RsBUw5ES34cYADwscBKwmIWk7TFsrxjLUtpYGFU6CRu3khPxUoctrAq9jV+1E4KiUGkDsxD5zBNVOWuY4HGu72bhvY8Cl4l6AaFBf2b46ajZiMiiZygpVoKCURsP1VpCTqOV6DIsKJpdals9+6DrL3lVACqXxcN2jyjlAfr/btdNh39abjRO5WEMOoAAAbDBU4i0rRAM2Cgpy/ID2ALr0CZXiSTbEht22mkX9xg8YRySaq/+lbF5nAnTAKYEIoFv1pE5P1Gkyn1hJzVtjNDAh9yz/nhYycL4en1bE8jWFlAYXVpbmWgVvBO+dtLaSCwDj5DtzkSIInRvq5tPR11G22xxLoJzrKotv9Y6eLxr9mIGgu92DAdQFCHCce/fu6XN3u/2gVLcK8aq+nwGVvIY+tYZRKHlHS/Qk53U+so9dteOZPr53UiSi/uW6BRmqWCFwIPHmvcBY9du8vdHrbfds213i8uABfY1dNDEFL0nOx7pcx7xancfxgKTEMUphrUelDMcWFFiWNSNzMBAlEDj3mPOYrh1J9guol2JS83ViSZ0xkHGcAo/cP94bOKv5NFj5jj8P3Fe/T+41fVlPx7YH5izm7fbmBkFp2ZS6r27W3ajPM3+iYFY8VPzgsQf05P5lvctYnc5BPi/3I2tv1pAAFx2/VOWZDwLMspw2nEJVyJw7HPdSDcaelp7kKZqITSxzgfF+PpUKU1awVcxRYCgWtwK/tSZFUZg1bxoPARs5SbgAhs/I+QN5NF7L9tzgrwpMSkmd2GSNCLg0zHdv66zbUUAeD6NyV/OJvrgb5rhbI9iS2wp5KYMLUBpatsb7uU6B3fNZcfMe6MIfWcjXBhFFu4tPRhgmgFrrtq5RQNhqT11nuVfw2Qa3BuTZ2tW7mRV2si8BzjIWsrbgBMFXQLzXutEVgftJn+/p2poiBM4jcfC4xGrcfZO5NwC625t7alORwpahX31Z++f5IzAw9ud5JiGOrAvTOPH5eV/W9qz/WQ+8R1ZvbVpRVBEOr+eYciqQqtoQcJwjI4zWmClbYmCiXFFqzBok+n5pfGBfXf2sc++9J3t8GRhXOwbZ348wOqA9zz7Zl33/51IAs3YAshk3K42feTtToFe208wBWkc8NAeApVUMkoK3uI2kEIBzGh0X7DDx0HNaoH3Zs2dNVdyAx6jiB4vl0cqaeeXCBu+tcfXQ+q3e0XZH4Pe5Xj271d6a+5iewhQ6+H6MbRKYBrZtZ5xf7QSQfVWj0C4VsX3Xcy3nLSDt+671gP1gPm9v+75f7DnLbKz9e49Aj0CPQI9Aj0CPQI/AC4hAf5h6AUHrb+kR6BHoEegR6BHoEegReDQCf/Iv3nV1Mtl9Hw1YRgABGI2CdkgWF+xy0tsAOHCDZOWjShRn7Mg5lho0sKyUI/w66l8ngUlsO5lm68eJUq4uIMnsqRp3TL4mmRpFcfq9GegmOaykcFkO2/LZsDc9apP0JdFuVaKvM4pdTiXXHQtofmaoY5o9hWS+TicqYyUM0InNbRLHARJ5P9+jdAJeEEslJoek/UlQQ6+/jJaVSYROk+BJoPJZASPE2sozq7Pzubw/6lTADvdiSMBWMcA02Twob8pedfr5S9lJl0qcROlkIAaKGvZgv+lkdpRPUS4uloZ5WJ8yRg9797KlfyJ9M88XrCQNDIiRkvkFEqVYKggi20f1UzSAScLZ93C8Z4E8SeYnAZ2xN4XEGQsksEnyT7+cRH/4uB5DJIutBFUiWzaetlD3OEKhtTFMaECHsd9m7qnG0/GoHp+6n20uBTUQV/0gZak82n/7/hqiWaXmJLvhhhXHUXxK1aqepEernxZ+zxSWT3sdyzYzqlFimbkq69rR2nVQalV/Xa4LoMPnpXDE52TodTwALgzH9PuzoUv6fGuNoG+t+lWPiu+p6jBKP6474JwxEXCVa4pqO8CIS5iC5xRG5Dx130pNqHlaSrBcY2BgigcCjrJW5fj6ffU4no4vgTvuO31UgdDXJmA+X2FlXrbpQESB+aVUwflMrpkijAPwLD3POYY18tVv1hAqamP+yhjEVlU9mWvsAIADwLLmJpa5BuAg4yWfX/JSFaoYcHlt4bug/WKuYoHEOjEBSmVtMmDxGJWK9XoVDAwUqwO6P2itL4FythJ3v1nZmwteuRhFSuJAw6mit1SPVv+hrvX+Nl2bs0cJpKb3LHvBBAB7PBmsCQAX2ON8Of8UH9ihwnMj4Nq9Tkt9WJCQmGsdLMDlzz1LzU+Bhfu7ekOdAnqvI2P/d34nNwL6otIPtSbpirleY0R932uMDHsQiuGy0/U+afVx1q4UA2Q/iPLea+tYXOQ9wftm9s6A9xQweb+bq0jA/cTnKmxga3aslo6hlNxRb3v+BCZPAXTW4uzdXIdsjiewPnuMx7/PN9eSzxjWPRUiGERmXrv4w/FQwVPdp4ztFNCkTUTWneynOe84eRgiFgyuHrq+FwacuVd5npHCXL3lfd5Zs4b7l7YNl2vbs89g9c2zW7vK4v2ChTzK4DaXetVuGX4mkOKY16rvdaBsiuHYx6K+9b6SuYuTxVjM5DFI4QljVr3LC6hPnwuyx+hz58t2xB1DBQvLsd9yrQ8uLsD1wOMi/YQfuiflQjDuwS6kkxNJAXcX+MUO3z3S1TZDzwles/ys6IKRuIp4DnjuquCs9oE8Q73le36h5ywz+fr3HoEegR6BHoEegR6BHoEXEIH+MPUCgtbf0iPQI9Aj0CPQI9Aj0CPwaAQ+8r53X23ZeLL6QwBl7A1J1tUKO1sS5mtIqMkieewFOE0AJnGaJHH6XiYp6YR/EpZRPToxa0BZiXAlIq2CDSyM2iJJ2cC6MRk5goj8LGB6qmSzqmPsh+njjp+TnqCcc9SLHI9zDOQBXNm2d4wP6UBeTyI215OkbfrbCqgU6E7SkM9J8jjJXCen3R81SV5+x/vVy7QgZ+I6hVMBFFNwO4Jyq/ICbqeJ0yQ9A25QJB2OVucEgE9hVgBb4kfalOt0P8GylB56O479IpP8HVSE+/1gZxkAH9hJD2DAumEMCmB/BwhjFXo+2+ISEMY9Be4CRwYFVKlv1xvDYCdzy5qy1DuxauY6c99yv3P/oqTk3KPI5T7YYtPgyD06DX7yemIauMDf6UOJHWrmiWyzBYJO9R4gtSFoAHDGve+Llc30i+Sa+KJf6Pl4bl/+8pfb3e5OyfsXv/hF6hEcW22gCgoy4kIfx1yfe7QawOf+y/az1OeBDbnXAWGZk1KccV3pPbsHGgJTrKgGXk2LEfiMgDX19y47Vs7Nc8lFAFKnlSWv+oiXLTvg3+fuJD33jHk4hasBO5mHAbiB+dPzyWvzmsyN3L8UJUwV4eqNC8gvu29gCq8PGDCoxkLUlseZ54HQnFescgMYMlf1Wtcy2Kaefqv0SV8s2p6+1/TkBIAd3XvU48TFBFO1r3vFuk/4ZuMex8jnudeySi+AM103UgQA1KDPMHOZz3B/WYOhrFN5bYofAvbYRwD/3L8RylaPdJSwtT5q3anCn9wn38tSVy43Gq8qcqkCnqytjH/3Vm3ttN8LTKYogUKIKIzzc62R1fuYc+P+AMhTbBLHBK4FeI5KmrU3Yz/Qd1ookHnFvGc/CQDM+AZgqr/1fD7MO17r9WHstZoxo57mUv+OVr8uKprp/ThEeK0MCiQ6AAAgAElEQVR3r2Ab2HrdiZI74zqQMxA78+1KIdPSUFxflV3xHsezgMdbgDG8k0KE9BjOcX2uLsyYKvdTzGFIthwsmQ2yrb7MXpe5wF5LjIbYVj9wxi5OIABJF60YhssdvFTarOMUSWQtnRZ55BnBhTQq7xpAJq9nDGDrH9eDrAPTMZt9VOvm2nM2e1fukz/fa1Xg4Fhc5DnDXMw+4IKjMa2V9+Q+45SRfZ75p3YF1xHuZn/U2ChnA96r1056F2tdLvAvpTfPU7PW9se97jEW/bLPLrv5qj6YOIDYAnraq1vFWnKLSc9dD6PcPw8fFyMkVgL9w743WjMPz4d68ByLP2Yq5vI4dLuK2qsnKmPth7Jnrz7LtTZlHDwafz9XUiQzPtdmvfVYYB91URWQnznFNWmNTKFNOYTk3uWZN3tyCmC+5fvf23OWvoP9q0egR6BHoEegR6BHoEfgBUWgP0y9oLD1N/UI9Aj0CPQI9Aj0CPQIPByBj7//7153+0MpBpNKHgEwCXD1iFPvu1HFmKMIvszGpP4IMseewE6UzaQEy1cgil/vJPE0yZ5EtRN5UdWOauRBNVIQKdAnMIPE9PQryboANH4neKSkvdPCtuI0TElSMhAwCqzAjQDg/Nu9aMc+cLIkriTsNCnN5wakEBVsIPl9EvE5zyiCxkQ5Nt1W6/kaOHdbInJfAoD4feAnf49qL/HSdVUiNbAjCctAMY5JbEjYBsJZ3WdYFHVXYhjFj0EAltq+T6iYfKwx0Z3ziIppGkcBEN2ThT47YDKKSAA4cc14mrVAAcAr9+84AGAS2gJUk56xKWAAlgrAYBlZ1qvTJHQUVNMEb+4h1zxV36YIILFLz8FYXwcwTGGO7pEAGnbUVr7qS31I3TPTrwd8WDl9uSZp7VhOgT73BbtKgUdASVFD+sM+88zTuicpZDDY9jz0/RohrOy9j7YCTtJbsO8KbLFyPpaamUeKy8SOPfGQnXzZ+kqNRo/xglgawwWsfNkGzgFJXLfHJOMBhRdzySp4F6iMKv3MT5+PIRjvT+/SqcJOUPF8bpv1ZlB35nOJXWDBdC5mPeP4AbsZw7Yfngm+B7pwndN5EXCUY2ccoX6TkrUA8NCbMvB9mKOlRkNZDeQFqGITjEq04N28FPMCEWXl/OjnpXghhRa5Z+mlmWsKTMrrVVhQKvNAJEHTiSI4r9X8KqvwrL1aLxarwUEh814FGNeLlOWMV32+oGTZ7Eqtb7vm1WpbNsVwKkPRQHrNBYGaWbtWwRC/e7TwJfdOfV6BQPStZ32YYyuePtxl44q1sWzXKbihKGJU6QcmTveWFItoHcaKf2U4GCtcxmzgYNZvr70UCXm+cU0UaWTttRJ0LEQaxul+b1vswTLY0Nlrgq1rvZ+OlvPubTuCcZ0De2oVWWT9j6UzxUsljh72NOyXAe37KmrJPee46X89XRenexrXnz3CPczHNdxw0jGIZXlcBnQdKh6iJ0U5XEjlPbZDIA7s9RRGZBxlTck6OS3giUp9vd3UHnfQ+CEW7kEeBavdNDLOh/vGuKAQq1wepmORPYf7mXhOwWLWS4D9WCAwOq2kSEnjqyCm+pTXupj9ibE43aeHArOyJ+Z1w345gen5uXr7YsnNGrrgmczPA1L/ao12g3D3Evce6l7d7nE9eklwT723j7FA7Z3iEKtj6f2dZwY989Xc5VGQQhbe60KkvT5TyudyxFiuNkMxmIv0PAY4XtYvFQaVAjj7ap5vUqSSvWwcs1Fuuxdw1pJcL9c07afO+NBn6kGUEptJgeQjFtMZJ5xrB8DTVbL/vUegR6BHoEegR6BHoEfg+UegA+DnH7P+jh6BHoEegR6BHoEegR6Br4jAp371711REO522Oqm561VlrK6U0/W+nlZQD4EE6VqGy2WA3STGE3yFRUUyfQAIkGaod+sbQ0Db5P0dDLNVoOBsoEzAa9J+iXxluRvIFH+neRhgGPgrBVwIxTN64ekfkHPJF2TgJweV/GAfUh9aohwOqO6s1qHfytRWUlMXu+k/Nj3c7SAHGOZBLJe10gsj/1XZeJq5jwkjHldVKd5WJ72pksSOj13OQ+sXUnsKxFbFpIjvBjhu65/0rs55xalV67b0IP7OReUFMg8pc+wlWA5xyg+eQ+xEbSRzan7DGfsDDGfWW3uZCzVCFaGS4W2JO6opLHBnLfDzra3N9vtoJSW7TPQrGJGT1ViOE3mB8DEQnMco2Mvw+lrkmTOeAQaoR4K+E2yP8ri6fjRAJhZIcXrzmUdGrta5sh8Vn2sr7asnJ4rbyd2UtymH6fy+lb1odpGMY06ma8UMdgu2YUHfFZUW/68h1VpUneej9WbFBtQ952ONbigbUHPzE3FrBLmUo1VD3DmmuBEqca4hcOYrHmWHowURuRarXpzP+Ek8XkfMYtqj3Gmog99Xs2NAssBCkAG+oeu1wZom/XYA5jjpohC82K/b/Qz5WeGIC62yDno/ShES1FIfLmPuwd3g6I+VsWZK4PaksIP+jef3NM34AsoR3xk56z1dyZQg1rPgKvAnTXQ7VpAZMb5Vb/lAHqUigGhWeuyJg/rtyWUDwH4KFgBsRYdu+9rzj1AfJivFbcBti0NdUaYf26nw1Fqwam6VwCK8YciFPik/s1uE5DPGOK2coEEfZuBRKOq1eCYWCzZh4bCihHYpLgirgsa62fOB/Vza5fqMxwVrz8Tb1gX87gI5uECpUCr7D15r0/Ae2cUiVr3+Yy1IXb64dJuwWPJ8bdNsnZc7Uexog+UTfwFJId9tEAvY//oHtxRSKP2zjzPXrPb3Q327SqsKIte93P1XqXxfi4Fss7GceD4KFKleK8CFK+NLtwAXmdNmEJRz1eDbK1JnOOk6MPxHvfD7AVMYT5HjgZVDJC5GFDucVyuG4yD09j/Nerd6bloL57PBLFZJzjvFBrl+YFjTtXdtuV/xMFi7mvW2lh9lbV3yQXEr8f6GPhpG3L/IRCbzagc1l6oe4Ay32OceZHnINtcuxgo6xz2ydO5lYIOPjvzhe/jWu/7Z9Auutt0J3jmWeHK4PkZG2jut4podG8NwzUm1f/XPx/t17Fw3+k1cTfIvum4K6q6rqydqI11HnOPiRRUaI2WnbOBrJ6V2sPFTnnG0P0oq3u9TkC7YDXFU3pmHa97use4d3Seseo5V44AjrNcC1TUSAGbC1ASVx/X/bazD6SQMZ+he808Xy7at/3A+3rOUne/f/UI9Aj0CPQI9Aj0CPQIvLAI9IepFxa3/q4egR6BHoEegR6BHoEegYci8LH3//AVWIBFaQBmAAHJbCs6/ZYkgJMQs7IC/ayTdklMGt75TYEvKHhInDkRnEc5J9KsODIoSpLX4NSfm+Rl+udNk7qDMmPyWU7MAiINHg1knfBX8rqSrFIMkdAsNY8UHnWcqTVsku9AKSmG03dw0gMSwDH9ugIjJ69NAjxKnABvVNGBjPnsqVJlgEZSvqI+yueTwy3rTUBSJe8F8Sq5zXuBKokpx486JucqJdyQcLW6N9eXBG6SzMezoWxeH4A7PV/fL9tzkgTVvy9jr8bxtQZcaIpsE1znWQrN6X0fxpteZmBCvOmPK+UkCdwF0IXemlgm29YVkIxdamBhoKR643LPBaetLOKP4jXpoZnkdL5HSRSYP1VXC9yVHXBUmPw+KsAk5ZMgz7xA2ZuEf/TxwAOPRZROVXzRrHTLGE3sBXKl/LRd7vl0KbtMVFuMD4OB6ZwhwR1AEstkjz0sVm2LPZ27+x0W0ysDwZqTU5tjXs+5R7nNawZQXYBGFp6CdMw5K52BHUMcCjhI4VsFAAGGQPIAsanVZ2LhmGI5vpM6L2MYIBSLdYNC10yw/nD9QENspAPw+K6fF6SYFgEQw0fhlYpKsFw9WJUJaHvumWeH17Guxt55qkLTWAcmoKwDxBVkFvBFpYzNreDoSpBGc573HKyo13sBfGWJfD14XVoBth+B1LlPuSatAQCeiv0UwACRBDlkPW1bZr5HJTyd51MImDVKa9yce2/INwAyFfAQv/VYyLNaDud63GENaxic8xvX/FnDCpbP3u13Op8AuQEooyDF0rXmcdaLHGsK8A2ul1KVS/1fcA1YpyIDLHyBUNqVbC+f2GWcDMC+9oHh+CLKwNiT+xUX3OX3ALbE2j1GXVzj9TT7HEUEvK76rpb1P+9Dwa+9o4pLrJK1BbRUyvTJDkQrSCt76HLtCLDC6lhglXVS+xNrAXbgh7ZaeSyi3GduLKXWNSTj+FJE00u9oKdtdA1CU0SS2OszqsiJ409VqVNwGoicQimpgXUfPWa8soxxStFHoKqmYAFGvg8Q+2LXg+x9mqs1/0+XiwowskalOCf3J2p+ja8q6grYFfCrNgQ552GfKOeCsRCmCl6i0NZedZXqHViv9UZW1rX/VX9f3g9YZbWKhfxY9OD9INfl4oE4mbggIuOUc01hUvY2AO+p1kLVkAFjz+e23Wy1vug5BreHi5/nPG5wfrC6P5bIvmZaCdCn2fM2fY49BqySDvwXqGXuFjwF8E+LCQTQtd64iM2vTfHT2Ns517OjVcTMfeGpP0pvYp539PxSrhQZO7qXKs5yoaMdWzyuWA/Y91yYVu09UsQ0gdfMF54XOHauJ88peX6IywRz5Tve84Ges8yDZv/eI9Aj0CPQI9Aj0CPQI/ACItAfpl5A0PpbegR6BHoEegR6BHoEegQejUAAMIk8AeCyFZUWSVaqJwNgINtyqb6NAZaCGgsUElZyBJA4AVnwLwqzCQDmcwJzDUlH8EpSeWpf6sRiQPFXJj6jFpvCVpJ9AOCoiAIrkkQNXFAyscDDVNknxVMluYfkJn0csa6spGHOyZ+FSma0zzZsshJo+pUk8ggCsCC1imgKlQO2nJwEppBIPkitI1ip/pBuDirrXyVMgfEkbJ0EtoWoE6EAiQBogaKVe6cqkXxFtUS/TRRKI7jjeCRJuQYlyKVsMegPUMz1KQFdSiWgF+hkvUlSGBtVAM6o4gZsQRIF2efuhcsx3ecQW1iro0cQ7WuhB7DtQg0H5jMf1/0yz21/uBMEW6O2IwGM0lQWrrYDZ2xLrQToWSzag/v3pXoO4Mn9CeROcp2fT3taBgDz+6gBExOGQXqmcs7pxTpVPefaZOV6IeluSCsAVtbPvAa14NQC2r1cPQaAK9wXgaCyiuU9AODNip7Up3Zz636vgNGASCuxPI9cjGBlnn9OP9FRZZufM+7osRxbTHXhrX7gTtSjijKEQG2cuNQQHZL6vAb4EZXk4UT/YStGUxjiNpCjChSQBphiXQigzfwBNHruFMiiyGPutUQgk7ldfSRJ8AP9sU2mkEHFIFgQC7j5PbmHATsBEVOIkjGReS+YVeufwOrR62PWJe5x4BPHYTxwDPr3Cp7NrWbLWsTvOHeWRJ3Hcq7ja1wIzhtiAydZj5n/DfUnsIYxfbfTcaMo5H5M1x3OS2Cm3Bw0PguOSU1eTgCjQtwFIVxT1G6594HiAeXcKxXaKJajNbALiax+BbSqeAHbbKyVGXHMYe5h2dcH8EZ5fJ2V1b0reAYVuPr/DrbX3G+vE5oH5bigsTCxhPbfPd6Iu84dcHe5OGa1vkoBCKC7uEAj1549Lvc466r2CdSCNZ/4N2NOsVJVQ2yagaYUU1ipnr7bBtMUr2T+eV7GnjoW7hqrpaRX4UvZVLPWyZx2AsHlbFFzPdA66xHThM9m/gvsa2/xvpHCLqsqvcaxrgDGc0+8fxjyT4sBputc9sh8hvauiRtG9owUi+lYVQXDOq85S8/rWTk31BzlMzK/UiQW1XzmsOGgAaLHnvdiAOYD1PEFi/O6PHNw3NjB834pYwv4pQBiWmSStVz36uw1KvuHldUek1wHc/Ry8RzW2ouyWQDY65eU7HJCsTI5gDNz0dB7XK9TeKC+3G20k06xT+ZB7oPH7FIAWGtgWUAznlas/RSLAUa5RwX+PZ+0WKpYC0ibeLrH7whSo3bO9bgoYHT8qIXBinqeD2sfy97P+sx6xvlrn56l13M9B8XeGhV3xYf7ypqy3mzLPQE3hNEWXefPPZCSvazfdU/GZ9CH136vj4xzHBb03EJfefYhCoNqrch9zhjLOqM2GVoHz+0dXQE8ffztf+8R6BHoEegR6BHoEegReN4R6AD4eYesv6FHoEegR6BHoEegR6BH4Csj8MlfsQX0Xpa5tsCzBWXZgyoxDDybKyEm+2Al1JzEHL5K9Qe8QdUY+OqkqYjFoPuFPhi68J1E26jUzfH8vqhonWw2EAQuOAmaI+Z8k1wWoI6tc/VSNHC2FSMJVlROJFxJ6oG9OJZ6shY4SGKb707iW5kYAGRoWQawldx3UtFJ7tPFKpa8PucWJaCSs7E+HewKR3A0VdGkN7EUQeuV7XgFDZ1cBuAaCm70eXdl/6prmOitOX8CGNUW53C8HAWhDIt9H5RoJjFdttwkWGXlmz54JM8nvXUzCgxKzgLFxGdM0jsOUwithGnBmQC4wOUxqZrErfsP2q42il33ryUhq9e3So7LOrcsL8tm9Qh0Whpk80WSGVDFz6X4m9hzJ1keUCbQV8pnwzurm6SiPbp/r21dA9mx5kXFVHApCXNgS2xQleg22N/tR0BHTDn7wCaDSFR5Vo5lPGWMBWhzTYwL4DvjGrvgqWIsCsOouXKcwAkDHM/HgFg+UyDDWMkWoOqv6z7Avn8F3IbxDwSxAs19Iw2NAW1Sd+lNhmFOkgNLRgUhfUY5hzgRRN08n3FM98NEReoeoobEWUc8F1pbEgegZ1mI23reIIjCCQFbbFpJ5sslYFTIMz4yBkcVnwsTBFmqB7HtqIFnhj2cCypggRG5IozFL1qlqq+zeplW9ALRYyea9WCzXg/qNYFgjk/sWVdlj27rZACy1mGKDHZ7z2tglVSEHudeQ3I/fE5Z1wSCUBsXhA/ktJqS67CdsOa2GIqtdqMqFFAEJsu29er1ou4p8fD8d//W0+GgtcnnYqDKsQ/Er1wJYg2r/UeFGowz1hygajlEVG/SxDDXAphcMhbOVsgbJI5OBeoRXPOca2F+pNDC0H5Ug6q3MlBValj2Ou81GW/eJxzXzCP+zZiItazvy3R/qnunOPlc2CCH+1TKUdYEw1ju8djDXLbe6sVd1vhDQVQcOsb9lOMa+lYhQgHlgEX3PLX1ddZPgVxVefm8x7XD6mTZ06Pg3qyHHswGyu5jbCVyxpPXvUB8j7msRwBSFwikACmfl71B5177MA1p3T9+dL3w3mQYuSLm6YPg0TLEL1Cak1QxUI191qUDhRRlTZ/9OUDf4P5Y/dRrHBWI596neCCgMsUueuaoWHld9TOLRfTu66646tpcMKafY6tcrihybOA/9d6ttbWKe7R6spfEFQUoXfbULu6pXuql2pdKtX6fZw/NDdY95nE5EETNKqvrtFbQM4xB6AjUDYbz+VkLcm9tFu4CBBeLeI02tPb85XjcMwNqr2153lBBEmOcWAyf7yI0/mSt1zMnIJfnjGo9wPuG9a72gewLejasWKuf9OmktheG8l4T86yVQoT0r6f9gs6Pz1Gxxdh7OGM4z40Pta2ogrZve1e3gPam3796BHoEegR6BHoEegR6BF5YBDoAfmFx6+/qEegR6BHoEegR6BHoEXgoAh9//w9f79+/b4vHkt8E7Do5SlJvTMBF/cVBAqK+MqSXtlj5cS1gCXXMHBVweoMqn0g/xlMDxSbpHCVOEmyBMlZcYCtMQi6KYScYOaZhwJgIlLKmMrBDD+OCcSR/BewmADjgh8+N4iaAYQCU56ijnLjMuU5BWgAEytohCT2B5Q/FTD0vgUlO3iYBGTvhqCNR2pQj8KDwnX4212K1l+PBAWXxWyBIoKJ66yquEzCNCogvgX2paqO2rn6EAeAA5o3tP6UoLKAia1K9PzDwKoVREvyHQ8CdlYRKfpfim+QxvTEBbBw36rGxX66VR0PMJongwGXiRgI8qi1iloQuCfDl0razhqm6UsFgzquE0rr+6b2OAjT3UsUPV0Ag6mbGYKm5Kqbj8WeCsMs1wKN6HWo82eZTSqL0OK3/m0mhAJ+PbinXNbXx5DM39PNtUSI29SfUV6kAZWMJUONcC95mHk8LI3L8zOOcj5PyY5FFWmsCvwVWK3Gf4gGrt0e1JS8SYK8igyjno3iVxWfBABVVSE0YSO7eoPSKTqx4TRSU8/m1HQ9WxNH/M/M9fV05bqxhUX+r57F6ORo2RO2ca9c1l2o8qr6cX6BHHAAIsftGltVqKR4ztzM2My+YDwHlo2W9AQjXpmILgcxzOx4OQzGGQO7hoJ7VzKWce4pSAiwCnASyy6WAa9f1A6lLsc95R+0ZRSDvFbir/7zO2KmAOUQ8BamvwrK2WV9RrLDQ2Jp+5nRsjUUtFHm4GOUhZdxEEZ1zilL1fDzIfhirdo01FOGrjYqNAHWMyWXGZSkQDeLHtgMq5OG+oMQGGBUW1FwtGMM5sdcwYteowtkLBAxrzM1QUJeCeUb8PbaxQj7sDfqtVB/V7+7Pm76v7EEFzGSZWwUurDfVl1RjSEVPhqLDel0QKmMse2vAWeLL91jKe08ae+DmfvBeWy9ftRYZlXpeu3jCSm6Urd6fAYXu85r2BsP+rzXde6rGefWAxUaaccRczDFQ0jPvtO+Uw8R0T40ddCzJM0dy7KzBFLJQjKY9GDVyQVTGpOeaVaWcL/10ucZpHPMskueJHD/j2+v3aCud8/c8H9W12lfo8c1nSslqp4a4VSSOGiMFvLX21XGyLrglwySGpSyfFmFlTgTijvedYhVb/LPnWDHs+cX+y1fWQjm1TFpOaL3BGaRUyDkmjgLq8atexYb2WQOhu2kJkPU3xwfKa8bMsc1fyxmGNSHrkseMz8mW4i7uIY55fmIPiTMB9837Cq4A++E6bBldfZCv4/4wQuzRDjxFStMxlH1tuj7nHmuPnbhyaNykL/2kKCH7Gnsgn5ExnZjkenQ8Yl61TYmxxt6stTe/8+d7zjITsn/vEegR6BHoEegR6BHoEXgBEegPUy8gaP0tPQI9Aj0CPQI9Aj0CPQKPRmAKgKNcS8IsCelZ2aomqRqQMwWfeY8ThnNZsUYB46xowUX61pYiRIodFC7pE1rJuIC3aZLUNqwkzkleoioppVcpbqM2SRJXKrmyAiSJPCQ5pWYk8XduR8CgXmOVUBKJSVpOr1eJTuBEWR3zmkC6aYKXz+ezAA9TEJKfJ2mr5Lhi4ngBNKIuGuNKQtWQwvaLVtPkGAGVyKsDeQBAAE71K0bhIuGsbaAD31F/8TuAEUn9wSIZxFgAGAtEgc31arAolgII2+OCwlP1kyxc616Q/PT9OAsqBTAJwmD7avm447ka4a1BhGGgY29IyHlv1hurDCd2rAEVTsxa/ScAXAUC2FrnmpMct+LMIDVjIgn8xHaa4NV9Vy/Nq+CLx6Htjh1bA6GMARLl3AMDv7oHpX1PP99hLMpWfVQiCfwF4tdETUxJuBMv1NiCVqV83mzpg2yLa4+SqwDwAHHKpjoJcV4X5RPn7nFpuGnAZaCFQpR5IatN9XUt++wCjLIdLxVdxp6UtpPei4Hqhg0G89NYoWy1ctAxJT62XY6leCkMLxQdHAcFd5Tcw5ivohKvCUuNdY4bCDktKhlgvVRko1V94FqAxzR+isnVNvfcA1mKTtwPsk5m3hqU+vUZr5nHKviQOhqw6LmRe6x7yLqyd9/ZrD9RlwdOS0lXQD1rgQG073veF5vSwJP8zutceo97bfTcZByxFnK/gYhem47Yz9c4yms9PMfiDMVj8n/ouXaBPimNfU9SXKM4a506CITf3t4KWFmZuFIRi+2iV21R6nHGG6yFQgztMQXfADbqQV2FLOwngB2N87JA1vgqN1t09lY7NkHmjBur/Y9yExis9FEqlird64I9FXz/065gbFHgTYQCjZNthrHoBmqldYJgkS2Bp+tN1q/cu4yJYTzynqXn0LDHFQDOfZ0W0KQfK+uB7PulUjb01XVIWTnueUQ2t2/YfwroaT+s9UUWt1VwFQjKv7fbzbA+Zkxr2z8bBjJes75MrzFzOM8PQ/9uijoAg1qvsd5NkRQxMHFbLucPWQFnrc/6nf2c+EyBMwUNrGvZa3IdiWPmrJwC2ItqXfQcsJI3e0HGuez49+M8Geb+EUcMg/oUxUxtorNv5HvOXc9OZcfMvi9lrVofVC9d2fX7y8UiY5HK8Iyg/t2GvdmLrukbXmuYWwBwXSs9j6gH/KTP9lioQH9vK3y9vhmIe133ObFeeJ/x2MozWvZInm+GZ4SKiceCn5lwu+C1LmzB5cCx9n5kRX6KXlJcQ9wSO2JBbLPH5L7n3usc67pzf+ReUPNg2A/LBp3WFRRtTQu8ssZmbOm92j/HtgpZd976vf+85yxrjPZvPQI9Aj0CPQI9Aj0CPQIvJAL9YeqFRK2/p0egR6BHoEegR6BHoEfgkQh8/P0/dKX/LwpgW5Q+3HvV/d+cvLQd46j6G2FRNe6LzaKsDK3Qkq2ws5k6FPBwsI1Ugp4elyOwehTq5Hyc5HO/V94fEMf5JDGfRKAALIrPStej4uIryUMl5du17U9HASv6300hjs47VqLVs1DnIfWsjxVlcsCW1UFOsAuaCepacfeosijnrM8s20pbpjqJmKRm7A99U8gz+rwClgVnBD5HMOzku1Uy2FuTxI7NIz8LhBt6yJ7clzS9gaPsVdL4cpZVceJhbmulJ4AjcZgCtiRdOYeoIjNuAn94X5KqgjWCE0upmnKP1A+3LEl1LYtl2x32Q9z5HCsWHfcATgvjAIurtt8fBlgwjYutaA/DsQImAvSTQJ7eOwCJgZVBs+5hKRJRNaFoIo6P3XtMP58qtJ2ABvBj7zu+VwGc+54qAV5AeQpO8zssWm9v7hUgRUFaVrQzlJ5YFK8Em7AiZozGDjVJ+oCFqUop4zBwLkrq3JuMP6t/DbM1Llndu34AACAASURBVKKolgLS90/Ht6f3ADUDMaPuDoQ35J1JDZb1JAByVHB7DPOVMQ4kzPUkvtNejFLYYsd9cs9mXsM94boyhnOu/AywOe0BPIWTD4O2NsznKOtZ0wJjmH/0rdYYLEAWxeAIMGwVbQCCCs80kuPkGjhnoLAsy6uPr++/YXLuXWI2hUe5vmlP58yrvH6Yx1WckHWEa8qYZqHZ74/tZns7QGL6VPP1KJzMXM981vVMCmQG4Fvqumw9AmxVKEMUZKVdRTrYWFNxALTkWIyH3XMP9FbZ7rK2L+ZSfwbcsE4xUtbAKIAjPc0LTgUAa07VmjwHcKPqBO5Uj9vBdhyQ1tiPqi+27JENaw1YDTI5HsMzsfP8WFqRX/NEcIn1Tapqr/Xez1zYE2VhbIezR+m+UchQas/sKwGcfM+cIBYpDMhe6THuvVzFK6X4tC1vwerqya41XHvlqDoPLOQcZOFdaz3FQFHD8r6MR+YS99AxiS2773bik7mf+ctr+RMFL6+1KtTrggoydncCrlKSXtI/2GDRa7Q/g7+naCjzdnpu/D3KaY6/vXkYVucYWXf1/JDe8dzLKvBxQYnXOhfOjM4l7EU3m61+brt4g1eAauZdbLO5D4GyUtPW+pl9TM8LVfSg2BbAdWGV45BYCz5KmW3Qns9XHE6ntq1zytqmY1QxDsfJGoZbCE4jKQbzmlH91NMjnVgP4Nj7gZ+bfE5xkPDz3ahOzrOVn90KYC8Mbr0+4w7hQiRikzWMZ7jE2jH1/uNWJeN6GAA93UvyPMC9zTG0htQYHdb6STFb9siq0WjL+eor1OVRJ+dZSnPjyhxygVSeG+fLRXvL9/xCz1lm0e/fewR6BHoEegR6BHoEegReQAT6w9QLCFp/S49Aj0CPQI9Aj0CPQI/AoxH44/e+63pEpVKq2qibnFx3AtvqFfc4zFcSkdPjJSGvZC9qrUmvREEMJbal03IimgTkpfrRVTY3yUKOy2sehjKx8h3BUxLLSTgm2ZeeeZw0ybkkBzkuCVNy8CiAAQZoacbjjPA35zAFdDlOwG/UQgGjSUADG/LaAMXAssTOjsROJjvR7eT5FACScBR8J9k6sakMoAjsnQIuYEqUSvnsQLfcL5//dbAS1v0oBbDuQdn0BugooVq2wwIOjIs6mOBRqcKIbZo+B+bPmhO3fEkdI6h3sg1vWZQyFmJrmYHGfVNMyrZUvT5LRejQVZ9M2Ts7mY1FKwDYUCK2xqPK2vfZqujc8+mxksRNYj4goV0NmpPY57MBTfzen2ULa+BFwEAgZGKfPpBEWnNFImIDFs8HX+s0ee3Euq1QV2VnrX6mlQSXnfDF748CeF5KLK4rczLzKseexi6gMPcmACj9Wvk9gEdAvBSI25vtAEkGeFgAmM8N6Mn5J/EfVa7GdakgA9RshWrwUK0sDZYnluWPFp1kHvK6WPTG/jnzLa/JvPP4tkI9Ss+p1XzmX2JEsQMJfcHcslbXuLAWVOvYcOwChxn7DwNgv8MA9NTo9+vYWuWea6PYIddjuGUQR9FC1jfDIo9lgz1swq2Sl/q0QE2uK//OZygmE4XyCJVivX1tZyno3feU+x+XBMG7KrDJGpC1Tn3i/3/23vzZmv0q71vdu3sP57zvHSRdcUFCI0KSERKyBgQhSClSMTYFQpKHqsQlGwIVQxL/L6ky5TCI4FApymEosDGkjNF0JQaB5YmKFaHBAmQMuhJ3eM85e+/euzv1PM96ur/nlZLye/Xr91CX9wx79+5e36Fb67OeZ2Whiq8J8THE9DzEObJ4Y1ZXGqip0Mjnhok/3KTVLAoRuD7sBCFbWryWzgzZX5bAk2OL/UXQil85Ns0Iy+huLjzC+vV8xfFtO49x2aDYJS22NS/U5xxxYdFF7keYu3RkyGIjfe5SGMG9fu4hr3up7ZBZjJBFEVYC+5zKdev7oe2UfV/G7/3+Gej1mkOyhReow35vZfw5lZ7eH8YEuF4ziB3U6uy1aocDVkAtvZWtRJcaVgpvFyWU977yPloCYJyTATD2Sq83g3HsudyvUPB10rm7KAVrVwVhUkXzvpNwm0A1i4rgVIAvzI/94cD5hvmslZtwkHuaWmDwnpA2/3gvigswJxy30qYZrzV8RwwutruiFYHu/4if9zzFR2NlFbP3Y6+/ucgmz5tOE2lD7Tuux+xWwdBKz0reuwUmJ+0JWaTD+xxilEpy3x+o8i2KEpZnOuyTmXbj/VVrzc88foawg0nZQkD3Y81/XZtoPefkMLB4686dy3wmUKxc2CeLdNhfL/dCri1Zh+Qe6CJA3y80FwxxfW28r+ac5d8KBbDvLeUzLe9d7n+AliW4J+f+wTWR9yzHWuuzUQ/yfB97G68AgKsCuPzfB/X7GoEagRqBGoEagRqBGoEHjUAFwA8asfr6GoEagRqBGoEagRqBGoGvEAEAYNvK2v5zSd6eCUqd2EKCznCkTLDhewMQJycFCKRCctKP4JfJWClYCCPGJpVeSrQZfPh97o+HBLFtDvE3JeMEE53fF9zIpLuyu1S2sn8qrQmlVgQcgAUrkqGAmkgW2/p4SVhabaIkJJPTuP60HDTcsHrUCXsn9aG0sU3rDEcKu0EmNMEEUuVlJauvDe/BsaxKXbO36NL3UwB4UQsviqQ2bapTgZ1gzHEsgROS0Oi5aTiDWFjZSABaQE7CT1iZFmptwBeMM77YczlBOyBUj/gSbo/sRWybYSdxCWepGJQVLMbguFcvQCbKCdbSSpL9aSf2bLZaDj9jTtjy0aAECj0oKGlhzOQv5oiSwMejevjSrZYQSfPHscdr0McSx7JlqZVgGif117R6CxAPNtq8/ux96T6bghmCJ/ibe1BeXt6ZeyQC0sMG2ZDZvUJxfAMlK73UixSAVOd8OJ5om+t+xkhCI6l+hKq1kwLNKiUf32vAVqSLelGqNcMMW7YaKs0wyvaxqUQzJPLc49rJPcZg3JDHoAzHQu9QqLNXjWCjx0IgnCt6BhmIEedhFh94PHAMHLsEwLQMP8umGbEwsLcNufconDeU0gBBgHhWvRn6+3q8XVL1ZvXajI7USxv/GWRz7bK/9JFvNbS4rbDNHpbZqxX2x/7ieUwAubJFN9Bw7MprneFqWqLjGOijC7BnCIjXuAgBMbAy8TgcA3ALkMLw0fuerFW1NgS5UU6AfVNr0PvTeq392NfKWNMZYOmj6kII2+aXn7WsV9m3Y5w1TlLb4j9AYqpBG8D3vD/M9xrt+7jWA9X8HfcnfJXKfVrnZtGCx/98xOcJ1hpu4jpYvFHYe/O8CK5UpEPwnXEpQa3vfwB0VmwC/pb3DZzsmGpQ7hEFAHbRiBWw5T3QsM2wFa8x1Nc+JgDm6/CaB7jzPRbXZOWk9zzAw3l/YHEO3Dp0zoa4UNJj38bnyfVhUNFUKl99D9Z9e7GmLkGw98pyP/Lfvc/hM3V/lzLW1z+NuI8Ilp8GFezwnpVQbhhk48zCm91WoDQLgVzUwmMRJi7HXuOelX2lXQRkiO75w3svoDYKLXLuaY8X5HbRhp4/NO5Ye/i97ye69nOgL7jnOwopyvUOpwqPE67DPcQP6CW/6mLd93E8DVK0p4XyXFiV14AiIIyN58i8f6VlfVlEh3so1r1V3XRl6fpZdYv3eo3jnoJ5xONxXagAYymokauBCnZ0rX6GUyHhUtDm+6Gfl1QsJdcEWKnjC2O72NhDTa97mOdu+fzpPcLuFD5nPXPoucjr8tacSMt9P0cgrt6rBZ3VZ5nQWH+69ZxgyO1xN9xW/QGKHlP1P03xpu99f81ZzrO9flMjUCNQI1AjUCNQI1Aj8OARqA9TDx6z+o4agRqBGoEagRqBGoEagS+LwH/4yN+abm72aSmp/o9ObqFPLpJzBphWyMwKlLQiLFVDJQiWqmaxlKa6j4oJ6W/U4xV5Pil0DaoMqPwzzkdJPT0CLiDEtqSyEZXNrhKqSFiivySALexzF6gttRAgMBO7UHyl9bWT405w+/OdTMRrCYEziaik+5LodJKTJ5mA2soeQ4hyAHg9qa5ygnhJoOqVfr/igz606L0KyKF+rf6ychKRRYIbx0GSF1CivC6dmuA5YKKBDcc8rUp5Lvg7eyUvttMALFC3EM4AVsGyGtCYiuqWFq38OxKo+bQuNZZsT63E0TlIRXh9c81EMM8X14bxRZ9U9tiV2g+QDQn5phP8xBjz50z447WClfkZGFLGJmEyLVyRnJaaHTBJylnBacNxH8cJfYM3/tzLXpbJ9Ewuy6a2sK2mXbbczqlIS3BkUG91ltYXYinVLuORfW/xB45bkWhXsYAUmQY0wyl7NPewo03IBRtQKP7wfznGTnQ7VgbKBu337t2be3TiNYYzhr8liPMcLa+ZNrGF8ozjnSovWzwbmPjcCW5bqM4E/xCnBQ4KNmquaK3BIh5jaTBv6blVnviZ55QKUF2z9h6DsXJdcS+AYnYDmC+1rPc8/OtrMMBlD9UESezvCoCYMJDHmibCecKmddFntbDT93kYTrBwIAtCDF8Rix0KPRrN53Jf9fsMi7yWtOcoTrRNTwAi5eFKqmjYqsJlIO1suReNJ64/F2boOOqhbbDONUkICo8Ezcs+i2lmgJt7N9+vu8Wt/YbXlpDMcfa+xpisViy6uLy8nC1UORZpYyy8qUIOQP+r6+sZ7ON82Q/YytMsuDCo5bxL8Of40fEhrbhdsIL174ILgq5W/cm5b6brgK1/DeUBq31f0JzB2GcPbaqItaZxLPZjh7IU85SQCCpDKSl9jzGANDxc7rnZdz17Wnvvxeswf90GgPfktJ9e7kvYn0+pdWXU+ZmG14SggHxU2Z4YX0NYAlvupyoE4LtRhJLz0nuF72u25CYY5XxRAcTifqB9coHXi2r5fng9w3Y+L2jtL3sfCiy0NtCXfQZ9GLNUa+MzMKfwZfXtvHch5jjHRveG+/cFXJcLNnAT47xOwCtomkrkdJBwH3ichwG+914dR/dw3mv4bII4oI3Ass9oLetOrgIf2ekDgNPNAMURKNjIAivHBwVbPu7IvtVS0nqd0ZkgBHD9uxEhZeHZKNcOrnf3XpeNsyyVcSwUeC19fbEOXSAhqIqxwT3DfXz1rGEL51tzhzHQeXjuqHDB0Bj3jaX4gJM5AbLOXX+ja0mq5f0sCPjsAgODeY+hnxW8p9FxgNbvUma7QMR7EseKQHuKZtKc9Tkrthonu36ouKvnPMUaR+EH1ghe+9bv/1DNWc5PqPWbGoEagRqBGoEagRqBGoEHj0B9mHrwmNV31AjUCNQI1AjUCNQI1Ah8WQT++Lf/2wnJbAAT/DeelaAzJFj6sCIhLrVnCR7LRHUJeJTkTDUuE5uyAWUyWY1a9TlMkDrJKMBlwGvQ6uSlE6eGWU7quk8hzg+JaCQLoXJDAlUqvdsqDuQWaQEMYInPx0UVMMZwrIQrSnieaONZqoacRLYSboZJeR2l2smJd0MEsCMoZQV6pFzEsQ0kkfiVugbqLEEGWz47BkxKN0pK284Wx5ctp2yLCTKRuGfSV3CDyUxacC/qNiSUDWuYHGYvZ403Y536TkKo8cxEJ6FX9sQ0HCaIajT2VPCc0INRFsKLOkxzzH0uDYpsq6uf1fPZYxPZ79Jz0MlenI9VnlDX2UqS6e9G0FjzVEo1gGocF+fknrxWJrF/cwFCmTgmDBHIAgxkOlpkmscmsM3MMFVKjcYRUFJjsvRoJlRLRTAgIK7faiyOvySwt0CMY4E+s5jjeD0UwAJogPkLAMb4dq1e40S1FWH3Q2B9juxPPSc9Zo4HIWoCVsMqvI8K1XZFhRo+C3PbENevc+EBVG14vZPpmjN9tA2AmdRWBhcoOtGYa40KkDfRd1IIen1hLvkarVz2HBCE0HENYwzYrKinC8A8Pkv/U5wnYCSOhc+SWvnA43nuloDee5R/57nmIhb8XJ6P4I0svP0/aH3tPFcAt1RZem6V4+br8BwtY4C57LH0e20XjOvy94J8AHUCYFobAHKaM95HNPcXKGNVtfdxr338i7iify+KeQxbtGdqT5mhY0I5KkqxJ02AuAcqQGXjL6Butwjs4VOuJ8T0cARo1z1jjjEh6zH3JxEaxxw/eR7iGnndgNTZpgDzQIBT+wPUxDz2Kh0EWGSCdSKbdSrS2atUBSdaY+opC9cHAC3sEQDlnAvo9ZsQnRb3jBWuScUWns/l3Mb7/LdyfD1PvEZ9b/b8wH7ktee+qCwISFCIvcN7JT7PinCcH47FXsBZVMPz4nioiAA/Q4laFgT5fq/7jJTbiIN72S5za7mH+P7OsTxIwXu/YtP7AW56ANMAg5yfeQ/Rz7oXet8CHGWhRqqYfUzHV/Na+wGLrrLIwvuDiz68fvE+WgHnHPYcwjywY4YfprwWr66ubt0PdUx97jyOvfY6F78Ifi/WxfqeFRCckXAq4JjgvPMZikVI6T6Aezr3SLZ90BgAfmPfwt68v9nP4B2vga0y/sNc8Lj6eY9KaxYfKbYo51hvNI/Zt5iOIUshl/cN23H73DGv5F6y7Jkl/HXcXNAn9bAtuHX93EPYl9iKXrkAuE/wssfIzcPPat6nXZjgNeN5gjnu/YrrjEVbi7MBfgflN+YPegD7uMuaE2DXteuLe0lWJfnzMFbVAnoOUf2mRqBGoEagRqBGoEagRuA5RaAC4OcUtvqmGoEagRqBGoEagRqBGoHbEfjsE39zQsJQyf9FPeKEqIAj3oPkskGaEm74mhU4RR9MJZFtC2kQaEtKqTCVPF5sln1WTiovCTd9FkEiYALPR4DNSXOdikCFVVVQYoAlCO5KfTMnYjNRD0UpbS8TApdJPSfCS5BERWKRIPdrADLKJLYCo3P0MX1eZfKQCibGCf9JmuOEMWMEWLuSehmxR7K3BAMEu2eB9rI/rUCH4o7EPBOq7KeHUGRPvkwo09IzLY/Z4zcVvwSaqSgzaGGStkialknWWeVHha4KBTxuSoouNuFI/CqRK3WNVY20jgYkXnVpgdswie1xhgLNY6iYLQownIsT4II1sLfdJHyWWpjQAIC0w98AEMc47AX6DLGdKCbQyeNLvSebcEABA2CcD65BEL4hWAYFYoxzPrJHaaqPS1CJ61jD9jQBFOdSgqn5erOIQFMYxQxLn2gotzHGAMBUIMXEogdA+1Uj5R2+AFoNRWSXeZ5BnxW2VrUZBMxJ7FSP42oMqqVWE1RCXHxNmmv6rCVpr+KGW5a8OS9UTCK1HddGKqgMH3H++D1AmqC6rsnrp+zRXNpy+/w8plaLWflsGC44rzlpaGUlYgmNOAeK/pjcn6ieR/GElLf4YhEHiyT0Zdt87kxzD2P9T1jO4VTbl7ux5wBUm36fwZH3Re97tsz12Pq6/TNe70IdAw9AIY/XYunsghtBWu3nmLMLCOr7zVwU5M8vVZtLgYH6leJvOL9ZAVr0hPb88JxAzFCIgZhi3VOdL/mjinRYqLL0cEfcNAeWuYfPhB1wB/Uk97iRqmCBTXm+43MFfbGW1SccG78KUJYxwk2D1rV0EUCfas13xIPzMW149TuBb4MvqDCxv2BNez9G9QTheMJf/IyCCqhVMUZWevs+4eInj5MLFrxHer/UHNU9Fu+lshbqdNppY21pf4V6G+FUQcPSlsDz0PMEMSdmLfo1A7jaVQP7GKFY9jv3PunzNRi1dTmOg883aPZcKPdtrFuoZsu1ihj7foM9V9coIbD65mL/hmvDgfuq4+xSEc9170UugvLvuQ9gr837kQGfn2M4T7i+W4JAFOn4Pud17fu+9wmcr6/Pr12uM5Xk2hXY811j5iIXPc/49VA7u0iOewwAeCpOUQDFPToLRLgnZO/3ct37WJjvGEPvzdyXaaeva8R/3h9dhOeez9IJZwEW1bhaRyyAml0HsFdI2YtjqWhIxRSKd/amn58V9Yzmue49iGYf+QykfSxttWnJPlJB7+dFRFEFLLqvaP4uKl2P31y0VqjsWXiV7/Gzh/tG+57l/UKXLBU89/bZHn2B9Z4HeC7zM6YLgeAE8cbv+ec1Z1ne4Or3NQI1AjUCNQI1AjUCNQIPGIH6MPWAAasvrxGoEagRqBGoEagRqBH4ShH4zIf/+nTv3lWqNZxQU788Jd0EzpT8XABGqZhxAtTJOShHmDhP9Z4TpQISOoaBoJL5UvI4Ic5Ec4f+nOqvusDo2wlEq1WUHFevVUNg5FelGxIALtV7+CWUhlBhERYUylYnxEuQZOiEa7JC00nW+8/NicdVn+d+BhharHt9fLx/zX6CStQj8YuEo5U57BXYAKoZdo+EmQbJTO4T7iqhvEBa9W3EcQyUeI4GIJk0RlyovhsFm5hIlzR6UWPOBsWaOel+SJCCrxk6ISE7q8ygGqa36Ny308lTJeXRV1qqOiT1t5st7XOljJTtNN5uMNOleorXuxbEd5K3HAOPO+CZ7JcBIBQL/03zzvFCwnrNmJYKWau7DN4IBgCp04oaAJjqaKis0RMz7R4TxwjSpgWzE+UYf4H47EHttUWrco0pQSLAUMbWSmQDEQBgJfMxVlK5o0cqYrndbjg6BKTomzwImhhkeA058e5r45rLsXBsFoCrtUQlZSb9DQ04x1PB6rWh9yvWVhkazNou0/sAzoNK5nNaiee4yF5Yc03FBoLbdCVIWIy/GW7je3wWFMYGL1gHXmNei+6/jHND32RAJ8wvAHFb6HI871PJGm4Nx1Ns1xtZDSccwvtt9cmYcT2N7ENrUAgw4XMt4SHOb384Es55Ps/7CLcrrUHDVsfN14u/GTh53Xv9+Jy91+PzDRlLACzregHI4xEK8EURiP1bc1XrZ7NRz2aDJM+nUoXNeVIo4RHzGVrm/PEcKecJmB5jlP2KWahCu/Mj1Z8Yo2h1X+L9JVWVC7CS5TCV41TqC/bOcb1lky+Y28EVgDALxS8qKvI9B0pSQi3WwgD+Yxy0b2je6hgCnS5KwBrcxgldynONcx2kmhsgGt+jikfuCy0mLs/TANTx8/5jwOpxnUFt4ZChQppFFY/bs4EnrskAGDb3hmYsPjhJ8e+iJX4/aA/23OLeDlid+yfOlQUm2Q/Ye9uyt0iBWl6P5wfmAgoCUGhWXk+5NjzHy0KtMxTHLHxBWwErXNUnVs4BDZ8RcP7742FWc7qQYSl8SdeEVJqzqGiQktcFPN6rypjgPkZXi3Rt0Ly9bXHuNel9kIA2e05rDQqGCnziRxUE6XkERQoqtNC9TK83cMxbAeeq7Z9RoCD18pHvxR6igib1psd9w3sCHT1y3Xi85Poh0O+5IFgPmC7Y7fu6XVpcKMQ+6AlCXdTEM2bRwHouLML1CNYvhYKaz9m2gI4htrmXetzPcHqvIPJmqwIpz0veH9MBA+db3tf9POLYWSXtdeVnSVnL65mL7+d5+TMFuTHuWvt4MryddtTY3rbbVjGBrtVxRfHAt77rgzVn6RtR/bdGoEagRqBGoEagRqBG4DlEoD5MPYeg1bfUCNQI1AjUCNQI1AjUCNwfgU998N3sAazEn+z3nEQznHVyCwlLJ+OcsMW/JWjiewIJT6bR5mM6AW1A44QnwZf7oKa68H6o5M+SHeWiwFCCUXagTuT6XABo8EepgJXIRbLUlsNIxKpfrWyiZRcsMKlkIhL06oVntUiHfngZHyUflUQvAfasaEwFqJVQi0IHymUpVgCAozkTcOFYVJyk5SYAcLsC6JHSmZDyXKpoZdG89FkGGBWw6XrYqUqxRblZBoqqVFwn4E8mZ0fYB6dVN6yDCTooYJaaDj00Dbgyy6nxTiU0gWv2iyRYRCKb1t5KehPgZc9g24QKzqcqr1kRHjtx6qSxenEudttI6gMi+O8Es7DIBEhDj8S0bratKa6Dlua8fivHlHhe4C6uo7TfFNzBuRjyCOS00RMqC/JhTuBfqKmUHO+YqCZYoY3zolB3n1oDYENJK9mBDqF8ZL/lTGp7LiNuuB6cy2bdB0AkARZsLBMAC7gqllhvnN8TzlkglOdL1VxHgOPkPmJOxVb227Wa0HDIamGsEY4nEv8F9Mc6KBPey57hZLiU4FYdyjJ3+Z9w3Gtsn53njs/kaxKEKFbqm4r/I2zn3G0096FYz16r+NfJ/hxu9nd2sYB7ghpG67oFFKR0kx01vgxCvC8NhyH6VS81ehZFAHShIAExAIh3tcl2tVZP7ARwtrimmrVQv2H82JPXfaXZX1MFAoCgnsdUjxY9x71/z8UXCWQIfQAAUwmPn7EmACq99wBSzmNQKLVl+Zp9t9W+XFBk0vrRvq99xHBpXqcJjEqQjb95PfP37N+ufax8H9YzIDqV1J3s4dnXlHs31hLszFcxZOGR5r2t8KXU5X6bPd1l9685JoikubMANUGnHusNezd73MslAdfJvRSAbdVn71TNeTkaLEp+w3ooUbX/p6pxJTU5CnMILXUzlXUxoBd66tp2n32YF2Wh56nH1WvNlssadxVkGQbr/qQxoeU/xr4XyLcFNPfqvGehKAfvPez3cx9zqyhRruXx8fjx9FHAVPQAptKYPWR5M8q5JdX1/f1UWfBDFa/6ui8gVIVXLGDJ8XIhDeYE7xfsZb58ThtS2guQ2uoc95e1VKIYh3x+wDVjvTuWfubwPWK72agPdIvxGnjPYk9u7kdy8+A+3q14jnwNi02gTvZ5LAUvGFN8PvZfflbuVXQZyD7nXvuwO4YKmAC4kZ24AKRuU7yGLCjBfGSBAn6XBVs4Jvft4cS9XgUFwb3EIJNrz64DDaCtCna0P2Bdaw6VRQb4o/dAKuD5TAB7c+2hnE+4B7oQI59hVCAIEI+1oDlkNxmr2Oe5nPOd1441m1bLOCTej/dJQZzOFaHnHpyXYLWeRXyPUKHbcq/1fduAd34WTPt+FnnkXsq5nhDcz5dzkYlbNqQryzx2Of/wzONrw/rgGkplMuNKZ5ZTvOl7f6PmLH3Dqv/WCNQI1AjUCNQI1AjUCDyHCNSHqecQ1gMy6AAAIABJREFUtPqWGoEagRqBGoEagRqBGoH7IyAAfMPkGhJtBsBIJuMLCT7ZsgqKlqod/N1JXXzv5Bxfz96NaRGdlrF4DXr0GgZIhQoFmAAKErNI0NFSL2HbQMvP7CEMACAKOl+GzlewWecriIfrkRoHST/1YiUMzv9g18lkOhU6OhzPPxV8BhpOKkoJpj6EStYrKUkQmQfw5yEpC/2iwI3655XKGkFzJeNPp6M6RVLVJ6AEm2nbFSvGCYZSueNzYsISfYSzj50AZBvb3TbQj1DwCCBQalvaJq46JruREIaa68jPlwJG8F7xhBrTdoY+vuE/ro99WjPmtpnEubKvKtVtGhNAbhz3+uaG44sYIh5KOAuyIxEu+0gBIo+9htk2u4Lz7rtpkIrkvCCplTmpqs0EOI5AmM7ej8Frn0Fhofz253puLsBe50l9Nnsfj7QGRc/R/eHA41rJSdtfxDXHsV9LeaYk9mJ96XhvthfsB6oe1ehJLDtqzivaLmPuQv0o61lB1IRbnHua3/PYpUU1ehcaejkJblWufoZaU9a1UJIZ6uF7K0FxDvNa75B8l7UsCwxorysYjS+PG6BXMylO89rPwCLZrzipqTDs12n9y0IL2ZNjnXq8fFwAMABy70s4f5+He0JyDiVcLW2ieyi8Z8tgqTcx5LhOrquz5jn2GwBlqs8I9BfLYUGVKaZ0JcCaG87D3FeT86Ww8UbspZJT4YEKQqS2c7ELixnW24SM2qcAeajUzT7HhlYuKDGcmH/GHus9C/sqVNCEL0OsN2sCR3wPSI7XIYblPNFe5R7tgmrcO1Nh7f7IGjcBRewOtsP23l8CYVwfQKQLYqiWTovtBYCpGAOxEdRJG3gqIgWLubZzTLlWc1vAvQOxFTTXHsKikCZiv7/hmFIF7GKfBIxWA3JO5x5pFSXOBspo7wlWNm422/kzAP2kotY6nuFywljux9inqIDVGoZbBn4eB10P4oQCAq5LA3H28tb68xhpDDDfBFSxjrRPCnLSxrqAcC7UELSURS8+R+eAYqA+bCnO/qeFowadDVA4kApGxA/XiXiwZ3c6dniu4O/YwwFncQ0C3c3cC56MsVAoA7Biv12KXrLoIfcOnIsVt763bHY7juMRBT28ZzeEtacB16cCJcxpjKMUwIDMamOA+enjef+YY5+AF9eFLWizlr0wnn0QJxR92FZex5BSGzHAPo+9CfPP+6qKy6wI1z36kC0M/NkEn9knWhsO5jygdlpjb7bc1zif2UO741o7sSBMCnXdO+DUoL3LfYkRfztRDFhzRYGGQTD3NMBxPtulwwrV31kclL1+VSymAsBlP9e1aa5N3NMJ5dPyvizSs4W+VLxZCMW9XqDazyuIHYuCCPDxfCh7fawdFZxJfYvXeT4soDrve+q/wDmrc9C9ScURKryxhbSVxSgS87i5hzFexCI1XGPex7AOsUZYgEWgr33R58U94qgiN5bQzdbWihPHKCL2hz3f823vrgrg+YGuflMjUCNQI1AjUCNQI1Aj8BwiUAHwcwhafUuNQI1AjUCNQI1AjUCNwP0R+PSH3jNBGSNQBSCQFocJ0Ah5CDMEEfHlBLhymlJhWE0iKAo1m5KXeoOSekiwOanIvzEB10lZIndEvpZ9eQEopCGeE37oCUiVVvaCxTEMVp2kU7IxaO1ryKC+kvh8Wd6qPyf6tqWiNm2FZT/65X2NlYzXtVq1BEWglV9O9OKaAQYJdmnnrMQ9vpjkL3rnSW2dYDeT9Vb9HQ/7W/1VrQ4rFT4eByvtmIBkEpIIlzBRf7PKSNaySP5K9Sj14/64n+2xHU8fswRGTLZm0lXjLQBsSKwktZPGsnGW+kvJ3LKXJcViBKpSVAEEAsIB5szqnQ4J5MVaEZ8jEF3069SsmSES52/+DhBE/REVC6kLbQedarS0pZwLEoqeu05ky5I1rbFTteq+vgCJGDPOVSTks3iAyj+qqNs4HPacs4AqBjdWVPX9ljbIHLJUGM7wkT2SbQ+d4IPrSXAACiN8joEoEt8s2mBr08Xe0yDbCXsD4TLJ7kIGxE8qdPfb1lpZrQGnNa+loNV4+lw9LwHye0CaLN6wwhFzECplqsqgGGXBQxvH83mG9zif7UYqPEMZwB0Xc7iww0Ck7Hnta9GctpIVYwbV8KIyBIsBFMB8wO/X3Xpel4aDjhMLBjh7VRRhVTG+XZTCWkdWlOOcAPQ9RtqLtJcZyNlNgaA4Yafj78/2mHlPLffb2b43j2slmo4/qg9u8eViFZ+n9yHvzQtYXqzNuapyPxFp0XhrH5P9OI7j3znmgpECunP8AC5z7RJipmOAPlfFOlwr2V9U1+dOyipaaRsoBgX7BCV1fvibAA316ywwACA1YBXYUnGAASp+x70hx9dwci7moZV6QlnCuSnBoKyWuc6w9lgEpD0eTgWcl+y9qz0XaxfbH+cf16OdFtAeAfuPIDb3j7SrN7ziGk74RDC81r3DKllCMa5R7IkJ9gl+VUTjYhoC4ARavod4XBeIrbXufdd7sAoJsD+pQIF/z3sbPlvAPNWyKMrA3C/aAPCYGJPs4e5nBMDohoUWcCvQ9eNvs7o/C0J4foDf+CyoaAHeUi3L9ZhuHSw2C/Xfpro1e/g6Bn4+cGGAlMdwEsh+unl/dhGW9xL2ou9QBCW4LMeLBJf5s5aZnle4/laruRjL9zs7cKg44kA3ErqYcL4KKOOmNj8rQbGbPeXFOrWX83VZSIKiAI8LVdcYc/Sez3Vn2Ck7cx3De4rUxPq8eU6E1LXeW3hVeW/x+3kOWWbnPYQFJrmH2bq8fB4hiAXMzn7kXot+Dc8XhU8n2ctzbqLAgnD2PLdScL9kF3/5fqO9Q3PR11Oer+9jvmdwP8jnUO3j2qvVb1xrBQCY8cN6g9V4YYnNnSofh7V76Zkrgzw/I7rI4q3v/M2as7x1N6o/1AjUCNQI1AjUCNQI1Ag8WATqw9SDxau+ukagRqBGoEagRqBGoEbgK0bgDz/wrgmJPyXzZEVMcFmo+2TlLANhJ99KgDDDx4QGVGJk30Qm5FJhqxOQMskPc0zEIiGO5C1Uu1SrQfWlxCv+RlhKa1QkLc+xYu9cJUWdOKQyZoa3DRVDSCLashHweLaPpjI5c3/Z05XnTMvLRXUzq9YAxujZqySr1SZkyJm8pZ0zIbmUObgSJ159joxF9u/E94u1tJKOVrAgAUxQlmo2J+CdxPW1YwxsEexzxXFx3UssBFGg2MRrDDQFZdVX18cvVTdOAEu1qC+Mj38vVbiAjj/LYBTxgf0ubY3H0wyJfY5I5NJ6mQBZ1sBQujomTBBTfaR5Z6WgFFqaPzyfuddn9k9E7+CETIA8UgCpXyJhFUV1iEH2jaRttBTUBtkluCIsys+kMh3KJQCG3nabijPjBqvYBP6Y3VZDQiV3PkuBXI6RlLxBaGIlmYESIdlsdao57h6P+Jv6osoSWX8DrNCaoWouFrtdxLIERzMIKKFArltc33a741r0e2jTGSfCedrnMlaCB/hPRR2dIASAyUFwBfDBEN0Jf4w1VIpQoXMccw0LomtPcCJfACX3ouz76vEuiyk8H63y9Fx1P02o02k5mkpdK6kx93ebXbHupJ7kGs6CDM7rPAdartJyWqo1jO9mK3Uj4Ljgi+aq56fXv9aHdjz/DXbrnsOOpfeG2V40Y1zuH4Y22O/w2bbwJXAr+nx7TWpvV8/XEv6j6Keck+ZgJRgz5AQAFiSUPbZtvUu1tc5d8w7H9b5Ea+I8T0NGqcylhjUQniFX7uGGknhN3214P6GbQioMpZBOeMn9Q1bteD3Uo95rfc1W9Wmv0fq16ldrStbJuD/JVl/jNY4eU813F77o71luQl6tvUH3T8zvVCKyV7aOpf1VxUDYE+Rsgfmif71e8D2hFoqY8NYsPrLaWipWOSK4J7EAZzOrfR1Xj0N578C5++8uMpgBZDFHoco8DkuPYVwj1dBZDMI5lnv13Mc2x8/3FJw77uOwHxdEHnif5dqY91f1Aseej4IYrxFcJ1S3q5AriJ1BOM/T5loQUS0LUAvg+ee1hbhAZY37wbpH8cogd4sEoMsazLEsnCMM8xdojnvmcYa8jNmkwiWsw6v9ft7jDdgNrXH9sI3HcweKGVTYoF71tpDWnF2ea8r9Yt6L0l7Y8BzrlerhLM5b9j9658/z2AU8Brl+Hccp74vlnPBcdJEPnRj6Lv7iqaf41oceemies96XPYd8D2WBHOym817t5wvvx/y8TkCa58Ee37q3wJ5dRXb5zEXb6izKSYWw9kX1Hveamcc91ziuG1/3A2p+RrY10HOhnvFsna1zUaGCHWcQc4wZ3UBssc1qjdzbcz+wXfdbqgW0p1n9t0agRqBGoEagRqBGoEbgOUWgAuDnFLb6phqBGoEagRqBGoEagRqB2xEAAIZtJeDGAjfTcjDt+GxHDLRkaGnQ4QSdAEhhc9sUPS8T2un4SvYxMZ9+zFJWyGpVpsyyIWbSulAXw6oPah8n3AwwkDymJWQqshaIJ1UclVKEDoBS6mfHHsAp6QDQY5KXYhBZJuLLSjRYUFI1CwWQ1T58r5KTUN0pGYkefuICcGR0jAxwSshRqvts96pEM1QzUtzNSeRCCeT38dMzCenf+XOoAk4FLo+Z/XYdFyRZZ0Wjr62AbwZXC7AV0LUyW5+bcSx63xkAU2WMHopUG2X/wIQOShavCHwJd9ZdoAc1jo8vQ0YxE0NwAQv1h7xtESnFW0+1J75aKBOPsDKWghhjPYPtSUooWFPiS1a9izrbiX73ilxA4yS4BMCMuUTVmsAyvpiAbprY9GvZdKaFOaEk+8xq3TiZvgCFPAcqK2UX7nE9HWEzLJtbq4wNwvkaK1TRUzJti90v1Pa/Bq8GmrfVl5qfXouICwsCAOay4IEwFuqoOMdmu2FPWdnEa60LKrXZa1dALVI1xbmQINXzFHbnm/U61l1PKDOxP6WANqCz+0obFGq+al8w6CwLDrw+2Gt0LqAQ8Ebs2KM17U8N+cUQcq+adA1WkNH200o0DwZU7ezrLJWcLIAFfQF1CLjSsUDqUEF5xWjpyzkru9OqdJwV7YLt3ssMPsvCi7LgYQZ5AP5ZfOG+xpijmPs4lmEhYg+FPf5lz91cG97HF1itop8SNguqyD1B/UHV79Z23Fxvc992Wep7TAx5PJae134PAodxlVW/wZetdwHIVFjC/XW15jqikjBdEzz3GDes9bRyle318l7bGQsUypFhhjdFEdGipBbk9fxGUZTHQucp8Os9kD1/OyhgO1q/asylHMYeqzmYNtcJpQTL09Y5+34vxRWCzyvsj7TJXVwQynjjGnQMKTepiOf8k50wvrhP3VcoNYNtFnsJqBmGl+uOCm8cK4GsxlXFJgKfUtvbEpuFWaSbUmBbvcqe5C3skzdU9tPCmu0BtIf5XsO5DHv27E2Oc8N+g8/DzVSWu3nPxXrLAiTd81sW/uB8GVur4LNYi+PlIjT2aJXK1GtNlF1fHmsVVGjvwQRVcY73vHTbyPugGCCssDXvfE08XgJdzy/uZyyosBK8VOgK/LsYwMUwsHJ2f2P2rV2pyITFSFBfs8+z+iov10Q6PxdPzeNOoDlfrp75Eq5q3xRMVXHFab73oFc3ruHq5prvwboqoaqfV7w/6XrxEKKiOt8zHJ9530BRwTr3lizS0dmp0M57qd0pvL/4eLiXMxY59uXxPbfL/VP9v9W2g/M4n9nmfTDXBOLFnsS4H+R+qs9ZXBZwb8EKYiHJuBSN4N6GMfvWd36g5iyXqVa/qxGoEagRqBGoEagRqBF44AjUh6kHDll9Q41AjUCNQI1AjUCNQI3Al0fgk+///glJbDoupn0y0q1OvFnl5ASZE20l7HVSjiCSCWXAgMVKGYlUAV4BNyZGM/lr1Z0SnwJB6ld7nhUsVB9nYpf2mwmmDa+UPJb9sRODsnleQAKSwlbaGdYCOjKpG2dZ+Kayw8DK/+K9+J7gNNVYVgc54ahEKnrZWaVy26rYyVLFGr3w8NnqmYkvK1ik/FKPRSejHV8ncQ1pqNTOJLDHy6CpVPDg2LZrdc9M2FHSynWFhL6UeBg7wENea8I/WzW7l6GtNWX1usAzwoBU0jC5y3a4hr9KklohhOSyAfDpPBAOoL8jAAGuh/CIcRRUwpcUqerx52T6opbiKKifYBOMqa5DAHhOShPOqPjA11uCWa8OzyGDWimWlXRn39/O/ZuliMXxkXzHZyb5mC2SafWZir9yzeCYKFpQTYTiaMDAXryNelAauuHv5ZzBe6m+TRDoOQF7UwABrzNDQh1fau7yd1bOOrm9Xm9u9a3knGunOA5WuWp+WxFqW3HHrm81zuiTDADlueSxILjCa6BuxT6QEAvJdJw3YCaUcoJk6seIL1+frZ+9bu7f0Xa7baDnoxTEslj1HNY8WGDBCtbCBum0hlUSvyzcoAU06GPuj/h8zH1Bt8XWncprqJt7QCJZo/ucrY7kPELxA+Zm2o7i/D0/HVerUalaLRT2nGe2TKZFutY1YoZ4sN829toCZOn4i8XsDJBz/8XxtC+mOnlWvhY94BvMYe0TOP8SMmlfS6vllfo/c7/KnsKe837PEm+tWV+T969S0ez9DoVHIHi0EC8Am94TWSQk61zb8dKiNZXInCs5nwjbZ8W74ulzMtR14Q/+djwu6mCFRvH1HoR9lO9v1B4ACmnNV0FtqHgNpD2P+YIsFPFYA9xz6LKX7XLtsskt1y0/m6pqKZZxnnTNYC9UzScp85ex0v1JMIvzMvfBZfx1D3AfXO4V3H9kPWzIVhYFLfcjXKNUye77TBcMz9fcs+0qgPWv4hg5Uqj4ZJA1cTFv8BqCZa6/KXj7hQ19L2Uoikc4L3B/OJ3imPAS+zCLIHDPZx919Gbe8zMvLna8R5TFDmWhBofG6k7CW8WN8SMsFIDl+1GwRkUvHE9a9YfNvWouSEnwvKy7pUgCMVbxh54v/B4Xq3hNwBbZ655rG+OPnsPsk9zKUQHxLHogc/zy3jkXQHlt5/OTzwm90lW0oMIzF5AgXi4kwWtP6W7i4gjPnaW4ZekHbwAMvSwKEjhH0155vudmgRhi6n0Xn6EYqrjIcwzraC4KLJxmAICpiE/VvOep41UCfVwf7k/lHqPxRpmaBsr2zZoDqeyF0j6fi1hMk0WKWkeaE94XvIfjc9/0vf+i5izvv0HXn2sEagRqBGoEagRqBGoEHiAC9WHqAYJVX1ojUCNQI1AjUCNQI1Aj8P8VAfQAlk0nkvhKaiIJpl6LqWrNxKGBmJOcBhxOmhr2MKmO/GPCFfZNyxNgEj8toJ30U4JbirDMU88JPb1G74cyERBWeXKrsDIhDxABBRFBIY619H4UcFFifIExsJrOJPk4MKGKhDFVTIUNLJOk2fsW1o0AVlamOHHs60cC3laCVHAVFtX3w1wnTQH7nBw1eJp7HZriZVLayjMnqH2e/rdMzjNhmwlx/N2gj8lPWIWeAcignF1UiiXI97lbnVwqewSmljgb1mkcFyU3fjYodoJbcygBMUAF1ddIEksh6+SywKbiCdCB3yP5ilgZlCpu6LsKcAeo3FGJBxigpL0KDgx2ZLur8RVwWGAJjuUY2a4Ur9G4CTrgX4BNrRDB5fl8kcymHfAQm+2WSWkcD8cClLU9sNWFeD/WG1VwkQCehRM6PyTO8b1VwI6x4whFlueNfwdrdEKcfrHFFMSSDS/OxaoyfK/jCzIq0Z4J94QW+DvHtIk4HGVv6s9EzKkyBwRJRT8BBpSBaVNq2CSVNsYwCAMALPC3w0m9VjlvEYW0CvZcc8GGr49xyXPwuRvgGRSwPzKvyWpSwXuCjEY2vlhzeM3l7s5sucrjzr1lpRonfG0BovsZALuIQXAaKn29znvZxSWg92LBrXHGnpdKc/A0qiTVP9M9UA1Ife1e44RACaF5jffZUxN0rzoq00FxDfq9lgk9aNssSEtlZ7oLeG3j3DCe7inNQp4Ew5wDcEtIIOKik3I903rYvX+pZIcaUYpufPk97PnO+Y39GZeisSqLijy+Pn/8jL9z703w5n0NqmTakac1MSGY+y1/hVhgM1C8tM8Y0nsOKvay615s09MdIn/ve6Cv333cUSDRrzdzcQnOWcU8sI29L55FIYb3WUF8ANyl+EpQC2tOMN73EO6BBPhSB/sYGAPDO+9Ly9peLPNxrK5RMQje6z0B7zGQ1T1FDgX4dM6D/M+vJ7yGJTz2onEQYHYf9XR8cCUKx4X9VqWMFlCVu4HnI/fCHG+vM1w7nRVQVMH+2noOgHME1xaUl9ksHirged5kMRet8we1uMA50BI7nTw03sv93nNn/pftK9J7XF4W2kcSiHttEpyehtiut/M+4L1rOi9FUtrDNRd8z5argOaYz1FFJjl/0uod73ERGcF4FhYxBiieyT3UrhZ04UjnCd4DoArH3oyWBAlZvdYAgFE043uP57jXpcH0Hj2Ms3DE51LuW96fDY3d/xr7OuccLdZL94pFyc05zUIpFdmpcGvZL3yv4QHyS/NRRTgulCnvGd6T57WKPSEdGHwMxv10nAEwChj8bOmCHTpD5APsiGfkfH7VfUtryFbsHje85i3vfH/NWZYDVr+vEagRqBGoEagRqBGoEXjACNSHqQcMWH15jUCNQI1AjUCNQI1AjcBXigAsoGmbmQBYnpNSyFjZZYhmyOLjOFHmxKGhwWwZzaS54I5hgBK0ggNKhKqvYNNmX9BJCjx8McHq3r1IVKddJk7RiUcnK5G4E9iU3aB79RkqGqrannexAcX16nOgCPZDppPqhte8DrGLPDervKTcUZIR0ElqlhMVK07uLvaRhis4DyVo3cdVfWkJOWnBK5hKsMn+lAKiThLjJHysBX5ZMaqTVGJysZT0ebKPKeFCx6S6cvG37VvxfifCnVQvYZtA/tJ40HMBQFeAApAPcQBEFTxwUj+nQKqpdY5IrDrRzDFtmzgc9lQBQyEscCVFmCCDAA5UnhJnCRDDqpjzN/tF4/2+DkBVgHl/WaFmsOHksSHaAiGgWJdFLlVbZ1llWvVDsABb48M+Y77Af5/nemM1rCHVSHtVKnuLfpa03MXaOCvhj2t2z1Wct5WvSOjjfGlDHEGwATABpRsUxYBB96sADYVwXCv9DIhxDIBODCnVpDhezrHj6UjQ4vEHUERv3dJLVHP+xAQ7IQTWQQGMxS6lkgewxPgcxwX6EwqlMt6QUutf9tilohbnZZWc1WRL0n5RJ/v8cIwt5gVhrIAje4Gu1rP6jkCwsCr19UCRxrmcalXNiYlzslTAA6oItqrAgfsF15SdD2SD6/7JIKC2PrYdsNe2AdE8fpMUkv7iuk5w5XXl98imV72JvQfgHBbVvPZIw1/BPFkxA8AY7JQAGD2AdXxdTwlMBTxyf6MDgmCW+tQKkBiYEGLBSpr70powqrSO9fz0vpUbhNZ3WnfP/TbzfAh/EsAAgnlz5h6UClico9c6oVCqvMvYWW1u5wpBZqm18Z/njQqIVKjhOOSH8jxYzHLS/oDPZ1ERFagHxmFed7f6ouaaz8ILx17Qb1H5+p7ItUpQpeIY71tLkUlaXaeNssDj0nOae/u4FAUZ2nqfRLzUrxbW1iis0pyRFXK6TiAmCRLlCY7CE+2t8/xKhTp7gvv7nMQuuChBvxyeF1W4ACVsdtPd4ZygjwxZ9zA4SHAc8j/Op3xOwLHlhqDCCa6HWc2r5w/fO33v8TMH1z/U9T1s3rWXwcKep5h7NO8BeMbJe9Ga96I8LxdfFT3rtSfo3PHFPW3Ufdzjg9/RehhrdK0CtRJMew6wH222vGBv5Pzc5RksCM7LQhBe76qNYyrFXVCAAgUVqQhulmvHr8GJo8gE69tf5Xwp753Y5zB/GHI+7vl5A1btK8JWzie2qVALA811uaLwbfy9nwF9q9VzTRkP9AD2NZfPMH6Nz9V7C+3H83z0O+zbJ+5FXPNFEZoVwIg1rOd1P0yXBbcKyA9QC4flGQrxqAB4nir1mxqBGoEagRqBGoEagRqB5xSBCoCfU9jqm2oEagRqBGoEagRqBGoEbkfgUx+0AhiAFYk4WRwa3giECtqWCS5Ds/sTbUwgSqObcDfhSfZoM+DiWSARh6c6Amckmce42R/icBjizp07CY0BZlcER+xNCkVUJs+dqGQieLYOVLJR6hUl6Zn4zJ6FVM8AGCSY5mcHeri2Uv8WCjsC01u20AmvmdCWMhQJZfZJZVJRCh8BJoGRGTjzPUig307YG9wYGPE4off5b0oQCwBb6VKqZUvlzi0w7v6lGY8ZEqUqFtCUFpeZtC+TpYagVug5Qe0EsaxHF7hK2OJkKuyGEwCXcwfHR0yHQbacVJ+N6u2LwgMBXSW9EVPZVC+QE1CdQCDtdjEGAmwAtD2hE4CFhlEQ1LCY1z4KcuL4Bl5Ws3lul3MK31PdNZzYu5bKTtqoCkAieWyAtV1v4gRlKcFbQvC07sR10LqYfYMFLAACoBrE+VAbR5jTLzastC7Vz7hGwf5FwY6T4ErLvyGGiP/1zQ0Vm/gS5LeC0QUXGmXPN3y/qDDRz1fwcAGYY5yRjA9BSIybrDkXW1LPCb6PsK7lOvXnGEJgAAiuABEB/86wLxaYPUKBlqAKx8NnATQbQKCgA8ehcvfyco57qUhF/BBr70l2E8DxBeu0Pq3OXjUC9bOysnAWsPoNiX/1fezmnqRaG1nUAAXwoP7jgHGn02EeL1scGzItELaNM68PgH/p/1uq2BCDeS2E4uHj8Hpa2ce6CEQAS2NcxkTHhDW1VIX3Ax7Pe6yt3cVFFqFIMY4vvG+C60L2aDcos3LZAMVFP0lqswgEY517I+AIYHFa8VMt26NoQlb0Pg/8i7EWRMf1qLiDJq1YIwm3fX7ch6lSTiUsq0t0bynXNOdgozgwBtkz2vcDW4vjOmwBjTWA/uQoHsB7/FrPJwM5b7ulAAAgAElEQVRgKc7hDACHCBW+0MY/Qb2KCQS0tLepKED7sc6JjgRZiOP9XD25se5V9IL/DFcBWzHX2X+4k8UxC6uKogsUh/jcXEDhc18hprnOBLhVFOD9QMfDucGOPy3bOSdXhK0E4e5/juCfAEtlzew5QsDG++PSRxlW14g95lpZgGNI79cqZpjzpIHcu2m5nDAX75WbRfZ55z4oiIc9uFSoYs/x/dL7NaFuYfe+7HmaR7xXMSYbzi8WAMByOvdOP1eULhAYY3y+LYb5jBQqhpiLilKxrOIE7Wf40vllCwyCUbfL0DWXkN6ODuX+bohaAmjvtX5W4xzGWs7jeazw3Od2Cp6XuJ84Pv4d3C/m3vOFHb0/U3PYRQ6ai/g/7nEuHsBcgAo59yI/J5Zx8z37BhbXfh/hv/ak8t5kSOt7p++v3hdL2MtY00pc9zfPe4wrn3kJubUOcM24F8JNhEUD+VRrBxkcx+B+la4TODft0XJBefP3/WbNWfqhsv5bI1AjUCNQI1AjUCNQI/AcIlAfpp5D0OpbagRqBGoEagRqBGoEagTuj8Bnn/ibE9RJVJ5SHZG9dAsbZPVhXSyXCVSLJGIJKpk4JTAWHOTPsOnMhLvtfJEEthKY4JAJZSTcD3F9vY+HHnooNmv1lwTQorLWCp4C1MwAIwGwE4aCwErkQjkMuOuEn+EKewQCqk1p61v0+5sVI0jqz/3lBCEAMZDod9889R5m2o8JayeTBaRkNzsnC1NBs4DUxdZWiecmABMxHlbVKLGI/6+4lwldgypDA8d/sT628lJJ5gUkIPl8O1Hu8cIxaZWZqinHwtdl2I2xtDLRrwFpRyJefrrMnc/HIfBl4lcWsfi/7W7rHPCtqSlYemDi3WpUgSJe4Qz4ZcMtS9nD/hC7ywvG6TRAcbfMQSbYqf6T5TSO5f7TnpueSwYAhkV4LcactsWHAy1E3QuWo5I9OAH1mCxPgG/FF64BXwaNgrUngQEohwhSBAL9hTm37jezRSvAixPsmNe2ZcVn6zw173COXVpxe7zuh/dOvs9qvlnVhbmF81l6aeMz98d9rDewC5cCEPvFDE0JdxZwNAJUwkp23aeLgJPiiJP6/B4PByq13dsS44GxQxwQGzkSAPzv1NOW1u7qtYq/7XY7xs7w1mtCgGyxYzZYFLy0alMAmPtEI1W59wUk+nHsBRKptyjHFBC46wnAXKBg9T7GzFDf68DQBJ/jYgHFXWpkKLx9DVrfC7z1994jljgtEB+M3/sKC1Xyc+waj3nqcXcxSQnmbPWrOaKCCO4NtFpXbPFFMMqCkaX3s88X6xJTVnuA1IWAoOynDpiP/aawTBjSZhYxAFQEALai3XuPr92wnxC8xVySUg8A2IUZKozoCJS4+0LNTMgsuIme4gZvVhbyGmdQs9gnLwU1OPdlK0J8DM/9W++5fo8LfgC1tf6xT+c9UhtEOkLod4saGeepGHtNeiypNJxdOAT/Db0xR9FXmPHoO+6PKp6RUt5j5z28LAry33drAb6b/Q3H1gUNKLLC+XOuoNAjHS1oBZ0gt8kCGhTbcK2wt6p6e2PftrpcUFw20vieY8vjNrGGGj6LDAzpDscD588M6VMd2qNPPZ4h0tadewj6OqP/Ls8P/BmKWOyDOk+4KriVBZ9X2J9be9L1vasZ0nou+7lBhU1ZcMM4aLwEyJc1sDz/LO4ZcqiQY4UA7zndPBa1sdTDWk/4HK81FrGlXTivP+eQwb2fH3C+LhpRIROcGZb7HNedrZRLu+2c86Mm/zyXeIxBLgC+l+EayqIAzgUqc2XbXc5FPl8lUHXcCFLT2hqFM2UPbDhXtFm0oH1ZhXJ+pvT1Yl67pzPv+HQISYl83nO1HlXkhPM1GHcxR1nsgnPiPpVwnZ9HO2iUX42cl3QBYOGVCh6wRwOW8ytdSSa2r1AxIq8Xz4bcb7Ae5eriufHG76k9gG891NUfagRqBGoEagRqBGoEagQeMAIVAD9gwOrLawRqBGoEagRqBGoEagS+UgQ+/aG/Pu33gJSy5CM0aaFslbImc1+z3W15DIMV/87KDIGEAhhDuZMAzOoqJI2Z4AYsZlISaiEk5GC5qSQ/+8ABnkEBleom9wnEZxoEMAEJZRIt/awAk9pWaixc22LdaTAn4I3kZoIVKpKVHEUyT9BZlqFUe9EdGzAayVC9x5aSPJdUkjCRmND3fljuBP8MmBPoGvYStFDVWiqunZxVotfqFSValVg3OKHKuJM9spLZemw22NN4ysbR8fP4+dhOnJbgGn8DVLJKd72G2mtJRvs68dm0iaXVKxSysBMGOJOCclYjnjROuFyC6dA5Oz5KgOMVumb9hzHmmcs2ksUBUBNNcT5BrTvG5Z1L2oICAKufp5LLBEEoCqA1t64YUZ0V4qk0ckwMpJTQ3xJEsrcwYtkJkuEIVh6xRILW3Vo7mj9SMbovrQG8VV8sHIiRyjmtNak+2U8VcKuFmtn2sIIQgrbqR4l/odTDPDfcAKTEmrGt8P1r0xDev/f5C3D0VG7jy2OvnttEQoTnBOe5dgWkBIVZOILemseB8BegQzay6isqRTbgXK6nXn2A1R8ZPXGRhJe1Mq5LFsICShjH/f5mLnzwmC0qUK17gQiNOfv2pm0zrsewG+dhe/iuRf9R9U31WsbrrKzFWMIulcUkWM8toM6JxR9aU2VvVCj9AOp0vTgGADHOVTGWeh9zAfMJBB/roSyuMDhz4cW816bCzFCZwCOVtF4bmlsLjEL83OcZwN77YrlH4z04B83VtGct+qhqrwC0k5uC4+RCBf0rn1d+Pnv06qyxvyNm635NoILPP+6x/rXvSAGsHr6eT+4HW649fsYk+33eDwqrW6+xFVT0OBW6C6jHr6/N+5LXO/e4Qv3p8/FnuhrFY1CuWd4L6OogBaEhn9Zlx2vn+zgO2r9kcIG5ISt3FSapjz0KKvCvx4Qqb/cozT7SI+4prfYpjyHnSRYFueWA9m6pTX0tPj8WSiScne+ZqTw3zNZ8XlT7eB32EHwR/hIA260jVf7ZK5kQDPsVHRL0Wsx57QvaN7kXEjYOAmZ5XM8pAjwAugIwqrc0Xr+iZTVBMSx/02IeY4E5wb3lBHeBVHfntUCxyv2UDh34ZfZXxmvTdt+w0xb1ni8sNkF7BloMBx0g8JyA8+f8zv0G+xmfDVYrqsVxzVYA836WINT3tg6FMamedRGN9gXt63QTQDw7/KyiB8817wdlwQfO1xB4uVcI4LPXNZ6r8vP4vIDvc5/wXDzsoVDO/rwFHMbrbSfPfQp3gSz+8/pgnHIu4fy8h2Ff5bNCi+empXBltq5OSO3CJ7mjaL5oDIJuG/pSwZjVt57fOgeAfbUrKO8HPo5j5mclxjyv0c8FdszgvTuLEvwszFJGzreWrhVHKvmnuaiR18x7lApQfK/Bsd70vbUH8HwPq9/UCNQI1AjUCNQI1AjUCDyHCFQA/ByCVt9SI1AjUCNQI1AjUCNQI3B/BP7wA++eDgcovpC9NkAFOUPSzvDNlroCAfhSbk4JOkMI/6xEJIDoAlGRwJOSWGpWwV+pewX7oOSC1SbgkxTDSCBuNn30hDLqoeivshcdk9pFPz8mTNt+VlYRrqWNtZOMc6IvFT84KSZMkdCETWVasOLzzoNUYRBWUl3JpKrsd4nGEkqU9qF7JvMXCE6b4+zhinNH0pLJXVGbxSqVwEPgeVH4LJbavn4kiNk31argVBRJnQjbwrS2TWtljhuAQ8ZJyX79LIisI1Nxl2DIyV9AIoM595nUWOi9OBcBRKjWUsW82TKBLqi5iqurK6mbt9u08UzQPh4ZT/RjxbUwIYx4ZC/TDSAR7H8BXdbbhBSyd9ZEamI8jTGcAJvPsbvYsaczigZmGTIBIGxi9VoCVCSaG/VlZTIf0IL2xgLdOMZ2veXn4Ir6XspUJtM5l1sCbsL285AfKdBAbVGq6kBqDBXx3i3Uv7QIP9FKlfOOS+qc143P6mIAMBqlbtPQaO4zxgC0Z1idCnpa8URlLoBj2hMDqLgwQO+V7aiT7QJXax4LY4XXbtZb2jEDkgIyEpQ0E1XAUkGv2Fty6Rkp9TLWGEA/XFKbBoBlxfOj4o1zGlotJPHVK5Swi9AsbcQB2I9D3L17N9e+YLdsX7XODPfYlzTtuQmFEkIILKble2FTTQCWijwDPkLZ40jgItU61r4U7bS5pUV5xIALms5UFAJCq+8vih+kmsT8I3BeQWF2E+Moe2jOE85hQPycUwkQGyrGoUYEBFbxTdfpOLRiRdwS+mGOUt2a+6HWahsX223an0utj7EDcBXgQyHFiWtNqj25IRjYA8oOWAcsrBkJozkvsrhAe7TmN227AQ+5X6DwAXsL9uUt5z5BZxYpsMgmZ+oG8QUESqtr7GfYV3GetNrH+XIDkxIP6+/i8iL2N3vGGcenCpCFFv58rFMBRQLGtBj2/m/Ij9sMoXP2N2ZBE3pOYx9HwUn2ZrZykIq+hJYC8oofXgumg2IWFm00kTbHaQmcPbwJt3GegORQMwIG5b0KWxHWIyAbrnm9hi0z7m8qMuJ6TrhJNSSAma2TCV2hbFWhCNYe1g6LliB/zeKl4YhCAvTrxT0GY6D7NK5vv7/Wus1eqZibKFRgKQfHOO/D2M9Scet7i5SNUjrisxlnnBP3afX5NmxfYexRiIN7Wqrky+cEzBFBU6gnVUShIg3FCvOEqth0+dAzBU5yJPzFGOCPOPcUos7qZJwngCPvBYFexbKpZ6HHpuf+Tfti7qVNbDr1xoWFtu/z3GvQDGJQQRXWO+bZKQuoZAMupagLCKgMJrTWHn8cNC8N6/EZsIA2mCSUhMV4FpD4eUaANrj/0R6f9wUutyyakapa8UyY7b7v+UyB33PfooIfzx5LYYE/h/cd7i1LawA/v6HthvdSw21DfLoJ4Lp63XvK5zA/o1i5a+toPVNKRY7/XOQhAIuiAoFU7XkqODLAdjELn+myIMJ22eXzJ4sKWjxLyVIaX+6fPBez4XxTvV7eK31fJMxNJT3PMcE+9k7udal+9po0lLa6m04GK+zdmlu+RyFOb64AuP4PrhqBGoEagRqBGoEagRqBryoCFQB/VeGrb64RqBGoEagRqBGoEagRUAQ+9cR7CICHA5LGXVrtQWkl6KkehEo8ytxW8BJJayX1xOGQekWimkoIwo/icY1Jy1RHpvwSST6oZ6h2ZVJUUEUwKZWrjewxldgXxBUcVBJSMFMgk+owWoJmX1uqTkZCCvWSFGCj4igT7sqyAioIFiK5jouhhWkqf2fFFmF1QtS0ETUEpz2i4XSqgsdmJGhAglwfyPw0z3UAzFytCB/Pp6N6CJ/TtjLtagVnxTKleEnFMcAExgXJWCZ9U7GJY2ZP37EV5GNC9HiiuhYJdPW9lALOoBbJdyRXrapx8npRA7vvrBWtgoJI9FspeRjUMxTXw/PJxK2UUYj3RMhoeMqEORVpTexPV9FEF6vYEFyMk/r+ArKtplVsESeog2KM606gy3avmkMrJs5tRR2rJvq1FIdSnCZ8dLNpJnyleJx4DgKGB6iYqEgW3ME1bAGgDscIwMDNOibEeDjH6ryKZlrFGarEDj0VT/xbnAHyBVW6NaCLrEfBWGCz2SfwQH9Q4rT1Dv8vptMhVu2z0a92se4u4hwHKtpiAsTC+ElpS8tdgoZhLq7QKk6VcYJlAVoBJqqkE+44WY+5uN6sZYfZXES0p7g5XAncAILuh1hBmE8l9yqazTqu99ccFyrVzqgPWcVmfRHDcR9NO8Q4Hakui+ahiPO92HaAKLvYo0cuIFi7jhWAWXOIpkOBCWBr9ubFvhGN1MwAQ7CRZX/YPcdmC4vb48A5tIV6Fspz9HvueoGEBPL4PeEb9w9dN76spvfPuHACzwkq9UOcxr3sp9cPUcEMrovVFM1l7M/XsVqN0bcRh+Ee98hpWnPOyvp2HTFCkXuOVX8Vp1FKPsxTKyipgocyO/tG4lphxQowdXPA+cMSV/vTcY91dY62H2O9uaN4n6ScF5RWX2paLaf1M0EsMOnURkfYAkUf7HfljDA2sDRFJPA6KWpPE/bxKc7DdUwD1JuCh9yLAgU3gNLY49ELVuq38wlrfxfH07UgUo95jgDLsaGZxtjYKlaN3aVETHvWReEudSLmOM6d8ItqaVghp6NBQmICGsIiVQ4Z5ks9qbEmTMVkxv4wYU2fo5lwHABkFJRgOWNfx40KynLsSQlruo7qTuwJLJAhgENxyD7aFYAfCjaw9jDX4ACgNeVexvzYLns5T03sz/sYVk3cnFAg1MVD212Mh2uu8c32MsZpTeiPMcKXC5Kk3OeNScAq50pg7KZjtGuAO0DvFeTVHGssrFV/jv1wLy52j8Rp2kW7wl57xb1jmoYY8Ln9JlbNLg6Hm3Rc6GN1HLkGdXwV3GAfiBXWMvacLtaA0dknGOGH/TZtm3nvVRGKVaK6K+u+TGhWtE2wypfgeb5XCvAu93DMPVuhq2AHhT9yHtC4sNgIveV5/0XBgyx3sUbQ0xgNyK+nm2i6R2K4OUULy3nM8Qk7KJ4PTsFXwvIc+xIUvmlzTtjNe8YpuoD9fs/79XXaWGNdsahKBvlp667CASiMXTzh+X4b7rqHOyC5etrj77b0xzng83Gv5+8MWVOpK6cIVtAUjgFSPNPVAvclgHJCcz0PCf5jb5YaHrGzW4jAqQpL/BylvQSgWfeO/Q2gr3o423qd/bezcIF9fLnfC3z6GYL3Z85hzRHtX1L5z9bqRbHZUmSoX1qtrB7Ofq5TEYKUuNpfZf2sYjXYL6twQ32CDZs573L/17OeihB5P2ThmtTJp9NxjqvnMJ85Ocey73DOQV5e+fyJWNL1BM+MCxzH/vzWCoDr/8yqEagRqBGoEagRqBGoEfiqIlAB8FcVvvrmGoEagRqBGoEagRqBGgFF4BMf+L4JcGo4IvkJVglghYS7et7NtnypzGHCG4lHJh+lvGCCnoopJDrxfiX/nExTYky2mfiaVWAkUEr8Iq1uFQcAM2FwqjqsMJbVXnHctAUuE4dWdgxnqTWR8MN10A4436wepwJDUlbpb06GApYSBudFWN0iO2UlEK02k2JQqi1/MandNQGlHz5yRBIZkAr9XpuWve2QO+16JDORbJekGsl9We+qvzC+gGx0TUqOIuHN5DgBwqKI5rlR7Nfysw14YY2M4/fdWkra8Rw79F9lr2LZemoM5YuMawFotOLQv+eYZQ9hJVuVlOV/qYBy0htJaSipnAwvrR09Vrw2wPp2jOEAldw2VivE60iIQfXr2Me67eNys47NZh1jdyAI1HEzEZywAfCE4w3gv1psitkLMuGBxx+vZRwJlM5M9DLZi6IGxjDHgVbfAAhj7E/o19tHl0USRBAtbEsVO7XRRXwxlF0chgOhUbptR9v0hPwEulCc0vIS4C1iA9Xu+ib69pLQaGoPhEQxSj01jbJB5bxIq0vG3OspIQCATNcDEq/V0zsBk9cMSjgAIzE2hOcA+QDNLXXkcRgA5AACBdUFfNu4OaDnr6AB7awH9LaElfFl2l4iBgMB8Dm2se32gS6W49TF0EwBbNY3fbQANs0xtpd3CWrxvY672NdKlay5RhiJdTOtoltt+PmANkjKc01wXktFLSV6F4cRtq1K3PNYqYoD3CE2wDWkynazWsc4IU5SprbTBdfsNB5l/dpcxHG6Jpg7H1dxjhspV08CUv0aVqC4jj426y6a1b1o+4tiH0kLXKhgadurfQOFGvubUxzHU5wnKKUx52BZPsU44PjYZGFfuwHKieF4TZCy7rfZKz1BWQIH7Lu4uFWzJqBqW0DPc5yOR/Y0ls06fZkhvYtmaqNdX0SzQl/Vm5gGqEq3tLueVlNc3xzjhOoGnA9HD2tqClhmAwyez1eEitsdrukQ0wmfmr08CRUVf4yf4y27Xv2MtYM5SJtz7mcYawEeuiFkEQ1WFAt68j3Y46xkJrBDb3isAxQuoJDncIhxWsV6LSviwx59iVG8cBWnE/bfbUzNQXs9Yp5uFlIAwmlCPYnZx7MdY73GWGnvVesCQDLdp1RUpB2YxSyIyxEz6RA30zHODaByFz3m5vEm1tw7+7hxf+VJNslUbGKt+36U+zB+j4KRKboYRhRNHAmA1+h3PJ2im7poUXjQY15jfW7jPCAWp5gaKElxbO2x+/0pmhH3VAHs/c0xxn7L+djQbUJgDOAbSnQAsQbHp8JX0N0uF/yeqkipuDVWuHeoBzT39eyLamWr7hMCjOoLrwIdK695X+EY6/4li+csxMnnAs4Z9D1GAQ5V0tgTULCFZ5YpetqUH+PQHWOMh6M5IT5QxB/jehjjmI4d29Umbk77aFh4sBQo+N6GDRzLaQ0FMApqqO5sA/2rWdSBsfazRBaUHdOmGepTF07ZJtzxUsEC1qjWAdXXZ/SNlXMG1exZAOD7JfZzxJhFHOiBnWpsFbfgPFBcpmcM1tLZqh2/p8pWbhz48rOVz8+FVOW9f72WAwvmB59h5JZM6Mt1DCeWdBlYbzfz+GPfx5igtzvGzteq80sLZRffca64sDCLWSY4JSy9vQWLl17GjiFLU+DSAS+JSQUcsn9GPPW8hHYQLmaTGwHGWOeAgh08Q2K9ujBKhWJLYYLfC8ANu2dx9+wbngUKfjayuwWKCaxentfxNMbbvv8DNWc5PxXXb2oEagRqBGoEagRqBGoEHjwC9WHqwWNW31EjUCNQI1AjUCNQI1Aj8GUR+MT7v3dC0uw0AE4pwc7kbCAxCbVM2gYjaTuhJ68S3gJS6meHrCFAJnVzIFpM9qVlZKoSkXE3KCUESRUqYAhVGpnoFSS4DbuUMEUyWiDXQFhgdAG3Tm4yEYjkb9oj8+ipHlYqD1+ZwC/Uyf694JySq3qdErZKbArI4nskKtmrNBU1BqJU3MAWWG0HmRTFFxUneF/2s1OSVn1lCYDTKhFJTSt7z9lLD5+vz01FM/WDhuZIekKZmb0NG1tvyxqTajImjAXacAz39aQFaH4Z9vraSktI/A3KJSVMZd9o2C6wLVCA31t1ayBsOI6f5+sCdMa8gb3vuIrtehcN5tcE+1ckdfv44p8f4+kvHWLd76jseeQhThQmujWXVnHY7wUBs28t3otx39/ccMxwzlZJIRMsK+y0rz5eE3jsLi9ic7GLVY8+phH9tte5jAOLGobjDZPEh3MTQ/SBmTU252hH6uSiawDUATrxOiitVnEY9nH37h2q6difEsoq2Pdm71geexji+unruLN9fqz6U8S4ib6/iHYzRMOEdRMN+lpCvQX1HNT4LJgQIKEyjDBGAOFwPESDtZX9HLUOYI0NNZf6hrKnbo7DdreNcXom1mv0Z4YVMSDZOnCWN6dT3AxHWThDtUY4IAtTgBgoRNewbB+lqAeoZKfudorx8BfRU71/Gcdm5BjDxnUTsNI9xuG8w1YRD22gukUxidYi1hKO3xPuA0anem2Qgl7qMiX1EYcUdXHsoYrGWHebnosO6wawgv1JDZPZC1oKQvathPoR1AzqXdCycRtQZ4/jgfNrOK1iQHy2UEvv4nS+oZUsrhcv3+6kRANoHMd1tH0Td2D1ngq4uRjlqN63VPlxH0Nf0nNM7UB19OE4RbfVPjMO4LQAr7DcXqtwA4pe2nFLPYq1gL1E+yBqaADoAGHWjGcklB2PPZX1fXeKfkOf1ZgOstoFGI0VQP4hTsMmjsc+juebOHfXMVH+jb66KDRBUQXUzntCsb6FMvvZwLGp6g7MjYtYdVO0257zAfMD52mHAitADUlQpEAVPN0WBBfn9UurXe1rLiCRtXzCXyryln0MKkXO8+MhVgCzPVS2Q9zsb+I8qRf12By5Xkf0C59uApbJmx5Kcow/YBrufYBAgu+7i4djnFCw0QZWw5pFTVIwbrYbvh97kHtic89bbeI8dnE8PxVju+daGM/o/Sw3DaxJ8L3jcM29YrvZCYRzLam/NCAYezLTErwjAB6GiWuq25zjsEc/aljVr6KLbXTNJZWfUO72q02Mw1X0PYpAUMDSR7uCbe86nnn6hoUKTQs1O+5Zp7hZ7+hCMOGzY4wLAD1aOKP8YxPb9WUqyaXyZDuH7M9LBwJAuhZuC+rxDFiJfdiqWhRZuD0A77m05caawjXIVcSKSa5rCUf5GWwdwCmh9Up4mc8ULZTcqfQUgMa6aqKbmjgc78UesR8vsKSjnfbR9UMMcGtoEJORezb2pKlNe/10GbHTB/ZGAGDah0verXWQvX8BgGnIbdDZNnGTvc4BUP0MgjnhXu++v/I677vf+h5L9XEWipWFVlnXFShow/d26KACPW3dUazG+w9slBvtmVQSszBL90arjbWW7JCwPMvg73j2Y5HRqHlJAMzbZUJV9rfPa8f9JOcD9giMA85fBTxSWbNICntNFqrouQGFFdijZPu8WFvLscHPF7eeE7J4R4UGKPpRO41nn73mmulZSKf9Ih+1BGTzuWzuzc19WXAZ57hYdQvcz2OKHWaFHtDZVz7dYHB9iDk+03Cex2ARhJ4prVrGT2/9vt+oOcv56bJ+UyNQI1AjUCNQI1AjUCPw4BGoD1MPHrP6jhqBGoEagRqBGoEagRqBL4vAJz/4zmkYkHxEog+JTil6QWzUJjatiNnfUD1XqaAgiFvUJ+xNlwopJ2vxYUrKEQ3NCX2pwjIBix61Trbm2Qm2ZmItoaJ6JcqqWQlGq1AX60AnJGX9JygieCzAQCPFtCZ0khK/X5RAUuhCJUnglAo0JXWl4CnVKXiREqfuw6meiQIUSCIDygha01bYymNJdZVAzQQrrUfTHhMgDJagtIqlXbGgL8FtXhO/J9i24kWqOwK+VORSuXREr1gBBgLZtPV2rDiGaS+N6zOkcb9bWTHqumX9bDvHop8w+r2eTkyMesytdHK8cJwSEjMJ263icNrzuFAXjsMxWhYe4LV34+Mf/0/xC3FM8L4AACAASURBVL/wkXj2HnpPNrHrNQY0sk21GYAJ4TZJ+6KwcjK3/FzEB5CCPQlppQ2QFnFxuYnLyz7u3unj7kNdPPaCi3jeo9t4/vMv44UvfCSe98hlTBOgTh9X0wp4LYYzlJP72LRdrCYkhJsYslCAMPN0iN0OqiZZkyv0GE+MxcTe1veeauJXfv6j8ad/fIjVGrHdsCdv2wFcQBEGMAWlGIoDGinG5eUrpdw0qY8l7IsBHsEXCGKQ+Jeyj+OVRQYooLi83LEPMUD5ZruNl37DNl78tc+Lx55/Jy521O0S/J6aKZ65viJQxdRFoQYBCtWRsJlFz0gk9LFeoIzbsSAkVqeI4dlowY3abZxWYzR9E6txijvri/jCk8/EBz70/8TnP3cd23HD9SG7ckEJzzOrRTF+QOv6LIF72g9TDQzj32XdYB5RdW9lurox85xZhADAhPOHbhVK4pTO9X1C4gHADUpcqNDRs3aMOw8P8ea3vSq+5msflb0uIHkDOAd4eBOHwxj/6t98Lj7xiS/F2DwUz0vVnHsXe58CNOReg163d1bxl9/6knjFqx+DG3PcHOUYIMUznAMw5je0i8VakHpWxSi4Zqv6tF5RJKC1iOvr101sd318/o8O8dEPfSb+4skh1mvY20M42hIwY+dYdVCKA3KhYAGgElD42XjJq3bxhr/8Mlkzc6qtogGIPD5D0Haxvox7z+7jox/+dPzx557h/LzYXFA9yp65aU2tixWcxriwn/t6I7UoTpWqwQQ++T1xevaMtmIP+8RD6+yLnspGvj9bCmAeA0QCak4TznUHnTv3FXw9+ugm3vjml8djXwswfIrD+R6V0bBIhlKebQ9QjBFQ2Y/Rb3ZxddXFx37vM/HFJ4fYjRGXKCrIteQe01YR0voWcwxwfpzieS84xTe/7vF45CH0EF3FzfEcZ6jmVeJEW2bcDwGxWCCA9cyes7IIR0ELFfqdFK5QDWP9tiuoerFn8tPis595Mv7jH8E+H+MoW+++RS9g9BpexfGo+yfW5NU99AEe4xtf87x4yUsepd/BMyiIErWL3RZFLF382Z8+Hf/3H/xJDIdddP2daMdjrKAATzhm5wv+nOruRdmK1gJB22HEBKBcVtGy6caXerWi9676jc+Qj88HOYfnnrZau4iBbHw972VLbIcJzlD2B97GcTzHcXUTh+MYu26Ib3rNY/Hil1xqnWNTxPMJChTSfl339WXvAeTFvQEqa7h2AG4f8vnDEFNFWirackEbWiAoNuohroIAFUU5Pr4PQkmM+6SLqOwkgljxmajoGcznmFTgopAHtvjz6wlQzwTK2CNlky6IitccsYcTxsqdxDAa5+R+uyjwK4vZ1B8e4FYFOCdsFn52yuPabQHn5XusWnegIEKf48Iv9e/VZyzFYILOBrY4d8emdFW5dd+m5T3uJ3JeoJ37NMXNzYG9wuHwgmdDPWsu7jPsz8tnluzxna0r6AqSc1PjIxt5P8OwkA1tBgDYT2fa9wOy4+9QObuHs2PHGkhbRPM+M7HQ741/9Z/VnGX931w1AjUCNQI1AjUCNQI1Al9FBOrD1FcRvPrWGoEagRqBGoEagRqBGgFH4NNPvJsA+HhAAgyAlOkwWROn/aF65iIBp0a2Ulwq0cUkc6p5qbIVo6NdLr6o5KKln5LAs1VeqmOBY6BC1f+lPTRVP1KGWVHD5CDgWYK/RYWqD1yAptTCVNilZaKSzeidqESge+Q5MUllju1U3QM4e9mVycvs/lb0NxTUtpJFyU4BZSqKmBRVwlMfIeUhUACBNhFdfk23ewDz+gkX0lITfVFxDQkiBNyVaHYSFa+3StNqW8LOtFR0zPq1rEel3tbnG7iVcZwVvQncS4DrseXrc0wMgNGflf2SbVdcJKaXpOlI1SaazQI2QbEJNVq/Qr9NKGEfi4985PPxE+/7QHzp6TaOYxtXqQrTeMtOVAnhVIhyTgFVLlbjTAqncsgAkIC+aWLdbmLiGGFOoE/rGBcb9JyFqvEcj9zdxste8ni87jUvjTe/6fF4wdfejcN0jMMI++0xTser7M+KxbGL07gNOCqLUwuucS2kIgvfAxzutlLQf+GpXfzY//rB+PjvPRnXB4DaTay3OM7T0WRPxxMLMzol+hEnjqVswNV/u2E/SyXbsxfjOZXyqt+YLULZO5pjKeiBr8cfO8SLHr+MV73isXj1Kx+Pl7/sBfHoIwDiXewPT8XUjHFq17E/juxP28LidzVF2wP4oRjgFDc3sEG/ILw+EYoDLOG82pj6iDWsgs+n2DRdPHMv4qf/0W/F7/zun8f+sJut2L3ONRu1r0g5T5NdQolckoX1uYoivHY195e+lHYAKNc3iwRsOUyHAFiBa22ix20DG3JooJtTbPtVvPyVl/EDf/fb4uu/TlAetSFNsw7YR3MOnLv4yEc/HT//S/86/vxJwCaNifYZ7Y1aX9i79P0Ln9fGD/6t18Z/9V3fEOc4xpHFAxPHEaozXGs7HrhfEYDluAriqCAHwB/FDzgHgSh8C2jVRLe7iI997C/iZ3/m9+LP/jzicLpKgH4RE/r1smc1YCv2a/TL7alyff7z9/Ge97w+vvVtL46uGajSbltoYFFo8Eyse8zbTdy76uJX/smn4oNP/Id49hqghKUNeY9A0UMiasMmgLa0wCXkpzJbVrpqF0Ciq32cPcpzTHMetCGYC/AuDJ6uD7Qo1/5IYgOlJ8Buf4o2huimY3zDy+7E333vO+K1f+n5cT5fxzDeS1cE6F5RVIR1hKIJwLIhLu48HH/yJ0O873/7zfj3n7iKZrokXLUyEXstARr7jwtGYlShfL24bOJVr+zjb7zzW+IN3/R4HA9DHMZ13MCOvIWa/pQKb9wfl5YB7L3aoqBA9xLv3YR3AZgLNTjGectxP56a+OVf+Z34F//8k3E8ASQDFG9iQp91QmZcE1SS2hdiPMbDdyPe9e7Xx7d92yujW6Fv7T32bIbVO/qB99u78e/+4M/iZ/+PD8af/ifcPzeyE89xUfGQgB6U9ThnFh9kIYq6MKtXrYoftM7wevaN5XukCJ1VvbznCtr5foT1jHsk9wOqR2U1bRUw13g6AbgAjccctipK6+5Rjf6yx9fxg+/9znjlq3ZxfbwXxwkg+xxdg/vlNk4D1q7Oia4axX1fOk5cW8NpJeA8UMGstSzYijnBXuq5I6l4TC0KrDD1dclaXP1w73cM4X6RvZU996UkVbEP2hpwdeSU4fMN1b+w1FdxC/vNY73BjpoFTrifyGbczwcuLLO63v1wF8cPwXSwdq5Txmx5LgOAxheOg8VrkMzxRN9y9yNOpwP15156seteqHuTYK2e1fBlmO646hql/F7u4QDAwVYDnFeMJZS8i6uHnQLSMoKFFAgjjqXnVo2l7zcC0/nMmOpl/i3vEYghi+zYH1yK4LIAUcV+uC/reZXPaCjE6ft4/XdXAKz7ef2qEagRqBGoEagRqBGoEXhuEagA+LnFrb6rRqBGoEagRqBGoEagRuBWBD7z4fdMgA7Ho6whkfyD+g22lUo4SgmmBPBI9aVUrQWESvWeVFlpDZxWy1aouked7YBtw7tCr81M/DvRi2MzcZjg0UlU9t5rlRBcFDRQcC1w2coOfDyS7OqpK0gMMCnr6lQEpjWirUZnq9JMyFqhZGgNAO2kKXvy0sZYSVpfpyx6ce7Z6y8ViABvSCY66ekkMPrMKZGZSehMHvP6UhWM4xPepSUuErAADr4OgNfhdGQSEg/JUA0SsmRvYvf/c+LXkHeO1QyZFSecI5WX00RFlxOeVFimmocqI1j2Zg/gEuwjzoStLaC1FEj47HnsC9X1hN6wKwDgPa1NN+j/S5hwJ37n974UP/5TT8TnvxhxnFYxnFNJm/9LYI55gmFZTiKZDjgppbqvnYlmNwrMggGPm3oDswE27WBXzUSI260Ag/t49E4Xr375Zbz1zS+Ot33rK+Kxx5DwPnA8b477mKC2Rd9d9G+leB4AAIUNsElN4AgoQkAJRVHDnrFffHoX//DHn4jf+uhfxLMH2ErvYsLcn+4R2Ck5DpjTR0Oo4oS6QArn3gwYlcSmRpaNhwVh1KgUSXgbVOLiTf2n2KxX0a+GuNxO8cJH1/GyF9+J1736hfHtb3lFfP2LdtGu9nHvDKtizGco7Va0dD6jL3EHaDlwvg8oHsH4YO7gI9CfdHMRp2aI0+kQ266Jy+1FXN1s4ife9/vxGx/8k3j2COWatiN1IU6A5AbYc3lEuhDkQjAkwJoygJo3NQILQYv5S+xK0IZKO+1d/FQIC+1k0G4C0mXA32Y6xcW6idd/86PxP/3o2+PFj1/HaTzFfn+Ort1wa4RNeLe+jM/+8T7e949+J/7Vvz3EswfBCcIla3VzX0RxDNbAC+5O8UPveW28613fFNeHLxKgTrDTb8Y4QhE6rqKdhmhpu9vGkL09DdBk1SrVPeYJ1j+uZ4OeuOjhO/bxq7/2ufiFX/50/NkX2hgagE+M0y6mWNN6Gn2Lp0Cf51N0sGDvzvG6V2/j7/3wfxkvf3Eb7biPCQx4XEUD5ebpKnrYPHd9HKeH4//8pc/EL//6J+NLVxHHEWvrTOtccGP1JV0Ap4tLFuCj0YFqj6pf7H1pEzxbe/MVOR8S1OOYmhouqBG84ThCKcnCH0iwh+ibKS7bc7z6pdv40R9+R7zutQ/FabgXh+Fa72/72B+xWAFZYVs/xBr2yettfOFLm/jJn/5o/N7Hn457x4423VxXVpZnj9qyQIYFGqsmXnD3GO/8K98Qf+OdfynuXp7icFrF9RFEiNr6uHkWFshQLSfwRiEKet5TYY/7i+4btOCFGhUFANM5ergGrO8EQj3ELv7xL/x2/OqvfzqubnZxHvGaVZwm9L8FsML6h9PBiQB3u4p4waOHeO973xDf8e0vY9/mFQoNUKeBQqI2Yn35SPz+v34y3vczH43Pfr6N60HNGeDIIAVuAn6MQQJPFRAtRRSGZVqm2osJjfOesdg+L31hNey32zjoWUN20OzdrbozHst73HLPhUq2ifaEwoMxoruO3bqJ1750Hf/jD709XvOai7g+XLG/Na246TIA22g5UmhvFJRkUVXeo2c1LSx+MR6ExXlPT9cO3FsudnA+kLvGHr2c88uA0YBzdgrJwjjfS3EP5fpIqA2lKY6rYg9t2izEo+MHnBd0X5gLu9DPm+YGS49z9sdOQO0x4LOKwal7cRf3UcSAVuRpAY12AsH9SjHHs5gLWzgXsHNk72zGBe4Q2ZNez1F2VtE8N/DF8aAE5/NYglg/UzhmfpaA3b7Oa0gnlE51HnRySBgPO3y6XbjwZplbuDfIrlw3Gah34RgAEOznEU1RFUQZ3Ps+gT7AeLZk0RWrzfTMNxfXYZ+Hmh3PNywKWPp647xf/92/XnOW5X24fl8jUCNQI1AjUCNQI1Aj8IARqA9TDxiw+vIagRqBGoEagRqBGoEaga8UgU998N0TLBmPsIE+p76KgMdwCclRqwYBGAWUZnUKk37S/jgByEQsk/UJZqkcUkLQPejUU099b8Fv3UdWYFf20gbAfg8AndU3TipKgSFwaSDIv/EcnNwFXIUiVwCXn5tKSCRa2SM3E5wEhnmetijF8fAu9X20olcKFQNGAFMrPZGwXG83qVzRNc+KFirZFvtkRJRW0dkXGefmOMpCWhiJNtoE4Kk2SUiL5OeikEmrwxWAkHoBYhzRU1HqYFtGC4Abji+KIEEbq4qdpDWUAGgyfLcdNKwmMcpQphka0wYzIcbFBfqDdnF9dTX33PM8ZP/m84bWxufpEKupoQq378dY9XfiI7/1ZPzYT340/vjJiBtkfgFSii/Pr1u/TItOJGUJ3TGeLkYw+Mw3AJYw8c7/pDSzVTPC3q1U7NA1Y1z2Q7z4sVO8/W0vjnd997fE418DS9lz3BuGuMJc7qQ6Rx9N9AVWn2JYUAIGAuppzUBtDAawXXfxpac7AuAPf/iZeOoAHCdVeNMMhMUCtTgnQCrBEAQbcJvz3SDbiXx8BnpB4n2Z1LZ1abodz+pZvoWW2Rd8bdc2sV6d4rI/xNc8MsZrX3kZf+W7vjne8M1fH7G5p36Q6H+MHprYK9iDF5bIQ3RrW5+qSGFEn9rjOXr0dd4ADhxj1zWx3fTx9L11/MRP/7v4vz74+Xj6CIAsC11/aV9ZLEP5eyq0F35vqPKV9jNDb7/G0M6Qwe8hUIFLANTSiRpxkbxOKgWneGjTxBvfcDd+5Ie+M170OOALLISTRkHR3LWx2W3iqes+fu4X/k38k1/7XHzxKYAQqOgAkvVp3DNZGKP59vBFxLvf8fL4O3/nTbHZXhGCD+c2RlhMc3sFAIaVNvZICFBheZ1qyuz7KUAlEMo+7eMYux5K0i6+cG8VP/W/fzw+8MST8dTVOsb2Kk4T9rl1jAC/7YGqVqh2x+kYl/0mLrqb+L7/5tXxA3/7W+PO+pk4o4hjBNhaxZEVQIdYr4ZYQQXdPBw/94ufi1/8tU/Gk9djDOjJClhDKqRp6wKY+8doHjvC+MXCnsCQatrb/zOfa7yFylIAxmUM4mU4ryzAacc4t+dAR1vMl3XTxp1mIgj8n/+Ht8frXnMnTgMgvnr3Yv5e3dzQBhoq7V0P1d4pus06/vQLm/iH7/ut+N1/eS+eGaQ4XOB12TtepQa4t1DJHKt4ZL2Ob3p5Hz/4370u3vqWh2MaT/HMvSEOA+zm0T8a9rOQLQs8qUimJ0BzP/ll313Ftt9Ey/71IwsPzrg395fxc7/0+/FL//TT8cw1LK/Rfxjx1F4sAIx73jG6MWLXNvH482/iv/+B18d3vO3romuOsb8SSUORFHpXd5d34nf+5RfjJ3/mY/HpP2rj2UH3HgBT2xKzSAOAGluqoV4WVHANZY9wA3r3/r29aeOndC/wcLIYQIVjArxShcs1JIsF5nu6NgK7H7AogO+HWvcczeoQl6smXv+Kdfz9H357vOoVcDI4xJkBn+J8HOKEz0prYpz33CecrS+kFrUVPYCsepNr32UvZN6DFxvoWdGe1sJ6ppAyH19zsUYWdBmGujDNABhwEVbggrcoqlEBESA9PptrPfvApxv+HDe1NJCSdgaquce7WI7hXsmuWa8r3QrmWiGOL+YzVpOXo8fGENhg2epi9rnnHqXe9FCJe62WMBr3h9KZ5VYM0Mf+cJif46B8puIc+yBaj6CNRBZ1ueiPbUGyaE7XvSinOVcnPdcy5ihCa+KWBTfeY2eG8l5hm3PEDGOuXsZqs+GiAa3bsyy4Q24Yjj8+71v+Wu0B/JXu0fV3NQI1AjUCNQI1AjUCNQL/uRGoAPg/N1L1dTUCNQI1AjUCNQI1AjUC/z8R+MMPvGsa0PeXST+pTJBYt1oVyWok3ZCIaxuoUqGGsGpCBwZIcDLbPWrd49YfDcGd7fOYEISVHpKaSKplzzSDRlk7CsgxXZyKFirGsvfjAnSgKIH6Z0pL1DwnSvSUEBXUQ0JcGVGpq2RHqGRs9jJO60IqehLgyMIwE9NUkixqY8NQ2z3i6LbwlG0jjVEJHAhgaf2sRCLjCFiZTBNgSApn2xdnUpwwDIowWUtyHGYFtr5H31IqnqE6pXpoZL9NJjRpkyrIZQWLs7pSKi+9jReAvyTjlSCV2rCEaLOy6XSKru8EmwlbFYMyJj4ufu/EuhVlbSCpC7vJI+1RN30bu10bu4tH4v3v/4/xD37it+NzX4i4YvvnBP0EBEpSf9kXei8zkS+4QlBmBVqOHvWhyVc5Gu7H7PnWoDBBvVLVWhiWxxF32mO86KEh/otv+Zr4nr/6+njlNz4WsZ7i2cMQN4d9HE97ApvzkPED5yHQyDGnzTdGAv2SV/HUvXX8g594Ij70xL146nCOA8yHp0YKYq47KBuh3IJNMZT4BiI8uTlR7rFg/0MuyEV96fhY5ZQLVhansKRG70QUUIB8TlNsVuifeYzn3TnHYw838V1vf33819/1onjh10DhDMU3rJ2bOOwxz7B+IvoNlFKwvFaBSAsQTk4K+fMUfdPFZgXo3cbTN138+Pv+ffyzD3w+vng8z4o2S3al/tN8tYpMw7KAIP5Y9JUsoSJQuQpSDMlTvpmBsC00QQ9stqm2lYKVn0CXUKiYm3hkE/Etr9vEj/7Qd8bLv64nWEe32MNxiBF25THF9qKLsb2Ij/z+n8eP/9Tvxmf/RJG1UpW2+DxfFclgjd7dNPGW19yNH/2Rt8XLXtrxWOijPHZjADWd0Y8XMUTBCqBYgiXYkFqFCCiifUB7F0L90BY9bbfxB5+6jh/7yd+OT3xqiHv7Nsa4Tvv7NXYDAmCMI/bk8XyMhy/7eP7dm/h7P/iOeMe3vyhieCZO6BW8hl10xDBGrKFAbbHWpziMu/jZf/yZ+MVfBQCG1Sz2dvXphvmyhmdRdc77N4MikOWxlVI9/6d9FuLMa5r7F0K3xNNrlfOERT62OMecOxIAj+0UXdvGnYh4w6su4u//yHfEN75qGzfXUIKmTTyuawKw2cT5eIp2HOLOronN5TY+/2Qf/8uPPxEf+/h1XA8o4ADcyUKFXIezUjk/H/ewU9fGRfNQPNJfxzu+/W6892+/Nr7+63Yx7E+xv0Hf8IFg/Ih+6n3PApXjQc4NgEkosKHNLFwhqDhdEeizEIWwu41+18Wx28TP/uLH4ud/+dPx9M02/l/23jPatrLKFu0zz7XW3vvkQ5IcRTlwDkFALKDUWyVGUAwYMZAUQ6m37n0/3nutvXZbvQoiSBBFLa0StcyWhaUSDhyCJBUslBIUCYIIJ+y41szztT7GN9ZaeOu+Vl7+zq20fc7ec835zfHFM/rovTfg2st34BoRoGkDtLKGlQjqADNeiL03ljjnXZtw4nF7SD8+uTyCT0DS9xDGDcJ+jLvvXcBVf38XfkUAuCrgtzGCWiWO+X4KyjpFEAfI6kxTT2BbW2x/cTUoz1BeGF9ka7cbDFbMMj1udM7r2YKgojFPrfBnDBhboRntBIIaAw848oAIH3zPSTj0IEqWj4RlrwojBXIpKvDVs57v5MadsDjH/4P4vvL39GUmmMi9kgUEZJE+Yy9jfwahFApwXhoIyHc1IHhcMOeKW8yTl9fKNU4emu8m+y3HnNvepLSAYCjlhSnzXCr4zHOF7M8e1ySVSdfCL1MfUXa1rJ6u2IKj2AoNeJ3t27ov0wOdiiS0ZVCpf/Eedm20ttmZzOZpTl/jUGMpzFrz3nXFPHZOYlulQEgAVZVJ5vW2llm8xuuH2CCQXctRpudQboF2zpCiPZ5wXNGevkM8ZtGLOoTYUGihiRaEUX5+Yk/BNkXRxKfYWMl25uEBQM9R+p17LIFuqoyobLvam3C+2VpmAP9xr7mpy1n+zye07iddBLoIdBHoItBFoItAF4H/dAS6w9R/OlTdhV0Eugh0Eegi0EWgi0AXgf91BB644TUTALhRhguTWSolyaQvQQYF+JjepwwyD2ImhSyMVcfcMUlMeZpJQLpHC5vI+cappJ6TNfYpAa1eexNmnwIdBvJYQo3JPsoHGpvW2IIGihjALI9nYlvMWMUdVRnLjjYjoIx4R+qR0u5nsoBMFErS1DG/9DqCtpQKZTxcMtrJRxrTx5K6Io/cFAqc01OPAAlBPQcI1nWpnq4Erl2CVjEu80JUmUFhhxGMdollbasmbe2dBZ500sLGbFZ5S19koclyNABYWFbmpSmJ5lCcao0NbAlYY1xbXIzZa4lXA3TsemEnGdjqJEwpJ5mmibSVrB5jDPOzlnSWd5bxVggY11Rk4/lI4hYzg7XYesPvcemn7sBjO3yMlOal/eLY3mMA2MiBxhJ17PUxE4r9Zfqj46mg4KqCiQrQyv/IimXs+d2NbRL2iqBB2PhYF4dY1xvhxSfvgzPO2II9npNgmC+i9UIUZatsJT7f1S8oNkGgpxTpSUoutw39QhMsraT4xGVbccPNS9hZFci1RABeHSBo6NNMrdJCGWuchzJJ3Dyxd3Lv8wy2faPvM3nViSy7QeYGntTNirCXOVbZ1pCxqGuRUSVou+duKV5+6ga88uWbsWpNjLxcFIn45SX6z9JTNhCZzbRHdnCBoqwExI8ilaOWhHodoRd46PeApSLEFZ/9Oa657nEs5ixs0EKIadavMgenWMAC9jlE2K0t0yvaZN0AGn7OmLdTIKRdP7lWE/ZBG6nPKX1x+blQoAbECLAqrHDMkT28//xTseceQNYSoAVGWY2gjhC2QC8FKWV49PceLr5sK27+8YKw1VjwIUxg5wWsS41Kg/djHwdsjHD+uUfhhOM2oFpZEanlNibA3CAn4Y1qtgKok4Gq0tVREAlDUBj2jgGsc4Ks+RCDiMy7FNfe/CSu+scf43c7fAwpSe1VCMg8pf8vC26k1IDemezzHLP9Es8/OMIHzn8xDnpOICzJog5RU+LbJ5vRR8+PkHjsW2BUJfjS1x/F1777Szy9XAnwi5rMRe4Q6mFrX9Oyqsaw+8PdaBrAl3HpJrmN4MLX91XfWRsrxh52+0jrI6zJTvZREwj0fQy8GkcekuCDF7wQhx2SYnm4IpLMSZRKgJfzRV2jmwBR3WLQa5EOEvxuIcUln74Jt969iMVMwU9jvZo6hbVZQE6+fiPIMqJ2BgOvxW6rR3j96Qfi9FccjkFSIc8oF9+QVC1S4lwDGRt68BJUogy0+AuXlcr/GlgudgVATKCv9dGbTbHSeviHr9+Jb3/vMSys9FBSGaMuELAfGmXpc23z/RJRE6PvJdhv9xrnn3MUjt+yG2K/xuNLy0i8CJEUDxQIBxHuuW8Fn/7cXXjwMWCpHqLmmHEAcGOTSpZsA+25rjrJXef7PD0X/+N+tsKAKZnoqQsnLEwdBKbqYcVhuk3q+LI1TGWoKU/PIqoac0GIIw/08f53H49DDwoxzAoMKzLVGdcKfpzKPNA+kMo3GS/ClJV4MH6qdCIKJSxWIwgqvrhadEAgn/K/3ME5hAAAIABJREFUYnEgUtWqZsAv209tnzSgU4qOphjBdi3HAfcGFp3ZFxm0Nu/ZnjiNFPx17GLu3fq+lBCPkOejcYGdFBK0jQDXZKdLO9x5jnudMYDt/DNRAGE8dKyL+krkIcvVAmL6bKCgqXphsy84hrlqJk4hRNY8tz+pooWTA3dAtC3hNgesb0U5xd1D9g2tSZIzFIshOAblea74hWueFB7JfNHCM56pWCQn604YChPZFF6saITnqemCNRblWV9Nn2G5z0nxnut3YxJLMRYBYJH+NqIzz1MT+Xbef8srrutyln+4CHR/7yLQRaCLQBeBLgJdBLoI/BER6A5Tf0Swuku7CHQR6CLQRaCLQBeBLgL/qwhQAjrPS5QFmYZMfgYge5UAsLBJxRpVGRM++W+KQUlSWr3vlKWhHr8q30ow0BK0BhoKi8kxSfk7Y2+ItC1BCSbyJJFrEpuahDSwlZ+pq1KAjmkAUhgiwtZ1/q/CLlFGElkzTByax6DJTit4zes1I6uJRPNddNxIgqpO7lEBVwV1DFgzWUWRbv4DRgnbmjeFAKxR7OQ5BXxlQpsMGyYsCdrEktyUJLcQ2tRDmfcz0JZJxTETUqSgjZ2rEs4GBAlk36hnHpPhTIISVzPWNBPFkSSNFVwybztynlReUtnDJh1toPs0o4nPsve2NkoS18lWW/LfPmugL++RpkTKJmxuuZYxpu9gDNTS1p6AnIGXo9+bxc03P41PfPI2/HaHh6H4M04pwfJm5g05NbiVb6tfYwFRxyS0y5RlSvljPtSB+843lp/hWJb7OGalcNy9QHxTU99H0q5g791qvPylB+I1rzgCc3OVgAt5QTCU0ShlPKuEOdnTypMjS0x44V6FwUwPy0s9XHzJDbj+5gXsajJkHmnOMTwC4VUC3y+AIGfZBTyZg5OCBWn2mCE2fjNl4gtg7NDwcYx0no0BYJmnZPOSEcV5T4BZ2ZZklCnOVmM2bXHQ+gxveN2JOOXFz0cb7IDn51hZyeB5PaCJMcpG6PUjYUDD6wkIU1VDHVd+gLBKxYe032+xVPm4/Kp/w79c+ziIIVf0ax6zm90rKY153Ks6PxRUUIBQFyEDh6bXttoFZhqIUrxoAhqpZoH+TwBgQWYqtH6jJPOWTM4Yq8MGL9gywIffdyo2rsuwUpUYcg40PqK2j6AE0rRCE9RYqedw9VfuwVVffUh8hZUxyrnt1iZ5BsHYFrEH7LE6xuteuzvecMYmxE2FpvJQeBmqwENekeXXIGKxBEEfjiXxCNe1jww+AlYCGrVcN8lA9DGXhshGKT73pfvw9X/9FXaMpGQHLdn7TSLgoPC0xaiXig4+4qjG2tkMZ5x2MM46/flYk64gXyEInWBEpnBEj8sEPcQUGkYSA3kb48vffAxf+5d/x+8WC/HdbcuY6DvgK3vVvJbN21lJvqpmMAZNXK+43UL3DFd4I+Fy/U1pZ52y6n2qBS+uT4VZzaINAqQeSrLyCAB7PgaosenAAB+84AQcflhfxmxeRoijHrygwUq+IKxKgvl+2SAJavRmYmxfSXHJZ7bilrsXMb9CUMcxkFkJYn618viJVHHdcm8kSB/Ar32sigIcc/gqvP2s52HT82dRFivI6xSlH4LXtjVZ31oUIoAVwT/3zgQcZT7SgdevhTk8E0YImgC9mQQrtY+rv3kPvn3N41gc9kVivmkyAYjrOkDJAgSuHX6GGClSxNhvjwbvO28zjt28AWFT4umFRfT8nrDzw6iC3w/xs/tzXP7pO/DLx4DlZkXX29r5ruqEU1ULPs/NUfVldmVMbg/T6Tk1f202u7k7VmCY8vQdk8BZECTy8lrsJHPeTfAJi1Z/MAGA9QGyD6HFXBBh88Eh3n/O8TjogACjqsawJpOd47JExA2n8VCWLOdQkNeAWfq+cgmpanrH1gidpHAUE1hvZC7Sk9dAXbJAGRcC93lZOmsJ3b+tvQZ0Mk7cg20O87sBqRJbKRJTP+FSzOQD8WdW6W3HhxZJ4xoBgUkqPjSt2C8QtRUwW+pRyNpmm1hJovNEVCyEzcqzVqtsc3cvK1zTcwb7WQtwojQEvYBtnbV4C5vW+ejKGVD2G1XcMICae5/cb6oIR8HVBnFMl/iJV68V0E1LoMs7RjzvyKlBYsFxPl2ERnsF8QCnSst4b9Tzklzn5MTl8yxGKgrE7F9XQGDnFBbl2BlPWb6q9MI+57uJ3YErAhQ2Mcc/WdLsK2OPS1GhFgZK20Mfx776hi5nOb05d3/uItBFoItAF4EuAl0Eugj8kRHoDlN/ZMC6y7sIdBHoItBFoItAF4EuAv9RBP79ule1TGrR0s4AYDIvmOgUwK9hwleBxzhkElET38JiFSBXJVdFwthJRWvKUQGasR9e4LnEpLZCkviUF3QsWT7P2BdsjwHJljwVoNWoYfZ5ScCT+UFZRvWgNcCScrVkZRFkpaThNFuI78BkvSYJ1auPyTuV89MkHsEw8YxzjFVljyjV1FhKlkgUD7gxW1iTjVmdSzxCkVHVpGRTKYBOeVJl6yqzWvzshHlDtoqCsCYHSlBXk5NMNOu7qoSikzeWRDMTjmy/Six7vvoRk+FXlbmTmAwRh6EkqslGTdOeSmYT7HeguTFw+GxLChuDT9KwxpJyCWD+jEnbXr8ngMWInpouqc17sS3WL/yzMY34XRLoVQ2/9hAlPije6nmzSKIEgZ9JcvWO23fh45fehMd2NFipCXbTa28iGSvFAn/wrwKCn5Rv5hevFW9OY1a7P7tfImxjlZd1OW/iVwKYEYQPCF46nWgCfn5PWD/iIegXWBUv44DdS7zzzcfgpBfujygJsGNnjtaPUNYjHeOC6BAMoJSoSs+CMUl9DAY97NwR4uKLt2LrrYvYhRy5T2nPCH7VQ1AqANwGI/H1FWRSSOwK2I/Bbdcv8r6S2Cb45fLVrrhCATMDgJ0ML1PmBP0bwkwtfDfmCYbw3VuK6cZkRGfYMxxh03PX4B3v+TPstZ+POM0xynLkGWWEU9BDPIpbZEUGP5hBFAYYjuZlbgVBhL4/Jz6kaa8WT9XLrvoZ/vmHj2Op8NUfWTxBFdLT4g5HgBxLCUvFwsQjdAy8TQBx7XFjDU8YZ7bW2No3LtZoa1Q+31tFo0GWqU/aLe/ho48Eq8MaJ2zp48PvPRkbV6+I3/OIqFiQIEIfcU323zKaIEPQ3wM33foUPvo/bhUJdiXmKtvOvHo9nwCwqkyvTjy86IUtLnj3yVg/k8JrAywXC2iTEEUdoKCHMgjysiBHGXhFrjLs+qa69qrkfi2e0qtnUux4usVfX7IN2366gIXKQ05vbaGoEiQK0XgNKp9rtxaDzA0C7L62xHvfeQJecsJuSOqdyJYoRT6DkZehjnL4XoykiRDWpQLAiPClbz2Cr17zSzy9UqGk726ZUFMbfMeJXP1EalULU7TtOoZ9nXeO9WjTWNiGzi9bihm4Vpp4g44Qd5/pGUAASv1KK65RgYJ6M6hxxP4B/uL8E3DE4TPIshp5kYjVgedXyJol8WqPmhRe3iJoMvRnE+zIEnz8qmtxy12LWB4mqCuurQSvFJS1cab7lXqz100JP2Qb6GUeI637eM5qD6e9ZBXOetMmDGZaZNUAuRejrAvU+Uj6z9Z/sVkWAHACHHI/buIGRZljLu7BLzz0Z1LkSHD1t+7F17/1GBaX+wKyEWCmXHRFRj5BK38ELxohaBPpu/32bPH+9x6NY45aD78qsLBrl7x37MdI+j6Q+PjZv5e47Ko78cvHfKxgSdYqgtlkXlphlu3tHONakMH+0H62AiEZnwbuTrHBp5mgtufYvJz+bueAsQ2EKDZPyfk7JQsZHwbI+1rAwX1jluzLg2P8xQUnYf/9PexaHomncSnFAhX8il7zPBe4/djTogqeAwgAC1OYhWH0ySVzuCgQpYmsuYXzPGd7BSB2ADCLewja2vmBeyj3QHtPKZxqWvTSVK7h3isKH07enecnFoaR4S/y0m2LomoQkRHr0ZJD5z49fIucDH6NO8PLfZ1VJ7wHn6lFXL7cj3sOu4drhAK5KqPMawiA27prVhlyviCOzMITFjX4Co5O96kB2yq5rH7nkR/+T4V/UvbkmO4G3Or5Rt/b7mn9zbYwLjwbSPzqXMZeybHm5p2e1bhvqB0I11aubyIDrYIi44I8KlPECVVIQjmbaEEfC7GUITwZZyq7bWNM4+SY/VUtwD8l24MwlrHANYtqDOx7nqXINCYznPez/YXDYssrftjlLP+jCd79rItAF4EuAl0Eugh0Eegi8J+MQHeY+k8Gqrusi0AXgS4CXQS6CHQR6CLw/xeBX217XUsJvzwnwGYJXUsYKluLiUcm0XzK9E4lzozlMgYlLGFPTzRm7ae+jKFhbBJLdJPpJmwiShnGsSTAmbgzmb4xA0gYxmIE+wxQ1hiplly2BBzZffzi8yS5J+xZlQ21awREEfarNlR895x/rQEWxgiZZhROM10tCWqJSSaSJRHohcIC1SSngTUTb11pl7C8tF3W1unvxsbl80p6PIpnMgFNSkYq+4SIkjCr6wZlpT5+KiGqychpdpa2ZcLUURZQK8lvix+/G7tnOqEpILVj2UiinODTlEejsP4ceC1S1gJ8MtnM/lUQll/CYBZGD0AGD8cUgZWWIFJbkOaNmUEPUTiDrTc/isuuuhsPP+Uh9wLUTSGgmo9E2+IRcFYv6cBrkCQNgpiy2/QWJLqkEtwcM5oAV29aJpMlMV+TiReiLsl0agVopX9oVubC4OF9Wyaaa46hGKHLChMo9uICKWrs0W9xytG74ex3vgCr1qcYiclohMGgj+XlZUnIs1hCQG+Ci00lbM1+r4dd8wEu/eQ23HjbELskfpSedgwmxohAlt/Cq0PxNvXDEFGQYzBDf86+UrmDXNiMAhbVZIlG0m56FJJ9O5YNlflAhiBBe4aESX0f1WjFeQar7ySZ+gRuGShh9iMQ+dk0qbBqZgnvessxePVLD0PQ5sjKBkOy4rwKaRCR/Ikgoreqxl654QVaghxVjdVpD0vLPi6+6m58/6bfYynTRD5fVdhsstYwna/AJtmyHmW66YXss1BD2fwENAgyitemUv+UvUy5VjfndY7rPae/bBxKkQsK+E2CoOV9KP+aoZXxksKrW6zq5Tjq8FU4/92nYq/dSpQVvbbVs1wls1sZH0lEwWhlTv/ZWd/D4ijAsMpRVB5CL5VwEkhnIYDUcQQ1Iq/BXjMV3vG6I/HaVx+KlkzvlvOFAEwhfZm3lFeukPqJA9u0qIFFHIGv0rPC1haPUBYupPinr/8U3/ru03hisRWwWuTD6xjC/eX9ZPiHHE3CvJ8ZrOCcM4/E21/9fBTlPBaKnCR0+HWAEJHM3RJamJB4LWYTH3nj4cvffRRf/udfYsd8iypviP0KwMaYhxV9rANGFIXYVa9C5GdIwxyBR2FrFsUUCEIFpWxNNgl+2yOsr9S+dcIEFT6j61dLCvhtCL+O0ESVzGEyPHtejYOfE+D895yEI4+YQV0vIMs5Bzk2yXjn2uPBiwi0BQjKEHFU4qldAS79zM247d4Cyxml3VVpQf8z/2JZTd26reMvpNR/WAPi1RpiEASY85Zx8HNavOcdJ2LTpnWo6pEUBDW+j+GwUaYv10CPex5Ql5wMHCQN0p4xWzmWfcSBh5Tk1baHL3/zfnzx2w9g15BFMUBQc4+oxc+aV1fjdbVFGNU4ZM8BPnr2Zmw+ehWWmwUUQ3ZYgDTpIYhqRL0Id9+zgE999nY89vsYy/Wy+EWDRTfC8FUmuqp+uLVcpKfdO7DNtUqcC8Nea5rc3s734T7HOUagtkDE/a9O0bQxKPFN7+iEctdVhtDrCejJ63wpDDLQ37yg1dPWWOWcYDVJpWQzFxFWhQ0O2qfCue86EYcfNoumHIpnufBE2Uz6VQur1leJ+kCVQrg3qE8s9xT1XJeaHQee2nsbWGjnH9sveVcCgtyDWWCVZbmsU1QYsQIosl+tkMrGuxUU2FnC1isyjVlco+cNlSOWeSDFaqXs8wamcq/Vojqum5NUmZyPXCGSjFjuDcL8nS6KU2awnj10rvEaXksG8DRQbTHQtVXPLbIOUx6fsZTxrMUdoa8MWlmfHYOc9/UjPReIXYKpwZi6g2MMSxtYLUNGrlTPcUpYkRD7yDFtWUTHs5AHBXnJso7o4K5FG1ZAaIWBAuq7c5Cspg641bOJycpPihpMFcXYzVa8ZsC+zYcxaOzOOPz7Ma+6vstZPnP77f7WRaCLQBeBLgJdBLoIdBH4oyLQHab+qHB1F3cR6CLQRaCLQBeBLgJdBP7jCDx40xltWVTCOKPUpUr7KiiqEoEKAqsEqSVdJz58lggzYNGAl5pgmwNjJLHmEo4mHWwZfEkoMvk6xRoyQJQ/MwYuE20EKtkmBSAprct2K+AqScgp1hGfbywTAUJFJlMTfGPZZklkkwk88a0UMMJ53Dmx2TGLx3yKDUC2ZKjdk98tYUgPXN53mvVk4KowxhxbiFKOwsSk3DYZO1MeufZOcq0Ari65K8BFI8lqgkFkCCqzR5OlPCgbeKv9pm9i70/g1xhPfKb1nYH7jI8B6wYiKwDspMAd6Kwegs7Y0CWELRbTiVf+jO+irB1lk/G5BPSammzkgbB8vLZEGkfwWrJk53DTLY/j41fchsd3xcjoyNs6BmRLkM6DH1Tw2hxpVGGPDSle8pLnY+NufWHjjYYcF5o0L5mEjynzTQ9rBX3yUQm/qFCVCZ78/QiP/X4Hnl5cwVM7C1R1ooUOdYU46AkoIyCRlBF44lfsJxUi38MMSuy/ocHb37wZp5zyXJR1hrIhEEmvQsq8FgICJEmMOCSwWSMKfKRJip3zPi694ibc+KMRdpItxr4TuVkCnhEa8SgmEzRGExDgrnHYQauxadMa9COiQwQoCvgElkVGnaA/Y0q2tTF9AwEsKxnjHpaWMjz11Dye/N12LCzUWFqYEcnh2sARemQSVPQC+G0gDGmmzEO/xkwvxwmb5/BfL/xzrJmrRPJ5uapRtpXEpi1r8d0esQCh8RET4A8q1IKitFg3GGBpycdFn74T37/pSSznypwyOWeVNyd7jcUNBMw5jkusWQ2sWhU4T0jKlyrjXr0ghd8qjCwBgG0OTIEgBhTxMzbeyfJuyVAmC5zMVYKcYSUAsIe+sFl7foYD9k3wxjNegH33igQM4sOkQIXjjwBSlom8eRKGGPRTvPJt38FvfxcgI5uNY9zn/dlVhRaeCBZWIw6A9TFw6gs24MLzT8JgboSirFEUBP0JtjXIa4JHkYwJYX1zHRbv0lDXCplzFeIQ6PX62D4PXPrJrbjtjhy78kAkxUU+muhYo2xHSjiQAUu/2KRXY799gAvfeTT+dMv+qCsyJTM0USO+uF5NVn+GICH7LUHUNugFBPxDXP2dh/Glb9+PnYse6oJ88RZFS7AJiAhCNgpMcq6EXh+z6Qr22MB2UtY2RiXFFpxjKv1vYJqt6/KPfbeeJ2S2khXp1m/dLJxsuayllLkmm5sk51rAaCJCYV1jz/XA2856IZ53+BpkOQsyWD3gYxDHzraADeZYyhE3MeZmA+xYiPDxT92EW+4ZYSWLkItPrwJm00CZ7m/aGFkZCCahFIArCCP0owBJE6CPEU45cQ+8/W3Pw+4b6as6AsIeVla4FlFyWAHgMKT0N5Ug+F+NXo9KDr56wdJz1AcGPd57Dp//8j24+jsPYj6LObXg0V+Y7eAmVbOPqG4RgmbmYVjhwI2pAMAvOH49ltt5jJaBsO0hTQYo6xW0QYN779uBr37tp/jddg/DahleFANeMt7TxrK6zqrB9guCflwLG1HdIKDK9SjB/DJZrLRAUP9cAqRC/OS84Jyr2fYIBaXGuef6BWbjDGkvkPWWc5GFEAoqOisHGQN6ltExo4VRCJ3ffR6hHwD77QWc9YbjcOhBc2jrEg3HaNWg10/gBWTZk+Wr+xAHgnrfmq+rFmdxb2UBRuhsJ2xPnS4G48+ocqFgJsexnmUIAvOeWcYiJU1dEQAfg8VuT+Tn9SygHsQi5+y804NI92FRX4kTVf+oyUblfm/nOS1KGLNXWXQ2pVIin+f8cgxX9o1OLWXh8vcErXlvrit8joDiUnTGPUkLyeyMwL1J1UH0LMV78DzBu+aUpmcBjWOxi4S5tLlW/3p31ON7GaBqxR+yljpv3/H5ykkqa6ENi7ic5DrXfK71rnAuTmI5W/BMwy9lLOuZRxjKTSO/o1cy28I1VftDi9asP8cFJ06Bhn/nZ3m9MbUtNnZfA/FZKiXvIIVceh7d/PIfdDnL7h9eXQS6CHQR6CLQRaCLQBeBZxGB7jD1LILXfbSLQBeBLgJdBLoIdBHoImAReODG01tKJNOnlMltSYRKUkwBYGOECMOB8rKBAh+WEGRCzBKBBoDK70JNaEqSTpgpU962js01Zu0SdHGJfP2ZSR0riKzsWpXts4ShMESmZJdNpnDMphX2oCZ4hcEsjNSJ3LGBpMIAcWxhkVoWUq2TkHXMJ3lf5q0lHs590n1XUEDfbQzqOolBea7IMTKROwFaCQpq4pC+sgoAT3/eAGFjl5CBRACYvoRk1pJBKpLCBHcd40QZO45ROcV81mSvvj+/FHjVpOgfPtfGhCU7x0wvibOyYDVxq9KRBvaPmb8E1Rw4oH6DrYJljpUzlmcUjELHBaHSMEqFBex7BLMCARIGg7W48ZbHBAB+YleCrCWQSRCNH2OCl0lkctQKzKUljtm0Hh/98Guw954h6mKJGIOwUIU8NE68s91MCkdS8FCLB2QPozLGEzt24b4Hfoubtj2ABx5cxuKCj5L3IFuRzMyA0q7kwwYg0tTGhbBAk6bB+rTAn528O855x5+gN6gxpNwoPT4rZTgqc5XtqakDjjgK0Ov1sGOnj0s/eRO23jYUAJgxkfuLejDleiv49Ez0IsRhg5neCG954wk441WHCCuX9yEIK+StwBOQl/Eh44yPElBd2NbmsU0Z4QbLyzkef/wpPPnkU7j8sw9gJU+wnJP+RtBOfa6FIcqktgBbZDi2mOv72HtjgQ+edxKO27IBWTmPEcFjFlWQA8v39QiB8amBgKLwCpQcfy2wdjCDpUUPF33qLvzrTb/DcqZAp5B4nUw1X4agFyHpMGhFcvi0l+6HP3vJwQjjUCRCZay7fw0KI5OgCL20CQAK3UwT/1b8wLgaA09kVimrKsx0foBUYL5gjZDWmYxBTVPqGE2+AK/Zgf33WYO1q2cEhGWfcjwRdDRGvrDtPWDQ7+Ev/u9b8eOfjLBcBSgZCRY80L9ZihcEwRWJ8cCrsTpM8Pz9I3zwwpPw3Ocl8m5loexJznUOP8qLkmXMNUlD5SNl+5sWZZEhjrgms6hgFj9/cIjLPr0Nv/xVgMXSQ07uLsc+x3BTKmjKGcc50PpYu6rFccfN4ry3H4EDNqxFPiqQtQWKhsxLAvipAE55wwKGAVLKePu1AMD/+K2HcPW3foFdiz6aqkXJue6YhoGwjtVHnkzffhThRcdtxBteuwWr13goCFCKL/a0x7srEqnopV0oWESvdrfeCXjvAJ8x0ENgjusi+6QoiXWSsIqqJZDqoc4qhM0KDjlwFdati+VdWNzBbo8CgkoEvlr4Mdc2D3GbYm7Wx9PzIS765Fbc8tMhlkbTDGBdIZ/JAjZ2MvdEgtGUr9cxTDZ9UySYCWLss0eLs87cR4DgJGHfsqApoNOoAJM1cmG6853NlzxNEmdV4NZfr0U/9RHGq3DVF+7CP13zGyzkiQDAoPc4JaqdlHQtVQdkRhKMKnHw7n38t3cfjeNesB7z1U6UQ44rFjuQrVzCi0ts317hwV8tY5TH8JJSCi3oJ2/7muylLE6QvYtMaqGLyl6ihU+cd9z7A+yYr/H9a/8NjzzeYmXEtYxzvFB5+iYSxrJXcb0JUIcjkQ7fsKrGaS89FAccuBa1P9Q9gtc0HBux7GHsayvYIjDLztQ1tkZVchzEstbMzVY47LA1GPTVI7ZpKJ1MMDdAKmBqKUClFFKIxDolmKmsoR6xZNLy/Xi9MmZ1LbfCJjuX2B7N+3DORpSWllioxLEVOpk/rIGctk/qiNJzghWPyb5JVQ4H1vL9kySVdxf2P32r3TnMGKwTBvAEAB6zU6VQSM9PUmwjihgTJRTGzQoZDIiW85R4w+vZxM5adp7QPlCGrTGUrZDD/Kulr6pKz35OKpzKGiwE0HmkAKsV9Nm8tjOVSCuLpYXai0j/CtrtimHcGUPHn76Pnfk0qnrms37gliH7ghuzLMYyGXYpbpguWBRPYz0PTwP+1jY7f9o4kHXenWE1Dh42dxLQ3T+0ugh0Eegi0EWgi0AXgS4CzyoCHQD8rMLXfbiLQBeBLgJdBLoIdBHoIqAR+NW217ajUS7JUQJ8muBUkEMllyfJSfGZ8x3w6JiqwhRxIN8Y/HPywJY0pa8d2aoGbI5ZsQ5Epb+aMUss2WYesgaiMpFHdooBOWy7Je0s8Wd9KvcQ3EuZtQqUKqhrwKf6GKuktJnGCihcMYGqST8mLskEikMmwgl0EdCYeB1OA6TG1jV28XTbNLGogCufZ9KH8j6lSv+SRWjJSmPH2HdhbzJpKx6G9PxTj98qV99CS9ASB+C1wiR14LO0UVjNBEwnPsfTTF0mXv+w3ZJAdeC2vqcvfsrKahrK79hm7Tcy5DSBKn0hCVsCkZEk8UvnRcikuCS3Kd8bRZqIrUoE4lmcYDScRz9NkEjSPcaNNz+GKz/3EzyyPUTh8bOZk54msKHyvxGBtDQTZupffvi/YMOaCl5F2UrKQBPwVB9D4ioF5W0BJGlfmcB+gZKsr3QGIKjm93H//Yv4zrfvw/Vbf4NdSwEyonBMWnu8byDAmRfUqIIcjeejHw8w8AscdUCLvzjvZBx08CrsGg0FxKIst8aMnoGUu9YiCgK3cRRi+w4fl35qG7beuiIAMKMcynu2xHNgJe8HAAAgAElEQVSo6wrm4YMqwCD0sH5uhLe9aQvOesOhiCkrXZXCZCMM7hE4bwlKq/wt+4vMfikyYCJdmHJM5LOPYsRxX1isH/1/rsetdz6GxSxB2RJMUj9FAs/C/BVJaGkZosDDnqtrvPKlG/G2Nx+LIFzGsCAjtkXkRSKbTN/IVhi8BNn47ErkXclKXNMfYGG+wcc//WP8YNuTWCmUMUX2n8igSu+wWIHjtRHP8VVzMd77zufjza99rjAnxZtc0EGVpeWEFACYwA3xIsp6i9SpVAqMAQb+nn1CQILjlgAGWXF1qXPKD1qR0vaDGEvLNQIvRQgCLrtkfPvBrDK6BUDm2DIQrBb2aC+N0UsTfOzKn+KH1z6NhSwV6WTxuSZXV+JOuWt6ThMgqJHWCfbd6OE979iEU05dj6X57QhDAs30IuU7hBjSp1s81ilPS6adL3HldKPsOWXQ+z0fbbUK/3L9w7jqH+/CU9v7GDVA4VHymUAnr1X2PVoCkwFSP8T61TnOPP0gvPoVuyMqQ5HezSmzHlBmmjK4HAGUK+ZzQgGA+xHXoRhX//PD+OI3fy6sYwLA5KoXBMq4nAqTnaAaY5ph3UyI01+2Lz7w3lOQJEso6gLlSoWg9pGkqXrKN434ozK+An7pAqRyrRzbBIDN59P5gNOvlSCgqMwWFTwCQVxfBQNL0JQsPKjRVEtomwIkaTZNijCJUTeZLPuMSe2x4KQHvwyRxBWe2uXjE1fdjFvvzbC44qN2zEMtaNJ10eSfJ9+Vfd7WhTB1GW+xgW76iP0Eq9MCWw5r8NbXH4nDn7sajU92JQGuCFmmoHuSstPJVmShT4LBYCAe7hyrXDuTMEASE8ybwee+9BP80zUPCwOYwLhH0j0VD0wCmpEQf3MFgA/amOK/vfsYHH/iRixU9HlmUQrBVQpwlIhS7jExPG8GZeUjiHKRnI7dms13I5hJgJRrjuypPAP4jqXKAihh7QfozfTxu+0V/uZj38VdP13BwkrqvOYJ7NOnN4ZXkjHMIgFK/a4gCRtsOniA/+Ojp+GQQ2eQ1bvEg7gZKrAbR7EW7pQEWVkIUiCOFczT/YtgK/e6gciVN16GYbYTXlijpLx/EyCK6L/bIpQtUQtFxIuXSgV+CFphGADMNZBFJQQsqSBh+6kVmNl3riVmoZDn3J9C2d/NXkHBcz2ZcF3XtUfBZO6PjCH7+w/BUFE3qWjNoKCm7sUsbCAIr/cTP1vKH8tZxiSdGWotIrICPJ5bGDt+WeGLsYYFPCXwHbHvycKtpO16juB6qExhPp/vaSC1FrRpOwj0xpzHDvBWsNfaxZVBwVhpMwuV5L30XGlnITtLmLIDv7NISpYBUS1QFq/0oe/JOLDzEtukEs96jtRiNZPEnpxjKuePbH7BBNFNQpvxnpzn9PykzG0Fge1sY4C1nUPV/5rsfFNH0XnB3x/58s4D2M7k3fcuAl0Eugh0Eegi0EWgi8D/TgQ6APh/J2rdZ7oIdBHoItBFoItAF4EuAn8QAUpAZyN61THJpYlDk0XWJJ/vJPWEI+O8QSfMVkv6jZm2BLrI4HOyh8YeIgA7zcA1jz1eaywia5olQ41lqgwfyj47do5LRhvIStlEY80YGGwS1GMZ6Ckg2z6n9GaCFJq84wGTgCzvIR7ELtNKj09hmhF1caxikRR0Hrr2TGEOOdDJwFtjJvPvZGYyaWqAOZOuZABbMlGe6z7PBKRJNArYRNlHSZ5WAqYxUU2ki7KG/CJwIslJAUQU+NKEKf3wVBDR2EvGpLYkrMirCmtJ+9/ibUlqYTdVtfga2md5nUg4O0lOY40LECfStCq1SBCUSXbxBTRJRSdzyZ/FTvaUTLO2yUQeedBL4Pt9XH/Tw7jiM/QA9oUBDC9TxpdIm8YCkBGUmvEXceoL1uC/fuhkrF7F5DBB6hINWWZOWpPJXi1qYKKcACzBjyGathQQKogJvvD/s3j0sRqf+4c7cMNtj2Fn3mDUlCIVHLYEBZncrlEHBRrKDrchZiMfe80t4F2vfy5OO+0IjJpcwEb15VVZUIm1T5lRglst+r0Ui8s9XPSJ63HT7SoBzefTA5hfhA1bn2OxRdRGCL0Ae6ytcNbrnovXn76P+JuKRClZcS1ZioVICydJhJosUvoBE5wRwJTjggANk/v0ZSTbOhTg/d8eKvCZz9+IH/9sB+ZX6GpMaVyCsASBS2Gu0lPVjyJEfoA1SYsXnziL957zQgxmKFscYZkywTSOpfU0gS2fYDd9Zjm3CG5BPjsII6ys+Pj4lXfjutuedgCwygYT1XB5dgGAQ59jvMGaVTHOedNheOtrnydAbJZnAhpLgYcouJMJrSxBgvqcW5T7tmQ+L+HPKcE9ng8cE+YnzjlOZp9MJ7JMyShmjCg/y/EylHlXCxNSJdb5P2H2sdClJcDTIokohRriOz94GF/+ygN4YmcPI5FfrZ0HMNnQBOspPc1lpELSDrBxtsHLXrIb3nLWochWnsKq2XUIkh7KZijM84KVAIwHZb4JbDYEggn4+kjiAGFYiMdrla3HFZ+/A9ds/S0Wl1MMq0JklgkOcpljPPlgCnpHAdAPfByyb4ALzz8Bzz8c8KsUZaEqA6J0wOASHK0aBAnHfCgS0Kv7EYrWx+e//iC++i8PYvt8yyEiDGAVwRXeKZqK449+1BXWpMBZpx+Ac88+BlE4jxEllWtyxtlPxh7lu6hMPL+KXOX+yXwMySDk2uSKcKyIh+u2yZ4zMCS9llUhhRmUViZgTuC3KJZRlGTmcp9IUXFtipWhW5Z8PwJjFfrBDHpJjSeebnHJp7fhtntzLI1YWDHxB1XhAvOrnqwv1DKQ7YRyvaSgohRQnEbLlK+dCT3sMVvhtD99Dt74+s0YzJLx62FlmIM1RwIWC+CmxRuco+JVTLl58fhWn3MygFt/gC9+9T4BgHeOQuljn4xrkiPJ7vZ8FA2LctRdwfdzHLxbDx85ezNeeNLu4gE8XOQEUgCYvsQE6hlrBYXJ7KSsu/OB5poprOZwAob6gcxDAcrIRg21EIxb6WB2gJ3LCf7m4mux7fZlLGYDtD5Bygy+V6NEDno2e6Rri5B5hj48HHVIHx/9wCk49KAYw3IXap5JCvU/FrCvVblvVb9QxiX3ICk0QK7y80NKr3vI2N8RF1SNY1m1bq+Uchm3LuqJgwCpkMvNzcCdBVi4pp7Bum/I+BTfXV3PrWiNbeMZZDQaOt/ZUFUYXCEW26l7jzJDjX3L3/Nz9Ao2MNOsGeT80FQKUPuBFL/JXkapZoLSpYKo/DzPaQZ6Gj1dQWEtfuNeRBCV5xXx3hX/dAWftc9YRKbvNma8uhoHnnvsLGPvr2xggtjmARxRd1mK5Qj+FgWtFvQcJXLUjLFTwyB7mdLLdraYZteO5d+n5PvtbMOppOcJvpOuE/Z+du4yFrXKcGv/jBna4puuShwGyvMx7KdpOxEFfvVMpj7HBIMNhFdgl+3QogNVUuHs5bjXPtTrGZsjT+s8gLt/cHUR6CLQRaCLQBeBLgJdBJ5NBDoA+NlEr/tsF4EuAl0Eugh0Eegi0EXARYAAcJ6pX6okY1XVURJ8mmRUAFgYP2SciXygJv4s8WbBNEDRGLh2jTBrxXtVZfokgeoScQJ6TnnWWmLV2LoG5JgMtIGIghm5RKEBy8bEkXY5CWiTMyaz1xK3Alqat1sUOH9UTfaRTSjgtGgHK0tn/OUYtJI0dslVS/KarLKBuypZrZ5/mlQ0b2VlAUuCkWwtBzJPx5T353OFieOAXY8JdoI6ZADBQxLTU1YZL8IiKgtNzksSUo/KlqzkuwrR2QG81nZL6Aqzi2xd50tsjCO7zkBeJqGtTzX+GhkFsBUM4H0IevGe9CXl13A4ROxAejK3hPkkEpmETVSqVBipbQ6vqZHEIZJkFa6/8WFccuXteGx7iJFIRGcK+hEsJguyJezoYy4c4qUnrsVffvBFSGZqrGT03iW3jIlgJ/Pp5CwZB5U5J5pAv1uVhWQs06iF2F4GM7jlrl0iA/vLJ0ZYLlv1im0SBGRj+eqBSIDHD2PEPrAxWcIZ/2VPvPUtJyLstciLXNmFIq2ucRJ5VJcsJlt0564If3fJtdh2R4Zd7Gf2peg5ewJiiQS03yBsCaT52N0BwGe+am8kUICHAPByrhKxxELoCSvgmh8Ly5p934D3Zp/kSHuxAL+MC+dkf7Abvn/9Q7jyM9vw2ydjFHVPAEeCRhQxJgu+Jqs4Un/MuSDE8UdGuPDck7Dbxhp54WNE9hVSEC+uCdKHkUihhgLYjZDXLdIoxkwUYWG+xceuvBNbb9+B5UIloB2/SkaDFB+QQenTP7fCqpkAZ595CN5yxuHCvGURxtLK4tgPVpLw4h/tmGIy5+jZqCAAWXksjmARh7DEYlUjMAabFlkQfFdwJidr2ksELJTCiJbsX2W0EQCWOSLMRwIMbLtwGB2Q4OOhR3JccvlNuP+hAPPDVoAxVRUg451TnuOGRQgN0nAWs1GJLYfHeO85R+OAvcn4rFBw3NAXtSHgQGCvFhCQvrwy3zlnmkQYx0E0Qhz72Pn7VfirS6/HLffOoygS5HUuvrw1CydkAKqsM6W5yaye6wF/esJu+MiFpyJNdmBxqUBdEhxWD08yUgnaCFodEvxKkHjAbOpjJa/xxe88jK9/71fYMU/dUzooqwy0gHPgesD5HYl39NoEOPPle+Gctx+NXjpEWXNOtqjE052MVi24sXXcGHRWiCL+pQ7slXWT4JvywNXrnP3J9R1kbDrw362rJSXSOY4pu+1rwQY9dcnGJ2uP7Fv6zRI87Pl9zPSBR54o8HdXXI8f3w8MC7IhJxLA0wCwrbO6R3GBoW8yxy73x1KY+U1AoKxCDxEGCHDwPsDrzzgcp568H4KwQFaOZMxFUc/NBQWQ/JZArDiOC2hK3JOM3CTlnOrhy9/4Ob5yzcPYNYrEa9qvKR1OxrMva1Qlc5eFWIxvLgzg//quLTjxhN3EA3hxXnYZYfZLoz2ye1X0ncU+rObgPOSezzWAfcQ+GMsIO4lu24c5rujDLL7oq/qYHyX4m0uuw7Y7htg1SoTxjIZs9gaVFCPQbiFWL20UmEGEI/aN8aHzjsUhB0WovRy1H2Ikks8ORRQVfVvrnLe9A4L5xiwyKVgfVRPUJlDHMch4BKj5i4bzP0TRNBiRrWsMXKpQiN8wx4UWSqnbu0nKTzx2ZbxNsT1t/+P3SYGbFvFooYLbJ915ROIncsGqRsL1h6xbO+c8Q7nDhzCd2R5T3+A451jl2UxBVB3v7DM+n8UhvMb2cGHUyrnACiwoVc1CoGTCwJU9xxXBicy2sn+53jIIIpPt5JWt3Qp02jtSIUML1jgpyaTmc7nmKlish0rOWLMWsXOgMJAdwD5dSDee57I+6PnJzn7sN97TzisG9tq6YQx9k8XmdXJ+BIsUeH5ysu1cE1zxn7VDz1OTQkjrb/YDf27nQTvH6JmKfap9KP3olAs2v2Jrl7Ps/qXVRaCLQBeBLgJdBLoIdBF4FhHoDlPPInjdR7sIdBHoItBFoItAF4EuAhYBA4A1r66giTIflOUhyWhJ/jFJTylE/SQTcJosc365zhtR+R7qdWlMLUnMMfE2BkKVUSHewCL/qZ+Z9vGdTgaKgKDzfbNEqQGv9h6WfLNEoajOOjaZ3MuxuBSIVcBBk60KzI6Tdw5QHQPRjj1rCUxjEU4nJP8wcamJXYKzZFKpF6B59VmCl+/LpK0AV+Y57BKTlmCeZvGILGtdqpcx5RUF8FOPPJPEJauRfqwE3wT4cyC3JDGnGMAG7I49hh3wOy3HyDbZ341JIzziMeiuMTMAQBO9ExlKvhtZygQOFDQj60o9aQ24UT8+gg2hAExoi7FHbr+3Btfd+BtcfMWP8Lh4ADORT09VZYuScsNPxn6EVWGOl5ywHh99/wuRzpRYynJiu8JAJElJAOqG3sdkpjLBTaZoJWBCr0fpbYIXQEIv1VC9F3etzOCL3/gFvvH9B7BjkYlt4dE6wI9gk5Pypb9vW2N9r8Ypx8zggnP/FL0Z+pgS7OA4o+y2ynAzOU9cMop80N9zx84AH7v0etwsADDZoo2yRQmccr6RhetTmDUS2d+Nqwq85cxNeN0r90HQlMiKQnxX81pZS/0kQlPlAnCxr+ibqe9OgINxoPQ2Y6CAAr+naYSHn/DxsYuvxe13LiIrZ5zkbwaCKmTq8cN1kIv09ayfYsuhAd5/3knYd29fAEYyKht63mZAENUCBJIBHMq8ylF5Hnpxgpkwws6dFS668i5su3sXlrNW/GDFw9R506ovNj11S0RBhTWzEc5+/aE4/bSDBMQjSF6UlG3VNUm8IUUyl4UlZLGpLLr6XE5ARXmCY3IZg1dZ8Q5gFYCBYBd/yjGqkr6cXSJ737YCxghrXYANZYKR/UtGG8FdDsssj/HZf7gV1928gO1LBKwJDNRoS/XPpn90zbgKOy7EbAIcvJeHC87ejBOP2RPLy/OouKbGDdqKhTcpSpG1zhF6CiKzX7xG5VF7A8akxv33tLjos7fgvkfIKCXImaMmi9SjsTHfmOzLQADCOCqxalDh7DOPwDvOPAqjbCeW6UFdcj6lCMIYTVDJnCmyivUWCMMUEWr0gkZk0a8WAPjX2LHAChBP+pwFEZ4UEpUyLsjUj/wW65IGrz9tT5x39hbEUYblEWWa6SWrigVSwCJS15yzClSpnybHrsrTsi3qu+wY8lI4oJRN80kWRQIipSJdTjCwQEXvY7lOGawRWfvwkZO1Lp7lPtpAZXV7Xh/9fovfPdXioiu34s5f1FgaskBI1zbdI3QDtKIO8wNW1h8RMY4froOExMnkJ0Pbh1/56PspZtIh/uS4DXjXWSdgr70pub2A5eES4nggYL8+Q8dhKwoGXDs1LpRgj0Ku8T189Z8fwFe++xs8PfRREPxuCM628CkDLetHLYxx7oNR1OCgDQn++znH4thj1mKp2YXlYaD+13TvdmOfo57vofVdnFsEzlnI4vxVzWOV5wKR86Uvq8ojkwEfkLHc+hjMJZgfRfhrFrfcuYJdWYjWZ3EPQWAfpbB/OUfVo5hzfRYJjtw/xl+cdwwOPpDS+zkKrtXOr1ZwNa65zptX2abSE7onCWtTi9JYOMXirbJU9j33TE8KY1h8FCATqXBlXctZxr03x4W8lzsv8FlUEuE4my5OMKbpNFg7XRCmgCSH3ISFG8Us3mgwHI5UWt3towaoGvN2GlymGISA73I+cIoOBHoFtFTglGcXBT51jMoccGAwP6dgriuycGCqqEIIi1r3Zq4L1maOM/EpDnwBgPnuZCFP2LU6RnXd0znB+UkgX84r4vmrnuz8sxTdufaxw7jeGnBrgO70+cfYuHKWcPLW7Gv7uRSFCACs728WJfZ8ns+srzgfrXhR2qyj2gHJyuo2L2W7n/apntn0LKv7MX/Pc4MBwFokoffX87ICy672Tp6x5RU3dDnL7p9aXQS6CHQR6CLQRaCLQBeBZxGB7jD1LILXfbSLQBeBLgJdBLoIdBHoImARuP/6V7V5Tj9RJvWYpDRmp7I11OPMHb0ko+zojI4BbD52BgAqo4sfMY9dZZ4SbLNkGr8b00aSa4KPOTBYEpkqA2r+tpYsNcBRUnMuAz8NQk4nEs0DeNzTjjFiwLFcq2lPxxac3NMSfpZAZfuNPcykIxPMAtI5GUI+wxi89rw4Uq8/sSkVIFhZh8b6keuYhHWJYGvXtC/e9LsFoXqxCjwvoKLwTzUJy58TNGJOn4BJmEjydZoBTPDLEr6a+FT5ZmNIi7S0+1Jg6w/8gkOTRdSLjPFs7GGJmUtC20HdgGMDgfWZE+Y22ZzKKlemFgFgSkD3kgi93mr88IaHHAAcgyLDAegbSgauhyZoUHk14iDGqqjEqcduwIffdyL6syVWshFqgqIeJRp1/DHRy/jTb5HJ8oAmqw39gCN5fJnX8Cmt7dfoDyJEvdW4+99WcPHlt+Jnv8hQoFSJW58McZVlJjyBgPGvsbYf49jnJfjABS/GmjWUKlYGsAHAIoEu457jjcn1EAuLMT5+2Q24+c5izACmhKyAMASUAvpQAlETCct4w2yBt525Ga95xX5AlSMrSzSRhzYkmOuDiqdtnSMvM2EMchxon9SIEwJtjAVlPwl00+87Qn+mwUoxiys+fRu+8a1fY2U4g8orxR9Z5mvbU6nWeAV+XGKAFIft3eBDF5yMww7poeAc8ApUBWWJVea4FrnrUEDTqhmhaFr04hire30sLgB/e8XtuOmOnVjJoZ8X7W0y2RTIJqBOsD8Ja6xbHePctx6JM15+iAB6BARHxUjlcgWscv6X8lnPsePYx2R9qXKBejgqm9/YbJLkbwjVqZSozM+SwtsUMCa4QSpngNZJh/sCmqjvcMix47y8KSOsTH+yVD2EfoKb7nwEn/rsfXhiRyLsaMoQN1VP2f5+LeNFAAsC46GH3WcKvO2MQ/H6Vx2Jol5ARrnYoESABHE4kBhV9TLISxTJaWE7rpI+9MMCZVPhxu/vxFVfuwePzgNVSVCY4CfncU/A09YbIfDYJ0A/KbHPcwJ85NyTcNKmVRhlNUZ+gTzLETSUX4/hpRIFFKNSii3o0R00FfphgzZI8IVv/Bpfu+ZBAYBZPEFWZcMiDbLuPbofM7YELRtsSBq87mW74bx3EAAusJwFyJtAxgm/jAEoe4kDW4RFZ8UmU/uDgJtOktiAIK5jRUGVgQAh5WFFgpYTX7cukUYmqOf2HSoDiCIEJbLJ0A/Zfz6SNkES19i5GOHiT2/DzT8dCgDMAiUDu4wpaXuiAXfOHcCtY3yeCIqLjDj7iazIfky52Qr7rGnwxj8/DKe9cgvSuQwLy9sFAC5yZVES32MhA/3LuUhxbEVxKgBwGHJPGeCzX/wxvv79x7ArJwOYa5dKMrSVkzhm6UIt1QKI4xYHrI/xf55/Ao7cPIvFaieGma4ZlKeWwixZ79UXm4HzPUrsE4DPVO54rNLhJHKlvzkuG1FsaJoRYi9C0IToz0RYzGP87WXX47afZtg1CtD6GQIC1BV94SNhxMtpQsD3Er0qwOYDe/jLDxyPA/cHdi0to2g8ZaEK8KsS7/xPfHrdnG45V1g4EyYy5iL6tbMzWs6DBg0LgUS1gcVs3G+AirLx9O7l+sm9MFJ5d96T18q+xe8scmORwNSZh2PU9k4DfW0M636tAKICuQQNyb6FSDWLhH2Wy/phlhm6F7siCPrGO9BUbC1ElcB5LNPX1gHHuj4p45Truap3qPw9/z5dVCbrHSXjySV35xGJlyuGkTMMZd4DfS/1AeZ91HJC7Rz0zCfFZu6cpvYPunay2I1FR54DWelBLHu+Kw4QVRLHANaCNT2n2PlDVEMcmGxnLllrp2W09dCnChGi2sB2K+tZdWn0NFcUClZb3KSgyHkNs11WNMexLudQadoktWjgMc8J4jEtxRGcQ7GoBQg4Pr4nbQCUgc25wNiLTYkrWtjy8h90Ocvun1pdBLoIdBHoItBFoItAF4FnEYHuMPUsgtd9tItAF4EuAl0Eugh0EegiYBH49xte3VYlE3vKYBKPPWEwOYnTMd5Lr03HknOJTmPQWnJQZQgViKHwrCX16L3GLNqE/arJPE2SqkaisV0FdHJ/t2Sc/X06UWc/m7BOFTAwIJXPN5BSEpjOYFRAbQO0HQBsoLYBo3YfYz7Zd/HQcyxXAzenk6LmxSfecmFPk7+qNziWSxTZY2G0uHc341MHao8lq53MtjGNybghwGTvQrBeWCkEgglCkerqEsaEGgkA80tlGR1w5RKnBoJNA+pjsEUAM95LR4gkTJ2UtQHYAjJTXtj14QQcURDY2DYGJNt1WgPg5JcdQ5N+hmTqUu60rkaIwwAz/RRxMoNrr38Il376Ljy6PUBBQLEh042xbNFENRqfsqUxZoISpxy9AR+58CTMrW6wnI0UBCP7t6LPInWdmYzXpDkBIGEagpLHQ3gJAbIWTREg8WLMDWJEqY+ndsa46BO3YOs2MiRrjAge+ASOGqSUg0YJLyTC0GA2iXHUYSk+9L6XYM/dlTVV0KPXJEkpQxyGApZEIQEJYH4xwSWX34htd2WY5xxkGlsYhCrtjIDzqVEGsN9gw2yOd7zhWJz+ygPQljlGdYEqINIbiXR0kxNoLEnIlIR4GlOCm33Ce7u56QXCZGKBAhPjs4MCpT+Dz//DT/Clr9yPnUsDEL4jqMtx5Lcz8JsEiJbhx0OkSHHIXg0+cuGLccRhffHaLNqRMIB9r4+aMq9BqPLbwuAcoQ1D8SWdixMsLfsOAN6hADAlXgUaV69VkVdmUYbPeNVYvzrBOW99Hl77ioMwpMemsNwpa0qGqko/2ztyrOocURaosv0VyGHfc/5SDlV+Tjasr0ACAXNhA5PhLcx6ofyiIRjJPhdqobI+ySwlgCNjXhjGCpzJfPaB1TMD3P/IAi698l785L4hVvIcTVMAdU+8SInUeQRRyZAl49xrsSaq8PKTNuC97/wT9AYFhg39eynB24PXxCiF6TZSprrIVdOTehZx3IMflti1uISrP/cA/vW23+HpnKxMrt8E51hY0UNNhNYvhLXO/9bMtTh2y2pcePZx2GsVfUtnsNwuiMR83HLMRChYckFQNE6Fod00PsK2xiBsUXkRvvDNXwsDeOc0AMxrhCWvrO+q9UEV3nVxiTecthfOO/tYAYBXshhZxfdQVQgl6OoaKWAwgS3H9GU/6xYxrT6gxSzC5ifALmB8DT9Uhi9BUErkRvTDrmsZK9yDCNaLTLpHT1h6XJNFSFIqC3MqzMaz6PdabF+IcdEnb8BtPyuwNFRGrPS3W6NN0lbRZQVZOcc4hlicwn3UI5BKSXthu8YC3PvRUMbd+rjF5n1DvOmsF2LT5nUomwXkRYuyIvjL4hBl/pa5K8LwWFxAmXrfAcB9fOYff4xv/OC3mC9iAYC9ivsDAd1G124QqyAAACAASURBVAIW1ggDnHtRg/3XRfi/3vdCHHXUHFaaBSwss0iDxURqKSBezG0J8WiVNYOxDESSXxin7E8HDHLe2ZpPEJ5rKwHeKEjgVwF6vQiLWYK/u3wrfnRPgZ0Z2fQ5Qsr4lyzw4NwBaqqEBNy/Ksy0MTbtn+DD7z0GBxwQYKUoUbKAwQF72gfOliFUf24ZE1QqYWGaR//nXOTQCb0HASXfWRwSwGfxEln6obKryZaWuS8qJ+pvLAuy62euKGQNC0hLf2Px7dUzkZ1JTK3E9lBpjymlOLURkUimOoJ4r7NoTN+Bz+b+YEVWAvqLekGl3uLy90DYx8os1yIXkfl3EufcA/XZBIHVi1bAYxbBSHyUXa+AJb2ynWKLKB5MQGcWJlANgwDwGFjlZ3lWYNtbk6nW+9g5waSt9bzIOaWVFnw+ZeQVoK2EnT8+t7m1VNwXHJhsRX7TIDPfRc49Ir2vBxGu8+wHnjE5R+SMIt7tbCfVUbR/2A/yWcfSl/Ej92CnKJOe12jRjxbv6HnMZJ/13CNqA6xlcWxuY/zz53r209hSVl4Y+65wMmI/KzUdR/75NV3OsvunVheBLgJdBLoIdBHoItBF4FlEoDtMPYvgdR/tItBFoItAF4EuAl0EughYBB7cenqrAIcmrumDJ4CsSyiKx6VLoKncs7KpxmxSx8oQRp77uUhKOoacJO8kUatPtCQqrzGQWTwg5ffql6r+nJqUY6KOSb9pNqyxQPgJY5FMM1blTsJyeSazg6wV/oiJbH4pQKxJYZVkVRlqS6byGmHCEDjhu8nnmXzU9kx76Krn6FRiM6BsqTKmVbpU22Kec8YmFG9FJ8VoALSwSlz8LDlZi0+hJT55v4l3MZPw9AAmKExPQJE/FeBJk7eUaGT+k/KI9mVMIzKe+AxhADuQRZLd7lkGqEvS07WV9+D7kG1j3sG8hyanG7CggPLDBl4TqGEsGGsyuoStVNF3Wr2JzR+Yoyb0AiSxjySZwQ+uewiXf+Yn+O2uABkBlJbywGQlkZ1ZoQ1aRAiwJm1xwpGz+OD7TsL69SFWMrIZyQJlH5PZRK/PFRkP7Cf+jI+OwwSjbAVhrAULZVFjEMXohwHSpI9huRZ/fdkP8b0bHhHQalQHAqz4yBGDICelTQsEYYW5aIDNz/Xw3z/y59iwrsbKcIiSQJRIUOu4iMlM8ihRGmB2ZgY75wNhAN94+xA7Moo5E0tWX2iCMPQmpZ8opVXZH3usqfCuNx6N173yIGEUDvMhsmaImL62foyq8FBw/hLoIIwXqiQyPT4p307GIxmSSm7lZyLM9FgosBqf/fvb8YWv/Bzz5Tpk9DL1CTKWCGqV8vUjgiwZZhIfh+0X4kPvfQkO3T9CU5YoK7LqqMLqi0x5w88LeEx2dCGewGQ296MIeZHirz5xK7b+6GmMCsqBtmhFHpzTzxMGIv1xBQD2K6ydjXDeO47Ama86BMPRsgAn9A0Wp1n2YZwIq5ufI4uzrSrkWSZt4TwwSVcBr+j1HCl4xDWPz/W9CGUxojskyoLAT+i8QfkGZNA2qFo6qup6JXOlrJDlmYx9SnnTU5MDmWNrbhBhWPi48qr78O0fPozFknLHOfyyJ5K7tOStUCEGgYKcGB0GkY9jD4vwkXe9CIcetg7zw13ICBRXIV10hXFeE+xn8UJIed8CfhFL0UHaj3Dfg0/iE1fcj5/8cgnDOkRTKvgoEuR+JABJgwKxF0sfrFs9xGtetgfe8JrNSMMcw2EBP1GcpKnZJ5Rnpkx1jF5KljfHJgHgCn0uJUGMv//6r/D1a36NnfNknXrIBdDxZI4SEKRvNOV7uSyuT3Oc9coDcc7bj0UUrWClCDAa5khoMutAGwHPyFIkwM9CDa6VBGbokSoS2664R4BflV7lembAXFkQsEkUxIzYBuFYi2x2tlLI2p4mkfyu5JgjTFhlUrgQxFzzcyR+iHWre/jtk8DfXn4j7vxFgaWRKi4QsNQ7svcIHBNE89GWfefRy/Wlp+AjWcgEqsJa4umxr2XsDAWIppfy2n6J0160H9565vOwcWONUdNg50opkuNSM8RYUvVBmKmsqSCbukVMv+J4Db7wlXvxle8+gp2ZApl+pSxlAW/VgQE+AWB6iIcVDtiQ4MPvPhrHH7ceXlhi56IqRGhxjuzMEjM+h32QZZUUCySR+mkLCOmKijJZ98n2px+xMpTJuiUoxjk4k0YYZavxt1fcgOvu2I4hWb9kJnMfoNKIFGQRuOVYUnZuHz42H5Ti/ecci/33p9YDC0O4P6v8McE27iuMO/3apcCDAKGw4rke8F0ImOpeyyWCwCaBczlfyD6s+34cUL1BPy9N0YOJ62MC8fSv78k5QQtGdN6LuDf3fgdQGtDKYgP53biwxJexKcxXHWkSI+HTyj6qrNHhcOjkzq1YxSl6OKlmgpoGumoBhK5BIuvsVFJMkYQFTHa+EsnrsWyxyjDL/k655pjKDyyAqGQdkwIxZ+mhMtCqBMN257UqWbANpvQyKY5rhNVMFrWecXQssWiAY5x9zWdwTJoXsJzhhN3OuUGpaVc4I+zkCfCtaiQ6x1lsINitYwgrwxbC8pfYsODCSbwbeM7njAsBxzLVBGpFwkM9ilt7tnOgH59f7F30pCRz3D3fior0fGny3vq+BYuvmgZxovYbjPMRHQDc/UOri0AXgS4CXQS6CHQR6CLwrCLQAcDPKnzdh7sIdBHoItBFoItAF4EuAhqBB254TauJdOdr2BowqwllJWg5VqcwTD3nfUmgoFJ23BQobEwtJsiMcSnAsEsuCujnkvsGADMpqGxg9bzThNszPYGNgTFhoExYw8Y0NYCGyWJlqEx8anlvseB04LYm9wgUsPEu2UifYpfcY/uNicK2a7uZlFcQ2RKM+iwFFpXdal64CiRbPKavsaQugasx1dYNyAnjVxO9+jkyE9V3kclO8y3msyWhLEC23kCBbO03/p5gp0jfSvJc2S78snuLPDI9OAsFII1hpGCek711QDoTywZ6C8AWasJaGcXK0NPEs7Jsp8HjLFPALCRYKcCksp04MshUok+tsNcQYNCLkCQDfO+Hv8YnP3MPnlgIkJEtWDP2BAyYSK7V3xI+5qISJx+3DheefwJWrfYxGpHVRCCaIEOLNCVIVwizU1i2zt+VfyMbVhjIahCIHlmCVYbZ/gBZsx6X/8Md+PJ3foHlUYCSTFgZLmRTEuhJUXsEGUqsiefwgk3AX374pVgzV2FlNELBmJOC5ykLSliJPpn09N5NsH0HcPHl1+PmuyvMFyqNKQAwxxvfUxjANYI2RBiH2DgzxLlnbcGrXrafgFJNEGCYL4iMNuNW1vyP40Xfm43VPiRj25Oku8hoimewAjgzMX1+1+GTn9qGf/rur7CrXIMVgkJBhbApEbeReALTj5F43SDJcfyW1Xjfuadgt7U52oxAUiJsPj9uUWSUj6ZYMf1AmW/PkZFR5vuYSVKsjEL8v5+4TSWgM8fqc6BVS+BCWFlkv1YYRC3WzMZ49xsPxZtee7iMEXorj7IcBQGAgL7RQBizXxTIUt9NlUNlsQGfyz8L642AIpl9lGIXiVFqpkeg+W0YNagrAloEFHT+UII5kHHGUUPWXvFMX3HPE/CdoLesXW2LNXMJ/CDFN7/zKD519d14egUyDrySIHiIOmhRNjWSNkQQlqjI0IwCPHcv4ENvPhYnv+gALBY7sUzP0hxIyTZuC7RVK8xuxMQEK/TQw1wcIAgjXP+jh3DJVQ/g0e01isoTv2G0I20T39/5sgsAHAL7P6fERy44Dps37YEsHyLPRzKXRa4ejBfjR/A2kTFUI4cfRIjQYJCQuRmJBPQ3rnkIOxwATAloAs0knorEK0F9FiF4wMaZCm951aE49x0vQBjOYzlrkOVcuxzTzy3uBkZxnWIBC9c1gkyUlma/i/w2GX9O4pdrLgEiSsGyMEQkd1koEgbij02wP/ZjGe/0iZZ+pay3DJQWbZWhrSNd01FhJo0x2/fxyOPARVfejDt+XmBxhWswmddUKGjQ+CxwYMEDxxNx9lkEHn1+F+EJizNGXYUCKpJxynWZUvQi90+fUIKUvod+1OKofXt486sPxikv2hter8aOlQJ5yT210jWxpUR4IsxKAnyERZO4Qdxbi7+/+h585buPCgDM672SwCpl8dnfHkKyRdsAjU+v6goHbEzwoXcfjeM2r0XTDqVIgWAx4ze9z3B/KGsd5ywWkaV2zKRX31XGX9aSMQAcivcvweAk9dGPfQyX1+Ciq7bhhz96AsMqRFtyHaRfuJS2sNJAJfIJM/s1Br6HzQcl+MC5L8B++4Yo2wx0WicATCCUYKW206k3BJw/9JBXT1kFd3W/VdCOrHDn/+z2etnPOWcpmUwPV1nLWeDixqzYKbBNOs50fyVbWdnG6k0tnFAHBus6Y2omXLMF4xT2sFpFcN3heqbyyo6WyjXL3d+sF0wlw5io/NyYtTsulnNezK4QhW1hQYzs6QKsKpub92bxi4GyXAdE/tkVrU1MPDSlZqxmvgvXTiocSCGAB4zybHKusGI+By7bPm6FX4yTSPibuYbsNXqwtLMY938Wf9k5R+xBHJhqZzsDe7kv88uAbysCFPa4YykLK5gsdgeMTwBt8+yeKM/wMx7n4ljSW+0RpmPP/rNzFYuL7L4qda3zmH1jZxs7y1WuuI5qI9bOI17WSUB3/87qItBFoItAF4EuAl0Eugg8mwh0APCziV732S4CXQS6CHQR6CLQRaCLgIvAv1/3qlaTkPTOY2JN2RP2n/CeFDN0rFrHip3yaiQYaAk9S4wZK0QSjOIxqNdMAFL1HVR42TFdhAmiQOs0cKrsXk0+28/teZogVKDXWKgKSqqPHb8mEsVMbior0H4mDFyCoJS+ZFLYJSuNLUsWJRkeEg8n8WnsG20X22RtmLQxitJxotGAYEtMm6QkASVJmLqErjGoDVS2d9J3UKFcYQSLbLLz9GNyVxhJZPm4RLVIJ2rSd8waEplvZS0bs1qey2R5Q9aTglgSQ2FNkUmmyVPpe4LZDgiX+5ABJixlMo8VCLOEMxOnxGgMWDCGMxPiw2w07kPx6hMmJ0GFSlhhkR9jbjZFGPXwvR/8Cld+9l48Pu8rI1Jy9mT9MOFNSVYygH2sSWu8+MTd8f4LTkC/Xwqjkd6eBICVIRXJGKbkoxUXSDKc6FQTCXCa8/n05kWNBBnWzIVo/A244jM/xRe/8SAWc3oAk7VJCdNC2K0sHPAC3ifAnN/HcUeW+OAFL8Ju62MBKUsCF5SDFW9t51/IdngtBv0Bfr+9xscvux63/rjGAttKQKz2BKQkSNX6pbAL6a1Jv+HnrCtwwduOw8teupeA3I0fYVgOBaIT4N3Nk9mYjDyODwJdBCgpZ9yqJC5BIpENV5nMdWmM3z/t4WMf/wHuuHeIhTLFCGSvVQhaD1HbRxsWwmRMwwRrZ3O84s+egze/4UgMkkUgJxzSl/g1XiVrSEE6MNm5LBhIWjQivxtgEEaYXwL+6hO34Za757E0Ul9PYZ5xVpJ9L+sFwbUaqV9jzUyI95x1GN782uchL0bIipEARyYZnecqEdwb6HwToCwIMcpGMs7jiFKwha4PrkCBoA7Zh/St9MnlZgGIgOYBRgQKBfStURcEowuEXF8oJesKIKbXHN4rL7Lx+jfbj5GmPdz3yxp/d8VWPPDoCKOcTFFOYgVVCFJSQJzPLIUd6GPv2RJvOe0QvPVNxyLzdmAhz1CPPMQhQSTOfR8+JfgDAtwVEkTos/ADMb7wtbtw9Xd+i/mMY7lFW9LfuEDrNSpjLUzcGFFLcK7EqX+yHh8+70VYPdtgZbgs9xOASFiRXEc4Vql6ECu4GNAnNUHskcXdIm98fOEbD+Ib//obxwD2xQO4lt6jLDdBNQp5swwA2NCr8abTDsT57zweSZ8s7gKjqhYgXPcLZUqKxLWT786ykRaMCEORBRzKvFSwiAw7k+HWghi+b+yT2c0BxPlHGFRWTvHyLJ3/uh/FwgolM94nW1hYu7xHiyTwMDcI8OgTHj72yW247WdDDEmk5t4oLH4qPtPzmpKzlNtt4ZUzSKIK++8fYY89Uvzs3qexNOyJLDPZrUQXGQNRGSYjl/Asx2hTYX1S4oWb1+HNbzwWBx8yK/EggJ+VI5Gmb5CiFyUKbvuMZo1e0iJM1uCz//gT/NM1j2LnKFSWKu3IWWQCKABctwLKtgHHV4EDd0vx4XOOxdGbViPLFwgliwy2rPFO2WFcsMMdmf3QtIgJtDoPVSkg4lyQYgsnTSyxY7EHAeBa5Kvpa724MIPLPn87rr/rKayUAbsHHmWXOdOlQoB/YjwIJFeYIQB8cIoPnHs89ts3QF4PUZOtSQkFqWWh4gQld3W/FLa5Y7rKPsz1RxjAyqbll+4/Wpgxlvg15Q7z/2UhDNdx9xn+mffmeBOZYFHumHxeWKbi9TpZ08fnD4mTsl4J/CswSuULPSPIfse2StGR3oMsYPvztBcu92UDgMeSyK7tdng1FrysR+Jxz3VCi9ns7GCFbJY8M8Cf17A4zM4aLLSQQhnZ1vjsBoUaKI+tNCbFbuZxrLFVb/VCQHrDuFkEJmcJnkukEE0B9SRVb+PpAjS7rxZJOYl+GV98J7MKmRzZBWDlvJLzHcejVr+Zqsn0+dX63oBcAsATYRiuPXoW5JfGTZnjBuJaQZyd4Sbn4invYFdwx3uZRzTPn5tedl2Xs+z+pdVFoItAF4EuAl0Eugh0EXgWEegOU88ieN1Huwh0Eegi0EWgi0AXgS4CFgEygJmQVxKWgsBjpoWAVpTW1KQqgQJjTxjzwVlwPoPtqfeeSBJKgtIxiaYTkgouKgBM0IYAI0FMaYljvUxYIXo/a9v4+VMg5fTn1JeTbCFlCCkbWf3jCOpa0lakH1VEUNvowOQx+1cYP85f2MlkTseH11EOU4EJTRwqkKvSisqI1QSjtYmvTeYOY67MIMd+nvLUNcaRsWxEItFJHlpC2fpQPDMDPk/7iQlqyjPb8y1Zbgl+k7lW32Btn8lPm1S3SXqbB7AwYOQZ2gcChwvYpklYBcP1/aMoke/iB+zYUvJM591qSVK5piIgqew8Ap9EyPq9CHHSxw+u/Q0++bl78dtdHgqyUAWEZhuU8cRxSQvctf0WJx2zGheefxzWrQXyokQ2UgloGVNkeIYcC4yPSxpTapwMZAKkDb19C7SUz0aIHgHFuEAYr8ffXnwL/uXapzGfZcgasmbJomVba4QRgVX+OcZc0MPJJ/5/7L1ptGVVdf797H6fc5uqoi36ohqKvugpCkQNRlQEbBDFDqOAYBdjTP7veMd4P+afRJMoaKKRRoREiQjYxB4BQUCgEEQFpJe+qebWvfc0u3/HM+ea55wi+aJ83QfLW/fe0+w999prrZq/+TzTw8c+vAE7LomR5bko+HgMBLAsKOA48eoSHSoNp6bw7AsKgG/ZWGBboTBG2KMBYI/J8ErsguMI2G3JAGefcTBOe9M+oozL6wADnpvYqNJKWWMZUz0PKiWZqE/EKjkrB0g6tHKmJfFQgZLvo9vsgWu++2t841u/wrObaXMdouTnBgR5xI4RmrCEX6fo+An2XF7gvA+uw2tPWI4m34yasNHvIKPFN/FOxV6cVH41iKmaixlbT9TAnSDEQi/AZ774S9y8cQ69YSOQQ2cLQq5QY+BgV+JX2GVZF+effQDe9fb9UdeFWHar/S4LDrT3K8cCITwBf1wrQBeFuVPAK9SkrbBCRrOB59AtS7V05xyUJrPasxeEp+wxHKE2cBiM+3/bfaXQVOfITrejamSvQZJGmOt38aXLbsfPbn4acwuEdFR/EuGpUpJGptJ21ONrPOyU1DjpyGX4+AUnYmbnPgY83px21b6qTWmJz2tXZFJcMR0nAude2Nzgwot/jpvv6WEx5z1Gsk3qxXNSIM6vcTiFsCqw6w4lPvCBdXjzn61EUPcFqnF6IvDinGU9PWkbr71uqSKm4jOVfsVpWCGrPHyNFtA/eAxb52m77aHgx1LzS+tl3ieisqcCuMGuUyXec+panHf2MQijTQJ5ioa25vGol6vNc7SUVWtdwkT9fS7qO6pBTUmodsI6Byk8Loa5FCjUdQjaQXPM85oSuLLHL22spYUsAsRxioYWsOCc2pVzJAD2qgJLZiM8SQXwl6gAzrA4JAjkC4nWWB6imJtqdN8rEVRTmO7UOPnkfXHKG/fDN795J35x5wuY67OAg4UDNQLOz3KxqchVSMZe5mmQY9clwKl/vj/OOuNQLJmpsNgfyrXvFwtI0llUuVrV0uY/5FwQ0r99Bl/7+m/wzR8+ha1DBcABVf2Ev1RCEgLyc8UCmteuwOrlCT59/nocvW4Zsmwb+oX2oOd9R9inENxUowp6dUdgc7sqIKmeHQyHWhQmLgVakFMNC1FSs6hhOg2xsG0WF112K3628SX0aPWe895j/LSPr/QBZssJpwAmAD50ZYRPnn8cVq4IkdUDUX6ziEc8G8R6vZACHCnIck4hapit9yDHugE6W3cVBo9758pa55w1FOppAZj0E3duICzYMXtkzq1mSW7rpxZHbd8TmPNLt9sZ7V8YOYWc4169LIKRfQKV5DXnMHUJMchoxyzzirQlVtg9CV4ni9pG1s6cOtmygX2Cpbetfo5BV15Hfra0gaDPvSuE4VxoLTa4Numeh+rhUKydhyXbG7CFBF0IVIWtc6haQpt6WXdIWmyl+5/xnobjiL2s7VjEItkBYLOVHruIuFYUzomE9x2V2uMCBStqc20SXF9jwm/bV07C78kiQtu38Pz0uQrmR/sZZ32t40dbXBj0tWIHc7SRggcXY93bcV8ydozRVh0Vjjj1523Osv2nVhuBNgJtBNoItBFoI9BG4BVEoN1MvYLgtS9tI9BGoI1AG4E2Am0E2ghYBB79+dubfn/gEpf0tBxvszQZVjv1JJOVCjz4MLjK77TX7RjaGhixBJwkTid6ALusmzsEhQyaiHNqU6eWNCWPJeK0d6smXg2q2meMoKb7vVkSW4KPX2kTyU8gAGbyUUGmKmgFqjLR7JKjpjaWRCotbZnkZsJREqDjhKNZA2oLYU32KnQe9yG242UsmQg19a6qc8eqaLsmBrf1uQqwxdbZPUHUsi4RKz9ytssGYml9OgmAXRp/O5W0JTVz6XGott9yDaUn59gWlMB8ZOXtgLp9TxWevc4U1wQ1hPgjoOxsManENADM31ENzFgV7JUoEmr2D6Ry0UMaE3hQAfwoLv7a7/DMnIdhQ7toMefUHoWMN2pRAO/YrXHCUUvwlx87FktmCYBL5Bn7b4qoWNTgaSd11tlMemsP2bJUm22qbL24RMXes16EGD6WTCV4YVONv/+X63Hr3X0MqgZD6YcbKcDha8JMlFdxMI0lQYTXngB86OyjxAZYlVYQRaYUVrjrx3OY7qbodlI89WyGz/3rjfjFXQW2UTFoFtAC08iaWbAAgdKM625Lhzj3rMNw+pv3FKCYVVReKlxij9jGL6UHKgEFoXRAv+CaCW/C7hw+VY4xIbYWJDDpv/HOAb5yxe144LEeFqhUpXKTgEZki5SDVag9H1HTwVTo4ahDU/z1J07EPnsAeX8biqEPursOqLL1PCTS+5qyKkIuWu6WCJIUoeejEwRYWPTxfy+6DTffuRWL2Vh9Jf1A2TtYfHUJ+GokQYMdZ2J88n3rcMYbVwE1AYT2iA2iWGzNCQUJf7NiqAA44phUVbv2p1QLUVH8u77iAnA4RgWWpDKqaHXqI0FeZohTQuU+ylJtskXdKhJOtb/nuDWHAB3/7P2YyFhif9Ik8VH5MX5647P46n/eg6eeBQZ5NlI86jzBc2FfcV8KG5YGIQ7ex8P55xyJdUdOyWcNFkvkhYeGlq6iGCxRZhniIBUrYRZJ3HH3C/jKlffi98/WWMjZL1ZtmGklLvDXUzCfBtNIvQIHrInw8Y8diwNXzaDOB9L3mvcI+/4SqnNcWf90A1FRQkcAdr2u0Y1rFE2Ir179EK75wWPYMs+iDUJqQa0K8GsrsqCiv8bSuMA733Qgzn3fceh05hU4Fg1i9gt2BSW8PpOgS+ZZXkfGmkrUmPGltXvp5g4FaIRNnLuLmvdCgGE/QxBUSDv6cwLQIdW0jAV7MAsU5vvSNpo2x11xMyAA9usSaVKLAvjCi2/Hxgdy9DJaTPN6+fBohy7qca5ZBJlD+FWCJdMVznjbWnz4g0fjl3c/hkuuuAu/f7zCsAxQFbnAXvZGFltfqqkJvysffpqh4wMH7DWLD515BF57wq7IqwX0yxp9USHS2t0VrYhrdYk0pqP8DL72jd/g6h8+g620pq8UABM2V4SZtNUnzOMYoAI4IgBWBfBR65Yiz+cx39eYUg3Nsay207q+0rJYipjk4mgRk8Fh3nsG5PiEgOBQZJO1jGW6KkwlPrZu7uALl9+OG+56CYu0mxYFMC2g1T5Z+oM7ACwK4MDHupUR/uqCDVi5b4RB2UPN35fjAiVb68W2WSDehFOJWPjrumygdnKXp+udKm8rpzLV1gWBqt4dONWexpxbnJqVdvR0zQg1TrKucY2bKDCTAizaiLtCr8levRo7nX8YTGn7QOvrCdtzHhN/L4pjBxYJ9UOq1V17Bttz2f5ivM9g4Ya1XtB7yPZmfA2huVxLV2TG0T9Wszpr6InWDzxMUVn7VKIrLDbgqXuo8drOuYJgWVW7Y+ttK4Cz52qhld7LXC85h7JYbKScdvsP29ONQDtBvPQR1msqBSnWusMpfmXv4tTofM4kANa5f7xXNAj9cpX4eJy4oggW5sl+T9Xcdv78O8eAFNm5IkK+VvtCs4BLHQqknMnzcPTpN7c5y8mbsP17G4E2Am0E2gi0EWgj0Ebgj4xAu5n6IwPWPr2NQBuBNgJtBNoItBFoI/C/RYAAWHtbqm1h7Sygx/BWAbCpdQ0OWHKNyVNJ1jrRagAAIABJREFU3ElS3IHRkSXeGOiaNaG9r/QidUlQURBJYlHhqgK6sfWfKXUsYWhfLeE3CZrHyU2FXJOA2Pr5iSW1S7pqus719HW9iSdVNjwugslJAKw2pWN4pcehtsz2eWalvX3SVJ8zTtBqfMy62YD3JJAdJVyZ3HZKLWW14756al/Jz9ZEsmiapfegxUD78hn0VdWxKp+ZvCaM5ffaQ3CiRZ44dSrcVwWvWjeOrr2zzdTXMmGtcIyWtqYG0mQuE9AOorvjMmCfSo9PKldzta9sInRSAs8E3/nv3+OyKx/A09sC9OtMrFSJQyXBTsUr1Za+j5logNeu3xGf+OgxmJpikp3RoJpR1W18SNxdojjLmCSPRClXFzliWjeGqpaLQlqnAmm8A354/SP4yn/cjSdfSjCsMlEtwouF/RAeIejDj6i17WCnTojTTp7F+999OEJPe0nmRS39XxkXgiuOO9o/J5GHaVEA1/js53+C2+6psUB4w2QzrU2pWhYaTIUiLWTZkzHC8tkhzn/vETj1lF1RVkMQiUuP4ULVcWIp3GSo2K81ShB6AWqCGUliq96Pdti0Axa9YAP8n//v5/j5XVuxUEZibUvlqCg4mbAPKiDKEXgJogZY2s3wtlNX4S/eewy8YitqgrHaF8Uw1WIEOklEu16Sgga+2MvSUjlEHASiWt224OEfvnAbbr5rDr1MbcbVktmBcneNGKfQq5D4NY5dM40j1yxDHAeirhVQSFAi04Qn0JbUk1CP0ETuB54K1XYjIEQAQfGhKrwIIFTlGNJNWpS1fu0jjnMct2EV9j9gZxRlLX9yWvO697OiDLlXxB6W84BCIhn7QYw49hCmwBNP+vjCl27FxnvnscAepjWPi7bnPGzanhMkBOItPOMnWL5kgHeesQpvf9sadGIPCwsDlA11qlacUaDJciRBx0HmaXzrO7/FN7/7BzyxKRNrZlH7CwR2PX19qvJKdIIulk0VOOHYHXD+h4/ELstCDHuE3HoNC8Jj6ckql15U0nJsokTkvRbBryuxgM4bH5d/6xFc+0MDwByvjQiPOXUHBMCEIWLtD0yHwMpdAhy7bjk6nRxgz20qRtnHM4pcz1Tthy79Zc1eVxSJhMsKj/TaqZW3qB9dSwAW9BCnZwShfoYN61fhgP13EyU5j2JYUPFOaMhrpIUKMqexzKKJ1QLYq6QHcBxXePpZHxddejtuva+P3oDFN4RInH/N9ldhF/ssh3WEZTMl3nLqSnz0vGPRL4a48uq7cc33nsCLm6nKpN2z9pomjG8C9tyOUBUeqmSAJIywxKtw8tF74r1n7oe9V6QC0geFj35vG6anp7QPrljkF5jqsAXAUlz6H/fgmh8/hy2DADmVmjxMruG0t+bsxzmKyzJVw0mNVcsTfOrco3DkobMoigUMikj6aOvcqA4UhJ+88PxW7Y+1Z7atQaYA1iIBhXmydgvQd72Np2NMJQHmtnRx0WW34fo7X5iwgN4eALMwhjbPBMAzgY9D9g3xNx97FVavSjE/nJP5k3biUrwx4fTBHrW8/8Ty2NlX037a+p6/fD9gKmCxb3b9cbmWSv/cMBopcWWs0V496Wo8eJ6ufy/vC4N/AXuHT0BTqmoJiKXqyz10n6SFVTqeCXidnbVTVds6yvcdjXl3nuLAQVeUCVtkK0rjc61YgscsY9HtdbazQZZ9mV5fixWLHXj99GcaAytq0Z9p4YUAb/ZVdgVxuk9hT+TxeOF14WszFs8IFB3bYss85OZy26/ZXog9z8f7tLE6W4G8xkz3hnrfj//YNtP2TXo9bQ9qY0SVzOOYaEGi2jPbvsSu0/aFhDp/8g8/gQCY+wad481+fgzA+X52TqaM1n2iWn4f9eYb2pzl6I5o/9JGoI1AG4E2Am0E2gi0EfjjI9Bupv74mLWvaCPQRqCNQBuBNgJtBNoI/I8I0AJaFEBlrUCF+GncJM1JgBTGUpXCRKYkOyVd7+xqDeI4i04ChO36AvPnE2qM0fs7taxZHQqwcTaCVFVMWu3pa/6n8tdArhy5qWUF6I4tGjWhSAgmMl0BqaOknigtFRjp+YwTfvYcJsH1PVRlZL18TR1iQNigrMSqGCenTd1j4NYUJJP95l6uKrHzMrWtwBjCXbExnrDpdleUFtAE6JIkFjhsl5rHq32MVd01/kPVkiV4R9ekVsjLnoDyXHc9BAi4625xkTHgPoi/J0gm6IyoMiV6GfVe9EStKeA5YGxoO6u9A6kgIvwlVTUAnMTsRZrguwTA//EgnpsPMfQITuhH6yyng1rgRuL5WJrmeN0Ju+CCcw/HzKyPTFR7nljBEvTquFD1KD+XtqJRkiBvCqRhgG4TwSsDOhAD3iK63RRPPNHgS5fehVvumcNLfdocZ6ikrykBHvFyAy8cwA89hF6MvXcK8KGz1uJNr1+NvBhI/1/m+wlDRZEqaj6GpUQnCdHpdPDCS8DfffaHuP3eGj0qHcuCqJemqNI3lx1iaa0Z+wT0DfbZ2cNH37ceb37zcqDpoRDVGFBngdi9BhGkf2gGXyyJ2YKUn0e7VdonS7xjwo0Ei/MZnn3meZz3Vz/HS71ZDKmU8nOgzBCBysBEetUiLAQmLelWOGhtF+d9cAMO3m8J8n4fqKn2rZDXiyDHoWyYyloqgCM/RER41AxJEpEEocD6rdsa/MuXNyp0Hup9qeop3oBUWLtiBrHNrRD7QMdnX1Hay3LcqwsB5wxxK5AmnzU8MmtacYoS0hWP8FejMUq4KN+NVFoCjYnCeXl9dnhusOtODd777mOx4YS9UJSZ2HcTAps1voEUgw20IVe4o/c7e0wmkY/udIPhcAaXXfErXP29h7BYRdJPlgpzgnGqzctKQQOvU8dLsaQzxGtPWIqPnHsMdpyhbXeOvOJXUlUPaURlZ4OoCWXcPb8VuOQ/7sINt27D5kGFouI481VdWWkfcJJBqs6JKvbZFXj3mQfj1DetQBwUWFzogz2U02RK7HZFYScxVYtUAb9U2dO6PGDXYSANgX5eiQL4uh8/gS3byCU9KR4QvXXjI6g41xRqyUsA1oSY9kvMxqq6LRlpkZjzOqqBrPufjAOCR7Oml1uGttJq9CtzMOdvU/7JR4qqtEQSZthreYQP/sVxOOzQHVFXOSgC52mxGMTjuPYHGJY6/4Q+e8J3df5HiakkRBLXePypGl+87A78khbQ/VKcBAQMEbDLcFO4FHhDJE2M2akh3nb6alzwgWPQmc1wz++34LIrfo077tqGXp/PD1BXdC0gAO1LP+eavccjKicbdMoKq5ZGeNOfLcdppx+AacL5zEOZ97Tfe8ge5izmGKJLZTOmcOmV9+LanzwrFtAlr1VJi/xGADAV07xnQ1rQeyWiqMTaPafwtxesxxGHTGMwmENWsefrGFgKkCNMZe9ZqjPZ+9XBL53naWHt1LUOrqlxtG4EWLjCOMaJh8Rv0O8tw2e/fCNu3KgKYI/n71GdPGEBLXGgf3ElPYCpAP70x0/EmtUp5npb0O9nmOrOyLUyhbh+nFP0O5tjAkCOUyr+ORbYg5tfBwPXB5xW4k69SWCY0Ia4aQR+EoJy3TKFM4uxuF7yPTnYarYncMUHBgtlb0Pra3MLYQET1f+usErtyscFWFrYpkVYfLwc5Bq0nVSmcq8lDuwOhootunM3MVhsxVhasDbeO0kxirtHTPkrMJt7H3Hb0L2S7j/UJcGK3hgPxpfzupidyznqXkJhsxaPyfNk+tXCMfs8fabr6T4BTsfnpsCXr+W+05TMk5DYjkX2pFYk6PZ/2ubCigT1mAi0J6GvHatBWwPRtiOa3CfquZiDjRaX8SaXwr94DLRtr6N7l7EqWE+XhUxjOK17ZB+Hv+FHbc7Sgt5+bSPQRqCNQBuBNgJtBNoI/AkRaDdTf0LQ2pe0EWgj0EagjUAbgTYCbQReHoFHbnpbMxxqInSyB7Al3iS57vqFUnHFx6T9nWsePHpbJtTqhmlesztWFYcljy3hZ6/TRL4mBE3VY8k2/swSjgZgLQk7mcyz50ui1hKfvvbOG0NI5ukciJ6A0WJZ6pKaonZ1UHoy8UgLaOmVx6QnE+O0e3SJWUu+8vlUyNjni02xe1iCUViVUwsz6cxkpp6zAg1TFzIxajG2pK8ook2t5QDNKHEsamZNqIriSBL3qhBWtTHJ2diimoclcXSAzI5Trh2Bb90IAB7ZYFNFNxyCNs72nnzNpALLrFn1Z66z80h9O+4TzHhzvNHOm58hSsGmlH6dHCOEqbSAZu/ab3/vAVz+9Yfx/EKEIWGos5Y1sEUgSJXbbJTh9Sfujo+cdyR22SVGb3Eg4IfWrUy8E3zmRaagkIlvWuRSKUfLYKpMGYo8QjI1hWE+j8aLcc23foP/vPp+PL0YYpEJc6r/PFULijqVSs5wiLopMdWJsGaPBp++4NXYf80s8poFFZWocwkEGRte9yQKxLo3CQMkcYQXN4f4h8/9WADwIhVpRY6QAM0BYKpECTVDaoCjDLvNVjjvnRvw5jevQODn0n9Yxkcei6qwrjJ4IcchFUgKAFXVRtjI/o8Bts5X+MOTc3jwwafw6KNP4aZ7awwQS59e9r5N2FdZ1MFqJctE9kycYd+9Arzt9HU4+c/WwK/nUeYE6YGoGkta4UphRChQhag7DiLETM5XAzRhgA4VyWiweUuFz1/8K9z4y83SG5R24+IX7TopCgSWgVkLyBTk7tPWmX8TabGzDCd4VQt16cHoqwK4qUXrrs8RqMwYaN9fsRIVOMG3V2U6gbNP1bdfih3vXjtXOO9DG7B+/Y7I8z4K2njnFSI3B5jlu8AfUY6qutysVwXAokE3rZGkS/Djnz2Or1xxF56ai7Ct14hFts++toT3vNZi8a3jvhMXOHi/CJ/40AYcdsBSZDWVmoVcu4bnQKhX1+hGMcI4xX0PLeKii2/Bbx+usUDLc4+QiFbFpgDm3K122t2gxFGHTuGCD23AfvvSTlmv08L8AuKoo/1/GRNnlcuYioqOhRkELjWV7g1m0wB5E+Cybz6Eb33/UWyZE0IrqtVC6GyEgCC6zkVBTnvwAClC9oSWXpl8eio9qD1P74vt5h+n8NUfK7D3gtw6D7h+r2Nnh9FzaOAdAGtWRPjYBcfi8EOnUWYE3FqYwLHaVBHCcFEUsoRLXpMjDKbEupgAmMr9mekQTz8f4KJLbsdt9w3QG3Ce49hylsUypjif8j7JkDQRpjs9nPaGFbjg/UdjyU4lFgrghl88g29c9RAefnwRw5L3IA+9A4BW4AWaOkLusaihQlQXmG0arNkjwHvefRhOfPVqFMWQemhk+VB66wrkrDjXBCjKFJdceQ+u+dEzmMu1pyoBcFPSqjyQ62AAuGYP4CDD6t06+H8/fjyOPHQJ+oNN6A/p1jB2SLB+rLxDqIJVG3ldR0YKYc5pWtGixT4VLcrpPBCiE/E4gCT14dc5+ovL8PlLbsHPNr4o97lXcfRoP2uOY+sBXPJ+9Sp0vQbHHjSLvzzvWOy7b4Rh2cNin6UskdyrClQJD1X5zUItjg4WC8iYpdH5aL1RuLk9PNQ1T1Wb+n6qLNXRZ4CVc6fYQjvIXRa0/NXPMvDH6XESWMpIbdjCQHsJa4sIVQCLelpgqRa2mErW1mDbs9i+wUC02AlPuHZYoZVB5/Hxske09reX4jnXU5jvT/g7gptuv8JrNnHHjcA64yKqeo4h13eX64u5HNg+yuDpeJ/Fe10LYGz/Im3I3Z6GP5eYONcVOS4pYtNivkllt0HzcQGiAmeLkZ67uqioY40bFyP4Oi5IG0NfjTnfW4G5fq/Hq19t38S+51zD+N6cz+11k3seK+Yb7WPFMUGLG8Z7U3WEOeJNLQBu/8XVRqCNQBuBNgJtBNoItBF4JRFoAfAriV772jYCbQTaCLQRaCPQRqCNgIvA7392eqOJUCbVCHUU8lrSTRLAgbNMNsWuU75IAm9ClcLXqV1kJQq1kdUw35+KSAeQTQ2i/XaZTdUkn6g0XZ++cS+3cb887fc4tuLTZKLCHkv4mY2g9aQd2zlrrzx+JlWn9nzp/yvKsgaVs+llMtSSeXw9LaCZEKRVNpPcZrlon2+KFh6/JUaZSOXDEsWaMNTE51jZrHBhUr1iCV4Dv3acjAsTzKbQkr5z1vNOktOaoObz2QNYY2k20cLTRmpdu7ZU+UyCZlFhio0te36O4YAkmBljT/sBm4W1JlVV+SgK4YAWq7TzZX8/s3Y0q2wPSZKKWketqlWlXAtscKAOHtKwKzbMnheJBfSlVz6IZ7cFyAhDawV5QhAI/FAj8SIsTWq87vjd8elPvhozMwsYDubgewo4xLKSKiXCUbG1pSKYdtYecvZ7RI5ORGg2gwZLcf9Dz+H2Xz6GG376FB56Apj3fORRDo+g0o/R+DUCWkU3tK4tEScNOmmOkzbshI+89zVYMl1iyN6BYvMZSD9iXmPG1OdIq3KkcShj8PlNPj77+etxx33AothgV2I/LSxc+hzzXSr4tGQOauwQezh83x2w/8oAMaWYEaX2gFdEqMXCtxA1XSQgkPcJQTctYktsWxxgoV9i01yGlzZnGGQe+oMSc1QCeiU8sTCuBfqQh/H+oZI7ihrssUOGt592FE567QHYcbbCoDcnsc1o0eqUbexRyzFJ1ZhAVcJZgZwZ/DiWMTkTp3hxc45//MLtuGXjNvRyKiMJdPX6i0Mqk+nOnjqQvskERvx/jl9VnRm4oS229BaXn+ncQSWWqvccAJK5wf3T0Wxk+TtRnxIpU80nZrSY8gLsvXOFC87ZgOM37CgQrtcn8KKirpSxb5BDbFil4IPKd7UClQIKDhNEYMnC7EwHD/9hiM9d/HNsfKDAwiCCX1HB2yAXlO0jJECm7TbHZuRh7509nHvmUTjlpL3QxAvoZQNUpY9hyWHvoxuFWDIVA8EUfnjjk/jXy2/Dc5sS9IelxI7TDpXyYmPq4C+VnDvOljjldctxznuPxVRQYnHYl+ezGENhl/aa5X0v8XX/CQJsarHFjT0PnQDoF8AV1z4qPYA3z7G4RwEwoXbTRAgrlhAUqMMChcd5P0RIu2tRFLIjsaryzSVgUgVoa48t0DZ/qgpRgfsEM3aFLmpV3A2BtStSfOz8I7HuwBRNkSHLGxSiMqeFdReeP6/KedqVk5KCluWcg2qkoY+prodnXoxw4SW34Ze/ybCwqI4RWtTEcciRGDkAnCNtYkx1FnHKyXvj439xLGZnqXCusHnex3e+/wd8+4f349ktBTLa0ed6/eHxPqWNbwR4nD8rJGiwQ8fD+iN2xPvOOhYrV3SBJkPZFFoYEsWIAh+hz0KkDr7ytbtxzY+fxbY8kmOS96VanSOZhT9UKfJQ2XM4LLB2jy7+z0c3iAK4P9iChR5BmCpheb9YsY8oOql6ZVECHSKcK4eLvnxflJWAVCqPpUdsGCBmAUFToTsVI/ZrAcCfu/hm/OyuF7GQsbrLlzl3EgCLIpgA2CcABg5fneAvP7weq1clyOsBhnmFshhbAo8LnJxHOcGtqH+1kYMqxLUPrCk7J8fKeG2tRsBSwazuI8aQkJBRP7cocudowcI2VQsTB1txGecDU6tzDIqttNsvSfENK0jEdUDXevYpT9N0pH6149S5Y7xnkB7Doc4rBrL5flLM5Aq97LV6L+naLdfT+u06da6s6VTdis232qLrXkznRZ4Lj8lUwbQt5zlxNud+w6CnKYDNpWWk6nVFGwZw6SHPAiup+6O7g9sjSqGdnM+4rcRYea125JNgmXsLFonxfeycJzfunK/UNn7cD3pyzzXaZzoratujMFZS0CbztkJkjbPtJ8cKcxtPCsf1GCf3sQKrOU7cfo/7C15j7q2OOuUnbc6y/ZdWG4E2Am0E2gi0EWgj0EbgFUSg3Uy9guC1L20j0EagjUAbgTYCbQTaCFgECIA1wcekIJPdrt+rU0xIAizU3rbaY08TkqaQ0YSeJtFGide6FDjCBLIBk5F9pClnJcHqlDqTtqzqqCcPVYKoJbEmP2NJvtkfU82OVbLjvrxmT8j34fM0oeukIhMgWxKddSVgUhSowfiYDaAysctjyHL2xBsD4HGy2dmQOktEhdljnc3ofcRqVKGsJm9VxWLJZlPUMsnMhCcfI0BbsV+lJnLNotXibb0PFap6qEraOur7alKX9qWTxyNXURK/mmAl+KflpHt/l05XNaC+jyiWaXVL5dzI9ln7GppCxn5OW1OCHksoK1wQ/bJTaXmSgKW1bEK7aK/R3p+iHE3BvGwQpPju93+PS752P56eMwDs7ChpLUsQQzV2FWNpApx49HLpwbnzDjVQEPaGomYSC0wP6PcW5DUC9EMqKBOBMKiHqMohnnu+j98+sg233/00fn3fi9g2l2JYdJBHDYZ+X+yMGyKsoEAY5IjqVFRsUVxi9918fOg9h+LkY1fBbzIsFEOyGAGHagUegCpyiUtVoBNT/RzhqecqfObzPxMATAtoSfpr6MRumgCY6k1UIYoQSOsAs02FJUlPrJyHTUnvVfl9TbvriGBrKOpktRtVS2K5v0F7aKb02SOU0ChClleoI8It9rCkxSsVV7FYMicpizgWsdeeXZx60lq8/jUHY8kUUA0XRT1aIRPQ5XkpQnQFHJflQNVlYYyA6kaxTM9RBYH8fiZN8dKmQnoA33rPInpDKoCZVFcgQEWq/HF9kGmNTLtkgzui9HXjSt0K1D5YoCCPxWmERS3sYK8qzZSq8/fU5+o4VeVxJX71VHM2mA1j7L1jgY+ctx7rj10q1uQLC6XYH2uPYYVLBkQEClQ6z01aqKbhLLwiQycdYrFMcPk19+FbP34eW+cD1MMciWitQzlrA8CNn8MLY+wyHeD0E/bF2Wfuj9nlFfp5H0GToJfTjjZCNw4x2/GwrQdcdtW9uO5Hj2FrL5Gesiw7oBUzQTGhLMGaz57TYYBddxzi3LMPwVvfsAboAb2ylL7NvA91nvAELqnycFy0wXsUDcF3RyygqZJezGpced1juOZHj4kCmDyn9GrkAklDhGUoUBthBXaqrpEiomK+5vxZyNiWOVDmfUH7ozlRxd/jOUaGkPqLv6w1wSQYE1NgpH6Og1ctwyfOPxaH7J+gyjP0hjnyJgP8FH41DWBBe/5yPQm43kWiZCV8j7wG3Q7wwpYOPn/xrfjFvX30ehxntCgv1f5ZChV07IUokCDBdNrDaaeswLnvWYclHa6FBcJ0Cg88luGSqzbi1nuew7Y+ZZF0VE/kXDiPeCUdEKjYLeCFNbq+hz138PCGE1fgLafuj112DZAVfQwK2tHGaFg802QIox1w8RW/wnU/fR5bh4T+JXy6HYBFLWofH3A+pb1yyD7LBVbvmuLT5x+Do9bNoijnsdDzEYWJzLuMsQFg7WXNdUmLEhwj1NhPKC51BWkQ8rj4JHE8IACOMBUHYgH9z/9+E27Y+BLmhxRYc/50CmBeS3l/A8A1ZuMQh6wI8MnzjxMA3Mvmxf68Kh2clrYKBWL2jOZ956x4R8plV0RhINXWWGsbIT273QmVZS7rngBaV8DE89biNVUFGzxkbFkMY/BV7nMW6xT6fgZWBdKyqCjXggpRUDtoKONcm2DIXMe+1+PjGfcWtj0P35N9hTltca6RNd/tY+w4DQqP4aUqq21/xq/S29dZUVvyTFrG083EFWLZHmKsmNV2GHIfyryqyll+nqmEJ5W7dhzSk9ispF0hjPRid/tDmY9ZiMP7XnuNbGf/bFDV9nIK39m2INaCLTcnjCCzfJb2Xed6Ye0vbM9j72/HOnaSUbtsgn0W8tk+0WC6AmhTgG/vIqP7unHhne13eF5yrdxeie/LArwj3/TTNmfZ/lOrjUAbgTYCbQTaCLQRaCPwCiLQbqZeQfDal7YRaCPQRqCNQBuBNgJtBCwCD15/WqNqFrVOVdXkWBUhfMQp6KTTYmlKOEKPUJKOqkaFQiQ+pypQ1aoU1QQpAaQmzkx9awCZoNQApqnCJu0E+d6m/iDMkz6FE71+Lck6qSJTIKnWhGPVj9p4imXrpILZ9cUTy78gQJokI9Bg6hUCYIGkzsqRCh8+JpW7miRWSCHnGRKsjtXKlsTl8yxxzPcYK2c1KcmEJ59rSVdNUjJ+NfIskyQslZmWlBaALIonhdR8SKrZwWhJhLqktl1zS5KyL6AlRuVYqOBz6iCJsVPG8DMFsjmrR0uQS99kp+btdNKRMoYKGLXrVYU340hgRyvM0kFqiy377TKhXpQ5Qj9CHCaIQw9R2MG1370fl/7HA3h2W4ghAZ/YhRoQFJSOsInFPnT3ZTn2W+lh55kUMbrSp5OKbSpy+Mw8H6py2EF1qt88P5Yejwu9eWyaz/DM1hqbFjwMcgJETxRudUhb1QohgTIBsF8gCHLETQdJ4GNmqsSrX7UPznr7Guw+TUWnhz6hgTRwVDWr9FmsgU4nYcNUsZCmBfQzzzf47IU34M7fAItOKUVGzLgSh/NcCYB5LEVSS5/ibukjZq9eryMq0pr27OyLLL7WtIXOFL7SsJeKaTGUZoK6FLiHkFCJ/V2pYqSinLAnl8/h/R/4CcKgwZIlBVbsG+Lk1x+EE4/ZB7ssjbE4N4em0Oc3AdXwJXyvC9Rd7dva5MgJRsJQIHtEVR0yDMoaSUQwFOGlzTn+6d/uwk13zqGfObUpk+pi4+yLKpU2xqQPIZVktLl2961cP9dvnCoznhvnDr3nCDt1TFjyX+xhxfpZ+y8rFHaFJZyvaNvJ5D3j3NBKPMLKXWt8/CMbcPhh7BuaYaHH+z4QtRhfn2VDGVOiyKedrBuParnNwoYM051lCGr2MJ5DNDWLn9/1Ei66/Hd47OkM5SBDxIKTOhJYS0ArsDQoRWG+JA5w3Nol+MS5R2Ll/h0sDubRlNSpB2jqRFSq3aTBU89m+Ny/34rbfr2IxYxAjb1fSxkPHgsABLiohetMEuPANTU+cf4xOHTNFKoe7YeAjDb1AAAgAElEQVR9DIscWdbXOZp1EoRW0gdWrWClH2rooy4zNE2ITkj4HGFxWOOr33wY3/6J6wFcNgKAC1HlA2Eey/nXQYUBoa8/I32LvZoW9SUqrcmQczeAJPOWc3LYrqCH0N0pKCd8oLez4BVlos8ewEMcsPcsPvnhV+OQ/bsoswHNllHSatqPUeUJfK8nAJiqQdaeBF4HhaxVDfy6RByV2LRtGhddejtuvaeHXp9jjIUuqopVBTCBHBX9OaIqwpKpAd52+iqc+7518IoefBZDhQGKYAo33z2HK679Fe5/bAtyWt/nM/CaCFWQU6wPr+loj+eUts0lppsCB+wV4T1nHowTX7MCvp9p4UbDNYj3Nh0FpnHJFffiezdtwlwWyvHHtSpIC67fjAfnbvY9JgAOc6zdvYP/52MbcORhS5AXC1jsKZCUIiS33nO+j8RuWu2EdZ0au2UUeQH+oeWzttNuEMXaKz4mjGOBTQRMxR6Gg53wmX/7GW64+yXMDxQAs+CGPWjFfl0gIEEZv2gP4MPXpPirC47Dyn1jLA63oZ/RrpjzFKSvb7/fH63nts5q8ZQscqN9Cl0FbF7gnsHUvarCJfzkOeh5jSCiA626B7GikUbU1zyAyXVSWgk4ICvqY84lrv+37QNsbSdMDETtrWszi+lomz1Z9DUuHtGYjwrEuN7WVN+zHYNCeR6bFqGospaFWSzS4Lyk06MCbDtnHpfs59z1ZH8G9po30Gl7EXMiUdWu2b8rANb380atMmRsuPtV/65FdGpZ7dZ8B9H1Oikc1ffVWI2hskJcu/8NaOskrkUGvEZqzaznbMU9fBXjyrWcx2/uJJPOMyMLbPeZLDpgvHSPq3Cf85/ucVw/Y7emBIGqrSeV2eMiN8ZVXW3ETSKwsaQFLTzyI97YAuD2X1ptBNoItBFoI9BGoI1AG4FXEoEWAL+S6LWvbSPQRqCNQBuBNgJtBNoIuAhQAUxAxXwxE16EnKLmcP1jVfijYJAgijBUNmLq2uoSjs56kdJNp0ANQyblqd5RC1zCQyaXTaEjNshMTop4SBN7ZmXIpFpMhebIUlp7yEVi3+ujcgoSU+K5w3GgSI9RkrSuV6ElG/XI2e9zAuBS0SMWfuwMScWtHqMlBs2WWhVrY2tZS0IKtHDtfu3cePxR3JXjVziuxzJWTo/Bh8FuSwJLctepTEZqJjnBcZJU1TSqMhLLSc9HFPPauQRppQCcx87zUUto/Z0koZlQdZaXTDBTkWSJVbkGVAk51Y/dKPJzF3d9j/G1nFTZ6O9U+UO1sFjiOmCvPRxD7f/X6PEE7A3rVaiKXJL9tDpNQ0KxBNd+7/e47JsP4vk5wi3JQqvc0KmoReXIPqoEEVTlRkPE1BGLAlbhtKh2JHGuMZS+rU6NJTaVYG/cUixhS0Le2hPYYrbEDRW4BBs+VbS+9LPlz2jjuyxtcNB+HZxz9vFYs0+IiCK/EsiJiZxdKM+91xsgkD7MfB8g9BsQfD/9DPD3//xTbHyoQa9gD0/2biU4I2aivbGgW9cvtVJlpxRpaB9ST+AI7avZJ7UCfPYXZd9Mxom/I6ik8o79YTN4vlMx0lK6oaI7VOtWYjKf/VCBNPKwfCcPxx+zC970+gOx38qdkFDJORyKAp79UoeDRcS8bxjW2oNPOBpSyZZJr2TCFdUfEyoCFXv4NiUSv8HmuRr/9K93OwvoSuAmzYHZ77gkWJahw/EZy3n5BNcez43npHScs5FPuO7ssrXPrwIwqqwVlOgYVSBiqvuxWwFjFHoRar9EHdD2OkTHb7B6d+D8D67HMUfNSu/UXo+QQfsPSxGIs4HWIg2q5mt00o44HkhhRR2i4BiNGsR+gOkowpYtNT7773fgF/fNYXG+EtZbVL4UFzQ+lf01goYxijGVArvvOMQnP3w8/uzY5WiqRQxYzFBnMoZSn3A9xR2/2oLPX3InHni6QcaeqOwlLhA6QiMQvkRJG3Y/xK5TId568jK8623rMDvtCZAneOP9IdfMo1qQfdj13uCIF8v7vECcRGJD7nkxEt9DGjTIah+XfvMhXPejx7GtF1AgjLzh56kFd1LFCHl+fo7cz1A3M6IGD3ifM4aESbw+Ds7LvMhCF6cY5HU2NZ0oIN0kNKkOtHnJ5sgw5nzUw4H7JPjo2SfgmEN3RDHYiqLyUPox/JD28wXQDGSOIbCRsVVEaFhEETQI6hJp0mDTti4u/Arheg+LA84Hejxyn8kcGqCgX3lYIqoj7Dxd4B2nr8bZ7zsEwADDXg9pEIibwbbhNK7+0e9wzU9+hxc2N2iGVP2GqtSuC7GqhxfLsQVBJWNwWZTh+CN2wVlnHo4D18xikC0gD1OU3gKSoEYxmMHFX/stvnPzc9iSEdZX6FY+SvlP12m6W/PeZ/FKmlQ4dI9Z/O1H1+Ogg7qYH2xGnul9ygWY44CgUxTuBNd5rrCP5+z60PIzeLulUuijewRxmZBCK8J0KnNZ7JNhphuit7gM//TlG3Hzr7dqgULFHtMQC2i+EWclKoK1j3eBKa/Bkful+NRHj8eKfSL0sz5yPl9sk7XnMgt6+NmEnnYfioLcjR/uMWSO57zvlK88H9tb8DUE/2J1L+uQzqWTAFLBrBZzuFISLWxy67cVEZnttIxbcRFhv3LtT2xrK/crBkq1gEzBKZ+7fWGare3mTqCj21Sp7M/Nz8mkUE8dOQgvWWbFwhRZX6WwzIrFrNjF7XM4PxBEs7CDn+2PC/l0HffF1tscSKwAkPs1Ey7bMROUmgOLlhBosUAQMZ4sluAaqLBboSr3IZxv1MVF9jeE9S5ufC7HWxQS8rpiKXN/qbW1BHtgm1OLirgVkot9NOf8Zlwwx88dq5nH8z2fT5Au+yV33dVOXvdE5lQjY4SfGdA5Q8e/FRlqCw91BFCVPPe1Cn+lcM654HDfy8fhrQLYpun2axuBNgJtBNoItBFoI9BG4E+KQAuA/6SwtS9qI9BGoI1AG4E2Am0E2ghsH4FHf/52AcDas5b2q9v3UxMVq1PnuVZ78gaErISyqoBwCUdJ6qkyQpKHIytRhW8ChGih6dQoAhXFjlO3dgYKFYpq/zsDl0zgsRevvKcazcrDkrf2M1XLUmlMxalCRib3pG+tJCuZIne99pxKRbSPDj6IQlhYk/YkluQmYTaBF1VWztpZrTKpLM0FPplSyo45TqckEUpVrymoTeFmqhSFzZroNZDB1zMZSovJ7ZTYTgU8Om8HuFRBrGomgk5evyhQVRaTxHKtnIp7rF5hcp9gQ9U0ZgFqymAmXC3uI2gsSVO1R9T3YXxUBamqKk3waqKV185DkbMnMhPWOhZUGa0Wo5ZILyoq/Oj1WaDxEnhhgKgpEDYJrvvBo7jsWw/ghW2xgFmCGsIo0QVJclYVtsRJZrJJOCvjlT/leJTfqPpIlcsKvhRQatwJGWQMi4JUlW0KmQkw+Tkcu7UkeqsmQhpPIWwy7LVLhne9/SC88c9XoRvmyPoVsqLBoGB/QVpXqpJMLIgJqhkfant9QsMYTz/j4x8/dz3u/H2FfkEIqIr6wqPaMBbVMHEc+w6zr68o2Nx/2s9abZsVp9WoPTaKpdpV1b9U0oqyn2OagNjTxLXEgaDcIzwvxMrZ92KBOHssj3DmW/fDaW9ciR2nhyh7GfKC8JvQSosDmESPaeMrl6JBEzQ8DLHSJQDls2PaIvNsqZLy2PPYw1TsY9OWEp/94t245e459PMKDQEcj1NswwtRsApN5h8q3EK11B0r1VxPyRHgH9t88+LVetHUwnSip6aMv7GjrRZ7UAlKAEwA6AWYCX3ss2uFD//FBhx39A7wMEA2pI03r5reS5NqQOl5zGIPWq0KJKwQBSnyOkcdlkiCDnZIO0AV47Kr78NXr/sNti1EaIY8pwClfDZtfYGwoaU4izVKLJvt412n7o/3v+VgTKUFMs+XMcVx2I1TFFmMq679Da76/uN4amssUI3wUkZ9EAME0ywG8HykUYw1u3dw3ntW44Sjd5cCgYEo+TlqFCRpf29ax+v9KuNc+t5SeUn1YSaW7LyrCSBLL8Kl//V7AcBbF3wpXKD9c8XQI0BURgiqAJVfoAgyVOy9W5cIeb7sIQsgptqY8wnnNbsuDrpRJaqqb4VwHGZmvW0w39YK+zk/OY0aHLBviI998EQcfsAs6mILyqbBwqASG++IkLjJ1fqd90yVoy5j+FGgFtA0IPeGeGFzjM99+RZsfLBAf+gL7C1oqdwEAlap7M+pyAxVAbzLdIl3nL4KZ525P8KolF7ytPYmLPbjJXj8hRqXX30Hbt/4AubnCKsiKepoanoj8y6JnHK9YNkHUq/E8iU5Tnvj/jjjlIOwbGmDbQS0AZW2HvKsi8uu/DWuvv5JzGVqaRuXAeROFiDq0/lZClaqoEYaVzhkt2n8zfnH4JB1MxiUCxgMJm14CWd17WA8Fe6yPzvfwZNiLOnDSsjo+tBK8Y6z0B0MBuhEqQJlr0QaVgKAL7r8Ntz0qy2Y52eV2nddtP6ijid4lTIA+H4pAPjQlQE+9ZENWLvfDHrDPgbsny7HxVO0vvGuqGe07un6KQ4EZlHtVKI2Rmxd0jVdupSLpbYWvqnCls+xwjdbi5OYLgAaJwOgnD/pDCFFTp6pWlVlXBa17AempqZkPuB+xT7DCsDsvQ2GGoDWzxkXpk26oDD2BLecyG3fQRtrUz2bq4kWSKh7Av8ulu7OtcNsjXmNGdPJPQcBO4ug7FjsnmKhnPUCt4IMXn/OE7JfEztnVfdyk0F1LR/cC9jn83Op0rU9H+fMIKIKV/cNHDs8p9jtC+y45FqxXkOKEuhQwLVEj5vXzyy0CdllbHANd0Vypn6WMTxhJ29FdiOnFFfJyOeLm4MrfFFYr+0t+DuOA9uLyVeB/ATD2l5BXQHGe1H73KNPv6nNWdqGtf3aRqCNQBuBNgJtBNoItBH4EyLQbqb+hKC1L2kj0EagjUAbgTYCbQTaCLw8Ag/89NRRD2BJiotlr1M3jOxW1R6UwEhslZ1Cw4CiJbzE/pPKmpdZLEtyzEFZsc0b9eOTLKKAOgOwohae6As5Suo5dZp8lilA3ckYxBR1p+tPa8c5Up2MFLATakBKksR21PWklONWSKjHYOpBFR8Smpq9oiUw1Z7aFCSaeOXxEAAbIKY9LR+W3DQQTIhHyGzJTFO1sL+hwD0HwPlVew9av2CFvZMKJnlvgmj2SGSfV1HwElCVolgRS2xJkOr5jqHxhKWiSw5L302nkrHErSiFHDC3623J1bGiRgsCqEYm3DbBMBVMllxW5STVvpqIZh/a2FcggKAjap+E1rVFgG997yF89ZoH8dJCImCVdqbW51ATrvx/JrwNgnL8VmJNLL83JZGMP3eeAmHlajhlo15TsSYlnHC1BbRBdS0LFS6LcopFBCnSIMTOy0q87rU748y3HSKK2aaokA0Jbn0UYnNtSii+IdXuVG6GqGh1HWiBxJNPAZ+98GfY+FCNxbwS5bJPBXJI6BHJ39nztvaoLqNiV7oXimJX+rs6u02PSikp1ODzqVZVRZISbacQdrpnaUQK9q/k+TRoRKHJI5xG7MfYfecK7z3rQLztzWswk2wDMkKlBP2iEavagmCprMU+OZaYOXcAgQWEakDV0EqXlr+1QGHC4zjyMZOGeGFTjs98gX1R59GnxK+KUFeqUvYCqlgJsDiHsI9sjThyfRepZqX1rEvoixLO3ev8qpavHA6EsToxyHiX+1vvy7GC1Fc4x/ktJFLn+fjoBsCeO5X48AdehQ3H7ox8uBVFQTgWAGKVrRby1neUY0TvM50zWOyRRATAmfReTf0OZqIUcdjFLb9+Hv/wpZvw5DMNqiHHAeFzIdeW4Jfwn0Da9wvMdHKceOSO+NR5r8Ly3QIM8xz9rEAU+EjjDrZs9nDhv92IW+5dwKZhioIwruZ1amQcy1iN1Dp8JvVx3GE74qMfPAp77cr7usZCxqIU2p+zlynnGsIMD41YtCtEogJUY8f1gP0yE7F17pCTRB1c/I0HcM0PHh0D4JqIXPvQhkUEr47EerkICfE6iL0ckcf+tSFKvi8vles/K1BX7HHd9XXuBHb/cjyZktPWL7WE1aITgUQN1dYBVu8FfOSc1+CQ/adQ5pvFHrlkMUHAeVELSCoWk0ifadrKdxAQDPs1Qs6T/hBPPe/hi5fegY0P5hhkgcSX6k3en6asLXi/hSXiJsYuMyXefspKnHXmWoRBKSCQgMindXyaIKu62HjfJlxyxS/wh6d8LNB+mdUTDe1lGQkq4OmGQRcAYCaOkXgLWLsqxTnvPgZHH7YT+tUCAj9FGNClIMVl/3knvvWjJzE31CILv6RFPUcyr78qgGv22A0qJGGJg3bt4q8/fDQOPXwJCvQxHGgPeK63poaVc3QWyFpIVcmYkFYPbDHg4OkkpFPDCA9xQIjdIKTyPagxv20GX7z8dtz0q83YNmjgVZyXaLfu+tFbWwAWxgQVZgIPh+zriwX02jXTWBz20BsWcm7iIiF9o9We2WCcFiw5NwrCu0xVzLaXePm6JGOZ+w/nekH4yEen0xn1dhU7dI+9fGn9rMVCfFDtb5bvWhQmxuSjNgmyEvkKfFn8IwCTLRbc3sIKF8ZFWGNr6rE7h95vdvzjOcu5lFTad1h/r2NMbYz5OXqcajntwORE0ZMUZBHsu2I722toLBV48n0Iww2Ecw0XBxNZF50NNmPoxokciyueY4GEej7oPmey53JO5wjfl7hwjuQ1tcI3uSZsreH2WtJz3OZuca/Q9xuV/Pl6bWyPwsmXBW9WVCdzgStimBwLdlz8HQuYdP+jhWx8bA/LfbHpNitws9G2vSj3Eryu5jAhjhO8D5xK3PY6R512Y5uztAm7/dpGoI1AG4E2Am0E2gi0EfgTItBupv6EoLUvaSPQRqCNQBuBNgJtBNoIvDwCD15/eqMWfdrHV20Zt1fYKnClnajaKUoyzakrzIpRAOVED0frOTcJiZm0FPw2kaQVaGs2igJpFbpa8k5ghIN2hMhU2VlScAR7BXzomVmi1c4hpjrPwR9NElofYmcEzL6ETPCz3+VEUlDBp8FgB16lD6P+jA/GwvrOqT2gAmhJaoo6VY5o9HyNsSYoFazo92JJ6SyVJakovYY1YcvfMznJ/sR8vf1MroGDH/y7xl8l1gTAfG9RW0tiVpPFopqVJKUeo1goOgX3y5POtHS0c5Rzcol7uzY2jizJzu+tz7HZYxIAq/2mqYapYBrbMqu9YywAmBHLS18UwFORL/1ur7ruflEAb17sYFgQWBIOMq7uXAkwaSUtqje1g/Yads/VIgU9DoX6MrZl3Klxpai3fI2R9qB2/SlpT8oeui4Rr4lp7V0Y+V1R6M1OZXjVhh1wxlvXYvWKGeT9IUI/xbDou2tglto6noucY4sQlGORNrMBkjjEo48VAoB/9aiHfskevzomS0JsfpKAj0YgocBhvSJig61jUKoS3E95XTU2FXIRwY7y24QvFe8jqn75GsIN7W1JO145e48KzxCzcYZ9dwdOe8NavP7PVmGnZapv6mWlWLIWNSEKFcaEs4x5JWBIrglHHlVvdYGG9w9hIiEpCDcbzHRCvPBigX/8wl24/deLApVRR6Ks53VseFwhx6mqk9kbN6QaOqqRTMUK4t39ZdadqtjXnpL8vRQYsMexu3kNFGuRCKGxzifiYCBFBRw6CiAjUHlZ4qwzjsarjt8baPpo6hhVE6Bq6JLgLFil3yPfR8GyPvh3U6iVoij1ywBTQSJuBg+9OIcvXXkffnnXVgx6McqiEQBMYOs3MbyKYzMXQDmVejhoRYJPnLMeRx2+A/pFD8MhQRUhZoL771/EhV+6GQ8+XWNbQSDI/rFs+VorXOEcQz/yusGOM8AZp67EOe9ZD7/YLP3Ze+xrKZBd+6eKAlhsmamGZ/9quibECsKo+kSJKOoiJsTxKxRNiK9e/bAogLfMe6jLRhSyCrNpcc1ihRiV3yD3cwQE4UmBbjRAxHs7iuSYOWeLbTDXH/lMjiE3uVLQ6dYCv1b4prHWMaD9a7Wwhl9jL0TXA/bYpcb7zjoe6w7eEXU1j1zgLeefWFwhiCHlXahALXN4dYqQNtd+jamIUG+Ax5+u8OWv3Y07fjtAb+iJiphw3a99+FKg5EtvYUSlKIBpAf2Wk/fGh84+AhFVz+yfTLAG9snOkSZdLC6muO77D+K6Hz6CzQssguHcUKmrhLgxaDzqMkDIY0WGZbMFXr9hF7z/zCOwfPcYWa9Gd6aLhazBpVf+At/9yXOY63uivuZ5lHR84FpZ+yMAXIdU4xcCgD913tE4dN0MhnUPRc77zM2Jru0BoRenQu1xrY4dtBbWh7l1TNr0Ort/voZW8nWFNPXFAnrb3Aw+f8ktuJEAuF+JAlhmecfcWNzB865pIe+XmPaBw9bEogBeuSJFjxbQlcYkz2mTbopLW8N0XrbiK66P7LFs65C1fTDF7UhRSxtkglSn+LX+r7aOG3RVVb8qb3mdCC6tfYGOULWa5zphqlz4Wng1KpriGkJw7hSxk6DZbKkn9zAcEzKTuA3GuGCFa5OuU+O9ma7pXA907lNHFivuMqhs39teRfrVugILm0tprc0FYxJSq7OI2wtKXaD2uOXcqfsYtduWdhvSU1sVzCIGlh7FWjAzgqhufyM9kketQNjqg/17K5QCibV1xViJbfsGtQK39dwcZwxKR0GEysXO9o32lbExmG9w3+Jr/Zq3h+Gq+hUrbylm1NYDOtfofG9NJEb7VKcGn4T3/N26N/6kzVnaRrH92kagjUAbgTYCbQTaCLQR+BMi0G6m/oSgtS9pI9BGoI1AG4E2Am0E2gi8PAIP33hGwwSZ2uJRRaqQc/KhABhiaSgQxKnwLEFp1nrWJ0/AnrMDNiWMgkJNWo4SaM4S2gAwYa8lDvmV7yv9/5hYlH5rmowV2+iJnroCL8XKV20M5bNdz9BxolXPSHq6iVpGrfxcLnekzlXVrwJYS4KaWkWtBg0I6vnw/Q18jhSZXiOWxRpTAlxVFUksnP21Jkk1kWqx4rFMwm6zVTb1r5yjs+eUxKlTtfJ1BoCZxBdFoSRcrf+tJspVxau2xAai+VpJ/L4sKczjoHpzbJeogMjUX5Ng354zUj6ZxaR7vqnKmETng8l1Xiu1m43YOVGgbVEF8KMQM0mAECn+67r78eWv34dNiyly9seVcUB1VaiwSWyNhyNrY+GhFSEPLSM1cTtSAU/8Xc5BEuEOADswLpRXIOG4f60KplRZmQQpdpoFTjxhF7zh9cuxdt9ZUR5m/UBsePN6IBbMYZAoWLbCA+ceLOARtBwNxAL60cdyfObCG3DPY75YQPv00KVFrkclm3QzVgDM4xTHUVWtss+uT0Ne3i9UEgaqZCcAlvHp5fAZH2dp3VTWv1otoRV4ayUD4TnT9Czu4J2WEtQGPnaeqfCq9ctx2lv2w+pVOyIrF0V7TCBGq+6qIpTjPVmA3MmrqfImwPfEUrnKM0SiamTfT9pfN5jtxnhpUykA+LZ7FzEoeA8S2hP8Ub2YoQl4rOoiEHolptIaRx6+HIet20uPWVTqVMJpf20tZGAv26EomanKFaBN0FPq+DXFrs1pkvCntae4uvNz6Wzgo8nZ27mPg9fugjWrdhC1bFkEGAwLAaoyh9Hw081/7L9p8EBgUEC1biaW1QQjQeWjG3YQpyG2lD18/duP49rvPoa5bQnyYYXSY7dogu5U1LDw+zL2Yj/CHjs0+MA79sNbTlsLP8yQDX3Q7bQoE3z/B4/gyqt+h+fmffRKLavh3JyXuUSR1s5iMx562Hs3H+d+4GCcfOJ+qPIFDPp91FQqlmrNLnME52u6GLieybQ8lt85xWRdsb/2lPS1TYIGgxK47JtqAU0ATNUqFbGCwmtaO7NMIhLAXQY9sS1ef/hyvO7EVeim2tMzyzMB1FRSch4j/OI8aQUlVCAzzpzP4tJDnCQyX/O5tH0dZkPtK09VYU6L8IjO1wj8eRy0/07YY/cpUbrnBXvH8kYIkbJfKgsNaOse1KiKAZoyEQDM59K8nHbJ7AH8hUt+iV/cM68AmApJ3nu1LypoAcAEvLSALiPsPFPgtD/fE+edfRSSqBCVfFbXGJQZUPWxtJugGy/DI081uPi/7sSt9zyHfj8Ep0Pt0a1jmmMr8LpSjFFXBeJgiBU7DfGOU/bHKScfgulOAz+usVgGuOSKX+K/f/SsAOChOFmkziKX5JzXgMw0gAHgQ3abwqfPPxYHHTKNXjaHuorldhCwxXoYAtSclsjsK6v2yKEATL1rpL3uRPsFXfN1LSTApyMAnxxGNbqxh97CUlx02a246R4C4AZ+xevpSe9jvpH0fyb4dgBYegCvTfHXH9EewIvZgPpstQxnT2uO6SDSv3PeGgFGFn3QOj0SBTB/x/XYIKIVTFmBExXoam8+LjKzNdAKogyMihuJU7xqkZYWTTEm48Itvff4PZ0fDKJKXKX9gUJU289M7gOs6GsSlpp6lnuyNE1doZhzPXFFWzb3WXGS7mPUocU+xwqvDFKO9mpU2VvrhxFQVtt8PtdUwHy+HberEhmpk2XfIoVdWhimttL8fuzQYMfB6yX7Lvf+tjczlxXbn3Ffo/EYF2oVBVuB6N6JQFa2pVxQXEGXWHHz+pS6YbU+vlYQpEV22q/azqXb7Y4KR8yBxfarNg4E5LpCASkYcgUnCtE5V2prCYuR7OW0rMTNqbr2H/Hm69ucZftPrjYCbQTaCLQRaCPQRqCNwCuIQLuZegXBa1/aRqCNQBuBNgJtBNoItBGwCBAA0xJPe9kSnAYuWTZBgcUiVBOflA1J4kuzZZIos6TmJHCzn0my1oFWqj9H4FDUvE756uwLLSGtSVSzSHTqC9oqS582NZ3lwxJ88hmuz6slG6ks44PnRbChyhVNRoq6R4Ay+zAS2CkwnYSyltzT4zXlDZOBYyT4rRYAACAASURBVLtoBcCq4lX1itpUao9bi6Na9dpjEgDbz62XqEFZE3dOJib5MwPNeo4G8sZ9kkUlJEnnUCwKG1rxxhHynJaHmrwW42OqTZ1Nt9kYWtJUgIvrfUhIOzpe9lE2NfZIhakJ45Ha2tQ8ZSnHaqo9VQKNH5aMdilToMoEEhEAUwG8tBujE07jG9f+TgDwC+ybSaWciI5i1ATxVL0FVBMReBEMlQK+FKi4c3UQ35qMqhpU+8OqemlsI2xyb6onxcZWQKT2/40iD0GcYbedO/jz167BSa/eE3vuBkSNh3JAO+4Qg2KAosnFQpNJakKJ4XAgxRRxlEriWByKPY5jTxTATzxZ4//+849xz2MeBgRy7MtKJSdtZKsQoSiRG5S0fE5i+B77kGZI+HOPqkVa27IHb46yYcPEUJW+0vdZ7dqpChQWTnjTeMgKxpGWp7QA9hH5c8gK9iSeRpENkYYNEgSYjQNMpwOcdNK++ND7NmBqqoes7iEvQzTooCT4rfsCO0FwT5tdxp/hjTyUeSZW2VSSD4oaSeRjthvhpZdK/N2/3I5bCYBL2sFrMp0gsqbaV+A7xy9tZUvsvCzEx89Zjze/cX/pbWsFKFSyCjCzYg43xoIolfHNB8eZFnEEE70znY1qQDvaAnnFnrAEzimqwkeZDxF6GeBlTv0VI89ZKKDW5gprdHybsk/nQe0jyfmwKHPUeYWwCdBNpqS3cZUOcee9BS7+2r24/+GBKD0L5KioKm1SmgCjxoJAtAApdurWOOm4aXzio6/G0mUlhr0KYRxgfjHCJZdvxA+ufwZbhz4yUVJybiZME32s3NuRX2FJBzj60CX42PlHYp/dplEMFtXa1I9ROLcFDV8j8TZwRhhkQEf7sxMwUZXaiI33sPJw8Tfux7d/9IRTABOfUn1McTp7P7uxEBZAuIgdpny89+2H4YPvWY+gmZMxW2dayMD7Q9YB6dOufV7NYld+R2UxVchuvrJ5X9wQykIU5wL7RflOQLgoym0WQMg8UYXIc4Iq3jM8voze0/BEMl0g9KakB3BZZQjrEp0UAoA/+8UbsfGBHIM8GPUA9ipPADDV7lLaExXaA5gW0G/aFx846xCkcYFhUYile05lLEpMB0A3TJBhCW574EVcetVteOTxGtmAfVC5dnH1ysVy2ZM+4ATonsxPM9ECDlzRwQfOOgEnHr87an8Lcn8K/37pRlz7vSewdZEwmu/BDsYKAgljvZLW5r6q56MCBMBUAB9y6CzyZhH93tgtQwGfxp4PjgPuCWQFlTVaLaCpBuf45jg3G11ahxPAJ3HqrmMlc0h/kQD4Nty48SXMU5hb6NxsAJjzrHYkCOX+6KIWAPzJ89djxT4xhmUm56U9dOnaESOKYlCtave1umPo2i4OFRN9YO2ep82zqXtlLRfWqQVjtrbJHsGBxlEBmYN+VHJzjqHCVMSuUsCmEJvvRVU5z0WKoMJxQYisi+wT7YpFbJ21zzTlK0NsPZcZY1vjh0PrI+8jy5xq1rlSmLsH3SRcXwAFwM7RQ+Ck9NfmOtlI0Rjv5zRJpchC7Y3H+ycWewyzXOJhama937SQbuToIS4gdOLgnO0UwFIIoD2SzQLa9nF6ztyf6Hxseyzb1/B9hwOukVpExznAeqzL3k2s6t21kqIyOkxEuudwxQuyb3GOD3wPg8BWAGBKaPv8lxficd0xOGy/s4I47SPfSOsGHRe0na+k4ME8qaWfdeh6zjt3F9sPHX5KqwDebuPXftNGoI1AG4E2Am0E2gi0EfgjI9AC4D8yYO3T2wi0EWgj0EagjUAbgTYC/1sEHvjJW0UBLEpWWmA6BTCB1Ug9IraQISJCMafQEAWNqCVdotD57Brs056cCiPkZw6SmmXr6OeTfVqdIsXgrwIAs5z2pG8qwZ9Z/5liRc7LqRnlrw4oS0JvpCRWICt9Ix08JdDUfm4Kpg0SG5jdPnmooGFkSe363KkFtqqh7D34PsOhqpGsz5ydr0FeVSRpwt2UxGZpyoQjf2XJY1ERuUSyAXS5NgazRSVFICYGj6KU0mvHPpMNkoSgQcGXfqAmzC22Zl3Izxd1lIuZQeERmHb9EA0U8feTCVdLnmv/P6dmdr11J8eCgHeqosRalcCrRBL6KOsQQRxhNg0R1DG+fs1vcfF//Q4vztMyVpXpYtZLWNg4xRwtjEsm6UOBQQSQZaPgeqTIdjBQYZblzMeJXR6PjGPCN803O/thT3rZdjoN9t7Lx+tOWosNx+yJvXaNkC0swK9Smg5LQr0U22W+h44zsVeWOPiIwlgVjlRflQWSxEcnTfCHp2r83T//CHc/VAtUA5VMhBgxxylBWgAOrbLJ4cURorCHww7eHQes2g1NWSg4oINykAnolV66ZYBu1EVNe2XXV7Ssh6gaQmJgy1yOp57qYesW8tQAw8E8atE+xq5AIEPY1Ej8ADF74i6P8Z7T98cbTl6DGlsEWOZ5JHGuvb4WVZSE1YS2VCT7aAJaAdcI2DObWIr2vEkkFtDPv5ApAL5nAb2yEfWw2nQTAFNKLPpVOkEjCQos3yXCX513BN508grUeYY8I01ibAu57xhzcQWQIg2gprVto/0mxY7a2TbLNXa9xgkW+DrpmcoiAHEZYKEErYh5D5Xw2XKbWC6nPSm9zNVemsl+czwQlWQYOIDTSC9RsueyyBH7CQIBkDWiBJheAjy3aQoX/vutuPmOTejRurfOpbAhqFPpd+yFQzTgHNPBkqjEIasqfOrjr8FBB82iyobw/Ai/f2yAL37ll7jrtz0sZLWeg4BUQk4Fr/xf6JfYfVmNt7xhNd51xn6YSmjVXItCmfU4hLW8j1hUU0ufcFU4ylog9sq1ADeCpDSJ4fkx/KpEJ/LQy2t87VuP4Ds/eRJbtmlBCRXAgmU47MTnl32TK4RBH8tnQ5zzrsPx/nesQ11tEjUtavZ4VpW29TMXsCTySu2fzetFmMXxP2lKIepDB7sM8POm9aT3ai3nQLDKYhEPMfKMwIszR4mQx5Qkat+dD9FUichRCYCn4hDTXQ/Pb47x9xdej433s/cy56X/TQFcA1GFqI6w62yFM07ZF+99x4HoJjn6RY4hbc3pBFA2SOoKMZXZ3Sm8OKjw7Z8+gP/+8ZN4/gXCP7ohUBVNYFiKQwMtnNWrwkfiV5gOhvjzV63CB88+FHvsVWFQhrj48t/i2v9+Alt6LI7hPUQVYilFHgTAPm11ef/xGIMch+05i7+5YD0OPmQKw2oReaZqTV0Ta3E4YP94WxP4cyqACaUV4BEw+qIU5rXRsU/FNmSMxyHPsEGSeqIA7i8uw4WX3ILr73xBegCjHANg3osK4x0A9gt0vQaHrY7wyQvWY+W+tPzPMCwrB5ojxLyJaNA9GI4Kv3gNFZgq5BTVvVOOG9QbFTU4AMnxTDU51zlbbycdS9RRgGpouqKw6CIWMFlReSxFXgTN1aj4Q6CjFJs1GBZ0teB9Eym4lN7W6vwxud/h9ywUsuKpyX65k3OLqZl7/YHsaXjcticj+CacN4Bp1t0jJxdb67W+Y9yaQlSsWlBhqmjGVSyWnVLZVLniyMI5VZStrlWCcxIhFpbPcufGcxYu6r63vab0FyY8nygasxhLEYcof7WYjW4A9rDCQYmf23NKm4cJq2qL43CYyWfwYXsSU1XLOJYxMgnarVhPNwOjgrSJ/vJZrmsEIboC4LGKWXsWOyNwqql19Rm16zCQ3ALg9t9cbQTaCLQRaCPQRqCNQBuBVxaBFgC/svi1r24j0EagjUAbgTYCbQTaCEgEHr3pXQ3VJpq0qsT2l4oQSQqrRMdBRfbNdL01nRWk2dxKQk+IiUsmq+/uCDiOVKQqyh1ZCVrCkT/TBOnYmtjsoC2hKP3tTI3r4KIlEOX1zq5U35+gWNNytAsV9TL71JVM3LKnpT5E7eLgtB2DqmD4fAPGCpf4PYGSJc2ZDLfjN8gr6cQRxFZFsVpAqlXty5Umph42da69viL8cLBVVNnOPlpUyy7Ban3wLLEqKidnp7p16zw2bXoJBx10oH5mpQBkFEuf560JXOt1O74G+hlmwWoJbet/5+SzMj6kaMCpYwheCIx4vGa5yOS0qH6c8lt6/TGpHlBJwwR8TVkQIr8WBTDVqQTAS7oxvCLE16/5DS69+gG8tJAIKGtodywqUU08E3oEJKAlFbtUztFblO857svK86KSWX7v4igXn2ppZ5upx0dYzj6EFZIYSBMf3cTHXnvuhtWrdsFR63bA6n27mIpLJH4EjwpaqhWbGlmRyfgKQ1rWqqqTn0eVKmPc6UxJH2DC5LospU9mEkd4/A+lAOBfPQJkoi4UX1RR7UmPVsJBKpSCErHnYfddS3zsw6/Da45fiQAD9IcDsWVmL1KqCMvcQ+R12bgSUZA4W1Ye4xAFIbD0dI3w2OPzuOvOh3HnHffjtw8nolwjBKZlLMdqFFKV2ohqdyoucNiKEOef9yqsXEOr4ga9RU9Uk0XdE9tZv0kQSX9hICvYI7ZAmiTwqhrDbAAvTJFGqux+9vkB/uGiu3DbrxcxYMgJvgXq07yY15c25dQAN+hEOXbbJcJHzjkKJ5+0j8BfKvr0Bh4XEagyT2XOkR+hpgcvQQXvYQclzd6VsFEUo3mJyCMwpF27FkfQ7pXwlHNg47PQhPCLNqPsjqzKMz4vTnjtaS1Ka2R1JeBY5hhgDPmRsZeSjIkyPYpZWJAhjHYSVfsV1/wOW+dDDMpCx2DN8dSg8UvUPH8/wZSXY5+dM3zwPUfija9fgTSiKrmL63/+NL542V14/AX2jdb+14whwTH/0xMHkqjEwasjfOJDx+OoQ5diQMknC1OyXHrUmnMDlb90aOCxq400xyzf1ykExXmBcWRRRo3pNEBWBbjkqgfxnZ88ga3zasHK8pPSY3xqAcC0I1clcoZduz7OfddhOOutBwGYx7BspG8trzgfjDGvk8RSCjF0DhnBsFznTx4nYRznnElQqRbWVCZy/FCtSTzD6xKJGl/mTY8FEz3pfR0l06IorXIqsRPpU13VObphgG6nwYtbU/zTv96Eu+7PsdAn/NW+wSMLaKgFdBMUAoDZA/itb9gHH3jXwUjTQgBwLWtFCK8OgJxK5QZhEsBLQjzyzBBXXfcAbrn1acz3U2QsMODayqsoQ1fdMRq+HkAn8rHHUuCM0/bCO9+5Dkmni8//2+246ruPYSFLRaEcNCy0YBxpDx+IpTi9EWgBnYQFDttrFn97wXqsPSBBr9iGMlcLaC2+8JGxx630vR3DysBZ5eu67NbY7VA8p2G1xGWA2MohTiAK4EFvB3zh0ltx/V0vYJEW3OwBTMcEZz8cynrPehcPXkjIDRy2OsZffeQ4rFrZQT8bYMi5RNSqnN95ryqEm1QAEx5KYZPrR2vrrO0NWAgia4BzpZB1ralRuHuZvxs5XkjLBn1IMVRVo9OdEvBdFs7pghb/vkJw3ui0lFZnDWDoWmkY4FRlve4B7D0JfqmeVvDO4g1dbxUa657DfmfHQgUwgXWcsp+4Og/IefNqE55K0ZbuZybVtvZc2cuJaFVbeXB/M7kXEeU37xt3PPxcWjezMIbHy+sqx8RCG9dzvsjUVYTuKbxGcuxuZzUJe21PZ9fN7mudN7XITY6bBUyuHYYBWe4fdLK3c3TKa86Zcg10P2otKAz+2z7KFMF6LbWg0fY5WpCmxV52vKbElrjJnKTFKJx37DmjvRjvObPMZ5GR2/tN2nofffoNbc5ydEe1f2kj0EagjUAbgTYCbQTaCPzxEWg3U398zNpXtBFoI9BGoI1AG4E2Am0E/kcEHr7hnQ0tghXAlhMAWC33VHVJO2bCKE16SvLQJYJHqlcmgZ2ChBTFVLiTKlMmD9VxdPueeJaUMzUSk3v2M1NyMMlMWCGqzmCcrBRYSbjqeq5qAlthEI9d+kpSbsQkcF6MbA7FatD1iDN1rQGHySThKFHqrFW1p10jdrCWrGUi1JQkdrxp2nXQl6BTlUEGc8cJTklVjs7VktfMe9qxjMCxUx2NFDZOUTNKSBLUJLEktqnw015+TCqrQlJsFid6KtO2U5LiTjHFg7DPEuvmppFE9VgZzdczlqZw/f/Ze+9wy8oq23usvPcJVRQgQRBBkiJQJHMW1Ct6VZDGhGJCQbvN2l/47+vbQa+2CCoqdptb29t20LYNBDEHBAVFKDIN0iCpqs45O6z4PWPMd+69sfs+zxX+XcfHp9I5e68917vetZi/Ocaw82hNZ1PfCKzp/Q2yORjPcirFImVMsmlb5MyQtTUQZxmSjvbNDco6nimAUaX4/P+6Ap/6yjbcuzFUriYBGeJSObuEhFQRZlS7oRHwWl6iu22Kjse40JA1O2wD1srwk41nLADIznkUtyjyFqubUuyyJcfqaoS999yEgw58KA46cF/ssfsmxPUOJChBxtTVVJa2qFqq1GgVnKBIC0Tg76nYZU1q5AXXCBWhlqnKYxjkqSyg+X0EwO875yJcfkOE9UktAEwL6DalsivjxxTYIj9Y6oY49OEx3v6Wp+IxR21C3GzIGrSjdWlBeD5BW0VYXdqMqpoIyGiYIUmQ5zGqttQ5TakOxhJuu+1e/Ognl+KvPnYXxmWLVsHHhCsZkpg21gRwFZbyEvusdjjtpUfiRSc/Es10HdWUylDmvk4FwEGA2XGNEyItY1xOZHFNLMI9JRKMBrasFLjllp1474cvxY+v3JDtdSdYSP4grbBsrQnNMnQYZBPsvUeCPznjCXjW0/fDeDLBdDIxm2Suu9oGVnQVBSvPSoDXhiYEhoILgNuRT6ZTKbqaqsJKPpB6ryonlknNvYTnMbL1b3MsVADzWloSBNK1n5nSVBbEVEHKMtlU75IOc211A1TVGG3CDOIYK0muc/uTK+/DRz57Ga65cYJRGfLMqfisTYWHLEeUpBh0Y+yxXOGk5x6K01+2FVt2LzFZ5zVxFT73T9fhjg2zJibZMQDMfFvur9z0oLzY45+4GW99wxOx95YM6xsTQVqer6a0zE7WQTBIdvgEecy7JZAy2MfrlapDCvPKinDSAPCkSfC3f78N/3LBLdhOAMz9RvpTywA2Pm/q0DwhAI7w2lMfhVNfdAiybIyNJsKU5z5AZiqyVcuwp85UfMFalzpenksCmqIYaG8ZjTZmaku9TsJzR5ti2orzHkAXBclTOWOi9VW3Uw1KJEmha7arS8TdUPeTuplgdVggTyvcdmeCD37sewLAzACmWlo4KFhAs8oCwKlZQO++XOJFz9nPLKCHLTamU5kxy4q8i1HXzNUtUOQR8rRBEw/xkyvvwmc+dymuvanEtBmgVGYsr3+uOsJG7lemqk3jCCtxg2MfOcTbznoGDj5kT3zoExfjC/96MzbaVQ34xITZGkDgIEwsIMxhBNrJ52mJox+2Ge8+83E47PAlVNEYO7eHDHbeV0MurHJPa/69YbdcoJADUYR1kdTjXBeC8cEpQgMjGS2rqQ7mv9UYJi3Go91wzt/8ABdd+jtsTLm+uTIJgHnNBwVwG2lfjxOzyT760AHe9cdPxgH7F1gbb6BqqMCnk4ZFLxjkpJvFHOi5AlYRCeG5we9F/NWBoyuWtQ9Q2R9skOcDTgYCTflr92vdJegskdnwkH1xD2VutUFBh4CLUNrv0Twev+/zVw6vLC8v29/xM3Hdhfsla8o14l98DQ7m2Wslum59aMNVs3REyXPmHVORTScSt6ifP2u4BbOS1amEFVS1e687fUilG2yazb2E78trJkFRDLE+Wtfn5bHzxmJK3Q6EwHzNpeEQo/EkWIUbrPXrVc9iQQWt7SE4uvg1roqGvbas+HrzSBGLDGGNwiBAUADzZ0zZbefAIbA/qxHo+7OZP9csrgV71vXPv6iEtnumnnn0DMHhkQ4cyJs95/ogX23POHpvDk2G3/va5N8f94KL+p5l/99cfQX6CvQV6CvQV6CvQF+BB1GB/mHqQRSv/9G+An0F+gr0Fegr0Fegr4BX4IZLXt5VFW1BqUZhG99tifkdBmfYG2TDLiOAC6CVDUk22dg8Ftg04qb/q3Em9ZDZH3rDWCAwNAG9+ch3cXWGKWXmio95c9VyWaUI0f+tgeevrcZiOG5v7FEx5BA1xAHPQWXIA3Z4umgB7U1Kb/h6w9LUwpYprFpkVImYKsiO23OCPZ/YbAft7+fK3fs3QU2Fwq+5WpiKXaoO5xDcXiYAU1cEhyaof16dLcJeNYwNyjZNhcGAsJVQ1mCvgTAot5HAR7bEIdPZ8hateewW3spLFojxrGM2hc2+0s+r5ycaYLWa+Lnj58voJSzLSK4xqrLzmZKr5TfUE0S09o4KQaCVPEbcZPjcl6/Ap/9xG+4dLaMiZFI2qynOojaXyjXupsjTNRx73N541rO3YrmI0RLUBbWvZwHqcwdwIOBBKM5MyzjG0tIAS8MMK0sFNm0aYHlISNshS0K+MO21CZOaVva+spMlBIgjTGpmTEcCw2CuaZyiJrklkPSsSA1QEAY0GGQpigGhdYtrr5/gfedehCtuSjEqW6S05g4ZwF1HME7lKC++FgUKHPTwGm990+PxxGN3RVxPMBkzx3YgYFyphkCWFlifrCsbkxauOcFzaxbhuh6o1s9SWZuOJ2OccPK/YX0jE+AiHKP6lPrbKKKivEXcVdhtEOPE5z4Ub3zjYwSeu7KQarGRYpWDGQPEUYm2oTp3gIrN9bpCRltZqqkIpNBi911WcNPN2/H+j16OH1+xjvWSttW2/gnheQ1HUS4FowHgMfZ+SIy3nflEnPCUhwlMaI2aFHCWD2rh5NBeRIUh1ZraX8K14vuLr0mDPzy2XHCtKsdIohaJMnyp7qWqjeeeEIzHxGvYhwoMbth154MOBIh2PchyGhEGyaqgImEbvW53S7dgeVDjt9szvP8TP8UPL9uO7esTtFR+UvldxWi6DB3tqJMWeTfG5qTGU47eE2896ynY/9AYd946wYc/8TNc+LM13DnmnkK7YAI1AnCuF6a+1oiKGHvsluO0F++Pl77gESjaFmUTkzGjpsvDhMdqtqb8YQ5EcH/VHiNFND+XqQk16CJ1HlcFsJQhAOBr8dULbsF9a7QdpwKYedMB6mq7sgGQPJ5ir5UYp510EF7y4kciHZRYK4GWKt3GLHJtlwyq/GDvrMEUAuswsEEAZY4FlufMOvteNd87eR1w3wvOA7wHcT0EuE8S3AVVeKoLrURbFYhSAvQaq0WGIm9w8287nP3xH+DybbUsoLmeCcZdAcxaEGQirwWApQB+7v54zcuORD6MMZJNOaE63QAIxi2fOO06LEcNBkspfrfR4Gv/diu++q3r8R/3dnIA6DhIwckKWV7TBWCANuF5pkVygr1y4NQTD8JLXvpkfPLLF+Fz/3Yr7htzsKDEMmpMdKPmUEskBT2HEZqEFtBTbN1nFe9842PxqMMGqJMxJhs2qDAb4qGdcBxjWlbaLzjsw32tISSPLfpAudDBptf2f4Wph+gEs1inC8JyFmG0sQVnn/89XPTz32F9woXHFUaz/7BGpCZN5OyAuMJy3OGYQwd4z1ueigMeXmDHaKf2fB/aIdTnmiQk9XuMKTq5/u06LDg8ERShDgP9/ux7ANez8n8DAPShLL8vO7z1tQVmdHOghHA9vF9C94OKNsr2XGSZtAa2Z0NcYaCK69ddMjxr2Ncrv5dQmMcse3ldc6YKXgTHXBLK2A0PCwaezUNbziZyazHnk8XnC4OW5vYxuydzzCYMzfD9/ZmL592HZHhMGrBpgLzgIEuJinnZetYjHLVrllcNr9OwgwdYW8+ekez9zU3Gn/dsGMtiL1hXe7SxYRs6ZlichsdfmPOKfb+pgdvGlNP27GHPTX6Pd4Uv/43fMxgM9FocZPP3kSNJgLU8BkWCBIW2Q2N7HuL5tuczGxQ09bQ5SVi+s0VMuIzYrMN5LA6RewAclkb/S1+BvgJ9BfoK9BXoK9BX4AFWoAfAD7Bw/Y/1Fegr0Fegr0Bfgb4CfQUWK3D1BS/uzJo3gK0ZhDW7RWvGsfHFRn8lJRXhrpptoSmq/FQjwzOYSDtVY7WmsKD1cp5TKRTahfoZy5WznE6qdak+DM3moCr1YyXkiAQZ3IY6NCE9H45N0XRus8z+snLpBD7nqiVv8DZ1Ze/FtmJQDFqT2GxJ2dhcVNdKmUINqPKS2ZgkbJ0rbQRBVQ+DoFKoCkoZ/LScUs/Im9fAG9SeU8fmoxrF4f1nIFq5c3TrzeYZxkGxZcdJOD0V3POfYXYns+z0mZQXyMaxgR8DZIksiWWrmmWYhGY0G5lsmjoENktLV/pGssxkbQnkXP0rC0tZZdq5dDtGWU4SltbVDNwzr1fq8oiZkUOU43XK5RClQwHK5axD0g3w2S9diU995RrcOzKFnNYU1b8EwF0uw1vaja4Md+CUUw7HGWc8E4NogsnamprOVESxvoLYAXKzBsw95ZpDROVUqfxgrmHPAiYoptpTOYdVhZ07N5DkK2o+U01bVusCwKCNLM2TE4WWoisJFAnxmCVroFLqOdrQqkFP0NZiOEhks7ztuhLvO/diXHETMKpapMxyZbM8IVBgDm5iFtBRizyLccA+Jd7+pifjcUetohpxaIOwNUUbM7+bqjoDOFVXK7eVsJqQjTboXLvWOKcVLa2OGwyHOV5xxkW49jqqEJklyjXBrO8EdTUCWWQa51gZRDjmyBTvfsczsOeuHSbrxFMRpg2zh5nZWyCK+XlHQDeQCrucTMBxDw5K8IWyuMOuq6u47vp78N6P/Aw/+dUGprUEmgIJ2ks4DEKVX5Qgi2h9W2OvPYC3vv6xOP5JD9Va5nmjyp2Kf8EB2ZcGNbpsRU1p6NnUhBlsyhMG2NCIqbH5GiVi5FmOpuI1UhtsNLko8owWzkrD1Wcoq3pmNUrlHa9r7mmsqdY+a0/FfMYQ6RhplwsqtjEt5zsM6wJFNkGT7oIvfe06fPGfrsUd91UoDm2B2wAAIABJREFUZbfM6QZel7mBxZiZsQ0GqHHEAQP8P295Fo54/CquvvJuvO/sH+CXN3TYLtCcWF4sAU/E9cLhiAb5MMFBD8vx9jMfg6c+ZleM1ydgDC6HLablVKppArUiK1AUwbZ9WkrpRsUvBwOo/nObVl5zLS2d6xJF0qFNlvDJL9IC+iZs32AmKpWdVMmGfaYjIGcdgCypsOcS8IqTD8TL/+hIZIMG28et1LRYqB/3CyqO5VLA2moIxvZz4nr/4p7rII1/R+Uj968iWHET1lNRbErtDB1t/6XcjpT9SwjM/TnjNdtUmE6YvZxKpb2UplLw3nxbhw9+7Pu47NoSGyM6qhOK09o6RsL1JsxO1toiqVPsvjzFyScegFee+mjkgwgjDtckkXKYqVqPsgJVw6EWKOt2eQhEwxzX/3uGT3zmR/jplXdhbUJolauWbVuZsptOArTVjlvETYRNSHHAnh1OeOZhuPQ31+NHV62D6JcgO6upOiahynVNMUObeb1t3MiGe+u+m/CeNz8BjzpsiEm3htFGouxeX7/8Udac95jBYKh9z+GYgbGwp4fEU9tf7d7G60b3sZRrpsNqkWB9bTM++Inv4buX34OdE261tufztJvImQA10XAIAfBqGuGogwu85y1Pw4H7D3DfxnbZyQu8CVSHaIcAWedOE3Zvl2KZ975gH8493IGgBj+o5GwtfkCWxkEdbHbiPqRmkG9+fyT0tgEuV5ry3+nsQCBrTgOd9iXdK4MNs8Nn3jPdPpjvwWcAfx7im/C4uZZ9MEUAl1neAUi6uwHXOI83K0zZyuccU+BOZnnDdIPwY5x/bhtCcxtmA9GWATxT2Yf7oh2fgWIDqPL01jOOBmsIjRnzQIAuy3uzLJ/lHcvtwVTLPF63c9c1rG3BnqsEVZWlbFBdMJW1U/63XeUz1TL3HZ43QfEuxGL4sA8H2fh3Ngjk7iNck3xv7sWLcN9BvT8TGPzmz9pAH7947NwnijxHKahvzwT2LGMgnwfHY57rwe1ZUWCZdQv15OfdeuK3+55l/59bfQX6CvQV6CvQV6CvQF+BB1GB/mHqQRSv/9G+An0F+gr0Fegr0Fegr4BXYNvFp3Rsgi3m0bFxafbP1nxjU0w5tcHmWWoXqTJEbxbsEZUoKJjjKjlTxQj1BkWxNVOtaUtLUmuus7kma1Y2+6iuIESZZT3a+0lJEjIKrYFnahEpbE33p9d1VYu/Fr+HTTpvzApohsxQ2RWGDFEZW1tYXuhSW5WotpFyRba6Qekrm0CzmnVFkttjSgNNZZPbKkt1E4BzsGQWDAwWkbK4DE1Is5I0YOFNStUyAGBv8vIcmbrYVEiWqWvKGMJAq4v9uxSrUg9Zk5avZQDNGudmdTnPVpwpo2fqnvl78PioAOZPWfYfFVJJUPPYMdCaMSG81M/z/WipyaZwKsDLJi1hNc99muWYrG9gmOWyv6U6c2XQYqnYBZ/+/DX47D9ejXtGVOFRDjYQaFRepiByg6xNsGVpipeefDDOeM0TgHYddU2lLhvLkpbq83k2ouc9mg2nrUkCJ9UlKJcJUQlDCMX5GXlMzKMcjUbYvGkVK8vLyqO1Rnit7+MXAVbURSgy5ulysMHURQQdXFNqFEe0m7bvue76Fn/+wW/jipsajAjiG6r5UjTJFB2VtUJNWkQosg4H7g289XVPxnFHD1BXHZooQykFE5W/bD4TwlFdSYBka4An2gYhGoH7aTnGYFgIyHP9fvC8n+Mb37kdO0ZDNG2m3GGJjpMpYiqAkwJ51uCIg3L8v297Lvbft8R4XEvlXHdTtHWOqB0oY7WN2EBPUfN/VYtBMlCmMgcAijTDcr6Mm24b4/87+yJc+ut1lFUCNAZRzG2AUJ0Qmla4VNFG2GvPCm8+/Sg868n7Cf6O6VbAaz1c52y0Wz44s1/5XnmAMzbc4eowZX8GKKRrjKpBQnwZVWc6R1yjojiJWYxOx4QzhCZKZZXS0HI3DR4Qjrhan6p2vm7VBVtSghzPl+TxiXHbtXPlNXfhnPN/gauvL7E+bS3HmW/aUNHL/YfooUA2aLHv5ine8vLH44QXHYRvXHAtzjv/UtxxX45xRNtqqvto/UzlL63xG0RJi12WMjz5qAHefdbxeMhuDXaWpdZwEQ9RlTWmcamkWB/QcaeHmSUsByCCgk4KbmUZd0i7CruuLGGjTHHeZ3+Nr110M7avcb+mspgwj+eOi5AW2sxUJnyssOdqhFeechBedvKRKNIIOzY4OGAKau1n4X4hy1zuc6FuJvSOUDWlIFQYFRA0s8vCst75fbTp5b7SdpUsvbm/U8VN5b4NGfAHuD54L8vQlA3SyMATAe+gGFpqcD7BbXfkeO+5l+AX148wmTKf1BSY3NOZ0cvXpJo6yhsB4IcslzhJFtBHIh80KLmXeKaqrJ0p1vRhISDuamzZvIpRU+DCH96Kv/+XX+L6WydSG7cNBxLoPkA+TSUwx564dqhm7rR3rK4UKMsG29fGUnhyz+EQgG45sdXJforTNw3ypMSR+2zG//2WJ+Oww5exY3IfJhOzqWfxWCvuEbJBp3U992INZrFwwVVCdui0u+U5MzGq34N4bE1Zy4KbkbvDLJoB4EsuuwdrU6q97ZmiMrk6ojAQ1fA5AzWWIuDog4d4+1lPwAEPz1F1JTamJWJaeQeXELtf2r2M9zaHp3Z/50HZlsfj4brgQAO/bEBjbvvL4YawO4brm+4UlmFvUDw4dnDzpTV9GyCl+5PwXCQchMqU+c41pP1ig7m4idYi9yIB7+A64fd3V5HawJEpd/mMxM+kWISwT/PPpSCsQUr+muZ2z+fzCiEuzzlfz+77Bj7NrcPuO379qO6VqWt5rMqX1nOURUXM3VhIv03tqnt6GJThMIPbOtNy2s6HqZ41BKD5J7PV5vsqP1jZx/Z0obVPXwcqfvm9GrILbi52wnQ8HEax1zIXB64R5fvyHu6W/hqhss9o1uP2Hhx2UswF4bggfniO06BhIMtB1WtDQKyPPe/586g9I9jraXBOw2aWJc81w7XBZ1T5BWjoITxD8TkmZFE7fOfLHPHcHgD7f2f0v/YV6CvQV6CvQF+BvgJ9BR5IBXoA/ECq1v9MX4G+An0F+gr0Fegr0Ffg9yrwmwte1Lnl4NyKmdDDLIf5K5ubUj9IJWJ/53aIbA4uWu8J+i1YNPv3xsz/DYouHoIaesQqVKOyTx0Ur7LQqxupNF1F6iBT7pgB0pldoR2PQChNbENjzxWrbmmsXmOAsaaCDereYE3IZq4dk30jYYqAqJTRpqzRz+h/bGyaRbI3nN32T9owNoDZJAyOjYK3ynNkRh+b4HYC2Ax1dYsrrV2d7A3uGShXs5jhs26F6M13VxTb8fKQpD6OLY/UQfj8danQNSXyDLqkqRRz3mB1YOa2ld4ctga12VMyh5Owk198bWYPu/rZ7A+DlXdQT1njl+AskkrMraIbDRAkiJoWBaFMYoooKj9Xhlvw6c9fi8/+429w90akjNGoGSovkspdNmQJvLI2xZZhiVNf8Ai84TWPQ9dtCPz44IJ4Gi2v1ZxmZiJBXSOYSJtkZkvynBEIuhKJK4oNXn4J/LCpTbhXVlgaLiFPU2ysrc8GD6iaZK3ZNJatdpwgyQyou5WkFFFa7JVshQdFhm3XNvgfH/gWfnVLixFBcjMQAK7TqQBFwnWnQQMqHDscsEeLt7zmSXjsY5hHS15I2GoWt4rwZT6mYBM/K4cwrDnv1yzVW2XJfEdC+hJLy0v47k934NxP/BB33Esl3EAQkgwviscCwIipXO1w0L7AO9/4DGw9jArRChU1kGmDuF1CUxF4GwCOo0y5yDyOpWwJMVXWdYnlwRCbl3fBDTev48/OuRiXXz3GtIzNCjgMKNBal2/OLSRFKgC85x4lznrVUXju0w7AtKJSudLwghThhLFU6+Y50ijYqXYGXbheWXPB+QUownNKMG9A0AYDCIDzfKDBAgJENv55vRKypUkhAGwMwWw/BYJjnsOBIJNUqMwK5bVEACwITzBqYHZpaUnniEMgS8MBtq9HOPeTP8WF370dG2WBUUVwZJnP9F0l0Gu7XIBxt8EEJz/1YJz2hqfii1/5Mb745V9jVK2gSulEQADMd6hkmx0HJfjumxOc9sJH4OUv3IokWsMGLcDrEjkIWGKMugnyNEM5sYxvu9ZtY3LQo/IEyF7K+SFGHrXYsjLEaJrho5/7Nb524U3YvkY7VF6fKSoNC9WIW6qfSU54zVfYY7XDK07eH6f90ZEY5DF2jKZoG7oPmNxyca8xx4ZU0CgjTWQWeTWZqfkEf3VuzUZe94ZwTzNQxX2pkUsFoVRVxcgHS9qvS+Z1c30xx5TOAMG9lrCaIJWqc+Z/33pHhr88+yJcft2GAHDbMgeYWdcREgYC08qY6yGpENcp9lytcNJzHo5Xv3wrBsOGJtwaGOG64H2MF0M1Le0eyiz08Qi7rC4jGeyCu9cjfOErP8C3Lr4Jd/IaRK4BmjTiuS3NNplDR0JivAEEaK7Nl9e428ub+wb3UxFC7q38SlsM80YA+D1vejwO37oZO6b3YjJmhmppQCvANQ7lMPc3hF9r3+G1YvcrU07bsJMdC9c1zwcVk1Rac6CEtvHDFFhb2wVnn/99fO+X92LnmMvCwKHpKmnhb0NOrWBsJZtyAuC3nfkEHPSIgZTLa2PuJ/YsYvcly4R1Zfra2tpscIr3br+3aj8Iw2O8Pt0K3u9hsn8OSldBzpChqzVFwKgMW7tH1h1/3gCo7psaaOLaTFEMuTd0YK44HQaq8VyJytfye6k/77hqWeCS99NwbBxesWsvPM/o2GiPrbETrXeqfn34zTYK25JM0WtrwqMY+L78opLb9/7FZy85AAhMzwG5PcPZ8w2Pw4rJTHDPuuXxcU3ZAAzfb6p7iTlM8GgmE6sDQTBrnCYGpGlrLotrH1TjfTGcL8tNt2dIuzebopww3NTYHqlh1zqvBT1TodOgAo9JttB6TiPsN5Uz9zt77mF+tK0beykb3rGhOY1Lzda/ALzOs1mEd5F99plrCvdzDibOnFfCkCLrH4bBzLrbBuK2Pq8HwGFr7n/pK9BXoK9AX4G+An0F+go8oAr0APgBla3/ob4CfQX6CvQV6CvQV6CvwP0rcPWFJ8kCejF3zpU2bu/rVnrko94IFVy04N8ZEHZgKeVwyJJVo02KlLkdtNSogsghuTc08l21aK1IU/Kw4WYtfjYjzf7XM/S8uWmfyJrk3gSe58bZ+xIo+PH9PgCmEtCaw2yIsqFpucZmg2mKJzYBdSwCu2ZXS7Crdw6qZKnRQnmpsDMFDPv/fA2zEnSbaUHRkLHssJ3/7ioeb9jOPyNBFZvP9g7WRDZljyuI/dxQUSXrZSp+Isso9MYkQdUc4M8zDBcBsFTEgkL2Xt445+/9dVz94tCU8IXvOTsGFciUNq6+5mcmUOD/eWxkTvw2Zt+ySdym1lgukhJFtorPfO5afO6frxYAbrjW6gHilOeolr2pwAEK7L5c48XP3x+vP/04ACOMp1UA3YR1+gRmQxlAhvW2TUklNbSa7Kai5ucRyKAtNNcAm+WC/dZEpgqP63k+UGArz66HSOBPDf04NLCVXW1DAQJuXY2lATOGE/zmmhJ/8dcX4KpbO0yonqyZaZygTqamcA1NftnxJg0OeWiMt5/xNDz+cSuYjGtMaKEc06a6FJSMU6pfuX5N4S5Lz6Au4xogqCf8ddXTYJDjun8H/vz9/4Zrby4xGqdSbscCsVNTlEZUAEfYb/caZ572GDzzqXtjNJ5i0kwRpdwQCuUxxylHMCZIogwt7XWZ+9sRrNNKvEaeJNg83Ixbby/xZ+d8Bz/91RpK2h5LShkU6lSfgUr5CFmUoEhi7LVHiT953XE48RmPwGgyxoSfleo4WriHXG41+INbAc+dAC+BZZ4b6BAgMVUvvwjqqeqKY8vDdgtYKkRltxtTzcaaynRdcNTqGfI8NSxgrgWCvVJ3GiCLi2BzL4Gb1X9QEBQRBtMyNcW0yfDVC67Hpz/3S9y9vcBGRYxvsJhiYKqfiSm7pMFKXONR+6ziMU/dFz+59CZce/0UU1p/E7hLvcw3mgpiZ3GMQd7gkQet4G1nPB5bD1nGdLQDFfPQmXNLRWwb6fzwuKmSt+vc3BW03oN6kH8/2/8JBQld0WAlT7E2jnH+F68JCuD7A2Cub64HKtgp3kyTGruvdHjZSfvhlS85EhT57RiNUUpAb3u5D7z4PYhQ3/c/wbuwq5ptr+XQ08qValQ5TPA1aM8umMi9gaCIeyCtuzlAYdeFDfpYNjpRKxXZ2uOkomXGfYTNmyPcftcQ7z3nEvzs6h2YTAnEDDgRAMe1qYor7kdpjbTNsMdyhRc9+2F41UuPQF5wNCLCpDTUKVcLKiL57ay17gcE9lQtEwLnuPbme/GFL/8CP7l8B9anKUoqIOvW1k/n4CqoGiUntvMnUNUEgC5rau1EhljDwJUD4MP3XhUAfvSRq7h3dDfq0vJyfY/Xr1rTSVCWUuWaCm76EJjdi0LNCOByg5yE3ATAdFKI4gbLRYKN9V3wwfO/h+9cfjfWCICp9pd1dlAAC1BTJW77+HIU49H7J2YBfUCBUbmBiYYo7B5lUNaGr3RPDc8svk55fc2Hntz2mMMkFnMgpwcOSYXhJ88A1rNIUH3a56Rbgt/XWzlP0E7f1eocyNH9urPPy6GajdFI75PH5gKgrGo5jswBpq9tv7973c1v2p6h/B48u8eGrGKCaK5xu6Xa+rdhtABt5ahirisOnTUIFq4j+4xhCEqv489s9kwk5XOI73AArGPnHqFnFwOr9joGgP1zmtLW8pkFokON7V5r+cMchPEBP+6VHFIwAxb7H/+dAxb2nGkqYbku8L6gZyTuo569HhxnZtEi9SzjmM9YGtDR5wuDgZrTm7vCcA064A9WLwuOMTZEIVis+QpzVLG9KGSky3HCn2ltoEwZy22je5I9F5jzydHPv6DvWfb/wdVXoK9AX4G+An0F+gr0FXgQFegfph5E8fof7SvQV6CvQF+BvgJ9BfoKeAWoAHbrYIHbYPns8lZvTPL72ZiXJV9Qh1E9QQjqDUa1pN2qL6hm7TUtP45fUoIok88sQPk+Dmb8571ZKT2Kq4ap+hPYMWvC34eYet+g0rNmptsem8WiZ+45BOZ7EApLqCZQagpX5dxlqeCvfzkQ5fG4gpZdUYJdr4Ur0dSSleWr2Wab+pc1sqarK+xMVc1GYSQV1SJ4kaom2Ao7AGZGqYC4MpKDWs+BZbDC5vGrlrTnDTl1pl4xkCsAEdSw7HASlvnxeJOdr2HWzfblDVBXVc6UQsGW0dTQBlFdsePgSNaihOlh3ahB7Yqy1NRlbPJScQo2j6mqGgwEgKO2wKc/tw1f/NfrcfcGkS8tWIMCmOpTNWYbZF2OXYclTjpxP7zhtY+TdfHGaGqgSFmkrLv9auqxsP66Fk1XCyKxBlLqhWbzbOBBltmmFiNA0pfgi6lLqQ6X7WwA3fx8VEbL3pN4jpBbdTe1OnNx+TcrKwXSOMI111b4q7MvEgAeE+BWtFNO0KSlcipjBz0RwR4EgN/2+qfgCY/bhLJsMSqpNmylfiLkYA4s67I0LHSMVCz7eZcCWsotg/S0yuTxjqpV/Nn7/g0/uewujMuBAKEUelElO+YIVNNF2HdLhVeedAROeeEhUuJOmhJlW6KteJxUgLfKu83TgQWQih6YLbEAb9dgU7GK2++s8T/O+S5+fOVOTCpmHvN7TcFGeEWAxN/lUWYK4D1L/Mlrj8Vzjz9Qqu1JWQoWVI1lWMsWntcB/0wQSLt22WEbiJkNMczgf1iDHDqIMqnUuA9JAR5xUMUs4U3ZNkBVd4LyrBsVkm6nrjWTZ8Ga3RwCtAcENwFzONUnCqCNECRGkVO1neLqm9dxzrk/xNXXVtioqOGdCr6zZvwZpQ8z+5lKvq7CYHWEneu8ILegrAnKqVDj0AGBJ5V4BYZxhpViguOf8TCc9ZrjsNvyFJ2yjguU9UQDGRxsQLDz98EQghvWcfG6d/cFLSDuO4RdqLGcp9iYpvjkF7eZAnidEDY2C2jR9ErXLiE9KWeaNNhjJcbLT94frzj1cAHhHaMNTEvuM6aa9j3IB2S4Ank9cl+kyo+Wzq5ItOxVU+7bHheZypuDMfw/6xHRotUgP+Et7dJ5bcvaOOrQSnHYoKk4nMBK8oRHWM4LFIMSv/1dgbM//mP8fNtOjCe0lTZLYVcA889MYI4yOhBksoB+wbP2xekvOQJpXoJvV0udy+NkRG+FLOzDXMO8tnk8w2KANGuRD3fB1y/chs99+UrceHuNss0sV1cK6eC37LmrwenYlYoaiNJ1YMpz06jyvc3amQCYGcBH7rMJf/rmJ+JRtICe3odqmqn2fj93SGcwz+5LyltesAh2+Gp7iMEx7X2899I5XYNUNVaKBOPxrnj/xy7BxT+/C+sTWkBz56Oi1oZDaIPNC40AmLv7MAKOOmiAt77hcdj/4RnqqMJ4yuvXrh+pPpUHy+suB7O9+Xe+fkzVaRXguuG1aOvETIJZI35xzdjATwC5AfhpQIfnSfu6QU/+GmfMh7bsV0JFuTIkidSv/CbaFhP8aT+I81k97d4Zzkt4L3tmQYhQAKqSzhv2pMW9mp/HYxPMlcLcJ3Rd8H4VIK1Bal53YQhFH9vuT8ohDw4sVAD7s5WiDDj44gMfYYiF55D7mNxD5A4S6tzSkrnQ+9p9jvdNHyaze6bthfw5/nsmJTiPkedVcQq8//GylELWB8nsmH3Ag+dMyvLg6GCK3RDtEaA2X0TgWM+Svj49liI4dwQ47XUI29YMgttzKIcXzFLbam221PNBN7uXSxFOK/TC9if+u2Il6trOHY8nWHz7vzfMIeZzY12b+jlNcUyvAJ49R/a/6SvQV6CvQF+BvgJ9BfoKPJAK9AD4gVSt/5m+An0F+gr0Fegr0Fegr8DvVWDbxS/uvGHqENTUnXNlljUzLTPSG8amHjJY4koih4cGIa1p6xBGCsV4blMY5DHq11m+I5V01lRm09MartbUVLOT/5P1nzVzvbm6CN8MAM8tA70RSgDsKlSHsALbIWOSv3HQrYZxaHDPYHFQLLsCWM3LoOx1aKEDVTfXoCG1eab4suORLWFVzqxM+XdmYz0HVa6Gs+8PDezQZCdsNydlz/VlLrA1pc36kc1Z5uOadaWa1QIsmRrFpggKYO6/ALt8Tz9Xc1WVAesZAA/nlK/LJqnXkmDR4aKtISqOG50nNpd50qbBApXVMIVMpCxXgbeqlg002GzPcwzSGl2V4lOfvwb/6xs34Z5RgqqtEXUFkoRrwQYBCHuKqBAAfsFz9sHrTj8OSVphNGFDngDEwKtbhxoMNhWbgGgWS0lMUGeNZ4MCUlMFVaSvfTtPBvxlLSzg1woKzgCF8jSDSo2DBVmCsqI609S4VHoRgwyKROdyGwHwhy7Gb26DFMCLANhdh4WKggL4kfumeOvrnoLHP3YFVdUJAJdUhAlmCZGjGC7rz2xQzwYCwjVPoGPAZK5qR7KCj3z8R/jmRTdh56iQxaZd1GZzHEUEwDH22lTixc8+EK946aNls1vHnZ2TlnbnhH9TpDl17wmqjuef4NSALtWtUlcONuG3d9T4i3O/i59etYHRhGtYWtQw1EAFIWXNBlOKOMLee9f4k9cfh2c9bT9MK8L98Sw72vOsCQxmQx78jMrntQEQ31tcQeZ7FRv6TZuE4Q+zf1fWJ9EqwQtiFMUSxuNSa7tTFqjZphJ0cC9gPamiNZgRGCWvBYdLGigx4E7wS2UzgVGSZ7jjvjE+fv5l+N4P78H2UYpxvS7w0dFbmArsSKb2IHaVpjNdF2htm0JAMoqz4HkwQZSWSKJlDOMYe+/W4BUvOxwnPf9AROV2VBNWf4BWttYlGtoLJ4W2Krc9N+hkMM/3ntmeH9wOCC2pAF7OE0zrAT72+avw1QtunAHghhbQ3Cs0qME1Zh8jjTvssZzgtBc/Aq889Uik8RTrk7F2RXOaaGQZq4GYJLVM5TCAot8HSMnrjefUBmJsHyRw5nkQrOa9Rv/OAQw7l3Ig4IbY8jgsw11QltCO8JdKYDkR0PY4woA59NlEFtBnf/xH+Pm16xiNuCfEZgHNoZ5a2kYpgLuk0gDKniuVAPDrTzsGWcGcaroGcNDArkHeC2i57QpUZaDGEQZxh4LW4fkQd+6s8aV/uRLfuOQW3HWf2T63NV0J5oM1fn5mivVwXet+LZcLXrPm+uAW0F1So0hrHLPfrnjnmY/FgYfkKKMxJvpcnfZb5eMSjgXA6HBOAFKwenEQyNY77zWuZuW/J4S6Ka+DEkt5JAD8gY9dgu9cfg9GUx6b1Z8ZwFFHlwFTqNICmvv4oAO2HpjjnW9+Mh7+sATTZoKqs4ErB72Ed/6M4c8Wfj3bTFSwB3a7Zq4Jri3a+C4MSWWFqcddRWyvnwkqu3rTctNbRBqa4r3U4GcaFMgsMQGnYCIhJoevqCvn96a0DU507H4f9/uHZbFbZIC7gSgrPDwjeK317KMhs84GHCJa11st+PMEvTxnGpSoqNK24S/+O//NBszs+YJfFoHAfcWBp6lv+WVw16IgzFg6DMOFwQ+H/TYE4/DUVK6qOjPVm9qGvQK4FmzlSE8YJtA+qMx0s+03la3VlfdROTUEq2gb8IPU114//oxyqSt7RpSzRVj/VCnz7zybfXHwZz7gZs+MNuxiVtbukuLrfdEGn+fTXELsXXwQQQNhvKZ5nYUjkDrbNqXZYAHf47EvvKjvWYZz1P/SV6CvQF+BvgJ9BfoK9BV4IBXoH6YeSNX6n+kr0Fegr0Bfgb4CfQX6CvxeBa79zikdm4OuqDX7QrcFnVvgqWFJVWVoGDroawiB3Hc5qDzUMAsQc64SYhN5ruaRdSoVtOR+WTZriHrD0tVJDoGlKGG+mznxqZkJy0L3AAAgAElEQVTsStOZyqU2RQ1z6BYbr2wWupLYG4Jm/GiWhmbRHKlR7AoaU+GyoWk2y/wzFWRU6VmzkvDbHklnDcSFz02o6Mdl0MLsqf2YvXHt3zNXV7li0H7eATH78MoonuV0Kql4ZttqKhWzh5QlqhrFIQuRWcYB2Pq5cvWQK5bnSmN7D1c0uvKXf+bxWL6gZU9OJhOrW5YpE5Gf0c6fqbtZLymrpiWaOljMMj8xy6WkoaUvoV5GZS5tFYPV5SBhwG2Oz3z+Wnz5mzfh3rEB4BiF7EIjwcmQedql2HNTh5NOfBhe+bKjgGiCSVAXEjpT8UhlV1GYGoqfx0A5MTJtTKn4qlFQHRiGEPgZCMrsnMVYXl4WSBAACHnYVu8K03IqgOLw3iy2eRJa1G0tq1DlTJa1IFBO5W1HiJjh2utq/MUH/7MFdJVM7RxKddiGDOAWh+yT4N1nHo+jjkywtjZGE+UoBbxCRG2cISYwq6Y6XmYzmrKWAxD22ZWW3TSqPz/P0vIqPvnpy/G1b9yIe3bkqGgRzVxmetaafhl5HuMhS1O88Pj9cNrLHo0k63SupA6sLDNb1wJVh0gwqkaqQRrxeCxLMYsi7La8BbfcNsZ7P/ZD/OAX92FccTiAP237ivKSmSFLy9GoQBFF2OMhU7z51UfixOP3l3WzQUCZvQv+lQSwsFxQQghyAu5JXKMOqPy8uarVssJTTJkVLRV/sL4VwDfwwxzpTJbaBBktymqsPYB1I3iZqxJNkejXD4GZrwUq/FyFnUntz1zMGJt3XcXapMTXvn4zvvQPV+O3d0UYK7OSzgFUFZM1UpnKetgwDde1nZKgCu349zG6aIIko8JugOW4xSMPSPCn7zoehx2SoZ6sYzphVmeMKKOKF1Kh58lQtXIHALei94GZ+R5jWZmCOl2LQQIsZwnGVY5Pfmkb/ulb1wsAE+hVLcE/gSyXfqpzwLplUYO9VlKc9qJH4PWvOg7oCP43UCpX11To+r8s9edDLzZEYnvweMrsXoN0HA6yQQxzTuBn4Hme8L6VZ1oTGrQhMKtKu7+kVBEzy5WghqBSslx0baUc26alKrDGUPv9CPfs2Iy/+tB38PNr1+4HgDncwFhsqYrF6UtZQO+9qcWLnrMfznjVsYjSCdZGY05/6DgJixTZGlSBWZGDAJja/ZxqUAylQo+XMvzqxnvwN5//GS67cg0bE8Iqh09uaWyDKq7+1TXj1sG8UkNt3AJa9860QR5XOO6A3fGuNz0e++0PAeCoXULJugaVrN/XuTfMYSGXmx0D4Sjr7M4HngOr/YXniUp6KWtLLGXAaGNXnPM3P8B3LrsbO8etnAK4U1Ah35QtUk1fxWjDsMlSFAkAv+uPn4IDH1FgfUyHAMtjtUEBG2hiTe1aNzjoX/ZsYcMWboPMtcvfZ7RnDjbH+gmb/NLP+17Iv160QefPMeueK4110o8BAq5Sl8tJwqAw93le80lk92uHuwaT59EXvA/pPhjsi+16I0y0a0BbqFwkzBGE2fJm+9xqX5cKPdzzdZ6mBnWZZc/7DF/LVar2XGEDeP5M5WBVe1qw8mZ0g8FT3jdYU1tr2itZn4WYi0QxDwaHfa/Qc4Zy1ucDbn5WFPWQMQ98/sX7qtZK2yinNw3W0rx/cF/VewtkJ7pO/BzLFl4W1wZwNfihwRt5IcwGA/wZxZ+v/LPbcdsa4lqx50DbWv3ZS+LlsB8JQPM+ykxyPp9q6M0ynj1jWdftgrrbayNw3zR4wknf6XuW/X9x9RXoK9BXoK9AX4G+An0FHkQF+oepB1G8/kf7CvQV6CvQV6CvQF+BvgJeAVpAexNZ4EvNvXkeqoNANYhDI3auqmA2XbAjXlDdSCWxkB/LnxUYCI1OwWap7FwxaQoKNXXJNwh4BBMMcLLJzy9Fk0oRS1vBOYTxJquB2hZ5QTvfeXPcAbAplwLEZuObihjZSpoiJOhZAjTTK5gFMEEG1WFJhojZdMoAtGM0xaipauzvQpZf+Hs1ht0eNthIunJmEa56E9I/i78uPxO/j7muBlataek2qNawrwWh+BpU07EhqvcNjU6dXyl17FhVQ89QDFbTfF9X3snGMDR5583ReTOWIIaNVNZG6nHlWRp0VkNbGbSWUuiAgMofqbZCXqoaqW2D8WSMARv0fL0kVsN4kFZopgk+9dlr8PffuEEAmDpStASatLwlAKYtZyOr4L02ASc97+F49WnHoBVgKqWcM2WcqX7YUPbjM+VPCrkPhwxXt/lkQ1dNc2ZahvPGn6Peh19sarPWbAzTztVsJN3S3FSCWTZAC9pIVgKpBFASB2kQgYMGHZYGQ1x9zRh//tff/k8ZwGU00QVDfKAM1DhBkTY4ZN8Eb3v9U3H0kRmm0xZlE2NUTZRRKXW+ck4TNJU11n29a5AhWHZzPfEc8HUJf4bDAb7w91fjH/7xGtx5T4opdad8b17Xqh8hboeHLJV40fH749WnH440kwZb71dPqcxW0KJqzuspHTA7uQNdXruoQprHGKSJFMA33bKB9573A/zwl9sxLqmu4ypxC2hTA2qoABmKKMEeD5ngbWcdjec/a3+tba43WcEGla7U3VKEcT9h5ipBgeX8SqWtrNtgYSq7btt7aJVdUWUpyG+qNHM1VTqrziP3tul0bCCPTgUcjAlAxgGzKesNHGhNyTKVuZRmVax8SNlJ83WpiOPACzcy4JrrSnz8Uz/BlVePsVFybfEzpEBLVSpzMVlOQjOD5JH2xJD+2fA6ToimZYWeJDm2DGo8+8kPxRtedxx237XCdDJBXXIV5crQnjRjvcYwWkIpiOVW+mZ3qz0lOA64Jb0yLgnHBIA7LGcpRlWO8//umqAAtgzgkipwKZcJgLmzc+3XyOIWuxcdXveSR+HVLzsKccTBBQPsBK8CNAtAzOGZgFjYp6ZNHa5hy0J1W1wCNQ36KLe2xZBZtISzNlekY57QWpcwSxng3Lv5f5pwcz+pzaaWGd1JhkLX2jruvG8V7//wd6UAXl/nPYBrnRnNBoA9A5gW0GmTYvelEi989r547cuPwurmBDtHzKomkLO1xvum4D1XFu12mdvdlsA0QtrkUpSnQ2CtbvD9n92OL33l17j5NmBMtSLfT3UK8xgCrvZafo/1/Z32xMo6Fiyz/TbOgTwpwQzgP33zE3DoYUNs1Guox5YF63m3PsTgYFUKVioww33B3QT09zX313n8Ab+JexwhXpZ3UgBvrG3GX3/8u7jo57/D2qRFxwxgWT7HGhrhji7YSCVl3GIpAg7fPxUAPvTgZewc7cC44hAR87M7sy9ODGra722t+joxqGdQWPfioGbmPidlbHAv0b9rSMpU+5brTQvkhciIMEylteg6TzlCGKx19Sg3GgFKKt25jigaDfcPe85wS+fF503GWswtu2cWxOHZwNe/BvGCMpf3Gp5ru4vP22Da0zV8w9c3W2YHmLpuO7OE9mcKe6KxmlmNODBjx2hW+maVrjUR9jNXgLtLjD7nQuyHgXnuc+aOMB+MsUEdHi4HvrxWKe/bTdgjeQ0S2ocFLeW6rtFgF70Amzk8xb3U7uVhdC+cP/6YD0XYGpnbTdtzzTyzmP/uzwGeAaz7u9a1wXvWjnsLa2rfaxEQrBXv/wLQvH8Gq2qeEdbF4T1rx3N37Inf6nuW/X9q9RXoK9BXoK9AX4G+An0FHkQF+oepB1G8/kf7CvQV6CvQV6CvQF+BvgJegau+/cLOId/cOs/tCQ0kepPVYak3/Ux5YtDY/86VIa4s5Z/1FXI+9dsAgM360ADOTHmBTqDHGnfzJq/UFXoNA5gEwJ7zO4MFQdlC+GVqDWvmUYXnQGamMJbyycCRg282MPn9amgGtS4hHxueVB0N8oEAl5q+bAzO8n0NVpgttL3eIDdFqTdbFxvm9lmDAnqWp2xl8qa2A3F+Dr0eQ2Bd5SuLbmuW2s/MIbOa1PlcIcWGtWBOUDhLTeQZwrQ1DufOazhT3ARw7cft6km+n2fauupY0JuWmCFPzwC1KXbM+tisI1XbYFPJJnNJFSJtogVIOpQB5izlDaKmwN98+ip88es34L6JAeAkGgDMpo2oLjTIkSHDnqtUAO+HV7/yGHQYYTwlKKzYfp9ZQLsay85/UBpm+Wztug3lcGD5uVwX3vQm/JcCiQMEAgaWX2zq96DQiuOgIiZcp1U5cw1LqQ2pxGVzmTm1tCfO0ghFmuE32yb4qw9dgKtvi2YZwEpaTSZmc8xGcgDAaVzhUftleOvrnoRjtlLhblmyG9OxZSN6PrbyIalu9ExXz5O2NWrqPrPgNrhX41++ejO+8KWrcNd9Bca0CSafDJdtjJRiRuy+XOOk4w/AGa89EnFaYyIL5QhtRetYDgEQqBCRAVEGTDm4QKVfRnJKKJRhNVvBLbeOBIB/+usNWcOyVswHNmUesZzVNEWBIkmlAH7nm44TAOZlNxmN1Wyn0prAeTLhnw3gcL3lVOVVpdRzVJTxmqaCiwBI1yfXO/8vGJsq65EvTIU0P2uaFnpd5ZajwWi8XYMKcb6ka14AIrYcaa5h2/sITw00cX1ouIGgWsMOAVLpmiAY4GemLW+CndMcn/jMj3HR9+/C3TsgII0uAWiXGwAwc365Fxn1IyC2LHZCV60N2ZRyQCXG3lsqvOYlx+D5z9kPWTZFWXI4hILHGG2SoYpKdLQ9Lgn3akSC0ga2F22FfT80dWEmG2DWrogJgBOsTxOc99mr8LWLbsKOddqPcxWloAmuZR/zXDLHmpa5HXZJWrzupYfjta94LLKsRZfGqNbWbSBC9xe+PmFpgJaCMYRerSyKp7Q3D/awfAPeH5SRHqyLBZ2bFoUAUgqkhVwHpnUp6+txPRZ0JQgmRNNeJChow0CIEjkERDq368oA/uvzfojLrlvHeEyrb7P4/X0AjLQWAN5ztcaLn3sAXnkq1fFTjKj0FEgzZJfFfC+DklITprw+SqC2wQ1e50CFfCnFjkmOr3ztN/jGhbfizrUJKipnGxu2IQh2p1k3wJXRLoFcUAAbAOa4ilHiNq6xVLQ4at9d8I4zH4sjtm7CuN3A+n3T4Ahg+9ri/i4glqWqsw820O2B38M9YzqdzHJhqYgXqK/NUjhOmBMdY2N9F/z1J76L71x+twBwVHNNcy3ze7kl8JqPpADm+l2OIxxxQIZ3/8lTcMhBy9ixcR82prRvzmdqU7fw9Xui37Po+GHHPwfAPjjFv6e7w2ywhxBRzgydnEL8Hs36LkYgOEDOh0OLUNAapII/5A7LT9yWD8+B7ukBXPp9w/dYHxDTvVn7hj0vCTqHwQD/s/JxA/jM8syiFni/4t4i8Gj3NF23wQpZfgiyPQ/nPCjn/VmJn4sgWENhcoWwgTVzTODnMbtqOSuE/5uVOC8N2yNmg3Ph/u1DbHbc5qBg7hqW4a6scd0bA1hnfbifaEApREQktFa3QQJBUw1cWVyExOvcwwPU5p7HWpj7CN8h/Jh5zegPBvFtkMfr7M9as2cV1c4H4UKMiZ7H7JnXc8ktssKUvPZMZLnynh8thTWzwTV4ZPuzw3s5omQZHn3C1/qeZThP/S99BfoK9BXoK9BXoK9AX4EHUoH+YeqBVK3/mb4CfQX6CvQV6CvQV6CvwO9V4JqLTpYCeNEqcFGF4QBTPbqggnHFhKlm57mRM5AcmmaeSSclrWCfwRC91iwyNzS1AywV6FX+mgXjSeUSlDaELJ5Bx3+Ue2toCFIBxC8BTmXy1bIPdUUOtTLe5PamXsaM3AC4rXlpFr9U/hnUtEap2QQmyNh89YZgsNadfR4BYVMRqym4AKsXnCrvXwPrHM4awl5XV+kuKnHV8pypqk29JGVhZqooUz4Z4IqzRARPOhmCBzZ6Q8PY4a+fc8voc8WMNXC9lg7gfcm4KtAb8XwNAgACKstHNdtk/ry/jz4Lm6dBMTazg5QKKzX4T/BFVRAhWZpguWgFgM//219LAXzfhHCJeZ6FAeCYkJDDAUDWZoKTzAAmAE7iqbJIOSBAAEPwSnWf1sbMotoAepoVlpkZm8UpoR2hgNk6GtzzLwJbU3tRZUd7Z8vR1WdlY1sNYchqlipOWvgSi1H6Z0oh5mAaAKYNdJFl+NVv1vFXZ1+Aa25PZgA47lK0WWlZ1wsKYALgR+6b4O1veBqOOjJDVXZoogLThjbXrLApgKl4pBqLDXmujbqxQQjWwNdHmtKymMcVI84rfPMbd+DTn70Cd96bY4JSalFec7pmogRJFmG3pRr//en7442vOxLZoMbaiACc78uTTwBMi/AB5baYNBNBtY55jzkVdw2GaYphPMBv/6PEX374e/j5b0YYlwnEWWkXLMFxijZuzFI2GiJFhC27jPGSEw7AM4/dD4OlJUzHY50SqiqlwmZ+dLhOaedN8CVY6BamsgsN/+kopa4BL8FcrpPWAK4uL0nC3XGgwmS6A8vLMfY5cG8kKwZJuZ4cmHIIwOBZcCrg2gjK+dnwAFWpchKw/FCq47lxDWiDWqT4529eg8988Tf47e8Io3mt8jioNOYeyGVjgx6mknM9IrOWjWjTUpq5u4NBiyMOHuLM0x+PY49YkfJ8NGmwc20DQyraaLecR2jqKfI6kRKVtuqLlv8OMBbVkIJs3CO4bqNWAHhtHOMTf3c1vn7xLdi+QXtfA8BMPlcOLVWrSY0u4TUbY5c0x9Mfuyuef/whyJIYUw4n0Jad1/3Cvs1zwdqaGo+Z1h2GwyHW19f1WXMq3QlWNYDDe8EUTd0IqrIOVMByiCBOclmz180Iw9UI++y3K5ZWCCBLFINcFvFSend2/pjXm9I+vaM1eoWbbovxoU/8GL+8cYyNDa42s8AmSI/DOaoI/fJGGcBUx5/yvANw+kuOAJIxSu5lgkMWPUDQzWtfa0PAzVSKTUcgzXWhaSMsDwrB62tu2sAnv/BTXLbtHoxHKbrassy5BIxfOd61+4cP7XC5SFDNgZqQa4+kwbBo8ei9VpQBvPXoLVivdqCZ2DAI9wK+pANCWwME1bmGV/j3ft/24S5zxpjHQ0hNWhGwx8gLYPNyho21XfA/z7tYAJgW0BGnSkCVOGuhHdLuldy5ohpLcYwjDkjx9rOeiAMP4L42BtOTuYfPYGlk9rs+HCWgGaIJNJwT3D0c5vp9VMMfAY7y3hUlESbTqdl/hyxgX3N8bULumUqWzyN83ZnVdshkFpS14TgNUSl73BX1NnTjalUHwBpSoUsHrctDBnBdmjuBf49UwyFnmK8vWKxnET0Mac+WI4H2b/uzPYPNHTr8OUybatj6vDbcl7VqguJ4Pvjl7ioGgWWz7m7zC9bsfj/kpcbLkDEI2i9SG7ZraYld0pY/qJ9p21yaK0lWcLhKUzgz+2Ub6pt/L/dnDm8JZjNOIVhq23OhWYK7+4qOXXu7WUIb/LWcYK+pf1Z7xjGbbw4w6B4ihbXdv3lOCHn92jR1uA0iWq3ML1qfNQz7LAJg3nPtNsP9knsLsPW53+x7lr/33xv9H/sK9BXoK9BXoK9AX4G+An9IBfqHqT+kWv339hXoK9BXoK9AX4G+An0F/jcVIABmk9EaYG4DHCyXF+wU1aQL+YNzQGDKT29euorXbT3ZVPWvtrFGob+H/k1Qw9Qcrr4hbFDDLag6lA8cgICrWU01Rhi7mImoVt2sWUyRozeK1QxcsE70hrKalMES+X6gm8A5qG7U0nOAJJtEa3yrGRiUpN5w5t8RRun1G8/nM8WNGvihATyHxmxImrLIm9X8PaGqN6QdTLMJzWN1RbargMy60wC+vS5VVWyeGsDTudD7EjwuAu/asgbZ7A+qHh8CkGo65N153uLsPEohxGaz/Y2Om+cysua25xwrh5Hms7SmDoBaxxiGAGS9S3UWcxanVItWiPJUMKdIaAEdCwB/5YJ/x44ps25LJJEBYCrGCI/ZE0+7DLsv1XjBf9sHr33VcUjiMTYmUyk6y7JW41bWksG62wcWDAAPQt4r831N7UYAbKd7fr5Ui/AZXA0phThVbMGqXE17dY3DYIIiL5VOqPeW9SSBPVV0AsA5rvjVTvzl2d/Ctv9IBYCjMgMVwE06lUUxVdFq8ivDssHBe0V4zx+fgK2PTrG2NgF9Y2mnS/AlkSib54IDtYA0m9uT6VjnazgYzuClsjilJuwwWGnx7W/fifM/eRnuuLfABBPUka1HfuaUwCDtsOugwbOfsBfOPGMrllYijEoCLX4mrjM2ynlNFmhL/jyzqC2juu5oZ91iKc0EgO+6u8NffPgSXPprAmCqAXkdBQUw83cjKnQ75PGQRBuDYgf22hxjy1JmedJlqc9G21y34iSAIZSXgiysW6n1Algx5ZidT+07stGlAp0/40MpBNl2Crm+ENE6dYzjHvtIvPjFT8HmTawj7T/nNqnuckDQLsjLHEzmTi+o/ASTNMDCmnLLYx5yghwZ0s3AL7btxDkfvRRXXVtjNKW9NXlGyPukapX/49q9n+aN0II+x7TyTpB0LbZsSfDsp++H00/din13Z9ZojHED5WxzfKJChnhIoFIiGTVIi1wAmDXkNR742KymvAJYQ/4b1YeylW8rrOQp1qcpzv+7q/G1C2+aAeCqoxtEjJgqTPllW0502+ZYjVexS3YXdl0eCbzWUQ4O3xBca1jG9+AwXKGrL+yVAntUQUotzIERSJmq4RHzvtWXcVED+NrvwP1yA/vtN8Sppx6PAw/cDcAa0HG4guc8QdRW+mwEwNotmwarqx2uvanBBz/2I1xx4wTjiYHLGQCW80SEirbhRYeszbHbcIxTTnwEXnHKo5APmO4LTCpbK1ynHVWRYb+01yGgTdAkJcqOVuUxshoYRgXyvMCOMsLXf7AN//CNm3H7bdwbzQKaq4EDCLqfuHI0xBCYCtgsrh0Aqy5JgyKtcNiey/i//viJ2HrMFuyY3ody3fNvB3pPAlEDXbRbrpEPmD9LmGbODT40ZRmr0xm00z2HILBqBUTzosMuywV27ljF+z56Eb77y3sFgOPGLKArKkJb7i2MiQgjDXGDQQccdVCBd5z1RBywf44JVdvKpZ07jLhzgQ9Z+POF30/9GcZhsA/mcEiAa8K+XyMigra27u+f5z0fbjNYGHYm22O1b9igEzdcfl65XgQLeLoTsH6eE0+I6s8883v8PC/e7remArZ83gWL42CBzs8glxUO9Sij2kA3B5w45GKqWbpVmNWz/dntrG2PdyBsquYAUGcA39pq3PdsQM4AMLPVdR8MQy026DJ/bc9X99iNWINonYaoopYuFxY7wC+tHWX22rAVhxP4hjxufniPzbA9PA3W3LSJtwEsH6qzz8Fdw4bzbO3xdWzATddwiHzgwJOelWjbTLW9nkVskMKgv6mQbYDOjtGGCW3gxsD43E5cDh7B+YXn2xXAbszN9ez3A3++POb5F/U9y9kO3f+mr0Bfgb4CfQX6CvQV6Cvwh1egf5j6w2vW/0Rfgb4CfQX6CvQV6CvQV+A/VeDqi07p2MQza1gqBe+fA2lKXTaVrUnulqd8oUWFL//M5qQ16axx5gBWCiE2HANINXtg+z51UmVJGHLcJFox5Qp/NZWNAWLPmKM1otSMymwzFY5Z85nlYIjpm1lCKgtUx8BmqDVt+dWqmW+5foKX/EE1Ql117O1Haxo65LPPGJqrCa1oCaBMdULAKFVdyFxVA5fKrWAf6I1UtyZkc9KbzmxYWsapWSq6AleNbcHA8FlDXvIM0NDKtqrN4pHwqatRsulJha4Acau8WuboSREcgDN/ZdPVQZn//UxRFs6Xn0sD2fb5aLvrwN9BuGpKRWVQzxLyeNNYdtDeaJU1NLOaCwyKAuPRGG1F5bJBhCyhde0An/zbX+Ffvn0ztpc5qAdMOyoATVVLDRnXYxFF2H2lxItO3A+vOe1YIJlgbYMqUWsJsyHMtS1llQCAgTqeZ8v1M+UQ1xbPI2GHZRzHspF19RtV1GFRmhV0yGUkWOe6MNBuTXRC9aapkBVUjRoQi2UDy/xfqoVtmOJXV4/x/nMuxg23JxhJSUWlcgokXBOxgLGuujjBMG9x8N4x3nPWs3D0ERlGkw2UvC4iDiXEUjBSkUu72pj2wa1dz1rrARbxvCmPkSpY05BiZZDj2xffjI98/Gf4j/uWMekmIX/bfsgAP7Apa/CEI3fHm95wLPbdhxmJVAdmaLsGcTLBlMrnrlBDvUvMNj3pIstBToGlQaJM3zvuiPGX5/4IP/3VGialq7psYMGSQS0bNKGPNKFfOkFGRXKorRRvAnyWgeqwI2YOLCEP15hyIk3t63vM7PuCuo4q0obA0iRpwbeYJsasD5XLDYq8xAlPfwROf+mTsFRs6JxqH1E+cCp4SLWahjBm2b8GKx1A+/o3lTDVhJXWC1WfxbDF3ffl+ORnf4kLfngn7lqrULEULXOAad9rAwYEKsy/TsxgWwAL8dSGA5oUwzTGPns3eM1pR+N5xx+ANBphNK5Qt0xX5sbaoCS4TiLkWYyooirbbOxtX7RBHPtihrWBMa4XwsEsLVC1U0TNGJuKAUZVgY994Sp89UJaQEv0jUqCZKu/9hj+SSpH5uZmGCRjJBgjps03VbraW+aDPr6fOgwmoPdz5so6B30+/CIXBNnvmoU0lZ1xR+t9ZjpXKLIxDj9kGa8//ek48GFLyg/nPsLzbh7/pXKKNeOQJMiiGEvDGNtuaPCB876HX964gbKkrXcEKn5jAW7L+aaSNUob5F0hB4I/ev5BBoCLWtb2BGjcX7QfE9YFgEbVeEflPK2+MwJGmzqgJXIKDnrk6LICN985wj//65W45Ie/xfa1QkCZ1uN1xbVv6npZKHP1ym2AFtXca2zdK7OcCuO0xTBvsHXfVbz7jY/BIw8bYKPagcmYMN0GtJizy7rzXuQDRwWdEJR5SocBc9KQrTLv42Gwy4aRLEahKRvEHGwZAMuDBKONLfif512CC3/+O2xMI0QNLYFNdY8u2IMy0x4AACAASURBVG9rXob7VYUBOhx76BLe8aYn4cD9C4zKEaay0CaUJAz0QSm7BxpQnw+U2b1nDnNnWa3BRt/upeYawM/KY1EeelDxc63J7tyHvWjKzWESDj8E62Zz3fDoCRPnuwOE6icwa5bzcoOY2e2bAtlzii2fl2r/MEzGS1Nw1NTXMhwO90gOJrHedCXhwJTUqtNpUO7TCp9gnQCTtv8Ge115TlhKoCrHCuXzhsG1hWcAu1xtqMCHuuxZzLKNHTjb9833NQ6p+ZrQsFd4XqHtPfdtt8P2ZwR+Ln5+PmvIcUHmBhaFwc/ID6G1FZ6t9PfGZG3ATfdfV7jHGpLTzs3BrbDnqHYhHkOOF2F9+DOrns/omqAcYxtucLcTU7fbejJVtw2m6J6p5wFXny8Op4RhxZaKZ9qfh2dIDd41OOrEC/qeZf/fXH0F+gr0Fegr0Fegr0BfgQdRgf5h6kEUr//RvgJ9BfoK9BXoK9BXoK+AV2Dbd17auV2pFBnqAlqjz4Qa1lSl+kSKnVkm2hwA83tM4RaUwyGXTa/nClq5fVrT35pt1nSUqivAUldOuBrX38usdkP2L4FaOD6+9gwwBvhJKCRV78Kx2uvY8c6AsWfdEbklrn5h89U+Ryv1jmd4WrUMKllmJr+oCmGHclKaesoUJqYQGuTDGSDlMekYgmJ4ZiVIm05XLgbVjucYsjHpzWi+tpRkramS1PhsCEnNPpLHYNCS1qm0SLbmph0HoRztKM3ulaCDX/xZ/X1DcD0HPg6o+T2u7Pbz4tDXLSz9df17PZvRrLcXlNOscZYFVZE9xjtslc3oxDJr86yVOlbZh80mnPfxy/Cv374R945j1LRdJDiJ2BXm2iEALpB1FXZdXsfJzzsQrz7tGCQZlZT8rJYX7Womg1mEuwaBpUYOAwv8PlOg23mWKjItZnBAQqMFy1Nfcw4cHJgLMiQxxpORPn8xsLpWJcGMWZ0T/A0KZs0m+MVVI5x97ndxy60xNuop2qRAK8hfCnCaibeph4ukxiEPTfCuM47HsVuXUBPytVNMuwbjDUIcZkRTLc9fp1KruhpN1y8zJINK3M8rP+tSPMAPLr0N537yp7j+thQ06yQPTZMWLdW4cYoijbEUNXjYQyK85U1PxLFbVxF3GcZjqkhLtAnhKFWOQ+UAI6mQRg1iqR0zxDmV3jUGaYTf3p7hvR/+OX58xQ5MpqbcFdAMX1KhLQyQSIklwhFUyVKpLewr4bp0gKi83AXVvs5NsHP397CBBn5TovxV2XUntRShaUPFboKoaLFc1HjhCXvitS9/PDKq0nltE/R6dm3IznW7V9rlMjdSAGRheEKDGcGmWlastMReTpGzRu1u+No3b8DffuUK3HJPg0nFPOwYDTM54wZtxOOi6/kSUqp4Y6DuKjTRSGCCFsTLCXD44QneceaTcfihyxhPSinBCaRCBLfBDe0jmYZMmOlKtbtfw6ZaNoBkkMaUlwQpbZOgjQniK+wyXMbGNMdHP/dLfPWim7Fjg4AzQkU1PF0AaDUdnAd8H58rEufnhvvz758nfp+rOv2a4vd0ISfUajqPEZgPqhC/BLv1hgp+bj4VhtkURz+ywDvOfAYOfthAFttrVYOOds9ENtUETTtRpnXGNRplKPIUN94SCwBfcdNOTCcpSmaYi6wmSAivWrP9pb153g2x+3KDk/7bAXj1yw9HnlcYTSaqvYFGg3quPtUgkdwrbPBEamkpGgnoWuRDolDCwCVcs+1WfOpLl+MX10ww4TnoUlmmU1EcayggAV3LOQTS0RWhIwzj38dIJUvNtIbytMTR+23Cn571OBx2WIFJvYaNkjbHMaZTs7nVYEjIE9bwCmGoFNy0Hbea+32USmtXZWoP5E6cFLKbj9MKy0PC1b3wgY9/DxddehfWy8gygHnPFEBNbW/QkADvcyUGBGYHDfDONzEDeAmTeiIATAWwnhc08BXytYMjg+0DnntrNfa92dbNPBd3rmA1pbjbxvteovMSBsVsUMZiA0wZarn3Fsbtg2p23uiy4O8VKevd1KgEoQauK4sVCA4RFi0Q3Dz4nBG+j/8upTVdBEIUBe+JBt1tSCsrcr2OD+zp+pGLCeHw3OaaVuXmbGKZ18xjJ3if2xvb4Bzr45Eadm/gMRRBiUwVeC7w6vUwG2nejyyP1xS03JPMVYH/5veYPGMWvdk7C8Dy90FZyyEvj4KwZ0dzKFn84p/HpQ21sX5eS1mCh+vJ91jtCgHWmqW9DQnwZ3yIzo/Ls6xtrZiqmc9Mi/dy3R+4QyS5zoVnMmtYIDjh+LNuWBE6dFeD8/f83uNe0CuA73dS+z/0Fegr0Fegr0Bfgb4CfQX+wAr0APgPLFj/7X0F+gr0Fegr0Fegr0Bfgf+qAtdd8jIBYMtym4MVswuUWaaaa2z0VcGu2JugruiwRr838qxZLFvXmaSEChe361zM9KNVoAEXV5l6M5W/OgD2HGA22Ki0k27MM/mCio1KHR7nlPl65kO8YH/oln7WGJSKzhVmUtaakmfxddlxlmIvKE9MCeoAmMfrMDYOebCEbAYX9bmpvgtZxmw227EHZbRbnIqHW2PWm6V8Db6XK1K9yWn5eqY+8ka1WRna57Q8QwObsYmt7P3D9zv001vOlJN2TAaAzQZ8bqtqf++CKDZ5PX9xEXh6g9Xr6eoez0WdqfaknDQbVz9mDhXQKpZwtJpWGOZU2AHD4RLG4yHO/chP8M3v3IyddYoJm+0xbZoJesxSMo4HyKIGD1md4pTnH4pXnHoUYhBuGQAO7C+oXqOQvWhrQcrVMFRAy2FbT0EZLvWj1dZyAnlOTC3Jv/Of4xr1us6HFdiMJ0SjosrgBS1VBQUJ6qn8LAhEc1x25Ro+8KGLBYBHTYU2NgCMqGRZtC6VWSvVcIlDHhrjXW88AcceuYq6m2LcMm+3RVtTjeXNdr4P62xK2RmciCIBBv8MpopqsbJpiB/89Fac97eX47pbM9nXkrEntOaMW7TKEwWWogibsxHOOP1onPjcfQR0qzrDeEqzXYNvddlgEA3QdlTAt0hawokhkoLX5ghLeYTb/yPC//jQ9/GzK9cxmcZSSZqOc66sst/b/zUIYZtBsOW0z+V2m/wn/w9DwhNyMS5aV27P9pDZ/rMwmMBrQy8QWV4tVZgtQViEOG+weQk4+YS9cfrLH4N0YFnBVd0IpmRS/XLNzK1bgxHxDACba4GtIR+8ECggJI4rZF2LpcFDcNW2ET786e/j8m1rWB9liNoUDQELKWnCwZEWUZ1brivV3ah0fDx/gzjHLoMIz3rmXjjzVU/CHpsqbNCKluCRQy6EVtxPeNx1JQDsbg8OzKTgo+otSO4E4cP+n8R0W0gQpRXyuMZKPsCO9Qif+Lsr8fVLbsb6yAAwlbWK7aSKPeSTa/MIe42dJDtTtgPP4n9na3Txero/NA52sTOL1v98J5Oqn2uVAJhrJq4xyCc4+rAB3vaGp+DQ/YeY1jXWeJ8TqO4Q1ZatzCGULEuQCwADNwQAfOWNayjHqdTTMpElWOPPUQHM9ZjWKAiAVxqc/LxH4OWnHoJBUQsA807K/ZPwzrNLDXSZy8Z0yqEXs2y2tVEjTixXtmpaDIabUZYxLvzRDfiHr/8Kt95WYTQupDxvmjGiloMBZrut6GratnPtUj0u8Sb3yAgNjzGtcNTDNuFdb3wcHn3YEqpojB1rVL/Oh7D48WyAyaIB5vv+HLhrz9C1Z7b0s8EgDahQJc6hmhKrS7EUwO/9yIX4wRXbsTFlzG9w8pDylfpkj3+gzLTGcpzg8P1TAeCDD1rGerkuYD8jhTSal5NDyLn3ARnuU2FYQXbl4bgWBzC87g7tFD0dBqF8P9R1GVSe/L1ZXZuLgn3R/jm4oej5xgZSuM8TQusYaE8sIG5fhPuyrGc2eXAwsOeJkA0tlfZ8IE67tZSvDQhQuS4IIGV5zveS88kcajt8Nwgd9lFlmdu+nxcD5e/y57ln8RnJfp5Z1wN9zzyP2O5VZsFsynxlECsj3Z4L+fcGfO1z+vlQje5nnWyBG773+s97DIdpnEONglsI154/19ggCF027Ht4Dc2eIzTIEtTevH8Ha24/Pge5/jzlVtWLz0r2OW1YwJ/p/Of8c2nIL6KK2N6Lym7+XoNzwd6aUJsvYCYbZl8tEC3YDRzz/G/3Pcv/vFX3f9NXoK9AX4G+An0F+gr0Ffg/rkD/MPV/XKr+G/sK9BXoK9BXoK9AX4G+Av/7Clx38akBALOFrzaaNd0CcJlb4iaYjDdmUNWaetaocwg2a3Cz0SjrPoNobELy4c1UNUFdHA7JVJNUnM3t96wZFxqvIT+VP2e2tgHgheP0Bq6DOik2qLaTWmWuAvLmpisFHeRRPcN8P2k+gk2nbAzVhDRo6DDCVCrevLS8uDihstXzk81yVmoigROzWWUjdbFGDoIFdBbsmHmM80w6g0duoSj1Tsiv87xOP6uu8HTAMpmMUAxys6YlzKysJlK7VKZ24e8JIQiy5gjN6rWohvJzyvfyjGBvAs/qNbOFNuXgZDLWulhsyJfBftgUN6bSkbCTKsgoxXRUYjlPEdUdVldWUFYrOPfDP8LXL74B902BSdQiY6M7rtBRGal1kCOLO+y5qcJLXnA4XnLS4cjiSqo2y301W0e3wfTGskN6qUuD7aZBXjs2bwLz+wlxCOX9PHhTm/XwuvP7HI4TLJiVpSmlDGDG6KhgpSVnDFlALy0N8ePL78P7z70YN98SY6OhknZAo2tEUSUFsCkDxe8wSCc4ZJ8I7znrOTh26yZMywlGdQtmryYYomvHaKMKFdeMwOsc4rkSczikQrcDlareBC9WcvzyVzvwwY/+CFffQDWh+DpiqgqjFg3tX9FhgBS7DSI888m74k1vOgbF8F7ZPk/LVXTxsqBk102wnAxky5lS3d+y5Z+jjgkOJti0lOG222r82dkX4ee/mWJccn1ahqaDjcVc1xkw9ADVsOClsPPhkmCXKkVfGFhZvC7mww4G8P08CrS0taxyaUNL2EooNcDQco3zGluWgFOe9VC86qXHIR2UaNpaajqCZirlPIeVWZW+FjQAETK5/TrSvheuKx6bRVk2GDAzNV3G+mSI87/4Q3z9ghtxz/ZcVto2SEF1stkpE/YhqtFFteU+55EsyleyFPvvOcRLTzkMzz/hEAzidUxL6biRcG9iJnQAshrSoeX9glLS4Zkp6OZZ5L53SrWe5OjiCkXSYTkbYG0jxXmfvRxf/+4t+j1q2joDldwZ7j/M46/jQN7PB6GZDTjMFZT3h752Fu3vgjFFOLH6O7sAQ743f0voQrBrzgus79KgwnGHL+Ptb3waDn54hvXxCPeO1/VvTCBOMeRdCUnGPHCqe+niUOP6m4EPfPR7uPLmdUzHRKmWci01OxWxsoA2G24qsB+y2uHFzzsQrzjlMGzZnGL7jp0YTSdaI+b2YDa2tp/QOjxWZiuzgLn4VftqquPgGlPsQZwhz5dx13qDf/jXS3HBBbdgbX1XULBLAMxBl65lpjPvqTxGnmcDyqottfwcrskaFFmNw/fejLefQQC8ghoTjNcI9nx/S+1eEHJcI1qg6/4wnSko3d2BVuvmBDKPDuA9ZVgMLRMdUywXVBbvjvd9+GJ8/xfbMa5iJLSApiV8Z84EEX/VtUfb3BZF1+LIA3O85Y2PxaGHrGDKY5zwWrKBAn3GhaEuDkiY8jMA4aCg5XfeD0yGNePrT/e+zIY3XN3rwzC+T/r9ze2hbTDCnD+4r0rFy/Oke4arhDmcEYZTqLQvCh2HxTfQocEUxYqc4L2P76+cXRvM0f01xAoQeNLxg/9GxarDag4WLQ5/SZHb8X7C9RKs0LnOfGNiJjydQPRnm15zsM/P4opgr4Ot0fkma3bZIfs43ON4D/GBNX82MlgaYzweay3ruSMMGJntsg2mMfZAKmcOl4TBNx6Pu5UoL31mwc3hFaunnxfbqwy0OqD3f/f16Xu/Hwf/3VXO/jpzqG+qXdv7DLLbwBaf+XhdUsUc3Clk7BAGxfxNwjOADdXZPYDPU3ruA3DUc7/R9ywXatX/tq9AX4G+An0F+gr0Fegr8IdWoH+Y+kMr1n9/X4G+An0F+gr0Fegr0Ffgv6jAtgtP6cz+lpmYlvvoYEyZfbLSjYIFMb/PbZG9cU9Yuwhw2JS1PDtreLamMvFGZ1Cg8N+kBCMoSy3T11+bwgqBAjUurUEn+BrZe83Uu67OCU+G3njT8YfPOgdLZpPsx+pw1XN9HXTOFJ1S3cwzMg0c8UVDM1VNP1PMkGQ4XOT3sHEue1nZMxu8YNOTX7I/dCUp/6xYPvv5+Wuw+WgqZW9mU3WyIJyZWVl7c1pq7VnN2WQ2AMsvP6eucuFnnkynam4KZIUMUDsOy9GTYllWtqZCVaZrsMh0xSD/7HaxduwGHalyIjR1FaEgqxRIph7y8yQdJ+vB2MBpjaUiwSBmDmaK8XSAcz/6E3zjkv+fvXd/li6/yvvWvnX3Oe87MxokEAgLEBgbCRDogoXBdtmUAhQWAoqLgQhscLBdxHbKlcSV/AWuso0pAy4bV0gch0tSiStJVbAt68Jwi7kFByR0ASFAFmAB0oxm3nNOX3b3Tn2eZ63u/Y7JD5r5dR/V1Pu+55zu3nt9b1vrs55n/Xo8NXaxa6ZYnzYJf7FxJfar6GOMF93bxjd99efEt3zDq+N0ehB3O2Ck5yH3oPsQ6DWYVT/q/LfHNQ2Xcxx4HfdQ80xzdaY0qjhUPGvsDHf62G4Zf/dx1mepZyeTOqJvgKFt3L9/L37qFz8S3/V9Px4f/O0+bgHAKIBjkAQ3deo0hA14wVV3jM98ScR/8ze+LF79ykfibncTN3tuch2nHevnxr13G2ymV1KB1ThVj+daj6VKJeG+6lfxzvc8E3/3H/54vO/fD3F72ArCt6h/UZu2vRTI/djE46s+PutlbfzN//wL47M/dx13d0/Gze39GE+PxP60i369j161E/Q8JbOPkm4TuyOFBsd49GoVv/3bp/g73/v2+LlfuY2bPQUDvlOtUykkvWYE6QESBK0U+rOev3MwcN6vBOmsvCtwaOjxLMgoGGLADcwDWoqvUmRwXOnasbJ94b0mvuFL/0h8yze8NtrNTv1Qd2NasgIrzlrWy37FnOhV0JIOCll4UT1tPQYo/FBNAn+GmLrr+NEn3hP/7Ef+n/jAB4E2A51qpTgV0EN5KBteLKGx+8V1IGLdtXHdHuI1r3g8vu1bXhOf+4rHYzoCOHkP4A2qfas2S+0mOJ9QpvYLW7sCYsri1QUrxI1iGKymUZyv2iau+6t4cNfHP/nBXxIAfvqmjTgAiBPuWf6be7/3DyulcxzKfhtVsxeW/tQrStmd3/e/3VvzrCpW/Kx2lAFurl+69Mod4Lh20UVL79sxvujVL4z/4j/7M/HSFx9jd9jFXXOM/biPZgQAX6sf7dTb8hxoul4d4tc/0MR3f/9PxzvefxuHfS8APGInf2yjRV15snK4WaHiXsUL7x3ijV/6KfEtX/vZ8aIXXsUzN6jbd9Gv1tpjVazwkOU1Zy29RdcGwLw/1v3y+jZM0nhxjm5W8c73/n788A/9UrzrPcd45rZlgcd42kUc2TvZWzhETnFsxjixAHCvQAHcTnHsTgLAn/uSx+K//KtfHK94xf3YnW5jvDUAZn5xThh0WWntlgt2sKi5whkuG2IsxKVsZ38bbCGOMhewKZviNtbtKe7uXhTf9Y+fiCd+8cPqAdyO7FFNQmL6WqdDg54VTnHVRnzeH13FX/+O18Yf/YxN7OJOABg1PEEp5wvGW2e3nDt8Xs2dGqqvbxU5MJXqrPd8p6jCCu4qhKp9sc7hKg6jRz3rVkVU2G7XmqAIQLb6CYNlH92q6KLOFUHdCYUtvbpb2RjruWBWlIbAv84O4kh8aSchC2jgMgAYCJ8uFGwFdfbUfamwiPUhBaoLCmpvlItF9iw2ZLbzRRVG+bnK52IV3RUAJj61val4b2V769oz6rnKz01sntkvN585DnKV4TmgFwzXmV89innOTCcN9ajPlgz1vORnBPYtj9fcXcP7qvezGpMqKquY8GcVBKoAMRXUNX7n2OW+WHP9AoOzhQSW64x1QW3suXFmyCDVs5xU3LmLORY+A1/z59+85CzzNF/+WCKwRGCJwBKBJQJLBJYIPJcILA9TzyVqy2uWCCwRWCKwRGCJwBKBJQLPisCv/djXTSQmnSQVjVTSTbaBStLZKg8Aia2rYaLSmDO1Rr3pxZqZlBivIVFaiUOSqc6AXiAyCUn6w5JTm/dtdRITi7/qt4tiyL0Jz5+WdoiokvgSfAFukGicqcsKjhbk5XfP/WpJWmPRmn0vCxydEooU1PRrLwnnSp6TBC8F42azVlIY1c7x5D6DlbxUclbAG8WTVV/YkO53d1JeFWxUrOmXi3IoVdMG6BfxsZVHJEl9zwWB/b2y8XYStGBz3bugTiqADd6sUJvDc1ndHpy85T0dV+wuO10X9wQ4LpvqSrbXPVh944Qxv8/PBcClcLbKR9fA9QGpdmPEiAV0xL3NIKvbu/0m/iEW0D/xW/H0cRVbAPB+c/aOhRuCTtbtGB9//za++WteEW/6+lfFON3EFmWslM4XCFzCJmJdtt4ec8/jOTio+Fec3BfRc7/m2FyVxDgV2IZNCZjLAt2QC4CmvqjEtEEJ38Q9APDPfzi+6x8BgLvYnnbM7jie+uiHRmBSILjlv4h7wzpe9omn+Nt//fXx+a/cxO326diOEVebx+K4ZZ3tYmy2KkY40QY61WhzOFpKqJoX3Mujw734td/Yxt/73ifiV379KFtp4HELPAIAs/7oZ9z0sT4e4xMfPcWXfcknxV/8S18Yj93fqg/wdreJ3WkbTX8b+90x2qFD8xzTfh/X9x6RqrhrjrIr/t3/0MTf/b4n4mff+WTcjWUBjXq3YMglluc5KYdRz8P5Wi7Vr9ZVAsbqAVwQxHuFizfq/XITUs/fdkK92sapb9Rfuh/Z64A7h3hsE/H1r//keNM3/okY7p0EEFF+MpewL6/1p7HNXqEHyGwqx8sWH9VgWb3W3nO1WsfV0Ee/OsXuOMav//Y2vvef/mS8872HeOrGik5AI/OgSxBSkFwq8Rjiqm/iBZvb+MrXvyy+7T99dTz62BRPPv2RWG2uXPgwXfYg5rSKEbKAptYl13NR/GfxTsZSezfriCKgDqC6iuvhXjxz18c//qFfjB994jfiqZsppsMg+2WgpqBt7vMFlSr28z3mMi4XheF8X6+/G95fekS7d7Mo6WXPAo63o+2yj1hl2wL63nqKV33W/fhv/8aXx6e8eIr9uIunj1vN0X5aRd+giAf+07t2jKHZy9r8/R/o4rv/8b+NX/nNbRwPg2A7fYCPxyZ6cbFO40PBRX/s40WPjvHGL/vU+Et/4ZXx6CNt3NzdCbyxt+4E1T0/3UuUgpRD9Kt0HNizRxhmrdbYDqO6BfRxbu7j+tGrOMYj8a/f/L74P/+v98QH/8MxHhwoe6migwyPqnYMm+UAoHnaxtTTV/0Yr/zkx+Jvf+cXxctffh1349NxPAJ9JxWr1D5YrgXYQNe+X4r8mssG8qiArRYtm3bU7EeAGmunOcZu+6L4hz/wU/G2X/hQPNhyuPP8QE9iYkAwKSYDxlIUdIpH+i4+92V9/K3v/KJ42ctWcbt7Jg5pm0/8bm9RVFspy3xd06M4mri9faA9gZ/NC3P0mHEufLDlb90Tc5XnmzngPhclpUq7xsyKXbctqIIfqXLbNq6uEmyGFb+MO6C3Cm8KePLeBX95X36XwMmZI9earr2s8Hk+qXOTNg/5XMNzzrlwrfoVA99dPXG5f56vsve0nkFOx0C5W4pibOwZ13o2M3x2z16Pp+22aadxde86z70LzOUcrKIR3kPPSDr3/HcVFKZt8xmmq4UFjjAU3lz2eK7bENqFh7UXsebptV5uKvOxnUNgv9b7A/PY7UxGzYcq/OE9LnHrs92J48Xr/acLw2qccUPoWwDwSc9rNfdu7+7s6sJrspiPFhLs8eVM4Ws9xau/YlEAnx/Wl78sEVgisERgicASgSUCSwSeQwQWAPwcgra8ZInAEoElAksElggsEVgi8OwIvO8JALBtjpVcTYWFlEuZVMRKVHaL2Exm71zUEuTmDR/LvnnWX5O09jzpmiooEp7Vf9VJz5OT5WlT6MRkWf+RSCNxbrA5jjsl6ub9+9yTcJLqjkRd2SKi6ysoZIWrv+aJREFYlDyzfoDu50fq/JLQtK2zE/l8OZFMIj/Fbi3ACJhIYjUTkSjvlDw0BFZyVD31DLEEhKUOvfRpLXWNYY3tDnlfKbJSgUycKrHJNVTS9mE7R1Sm2csv+06W0qhAcKmhuIdS1PF5im/2++V+bIfJOHicrQguVc7l7waNjkN9GU6nklbQbHUGpYLLjD9DI8tiIOFW8HdY93G7u4q/910/GT/x8x+Jpw5DbOlpSI9Juram4giD4XV7iI+7ejq+8av+ePzFb3pNbPcP4maLGhB1kxXA+/3hrKKyBblVUMSgwL9tKH3/pZayLaSTucSf32etFGwoIMlaAJh7bknoJDXpuc9wg5qrdW/Y6Ribtfsd/twvPYh/8D0/Hr/zuxG72AfGtFPQdzDhX4u6ywrYdbuKz3xpH3/t274wXvua+7E7PhDAmaY++tP96PpjjIE9sXuUAhAM4ldnq9Mai5pnjNnjV+v4rd85xd/5B2+Nd73/qF7EsExBe3pE0v8VIBXHWE9TPNZHfPpL2viOb//ieN0XvDh2u9s4TevY7m/iMN1F21xrfCYgFwC7a6IjGT8Bka/jgx84xd/9Rz8W/+5Xn4ntIdXZrIJqgJkdNKsQw/vSxQa0wO4cBJ/XNAUhss32nqG+sNkrNLsGn1vRMnem4yh1NtrPY8dn7GPToJ7ex7A5xWPrJr7xy18Wb/qm10Ws97E/7GJ7XozNOQAAIABJREFUcFy7AZCAUtvar7M9LcrNhBG1TlXAEd6bZF/adbGiXy3X1o3Rrbv4vScj/vn/8kvx5if+fXzkdiP4NR6OsqfHklfwN0FDMCbTEPdWp/iEx56Jv/zNnxdf+4bPit3hNh5o7rPHNnF2L831St9pFlxBjgJntacDPawU9lzX/B6PMaA4nvZxNQBNV3GzX8X3/POfibf8zAfiwbaNcee+17rek9W69X/Wz72a596y6YoguWvus/N+wSquSIDHz0sRe+ktbADsL0NuGDklQvTBbbA+nvZxf32KV/2xe/Ff/dUviU//5C724108tb+JrttEcxwiTm306yGiG+M43cW6jxi6MX7r32/i73/fT8W7fmsf490I6qVDbyATxyZail3OrGGM2Lfx4hdEvPHLPi2+9ZteKQUxVrjDeh13KqyidcFJ0I+/uxAA5wfPT7aicbzs6XJawFSCtY818gpF8yaefLqPH/7f/m382E9/ID701CoOsUo7ZeYWAmArRhWIYwMLjqbp40QvZCmAr+Nvfcer4xWffRX76UE82AMEDZ69n1v5S6EP+x77Z+2DnH2l+EQ97UIeA0Piz1kz8FpZKx/Vy/2jH70f3/0DPx4/8Uu/H09vx+imlXpFV2/qVg11iQHwbYr70cZnf2off+uvfXG87NPWsQfU53nqs9bncp3hVgBb+XouMEulueeMwSJf/LzOVAFOCo9mVtFarypCu9hCs0bdFsIFcfxX1vlVhAYo1xmJip+znmeQdBvQNaV6Vc8M6S6ha1NRUK+1VZBaoFP22narKMcAweSElOU0wvf8XODCEwqMzsUmuu4Q4ObnjOHt7a3V21lYVpbQHj/v9QBgvuqZA+Wx4rY2WLdLTCrT0yaZgrAqbOPcKdgrFbJcNgysmR+CynrOdP9lir+Ip583XASi62HvUJHAqPmkgkP1MPdz07wojc/mbPcY+1ml9pN6DuFcLrjsMyML8XI8+Nn8OYB/n59bx0sLD82NfHarncdVeS5Ee7bCn/F7zRsWBfD5YXD5yxKBJQJLBJYILBFYIrBE4DlEYAHAzyFoy0uWCCwRWCKwRGCJwBKBJQLPjsD7f+IvqAewVBKCjtl7suxWARUJSoF0lTSs5Kph2jklNrNJzI7CAhcoz5y0l+VfKkBkySe7TiegS8nq5Kbthfk+yb/qsyaAJ6tKJ83nloRchaAPEC4tBgtk6B5micZSq1jMXLaXBs+6R/VHdIKTeyzgdIHa/J5VUABsf87FPttthJ2EVnIzoa/BrpPuJFRX6i97GRX3uCNJ6XurxDuKsB7oLljmhLi/bPlYfyqJnwoU/U4m65UsTjvuAtCGm06Q19dZSZnX7jHw/Q+DE8F8nRPQeT8Fkcp68ZwYztcKTGY/TF8r99nGZrWOw96KoX44+s/VELvxfnz3d/90/NQvPBk3p6u4k6LtaXXuVO9MoGrbxqYd47HN0/F1b3xFfOs3vDaO49NxtyWxbIUd8SQJrN68sjS12kd/h7QoziiAXQRRamYri5wgL7jn678UFnhOYbd7OPdyBpyguKKnKPzBv99rDgOOQmPeChr8+M8+Hd/z/T8TH/7wEPvmLsCJABHw1+koXWm0PXMo4rqN+JRPmOJv/rUviVe96n4cp9s4ACDGiP54HccjCuIp2tVGSBMAXONU8F9TPfsx1s+u1m38hw+38b3f/9Pxs7/0lHqd0lsUa+ZT08WhASDvY+iP0U1jbKYuXrA5xp/9opfEt77pC+PjHqd35SH2461WZh/34yCV4x5kEhMQGBvQfhP3usfive95Ov7+97893vVbh7g9qBmuijzUd1tKXYoyzFwENWQVbJjv2e4vQEmtgZpruk9B3Yvt87PntV9rFa8beHKfYnvqYbwm/thur6Z4ZN3FG/70J8VfftOfjPX9fTzzzEel/K2iE2Auc6JirVbFXat+n7WPGFLsY0gVIUBGfXjZc/j8dorVGsvnF8S/ettvxA/+i/83PvD7TWwR9gEGcVjWzDDYFzgENk3Ypd/FZ31GG3/zr/zJ+KJXvzieeeaZkPu4CjhG9f6cg3L1sj4X9fA7WKWX9bxf43VjcMZ1b1BWUuhzBDS2sWqv4ultH//of/rZePvPfTBud12c9tjfYu9rsCl4NTtotKfkv+v70+RCH43HrP+7Vc7e76uNgPdnQ2FB4CrOyTnh13vSNEdm/z66fozr1TE+7zOu4r/+zi+Ll72ki+3hJrbNqPk5oDzlmontwF4OML6OVTfFe3814u99zxPxnt/BBYM+23S4juimPjoVWLSyWj62h+hPV/H4vTHe8PpPie9406tiNezj7m6rogc5a5xsxb5eb+R+UO0QmCs+F3KMuiG2d7tYrZkfqC0jVqtWrtCb9SaafhXvet9T8T/+yM/EL797H0/eDDFSGKBiEZTPHTxbtrnt1MalZIu1u41XfOJaAPg1r308Huw/HHc3AGDmkguaLl/ZskHFPC4eqXUmhXDfqs947YPub32K5niIlh65Qxerrounnnokvvu/+7H4qXc8GTc7TNY32tPYBblmegBzNnH/WJvf75p4xUvb+Bt/+U/Ep37KELvjLtphnZCac9VFIrUHU93ANZSjw7lVggqWfD919lahTq0Fq+OtVBfITrVqmWyo2C0BMM8mfv2zXTJs8S8o2tvG+MB6pd/v6lLoVM4SV5tNunX4vjmj6QFc8FprRM9CLgkTSM69unrPopzlvd1iwnuBnlNUtOHdsfZF6b+zwGneE7mU27aBvrT8MDC1Gwh/5zNwgOEsdjyrSKHsl9k7vC7ZB7HVRhnNVzke1L6sK2OsDziCHKLpuri+vs4iN+D8xQGlzihDWz878VXFM+VW4rF3oRyuC3PgPy88nCuVq6hu/ixXzzv1TGAFss8brrXO+HlRyrkX8PnBzc8BtlB3f3J+tPQAnm0ry1+XCCwRWCKwRGCJwBKBJQLPIQILAH4OQVteskRgicASgSUCSwSWCCwReHYE3vv2r5uOUmkelfCrxKkTcbOkp7N4/rmsouU2m707reDlf1LE5ffP1p8oL8Lq0HSYPr+PEq2NIdtckVLAp3q4kqwl4ZnMIPuFOkFYEMNJVIMFWZfSK47EXNqeVp5bACVt/IQVUpVVyT4B1TMAdm+7ApyVoCwFMACLpDf3hnKqFCWC0CSaQSOZyOTeZVcoKIuN68M9gA2RjUjKmrhisl6h6LUKymrAec9fYCqxtSpbccoxKAWNQbZVNAAWw3f6R15UT6WkLFXsPPnKZzvZ7jlSytLqH13xnIPTSq5a6R2xS7VOWRDzfuuhiaNAF9fPPEKhFfHhJ8f473/gF+Id73kQtycseqcYp200UCb1cEUt1UQfp7i/3sZXvP7l8bVf9apoTzdKyhtcYLe8ipubWyX0uTY+sxS711dXcXtzpwQ+8Srb7bKEFNw/Hs8KsgLEc6BagK9AudcXMiesPldOcjNmRyzRsTA1Amm7Jt78k78dP/i/vjOefmYTY/vAk4G+r6yXBptQxuogS9jNdIhPesEpvvWb/lR88Re9NJ568BFdN+uqO671eyDfbrgKPKDpOVwFErVGat7XPJBCbDPEb37w6fhnP/wL8Su/ehPHdooeFTLK8OhiP62ia7mHO/erPvaxmo7x4o87xH/y5/5ofOGf/PR44eP31C9YKrdDxHjiqlivKJIPsn1ddau439+Pd7/rD+L7/vkT8Z4PAqw3tilGgcu6EIxibFN5J8CQVsYChmkXnJuYlLfpSGAlGYl426LXPK3+1YoF60NAx5ARLWePSpKrbZjX2+hPrYsFumNcD6v4ktd+fHz7N74uNpu9Ff4UC4ylKEfZpia33oO4FpSoB8bMStpaHxQ6VE/M3W4rm+n9aEv7zXAVq/6xeNf7Pho/8CM/Ee9439Nxt0PrbgA8srb5bNwQxHwO0bWrWHf7eO3nvTC+/Vv+RHzyC9eBbT3W83ztD75W9vSyY61il3l/zCpGIXYogFnX84KQzZoe4QcV3fRTG+tmEx/68F380//55+Pn3vkHsTu00RzYw1uEyTEyD6RuzX0qbRLmME4XCHw8uzSkdX2q/9jbyib/4X03lZTasz1viiy3pykGgs9ewT5BwUI7xss/7Tq+81v/bPyxT31EIPcu2xgIwKPs5d7UZ7uP6+5eXK/beMc7H8T3/NMn4jc/cozdSHdhYK979XYUPKnZq23b+3gkHluP8RV/7qXxpq95RTxyn/68FFNNsd3Z/r56KzPWgDViiq03PahH1LXaDwapgSkqYn/qOltFt0ds3tdxYi019+Mn/+/fiR/5F78Yv/sHTWyPLiKSs8Cpjz3xl0dCK0UuR8kBrfDqFJ/++Cr+yjd/TrzuCz8pHuyfirir9USRkwsZ6Fer80P934G8LpSZKySZj7vDfqaoNYDsWn7Pytp108RHPnwV3/c//Hj8wq89iJvdGO1prV7FTWvg2ur3mzhwHsUuNtMUL39pF9/57a+Lz/zMx2KL+wKK4nwu4L2Zl/WcQGHCUX15H7Z3r3nmx5XL+qu9u75XUJv5PofHdb7rDL7IOlMhbbtgzkKrcClK8RpVr+sTZ5n7JtdeW73Mz4UbuTb0b61Nn/fMDT13aH8ZdYZzHmlfyf0O14G6/vOzCgVT+XxhrwQXuBQILjAqwAtQVm9fA84qbLJy1rEqBTC/52cVK3ILAJfLx/HI85WL0FRIlm0U6vjj+udFYJpDWZhCAQGfWcV15zMz79PvC+C9uFdUPFUslJ9b7w8AnoPeem6pYi7GquYxRYZzMM11Md+rMKqA/HndZpFhKY8Zm7K4vxQf5nOw5rVbn3AWfu6X/8slZ/ns/8Ox/HuJwBKBJQJLBJYILBFYIvAxRGB5mPoYgrX86hKBJQJLBJYILBFYIrBE4P8vAu9669dOZfEo8JS2dmfVYyZSlXg8WgVSSdBKtJX9oJOBVkKc0lpPKtbq0aZecfZN5rUkjrFjJGEuUJnJNr+v+7JePgNcY9VL9dF9CDKUKiz70ZEJrWQe12UL54uVrPsdYptpkF1JxbMiRMrQi8VxgYhSvNh+2UAWlQwWnwBg20DTu5NkK8l9q4nOCrgSq+WADNm/+JKgLoXvpcelE5n0BdwZaqfVsDSiqeJxgpLktIG21H6ZAJetZMJ73XP+TEngg+H2HA4q+Y3VaSqm1fUyoUD93lydXOMudeNkxdscwul3pUD2PRWAQlF8Ot3G0GFzeiWwRkJ8WEV85MPPxDt++UE8uFvHtIpoN6dop7X6tgamrA39NZvY3h1iGu/iM1/2WLz6lS+JmLZSZBoyW1nunoeGh7awdp9e9Vls+1hvSDSPum5bXldPwgT2WQzBPVUvQO65oG/1U605IrX2yopVAR0VBwBKUMt5bRxPY/y7d/1OvPvX6QH9CTHc2wtGybUYu+T+Wpa6u/2dY7q9i9XpQXzeyz8xvuC1L4sHt9jMDjHu7qI/obyL2KJeb1axkjNq9YL2HOFaa1xKIaVxnvbxOx/6aPziOz4ah3hh9APQibWWPUSxywXR7G+44aAF4ojN8PjReORqG5/3yj8Sn/Cix2K1Xsd6s8YcV32MpcY8HXRPMbSxGYZYnSLe9/7fj3/zs++PJ7eDlNFt4+IA1I/73T6urjYan6srermiqtvl/Mje39l79LygUqENNER53azcQ1uW8aleVE/wLATx3MZVAEDaxaZfx3RqdJ30UV63mxinJrao/g9NvPyPnOJL//Qfj/Ua5W8CD5HwC4hY9YOgr0BSZ3tXA1XbiWp90Fd9b/twvU8bsT8i821iOLXx2NWj8eSDQ7z1374r3v+7u2i6e7FuUVF7TLtmEqzGFhgr47s7VG/H+KzP/Lj4U6/7lHjB+jq229vYjVuBE+nQmhBM0p6V+zAuBXM4fS4w0f51sW01GHHRCMpOlLLtOMam6ePJp+/iR5/49fjgh4Fdq7hqc2zoXZ3FMFUkMY/BfC9HQVtKPD6rIBy/473Hjg18lQqTMfOacg/TApdS3eFMQPxP7ns7Yg182McLNod44+tfGS/9xEfiwfYYd/RYx0mBXrvtJIX67niI1XAVj6weiS628cu/8qH4P978zviDHYU6qO1Z7HZW6E6jlNn0jX5w2MZpdxXX7S6+4HNfEK//058Rj9z3+NK/VOVQuA0IUPna+bpeX0WjIgTWx15FAz7d6Ee/CfqMov7FKv64p2AkYrXGYngVH/rIFP/qLe+Md7z7Q7E7uaCK87XnyjlzNNew05fONu4Spr14vY6v+DOfFF/wuk+LZt1GK7WmVbX857PW8NdHBWfGpb9qFZFo3k8uLqjx5A3Yy7t+iP1uG+vmFB99cogf+t9/Pn75Nz6qApBNM6jQB9Ath4Ej/bSPcaD6q4tYxxAvur6Rlfnnf/7L4sB6GcfoW86TvZTAtXb1nMD5rH7qFzDM9y/7t1XKlz350gN4Pg+Z40D5Opf4Wa0JLo31Y6Drs4u1VW0Eap9hL+ca+849ivl99VuvZ6d0XtDvA1qrKCP77RakNcA1pC1AbLcBfwGA61ytewCqynFASliszO0s4EI49/AugO+CIu6J4qjp3CfX8NPxKucR3suK4lTXduW24rXJs87c+aXsr6s4jT2wzkfmlltt2NGlnolcWFfWzZexsrqcIrO17KsZoyoaq36/rP3zXn7ysx6xqbPN+4ivveaux9bFb/V8y3Mbz0pVWHAuiMmitXp2UvFQjoOeFatlyrlAwYWHrAPtUYdDvOar3r7kLM+73vKXJQJLBJYILBFYIrBEYInAxx6B5WHqY4/Z8oolAksElggsEVgisERgicB/FIF3v+3rpgJvSkNLUWtFhfu4uSesc4MJMxJu8GZORF56w0qBA2TBwk+qKfepK8tCII362WaiFCUVKcFKyAl28v7Zd9C9Em2rJ1WwRDKmePxO2TdWoo/E5ygrUytsnSS0iqlUy5WABcx1gOBUEV0ULeoQegbVZYNZqjRZl8qOkvekr28BRidHdS3Zm7jAYykVC3LXxQnMpFrO6iWDo4ty0SCEeHIfZyXKAa1X2VNW4tOW1SSDq2exEqHVD1FMiD6M2d9YY3WByMSX11cy1NDXiVmrnfxVyVXHFqWnwX5Bozn8qeQ210CfRRLNBqmAViDCLroEwOpbCAAe9jEeAH8viXFqo7+iT+o++v119EjiYh/jNMX+2MV216qXYtts497VGOP+FNs9kNwQsmwtib+v3SpTrhXgSO9Dq7cukJiENffuPpfEnXE1XC+V9EVRNBrqlY2oJp1Myt07WAUJrCn+Q93L/THOp7i7fRCb9aPR9x8Xw/1DHI5bQeLjfowu3DeX9wEBbeMqnnnqyVhNd3G15rsbrbtxvAvMbAHAd1xrs4oNYD37KbaMoexSrYpV/0WuieKF6RSbAZVuE7f7R6JbvyCG4S660y6uV50BatPHarCqcQxA4CbGfRP725uYDjexHk5Wp7ZD9NjXBra3AAnU5ewBk6xqh24SGEIE/nu7dfSbq7hu7mKNyms8qbeyoR79Hvex2QzR87mHncDYJGvsUqO5b6XWEiBfhRe+P8Zos9n4fh8C/14HpYLjNevrK/UABkyNJ6yj9zE0ayuYN/dit51i2H0gHrnGIvrR2KYlKBdCbAQp2S9RYJZVeGvXAalgs4hCyt/W9ulaO7LqXsfhtI+uaWU7fY0KrTvG04cpnhk3sV7fj1XcRtcw/4glPZWBbNgWA3o2cfPgEPev27heHaLZreNmexO7007gRApA2cCynq0o9Jy47BWew7bfxpJcSuwsKDnvuwD6lgqMU5x2N7GmG24f8dT+Osb+OvruFOtAVec+2ev2WmuqQErtqXN3B8YG9XPZ0/M7WnP0KS3L+bO9LPsZXXitrpQt9Ln/r1WuUlIKstFTt4tuM8TuNMVud4rT9un4hEfbWHdN3OzauG3oV9sFptvI1Y/TXv2LV6vraMeIdXcXz9xG/N5NE8erq7gnwLqPUzcFoH+IY5xG9p5TjDg6bNcR+wfx+KMH9evlHnSeJQCWibngIVBo1P2h5O45A7tTTM2o/XjPft6uou827jMOSB/aOO55Ie4LWA2fIvpNfPjpfXzkAb1hV7HGPnzcGYCjim5YF4pWHFus5YcYj11MT23j4+89iI//hA3UNG5vvK8VSHcRi+ctr784KFiZWsVYmvP0CaagKuGkzxjg6zra5hhX3T722yF+8/d28dGxj9X1FFcMGz1lV33s9qjp6a3cxmFaxdRu4njXxvHm9+PTPqmJx19wHWOztivEye0pVGiVNuqaA+nuQbHNfK49VDCWdunsyOwX817BdU6X8pPXMW/ZL3FEkd00ayPVtDovsC8W5ONsOZuZqyU98VmtNtoL5ApBr/A85JmfzAs/txC7oz6DD2H/8lmRMHv2rMR1694TZDNP68wtBbBBuO2i+drnM5E+L+3Y6/mHNS1LchUjpJvCrKWB+0Dbhl+FGxQupdV2uWT4DDQAZr3pTJVrQ/ZxT9eYAsC8Dwp43XoWGwxYZEsZ737qPpMNZS/7uPepAu8F6EupzL5Wz1YUJtrC2cC3npFKMX4uXjDePrvW1LNY/Zz3kKl6Fiy6n7waN2gMGDP2a74q/jx7SLGtHstWWWv+xBSveeMCgJf/y7VEYInAEoElAksElggsEXg+EVgA8POJ3vLaJQJLBJYILBFYIrBEYIlARuBX3/71k5SBgqyGVukfnL1vE3QAwNSY0wCQpF5Bs7IvJOll+2Grc0pZTBKtVBP00KyOgyR0lcBXHjEVryjdsKTE+lSJWPeKBehVgq8Sd8CKAgxnFY16+J4E0mTJyutT8SqlMh+YwO+sRiXxl5D0rHDl+kfDPV0d8elKqWYATHKS3o6G1e4jzDWTCKwEoewCE7jW+/BnQcbqg1kT0mq4UUldkqSoewRk03qQBPXQu/ddAS1nYbOv4PEomFCAjGsRCsoE8Yl+yqmy433dx9A/t9IGIGr1dSmNyxqZ5L2A24EEvpVJXAcqGqsjrXblM0rBbStHlE8oe9eptqLfby/YBJACWEkGJltWgPwp1FbxZDVuvwKaHaIdgQzE3nN0OwL9/E8pjAZsnI9xONrOWYrLYW119myMysrcY849G+4W+Oa9uOZ5ArnUiqWmvVgMl/Ww4Yltuo/n+wRGMnfnPQWB38R4u30m7t+7L+Hi5rqPwwgEBSgCVYFSK6u4jkf1hGUOAETpydr3VwJN+/02E94R23Ev69/NCoi0VZ9FIueCjFPcoSLGfhalnmBGE/QA1j0N9+S9PY63CHbjarNygQXqsD1wrlNc25511fp7KrbYSWWG8WynuYrdJtdnsC42kX/2aSd6B2hbD7Fuj7EarJZTjJoubm5vtQ9JySe4MwoQr9dX5/jW3GJtsB5K2ax5LXtR26UTL8MFekZnoQVYJotBgEfMVfXy1t5FoCjqaGMC2B6wEXhgwHMCXOWayP6aLDvNC4FrQ3fZmCcb8udWj+BZD00UZxMK9r3A8Jp1J9trwDD9r81z2jhEL+Wd+1Z72tM3FegQsd8dY7XqY9B9dIL0J8BfghDmI3OI3pwu7LCFbu05fAZjyDUIWGe/doDG5op9zfBJynXiA8E5AfG6GKchJhXZsFa1E3i/VDFHngG57xt8a5M6w5O7HSpX7NhtkVwArApfAEzMi6urq+i6y1oshactX9Vw4OxgIM0t1vDYzQOLMUMWeHKv493hFFutD5wEvF+pjTBKUuareixTVBTRYKVOr+6gEOogyAPUclGMbf2ZI8exjemwlTI7mj62asLsYoP9ftQ+h8sA13lQkYPdFOSCob7TwGJ5SgvM9QOW64Zi7CMckFh7o1YGwgvsaT8tpbt7hANXiS79gtmfoW0AVPU7Xl3FtD/G7vYj0dJUuGnibs945X1Iieo+snUOat8ZgczMEdYTENj934GB/Iz7YD9hrd3c7rRGEbyvOnqQTzFs7svGuW0BZ1ijG/gxT/U5WDxj2Y26curjcHcTq+5guBgAWwC5z5njAVWszwjOniGV9aWPLdvlWpO1XxcQLpW5IOPxqL1R8DdbGqj3OOPJGpITisFstY8ogCxInO4h7LF6/mh4DlintbLnh1SvCWBlVp42w8KJrGHNXz8vuISuilqySin3EIH3VPTWtXB+6Pyll7hi4gI8vV8+E1kJ68I9Cp3O55cKEuwIwZ+cAwDZ1YD1O8+BPkspxlLxUv5+qYjn6lkD9Sbu3bun88bPI75+Pb9kEUw5CajgRKpi79H1VWplfk6BWM0t5m+peP2I4z3c0NxfVZxQCuFyHPAzKfG1uwxfAsONCwHKzj8fnbwOUbbr2u18oH1BrTo4GNLxYVZ8oiKBvA6ef+o+mV+M96vf8NYlZ7n8P60lAksElggsEVgisERgicDziMDyMPU8gre8dInAEoElAksElggsEVgiUBH4tbd/gwCw1HMChVZ1+OsCDp1883dtpeck7lnRmq+QglfJVKsmpKBBVXYCVgxOaFc/X5LhUizNe/nahpr35rVl3SzrxUz8PZwULGvfmeWf+hSTnLftM+o2vvSeSt5bLcZXKTrrPQtekGhW3+FUGqJysZWv1UhWjVRS0nErAGhIYJVIJdXn9tMGrKV4vFhTFqR1v2MrNd1b2OBGiiHZVhswVHJ7bk1omABkMKxAgWmYQCzdZ9XXToKW60CB6/jb/tHXU2op24CSGOV1jh8foYR49pktACy1rMAbNse2mHTfYKvBS4nsIgMFT30TAQwowrh/EvvMHyXFeZ0nnK4BCFJW134vg1tbgVt3y3tJ5ZQ21BWjUjvydvxdfQ+5bxLD2QOzEsVVrEAc6vdrXhQYL7US72Og7vnkNeFihkqaF1yuBDG/V/2wSRQTR+xlBdon4OvmYkP6LCtnJe+7VTRSmdl22Jbe+nTdO0o8Jcb3jK2bgWoOpK1r9cl2r2x+pzv3fq157LhNgoe8F4UO83XHXJpbCctC9OSkf8Gb7ZULAAAgAElEQVRfEvkFDApmA3VVLKGxcow8tp7rqDy5h1Jpax42vcEXPW1TUUa8RmCz1FesCdRttjCWbXKCHvWiVO9xbJ5ty9v1gHXb5HKNsh9OCEYxAtuc7dy9xoAivK7mQ+0bpVbj3/UzbKu9z3h+8uX3AmIDrA0lUExajyaNuh0OgMAoENM+n7Uk1wGtB+9zthIum9pWc7fUfOyxZflcc5H5yf3NC2QAeRQBEO+e+B8KDHsnYVwhp8wvzTe5JBhylxqzYAzXNF8DHjfH6mFb5wt0Kmimwh7cA9iWMl5VNBSAylQwUxwiGJ3rRKApzyGtt1xP7JsqGkosU6Bfvc6niO1u57XPfCDqdX7VnExoxefaFhZVOOpb7zNYsgtulSsFe6UUo+453raOtT+3EXireGLfXXs4+4OIKIbpwCj1/R0UcwOsNjYb94w+Hvb6j+vR2ZogETeFUqHWeYzrhG34L+c2n8/4sLewls/7mGyIL+4el7PR88z702Qlq1SP3uNciGWgz+f0aXkrmp3FKzhqcK/r1WB3DeIp0O95SN9flKWC+1KZcm4QX9ahIaKKVoDmAp0eUc4GPXdg987Z07YCr1yjwd38OcJrd648P4PZbGPhHTPnu8Akyv7RbiVpf17nknroZiw91u6TXH8nxne7KsZJF5A8F+pZSfulzl1DYv6s4io/R13mJPurHSiyZ23+rMZcnysnFXoGW719VvXmI5yfq7y/lqoV5wOG8wJMXcDi8fb80zMS8Jp+z5xJ9HUGcBcEnT03+WxY6znC1+qijjpL2a8M132W9jpz/ex4PruzkKb20foZxUZ+9siYHb2v1t5W5w8xrHntokEXs/G6em6tn096jwwQFvD1vKtKkUsxiXo557OWn6cM1Cs+flYrG/SLnX1dO5/9mq9cALAGa/laIrBEYInAEoElAksElgg8xwgsAPg5Bm552RKBJQJLBJYILBFYIrBEYB6BX33b10+VJCUZRjLxksTybzpJVsm00l74ZwVQ5zCYBC39KaV+SktPWc+iHNobNgMU7NtZdnqGWE7sWtvFl65NSozBChPBy4f7R9b9FJSzLasVk0pmZ5La4JPXkhBNNVNC1vos349Vk7LzK6tXJf2F0M49KkuVbLjl3zUobWTjSdJRMEUqGicy+TpDL/pRcl8nLHB35/6FUvQkoJhDtop3JVfnPXcLsKFAO4Po3knqGhuDZSdoq/fjOPo6nSR2sraSw056GlIUlPJnJkzX2BkWkFjmvQDQh/1RSjSgvV9nBVT1bJaCSioyq/ScqPVYqw81pr8Zt04BrX7OTtICQ3bqWWlLZekPUdwdDlIzFjyveV29CK3OtpqQmGzuXTsBn7adD+0MOfallqrY8yfXy+v4WcGvc4yV2PZYFzQAfMiWvOANyfZSke097ppuqd5C2eoe04b+G/Up7DVHPB9tzYk695wET5ArxWbvXsyocYEq6+yJq8+3ufnZ+vV0NJS5AAGsTP36KlSonqyXZLxBTAFu/g5URFHImHve+P752aX3rfugei1wv9mfNtV8vNa9fLPvZBY6uJjAULsUXtXLVv2e06rbdraD3QcEdm19LPty2ZQb5BYUwdraim0DJVt3+rqljpUlLmD+oGuytbQhWwHOKs4owAHULjhasBal6/m+WzsUoFRV4YHGyfOx7MkL+pyE7A2I3UMTVTbgxypm+iYbyg1ZkIFysvbsCyTlfu7u7s77EePRy67XYBdlakGT2ofoJWpb0yHG/c7FJ2VvL0DmvqheuwYnioHqBjwvS1EoaJnrlB9LYbxZa6y9njyfuA/DGavoKR5RwUnjfUzzkD0cEKc1BEDbCcCu+l7A8awMThUyEbzbbqUm5X70eakd9hYPdHdRQo1hKRv5JBUtcT+8NvcYgLKhkPdK5hn/1d85Jzj7qg+99n3taz4PDEHpoeorsXVzG4ezGpX+px7TE/N4vzOsV19SCjuwz3ZBjsBdtl3QBJ+dL54bdjgoK/8zFJWRAuPmfZc5XarVKvTw2VWK9kuRi8eamLkXsPa5Umdy5iUA9mpzwdXQuZCJsW8FG1MJm7C65p/2/6aNHT2KeU/+k6NHJ4ttvQf9dasIKs8Vfs5n1FdB1rKu5vtnuFnKfal8/QzDniqlce4H54IOCpdSLc57VEGW90zP2zrDq7XCuTArz3sXTTkO69VKZwHPB+rVPTtn/JmNxl57l6yW2ZPYvjx3UNrWHHJhj72VuRb1SZbq1ftJFaAUBNW4othH1ZpwnL2oirWIVfWzZxOlsKhcVmqdn+FsAl2PWwFvA/jL86SBrQsXau1RHOZ+03rmyt7FdQZ6zrlgjbGvgiu+zz7MtdY1aE2kkrnOo/leVAC4Cma0HrC0r+I5CfFTIcw+lj3H2beZYxRieR65wMwxvfQPZvzqWavmncGwf/dVf/7fLDnLhx6qln8sEVgisERgicASgSUCSwQ+tggsD1MfW7yW314isERgicASgSUCSwSWCPyhEXjvW792qn67pRQtwMoLSlkoDJH2z/7+xfr2rKgoYJvJzgKIaIuV4EMdB9gSvDN8KGJBQpmvUpUq8Xa8QAwlCwWVrbisJGMleudJRyeRq0coKWiDBilmBBCMwSqpWUnDgksCltmn+PI9tGDuLaukqZLgTqzLJpA+jkpMGxxZ1Wao4MSuoZYTwaWmcrKzwJbsTbMPqoDJrD/fs2PMewKk1L9ZNq226SxbaPX9TGVowVsSxoxhAS6unWTnBVIneDsndy8qT6u3DDxRD+u6UxUpUDiiFLKCEfgu21Pdpy01ibmVc1Y1CnBIbdwr2cr98lqNDwUEmXSXsiktqa/uXQsgMGdQJhnQpeLoiO3yVrDTvQatInXML2rpSiQLZgqMoHC0+rTGR+A+FYzcN/dcCqlK8BYsKShW48z9osQsOHRWnT2r17PGDGXebm8LbexeZQ2eFuIou1IRR6IZFeL27s4wQACK+eg5RjxZNwXMGB/uc+i72G4Bf16rfKZgBQpZ+ianWrbU3lUsUMn4ApGOWdmIlgoU625bVFttnXbaXS9YW1Cz1ifgwSAEWHxIy1T2A7+P169B2GV9p5oUe9y0n60iDqAq9wNIMeBykQrwW3BWFuAGZ7rO7H9ZUFYqT4kW/RnaX6QsdP/w+qrPK8U9n8m6016FJXfClrrmNTbpMzhiAGLFn5XwBuBleV2VGJ5XVvhrPFCwae9wYYChklV0/BxbZkF3gfhyEXDRzbw4oWL9bDXusNoYlsqGPfuq00MU23QKAMQmHRch11TN1Tw3xPbepsINgdRWynTmVlm/l7uEbeBDlvay3U3wyH0IFh94D69b5rr2Ce3zByv1U/2snsVl0avLMljruZa0xz7vu+q/Td9pFwMAblW0kNdo0wPvs2X1z+dc5joKU4oSco88nzvekwo+EUeNTvafl504qnQgfdpvo16V/e3JqtqyaNYZ2bC+RvVFdkHHpbDGiNh7mWLJPJL1rucGe0ida+x7LqByiwbmzfzntty33Xnfo1zO3sSp5i/AJUCdFsaC0OexB0DuzspjF/agAGcPZt6h+DdM93y26ltK4YSlrD/2M+aAnjsSAmq/UrFBFqAd6Z/uoi8KBbhHrLt1VuZrtXdT/FGgO/uz1vU++/wspaieBbJA4PIcYag/5fwy2PQzhM9o38McLFehi4sdANupUJ61k6jzXu8lBXEWNeT64ZoMNNNNROdgp/0L5xKdnypA8GfPCxXcFsLPSIK6qdB1z10r8wvm19qSo0ACWxd9+ZmsxlnnEm4L3NOEG8MFXjtm5aRyKTbgtTia1Lnz8INmxS/3WtVzuXhIn69nA/+snoX4u4oKWs6vmWpdc7ocTHzNtR8xL+vv9Wxae+PFxYRni8szWMi6/gKUz8UA2QPZ7UcMjLm3imVdJ04XtQfUs/P8d179hrcsOcuHJ8PyryUCSwSWCCwRWCKwRGCJwMcUgeVh6mMK1/LLSwSWCCwRWCKwRGCJwBKBPzwC73nr10wkIUvdV8CjksFzmHFWTswSqJXwqoSqfiflpWfb2VTCnlWwadvphJ0kY+fkn2Bd2G66EqNWYLgHIgnfUhbWNfOzghACFlLLuV+t4Nho1bESpVIfmW1U0hE1mQGNf0dJWhLpGbJzsjiV0AXCDeIMo8seuRKkBuYzm2bB54tyueBa3UMliJV4Flg2AJEVJsADiJTXU+9bcZhDGCUss/exk8UG7eqbd1Y0GzwbuDnByVepIWvMgS+VmJeKVfbXBt+tbJOtzBOokZqTnK0VuEAgQf6Eh0AHYAq/U6osQCGWmDXXeG/BFKlxnOw2EDQY3VxfnVVcBWYr2at7Q9kNGBbwdFK+Evm8N+COeHMfilnOlVKO1RwSWMjkv6H+BfYQpwIDFad50leQM+itbDDNe/K9SlYXXBE8089TeXhWTdqCE1hU166+z10j5RhxQf3LkBE/QDifWMUMNW+kkFRS3TaXFXMBGaDLLDalnqo5yT0WFPa9+zrrvktJV+vi8t6D1m69X8ES5sbc3rQgA8l/3gv4VuuPpDoXyFg6+e7tgTnFWKCGpGeloJcggvtdlwoNG15eY7jhn/k6DU8FqVBuDr2UrTXH3Jc1rdJrvHKjIAYAhrrWZ6u+ed+CTpSbzPfM+hnrRNchdkivYnrKDqmCvdjC8vv0gu1WKDvdw1ZgPu2rNc9lE2zoxvcFiM6WyxcLfwHJsxrQ9++1DgRKVTLvldC95o7AsEBRpx6vgVtCWra6qMNFFdX7vdaH+o+Weo8Y5r5aQLZOIN3DwUpmYOAZ+E/cu/ecKlhgUEbBN+/JpXCue2OcpQRUQZF7Rmu9ZY/RsovWGq0exOkE4fPFa6ecAer8qH1F56EDZyifrRBqvdW84BpK5UqveBd0+NxibOQ4cbIVMirTxGde6437IAPPPXcMfGs/ko1y22oO6uecK3lucs7Rr1kgMPuPe4w8D+aFLbXPaw+TTbrngv/z73qftzuGesCmGl/rMgGjAW/Nc/9J/FDtqtiBQiGt6QJ9bgFg2M5aHgT2iILsg8dRa5u/y/1AThBWyussYS0fvE8wN7aytu/1em0PgDp+TwDaxQLaw7N9QoHB+VqovYlCB8fULQqq6OECvav4AIW33UHKIcFxqrYIJwFgQfdUzsuxgXM8n5f4nHU+W7DGuUdgNtfOv1fqm+51KqU0NuEA1ywM4fs1v3W2qkjOgFZ7QT5v1JhVYZHOpCoi0Vntvdzvx/VdLKvP0JwiAs7T6pWdRTK1Puo9uUauH0DK3spn1jyq5zcX3fjcHHorxIkjY677l7L98jxW8Tuk1bffJ+2f00J7/myleB28b9R91tkrVfTsPKPn+/m1CnW5EFzSixWb2q88bzynmIu177ngqOLu3z6vnbZdLKArgMufSwSWCCwRWCKwRGCJwBKB5xiBBQA/x8AtL1sisERgicASgSUCSwSWCMwj8O63fPVUidE5SC14N08gzyFTJZPnCbdKvqKoxN6V30ENWbbNpbST9WiCPac3y2Laj3gkiEmIA/FIUCoByG9NR8ObtPKsxKDSeAmTKtFY/WENF6zU43dI3rqfouEwatMCrbzWQJZrQMnq5HZBcSf2rZhxot72nSiZgFyl3gI4lw3vs2E1PVkr+Vzgls8VcMyecgU3ynbVacpU9+bgFRycA/uzGiW9tZUUxaIzk8NKhFv2lol9hsYWpiTnUeXyO1ILih1eEsUksz3+hnKy283kJ7Gs/r8k/0kIA7cM4axKLKgxT6zrQ1LRc45xqrQBmwUKK05zhZUSsbKepocm4zq4j+1hly602b9V88JJZiuiZlBePWetiquEds0fgZq8/oKXtW7qWgss1Nwr0NvJWrhQVfZLzvlXY+T5UxA4IXEq4p/92rNdspRea1thMpfXGylgpYyX2juLDkhEpwqM2POZt7cPHrKrLsB0dXV9VikSv7KZLtjJPReU4O9WrF2cAQxfy1bT6u85HGNtVy/o6ndZ98d6QvnpogyDj4fHwTbDZQvrdQGgYn0ZcCuek9WjUgInHC+ABxfbo1pEJap+o17fAK0p4XzBxlL7n6FiWliDNYGVAC3vh1ZoMq+qoKRAPqayBSIK4FWxSQF2CiG221vZpM+v10UM7Jmn6AXQbCde1uAXtZkhrPsuV19sq575/QJlBSNq3haIld0wawIwmQC4+o2e9zugSgL0QXDc9tsVK+Bhrcsqdthip56FDbU319yoQgpeI7WtVMdZlAIoTEcJQX71ffY9qodx2o0X2Kt9gfsqmAOfokSG/ceg3fsYr6nrBmYLJGVf0SrOqPOE3y1FZkFoQLjhsWGlLMG3CfbKySF70QLSbh7cSD3t1/v6dC7kOBrkA5OZty5s8ZpxgU/Np7NzQqpJ68wo1T3FOaVopbBFY50wu9Yf8TmDzrOi1UUBXdjun3FUf9js5Vp9krEq5ot/c89S7VZxjgp77GpRrgGAW68bF96wtn3v7s1tkHnpt6sWDYx77rO19lQMouIr2ji4Zz3vU7bP3OvusHc/ec5x7eH0arZVNF+8F/sYv3t+JlExgnt+yyKCvYyWARQPyIJ/XiDhfYj5U3tTwWyDZbd18Hq2ul9nj1olGHbWOqn579iFAHB9j7irIEWKU9vn13g5hsBanw3Es17H3qPnmlQA17PIvICn5r7ngp9rBDZVWGBI7WcjbNV9D7VG5cgA/A2KOCio4Wc+/2tvEQzNZ7x6ZvOzoMe9IDR7pQtUshBHtupYVXs/0fn9rEK5ArD0bK941Hu7a7rvp2J8KVJwIR+ff35mwNp71jJEtvPlZDPrAVzFTcRUhXFZiOEzVZd7fsasFgBlb11FAHVdep7r+/j8r3jzkrNc/u/WEoElAksElggsEVgisETgeURgeZh6HsFbXrpEYInAEoElAksElggsEagIvO+Jr5cCuJK7lcSqJFolxw3RLpCmEp38fsFiKcsAjlKm2N6xEr9O4JkrGkS2QX9X1JLux+ukppKnDUm7+rehlhKhkxPJ5+T8rJefErozJXP1nPN9+L34XCcXU1Yoea2BwBlKJURDfFOJvDmcrGTgBQxbZVk9hcsKsO2tgKp/z6FhqYT1s0zMFjRyyFAIGi6dE6Do19LGt2LPax5O9Po+gb5nO99UsgqU5FihzsWiWVas9N9Uv00A6qU/rpVg2Ou6D6hhKHDFiWNDpFTrptIUoA7HU0JZvVydpHWS3DGuxLNAcEIgWRGnlfBZGX1Wnl3U2WVpSYxqfgrupIJPIzEdZZdZyfjqs8hnFLwri9dJFshWlxriuq+w5kj2Yea6dvutYmDQPeupPLPoLstUbDuxw675UUnqgleVuNZnqN/yYCVU2shWn0v+fYkVvYCBG8BrxtxxHVZrQQxZzuaEFSQF4CdsWdFXN5WBKNtL4cffPbcMxC/Quf5vVqrulWx3Ar+gnn4/lVPEDDBWymrirXFVf00n4wGeAnup0jJ4sJqzFFq1Ni/7kAGr5kzOjwtYcN9GAzkDB81v9VW2VW7tHwWY3HcaFTGq3xB8HQ8nwWEDHV9zQRaDHqtk94ddgg+Pf+13NRfmwP54YJ8zuKyCkNpTUT1alYdtd4FBwEKq29zY1fDhHG96dF76lRuQ+/dZY5e9lyni/cZA6NILtPZ6va9cAHAUcGGAMF4q9Aoc8v27HQpNF8IwtSgiYay5J/cJ9f0VlKbHsOyftSYuisI5pKn9VK/ROiqr4LLjt/q1iopcBISi1PdzOYu879TZ47WForrUflaCnosJcn84fy8h3Rke5xyqcdL5lHOuHVzcwl6mIgXOE92fY+8CHxwDuKcpnv7oM7J4fsHjjwsA175WMQQwUTBkpbTHkaWtfTVhYjlUnMetWhfM9hvvIxcrYwPzS5uB2jvqPQpmVq/fZgI8Mr9L0X157XwN1D47L8bye1s9bVXspD1nbpGseJUVerptoO7mOlfDWpeFEnreY1bzkb2Fvfjg9a0CidyjWKsqsqGgKIPEe2gM9sez9X/NUX5XbRWyDUPtE+6tbYB7eSawa0TF0ONG4RiFRlhRe117vV3G/9nFQfOzueZn7RMULHE+6R5T0er914Uzno9pjUyB09qfW89Qfh6wG4HWIGdA2hCX60GtnXkBhotVDKeZY5w5BbjZf2uNMq91thIbAC/FFOfnBxdWuOCHs9/OGPXF8wTr4OISUvuy5/n5mY3z2R+jL+CvVcaXlhkFYwHA872V2HC/QPNzG4GEwXXfl3cue3jguuG3C7RYp2mpr/nnveI8D9I9QlD6bAde13Y5Jwq6V5zVUuAM1X0+vfaNb1tylvMBWf6+RGCJwBKBJQJLBJYILBH4GCOwPEx9jAFbfn2JwBKBJQJLBJYILBFYIvCHReB9T3ztRELNarFKTDoZLHWMFCDuCVj5vjksfRhspp1v9i3U71XyWvA3E/3KaBpIYiFoI0erLPjCErMUOU4MGgBHc+kXV0CNn1cishRdfK+u2383YBR0PPcvdqKz+s1WEtDJUPdZRAVagKPUc1wLd3JWjJz7FPviDTpJMV/sPAscFtwqMGRgCcywhaZimclv7qV6jSpxmX35ZI2Z/WK51u3dVonKgj5StziaZwvOAuCycSXRLLhFchn+i7XoPvsYG54VCEJ+VeMr607ZPltBzDUDkAuqlJW3EvKpZjY0sVpSyfaw1arANwn1hA81Vu4v2ch2VtA/FZo1boADgwerh5T4H0dZr9Ycpa8fELaAtdU6tur2HGAuu18h/R7d69nX5wSx5woisTO0FSD3XCgb1vq9urZaEyjUbV/sRP58zhX4LBAtG9+8B4+914euPe+P+Bo6XtYI/UIF7LG0TqWaetem6m6i+ELrd7CFb9nyKm4JDobsobu3ys1f/uwqnjhDA/VudZ/eWicCJWkvXT14a454rVh5pvXctme1YvVVlNIyAAqXnrmlAiwIX722mdPuCW2710q2V9JfkETAm/G0+lmWnZZ6aQxkVZoqOns9owy2Ag8YblcAr1nGz3bbtjd1gYST/zVH+N2aC8S6+iYfdny2wZhcBmb7zlwFq2IJOSG4fzOxl2r+dEpVt3tEc23jDmjtz9D7qXDDDgXqZ54qtbLBrussBXBBPMa59nleD0DSHpTKyYeuFViHBTSOCTgl5Lq5AN1Sc17Gd725kl2z9oa0Eb4ARCsP+QxBs7SlLWcAF0zYktZrv+zf6S9+6dPL7xX8Ic5lL6tilRw//q79MM+eWoNVMMO/Uaye98yZ8lw/W9nGVpCucSHL2cEg1bKlKgZSal4Sn31a8QoGXWAia7kKTbS/CwBf7JcBxwB1ATd6FKfVMPPFrQyyd73i4v7QFPmoICTH0HtxQWDb9NfZ5bEopbiB7WncqbBj6L3Xzs/Q+nftwYaozPcqbLHC8tzvN04x7g/et88m3YZ7NRdtr+xig+urq+zJ7diW/S/jp9+Xsh0badwO9uc9GgAslTHXIwePVgUwjPPNMzdx//reQ31vC+bWHuQ51sSpmeSawHlIfPmyHfZFMX1Wjx/o+b128Urve+b84Hvel2kZgWOJi27mnzU/v/hsCqwazVncQlAdcxbZzr3OwrOClt9TWwUXrlSMSs2r/V2FSgWOvTeVVfEc4hfcVPEPLgYr2+yzf7Gt1lw33HWBB187zoYVLTeqZcSldUYpqTUPBI71NHcuuqhnCKnL9eVnw77TnZ4LadSOYGZPrXYVOU4A4HpmKuCKvH4O2Wt/qfVYsL1UxBRWzJ0nymnCLRZyXee5WW0FsImWUwTXmucxCu161qk4zYsWqxVG7Slcx2u+8q1LzvK8Kpa/LBFYIrBEYInAEoElAksEPvYILA9TH3vMllcsEVgisERgicASgSUCSwT+owi8+y1vlAV02QJfEnZWRlo54d5zTjhflLSVEFN6b5ZsByh0CerODXf1Ove05ee22pMA9QzdCiwayDlxWEBAaqIGi89Si12S4melV6oerZSxCtTA5mEQYyDsfpNcC8qcSjo6gWvIUol3EqcXOPhwf+JK2JbdZwHgbticX8P7oTzkq2Cb1WMoyi6KUn5eltTzgZIaCaviWf/ZS4LVikS+SklKgt3KIv7zOwm+A64VFyDf4P7Ip1HJa6ufrHK7QJ6H+4leVMpO9pK8LRAgdSm9loFl2f+W99O8kWy6gNFke85Ub6JElBJMCiUrjNUHMi29q/8mfW8N2ZyoNyDtFK+yrHRi3QDPvYNt31iAuRSl8EIgQinuai7WHBCkCtvBch1X1/QOTgWVFNadbK1LRUWyV30Bz711q3+tr1UWo2nBanttrwOACRE+7FFWuget1GEJlKSQVMGBVezMfdsC+3dYE/TaBILo3plPgB5JzOnh6jGq5Ljm18T4WOGMIrVPRSr3vllf2ZI01ZOVaDcML+Bz6WPtiWWwpKIJARGrJ6sHquZurp979+5pHRjE2fqTsakiAysireirnpZSjwH9BCUcT9+rAavnjPckbnvk94gjilVgYvacZq6s1kPaplrVN46awdmHPHuOU7pRICotTa3if7iXc+05BVpka8y17V0A4n3kApSqb6Sgtfo4G+4Iju/2BoRZyOB9sQpIQn2tBb5m+5Q+VzCx+nJbcYd1ehUnXOBr2v6mY4Bi1Xr+0q8d4CbQlPfNn7LuT8t4q1dT6Zn7NuMiO+Q9xSOsSxeT0Le4oAnjWwCn9ijGUlA+Vbj+vtWk7m96Adou3PBYyqY+7bV9Xz6bvMenvS33cu6D6vjWfitr+gQ9wH1b0nLPjkPBec3fxvfA523HnQsEGI9zv1MXp8gxQD3jB1mZ03/a8xNVfvWwT/AqsHkBvPtxL7tvKT4FuB0/f8327VQc8/ncgyy7Ey7rPMi5j1234jKTV86B/vzv6ru739p2+mhQW+PPWmV/xonAvVqZlwX4fE+ei46HzxwXDZ1heIJfOUTkXsI4qed7FnGoR7nU3QbDdX2oM3EQ0b1RcIPaM9Wu7Jp6H1EPq1AAACAASURBVM6HVI6y16+xwt/uBZbnhTxVUFLuDNqnNKFC514Vubno6qLo5ld4jWyvD94PtN4n9zLnM4C5nq+2XOerClJqT6jnD92Lism6GLouUMu78KUL3Dgqph4DW1XjdqJxzvYXVcwwt2KW6lt9cmnh4D26ipmsRnXxkJ1Zsucv0DOnGfeoFghZHFXx4LoZFvbPTkUn1c7A4J/7MFRNFwNBUhcd+Izx79X7sMfXuKyB4ALApe7P4sJUF2uMjy7uAgDXHmmlrd1FdHZkQVAVxdQY15lVxQ8859SzhOeDnQ+ofpNbSEcbhtZFB3ndGg/1M7/sRXZ+8X5WAHjeZoRY1Dlb5+er3/CWJWeZO9ryxxKBJQJLBJYILBFYIrBE4LlEYHmYei5RW16zRGCJwBKBJQJLBJYILBF4VgR+9e1fIwtoAw2rkgoAGj7NLVadnC5FyTzpqbxq9csFKJS9J0olyUBJxhs8KfmWdpWydD4rdFOJVN7Rae8nRRIJwv4CHfk8qzyzR14CjIIYpSa2MtMKMimfUm1il1XsTW3rOb8XJWITVs8hN79j4Fu9gq1gtCrHgLAUim1vhVCpaw4Hgy9bhvqalRDuS5lqRaxUurMEatk2j8f8filUEyKe+ytn/0oSxiTv5RypRC+qIIA86kjDOVsIY0FMkndvNVUmcStBWupPJ1qt5rSy0+8BvMgcrEC2ba3dq5AhL9iiePvOcl5haXuMq81Gyfg94Dfft+xIS5FY8YLioT7DsVSwMCEL98TvqP8ksHm0Cq6Uhrwf0NfztY/9ziCfMQTgVk9hlGUFi3x/reaogaZtrQs0ATlqLnk+GAjw87L9ZazLenSuGC3QZJWh+z0CKAU91KPSPV01t9NeG1Bi+GC4pfsRKLRyCkjiVWmwQUyGBDfY8ZYKruAh18bkkAKyaWOb8EZz8mggW0n0mu9r9R225WeB3aurq0zwV1FIKdAuKubqF8n7oZrj316PXj9TVicontk7mLErJW4pEVF4q79tzqFS3rHm1E8154HHTVNeAJU+t+gLnZinf2XHRWqeCiSM9KsGCuV7sDZPKP89x9VvWGDN40wMyw69VGUFGM/QVcJC4u7PBJLp85sqpnG8DgAoWpzW3EENnv1QBVmAqqwplLAzK9QCz5desLapZQ/lWlhPFbeCrzVfDY0N3DZX92wVngCY9y1IrTnNWk4Qp+KRhIS8Z0F7xqr6z/IZzEWKQEp1XXvdvADhrJxXnKzCk7V/Ft5U0QbxcrEDUNMq6dq7+Z1ab5qTqNZTsVsKQNuOe8818E7FbMa0jsFSTNY1Csw1jiVf28POQFfxsWKf+cbc855mCOfrzrOO4y6BOXuSD5cpunxf7nc8MreYi+nujhp+qL6sVpFr76HHc+7PVQAxVxmyHrkufpfeuA+rxH2WX2CcgZ3mZ7AvoghPK/6ya9bZ5jmEoh4Yy5ypZ4M6twrYcybzmVLi1rPDbL8yPC1obOtvzaUEfgWstbZzXKX2B/Zh5V/PCcDA3Ohqvev8QCHM88PE+r7sU/UMU3Ol7Hml2h+wKjfwqzWHAhjOeZmfx+iBhzgJCEQa7PNL3Lv3dz/a1BybnyPEqc7585kyoSbexM3NrX5GEUp9nvdcP3+x52h+ZXGCLP6z+KPAqfbzBMDuge5zWlPtrGa+FPAZxoqgauw1t+QikHbyeZhzrTrPpCgf7FCR88GW/rVPeJ+utiB+nce59hvH9wKiNXe0t7qprp6tONMechK52L1vZ+4UdUbUPdaz33l9p612PTsRhwK+1b+3CpS0P04UbrAWbLEtL4Rz8YjPWrzvfe77XHz2s2BdS9mA171XscuiAF7+79YSgSUCSwSWCCwRWCKwROD5RWABwM8vfsurlwgsEVgisERgicASgSUCisB73/bVk9VVBjhScmQPR4MPJ+ScMCQx9rAStZJ9BRuUaKV/byoXebmUTSROE8SSCLf1rm2Y1dNvBnuVoJNF3yWBXXbCUsRYFuoeo3pP/gng5H3TJjYVoJfEqgFkJelKvQIIE8nU6wyLbUHLN9wDT46xUrwZPioZLmBlUEQSEUBlO0hAThsP7vxvWx+6/7HVM7YW9XUB8LCG7GPi3wCEhN/8VaovgUBLpUsNXUlOj4kBZCmoCtAqugLTVmcBm48aZ6tDAUyMGQBY1pxSyGEtaphQqvCybtRnkbdNpZHhhQEN9yyoBlxgVKRu9AIjwU8PV5L6jA0AEkAtiEECW1a9pQCbBGmlYk3QTWoWm04Bz6bsQm0JXHaR7iWaFsGCqbYrNqywhXnZG3MDAkt8xpokOlbA2+xvyu96XAW1E1S4F2n1pLaamZi5ryYKKRdJSE2UyqeCTgUZZDutRLLnOuOx3dlqk1gxHtyTgT8Q3cpZChRYP3fb27i6vtZ9AfB9SwZOKnqQSvxg1Z6uC2U1EAULT4MXgadxH2vso1FYofY7w6sq/mCeldWzFWi2y3TPWV+77xf4gqq2wJTBo21A+Tuwg/eSlW3fSzXHV8E75hBgny8AJlNCIC4Mjfg5IE+gYwY2S/Hr97Wi3bbLQ64ZGSPHLtXWKlzoAFX0fLaKEnDW9xt9tuamANh0nt/+t1Wegt6N7ZDnQMmQyXumra3dB7bWtq8zLai1V7j4Y7vfRb9eXdZkwhAGtSyN3U+V68Um2jHV2Euta+t89xTFeti9ecsSt2B17QseT49rASuUuipQ4R5UXGLrdmIu0GE5ur6/6m3/2wPLE5LxuSjIiQnXdn19LfUxvYulVJVKEntk4H4p4ikysmJ7OjGrEgBRhNBaqa/9GdiqvxtqHacEktmjVcUoxFwqeo+JXhe2570ooLOoSfCfuTcaQEo5632OtV0w7KLg67W30Mu31pfijFMCUBSofLb2toOEQNG5yMVGyKjpdR5GG8eDLYfVHz1sSc69uSe3YyXr9Vz3KrRiP+FacSNgL8BGeI0qNRX/qYCXAjv3264nFvw8C10oMmKMtA4Ptg2OUxxyrsmKGJcEgXJbfe/22EzTH/oYJ9lp20Kf6yyQyov26o1tm3JiyDXK+lpz0u+hGOf8lFKaPYr7Zj2r+KvXn7gScAayNik4kWqTf2ffXdnjpwLULQyqPzdKXVswy52kMeBmXCkyUiGTLLwbW/pqB7g8i+h8VysI710qiGD/0l7MGdWnlTUHvmm9zrRUnxP39caK5MPWe5ncJfT4kP22U6Wt9caZfnTxlIqQtLZdPEbxid1KUskre2zOSKvgva5wTvAcXmk/Yw15XddzUCnELeJnfzxpXTC+tEfQgOfZ4b3Lz1Pac7XPcq4kiOVcUjGIJxjnx2UP7PJ5B7UuTiKjxyhtoeWjwV6idez5zL36/PQ5qsImWk2oHQDKe1u8+/y6tKBwYV8jpb0Lxdxj2i4ZQGnvQz6//Zxil4GZEjkdFlTEw31yBlAMkHuCnlNyXVB4QGFBzSU+n9fV2ebnXV+zznzF184ypdb+/K9485KzXP5/1hKBJQJLBJYILBFYIrBE4HlEYHmYeh7BW166RGCJwBKBJQJLBJYILBGoCLzrLV89WbHgZLgteytHeLEONOxzwuyccE81Xym9BKxQubbriBPJSewqyciNMbX0tEP5A1Cl/2QXraz2+B3b6tqykKS9gQUJ8fq3k3rAAd6XZB/vuY/ogNKQziGaEcUSyeQmjqjsZEHppK+gaVquogKSAmcYgrTiIMiWAJzkvOwtCYkTq1h0tu1K92IQBuBOgAEwcf40LZTpXdjF/kgiPHvMpcWlE41W3kgxRkK0Icm5iw2JcIRPR9RJtoMVIxUMNdCiF2aB2YIcVvWR4EWdlEpFEtRSjmK3vDUcl5LLkMyJzEjAkf14BahRBJMYBWYNsgc1hAcGGEQcAahSCBKbEZFMFg10gj8k9Bl3lIunCZtl7nmKgc8fUeQBggFJncaz6dbR9U7U+94M2EtFYzWTFcan1lADaM99SdUs1bkT9wWkSxWtBK16ujqRDHwo61gB1tMhpulAithg8AQ8aXWP3UCCGhixicPOQAEYSdJY4H6wghSB37Da4E4edkptpGzlM7kmEu66xlT1CowltLq93Vp9qnuwKr76J7MepFYLw/roAEzHOB4ATgBuPpvf7wUHgC+o7oF1x/1O0ODEGhtWSoYLsopxoiilH7PBrk1sETsBEqy0NLz2v9UPd79NxRvWmWUVzPjaLprJXzbixI5tQbbqOTcFy8o6Vkl7EvgopleBM7rgd+xiau7UbzZOQ9zdsg65b9bbQUUafFYp9hjPUkKWHajWetp0Sg6t3ylb0ovK2qCFvaWPrhn93jHEMQ5xREU9AIYphthHF7ZIBwSpWCUT/gKysrUddP0G81j/uq+0wE71K04lH4BB1qKyFzU45N/M+zWK8FQAz5VkiOVaWX6rkiYOwBSpEK12VwELQGk8sa3qfQ05q2DBBQ98GUzbhr6ht+2R+T2oMATgCoTBaQDleNND5wDi+P+fPO+GK4FbFb8AjKYxDiN9RA14+/UmTo1hWPXlnoJNhLFjjrD+DYiCPXTqBU3VA5kilVRBsw64JrkwsO93Q+zu2MesxLSqlPmH40CNr/SnCej8XrtDnTn0HqeXKtey1Wf33Ubrq6BcnYdEinnJZwG0gaeClFk04vuuHte29hf0zNgWWGPv8Voy8APa+vomQXzek/vrOoMwgy+KVnAcaHUGaT9PtaL2+8lQuc5H7YlpLyzLcxTtHQU/d3HYM1evDD079r8e/h3NNMb1dRsfvZncr5n9JdpYcS0C6W3sxib2pyam411cra18B/56S/MZxLx30Y8LEWzru492YN4DCnVl+o/XqNfu5LnJ51BcsCemUskDoDlIDqHTAxv6pte6OkyH2O13MZ2auKLHNDba3EsWk51V7g2v4YwfAsbIpkehEWcwdtusC40jMP0ON4K1WwAk8C1nE+YBW5DUyBTasC9MBM77HQpWg0KgH+ukjXbg3Q/RTRuN+bBeaW9QMUX2dneMuK5dsMk0zSYhq62lAatAxA2FIa3hNp83YUfermN3YF0CYvl9+rijKHfBmNXJzG07XVBQRmEXRQ46z0bW3lbz/6r3sxnu9+x1huEU0OAF7vGfAqcGzvhdMGzsM3YBcUFInbOsHYp8DhQcCNZyznc6CwV/T3y2i+uGgf1rlKL7eOx0fnLxnC+0QuBZzQ4Ua9/Lide4sIbfsXvJoGcg9jOKnXjO0nWr4Iy/U4DmwreWddVg7c29sR/zzMi45sOt1rmL9+q543ymyF3Dn8NeVf2gqxdy7c+1D62GldYmoNt7A241fXzOl//okrNc/q/WEoElAksElggsEVgisETgeURgeZh6HsFbXrpEYInAEoElAksElggsEagIvONff+XkhN6l364S9AkNbH1nlQwJ3lLx8vpSoPL3sgy2LaCVuPqvNZiz1TNWvY2T+0Hi2IpRKGL1U+MXgXYPQcDs13aKu+g7km301yVfOcapOVqtNpHgnqKV3THJTfrbGngI/pLoFvhIRV5aXh73Y/QkFzul9p18T6JLslVK4baL9epaMEQQbgRQkBy2cq6Uj4LDgFHy/CNJTfePJPlLgA1gyvIZRcwQbb+KvjvG0KJwAtIC4ay4sd6YhDnqTSuByiJYlq+CWCiH0s4y1XfCRWm97R6DOVYkJvU7VnMKnAm6G8JzrbKYxBqb5DH3KTYDZDb4xJZy5BrV+xBb5Z0NntM2Vmqw017Q6jC20QwoQa91byiDpwC6DuCviGYfq+4oNSrQp3rc2v7YCqQU7+pah6uVLbtTrV5W4qWsEzRGqUxiP611NZ6ycfb3rPiy6DuajZRRYFDA6elEshdb6kMgXgQaxYj99Cmawclv94VGWUscUIgaLJJY7rPvtSG4FcL8xSphw1cpcbGDBdQKuGIHTQ9RekQ74bxinTBup0mwV4pl1PdSpvleBKcGVIMG3FJe6/py6aYSvnqdVhJdijLBLM+JOAE1mJ+O9Z61CWwSHHFRxG5/G+sBxepakMEiJ4o5DPX4qrUFECvrZ9Yx96A4JKAXmNT33bdyio3iwLw4nW4dg2kdx9Gq5mYAbLh/alkwz/eaghFWlmKdjMX5QYl/Ch0APcDyAnVS35+O8cijj8bdHWv5RgBs3V/FftqhEY2m22if6pptrDptNNyh3of5bcUX68RzofYYFx5YUVwW9NxZGgt4nNV/u9Xcmb/2rB7LjflczCCfaAoU5FkvOMtoA8VZ4yoYkNzNP7cO1ZamBhUe11IDW0nn37CdN3PKfbqBwFL/yZrcexkMT+UnFK1MVbxjyM16dv9s1hg9XZnXXBvW/J7LrDfeF7Ww+oPnHgPsWa03+jmK6CoakNqRfZC+uLLIPkW7oQcw/dpRUFZvb9u0AsW8/1L8A1Sl0MFqfMaQvYpzR3vykVYHOwGqzcoW5gLAabM+d1OQrTEgkr073Rs8zt5rUW+itC11u75HX+W04gVo6bxDYZkFLeypLCoAMBfUNhQB2FmDfRZQp2ImoB+VTNlaQDbP2mMMo+Y9bbX2pNKMwKG4bViPNzH0VxHTKtq+id3+JppmiOv1/YgJBec27o6DYdx4ErQbTLA0h273h9hPEWv6ZuswLBtktz+oftgqhJHrgWanvr/erGLH2ahz1oVMWgMU2RB47VGoJv0soOIknbFTHFEHD71g4in3bRWzqDCGs5siMZ4t6EFrEC5FMc8cFH3Jdn2Qg4D6vPd93N3daH8E3q1X2SM4XSt0Zp2OKp459yxXoYwVuKiYTwEBZbgoVkrrYgqLeIJBHcxabPf62f12Y/id7hPaZ9POekNxBNd7unP/7Yl93c8czCltxcwZTVQXkBAz1z8BoXPPzsI0OQ5MrdaW1zrrMM9pYHiHQwZxpoCJs5WzD0t8HpO4b/Zhn1MTZ34DUEYtS2EAP+fMca/nP+zL7gcuLOEMO2V/bNZuw17NdpRgmfHkCezEHsKZxu/2FFC5nzXPGxoDuVHYpl5KbZ2jtv5WrDR9yvUElTA/PcZJe/EQbbdSvBQpisUoOpR9O3s5RR3cnx1G7MZiBXF9Fdi1i0q2VsiCh7rXubtC9Q/Xc4Xsz62g59nNAPhfLjnL5f9qLRFYIrBEYInAEoElAksEnkcEloep5xG85aVLBJYILBFYIrBEYInAEoGKwDvf/MapQEEpxQyEqgdq2RwDMlC4Odlu1aIhQ/WlPH8fmNkbWqACIcc2kJxPMIYCEcXQQAIOaJJgslSfZY2plnWyULVSmPckqTmN2OV2aHVJkQrKulfnMTrsjVHcCQYa/pKUA1iUhV+pf6XAOx5jt72zjelmndaNhpLqZYttohRn/oxOdpu+npNsrcnpk0zFPhVbTJK5JEEBaLYOdkLZwM0ApqyosZJcSR0zCehkn9zsU+qEOT0TAcAkK63M5P2KHqlXYPYnlYJaQMZAMClfwtS0XETZkr0PZTcqq05bM/J5supdr5WAHlHQoSyUVSOwZGdb4Q5llZWcgDADEjgZKqsmmsNeUG1qANyoZTcxnZwsR1l7RIEkJekYw7RT8lkADxm2ehgaxJcVMglVvrc7YUNrS25BNCXMbcdaSV2S/VJZpl0xCWapRgXC08Y7Q3M8rW3FOgEoSTmjfOLaALe2CZYydCSp6+IHAIPy3qmS5b5RaI+7u1j1ZQkJJCwAZ2tswX+S9lLWWsmMOOp2d4h79640bk4gWxl6on8t/XCljEeNuhI8lN00vUn3e6morILke6c4HPfRD+s4TlaPt6eDwA7zl/tDPYXlMzChW1u5Ot3d6DOqUIBrld0sUAWlODDmdNDP0QquhrXmshPpxBo1IDa8zGHuFZWiYTZ9gvU6ChDy3hgDAxsspG9jirVUdsyNw7j1PQfzD7XeGG2P9S2KuocLN2zv3VslncUcUsMHc/aoecl1oebk36wT97i1Sos5zlqN0y5W9JHur+M47WMPDG3p88y03kbPXocuEftjgXsXIDCeWtczi2f+7r3UUEEFFiq2MJBELXd7cyv4S2zm+1PZVPM6Ke2056F8E347F2vYCQFgZrheluVcI+N60N4KCLRttAtOvN8YbLBumEertJQFCJ5iu7+L66urs92vNL4o52UDfbAlM1AWu2BBcI3++TMAmt00xaq14o4QdN1K+Ab4w3IsFTj3iFoZuESsmC+sYe3bWBejuxb5sisEhT6CtYeDVPhniA0gTWts9jI5Ooib7qWGVxwFDXE8mFy0I0XtJPvcUv7R17vsn1UgIPtqF15QDMJepDWptWDlNXF0UYGLirSGNPaXfsU9Pa9rjLJNQZ1HdoHw/i5FNzCU/U+Ww7aw5fv0Cga0E5sC1Zp7M7X45gqrdeI2xGbDHLxVwc24n2JztdK6QgGJ5fnxuI2+P8Xt3S6abqU4o7it8xhH6LvDNsbpGKt2E91kC33OHs97F0HIilg26jlGQMDjKa7vX6uIhLG2JbRfx3pnn9ze3cRmfSWHCYoW3C7C+7kgJnbjrBn6bQP7UY1rjVnlKjA464ltO/SLFbvs/8dJ9voFn2ts2bt0D4DiLCTQvqP+xe617DPFhRzMRQo/OOcPp32srtw3XTbHuEQwBqcRjwDF4Qqwm+u+CthcfMa5UFbEOz9DBGp+n3sAYxc2yQhZU4Jniuq5i+AZJbeelSg0oFADVg8A7rynqW+wCgg4j3exQmCstg1YhtuBoWnHOA1tjKxpvb5T0RwHEWBWewPvQ9EeIv0j7R1W5/2uIKiKsXQPng+21za4lvpXBRk8q+Hi4M8ej6x1r8+r3sVzAsd6yHPLCRX4sCfo/D7GTueYYbjGnZigElYRG897WJ1zLnPGryIaFzWoD3nr+aZ46JmQVgIUB116icuIIJ+fdHakzbuf0xxX37NTj+U0UXb65bLi+3X8Kka83+d8+b9acpbL/9VaIrBEYInAEoElAksElgg8jwgsD1PPI3jLS5cILBFYIrBEYInAEoElAhWBd7/1ayb3fbNSTIAm4UIBBMEA9bh0slUJ/LROrJ5oBRf0MxSrLVlMKEEX7am1yqiP6EkKYv0L+ln3MdD/liQpFqLZ5w67Xfcsdc/UUig3/UoJ+WkkQUgC3jaSsvLtUC46qUmyz33/EqbkzQkUpRKRn0ll00yxO2A928XVeiVF5EbW0FhIXikJDQCTjXUBua6Jw3GMPbavaQFM+h3L0f0OxRfAw+pf9apD57hGiVjXlMlewnMEBl0LRGIHinIH+GdbVTWys+oMgHoywAFOVLJSKsnsPSnL2+zfW6De6i2DKGIs0KTefAYgTqwaWknRmO/l3seGvB7/kBUnfR8BIjF1sRquYr9H1YTqGQta/kRGeoz22EQLEB1IwPJeqxjWQ2yubTGLJWo/ACeBhLZSdQGBE7H1J9dbhQG7w1bgrBKxkBIpupkrjE0pVzOZXRaNF3Wx38sJXvpy0uMTW0oACOODavsY3QoL1oit+hGvY789xKoBKBA3ksyOCQpo7rulMOI4xtUA1LM6uhRGltZ6tXGdBiYeE7rdopa7ugKQ2+5SgInCCuxcWTPqJ2m7TKuHsbU9aR2gltsDiASBU6HcDlLIy0MTYA6UL/tYgAZruxNS1Gvizir3sg0mGc/vk5y3VS3wQil+zQdxbPWJNaAQ6N1cqZBANsIqinCcBbvTBrf6h1upi3UxoPnWqutjqF+ve5W6P6yS/ijrml2MI9/jvS+FJwWSUWDyVc4DB+xeExDZ+v3Sv5sxce9Iq/T6AZiIGwEkAJi+V4EDY2yL3jEaPje66AeKPPjPOKB6j2uvTJcA/qSftBRg6vXpdSfVfhOau9sttsNjbDbMY/dlVfEC1ua5RxAjoJTVqYNUmerfqR7dtjJnTvH2smu2RDH75wK7/R9r2Ovoct75vSk2wILdYJ6xYW0BQgWOAdYUbxAZegNPOwNguUE30a167e+yd2dpy5q2jaEZoqM4J2Gn+gwLmhtOy05c4PCkft6af7wpc11wx4URTd/FHqjFGdNErBoKfoD6jlXBGp0N2Ytbt0ifZwpQKLxpjppj2itO7Nfs9wAlIB57oOGTkgpNqJBAUF69bi+9WFlnBstW2pf61X27vZZRN18JIrsPNMpGwSH1ycbxwIpsrSKpO+1UQOELsMqOyL2AoJWxVmxis2/4Zft+959Phfes1zhQXGcL7Q8G1gjj18d+u4/1iutGBcl6WlsZyVnGOdUO5z7ZXJcg5XEX47R1MU+sops4axwkYB9zZ7MxSJV7gsCX1bBcAwpg9n32cwPi7N/OecbvMTax15ygiEhxUMGA+5+vN5vYU3SEBTRz82SbeRT9VfxUvddV6CS46FYEzB8XKDmW2KVP2W5BhtQqZrAjiVSl+nsWV2gNu7iqem7LVp1rA/bjlJDPKmx7fB6qZRFPSkRYHy3zmz3TKtZqY2Eb6FMc9jhjnGJFwZfs01kTtsuW0nZi30M1HnHYq4GvldPtiAhY64ciHApiZKBwTPvtzlCbZyLGMGiNgX19h502hQZuGdCyZmn5XHsYABapN8sKW+q2p3lDjO0o620KwAZcH3gMyXPYNtCAYffDdeEWFuKsNYpnvK4NtqdYrTapyE7ld0NRFXOehzWU/VaLV3EWVuC+Fyy9Ue4zjhS1uUDChV1W8qL+9blidThFgd5niD1FB5y5B8WNMeU6o6EgiP2PWFk57d7WLhS7FDNmf+Hsa+/CEMNuPTu2neY25x6FA3I2yeficiR49RvetuQsl/+rtURgicASgSUCSwSWCCwReB4RWB6mnkfwlpcuEVgisERgicASgSUCSwQqAr/yb77qDIDLdjdT1fqVAsPuvWgArAS+1E5WPbhXmh/PpIAgry9rURACQIqk6jGGDmtAJ2B3e5J3Q5BL7lp3Ip3bTQN2BIAzKUeC+WYHoNvG/XsRm3UX46GN7cEqSuBjJ5teQAnqLSCx1bHn/+r6EnRzc/SQbIc1ghFBAUxUUdySgG1Ofdy//0i0A4ndB9Gdulg3198bmgAAIABJREFUa0RaQl8H7IHpA9jx9zupX21PeYyDYFUmTumJOpRCLK1RZbt5jNsnPxJtcy+u7j8Sm3uovCSVU19PACORJKEJ6SD5WcnXVmCwkW1kKcIKyp+bOKctoZO2F1WgkrlpY4tNqQEUMAiLUSsqpZ5quGaP9XHaxDNbYN2N+kK63+JKKtYD/ZhlU431ZBfToYlVh+KM8dupp+th28b11XUM60N09D1Wkz8AGYpSXkNS2GAEAC7lH/3/EoJxvyiQO+C37JHp70eS2LCtqZ6zplRSFYlb5DyVLWfGj2+j6OvbjYD//nAXU3MVp2kdW1SozW1MPXCfSb8RlGyPgJyTbSx77CRFHGLoUBQeY387xb2rF8a9DbDoxtaVQ/bx5L4OnouyiFWsUTFl8l9ryj1k1WdYyXono63sI+/MvVv16UQ49w1EQdl7UZ1ajQ0UQdylhraCPvSo3I23Ahyr3r1c+Q+I46IAgzypHzfr7E1rmMH7CcwF11Sgzi0s1S8a5dtxEgTbtPSjTYUd0AVQgH1v2mdXX+zoN3GItYoKDsetlMPY+e7pdTm6v+XVhqvaxg5IEVaikXRnvMsGl+8B4JSUd5NjzXX6f5LoL9gpu2TsfNV3koIXF0SgwgQOaFiknmPO+94oUGhPjwpOblYoEQ1YCoLIVjznoWzABX1977bUTsDIZyomVq/LAluO4F7PgmGAf5R9KPjVJ5aY8bMV9RSyVP3/2HvTKLvO6lp07n6fc6pKpSqpVOo7q7EsW7LcyjK25B5jA6a9ISFACLl0Sbi5N2O8O8b9/17eewkXQhMIwTQvBhsMuAPjvrdB7iTLlsqyOqvvVc05Z/f7jbnWt6tk7ns/iP/uAg1Zqjrn7L2+9a1va80156TkKYc0iiQRsIYsQtZe1qI44fpm8Brqp82Y6PsaCeqq4BvAjMQ+Yd2JNK36XcowiZRvgrmUX2XdJozO/ahgk0jS24wdgTuyvi0UqYsyo1SuI8hYwWsnAO1Z8ELmc6Sew/RQ9TjEokz0kkMoZOSJ9bctNZeAnRv4wmTmcENWZGhIviqXWKVuzaCSWAhojaVcsS1S2dX/gMBz4Ahbmtsv01pPCwHWZQ4OcAubIRIC4XLmyN6zxbtbvW91Pclk517gXhTGskjIMg91AEGPPfp1q+e2silzdDpdAT4p/83BGwEGpS6rrznrLaHdnLWGgwaupxLCwq4mEOcg534XJjnPAr2+ijFJEJofzvu0S/XQDsMeAYAtUXVgraQfLYcXAji+I2zWMmtJ3Z7ojsq5xQEjDuIwmwpbpeu5L8QCehL4UhBYhy1UNULAf+aG5BEBwQx+4KDTmZAYytlLFm1BVRFXwbJiTMFUQSM15zhoZVNC2nNE3l5820sPeZc1KhNGP9+r1WoJWM/90miqrDKvoeUFoK1sZmXIvQKJnaOdRjKkxWcHMuQ56MHhMQ7QSP01gH4lxS5niYDUZItziID1hMNAPnKysak3IvWYzFvGRz2BbbvJEwWBT0UDPb7l/DJgPX26GUvmN4eMSiSIszED6nO9yajVoRuuA/OgYpNTlaAkozfg3/HdXbhkc5MpTiYzlVScDLbssRCOEyqzntdmbA0Ko0ZCpQupKWTwUxo8j+WaCsrtl2SKW0h5xjkF0pJ7gQolFcO48nvXQsIhNB0cpPWBDSr102s6t1N145Cjl9L6IY8fuEWGgMNEHHvicCAVHkp6FVtI0wKNZssMDBC0jqRW0IaBzyCdOEHCsgi1n+DG4SAanznEP9pW32exDhYfZLUP0GE/5r9Kx0u9p48wBwzFe53S3xUYPDWYpfmurHT9Xevs1LOwstDFTkOsUtRHWR5fjDoL8/Ki9z1S9yzrf2rVEagjUEegjkAdgToCdQTeRQTqh6l3Ebz6pXUE6gjUEagjUEegjkAdgSoC2x/+YMnmuEgWGsac4nBKE1E1UwJ+6vsp3VrTdK8A4KohXzEfxJeNEn1iIKnehRRHDMkcy22cONHGy1v24NDhCQE6CaBVfpEiq2qkpatr1PdVeHZ4doCLLhrG0iXTEUdkqXiIUkpBS99UGn70TVW/VW1QVsxBAWUMG7b6u1KYqwXyRL0QfcdD1Mmw443D2PLKfhRlE27oI0MHdkaRTTZPRQxYGpIEvoAOBgaBdeuWYN68QQEmOwS8hF1Hb0ptLoq/rsjV6jUlEzm2/n4Xdo6cBtwG3AZBBcpPE5B2pJnP+8mF+ctlUDBQ2NIEnAjYkkEoa6MsI/E7NIBiBcxX7EjKY1aswwrIUl9FbXKKlKQ0RZXJJkzQjGB4ijgHJpIu5swJsf7yZeifRrYmG722yIUKyCgetQRJyFx1EQgDp4vjh7p4efM+WGUDzR5PgEJqehZZJHK7CmYZT1rjdSgeo4a6qF6GZCipfDXjKwKxwlRXAILscQWuDShmfJH5vvz7KT9Ube6yaewQtLIydLM2klybw34jwpJl0zB9KBS/4zgrEEcZPAG7KVHK3jVBAjbHAZexL1xseXkvjh8pEHgt+B6ZewqoUUpcpM8NUCLMdJE2V49dVZOu/mmjzCphiwnbUT0yBcgUeWdXhgI0x2309AQIAxc9vSF6ewI0mr4wIJmf9NPM6FntkCVP8AvoRJFIqTa8loAYvJSk1OELkXzP1F/U9T2No9k7lJomU4tgCHNTWbxc20ouVb2rTxwdxbF9HfGcVKCWbDWVSSYYwdsk4MvXFY6P2LIxMX4ECxb1Y8HCmRRvRpKrHyoD0/AdyRGCoOITbAZOeLm8Tl5HxURTVjdBFB0kaIRN+T4ZmKwd8vlGapQgfBxHwk7jKIfsYQG2yGZuKRDDimIVOHnMxonDbRnW4HtQxpn1TGVn1feUrF5+EeQTRQO+K8ERARfVI1U8qQlGaaJP+mZXdY8/X31faoUw64gkhgKAs/ZyeIbsVYKRBUFygsNpjjiN0W6PY3hBE0uXz5L77lKGWySQdZyHMr+VAoKIMjscfEjgupR9Vu9MYWySSV6QFU1AX5np6qPNOk4Q3kXUzXDm1AROHBvHxJkUY6cztMcyxJQYJ2hJlQD62/o2+npDTOttYGCwhWbTRRh6GBjoQ1+vhaCXAGqMiDXHJiCVCyuSNcmlnGucqf+ya+T3jcT3JIvf7GsBBnmtcYbRMzEOHhpFkbmSq75rIQhYE1L1C+Z7iJQwB2woXW6GY4yUt7B3HV1nlZIXE/TJujvl22zkYWVyQKW/PVIOyZYUX15VriDYJOoL3AdGTYHrKqxQOVzVRoDeq/Qd5f7kekZRW9QFeqb7mDHcLwA264DkiEh5q+eo2CgIWFqiMzqObhsIw0GpWb7PGqnfU8lvG5nIGWewiyai+DSmDUJUGbKMLFsC5DzftD6hJKCuQygK/OpAgXjGy/CEPhMoM54/ydqc6RCLgM/8XDPskhPA1GExzhyFoS+MXDlFRT7cwfhohJMnuzh4tI23D53B6ZMROuM54jiRQQEOd3GPCfPYhkjnk43cbIYY7Aswa6CBoeEWBmb48BsZXJ+y+KmoHJN3SrSwy+EJKpNMyvqqVzjrieQVa7Iw97UmMhds1jzKu3PvEZzPgFaDZ1ZX4tVte0gTHwOhyoRzzalmwPfoRpHEn//NNS7tFnJrHF44IeAlZZEFKObZLgMGHHSSCiLDKGRkM614nrIGcziGUtahqICQgZ2iTCOO2aE7QUl8noOBsLClNvK4EXY37ylGwTW2Q2QWJZZTjHciJDGHDSxRLwibLgZm9MLxCrS7HbkPrrey/CsJap5DGjOpyRwUIbOdIRa5aj7WCa1YhkYsMttLF42gJYzkNHExOtrBmTNdjI3FGB3rIkmY3zooxGGGRjPA4kVz0Oy10egFvJCDdtVgjAKwPBvlXBeJfPXW5tLRq54hJXjN/ZIlrHMGGDZDOyzD9PBWSXf93tnPipVXe+Wdzp9XprZhtJtBgOq5RdQM1HNDj+0SWHdzLQFd/0urjkAdgToCdQTqCNQRqCPwbiJQA8DvJnr1a+sI1BGoI1BHoI5AHYE6AiYC2x68VTyACYKoL6ECb2xkVlK8KvHI/paybSoGHN+i8mMU5q/5YvOX0nuUcSSji2wxYX+ItK2PAwdiPPDgVmzddhxRTMBBm2cqR6pNRkPgkHfUpnuJZmBj4UIHG6+ei/WXz0NPw0XcBZLUF7YjwS52cNl4JoAxKfdoGu4VSFrJGSqoSFZnAuQWfJusrxCdCWDz7w7i/vtfx5FjQGoBmRPJz7BRTZlD4fYV6hPc24qxelUPbrllLZYtHUSadBCT2VR59hkAWKVFCd5qPMdOW3joNyN47PHdGO0QxCaTNoaVE2ZmS5esOYLz6rlJNpeAERWAZID4s2W5Be4x3scC6EsEFYCoGC0i/SzvY5iKRh6zYqgKS02YTcpiUjnLAj09OTasn4uPfXQ9BgcICpJ1yLCQcStq1SgJpIq8Y46ADe4ix84dE/jpv7+AXXsnwMhR5pTylcK4FNBkSha1kugWZpcBhas4EjDg16T0pGFSCig+CeQYuVQ1R51s6laN2ipHRQKXcXUpV042IFlaJRbMc/Anf3o5zjlnQIAGMsh4Xy6Zyi6FHunhKC1vlFkK36FXZS/uv+8V/PY3IzgzZliQRiKdMpMi4yopLsLBRlJVBy6MVbUOVpj+ceVZLNcsEAnxSQWXKB9KJhfZ1WRi+36B6dMamDWrHzNn9qOvt4HhwV4Mzmyif9DH9LnTgLSLTrcLP2giSik7TAlW3n8u4AgBdnbMeb/CehTwXCNFb0eCCZWvqyhLy4CAMqBdeuMK6z7Allf34Uc/eBGnTlF+lGBGJXWuILC4xpLBKaARE7rA7GELf/Znm7Bs2SAmOmeUkUo2KKVmyaYkW4sfKurt6plZSXVW8vAKlgN+QEBPr5vNf/4934d5ztyv8p+1jWCD6wQqe5uqvLASXJUpFjYpUZ3giUd34+GHtqPd4Vrp4EU1fFCBSBUQorVQGd7i/WrAU3lNJZcqPpGKFajHue4z5gUHLSpws6pRIDhL+V6R8hZ0Sgd1hK2pnpN5kSAMbdx66zJs3LhY2f2s36aWU05c9rYBCrkUzB/9e/XOJKjMYQib3p1OjkZIBj/zgjWbTN8Qx48n2PHmUfm1Z+9xnDjZRpLYiGICfyWy0hXGqigvgGoPBMWZGzkaAeWZgd6eELOHZ2D5gl6sXT0XcxfPgtcEEnSQkHVIFnrK11I61kfUTlA6sdynT3lhm4xBXW+tgxpLgq9F7uCNHcfwq3uex/HjBcosQOiRdcoCkQkAzNkCvoq1RAee9JyoQN6qPijwpUoDk7XDHErMGfEHlVNA46psbcPqNRKz6ntt3t8wk2W9hYLMM5ZgrtZhYRTSukBk3tVvvdVycf31y7F+/SIBgMnyFilj8R1WX3slvbPwOnh920E888wunDpFf1n6bBNAp+wwE9JFRsBMrVrRKl0MDGS46X2rsHzlAKKYdUH96VUmWtnTRZFMMoCV7UivZYKRKl0tHr9SgHVAhCxiDmCpLzsZr7HIp4tnOvehzXpJ1Qfes408AY4eOoW3dh7Evn1n8NbeURw+meHUhIUoJSinwxA6aFWpjCjbknVEmf02GkGB/hYw1O/gnHl9WLVkCMsWDWFwsAeNaQEiO0EXEVIqfGQcRnGEJc/7CBsNYRXrqAQHe+hFy7rGIaUMGXNajOdVBti1A/S06FvexkQ7xou/34+3dp5CGbVEbpg1h0xw5gZrrZR+cw/N0Meq8wew9pJh9PVRdYLgcYKs6MAWGWhP1pp7UVBu5qoA75qZ1bAQnxbKIkWzxT0R4MjhCM8/O4Ldu04jTqhGoENV4oQhgwb0yo1g0fceTfEB5nNNu9uVZ4s8HsfMwQCXXbwSy5cPww/4XKRa1/pspweCAvqVJYgyZMnYJmuf99j0A7hWCd/hgAUHyAjMOmh3HBnM2LnrBI4eT3H48CmcPNVGt5NL/dD707Ob+cy9NLO3hd5+CzNnBVi8dABLls7CjMEmAo8DXDx7NEQTXapIqMICAV+y/AloS03KCgS+L+cda7zYXZhzSIcYdBivOksq1rbuxylPX66Dfk/vWRVmVDlB6pDEyVQPY1Vwya2/rXuWVUGtf68jUEegjkAdgToCdQTqCPwHIlA/TP0Hgla/pI5AHYE6AnUE6gjUEagj8IcReO03t6gEtNiDKtNSBO0mG98EKJQdSkaQNLoF6Jjy163ACpVY5Y8pg4YAsAB+Dtm/lMwjmBDiyFELP//VVjy3+TDGY2XvVgByBfayWTz1dyo53LBtzBpMcfG6Xlxz9QKct3yWgCZp6kiTkfK8lMklIEJJ56pRp61FIxtq2LMVsMkmMsHGwGuItCmbv50O8PvfH8HPf/Ea9h0q0CXj0OkIA1nkimmaR7++MoRnWRjoS3DpJdNw2/vPx5IFPUjjDrKM0sqm92pABsaQrBzKPZIhdmbcxj0P7MC9D+zCyXEXKZnTVgIr8+CUlF7kn9n09+WTCQJpk1HBwklwd8qYVHvkhrnJxqT8dNXAVXJKhTPKeykoRjBJ3039KafA/GqdA6vAzGaGG69biI999EL0tVJ0ux3EBHIJSvLaCFTlZB9RIpQxVTDg9TcifOObT2BkX4K2yDAT3CYrlt1pw4IzoP8781PlxPUmtOGvUsSVf+NZTWlplpsfZdd7EiTXBm3FIq9iQuQ+54CCm6CwYthlgKZj4dwlDr78nzdixTnTELcjRHEsDXkPPvwmgbVIST4EPS3KzLIBPw2/fnAEP/p/XsLxUR8TMjyh3XIBrSvZ58kLVN6fskGNfqxCw7oG4p2rzEIFj/nnqQYzmeEiwU32HP0+mbfi/+mAquG9jQID/Tbmz21h7flzseb8RRie3Y+siGB5FhKk6CRt9ersKkuZjWyyYsn6VA9S0+Q2gxmUCicwp4zGAgG78CKBTaYvZX6B37+4H9/+0Q4cODghnXkFeQwD2wyPiLSsw9i5aNgFVi7z8eUv3IAF83gNXXTTDCWZkCWEwVmm9JKk3KciIJX0sw5SGBa88cvVoQVlAhPlUv9VsqopV6rgqjT1uaMILtMbVuSztZZJJZIBBmWc0fvzkYfexh13bcOxsYZ4WqoMqHrVVp7pFXOsWl7NMeP9W/lzG/UBBU8MuZvsOfE6Pmufyr6u9ne1wwmYK0DLzyaTn0z7kl69Dj8nwtDMFv7qk2tw/XtmCxiSkinqUrKdtVglhwlGyW6vGOgFZZzJEuR9EbQq4PslSksBLI8e35GFXSPH8cqre7Fj5CT2HohxpuNhInYQ0b+UHp0lPUdZR3lv9FFXSXn9rFx8T5mjlRwzWcZ9foEFQy2sXrUAF61bhIULWhgccGA5EaKUQB1lovUMcXPLMF+nALAK0BaGpsjF5/AaPdg2Mop/+d6j2Le/RByFMrBDoIzMacrbisdzNSWgp5jEXxQHDGBfqQrId03tFr94g9pXTMjJ7WtqrBC2qcpAhrthj05iQmara2nVwRwOYFQDPaqywWslu55+7DmmTwvxmU+ch+uuGpb3i3jWcXjHSPUTpCTDmbMYXtDCvsMOvvf9p7F9pIMuz0M7QZnzLKQ2Mv3uFQAuLAszC2DJIgt/8dnLcN7qFibaHSQpmdJkbxIspHLFlId3JX/r+4HsKcpg837VB51wP9molOL1BCBVmWue/hFKKxFmKM8+aoFYsYNjx7t4fcdRjOw8jT17x3HseIzxDtBOLUS5hUTYylSY4BmhwxK6LdS3VwclqoOBLGcgsOnknqDPzjCj6WLeYA/OPWcO1l60BEtWDqLRn6CTnBTA0fVCZVXnmTKAqYIiZxOHR1T9QtaHagGpuA0Lc1lOn8JF2HDhNXJ0E+Dun7+CJx/fi+MTA2YgQyWmKxZxNXjG0ZFBL8KffuIibLxhETIqT0TMPyalgphFzqEkDqtQxp91mOoWymgV1rdDZQDdr/xqNlqYiBt48vmDeOihrTiwn2xa9Q3X84Q+yuJObkBgJmkgksqUYebAR+BEWDSviWuuXIHzVw2jp8VBoExsFRJKn1P2XhjhOqQnIC0Zy2awhvLYlNz2WNeLEv20eig8dCcKHD4WYWT3KbzyxkHsOXgGJ8dTjEcEjcnaZb5xUEevRc8LPkeoBETTDL3QZoHDf0MzmpgzFGLlOQNYtXIm5s0OETYtFHaATtRFlBJEV/uKbkS1Ffp9+8LCTuJYGP+MXzUgxzNMWfhTX+qfPpVfWiuUcazPuTqwI3tYnomNN7wZupOREDPksfa9D9Q9y3c+0NV/qiNQR6COQB2BOgJ1BOoI/FERqB+m/qhw1T9cR6COQB2BOgJ1BOoI1BH4/47AGw99QBjAZINJE7rypzQyxdroOkseVKSNFWyrmvB8vXoikplEdlopMos5FAC2nAyBlwpjMU8DHD7q4K5fbsXTvzuE05GN5B1gb9Wgr5hTBpyhLyMs9IUJls63semKubjxmlXon+YijggakLnMJjc7pbxgbX6Kj6phZIlXovgXkpmSIYnJVKRvo42GH8K2CXzY6HYtPPPsYfz8lzuw96ANOrrG9oSAEQI2kKXLBnnZQmC5GOxLsf6y6fjgLedj4ewmyiQRD0vtXE8xUsmo4+cJKOU7GBsH7nngddx3/wEcHQ3QKQikpHBL+uaxXZwhJzuZMsm8L2n6nsW0PgvoPZuBTX6qrpuyod/xZRgv1d9VjENprU821pVlfDbrx7eAoV4LN103Dx+97Xz091AaOsNEVIivJD2Y6UtoF74AZfQY9T3NlTe25/if33wK23bHaAv8pjQ04ZuZ5TobdK4e9MUv19Bq5DqFtatsO/FRrWhRvFsjHS5QtgDL5otgl/GtJsgzyV4n4EMWrBujtDN4ZQu9nosLljn40uc2YNn8FoqkENCFTe80K+AIKEg/Sma2j9AjW4w0uD48+NhefPM7z+HEqA+KKvPaq8/igAG/qs+v9o7G/CyQbxLSr9jCCgDLz1eMcmlC870MQEGmpfjSqvw58QnPI1Md6A1cDDQtrF45gEsvmYPl5/ZjzvweGjIiJeM3LxBFmWHxliJl7LsE/tS7MyGwSjBYvHx9YYkqXl0gDAgc0s+ZAHIAq3Tw/Iv78bV/ex2Hj8Ui6enQm5HSzQb8EklvS3OCudJwC1x4fgNf+eL1WDDMmEXoxBkiNuDFg5pjAurTS3C6kumc9D81Hq0VAFtJQBPwnWTfScOe+13lRTV3yCBj/Hg9CjbzGl2Hnr8ufALplMWFgwd/vR8/umMrjk14SAhOm7qiLGCVSOeLZa2nIBfd+sYDWJQGZGhBwQapp4b9KetrwIMpkNGUDiMdqz9DRp7xgCXDLbdEst6xMvhugqGZDXz5MxfhuvfMFmZjlzK5ji3rzI8V8IJ5SaYc+eteIOxAGWQQNqx6c4qPuRvCsntx4MAofv/ibjz5wn7sPziKdhfoJC44DpHKcWGzvImnsrxDTg9wI3VsPHEnyw9jQSDY4Z7hzqcHOtAXZFgw08W684aw/uJFWLZsJnqm20jsCB0ZCIgR5H2Sh/RFJtuzqlnifS7y3mT5Zmi1mnh522l8/buP4q19BbpRE1ZBII4AMJTND63/FRt/skzIWlUsP5XZ1xLI+BGQVbWEqbJSZfXU75Xkt+SZqTVnv0hI/pM0QQWtq1rANdEhBILnBN1yDExv4IufuRDXXTkkgH5M9j6BSmGwJ8JsJADMgZAgaOLwceCf/+VRbHk9xljsIbPJPs1hc6iBAwOWmDMIO3yG3YtzlwB/9blLsHKljTgm6zgQtj3ZqCKbTv/XSeCL8aCUPveQrmP1O2OTckiDA0CFB9+jdDhzIoMfEsB0hMVOmekzJxNs33ISL2zeiR37TuBE20GUNxBlOqwgV0gGtMhPM5cqn2eV/OVXxeTX4OkZwaORNZFHC9mjXKuW56Dp5pg7aOHqyxZi4/rFGJ7lwmpaIn/M+ibDEgKqMyf1/avBEvFxp09zwnODg2xkVHPPBHC8EkEvEBUBfvKTrXj04dex9+R03edmwECGlQS4VvAwdCzMDRJ87rOXY+MNc9HpnELcUVat66lEfJrqQEiOWAY9KAmtHsp6phZlVwZi+KzTasxEt21h8ysH8MBjI9i9ZxxR1ESWk7FMOwgd7GNey2BXmSJyMqQivc39V6LlpVg47OLaq87BNVcvR+B1UBRtUW3Jcx9xrNL3BJ91+MQV/12qRTQaDTkrKFnutRwEtPiISxlgO3ygjTe2ncDrI6ex50Abx8dyjMW5+JTzi8zcnM9GZFdzEEWUJMxwjcSdmRCJx3jocZCDvuQWAitDXzPHgjkNrD53LladOxcrVsxE0OCARwedeFwVIyRXCZj74nMcxfRI5oBflbfVs5jeE8+Uai9Www6VcgrPD65fpTzA+iHPyWaYY/Ls1XeQz2a81txUS0BPVcz6v+oI1BGoI1BHoI5AHYE6An98BGoA+I+PWf2KOgJ1BOoI1BGoI1BHoI7A/xKBnY9/RABgglra3K08/bQhXTXDhBXnqufaH35VsnlVY56sL5GBhoeSXqtOCc9K4ZPFloc4eNjC3fftwDO/O4wTnQKp8cXV91W5YmFIGoZPxcKgXHBgpxjqKbBmRQ+uv3oJ1l04B2EAAeiitFSfR7JTSvXdVak+elsqa1k83SpaKVlaniPergQSPCcTGdgotvH7zafw07tGsPugi67lIXEnAPrbsgltd0Ti1EEIHzZm9qfYsH4QH751LeYNNVFElJvUhiK9MwkgqPwzffm0eRiEHsbHc9x7/1bc/auDODbWRJuy2XYEmzKNIvmbIrfJoAoURxDwqZLE1mhVsalYvhVDViJpaFOVVKoygoy8tgANGucKoJLepfESVsC1WukSvl1g1vQS77thAT7ygfPR3ywQd0vxX7Z8C1nRhU9gD2RWETApEQa5gGTbd5T4+reexRt7U4zSm5YMQQLAbPISQRJ2c8Xo0hyorl0ZOmzkspluGEKVr7Mw/5S1JSxK+b93hzeCAAAgAElEQVRQLadYzYblbFReJ1NXmDz8bDcBHLIUm2g5FtasdPB3f30VlswLkcU5IjJeHSBLctiuotWUjg6sJjzmmZMj9xq47+G38N0fvoiTZxqIE5UI1/1jgGADklXsQ5Wdpa+1YYuKx+If7iyVHRZSdtWglkU3HpYV09SgbLK+vD6ybC0HARw0bQsNN8KsAQurVwxg49UrsGbtHDRbzMkO2twnxl9X/HInvXbVA1iAN/pKewQdVXaWKAhrAcFvMiT5Wc1GL554Zif+8XvbcPhYIgAw/WIp4UoQWHJM/FFVvpV5EXoZLlhh4++/fBPOmR8gS7pIcgtdsnIFgEgQeJQCVubvH36d7c9oskaA3iBQn15+3yVtj1CUYQBTglqAN5FDtuD5ITj7QvDSJ2PdoiduCb9ZILc9/OY3h/Hjn2zF4VHIMIDmpdZF3oPWw0omtVobAyUZwE+8qieZpMYjkisvC2vkoiuJ1ao2mX/tMkdtMuUsxoQyy9wdZMu5tKOGVXTRDFPMmhHgy5+6CNdumC0AXzdWEJiMV7KdVXpYvYhF+lgkwGUUg1UaZNmpxHqAdtfHtm0n8fgT27H1jWM43vXQjpkHECCSlFNRMaZnMNnaclGMhXpNq3S8JOrkvtS1M7LJZGLDIxQLp4wR2BGmtwosmtvCpRcuwjUbL8CsWZTnppJCB+MJwUsOYSST0vQST3P9XIeADHjbw7ZdXXzj9icxsi/DWIdxIiZI5jR96S0UFll/fK2uWyWpWykEyD0YP2mzOFJj3gnOq6oAE3lSqlsAbz1jDC6knzMJKxrGv5H+ntJ+r9jnjFkOQneORV/aAkMzevClT6/DtRtmCFOd8u251A3IQITnOmKtQOYlc/74mRxf/cYjeHFLgrGsgdSmUkUBh7RfYQDnCtgD6HdDnLfIwhf+8lKcf14ovs5ZFoo/cFZOqIe37chwFT8yDBvyexzTS/osL17aLTCXzI0zxwIOBBWxDKIoiNxAe9zD1lffxlPP7MD2vW0cORUjKl10C/qsm2ECGVJgzNRPnvFkzde9o/mkTGnDvqwULWRQiJnMobNMFClyeg2zBlpAiC6Gp5VYuXgaNr1nFS5YOw19/a6Av504FnCQftrK3NR15WfysYQMYRuBgOwAbSD4KSEst4DbC3SLJu68cwSPP7oTb5/iTtK6PnlyynSJqgGEro25foq/+NQ63HDLfFE8mDiTCRDtB6pukWeeDhzlXdlDjtOQOLBm2U4C26uY19MQd3vw8u/24jePvYaRQ/TSpQRyQ/zSqSRSUj2kIAPY1bOOntQukJY5QttBy0mxeLaP669aik1XLcLA9AwT3VGRvE4L+nDzepLJgT95NpMBNvOcqKGC59jo72nCskIcOhbhpVcP4IXNe7H3QAcnTvMZwUGSEdTmfmH89PzifsxEbaKyH1FPaeYs94IwyimxzPpJtQN5ZYHAy+FZEVpNG4vm9uK69fNwxfqV8BsF4MXIadQgAzBUqXCFSc36Xz0H6vOqPguphDgBdvV3liEMqeuag/zvSvFGr2lqiGxqmEO92TllIrYashcsXHBTLQH9vxza9V/UEagjUEegjkAdgToCdQT+iAjUAPAfEaz6R+sI1BGoI1BHoI5AHYE6Av9/EXjzsY+UbGxV0neTcqaGxUKmhngmCmtKPTwngV5plmkXtgKBFUykBGlX2B227YMAiF2maPps+Ldw4GCJu+9/A0++cATHJwhyTslJS5vXgIHaizUAGeEDMlHKEn0+sGDIwmXr+nHDphVYvHCaXFeXWo3CRpryNFbGHuVkPZXnzIx/ZAXI0I+XgEWWiW+d51tIYhubN4/i33+2HbsPWmiXNlIrElDZFY9EikLTL5NevSVm9ae48rJ+fOT9F2L+cAtZXKBdKqBOVhJjQ+aJ3hsZmgoEj48X+O2DO3DHz/fiyFiILhuf9JgtFeBhw15kPIVZS8lkvocBuCs6Ghu8lKVmh1ziyPs927tOO/MCkFbyslXzU3xa38m05k8rw1ubo3rNBIBTzOxPcOtNC/CfbluLaQ0galtI6Y3rW4iSMQEuGm4LJEUWZYrQo/+eh22vJ/inrz2FkbdLjKZkNNMPWn1nE2FOKvhLUEa9NRX4VOlxaRVP+igKeF95HJtGvdyx+DlTnlJlOyeZ7AYsrvJfIAT5fFtkKgm4504Gq2ihL3Cw5lwLf/fXGzBvmKy1EklZYqIzASu10Wz4woYVidPCIyosEpROo4WfPzCCf/3RSzhOADgVtF4b/yK3ywYz/T7NUIM04wleV5Km+vdGWXISClQCqHqVElqomPb8Qf0EbZ4Lp9owoIVl6pIRV8CzHPhsYJcFmq6NXr/A4mEPt968EtddsxitVoYx8RemHyn3QIk0jpDFMVw/kOvmXkook+r7KEQuWcF1T1h2lP0k84sMQw/PvPA2/vnHI9h3sIOi5GCFRl0HLlTKWm2nCWYAPWGBdecG+G9fvBbzh+jZmArgblH62S4RJ4b1y76+48kQBYHgIAgmwV3mfTWUQjZanpKFqnuOwApzqPJ3FE9PDmPwfhwboU+wk3K39A/W+tZq9CGJuwiCEqXr475fH8QPf7oVR8fIiOb9cy/x/QmOK7Az6ZUtpcYwOc3wyiRbXYZiCJYb1Kpiext24Nk1tRoSEDCCDEgqUxPEpMyyrL0rwyiE3VwrRsOPMTTo4a8/cwk2XjaEwqZ/aiyAteO58P1QanDU6UpOyjCMp4C8DLKUGULHRuD24tSZEo88uRMPProTBw7maEc+2iUBKVIshbgrbE+WBtZcj9q+zOeCcsHqpSt+m9zLrEVSvwnIMVsVVBNCc87PJZgnarVyPrTCEjP7XFx9+Qp86MaLsGS2Ays7jsNiL2upuoNIxZJ5HUu9UYa8jdBx0ev3YevOLv6v7/wWIwcyYSuTx22RUUqWp+Opl7bsTbOW5pwTEMpIy0/GX2qmsvmrWqjS3lOnacX052bm6aA3o6/RgRoFmghgyZfJEWV1695VpjjBRwKeOWwk8J0Ms4d68flPXoAbrpotdaebJMICZkzFn5ngLphTai1wcrTA1//1abzwaozRyAGleeWzaSdbENAtxdeVazMtsHH+Yh9f+PSlOG9lgBK+8XOORSreC4wKQNQ1nvWUEKdcsi/x41wFZaAZe0oU87Zlpe0SnkulDTLTKe8b4MghG08+tRtPP7Mdh08nOJV5iHLK6SsIKF9kqVNhgLkkSaKEX1HCrySgxSNWK4owf01ARWGBgxIELJHCob91yfPZEfazUwA9fonAjbB0UR9uvGourlq/XGTT47KDdtoVv1ixpOfe5piK+NASUKVCAu0hgCJtyzr6QS8sSjH7BTqZh5/ctROPPbEHB08R0CRI+M5JHuH/lyUCx8bsRoHPf/oiXH/jHHTiM4gjntVkfLMuAVnKZwMXeclhEz7LQIZUwtBHt3MKoZ9L/cuyJja/fBwPPbITW7Yfw0QWIEp8FKXPWQwk+YSoVfAZhWtPPW1eR2lk8t2ig0WzfLz3muW49j2LMb0vguXGaMc5RtsFvLAXVsl6wT3GZyRdW3kP8bVmnNUjnjLrvW4P9h+K8dCTb+KFLUdx4ESKidiWoTz19jWKMXIdHAzimaOKELK3TR2cOvH4iCUPNKpkQBUXlzVG2fz0MOdzZm8ILBjIcMW6RbjyilWYNz9EhlFkFodlOEQkhr3yPszfgB7FNgFpWgJMDdQR+Od5Ic9qwgjmGWWkwM0zBAf4+DOlkYiuzlx9hlJp9krin/Vu3c2P1j3L+p9edQTqCNQRqCNQR6COQB2BdxGB+mHqXQSvfmkdgToCdQTqCNQRqCNQR6CKwPZHPiwAMBtvZ0vVSk+WfoCT0tDKRGTTn18VK0L+IN60U0CiSINSapisVwMisnkXei6Qu9i3t4tf3L8dT710AqOTHsB6RQoWGTboZANdO8TymQIGAdN7Mixf6uLaKxfjyksXo7fpIKYvIZunwvjLUWSGHarUQ5UxlPtUBgj7zGz4skHJpi+lUEPXRRpbePrZo/j3X2zDW0czChEKw03bn4V4WvJ/lu2KB+twf4qNl/YLM3bOLEowuhhvR9IMJMNFJUq10UvGpE/J6TDAxChw7z3bcNf9B3BglGCo+npa0rF3kRM8JlhGxiSbprxsm0BQhqJQtqZT+trgJRvNIj1J0BKNpQE3pmRI3/kIPSkNaRrUXDM2QjVO7wQ9fCfHrOkFbnvfQvzJh9bCRxtRm2yihgANKRnAZHyVroA9lOH0HQs9PSHe2B7hH7/+BLbuzDCeU9aa90hmI30eFeBXLqxKXBNKoTcguYl6jVxRsmr5ZZq2xpNQQdJKm1W9R/8Q1Fb5SgVjJ4cLCLEThHZT5A7BqF5M811csLzAV754ORbM8RAnGXLHQVJkiLsZGmTBGv9XkUgF0AoLNJrTcPc9+/DNH/4OR0Z98S6l0y69Gi16rBau5Evp0CeTkrIE9MnsqrwceWFn6ctWoFQFzhMoM5K6ih8Zn2abkJqRyRZGtXpwFzaHFVz5syjX2hQzduAWDqYFwIoFwM3Xz8f6y5aib5aNTk7AgPfjwmJjXKRDBaYVNhkHERhuYdMXzEdPvJ0JtjNfQj8m1xi/23wKX/vBK9hzkH6WKhNM71qqAZAJT9anIn78c46GX2D96un4+y9fheFZZK0yNzhkwnCo/2haslFPwF79fvUaKhl6ZeJyTUUOmOCGMJhlswtDlECtvE4RCMPsM5LZZH0VttQo16b/LYFnWwDw3tAXMOe+Rw/j3+54FcdO20hTskjpkcq34t40X/Ifml9ktMu+tFkfzGey/BDkkZzTEIg1b+UVbWS1CVbrVwVMsGboL/FfJwgs4BflsX0BMKhaQGBr7nALX/zzddi4fkhkfgkAky3K66Uku4KLJTzZN8r85T6k5HODIHFpoTPm4onn9uDnD72JnQcztLuMmyWsYwVBlfVbDQGYSQwDdJINTrahLSxgYWJKnlL6l3HXQQZeM8ES3afmf4rzyDUFVom5Aw1cf8UifPyWVRgebONwnAkjnAz8Ig/EZxxlBNvtyPvC8tFwbTQcH1tGEnz1Xx/HCK8/UTYh9w6XP881n3UWR316NdZGvluGKabY3Op7qtLAWm5UAl3vm7lo9q3I6hOW5xmptgespfSKnxpeUbCzGuhwCl43E10VNQjlcliKh65v05c1xvCMEF8kq/vKYUQZ9xRX1hIQmMx28T+megU9rf0Ao20P//gvT+KZVyfQ5ZxTqkBqRvnw3BVZeFmZMkOvn+GCJU38zWevxrkrPHQyDlDFUoZ41uTcUxyWSOgHyzOTDHEfDlmVVorSikSOO0stlLmPMLDhizw3fxVoNhs4fryDra+dwNPPHcNrI2M4NpGinceS+6qKz/WQQ00kiSlrrkA8hywoA52jYN4a5iihw0oGWnJQYqxr6JgBqZI1kaoMoL9vDs8O5XtuSU/6DD2NHPOmu7jhiuXYuGEJBuaVQDNHkTronE5kwCtGDG5Uy3WQxjFgBTK44Yhsuw2LDyBlgZ4wkP3+/TvfwENP7MHbxzi0pRLvmuvV04x4aMh5SBuFL31yHa67cjomCNI6KqXPWpHynEiYY6pkIp64HNLyXHmGCG3y80ukUYHXdhzDPY+8hS27CpwZd5AniZyZUrMZFZsu2sqMlsEEWhiYjUC59HmzPVxz5SJcu3ExhmcUSONxoOSYkc/RNmQlE4iS1wRrmWGxqAT4diCAb5pPwG8SnA5QFj3Yu2ccDz82gs1bT+LgSRvdjEMj6pELeoPLWpvsl0Obw0uG6Tv5XGZkvGUwhM9CHXkdlSTkmVK2qhmukgEA+rvbwgie3XKwYfVsvP/mlZi31EOMCBNRirgT695lvS455DIl98znSfX9PrvmWjJM0e12RemAw0S0PuDfKUuYsVI/+QoA5tqob7AOosVJKqzyqz/+XN2zrM7I+vc6AnUE6gjUEagjUEegjsB/IAL1w9R/IGj1S+oI1BGoI1BHoI5AHYE6An8YgZFHPlIqK5YNNSO9KNQwbbjlAh7YcBwXaZJMSjRXPsDSQJem/tkMRZWE9EQ608hgOgSoAKcMsG9fF7+473U8+dJJjMWOEUvWK9PGqfq0KYOqas6R6aTAJhv4oZdi1gBw8QUDeO+1y3Hu8gHkRSQMr7wkWzCR9xAJQQGQ6Mumr6fcKyUB2QD0SGXixZL9S1la10N3IsfTzx3Fv/9yG/YcJwCsDXQFGwsRYBV2G9mFdoHZ03NsumQaPvrBCzA8FCJKbEQxPTVtAYAJhhKEFOyLrD2HoJmHzriDX/3qNdx5/34cGMsQkzEtkrwJSsoQSuNVY2gZJrN4UwqgxVavo/KrBpYoGGs7h83PNCCi/lbJDFcAqD5KS+tcpJ7f+Whd+RQLeC/ARynAzFBPiVvfOx8fu+08NN02ytRBjgY6aYzSIquSEIgr70e2K4Hynp4AO0YSfO1bT+Ol7THGsgS8TrKp7ZL+q4ymaBzDkl9kDnKAwMiKilSu+kkWRUNzxNzblARjlSfqbcim8+T3DNBUva6Kh8gQWxngxigMANzrOli73MLffn49lswLkKYl2vR9pWxqaSFwHNkDBCnIDmOuBE6CVmsafnHvAfzz7c/j6FiAiDlXVgAwgXtfmHfC5iYoRDYemoblVskKKwNR/B8lZ43UpBlYoF+jyI/LgphmuMlH3SIcTlDABy4HDUxcbYIhXdnPBGCbDj95DEvmOdiw/lz85edXY6w7gW5sgbMdlCllo5/SoVnOAQZei3pzqqQ6AV1X9g3zg5/qOhPw7B5sfnEU//Rvm7H7YIw44z4kI0rld/npdklWIVljGWynQNMHLl/dj7/74gbMmwO0uykyK0dCEIQx4ucZEDU1+0lYvuI57iAlW1jYkCrhyT3GoY9KxpX7jz9L1rBAe0aKWRv/ubDBLIegW440mlD2rucg9H2ElBzOUzz4zEn8649fxtFTlJlnndP10SEXBT2r4ReR+2b+izy0AqYCwhopZOIvVDAgECvFwHypVHi1j6cGASTeBGMESCLYznVQkLkQ4Jps9By+E2HecK94AF9zxZAAZ3EaIRMA2BJ/V9ZwxsUVsJyDFqzpKtfbsF3kiYMXXzmIn9+3BZt3jKNb9iHNuN4KxOnwC6VRFXRj/isgX0reEBy0XcYlhkX5brI5CZoJgEdmI8+OTKTDCULmlLXONVbVwAljQACu6RSYP5jjE7etw/VXL0Xqd6WO5hbvI0SeMucYCYJzHEby4RI09Vy8uiPFP3//GWzfl6GbUUGAwx16vAkeZeqHWhtMxXpyhETA7mrIRAeH1MVaz0ceArLPzJCNnAMip1/CldexJp4lIyyS+4Y1Ocn+NkNOoies51xRkG2q7+zZuQDAs2c28MU/X4ubr5mP06OjMpBA2qXuyYoBXMiebTSaGGv7+N+/8SieemVUJHctMqA5nCPe0RwAMbEnc9LPsWZJE3/7uU1YtcJHO0swEXXlcgKngdiAc6UMVlT5yTUjA9aF7aiSBhVCbPhokkEvMve5gNGdboCHHnsTjz65C28dGMdE7iLKyMhuCNOX/rRE5qkUgFIHayhZDAHNeVb6slgcFBHfdw5y8J75CUaql59fEYIFeJUBJiMnTVkRMzwkus0i+e4icHz0heOY02dh0+UrsemaBZi7yEaUR4i6BLP5BilsPheQKZp0UVg+AtdDkcbCCrUDVQxp+b6s9Q9+tkMA4AMnGop3GlNxAQkN4V8Gv5wSM3pKAYBvvnomzqQTSLgmwgCmmoYnALCw040qCnPDo8ICB2YCGk60sPW1I7j/wW146fUzGE0amIhYhwhwap2ToQVhynN/qvc59z//HDophgeBjRuX4sYbVmBoIIeVd8TuoEhtkLAbNHzEWVcG6jy3KYMJadaRPec7AeJOF42mDSewYTs92H+gi0ceewNPPfc2jp5x0Umbwr7lNcsqUB2AAHCuqgAyRHXWPpSxOvHalskftU0g+Aoy9qm0wJXUQT3uL52VUhY/7UUsO0W/Z2HAi3HLDctx7fWLMX3IRyeaQJoqiMtnCrJ+WYMrFYmKdczhDR1w0WdEnif0UZcZDU0oUVBgaDlYyNrGr7N/nueRno+qPMFLvPT9j9Q9y/qfXHUE6gjUEagjUEegjkAdgXcRgfph6l0Er35pHYE6AnUE6gjUEagjUEegisCOh24TAFgbXQriVjKnCkxo+5sgaiGSqtogq5h4wjIhqEnPwMpnl5KywsohEKWgBRt6bNA7RYDduyfws3tew1Mvn8R44ioALE09ZVVIy90wfIwln7J8hOHIRjGZPRZ6fAvLFvq4esMsbHzPXMwZ7kHUsRBHLjJKNrOZKHKFev1sIBP8YAOQDT8Cs66jQJnj2eLz13A9JF0Lzzx/DD++eyveOpqga0CvipksMDLfW4DlHHMGCmy6dJpII8+cEaCbUB7TSAmyeW3YtCJdKD6DhYBMccfFPfe8jp/cuwcHxsixsYStZFsZCjLnCPQJuMD2qfojsrFb5OqxSYCM6ybsUrkexXo9/qzx6atAjik2sK5z9UUQT1lbylzSxqb+dyXvzffwLRtDfTZuvmEePv7h1ehtRCjSAmlGhqwYI2rjviRDjPlgIaBHZehiy9YxfPWbT+GNPZYAwAonGQC4qNjKKgcprEjxxlWwnbKvRlVVpDwrVpVAMgzC2T6bglerBG8lvyw3VDXh5T4r40gFv0s3RenQrbqFHqfEhStc/Lcvb8SC2TY6nQ6iNAVhiSDsFRCA+SP+gCVfY4mPreuGuOeBQ/juHa/i4Bk2mnl1qXE65F6hh6uysqQpLqysQNiBBFb1HhQoEhBTDVRNk9w4p4ocLSmYDqycoJqIccp7iO+viYOyXEWYVRvmNrlwbGYX8L0QVlaix7PR9DIMDU7DD793LWy3iyQuEEW8rwyuzzi7yDMy6QuEDR+dbluuiwBsWRD8s0TilQCfbY/BtVp4/oWT+Or3N2PvoRRJ5gkIQLagDDDwegkA875cbdy3QuDi5T34yucvx+JFPmgb3E46KAkYpOpXa/s2XM8DAWABFAnCp8rAYq3i9UwxgB1h9DMPYzL3JuXMoc1/m/Kq6gGrsrHMMHpdEkAhUGKB+E8zCBAaVtp9jx/B9+54BcdOUvpYBUoVBLWUCTw5fjElIUxgluMLKvAriLfqHnOYRgZYbBlCqVhkZj7DrKGg+rr+Rh6df7QJKBu2qjKQ9b4dpPDdBAtm9+GLf3ERNl0xhG7cQbvbJjIqctXCqBYASAdQ0pReok34Vin36SHAjrdO4a57XsSzLx/DmaiFOFfGGwE9waik9hAAVFIfaykZqCLvb1Pyt4TtZbA93hcpwFOy0ATLCIrJQFHBdVVAUeFOBZmJPBKgz7MSTddBnx9j+cIAH7ltA95zxYAwmulFzWuo/FmZB6xfjbABx4plPbfsSPGt25/DyL4UUUaWOodntB7KSWTqlJQOw8etjp/KZ1YAPLlfrY0KCKv0uYA8xrNUa4zZqwQfzWs0KxQwl+DJl9ayqhZR6YEqzlLzJAYq7c14OmUKz44xcyAQCeibr50v61k4KkNOEFI+VkBF7kMg8EO0owb+4ZuP4bEXTyNKCtipJ+dCAtYslULmMAcrQo+X44LFDfztX23EinMcRAXlvrsCrvlWCEJY9HslhbwCtvg7hy44DKay6gqKs9aTRY4slrU4ejTC088ewq8f34U9RzOMlxlSDohl/JmGyIVTopnxIKdZhlM8DlakAtQ6zO2SgxmMEZmrOnhSRVLPJpWY5zpKKHhzDkHEVOSOqYzBYSTWM9ixqZSe+PkG1mm0XAuzpzVw69WL8L73LkRjMEVH4uTBSpRoytEZKhLQN1r8Z4tUhwhcnuNAb9iQGnf7Xdvx28d34dCplpwpFQCs+8d4PxcFAhcYmlbiy59ch/dfNxenojF0EpJhOeTE89sXrFpY4y6Z97SlABoucX8CxD627jiNBx5+Cy9vHcXYhIs05WCEg0QqTlfUG2T4pwgFCJbBKSsRgJnrNncAuOaKBdh4zTmYN99Bno4J0bdMXWQ8z4sUrsf3KmSAhOeAjkCwfpIYrcN5ZOO7fgvHjhd48KHX8btXD+Hg0RzdpIluogNytpXK8IXF80/kvrWW8NlGdgfZ1GbAkPvToPe6Ty0LcabKDdVzgPzO/ODTA99D7o9y3V0Elo0eD1gy18MNm+bjumtXwA0ixHGJbkrpfO5oaukrC5nnSJXX6g9eqUqoug3Xjox77nx5RjSDZDLomKkKjgDAlMAWiwdT76XOsZY5WPe+2gO4/pdWHYE6AnUE6gjUEagjUEfg3USgBoDfTfTq19YRqCNQR6COQB2BOgJ1BEwEdvz2AyWlHisWWkb5VyG4qVljxZQSANU0zNkgI/jChl7VABc2rZHJo/QfgckKAHZcV/zbCLA6eYidu8Zw5y9eEQC4nSuLpgIEpvzztAkvVonmyY8ysuyQFkjFh9UtXAxNL7BqOXDj9bNx1RUrYGcuJsZLwEsNm0TBTAEfMpV/FkDaSNqyoei5Dlxf5XLJ6km7Np569ih+fPdreOsIxQSJetD7UKWR2dRUwFUB4HmDwHVXDODjt63F4HRHGqBRpAzjwoBWanKYGyZJLp+ZRQHuv/8N3HHPHhxql4gKNq4deU+CPGzsKmBAWhrlGNkMF+gUZWEkCMnWJEtK2qYKNilPShluwqgmyFshD+bv9XsqTSm+rCZGfB2vW/mIFXO4hGcVmNFX4r03LMLHPrwWPWEH0UQXthsiK9ksTQWgDL2Wrr1TIvRdBIGDV14dxde//Sy27S4nAWBK/PJeZWkJYBoojYwwyQEBndgNV2CIYIqTdxSUMZKtjIWCNhVipp6bAoqe9aUDAPwLIy2u7Vv1S3TJqiOY66Np51i91MFXvrQJC4bpSUv2FxvvfIMAzTBEkiTodiP4IfOvRCNQ78Zf3ncQP7p7Ow6cUsMDSwYAACAASURBVGCQeaqAHZvfZCAx55TNTBaSK/dprougAVlthvUl+DUb1UYumNGJdARCmt6U2SZ4RmllgmeUPaVkqLK5bbVVpBQvwTLmOXeYq7lLxir9dK2MEqZN/OibG7B4UYDx0VNw3QBJwTY54R+B84VZJl6YGeuCNuNdJ4Tn8hqI/1CadxwNbxqee/4k/s/vPIf9R+gb7ClTtVTZa2n5U9abwIBDf016AANXnD+I//qlDZgzh17LiUrdJsrWU89KSjgr4HU281tU3Y2Ue8UI9H1fmG5kKRIAFllo19F9aCTq+R700Ox02trYtwloUy6ekra+IDv0TSYIydf+7MG9+P5Pt+DoCQWARQKaoJgabhtJWiNbKz7lBEkSAfmFcWwARAH4uP8pb0pva5Oj1d4U0ECS9CwJ4ooFXoqAquZ15Zsq3rsEy3IEbo65w9PwhU+tw6YNM5FkETpxV/IhZXKKZLRucmG7CeAaoOV66HUDHDncxT2/3YZ7H98pDPYkDUT+l0oFZGrKoATHNkS2VdnX9E+m96zv5+ifZmNwRoCeXgthw0Uz7EO3nWN8tIM4SRBFCU6PdjE2XiLLe1GWTWUEU96bEFVOSeFchoQI/jN2gZ1gWjPHpRefg//jv1+Osc4ZxEJc5v4ig1zBaKrxko1e8j3gYOuOLr5z+9PYfTBHnHFtTWGTOse9zqEg7reqQBi2rgA4WiP0l56BAnEaKXE5D836VGoS3LcCMoufAMFpZcEKMklRdTvUdxO5ZwX6yAbl/iZwLsCfvCfVHjTnbVACOsfM6SG++Jm1uGkT/WK7SAvKckfi6cxhBQ4u0E5A1sHzMdEJ8Q/fehxPvnQGnTgXAJhpWgHArkwIqTwyAeA1S5v4L391Dc5ZAkR5hohDCbyuwiOGKoM39DulBDlzhpLPcn6Sfe40BJR1XPoCp+gJQwEvk9jHPfe8hvsf3osjEwHGYaNTJMjyAqHTRJnYyAlaylQDsypG6RBU1jLO+uY7ZLpy3WJ4HtBoqMewAHXC9Fc53zghk1gZ+V0ZMmB5KWHnBBYJvhOg414z0vJmzyrA7iEoclw0v4VPvH8pLr92DpLWOMbbJdykAbsoEaXjogiQGwDYszk8kYsqgec56A2bch+33/kGHnx8N/YfD1V6Xg5THVDRuTojAe2WmD29xJf+7EK89+rZGMs6SItA6yprOXxRCCCILXXPpSVFAbfI0GpNx5aRE/jpfdvw0o4Yx075yBJaLqQSx4Q1xeL6EeS0RCadwCuHxyw7hmV30dfv48YrFuPDN6/GrLlknJ+S8yyJqPrQkHKW5QlykXnns4cFL/DFBzlJyQDWoQ85x1x+Xj8ee/Qt/OahEew9lqEd82d9M6qWiA2Cwzpo2NjMfxmIkfXN4FpULyAwziEGXSsC6hyeI7g/1tF6K7L8RYqC98dBGK4xz0H4JAGLmgTzgWs/vVHg0lU9+NOPXIAlSwJMxAliSms7BKBjZDGfHVkP9fmpGrhinZuUhJbvOUhS5pRaj0ztd9oj6CAHFU/4zMvvJcw/M0Enz1YWsPbmh+ueZf0vrToCdQTqCNQRqCNQR6COwLuIQP0w9S6CV7+0jkAdgToCdQTqCNQRqCNQRWDnIx8qBcwVP0z18pUmppEH1mYW2RpsqCprrgKAp7xXFWysmmUWGUqGASy8Jp/Aj7LPrCzAzp2juPOXr+K5raPo5L4wLKXfa5i6BqtTgMz4synzk8wSBSHYsETmoLdRYO6sCJdd1MQtN5yPhbNnwCosTCRtcz/a1Bcms9gN6mNkda/i/yleb5aAsgSA26MZnn7uuEhA7zqWImKXsSCvVhAvaQ6Lx7HtiFzunMESN26YKRLQ/X0QADhJ6IGpvF0FdlTi0JMmqo0w8JB2ffzyl1vwk3v34kjXQkTpWDI8kRrvVTZbxQFRZBRdq0RPK0dfk8xl45NnZIAJ8ilwwYY3nQK1ES1whgA42oiufte/I1B+lv+lgBbK8J6SpKUMOFvTEaY3OrjqygW49eYL0ApSkassCS45ZDTS75nyjGwME9wgO9ZBT08Dr7x6RjyA39hrYZyNXCFQq18r6VaWUNMIUFGOmwxoSGOY4BKJZZTVJbjDnv7kNMAkTGMyeVLqmXGQqBsUXL9f3e8kI7q04JNxRV9Vh6xcT2Sul8138NlPXYlF88gqLMXHkM6rbLLTQ5HNX3pL8iLJFqePLZvPd9+zH7fftQ1HRl0k/L6IXipjVHxcFS0VJqdvk7lnw/FtAWYn/bQF8DV+tTk/Tz1TuT8zYVQR3CeTlPMABD901dOcYAV9mBU8dwuVaidoLrEzrEWyLMkE44oLc9dy8J9vG8aH378KQzMsRHEHMXwkwsZSlhuRIN6OgMf0tCbAwOY7Gf9slFNY2m8j9Prx1FNH8E/f/70AwHHqin8npb3ZpednCTuc1yUS0CWafoErzh/A3//NVRgeogdpgU4aKXOtJDuNa6Nyt+rhSvDRBoFe9aItRcqda8vr4RdBXQLAle8vgetK+rmqecoCLhBHkcise+IdLJxHlLYlDGCPQJPn4O7f7sPtd27F8TNkHqunrhK0DdBjSopIvbJOhmQlR2a4oQLgmTcEG7g7DeOdET1bgpigxtnS5hXjjExk/iID0jDDKY/O2iNsOLLtrQwzpjfwuY+vxTVXzBbWI9mDvEz6uto25bpdXTsOJhi1hx6/Cb/sxcOPb8cd976GPcdsjEc+ipSDKmQAFiIJq9elbGAyCsOgwLReBwvnT8P5q2bjnHMGMDy7ib4eDz6BcytAmduI4xQT3TbaSYqjJyK8tv04tmw9jkOHM/WOTXNkHFQgw7NkXSB4Su66AmGBW2BoZgt3f+dG5BhDQrUB5qLDHakjKi6HC+h9WtrI/Sa2bR/H9374CA6fzGQ/yBCAHCIGxBa6I88y1hQzVGBkn+V8MLWyUo7ggEOa5OKjrMMcOm6i/p+qMMF84yBBbgWwrAiBn8BzUriOr/VQTxwdfjC1QPzaZf31Pljf6CmvogYZArvE9F4fn/34arz3qrkC/kZJJPLPPMtYa7n/PDkHMjQbLYyOe/iHbz2Gp18ZR0I5ae5BKAOYPuQcPuD6keVJL3ABgD9/DZYttjCRxkjI/pRBDRexIOTmeksbaZbAY7kUOwSyHptyDoeNAh49wBmnuAcPP7YLv330AEbeTjBRWIioZsG7T2x4ol7B/cjc1zUhME6ZeEo9Ux2cbOb+Xg+zhhqYMehj5lATg4P9aLUaUrtk0KUkEFvizGgbJ0+N4cjREzh4pIMzY0DUoTwz5aO1ZrD2ESSW/GXeUBI/98TL2C0KzPE8XL68gY/9yXIsOd9HXNiIu4F6odsdeTYprAABh0OyWOW3eWbmOZq+B9v18cOfj+D+h0ew/1jzHR7AwlR/hwQ0h6gyfOXTl+Cmq2ZhPO0iKTxh5BP0LewAgcNBkUTkzvk8Qtawazewd98EHnj0LTz58ikcOO2gm5HlW8KlGkGZIheTeA6FmAESnh+sNnkO340wOJDh4ovn45ZrlmHVkl6k9Ne1C/GTFulxqdUloqgrectSwcEb/jWHeLjfqF5CJrIXesKKfn3HKO67bwTb3ujgVNdGnPGA5h7JYFEinJ7JAsTLyJoMYPD8E/Z0r4P5s1tYvGga5s3pRbNpwfNdWatON0eUlHjmud04eqyNsXYpqiqiKCFnMGshK7BHa3R9KnPoW+2gx7GxqC/BB66bi+uvXYjGdEesNQgEc1/R0LzIVZ2lOk88z0WccABIgeFq4IM1Vtjc9L82tgEq929Ub8RCROtIpTBRnTV8nwtuqhnA9b+06gjUEagjUEegjkAdgToC7yYCNQD8bqJXv7aOQB2BOgJ1BOoI1BGoI2Ai8ObDHyxF7i5VVhUbXfRbJPBFJojKYBopSGGpafO7AoEJsFRyehVYLOwsNo/zTBp/BMzImGwElKB18eabo7jrnq14bssZjKcuEmEgV9LPCjgLUGTIWMaGTcAxsoDEd9Fiq9qHhwR9jS5WLvHwnsvmYNOVyzBjIESSl8p+A4GIRBvrRmJa2u4G2Ca4QWCDctBh4COgZGrs4slnjuAHd72KXUeVAVzmwSQrtWIAk5ZEAJgM4Os3DOJDt5yH6dMsxKlKvhLgYRxFNjBPpaHLWyLg1NvTRGfcxr33bcOd9+7DgfEcicWWpociJ3uPwIErDU82Uin12WrE2HDFXNxy01r4doqELGOLTCwVmxV/UX6u7Yp8oTAkzVMzgQoFgBT0EClv+qla6lcnfqoVl1ZYiraA2J7vieddd6KDwCqwcH4P5g43ELqlkJJL8fHV5i6BbRkkEJ9TiM9xqxUIAPy1bz+D7XttnEkiBbTI3iOzk4xYtVtUv+mSLOwc5yzsw6UXL0J/v8orEhzOPIIHBCQJDqt3M/OPjE6CoZKLAoyohKOIMnINEvWrVM9SZfTw57yCzB2ymG10O4WQ9Pp7Cly4ejbmzO6Rn08TCzYliPO2gC0EMATUteiX66EZ8E8ufvart/FvP92Cw2fI1WTTeAp/VqFUHTQgY9OzMvQ0LGy67hwsWtYrvoKSowS9gkDuI+lGaDUo41mtoStyzEIkz8hwTREnBY6eGMfufSdxajTHaJtglS1gjAKkvFeysigXzuY8QVxKaivwxP+tmengEx89F+977wrAmUCUBphIyNSK0Qy5F9SDkYwo9e0kIEh54ByBRwloD5YzBhc9ePrpI/jaD17C/qME9gJp2JN1JWICBJ8KTwYtLALuNgGUAhev7MV//8omzJqVYaKdIsrJHPOUvQcgyiIEQcPIbOoaU/q30QgVOKn8WisQWABLw5yXHJ76GWF8GUYwCwLZmwSAOdhS5rEAzbbvyrqKB3CR4u4H38aPf7EdJ86QTSuQmICABJgIIBiIX/Y2WZKXXdaPWcMq0+05PmIBeVh/6Isbo7enR4CLOO7CoeSA7L0Unu/D537k/pG9qxRVgoIO8ztLBRB3xRucfsS5gN9UVUijjniwXn3xfGxav1zrlF2i0+2AwziUX2XtrLzeA99FK7SRRzYOHMjww7s244mXT2Ei7ZV9RqZ9USRIKJlv+7CKVNaP4JTvxJgzx8E1G5fh6vcswYK5TTQDIItiYQXntAmQ/CDQQr/vDHbDgx304cRpC089uwu//NWzOHQ0R7vjI6VMMdfAIZM20X1Tqpc4783zS9z97eswY1aJqEtmuS1DAXAJ/hNo50BFLzLmvOti174xPPvCDnQzSVQZGMpSZf26Mk2iQDbBc5V61i/WRLJUOVyQmjNt9EyEN0c6OHY0QUzw33iZVr70FQCs1gJkwjsIwwmsOX8mBvtZ//h5jrwf678wD0uC1SVyW9eYa8q14d4u6cXMM5N5222j4dvYsHYWbtq4GklKb2U9Ix3XEyYjgXyrZN0t0GpRjrfEP373KbywjQzwHE7mi39z7vD8IRioft5kALecDGvPaeFv/vJqLFtqoZOlIrNNViNScjeVaUsAXABBqXsxsjwS8LQR9osUbtCg8kAbLX8GnnhyP+64extGDmSI7FDk8+WcpXgFaxf3jpDmKUlsyxngwIfvcM8lmDEIrFkzhPNWzcKiBYOYN9yHgT6hISNJIoShL88EPFMJTnLvRlGOo8dOYdeB03jmd7vx9r4Ebx9IkJUhosx4zuY8q9Q2gmzgjJ62RSZM/1YRYlGfjY2XtPCZv7gYaOToZDaSqA3X4slPr9telQ4uUnmWsX2Cyzmaomzi4wd3j+A3j+7E20cbsraST2bQo2IAc+XoATzQk+BvPnUxbrpyFtp5F7FA7jm63QnYXohQdMFzeD5Bfp43AQ4dyXDPA6/hmc3HcHjMQ6dwxddZMF8+opmBo4IewpYO/PBzyXT2kWBGX47rrl6KG69biXmzeMa2kWXk4LLGcf10II4DQwRHWa/ThIM4noCyAugK29yTs5on65kJ4Ff3vobnXjiNE6ea6HAgiSxcGTai+gqfNXjOcx+zLnAwgj7GbaxY2oeL1p2DSy5aKvXD97ooijYyGVxy4bhNUSh4a/dR7Noziude2IN9b8c4drJEh/Ye+lgnuczzkWoXKXPcceAXHoacDKsXJvjTj67GuRcOIXNttCOC7JD9psInKvlcDeepagljD1GP4POQHzTUb1q8pPXpSMFh1o9c4iFAMmPHfDYqE1VNWVMzgOt/Z9URqCNQR6COQB2BOgJ1BN5VBGoA+F2Fr35xHYE6AnUE6gjUEagjUEdAI7DzkQ+WbHyzSc2mJZti9H6TBplIWlZ+iMotJcBI4IHN8wr4reSjFRBRE1k21AL24CkeKg0yRz1Dz/IAfvKlExgTANiAvcKWND6v8rSnTFKiiZV1q+muqvqq8KaAwKG0ooU15/bgpmsX4+J1c4WJQqleykMSNCILjqBJ1fJXAFRZjAQqCCo3w0AA4O54gWeeP4kf370Fu44m6LBTnfvGJ5kedGrHKmxZu8BcMoDfMxMfef/56O+zhK0i3oTC0FQQkl9kx/EGeUsE9ybGLNx77zb87NdviwR0IjKG5FRSTpC8XwaQbM0Snm1j9kwbH77tHPynj6xB6MbIIzYiQwR+U8CnPEmkUemGtgAGlTQu77XyiOX3p9ja6rvoUkJVmqK6fmz8MxcItJItyfdJyejLyPyit20C+nqSgU0mljDxfK4TgQ5KSKrHbyvw0dMb4qWXT+Or33gKO952MJrF0qAWYEEAbgI6ZNQqQ9q3LczoTXHrjavw6U9ehb7eFN1ORyS4CXRwLflVyTVWLB7xWxSmusrdSmPX5HE1pMCk0YYu5L7IahOAynUQJwQkHORJVxh8lDYlsEOP4043FdCeHtYiF8xGrzDaLUxrEeyycNcv9uKHd7+Bw6eVqWo61JJX6mlIFpQlUtoNL8Xi+dPxP/63G7H6/BBxJxa5Sean65HdWkiOUOK1zOiXayESyXWygtW7UH2IXYxO5NizfxRvvnUSv9s8gr37xjA+3kBK/96CQCzvlzKxBJ8q8J9+xOq3PMuxccFKB3/+5xfisssXIoog/qFx2hbwLUtK8R3lLXBIQgBcDl8IMx3iA93sIajdi8ceP4D/eftmYQCnBcEn7n4Cusx5smzJAFYPYALAlIC+ZGUvvvL59Zg3z8JEh76tCWwBHQnk24jzBJ7nw3N9WftKDr5iYWleqz+r1CPmbZZLPZtispuBD7KuTU1jDeMAApmIwoomWFmKYyYano8GwTYLuPuht4UBfOKMjVS8a7lntABUUp/C7CeT27bw3a/djOXnTUM6liEjkG6RNRghIyDslyJXLOzmXH1xCUJLPhNMIkAlHpNiBKqMNCO8r9RjjaP4D/O1JcHNhAmHNEngWSlmzpgmcs1cJwIZBKyEnZrncEXWmuoBQNPJ0Gl7eOL5Q7jj3u0YOWAhyUI4JWWqOwL6JFaAzAqJtcKn7K3dwfzZHj5wyxpcd+1SDA3mQDYhLPGSQC4rF8Fi1i1Kg1s8I8gkjhG0epAjRLvj4fcvjuBXD76GN3Z1MDbOIQyaThPLScSrV7w9xQudawP8jy8txcaNi+FSgpfgHFmktEstIyYg3LwljEA/ZIj4GZT8BdyAkuis/2SGNyTOHCDi/WsdVNUL/jfXXmqfyxqnkuHHTnTw7dtfwStbj6PT5ZCUI+eYxFSkm0nFN2BfUSJ0MyxeaOFLX7gBF6waEF9pSmCTSc1847CEW3JvZrA8AorcXzx3Na8IwYlHKgGmLEPU7cqgz5zZAzLsQIlsshLp5UoAmJuS98IziGf1+ESI//tfnsTzr3XQTQgAB6ClQ26zVqjsOxmYFIHu9UusXdrC337uaixbYmE8iRBndJK1GFKUAkSqlzi9w1OeJyW9dGOJVyPsNVLMCYIwwP49Fn700+fx3LbjOJl4aGeFqFn4ZAvnOnxEGV6pvlI4CgE77TzF7JktrFszG2vXDmDtmpkYGuL+z1DEKQK5CpVI5v1yoENsDlwOk/gygJSXFlLLwlgEbNtxHI8/twuvj5zC0ZOsQ47sQ6m+mSpDpC5tJHhekCMboK/MsXrYwic/tAZrL5+NJIiQphGsLBcJ6ILJlpG5qqofHK7gNTVJibYdfP/O7fj1I29i//FGJexuhtX0rJcz3wDAs6bb+PKfXYgbNgyiU0aIRdmADwwpcrjipUwMXvyiCxcHDhX49cNv4dnNx3DsjIN2BqQl89vUQjLoM8p28zUOCuYuFQJQIHAiDPXnuOqSBXjfdauweF4Ax+4iSrpIUg42+chK+rVzQMWF47SE2WzbrIUdFJmHMGjI0ASHlFifSISG42HbjtP42S+3YWRngbF2IDYDlYw9B4UYX9ZxAsCUO2/4Gfp6M1yydgA3bPp/2XvPaDvqK9t3Vq6994nKOQtJSCKIYIMRCLBAYIIxOLftdtO2G7eNcdvuvne8Md54H967492+3bbbOAdyFjmYDCJnhBAgiSRAQjmcsPeuXPXGXKtKwvfD+6KvdTwYiGOdc/Ze9f//q876rTnnTCyYPx2ey+sRwuA+plpYnAB4ENiwHA9Og3EawHsf7Mfadbvw7HPbsPmDBCMdB7HsF66JRKJAUjvj4wiszMVAYWJafxsXnD0Hp505D15vgU43QspzqhwU4znLZwCesXx24lkqLjOfUAB/0kWlFOprbjGBeWnvXT1b8bxgHrCs1tKp4ajPPVL3LOtftOoK1BWoK1BXoK5AXYG6AodQgfph6hCKV39pXYG6AnUF6grUFagrUFegqsCGB88VBTBVvwKKLDbyFdpqw5xNT6qOiPS0AcvPsQmtGaaqSmJDjP8IkBHrZirGqClhj1QzUEXTl1h4//0Obr/3LTz92n6MJmzmlaoZab6pArhqJkpmYpmVKja0/C4Slkp1DxVGzOx00eOYmDExw8knjsVZZy7CxHEDiIJAGvlkJ3wNzO+rFHb8vgR/tDUUSF0kaDUa8EwbQTvHk0/vOmAB3ZWGvKN21AaTGqks0wxgNt9nTDCxavkEfPH8I0QB3AlZJ2amMp9XG4LScBTLQP2HMHFoX4a77noDtz34Mba1CxCdUPlIS1dJ/aRqkk1NAuDCxlQBwDPw5S8sgGu0kYZssvYoFGBzlo3JRC01FdITVChUqtQuBIdVbVVhRCUZ848J9gkbNcuZkIOqYUIj/jk1bHSo2LKp6KEyNkMa8ec7SGK19E2Y9ypKYEesTglzmy0Xr60bwS9+8yQ2fWRjNGOWH2GWmAeL4oe2nLmlYLZpAZP6E3zh7AX4u68ehYF+Kh8zRCGzEEtlK52JqZoUK18dViAcZDOXKmRJDy4V0Jrzp0C4yvKrlDqEjWTQOXkVrafNBkIZGghgWmmpKrYQBrSjdUXxSvhBG1JCKMcwBQBTqX3LHR/iqlvfwPZ9fD0VAKb1MxXRVJgr1PTMHJ7ZxdxZ/fgf/8cqHHYYUMRUluUYHmmLBabnutKoptqz4THHNBfVWRAFsv+4Djm8YLs+XL8XKRoIIx8bNmzBU8++jYcf/wjbdoWSKdmNCEw4R0C1INVmVCXSVpj7J8NYp4Veby9WrZyCiy8+DX0tW8AhoUBSKlejkCpeDkxQ5UrLZVqoap0Jll0vRpG4WPPEdvzu+nX4aEf6NxnAzKG0TUcU+7ImSwvolpfjhCWDuPS7n8LUKQTPhVhA8/sj496yBVZRHUvgGgRdgRCax6gDKKLKkmxQtYfOSf4IeRLN4BaIJRLk0vK8bNCLkwHtUg3W2AOoeCVUs000XI/pklK32x/egitueg17hm1ECdVfCuskD7a06SZAoD2461i45+qzMWNmjrRri0LecjJkRizgstGwRI1OhTMVvRVIqAZpKnCgAytqdS1uo3kOl+uH0ENU/aoy5585vMEDLuh0kTJHVmqjWbPVmUzIze/p+7QoVivzpklw08A1t63DvWs+xp52C2TJZhHBMgj7OJDCPE8CYAee3cGkcRHOPnMRLjp/GQZ7IyAdFfBapK4oFUe7bRg+M9UbaoHN84NrlUuOkJLnjE01qYUHn30fN97zGja9M4wwaUn+LetI8Cf5ydyUnLIxC6z6tIOL/345pk9uyBlOd4fcKpAWhEcZPLMFn9b6iEp7YoLoCJbLtaYuBYwMkLOPwMhSuFwNLInrhWRc8z6QCdDkeTjUNfHzP72OR558H92Atv5UkHuIU2aqqg2sKpaZc5qj32MevYF//ZdVWDS/gSzpIowTcTygutHMeeI15ey0PVOjBESVq3mrco+0bcSEvVRtE6jzvJH7ayp7UgdebHi87pKbQFV4jkajif3DNv79t4/hmXUdUQDbmQJgqkWLwikVwNxRGZpWhmMO68W//NNpWDjfRsB84aiLLEqQBBlyZmHT4pgnhuVJ7SybkIuDKqGeB5IF3kAQmLju2jfx6PPvYOtoF13LR5LZsFITfmqITbEgV8dAxv2bu3Kv8qxI7mlnrlyIs888HGMGQ+TZEPIsUsV/ZCJPNBKA5y7PfF4n1/N1wIqG1imHlDzYtOI3U3gDY/H+tgA33/4y1jz9EYZGPKSJLQ7czDN2LQexwWx37h8Dhm3DL0xMsjMsXzIBf/etYzEwJUYQtmXNUL3PfUX7bIfHCJ8jCq4hE70eM39t/OXmt3Dfw5vw4U7vQMQEr54MJfFpSqzamXMLTBq08P2vH4lVJ41DYISIuJYJf0XhzezhHH7Dg9doYdt2vo9X8dzLQ9g12kIn5ponhOdzj95j5ImI91IZSMnUXUOGhzKM6ctwygnTceE5R2HOFA+IRpEUGboJc4PVXYRrWWYfcg8oGvJ6wfoUIwDovFBlFBdiAW67zOl18dcHNuHuB97Hjr2+2P1z2EGDJvTZkedHmtlwbE+UyIM9MY49ehIuPH8xFsyRkHukSSpDEVxbPOupupVhQQHBOTzfgtssYHoOhkYsvPTKbtz717fx5sYO2pE+N3LrmJyFsDMZdEDmoJE7GHC6OP7Iflz4hSWYf1g/QokE0Uz0TzjvH8iR8Ex41QAAIABJREFU53RUdf7qeWwhpG10ef+QIRGqf7n+eD8q7yPVswUHTarn5cplpFYA179n1RWoK1BXoK5AXYG6AnUFDq0CNQA+tPrVX11XoK5AXYG6AnUF6grUFZAKvPHA5wo2KDWrlP1LW5QMonI8AGbL3LMyf68qXaWY0IxdhcXSBCOCYTYhwYioqtj41/xSM/eweXMHq+9ajzUv78ZIbGsjr/R7rqyZ+X0+CX9FviiZhNqcM4wMucEGHZV3DaZGYkxPiMXzHXx2xUyccuJCyY+lVS6bkZIXWqoopTHLxiGtrEs1UsbcRcdF03aQRBYef2I7rr/jTWzenSJgYzWjT7Hm8R5UABuiCpo23sAZnxmHL56/FGMGTHQjWiim0tQXy8vy50tCr0HAR2WNi9GhHHfeuR6r79+CbW1qWdhuZ1ZqJCon0TebfM9s2NuYPLbABedNx9cuXCLqnjhIkRKqiZozFTVmkbIxzwZlBcogVp2VQlaUKqUFNC2+mXNKuFBdS4GohBCxAmSqLwmGJf+1UNtUVbrwtWrWcSrQmcoj1pWqNAtWTtWyAb/hYN36EfySCuAtNtpZKvCKuIagh++TKlxySf65ARMTeyN88dwF+PqXj4DvjoiCK00dgVtVw1WVwKpIV9Cl0IzMj9dIrRpV1VMpQRWYETSJXApW4QnMpdWv6GQtT+AM4Y7taF4qlZtUBvu+gzQJxUrUInimxSYMeDaVlQ3cevcW/OH6tdg1xOvN61FCR2ZWS/6n2to6RYZeP8as6T7++2Wn4cjDm2LXzSzGdofNfV4/VWwq+KNynpT6QPioKhcLKpf5mnUAo9kcEBvavftTPPrsB7jz3rV470OCINqC8mtplcncSL52Zt2STmbwCxu9foG5Mwz803dOwTFHDcKg+iu30Ob6Umm4KMUJnl3anwps0FrSWtdxQzhGH55+eif+40/PYqtYQPuiYM9B601myvL9K7CHRVjPDOAMy4+egB9+51MYNzYS1fJwtw3XacAsCPNtRGkEs8z1ZU0cR6Eucxv1+tK+VNcC16rkHhsmwjA8cB6VQdgKVAk2qZSXgQmqTwsF+9w/XNsuYaEFh7DQLHDXI9tw5erXsX0vbbf5d1hvzeDlNaGtN/M7CQD4dbf9/kzMmBnDynoRdblWMsBm/VxYTo4kSuQaiA0xUQ6BcLkfRQXLs4LuChxOkXxJQskcDSrxcrWLZs5kOwzgeISpvLZUiqsjAu19CXgJmPUM5Zmlmd5cK1kaw6bdvWlhyw7gt1c/jRfXtxEkPaL05lAAhxYkP5XqwtKOuekPYdkRPi757mlYfNgg0s4ospiQ2UbIARDXEtU4LWJ5HfgeaJtLcC0uC7SrJlz3XHkde7sebv/rOtxz/5v4eLeNICmtVGnHT52m1FnVonMnRPiHvzsBnz1lBoqsg7SwxV48496iNTHVtSaz1R3kqZ5LdAswba5xDn/w9WjerMl1LyCH60YHXqiW5nlCu3sdJKBdtINOSAC8Fo89uRlhxPfH68GfzQEdOgRwtzKz1YCZWei1gYVzc1z2zytw1GLuoxTdIJbI4SyPYHAIqGhQTIqYEI/gi+cCz065zqw9Vb7cX8yyVXvelPbRzEel0puW0XyvhikDB7yeRR6hr79fFMD/8zeP4unX2gKAzZSW4pkAYFF4ykwXIWGOlpWLAviy763AwsOYKZuiHXWQ8/vnNnKeLYRiVI5bngz6cOvGSRfknjazYO0eNLwJePrJd3DFDW/gvR0j6BoJupmNjGryHHLe8V6Q8hjhMcbM6pxOGwHmzfZwxmmzsOKkaZgx1UMSdsSum7bncUoVLs+YHnV0qGx7K7tsscZXJTw/GjbvxQnMpoUgN/He1gw33vIKXnxlHzqdJrJcs+m5iVhnAcqSD85TykSfaWF6f4F//ObxWHHqNITRkAyHRHkEmaGhCl7s6wlAU7iOLRnAVKxeccsG3Pfw29i6x5frJy4mB7MXRAFcAeDxfRAF8JnLxyAEFcCaaZvGMWy3X2BuX08vNm/ZiwfWvI81T2/GziEHI7GHRIbxuNG5hjVXXD1Wygk53q8tPi+EGNtbYNkR43HRBcdh4bw+WFkHSRAiKgzIXUZuT8z8pVMI4Ng+ipxnDr9nIutVIDFV+PK8xeeJFI5nY99wjhtvfh3PvdTG7lEDEQeUxPVDFbZ8xiCeNgzCX6DHTbB4nosLz1uKZUeOhed05UwTE5Gcg1nqziIDIDJRoW4gJvph+TxTIhm86Ea9eOLpj3DPfW/iw+0ZRgPeyzhYpVnoOhzDdeDCNzJMHshx/plzcdaZC2CYo0iLDO0uL2Zl/Sx/vXSZ0afaTz5/JqJc1/NA4yAI3iHPiTzDJCdcvkhSrmWoRK3k1aXkmPMer3uW9e9ZdQXqCtQVqCtQV6CuQF2BQ6hA/TB1CMWrv7SuQF2BugJ1BeoK1BWoK1BVYP2DZxfSrBfFCptotMukxrVMhKXSVcAfm+UEbNrkkszYKh/4E9bN0g8jlGHjN6M6iSpIKhYdyYjMQxMbN+0XAPzc+mGMJA6iTEGdguQKBmtz7pMQWIS/OQEpAQwVP4k0XC3LR5Hk6PcTTB6bYNnSPqxcMQuHzZuhClFpHmuDXcE2G+ulzTW1Z5KrqZmmDdtBHtt4/MkduPa29di8O0FItCIW0KJvOaAA5idsqxAL6JUnjhUL6LGDliiABYgT85TWgqKalm9AAEu7aR9h18Ydd7yOW/66Fds7RGVU8lhqicgsPwJgKvZoG2zmmDyY4MLz5uKrFx0Dz0wQBAkSZv7ahKq0giVHbSEhOJAGrF5lNrorVYraB6vtLKEpc+yqbDtRdYkVrVoZVvbKfO0EFQQSrCXhPu0X2bCV2kkUqtpPUnFGxadnUvFkodFwsHbdMP7zV4/j7S0OOsykJEQ3HJgEJyZV0onAARiOAMlJfREuOGsuvvyFhWg1CSOp7GwhoKqvVHXy/RDo8b1VsE+a1CUskJxfS3NadW2pElvXbiLv2+FrJwQQy00uLhcRPTlF7RPA82xkCS1hmTEcCFhjRiK757yuhDC+w5xdXwDwn25ch93DVf4uv58qGAvCKK6anBrYDA0nwGGzm/jppafgqMUttNmYj7k2CSmIvwhZmZtJq21mDdISk8oqgm7CIVWg8vUYhgI/ybcscjRbfRiKbTzwyEe47a6NePeDEAFtZo1MrIcJHyUd2Y4FALuFi6bTwmAjxmnLx+MfvrkUk8ax2e2gG7uIiwRh0EGz4SHJYrFGtW0asxK4snAWbCeEbfTg4Yc/xG+ufRUf7+IuIQBmbnAo64TjHxab9SLno2I8Q9PJsOLYyfjBPx6PSROocDQQE86YLlJmmBLAUA1oEZiq9TwV6ZUtPa+7qFpNrnG1pafijMBIcnVlbSsYleGP8vrzc6LiIniPqVglzKVVtQm74cn+ZgZwnCVYff9mXHf7W9g9YiGmpXNO4GLJHlEFMPv/zPemQtrALX9ciWkzOsi6TcShIdBXyVtD8q7FojrR7FbWpVKoV+uzsiuvrKqlXCaRMyEY4QKzNrln6GBAVTL3G1XAelaYAvv4c0oVfJqJjas6NfDM03O74fbhpdd24jdXPI4PtlsICZgImGmzLCCngEtbZYkCyDA42MUF5y7GN7/yabTcEOEobdkJYJhJGiG1ItB32S1aUhPuaR5IMhjCEhCcRZFYFjcaLrxGPzZvCfHnq5/GEy/sRCfSnw+CVZ4x5QAF18vEZoGVy6fi2187Aj2tCGFUIM5dGFRFGwTz+wTIul4LNjwZhCEQot1xQvcGXlGBMzEMg6phnmV6PhDuSDayoWuCAIylYqbuvuEY//nHl/Hkc1swOsr7iC9rlC8wo9sB9ZdiWSuJxWi4ORbOz3DZJafiiIUDSKMYYciTksNKoaibXXiwbRdRniBPmOOqVuccEpFBDYv2/akM1ih4NeVM5brnn3XY5aCbBM9aFAmazaYA4H//zWN4eh2zvHOYiStfG4PqZtpP84wgFC8EAB89vweXfXcFDptHi/kUAdWgtHtPTWQWJIeWltxcfSyRSStkwjkEogb1nEEM73VwzTWP4/FX9mFvh+EFFhJxatD7ubw+AYocguE+Zt5vgXlzTFxw/gKcfMJEjGkCXC5hh+vTgunzKzpIsgTISht0KqVFAU9XCkfV/ryP807EAYCM1u0WbN+G2WggSH28+Np23HjzC9jwToAo70GY5siYwV5wzIjW3zFsKuXpumGbaDldrDx+Ar771RMxMMbASDKK3DRAYwA5h2nQwSVq6xBXw6JDgYFrbn8bDzz2Hj7a5cqzjriYlM8yhIOVAth3DIzrA374DQXA3SJAIrEPqoCF2Qvf6sH2j3fgvgdfxOMvhdiyKwCNuRPDQcL7g6aQw6CTQsbz3KVZAlInhZkZaJkFBhoRjj96HD7/uSNw+KKxQNaWe0mnE4hVNuOxaXsvAyURvxfPLp4zPHvplMJr7YFPPjRtcWQd0hkkhemYeG/zEG648S2s32hgb5AjLAK4ha/Xhw8DkvPM+xQTnnNMGszxpXMX4JyVM9BsdNANIxnm4tkQZ0AkA2a6vrkFZGAtS+F5Hiybit1EQLvjD2LvsIXb73kFTz77IXbs4Vqj/XsMh89KvDdbuWSB24WJXivFCUv68XdfOhITJtPpIxL1cij26ToAqM9DHATQ/64cReT5R95DlenMc57rUwfodG3rvUiejRnVwZgTZogniezTo8+tLaDr37TqCtQVqCtQV6CuQF2BugKHUoEaAB9K9eqvrStQV6CuQF2BugJ1BeoKlBV4/YGzpMfFBl9GwMcemmTAlhmJVDNIlqNmZRKiqPWuAjW1zVPVCz+koUYFCKEIqACzBTgRANvMQc1dvPPOCG65cz2eXrcf7dSRDGD92oMNN/3vgwBY4AYVuCUA5n8XFu2E+do95HGGfi9Ff7ODhXNtnHHKNHzmxGWiRmMzjqBErGIFMGtEK/+bb1gT86iy8yTXLw1NPPL4Nlx72+uiAI75d1NHG5tscYvoTnylRXEzfbxxAABTAdwJCAuYPckMwoMA0vc8UQnSypJKuDh0cccdVABvxfYuLVfJFojKaLPNNi9BN/vNOZpWjiljU1xwzlx86fyj4ZgJwjBDZltoJ0OiorVpzZs3JcdU3+dB2+MKfvFiE5zxgxbQomxy7DInWTNS+SE20CU45n8LAI6YaUqoRQhGu0a1feQSYbPXsFxRAbMZynxHhzafvo3XXh8RAPzOVvdvALBBYM2MUMTILL5eKnccTOqNcNE58/H1Ly+FYw+J/bNh9CIm7CztWnlN2WylmpOWxZVymWs4IwAqraw/CX0rq10Bh7wWJhlgAseTdGvJ+00SA57fQEo1owVEQQbb9GG5hErMXGV1AZPwM83Q8lgBWwDwlavfws79CtlUAWzCdNTGWzIUcxtNWquaI1g0rw8/vXQ5jlzcxNBIt1RfqqKMgFVAIKEurWm5hpxUoDNAO2TmNVLVycYzFZOJWHC6/N4ND7Hl46OP+/GXq17BE89swUg3Qk5gxddEdR93pB0JAHYKD2biY2wPsHh+hp/86FOYP7tXbF3TvA9BHiPsjsD3HLELJbB3HF+gi+9TNcZN2kbTHYOnntohCmAC4LSg/SyBZSB2n3QWoAJYFMsmG+4paAF9yrJJ+N63jsa0KUAnTOE0aDdrIurG8ByP7ElzN3Oq+QmfS2Vskct1516mQpJNeMmylqECBf8ECGzGE5qoqpLwqFTDkqzSmrYwZPAjTwKkBLqeA9e00OM6AqBuuvc9XH/HBuzYL5dbABWvrWRFMlNVpImJKKMJgK//w6mYOStAHvaKbTxzU9Miprm5AGDP9REHNG7la87lNVaqZL62yspcFGeE2LYB37GRUdFJ9EMVZkZbYSBIYrgMviVoT3TPimo9iUQpTVUh7bt7Wn1qmy910LPWdwfwxLMf4ndXPS42rt2A8M5AbPIfbgzAI1TjtXMSjBsf4R///hScd8ZiZOEuhB2eIR4KqvfMBKkTwUgsuEmfKtPtRIZEmEFNwEa1q9jU2/zZdBkgnBzEH698Cnfc/zbakS8wLCPw/+T9xDQxxilw/NIe/OA7x2HyJBNBWCBMSKwIJAtE8R7ASuAxlzZzJFOb77ZB1T7PYarUHcJHqsK7akWeOqUiPEMYhepQIWcGr2+OgYEB7N7XxS/+8iqefO4jDA0xV7kXERWqNpWnkYB/3oA4WEHVoevEWLrIwI//+XQsmtuDLM4QBBnClHuNecWpDFz4nq9uCoSttCyXqRoOTfB/fL202/VlaISWuASdvHaV9SxtsAWS0+Td4WsGXM/DEC2gf/0Ynnm9g4i5sP+/ALjAssN6cOnFJ2PunBxBRrU/ow4yyQAmVKSdv+uY8NwGgm6GjOpq7hsjgM08a7Mf7709iquvWoMX3+kgs8chom0zzz2uIyGJvFcyU5bnWVNq398qsOKUSfj6V5dgyvgO0O2iiFwUCfeIjcKJERujMnBi0bq6HH6gVz/3BM9uRjpIjjZrxiGeJEV/q4WIQyLNJgy3F9t2p7j2xmex5tkt6CS96JA2WoCPPrVcNgI4dIDIDJiehYYbYMlkE5d+4yQsXjIZo9kIYnGIoBo7g033AGaHc4DBc+AwezjLce0d7+KBx97Fx3s55CEzXmKDojn0BwGw5wADjRSXfmsZzjp5HLqFqtkJFB26PhQ98M0Wnnj8Kdzz4Jt488MW9nUyzlmIcrewaH3NJzPmdGcwCcczDwnjF9wYTmZj0Lcxa6KNC85ZjFNOnArPHgXyUIYGRjptZLYpsyIcgErCBEVKC/ymDDzZNu9bQBBSQd8Hy+c9J0Uu2bkFPD8XJfrb7+7DjTdtwvpNwEjCXdUVqG7kOlwmWeZ05kgL9DVczBgPXPy1Y7D8uCZMYxhBwjEPnvehDI0RtNqOL/CYDigc/EkiZl7TClwHMySaxPQR5z24/9E3cPd96/HxTuaBt5CnBNAcsOIsRoqUSu3cRq9ZYPE04GtfXIrDFrZg+RnCxEKny/uIOp2Im4YAYH1WEhv4MspEXUH0eYgfGjGglt68vnQc4IdEPjDDmO4u5XnO73Hk5x6se5b1b1p1BeoK1BWoK1BXoK5AXYFDqED9MHUIxau/tK5AXYG6AnUF6grUFagrUFXgjQc/X1QZsVQWVn/+pK0ulX5sbsVhdEARoco12lWWjc5SMSoKXpIzqjGp3Cht+QhiCVfNxMH777dx3e2v4ul1w9gfAinVuMIl2Exng9MQa2Y2udn8ZvYolb7sSlONliNQGz+CXwpOJNeSCkdaRlrwrBSzJhb49LGTcOZnD8O8WX1ibRmGBoKItszM/mNTPZWvEWDomnAsA03bRRLYeOLp3bju9jfx4d4cHdohMqNSilaIpSW7jbSDtM0MMydYOOfUybjw3CPQ11MgiIBOQOijH5WS1vM0+5D5kgRHI8Mmbrvzddz54MfYHeRlBrABg51MWm6KnS0Vx1RD5pg6wcAXz5+NC89dCMcIkWQmuqmJmOpO1oC2xrT4FRimamOxjBX7RrXGJRgWFTIBE21P2ZWWLEU2MdXqkLBMs5jZZJerIbUp0qDsbJfwX9TNhDZqS8oGKmE/rSCpSHUtzat89dU2fvW7p/HeThMjbK5yEMCwYNOWmKoh00Bm5SisCA3DwcTeGF+94HB88YL5MM02kpyNdyCNVCXEhnCVbSy9dlo7E+LlOcKE2bV8L+TzCvtYfzZ7mTXIv+P7zDrU7F0CeYEsokInCKbyTTOVmQkr2ZcWG9BsKlO5CrGrZOO/4fiiZiMAvvHWd3HNHW9hzyhfB1cW80d5BQvJQgUcGI4qRvssC4tnF/jxD0/DnNku2mEkQakUMAXdruRUZkkiVpMEV7xOqqLU3O1KJc+998mcZ1UimZJN7DVMZPYg7ntsM6646SVs2RYjDS1YKa2TDWRejBgBmoYv74kK0zE9OS44cxou+dbxkqfaiYGItsFlJqmoyOUs0Cxgvhe1B23Dt8fiiSd34r+ufgFbt6dIM0fMfJl/K4agBa+5IwMHzBE1kaDHz7H8qEn4yT8vx+Aglcq5ABexceaqp7LPJWxVq1OuM9lLYmusFq6VK0G1zglcFKSqmo2Qmk37OFH1OP++gKMyS5dW0wKnXIrHDBmeMCxTziorK7D6wQ/xx+vXYt8Q/55CfYLiytad9sFiBWxw2MXCzb89C7Pn0EWAVtOjkjsJs6FDA8wPTZmxy2ECKoppx8zrofCAAJvDCdx7nteQ81XygGWx2nBtDmUwn1MHHgz4CAPNuYXFAF9LXqP8deZiM/M800EC7nnaVXu+rqmm5+HhNVtw+Z9exEd7TQQVqEohWbXi4sAsTpjwjBhzJuf44cWn4LOnzEIU7kJsGBiNeNZ7cAmwJDM8gSm2uDoAU8EwZteKZaoG5sqfBewZvXhj0y48/MR6jAR0YaDlLG2uQ1nr4ipAQBrvR8vs4ISjZ+GEExYLfKT5PaXRHGrgaiHgjmK1/RYII/87eG+qAE5C2FMqnLn3RVWbpgcymTkMwz3GGrWDAj//83N46rn9CMMWEqMrNuUySEDIRbAtCml9by3XxOEzbfzshyuwYL6BdgdirWxRVSyW7jR24D6XG1u5FtWJgtf8k4MAfA3M+RZ1e57JGnZd5rSitDCHnrG0PrYMgfw7dkX4X79bg2fWB+jGzEynxX2KhApgZvLytiIbMEfDKnDELBf/9oPTMWd2gaFuiiijM4KJjLb+pitRAjzRwWxlceh3xcq9YXFNmHjnoxFcfuUavPqOiXbAwZRY7vkoNOeZKmLm8uq8VQ63oFuGg7//0hJ89oy5MK22qKRzZkhLDegCoBm/aR5q3AKdIkT5zHsW3THUm4TrmvBOYwDUPSLPmE/PARGevh00+weweUuG3/7hCazbOIr9oSUwlc8VJhXgOdcg9x4BtZjvo2UB86cauOTbJ2Dpkh6MJF10IroE2JoBzHso31eWSCwDByCuXL0B9z3yNnbs6SndI3R6Tc7p6vWJyjfH1H4D3//mMVi1YgKieAiZnB8+4q6Phx//AHc/9hY274jRiR3EvPeKxTHvx6lEXtB9Q5xBCuaI07VE83f7m8D8eQ6+cO4SLFsyHi2HGfU2wiCWvPqEtuUyZEWVbhlfzbXL+0U57MV7nTyDlXnpOuTG87cAnxJsDpk1evDG+6O44qbX8eamTFwOwAEHDojRV71g/IQHGBFsI0EPc7Fn9+E73zoGC2fz+SNCmHviZMApE+4Nrm+eUdwDOnRGGGsj5ICZuDrwWZP3PweN3nH4YOsoVt/xDF57fTc6HcYQcJWqc4e+fkcIM5+bWk6MmVNsXHD+pzFrVh8ym+4qdA3QXHt1AVDHjeqDn0uSWL6nQnx1eT7geEMrdzrFyDNSmcvO86Z0lxELedvG0rNqAFz/plVXoK5AXYG6AnUF6grUFTiUCtQA+FCqV39tXYG6AnUF6grUFagrUFegrMCbD13wNwBYFb2Vulc7hRVsI1qobPKkMWZo8/WTlsEHFMFUdUhzVTOBCTdarociNPHee6O4/o7X8NwbbMrmotISW1sN61R4J/9jw5pNSqqvCs0wJSw2VfmTE0QVZe6nmQhYERVsAQw0E8ybbeKM02fjtJPno+VZiAI2/thQp3CL6pZYFMAESgKATcAnAO7aeOjRLbjp7rfx8bCBbkFFrqpEBWAI0ON7owV0hhkTbJx9ykRceO5S9PUSABsIJS9Um5KVrSDhQgWAfd9F0HFw8+q1uOOBrdjN18afQFtH5vyxoSoAOIdjZPANE1PHAhedPwtf/vwiOGZHLGm7qYOUwJZ1YvXYeM+ozK0alnqhqyanNjrVyphQXlg2VduEfMhF6clrRsgpZpOEhWy6C4RTUMX3RZDyyY8qW1ebuVRTOfAdtcJ+5dU2Lv/Ds3hvm4FRwgwqxCQRl++NalETGRWaZoqm6WBSf4Ivnb8AX/j8XNgmgRdtUQ0Btvw5lRKusssl/GPTlv9flFLJpmBaFDvMr5XGdqlCp21naYFtGVSHUlVG90i9vmlGm1hBR2IpSdxAuCSgjzl/JQBm2HDDbsAqIhimi9vu+hBX3/4mdgwRrFMpTVtLfnfOChAQesgttWvut20smWvgv/3LmZg500E3ikBTStq+yrVivinVgUUOz6ciltm3nqiPNa/ZFMUiAYgMYYjlMdeogn2FshFavQPYPWzjihuex30Pv4ORUaq0fFFu504oNr1O7qutOyz0eAlOPqYHP71kBcaPc9GNiIhpExqJQk1gutSWAILwlYMarHsAzxqDxx77GL+6lrCZlq80u2a+Mxvp1FIRWFKFydfIgYEUvT5w8lET8KPvnYCxYxOkhYVOQvDjiKKSAJj23Lx+/JmiPuQqZHikzDEowOC/Kztw1oxrNIoUrlJxyzVIlbAqgCXBW98L7WQNKu9oi5vDKSwBJZZto0WL6CTDLQ98iCtufh37h6kI1nOKy6nKepR68zoLALZx6x/PwOw5HgoC4GiEImOB4VR2a44qwXSBhFC0BAVVBje/F1839yZhn9he89oT9vJcIxBOAhmCoU1/zgGQLt8n1y6zzk0YYteqdZKMylLhxgxS/myubZ49rR4PTz27C7/+00t4fwdzU9Ue2CBwLrMt9frxXMwwtT/DV85egq9feCy81gja6SiGY2bhNuAWDnrENQKIZduoQo4gnXmYpWO5gHbJhjcN8N25poORboyhTgTTbZb515Yoqy3bFXVzEMTotBMY8Qh6GyYGBhoI01CEs5J/ygENquZL+3nuCxlWYs5zaZus54DWgvWUiAOJL+BxTgcDntVaZ75wDup4rovhTopfXfkC1jy9F91uAzE6qmYuQerfAuACDbvAohkWfnYpATCvpSX59rSYdvjDaCHL8RjTRhLrQAIHZLi/JY9WrpG6F/AMF0Uiq2Jp7j0VtdVrFyEuHS3SSABZb+8Atu0I8fOFoz+OAAAgAElEQVQ/PIXn34oQMD83UwvohOdc7sAW9SjjDzI0bODIWS5+9v1TMW+egSC1ZHiG5CwKIhS2D8f0YUuReFbwmjTlnOC5zn3zyBPv4w/XPY/tI73oJqYOyNByO1eYn9La34wF4jq5ni/HHdWH7198HGbO9BF025IhnSa853CYjEMThP8cyuE5zAETjSRI0/JMl6kXldjymh2MpuCKYgY0Lf0jWG4Kr9XC7v0err7+RTz9/Dbs7RgoCBxZRzEN5oAQ13CsEQC5haZpYWwzxFe+sAwrT5+LMNktzxkO14w4OxQCgD2XINxGYdq49o53cO/Dm/DhNr6PyqK/BINyHumTDd1CJvRl+Ml3Po1Vy8cgKzpITA+79xh49rlt+OvDH2Dj1raoauUZhWcRz2fiV0YnmCEKmwpx1tqFazhisdzrhzh8QQ/OPnshlh09Br3NBEWcI4tsFBn1wmp9rVnwpTW8gFWF6wpd9Uzkc0J1phIAMwdd9gyzb6kcbvTgna1d/PmGV/H6hgRBV+wtZE/L9+Br5SCVWJ7HaNkm5k9t4bvfPBbHH9VClO1Fp9AhiDQWya64NvD5kJMucm+SgRigMJlvrYNPMtYiERVN7BtKsHbdR9i3n+ugiawI9R5DG206p1Dxb+r1yuIRmEUHixfNxOQpA7B9usDQVlrvlZLXLGdBmd/Le0sVj+E6ci/gfZcDRZWjSmULzQiA6hmjOnN12E6fiZeseqDuWda/adUVqCtQV6CuQF2BugJ1BQ6hAvXD1CEUr/7SugJ1BeoK1BWoK1BXoK5AVYENj1xYVM1nUUBKpll+QOFGaFA1vKhAq3II9XMkIQeVEQe+Vj5pwhXFifZrqdBsUsHWKfDuuyO44c51eOGtNoYJZCVjVxtwqtsiOJPUS3gOgUWOGdMG0fQcfPjBLgwNMzPWFAhQGISYhDBUBlJlRQtlB76dYsKYCMuO6MNZKxdgyYJJ0jBPE9o2Uo9EXSKhEG04FdhR5dpwSgD8yBbcfM/b2DpMdRwb47aokEV/w0YnFcBUz1g5ZkywcNbyCfhCCYCZAcxsUdZR1GEE3Gy4WgSfCqFoN93pOrj5pldx+4NbsTdm/ilzDqlySqWxzMazAGDk8AwL08fbogD+0ucXwBP1FO1FHbGHTKi+KdW3BNqEMLxWHnOXaWNJeMjmJpWGpeqFKsM4jMtcUFUoESyw4atXl81jQ66fQA8B0qpAFShnKWAVVXSptiXsITB12Cy2+RpsrF3bwS9+vQbv77QwKrWulHspHJMgnvmHDfmJBN2TBiJ85YJF+MpFi2GZAeIwk6Y3m9hVw1obrQp5uX75cWBQQZQ9quTj66wUwAqDVensujYchwpfQl9XlH2E2lwHBI9ZkooSl1aZAogkK7qARYLP9W3ZsLjuihiO28TqOz/AFatfx+4RqjQzUQCLspbDBQLdnQMAmArgpXOBf/vJKsye7aEdBIgSVRUTZIk6NGLzm1awalPJtSa521yJpdqZ70VyB/kaCeVJspWLCeChMtByevDcq7vx6z89jXc+zBFntFkloKUCSrOJqXAmoG3YibyuS79zIpYumoAgbqMtvsc6kMGfx30jAJhZ2BYb7Q4sJ4CDfqx5Ygcuv/YlVQATABPsG7Gq5UGrUwJgKuB5HVP0Ng0sP3I8Lv3eCZgwLkWcGwjoZZwz25JrrUCSxzKMwJ1HZafAXToRUI1cZrgSoDYaXD8lHCa0pvKdr5oX4cDa0MxQ/VCnAteiWjRHlPI92ALMHM9Fj+8hDWKsfvAjXHPbW9i330QoilrN9q6syCU7UkCVWqnfdeV5mDq1EACcZR1ZC1RDWswmJuwj2WE9ZECA+4fATFWx8voFdqsyjYCBAxUc1EiSSqXOtaDrgdchoSWxqJIVYlY257InSrt7AeWyL/U8bjT5WnK8sm4Iv//LK3h7q4V2zHOK+bu0E+ebVAv6zLDEGnism+DM42bgR98+FROnRoiz3ejyXCl8EQA2bQ+WY6FL0M5rzKEJsYHV/Pgqb5NnEddAw/TgOx66SQDb49BErK4ABH4Gla963kZJLAMdGYcQ5E3QAjtDLlCU6nS15Oce4L2De5zqPlXy6/1KBlyq3HO6BZS2rgK+BLxyr6hyWtaS7wsAHg1yXH71i3ji6X1odzwBwCm9keUWpfcaTZjmuWAKAD58poMff/8kzJ2VIU50OIc/h3b4XHq0d+Z7k31QgmiuVb7ug/nrmmtb3VsJy6rIBQ4GEG4TUnM4qkgisYFuNHvwwZY2/utPz+CljSkirrPEksEHuitQmUkArFrlDC0XogD+8feWY/48E0FCWM01kyKNUmSWK3nKDl8/wXdBIM28VQueXyAIClx9w6t4YM0ODKUuUqpV+TozWh5zaIjq2ASwY1i5DTfzMH0y8JUvzcfZp05Bs1lgZKQrucq03s9oZ0/jEBap3NsHQJs8k/AfSFYuHS4UkvPc14EPDlhQnczsWMvJ5B/TcdANW/jrAxuw5pl30Uk8ye8Vs22dAtMsXA6UccgoKmBlJnqcCCtOnINVK5fAcdpyHxZbcg5W8Txv2KK89bk3YOCqWzfhr4++ja07qHxlhXUvy73xQIZsDtcCpg4a+Ml3j8XKk/pheCZ27nfwyJqPcO/9m/DexwmGUwNhwsEaDqZ0YaTMs6XyukBu0xpbs5SL1ECPBfS7KY46fBDnnb0Qi48YD8dtI43b8gyUper8weXKoaQ45eAXrdLpaGHpOVpodq0ag2id1WECcDwbURbLvaXheBLpYTketuyO8ZebXsHa9SHabdpQcwdQpU53FUJxUtVQlNYNWJg66OGcz87EeatmoH9sgaEo1zgDQmC6hwghN8W5g/tdnlFsG75Jy2sd0ODzFhmx6zpIsxwR89XtJizThekopJYBm9Kum641PO84IBEEHXUp4fOA5GEfHBBTNK8fB9W8milPqKu2+iXclkHFTzwfcz2Kg4Oer9X30IHIAkecXSuA69+06grUFagrUFegrkBdgboCh1KBGgAfSvXqr60rUFegrkBdgboCdQXqCpQVIAAWa1dpilM5RShWKSTETPSA8kEdARUEaZNQgggP2vGWzTHJPmWeoqmqK9orstlNBTAiC+8IAH4Nz74+IgCYOmPm+/GDjUQqT1QBbKDl55gyycOKkw7H/PkT8NhD6/DSSzsQZi6iIkFBS1cBPcQyhLkETGyOJ+htZJgx2cRJn5qM00+egxlTe6S5nMRUiir0FQAs1py5WLi2HA/BKPDomu2S/fnB3qwEwFS2aD2YBcg2Oi2gHSvD9PEmzjl1Ci487wi0GglGOikSESmqQkQUzaIU1Aa82PTaJkZGTKy+9XXc9dDH2BsZENNosX2kWkfVRXx3jpHDNQpMnWDhKxcuxBfPPQy+OSJS5iz3kBQWooTQg43xUrFagi82uivLYK2vWlCLgjFlji7zZlVFppazbDCzIW8gIshks5RNcpLdlOq30uqQq6XsekoDtMxYle9PMMfXbWfwvQZeeWUU//Ffj+GD3TZGCWE1GBKW5EISGLkwrR6xsvSQY/KYCN/44hH4ypeWwsq7SGMqjGx0CSGY21cqq6l6rSwrha/QZlPUWmoHrUoiXVd8bwIwS+tV/n1RJ+YWksxCnBUKgLn+qJTMqdiyRNUp4JyAjmtFGtGO2FizF+9ROeo2cdOt7+KKW9djz6grarXUIFiiUo6KXDaQLRi2Qo5ey1AA/C+rMG9uA8PtDkKx6ibsNcSClVCoyilUnqBDBFW2Mf9/7lU27glG+flutyugmmpln6+dQw2Oiz0jHn7x+yfw5Et7MNR1VAmWUn1tIzMIdrhfXLhWiunjAnzna8twxqmHITfa6FKNKYpF3fO0gOZrpAW0ZPsWJhw3hJH1iAX0b29Yi207CbMdzQBGJCBcbZ35c3gteN0z2dsnHz0Jl13yGUwYl6BL0M/42VTiUkWZHGeRXDPJXLRVDZjEieZmMlfcVrtOqRBVXaLm0oY9lbQVABZ78pxQjkpphUZUiHpWQ1TGQdyByz+UudlN2oznBVbf/yH+fONa7BVlt8JfbpHqg9dY1JgGs20drP7zKkyfbsFIuWdoVU+lsRjByvsi5PQ9V4AGX08QqG2x5K7Lfqp+zVWrW34YPLOogOQIBq1HRYnNAQNCMLXPF/V4qTas9jvPT8JH11ObaZniEFW5A8+3sHlLjt/95Xm8tC7AaETgRBgdiC2+5EXTRNW0kBgGeswcc8cYuOiMw3HWyjkYN1GzXTNQGa1qRQ6hpOVZR8ticf4m8ORJLgpuVdMRKPFzPiE7QtgeEIcBfJdqR1raqi07lb60UXepJI55LWkrznMpFdt4gVsZ92ohALga8JChkCyFR/vvcuijUvwJKCqHR/i5NObQhFr8ijrbMGSYgGfkSDvFf131PJ56dgidrl8C4PIs5BnBwRXeCSSmwIZrpjhybgM//eEKzJ4RI4wknVuz5vlzeYZyHZaKZQ4gJHF8wKZfLcq5TrlQxG9CrYlL+/4wpPW3cyBnlUM2mgPMQZ8m9uwH/tdv1+DFt0KESQ4jsSVHl4MzVACbMq+lqs6GleHouT5++k8rsHChg30jMRJRpxPMAXFOGO/BcywkeRtpHsG1e+HQGtov8OHWNi7//XNYuyFDm/bEcjRy2ks8Ezgug9zk9YthUyFuNLHsiB5c+sPjMW1chCQKEaXy6iWSge83DDsCTH3bh2f7iKiS5sCNwfzvRO5NzE+W+ylvR6WKnsMQhOSspwwemHwxPE8Z893Atu0xtu8K4Db6kDGH2zcQBYGAascxNdM54/ezQAfrPBzGmH5g1owBWX+RRhmLHTb3nOXTASFDy3Ylw/bK1RvxwOPv4qPtjCbgUIdaQEv+fHVQFOp2Ma3PxL9+/xic9tnxGBnJcP/j23HbfRvwwbYI7cTGSJTA4TBUUsB0CfjVkp3PDpmZMDkcJs/BLMaEXmDJ3H6ct+pwHHvUGDSaFoKQQycEu5lkcYuRBcFsTotsjZRg2ARryTPn4ECVDnNVIJj3S1OG7DIYtgXXdCUvmVnTu0YyiRV4/pURDA8RRqujSkE7fT7hmHyGizQbO7HRawNL5jj44gULcOxxU2E3uD8TyXTn41EQBlw28jwVs2alJbObq6KaAw+8AHzGk3HBPINr06Jc4azjaa15L+c1lfdu8e/z+ShHHFH5z/uCLee/ZBSL8lcHbVQBrfeE6t4g56arGb/yeJprlIfaPOtznTjA8NyQITP9HtU9in+nzgCuf82qK1BXoK5AXYG6AnUF6gocWgVqAHxo9au/uq5AXYG6AnUF6grUFagrIBWgBXQF8NhMowKtanKpNZ42vKQ5XcK0SnGpiLOCxwpg+CFqJcmBVXUoP8smNgGwEdvYuHGfKIBf3NDFSGyIBTTzfaWZTnBmUWVhwDEs9LdSzJ/l43OrluKU5fPx3FMf4KYb38KWHSm6uaqbqCglaCloQVkCCFqi0s55oAkcPs/HytOm4KQTZqDpMeOQwNQQu1ex2uTXWwqA+xpNBKMGHn70Y1x3+xt4f3eKhPm0hQJyUdlKth9lkSZcp8C08SbOXjERnz97MVrNFGHMpiUbmaoUrJSpklUruan8OgvDQ8BNq9fh3kd3YrdkIbNby5oTRFIBx9xU/imFZ0SYODbDN758PL5+0bFw7TbyzijAJqlFbMomZKSKYduXPFBeCCrcRAnIpqpYZpbXS7J7EwV6RLICcAkrmHVKJSRVXMzU7aIQmGkgiRSqiZpOLDtVqcM1Iyo3qm5IOGUuIJXaEAA///w+/Op3T/2NApgdX2rL2KiHQfvOBowigm+mmDgY4OKvfwpf+drxsLKO5GeyMSuRj2z0VmbhopJUtbKsu7KJy8a2KCvZqLXVdphqwoKWwqUaUASBRo8ApTDuChQJI+YqZ6LkpDUsqQaveEIA7brSWBaVpGnJ19HCtsdnE93DDavfxtV3vKUKYNZIde1MaxQIrBnABNKZAOCjFtj42Y9WYuYMB8OdNsKY1sOODkKUeZeq/qT+W5Vb8v5BFRRzFlWFXTXtWXu+Xw4C8Ie6BRVUBlyHK7UPV69eixvueQM7R2i/acFMXThiSz0qeZKG5Yid+fhWBxedNU/Wmeu3MdolgWAWqwJYsekkdGTeK3OnaQnbSFAkLTz66Bb87qbXsHOPgShWqJ6bieSYaiCs2hgT/lpWhqaX4dRjpwoAHjsYoh0QcPC8YQ1Myf6mvDMMYwF1vHash0IeHVjga4pjVbKJOkvsshUM8LpV17uy78xoCyqZ1QQ/zEv2xf6ddvC0TeWaJlD3qfA2LNx6/4f4w/UvY88+5lAT9pUZnAfs8AkNZfHBcx3cc8MFmDmniWw0RJqM6oCJWKISvnIIRNcWASP3kGZvs8Q6KCKwuxyuEAScM6ecSkcCGqr5uF+ZLzsqlulydNkOokhzZG2HWazM0tQ86ANuDjxRbLXL5rBHo2Fj5x4T192yFg+t2Y79HU/grRjR8zXxPKaaka+RiryiwICXYe4kB6eeMB0nf2oW5syZCK/J/NYAiRHIGSQvVcrBrFFa+iawHboQqDJS0C8hppEgyQl+eC1yyTOV3E6DubO87jzXU/l7rdwFBbF874btoGA+NxV6otolWNeBAB7Jn1ToUcmt60Pt0VkLAmBeX/n7cpwQjioA5jVU1wRHzu39QxF+eeVzePaFEYy2XckAlvORim35YXrGivGta8MzMyymrfIPV2Du7EwAMF0dqnOApJ724awB9zDtvvfv24++vj7d5wK/+Jpor67q4mrARcWkn/xvrptUnRZoR+y3sG+/hf9x+SN44c0AYZzBSgn1E6SEeHDBCyxnmAk0rQxHzfHE7n3BYTY6sYF2GMi5TeU5TZIJHnl+wOagSQrPasJzfBiugRfWbsNv/7IW729x0S06OjAgKmAFY1TNZghhWgnszMIYz8M5Z87AP3x7KaxsWOzLU1oBgxEQkQBgcTQwOJTho0jV/txy+XkuKt4XLRkg0EE0hXWspoD8gopvX4Z/0oQDTTxveE9yZcCI8whUaTsekEVBea11eMT16QDBNUhnCloaxyiyLmBmCGhRXbiSx24WVArzByl4b/F7mzauvm2TZABv3ekJJhaIyuUoEQJqVc9/uyYwpQH8nz87FSedOgV33/ESrrvnA7y7LcZolCKWo4BnsyF5zSIw5+AM75UEypyoMKlWz9F0Aixd0ItzVy3F8UeNR18jQpZwrRPGKoCFxT1iI4r4gnjP4PnBM1FjEajQ1yiB8l5SZgDrM5zGC1AVbrgcy6AenMM+tIu3sfq+N/DXhzdjaKiBNOagQyTZvzwfGS3AFWQZLszMg1cYGPDaWHZEC6csn4pjjpqOsWP6kCRdREmIOOEwQALH85Fo2LTsE96PeK/ls5Tc1Ih/qdiX/4/Po3r+c9iP/06oLBbozkkHHaLgwEUUcgiR9wS+f71n6qBF5QZRDg+Va4rrUCJO5LlVbaIPnMvl8wP3Kz9fDfhReV4B4OpXiyPOri2g61+z6grUFagrUFegrkBdgboCh1KBGgAfSvXqr60rUFegrkBdgboCdQXqCpQVIACuGl5q7aofClTYXD2oIKUFtDYLSwVwqUw8oP6sADCb/MxkLVVuYsfpuGjw6yMTG97aKxnAL28KMJJos08VwEQIMYVnopojAB5sxlg418Hnz1mEs1YuxI6tBVbf8g4eXrMZe9oxIv4MNu7kRYv+RLIEwZxM5lMaBSYOpvj0cX0476xFmD9rrCg2aJ1KxZM0a9mYB5vphiiAo66Fhx7Zghvv2ogP9+ZIbMIDbWxLRmNlfy1K3hzTJ1g4e8UknH/WIvT2FIgzC2GokIlq0Sp3j6CCAIywgWrBof3A9Te+gvseUwDMHFxabIJ5ntQbMdOzBMBNq8BgI8exR07CCcdOR7+fAkmolqk2LXxZPaq3U5gC81zNp5Mmudpqy3Uj7KC6URqZtDtl01phNn9eXtA2lA1TgtUQY8d5mDC5R62I2UiXi6UEVm0XK+tateW0qZoRpVmGhgv4XhPPvbAPv/rtU3h3GzCSZQJPqQhlQ72gArjwpEFtgAA4x5ieBKecMBOnnzwXPR4tJhPEURcNMM9VG7hsyFKho4qlqpErPrcCTPlBC1i5tlkqyjnCnjAMVMWeA52ImZARZs0ZwMQpfQKrCCYEILLZzxxKrijWhdee9sSSNagA2Lc9NF1Jd8R1t2zENXdsEAUw1Wh8l5L4yaUo+8FDYdGGMkO/Y+DI+SZ+culnMXOmi9FugIiqVrE35ZrS1y22vnxLrCsb1qXVtUJ3WgsrzGJTnLa3apGsFq8WPPogo+mbcN1+PPHCTvz8Tw/jvR20AqUdbEssYuEMK5y2XbEzH/ADnHnSZFxy8WcwdkyKkXYsCk9CRv4cgjeeEzpoYIoC2PNjGFkvHnxwM35/8+vYtReIEluUslStyX4kAMwJVTkUwbWSotWAKIB/8s/LMdjflTzYVBS1riiABUI4VASrYlStxllNQr9yf5WZvtUZxs/zWnNJqCW2ZnDzmqrCnUMH/D5UqhEGkQsUcDwTeaTnGtWcHu2hDVsygP9y02vYOwQBwIL+ZF8qgFaVn3qkc6jjqv/rdMyc3QRCVQCL+pnDF2L7zKEJW9TXkl9Kdb6odGlNT0VcIteQP1/2KWG3bwsoJXRnviZVdtyfo+09cBspxo5tSU403xbXqOVSIVqISrqC4oSNoni2dM9TSdf0HQSRh/sffRs33/kmtu40EWXUOGYidCeA01O1zOMU2FHAs2JM6AfmT+vFcUtnY/GCKZg+cwC9g6xJJBb6MYPWZejE1KxwquxEwk01KdXLCur5HsUynteUf8i4xwy1xLYLGMw7LWI0qL7LqWaFDKwQksZJVDoT8DorFKR9uhxNJbyhRb0oxkuLZblPyb1Ibdor4Fvprnk2S+5sOQQw3E7xy788i2eeH8bIqIMEVNgTFJcW0BUAptLfpuluisWzXfzbpafisHlANzAhQnBRcWfIEw72mALAuf54lnY6XVEcM9uXa1NdI1RRrqrGMk+Z9+YDjgsKcsXO16Wi3IFje9i118T/e/kjeHljjIgZwKkt+dZUveY5YRwHGDLh1k0zxTGHtQQAz50DtCOgG4eyr2VWwW4g5+ALUli+DjIxx5euCJnt4M4HN+HaWzZi93APwnxUc2pVhF4qenWogi4gbg5MGbDwvW8fjzNWTkQYdJGmvJfw79LiuwsOZlDhbZu0neZZR6V9CkvmGThgVKr55VZlitWzQkpVScv92/Pk3NBlS/cFrkG9nhy8sSjYJvyMaE9uyz7j2nA8B1nCATK+z/LsTWMBqTHvN4Yr9+wsDjQPt+HI8EuLnzMsXLV6I+579G1s39uQoQC+HnkJcm7pdSTApQX0oBPgu19fjvGDwC33vorXPojRST2xPtbbWAGTudYSeeCIt7xmCBOu02UAaHkhlizsx8rT5+H4Y6ag5QUw+Hoz3suZpUvreLXtTjML+/e35Uzs6fXlDKASthoMOQg6dVBN9lIJOXk+wSlg8N6fGXAynqP8ET6eeGkrbrptPbYzP5zr3KQy15fzjM4A4vpikrbTwtqAnYcY6Glj1kQDxyycgqOPmoc588ai1Ut1bxuWnSNOeM/0kaae2ILnVlcAMKso8D9Vu3xVWVOBzy1hiEsHYTZnZ3iOioLeyJDycOfX82zh7pQMdx0E0fuBPruw5lwH3JNaAwXK1ZAIoTLXHz8OWD6LE44qftU6nlp/dSUQtxfLwuFn3Fv3LOvftOoK1BWoK1BXoK5AXYG6AodQgfph6hCKV39pXYG6AnUF6grUFagrUFegqsDGRy8q2PCq1EUHVA0lBJZmWvlRKe8qpS9hkzRpJUPuoFJYc/BUASzqHTbpXA8OoUlsY9Om/bju9rV4cUMHI1TisqmXUxmXS2YoGShhhwsHg40AC2cDn//cPJx9+kIUeQtr13Vw7c0v47U396CTm6IaVNCpFsuisaICKLcle7HHjzF3poXTPjMDp5+8EOMGHVENiq0qbUnTDLmZaq6f5SAWALwVN929EZv3ZIhpKUn1Wdl4rAAw1XGVAvic0yaLArinlSFObUQxG5CqJKmarBmbjCbgOY7Yn47sB264ea0ogHcFOfvnMESpEiNjI1kyd2lrTPtQB55lo8en+ieBa8aSsSzJlWxwiq2pInRmyRKqSINTmKgql8WKVJqp/LtizFraWatCVmgVKyjqzggTJ1g4//xP4dhjZwFFiJQKSMIZghSx4FQIVzVVpUFKAJXSthpoNSw0/CaeeXYvfn7543h/pykAmBBE8lmZyUyTVEMBMJU8DmtqJuhvpOjvYfYxrVUJ8WgpqTmvlQSYTV/R11W5hfx7VDaXSjlCmYNwuLKBpmpSFVU0rJw208aXvvYpzJ0/gNGhNpAxH5GKsS5Mi0ohKoiZccmGM68n6bYC4ZbXRMMpJD/4mhs34Lo7N2Bfxxe1Wc58TtFzqfkxwR0ctT4mAF4618BPqQCe6aIThIjFV5hgw4BjqaqaCmxacBNUMGs3TeIDKliWgU1wvkfCT7kWAviYZc311YMo7KK3yUa2i7ffT/D//PIurN8coxt5sHIfOW1G7W6prGQWcIFeJ8JnjuzDZZecjKlTDHS6OeLSXjUMQ3lNjuNJJiXtxgkJmq0cdtGPe+97B3+85XXs2A2xgOYQBwEw8YzQ1kKb6gKAzQy9LWD5kRPxs0tXiAJ4NEzQiQihSH25rqhWJDyhEpFwQ4cYBKqIU4Gq1PhRuRLQClj2qaiUFRoRash6l3/ULYC1o2UxVdAiOCVoivISojPbmXpTEzfdtxlX3vI69g4zR5N7iKBBkeEBq2XZXnxPBo6eYWLMANdtHwrCy4YneyvOQs22lJxKDqAo8BGFW5QgkSxafS+iVi6HR8i3mder0aj8mVxNBA8dHHPcTJx00uHo7fFFtRmkXeSW5m5XMxHVuaxkuE8AACAASURBVC5ODIQfYrtuorfhwPb7sH7TXvz52mew9s0RdCMHaUFVvf5D5bFhaDavnqoybSEgixbCA80Cg60cs6b3YP7cyZg1YwxmzRqLgb4eNJsuPM9SN4eCkC9BbmrNRR0ZFHCMhgD1QKAThxx43Q/aFDMKgEA6y2JYFiG3XnOuUwIXvQwm4oSglN9PobxaJh8cBNFhCVXuq41/aVNPgF9mA3MwgcBbgU6BRsPH/pEYv/jzM6IAZgYwFcBcFTwDea/ijUrOlxLYMnf78FkOfvqDk7FwvoV2p0Bc1l3yi3PazOv5IVBP9oIDWjsT0vPcpCKTe1pyjPle5TXy3qa59ZqFyz1IdwhaX2ucAOtD6/X/+evHsfadTO5tZkxHh7SEcy7M0h6Xmc59HnDcwl787JJTMXtWjpGQltu8P+Wyp1PmdfPn0oPYoeuFB0euvYFu5uCqW17HfY9vw3DYRJp3YfJ8K/ccs7957bjPWM2mCRw2zRCl/xFLG3K9R0cIzTh4wfpRLU9gSOttnrc8L/ServbMHDRiZjuV4FQo63knhuwC2HMZ+GK2Nb8P53TSJJdzlOuBZxWvKS8Ba5qULhLMwq2GmKT25QAcr5EqPg2khH9UQts2E7GV/YsRQoEeAuTCwJWrN+D+x97Fzv0tzT/m/ah0QuGdrrKC5hVseiHGNi34ho1dowV2xxzycYBEh2kKk+cCLdh5P6QFO+MgSst0w0KfG2HJ/BYu+vwRWHbMJFh2gDQJaA4vluQSIZBn6Aaj4gZg0KKdzzdii5zL+qqiiSvLce4HnpGak11a6Gcc8OHQA/OgeSn5mnlvysQN483NbVy7ei02bgwx2qYCmDTfFyirzy9c5hyGkoAOWDI8EKDXTtFvmpg4voG58wZx+KLxOPzwSZg0uSEDJJJ1LJb2MUKuvcoG3TioBKZbRWlCovuIueUC+QlvmVms7gccKhATBSp+eSbKcxKhvz6zfhIAV4OO1bOuqHnLrHDdc8xp16+pnnXjhDbROnwnTg2yryuoDCw96/66Z1n/qlVXoK5AXYG6AnUF6grUFTiECtQPU4dQvPpL6wrUFagrUFegrkBdgboCVQXeevgLRWWRWSmA1V61AnsKJgQk0GKUVpklpFCgqEBQVZlqoanU0RT1j1hsEoIxk5QZfamDd98ZwTW3voIX3uqgzZxQqsVoZcxmKwiA2cR04RoexjZCLJyV4fyzZuP8lUulsbpzf4F7H3oPd9//LrbvzRCx6UlrQ8mW1bxQgl3aHbKh7dkZxjRzHLVwAOeceTiOXTYZjpOiG7DpybYsG8gFPFqjOi66I8ADD32Em+7ehA/2pIiYaVew+UcyTXUOgamqZisFMAHweasWiQV0lFgCi9hcFuhTqkQKwnKqyxxHlLdUAF997Yu4f81u7ApomkiBUqkAFtUpQQab6MxYZPPSKYEiVU2EHlStsPHJmpcZypLNXKngVPlbXa+Dn9erbwsx1kBT5jCKXXKh1swtN8DM6Q7+/hsn45ijJyLPaGdrim1plYEnKqcSxFWfY5edjXSuEt8hSGni+Rf24z9/9Tje+98BMFVxxBqGJ/l9hkXbSCqDCRwI5zK4tC4V2+UYseEf2LiqptQ1Kr8YVKC99IPWJq3myKqajuuU65BQhHDAQiPLcfSyHnzvhydh3LgQwWgEzxwQgAA7gOVqdmAaM8dXBIwCJwTWmhZ6/BaaLsGggatveAvX37UR+7q+KI3YtOcLE/Wv5A06yC2qhBL0uwaWLXDwkx+txPSpFjpRJF9TAWAq1IVhE2gL1DbERjpjCK1sLV3n0uCuoJVkTmaiJKTs0HJdpEWIVtOCmdnYstXAv19+H17a0EU3pjLLEjttQgGxXLYt+XO/m+OYhT5+9oMVmDENCENmwFL9mklTngCY0Iq9cSpexbLVT1DETTzwwPtiAb1jN0GXKwMMVPjJ/vqEBTQzgE0rQ0+jwGnHTBUF8LixMTpxjlHas4oNtqrtxQa4zCGm4lvOIu4/sfvW5SD5tuWHKmerfEg9DgjYyiWiwNhQu2+v4clgBc+OnPnSOdXSnqpEORwBEzfe8x6uum09hkZ1T1cAWDMkFSirAlgtwxs+keYo3KJfrUh5hXg+0pKUIESs10t7UoHIapWsQKIapNH3pmpnvldJzVZlPTOXrQxjBxNceOGxWLXqCFhGIBmztFPlutMzmIMc6uSQJApAuReoBCSsHmi5MnDSzRq46Y61uO3u9djfthET3Ge0C+bPpqU80Y4rYIbnDdcKByJ4TjhWCtcO0bIzNG0Dg/0uxo51MGnCIGbPmIwZ08Zi3JgGJk7oA6NbvQYHL2j5LpJegXq0CQ8SQi5CqFjVmnqACxwWmObwmquSV9JlTQIxnq1MGuegDBWKmtGqlruaW0/lXjWsRGAo6r0y014tXAvEUSjXSGpDS3+X6k4O9tjYOxSKAvj5l9roBo3SAlpzly1GDpRrlPCJEJJ28AunW7jseydi0QJLLKBpnx1TZSrKYovi71LlqznVAhlT7lvNG5VrTuvdWLNKadvN+y6hHS3h1baWnycwJ9TUOALHbWD/sIf/+5cP4RVRAKdwUmZaZ0iYz5oxA1hhZFwk6PcMHL+wVxTABMDDQYYoS+SMyxP6cFgwZY/Rl5t55z7cIpUIhS27Qlx+xct4eUOA4ZDrKYYpymi93+vwEve4DSuz0GOlOG6pgx9fshwzZxToZCm6Xb5fG7aVIk3bQO7BNnvkdpQbtF9WIGnZtN4n8Kf61BUYTmivW58/r3w+kRpwiMWR9c7McirvxbBdzm3dO2JNTojp8F5gohsG8BhNwaxoGWhSi246YXAPcWgrTk0BwHyekdxtWtibEAAcFxAF8INr3sfHu1wdDpJrrNeXQFTWYKk8LewUFvPXMw4UOAitSJTKVkwA7CE2YxloEyU0924RIrN4T2aWromF0z1886KjcPJnxsP2RsU2n8Nych/l+hBoz/uDumykaSLZ3pIZLmrYrMycNg9kx2tmei73dsvSKAFWzGIWt11IzAbhsppIh4BjYm/QwJ1/fQdrnvwIw8MWAvpX5746sBSR1E88MLj2eOTmVEdzSIOvlvezBE03w7h+CzOn9mL29H7MnjWIyZN60dfnoNG0YXt0iuDy53OODvLwnsJ7LyG9Zj9rPIRt6XMcB2mk7rx2jFLgEAkHGyx1JCh43su9Vu+j+pyr7iVVDrC4BsSshX6uGsBgZvyBZ125nnSL0IgJjYvQZ7GqnjUArn/PqitQV6CuQF2BugJ1BeoKHFoFagB8aPWrv7quQF2BugJ1BeoK1BWoKyAVIACuFMCVckrgRklMqgarKgupqDmYKym5u4R1kgtaZq6yg0oowixFqrFotSrfi6oxG0VkYdPGIVxz68tiAT1KwEalT64NZFpWCjCBB7YcxzQiAcAXnDUHZ5+6FJ6XYjRO8O4HBW689S0898o2DAe0CmWzX1IzRSlnMlfWTpAXXbhmgYZlYPp4FycdPwmrzpiLadMaAlujmE1K9kyZH1yg6XpoD+d46OEtuOXed7Flb4HQ4ntTVTOVX5bUp0BhqQJ4xgQLnzt1Es5dtQg9LSqGXHS6gQAINlRVpqSqMapKJINTALCBa659CQ88sUcAcCQgnDmhNBBms5ad6xRmTiKp6s+izPJjA9oQMK2ZqXzv8vpE2VroazzwxFwpkhQsVWoZEU9q9KioGmkdTbBjFSl6vQQLZvv43sWn4OilYxBFQ0hyU20YywaxZpgSnmmmnijB2SQ2CYDZ7M3QbPTguRf34z9+9Sg277DQZkO1VAAzs1lAT0FLVjbXmVmojXfmpArGotxKshwzhITeZTNdFM/SbFfQqhaQal8qVuWEKwJL+Rq1gazQWBu/Fky0cg9HH9nADy47EZPGR4i6KRyzX9VzdgjDShHFVMTZpCJoemrdGqepWtFmQNPlurBxzQ0bce1db2Ffx9OcT74QQVh8D2pBaXhUEKfos4Blixz862VnYuoUE50wkPcvX5ep+lO9ccW/VACSKKuoSi0HMAR6yv5TVeSBhjYhY8FMz4BOnWh4Fpp2Ezt3Wvj5bx/GU6/uRzdtCtggRFNFrC1rmX/sdQosmpbjX3+0AvNmO8gLHxEVqwQvHKlIabHJLF6uU4WSvX0GjLSFBx7YjF9d+wp27GYWoysZ1hnHGkjAZaGx6gQvBM+0CM9w5gkz8KPvfhqDgxG6cYGElu60ARa1ORWAenikzDS1CL6oMOdAhDbtCd6oCqRKmrufFqC+31Dlb5kBXFlBVypgZoEmqSpI05hr14RhESMyw5qQiFbHNmzDwg13v4erb1svFtAa16sKYHW7V2W9bCOCOA4acFCAqtmsqcXhq+IwCpWVMqxQKoepbCZMKtWdArXLexIBpOTblvbBXNcyzMLBCtlbMaZOyPGNrx+DlafNQRLuKzdxZWZ88N9U7xJUsFbcq3KOUzHKoQqngNXsw/qNbVxz4wtY99ZedP4/9t482rK6vvadq19773NOnSqqgaKpFoq+6KRT6RuxQTR6jSa5uVETQdMIJLn3jZs/3j/vjfGiiUlejBI1QUEwKAoC0guCDSA9FEVB0VMN1Zxz6jR779W/Med3rVN17x0ZGXdo8sbQdRCpOnXOPnt9f81a9ft855xDKgZpwc2RYo0KJCUBcAG3GMqel1mfWc6FxMvPEAcBfOZKKys+15roRbSqLbFwxMOyxV0sGY+w/7IFWLJ4FEuXjCMeLTG6X4Te2Ch82rx7BQbDWWVLy97VYxY5ISrnuUEp/egiRUVQTNDC+gkIMUOcAM3yzs0O3JZQo2gkUBXQqe9X80059ddnzI31qDIllOQe7YMW0FQA/+znezA710HuDDX3ZW9bD7bWHgFaVaIXOTh2TYzPfurtOPJwH3N9CBDSrppvnbNfGkvuP64jZSaBUaNwbZobGjtzZhFTPW9zptlrDUKyMUjrt25MoeJ/54SP/+tv7sLjL2RmKZ9yjAh8qSoN4RMMcs6jwIhf4sTDurji0jOwZiXQz11lAEstSytdrgXttTlKzsU8QtctMTYa4+kXJvH/fJGW/g7mUiqRac1b228rY5X2xeZoEDohFvgpzn17D3986RkYGZlDv6JlfSiArnnlFCiygDuyrQevD3hpXRc2B1mmNdWWamqg2luZ54SWQ7OnpmV1aft7kiaWqe1aU0EU8R6im7wAsO6LgrkE7ZnG3SzJmbPOpiQOEnPRmTmcqMGA413lfF3a5gOB72GUOc5lhW/c+ALuvP8VvL69vg+rB004cK87RX2PHbLRg+sxI5CMkGFAjS4CNniVMRKOl1tpDoZ5icxJUAXU0AYYDzyc+7bluOw/vw2rVvSRFlOY7rso3a6s0uk4kAyGBmu9roFLPkuUTQ431a9DqcK5jzZNfrbtGARWMwLtj9mMUlRwAjYAESxDCmCfjVhlgiJciic39HHjTY/hpc3TmEt4j4yVIe2wiY9W9YSznj0f0LlFUQpcAR6fT/hvibBi8wjQ9Sss6AJjIy7GRj2MjsY46YT9sWLlcoyNheh0+HxRodPj/TVHxtxoz5wU0qSCH0bI2Hxgd0JZgbORQe4nBeMVWAeObKD1Z4+39rwkBXndNKJ4iDpeQRb1liyievAew6a+xjWAk42W/ST+dAdRQ0fd8Mc6rn/Pne2ZZfv3rLYCbQXaCrQVaCvQVqCtwC9QgfZh6hcoXvutbQXaCrQVaCvQVqCtQFuBpgLP3f2BqrG0a5RTyk2lJWJtecdDUtmT1vCM39t8rf26Bou1Is7kNg48WU4yy5G5izzkC1ENI2x8bgpX3/AIHntxDv3cRybthqQ/UukIr8r+ExjvFThqdYSLz1+FC84+XNCIyqHJKQfPbJzGt258BM++NIdZgguCGYemm8QClhdLcMrDPwqpRiIXh63u4ryzDsB5Z63FWECVGA/peb0pfM9BFPqYnipxxx2v49Y7t+D1nSUGXoGiBkM85vZFalxUhEZeipXLIrznnCX4wLuPkQIwLXj4mZt6TYCBVtgFeKDPMvLAmbmNO7Zn+NYNT+HOB3Zj57BCygNKwq+K+YNEqIRaBM48VOUHAQb9Jxl+RyDMU05yQF6r5Xfy8zwuNiXK3iznebVi/Tmzz9xrHW3KO9af2ck+en6FdasJgE/D+iMXIUn3oK9cUQiw7WsXSRtwvkHL2eV1l4g8B7EDRGEXDz8xi8998X5s3lJgLiFUqo2RXYMRQiNUAGu8ajWn+Cfpn2eZoFJmUZFoh9Xzql5BXQNyUoXWlssGuQ2Cm7WuZbA2imgesHdcByce3cF/u/w8LBzLMDfMgLCDnHCOqjYeYPMQnNag9hKCs8w1ZT6pVzmIA0K5EXzj+udw7fc3YNcM7ZsrlFRM8viY4866UKXlm8XqAt/FMYc6AsArD/YxZPZwCQyGqYFw5ZYa8KAi1TJ+h4Iee8fRFL8EHpxjXKscE6pJNQ6yDXUwGsXoBB6mpkP8zT/cg7t+ugMTc2zYoMrMQ+4NBAxo18nr7AUlDts/x5WXvQPHrx/HgCrRId9fo5pypLbkOIcRbVFdhHEGDwtw771v4m+ufgxbtw+RU8VL1bNUvKZEN2tjAiPC+wq9KMc5Jy/F5ZedhvHxFMM0oHko8oJKcFdq5owAjWrdwJpP5i2g91F3Nooru35gwYIF87Bzb4Y51a8GjRrVOKdDXpiaOvBNiZtVVLV66PmmBL72ey/iuu9vwi5mANNqWM0WJvjVLtBYgsr9wLLLXXSlXIM7p69zYMr1vEwMEHi2rlkH1afeJ+YtpffJpqwxEsB9jbTP9RF5Hg5Z7ODjH12Hi85dgTzJsWeO0FRxu/P5ns17M7Xr3s9rjfghXC9B3HMxNxfgpw/twLdufByvvJljLnOlfDcFMS3VXcHXquTeYiDbmjT4w2zPpkJRXM0n0CNEpKVuqX9jWebm6IQuurGPXjfG2IiPZUt7WHHIIqxaMY7ly3pYtnQUUUT74AJO6MmSeJglKPIYlZPBD1MB5zzhfsG8awcVO11cs0ynpbzCA0LuG5VslG3MDSBSQcqvY40sF5aAL5+3CI87gfZmfq7b7eGtnX389Vd/jJ8/OY25uUg5xgVrwEIX9cgQXmpuu+j4Gdav6cgCeuUhBYaJj6RgQ1AOp1b7SpXK+W9B6QKFpva198xPspmFql81OLCWbHyQotGsoAmw+Jp1fwhiAn03xNa3cvzll+7HEy/ShaKAm3LfKpEIAAdSuDe2yiN+heMPC3DlZWdi5SEupuYS5Jq7VFgDSQ30Q64L/pOymcRB3B3FQ0/uxBe+8jO8tqPCkNbNynv2dS/lEBBwllwXBJlOgQN7FT7yvoPwoQ8eDwRDpLJYZjOR5Wdrr55vYuIaSrXZciyk2K0bX+yxwnJqqWgniNNaok02c2YDUwuntVU+918qpef3RilD66a0ummpeX7hPSYZDuHTWpv7Ym0NTlhKf3iOX1Vwfy7hhC7iKMRo1EFOC+h/2agM4O0TUW09b/OhsYm3ncKaMpK6kccRcLYmJVOOWnMCQS7Vz7T8D/IYuZsgD9RWhRG4OGp5hI9/5Hi88/RxuMEMBhkbxzwkzI+mJb7cCNQbpLHwuY/VltwEmEPmGOtrLQub64O/Z6OaNYg090nWmu4c2qk052kJXxRD2UjDG8EwG8Wd9zyOe364EW/tXoAk493bFMfS6Au2M9qDG6M1wXE+c15o79T7pNsH70Wm4PcYd0HXExfYb6zE+IIOFo7HWLp4DEsXjeDAAxZi6ZIOFow7GF/oIu7YM9aAIFjomXboIdLBUB07fNJghTPzpNa6CiNaf1N5nsNUvfbswHXHmnBeJXS70Ho3NbGehfkvTB3MV1UTCJ8H1ZBh9xUphu3OjxPee297Ztn+VautQFuBtgJtBdoKtBVoK/ALVKB9mPoFitd+a1uBtgJtBdoKtBVoK9BWoKnA8/d+sOKhVaPgNRWSZWw2Con5A8x9ALBZUe4L2GrFHoGcRyDHXFBfMIo5kASzHdpcDmJsfH4PvvHtn+PRF2YxLAIdrOcO1TcuXGVP0gWWtqAVxkcqHLk6xvvPX4MLzl0n9Ztb0Q7Qw9SMi3sffAU3/WAj3thBNRJ5xBCOICiVQzxdpYLKDlpptbh8qYPjj+rivRcchuMOP0CnpLQg5X87sYGaXTsHuP2OV3H7XVuxdcJBEhTIBYBpqmgAmHBWB7VBihVLIrz3vKW4+MIj0es6ygAepIMa1lHJZqo02ooKUPgeunGMHW/luPabj+L2+3dhFwGwgCEBQC4bTf7rMgNYR7BmpV1WhHu8HsIkKkNpMcxsXMKCQqCE1o3UuDbK42acdNg8LwuubVZlM23wSu64Tiql2EgIHLk2wh984kQcc9gYhsM5ZFUoC1xZSdZA0GwZmUlK+01CyFxwohcFGA8jeF6MBx7ejb/8+/vw2k5aRdKy0vRwAgu1VooqWV1WfXyqTGJlMrLuBsscqcoanWQzg5uM5VqNXoPvRp05n4HsWAakkXQqrFyMBMCJR0X4iysvwpLxEnvmBkipBiP0SIeoUh7EE8QzO9EOsnlAnhUp/MhF7IeIaD1ZRALA1926Ebuma+taZQBTkczcTCr5AhQ+s5ULjPkOjlvnCQCvWRUJ1iTDTACYSj/W12CP2YeTDqd5qsPpxo7doGetdKwB8L7KbFkBlw56QYRO6GCQjuDvrroPt923RQDYrHwdJM6c5ooU826AHhXtC2fx5585E6eevAR7slR51gQU/PlUXBH6KYOUUFA5noTlI7jjjtfwxWufwradCUoCfZcAmNGgNtJmDqBESKmHe2GGs09ejCs//XYsWlRgbuhhWFI9xrrZfKf5MaF7RCWaYF2qbEqOIaGFbIM9X0osAr903sbU9i/lP9bqdNkCExKrUcAO/b3ArEkFDx1XAJh5rT0/VM7ztd/bjOtvfh67pmnla2PCfcAO++s87Nr6VgpjgchRuD5tnudq1S8zrgnEmT9tMIjNDk0/wvxeWudYGsNpvMzNKtfx2BRC14EAoevioEUFLv3ddXjX2QdJScm9j3ml+66PBkg0YNnGT0bzmledToBkMItOdxzTcyFuuOnnuPuBl7BlB5CVHSRprnVC8GUNFyyVwbZmHtr7NOQhuGaS7XnrZTkV8AqkVOWLMEubueZsAPARhw56YYFli2OsXrEQxx5zMNYfuwKjowRIc1rzczn3PDq/0t41QTakfX0HHueBR7U5M2GtwUb22lyvteK52e8aS3heQxjSPtnGkY0QBvQL+AFtrTmpK8RxF7snM3z+qgfxyJNTmJmlVTjXtjXY5CwjIS2XZ63U7gQZ1q+OceVnzsSqQwhhmansIqVqmeCZzhbKcK7dIAJaQpvqku/XQDCBpYEq5ccKALuygGeDgv6c0E753/zBzFtnI0oHr24Z4C+/fB+e2lwizQrFLcjy12HdArhqLioFzUd84G1HxPjTz5yFg5dXmBnmyJjTSjd4l3nAVN1naoxwXTZIVYipfI1H8cOfvYkvXv0o3trjI6HKkkBXlt0E4xR4cudzlUdNm/C1+4X4/Y8ejjPOXAknqjA7N6hr/r8e6ViMhOV18xnEmplsvTUNIKyTPlfsve9wc2eMgcFN+1p+sK784Pcor1V7AOeI3Qub2Ap+faMSb+Yv91feyzw/1r2j5MRjHrZXIQ5DxF4gS+9vfOdF3HbvZmzdZXNfFsR1HmwTjWFNS2xusIxevnezhzZXAWbXq2WI+4JWPFX6HjKPFtDWJNWpfCwJc5x85Ah+73dOxtpDO8jKWfSzHCmdIzwq97m/sdmhcUTgnmBOCYSvw5SKaV9NXPzgftA0c9l1s2fJnCG49qisTVNTyNL1gU1nzILvdBfAjxfhza3T+N6tD+Mnj81iepbNOuwO4hrylQPMjYM/mzbOdDEwCMsxqZu2rAuibj5T9fR7wlU+9/hssnPoWlAh9qBM+/EFHvZf1sHatUuxds0yrDl4MUbGXCBMMTOYMlcRqtDpIlEY1JYY2vXV+MHB5PU1kJ/PqwTR/OBzBh0maCVNCq39TiJ/izHhvYuAuMjYMEjludn2syGqcUAhXOYz30kX39eeWbZ/1Wor0FagrUBbgbYCbQXaCvwCFWgfpn6B4rXf2lagrUBbgbYCbQXaCrQVaCqw6Ye/UfHAT1a+Orjc50CutsjTwZYOdamksgNWy1Y1CNUol+xUVWF7+mUA2gzSopN5bTlG4w6qQYTnNkzhGzc+isdemMVcZllxhUv7TlOCUhlCC0napi4YAY5a08HF563BeWcfCrdMZL0rGOHFePn1FN+7bSMe+Ol2TMwAGYaoZNVJtaQdApv9LDMeK4zGCQ5amuHs05fjovOPxPJlC5AXJdJhgiiMlSG4Z6bEzbe+gFvvfAXbJkokXoGcB7+EZjyc1DklT8pLhH6KFctivO+cJXjPBUdgwShVNq4AsPL0qPyrbZMFQOraEQDv3lnhm9c/jtvv34FdiSmRHalmeIC4FwB7yu/jASo/qIbjwSR/n8mfULCb1yiCWig/VXbetW7YmG+j+N2HEUmxHUglpmEToMsEuEfCAkeuCfCpjx+PY9eNIcuZzTxGQauuh8oYDrYOV6saROrwm6elpVSni+IOfL+DH/7kLQHgNydCJPTRlaUrD715cKrk5lr9a6pV/s9sOE2xKxtUsaNaiWsIbR+YvXc9N6pmzcla9EOYICRRw2/+h2BrLHZw0pE+/vvlF2DZwhzT/T4SthgQcBG2CPTxegod6FKVJfDNCeqV6EYxiHYddJUBfM3Nz2Bijio0B4UygDmetMIm7CY94SFxhTHPwfp1Pv7sT87HyhUh0owKX2ZSD/W9bJrg3GEmo9YRoXRt19yo9c0K2oAB1y9/P3+Qz3XpmPqpG4ToxS4GySj+/isP4Oa7Xsdkn9UjLCuQekM1VHguYb2Pblhh7eIEV1z6Dpxw/DimeZjNMXJNfTwcUjHsIo6p2hfQ7QAAIABJREFUIKWFco6oQ5vyEdz2g5dx1fUbBIDznOMToJDqiw6snH82B3mIzrUwGuc4++Ql+OynTsV++5XoJx4SWsATGFCNluuqBYNiwT1m2RIG0LLVMsel2CoNBGkfq+GObL4bqFbvA9wP+LUCRBYFbBbCGttajVllCFwXI36orMlrb3rpfwLAZhG9rwpYALS2EOV8QNnRfle5fY2f9iJCdknezMJWTSm14rOZvbJ9Fle0jGP7YMZqCJdZytrGqFIFDtqvxB9+4hhccOYBgphzCa/dvqcByk3GZdPc01hAR1EoRTUVvLRYl4o88PDSm9O47Z7ncd+Pt0oxzr6YPB8K6MliXhCbSkWDIpbfzaYT5nwSaJmSU6DLMKfdI5TFadbmUgkL7jAHlArPSs0AHlKMRAWW7ufhsJUjeOcpa3Dqiasx2gMm81kUZaR1QktbU/V7pjglMHPtuj2paA38N0rvZr006l+D3xzDHHlmedZUiabpEHmeCiKzwYBrcOfEEH/3T48IAM/OGcwtq0RW3ITuHD7XN6cKjmYvKnDsqghXfuYMrKICOPXBngHqIaloF1ySDXGFMkuUH5oyo7W2M28gJcFSA8XYyKHmCVHmuvGAsyL0de9lFnE3ChGHXbz4yjQ+d9X9eHpzhZQ29hnvPwVyNlM1AJiv5pToeRVOOaqLP/r907HiQMCNu9gzMxQqjHwHw4IAjQ0AnI+F7HQ7EdX+Y/j+PZtw1bVPYnLQVf65w7VqLRmyu6e1b8E54pWIuZ/sF+LyT56EE9+2GIWXYXaWNsQ2hmY7bEC2sbdXTjfvbmmGMIgQ0Wo5SQQrLQuWn2f2qtWDQFV26vUd0mz/Lfea49go/3UXrAFn46TQ7AcNKDbHjtpeno0rvHbHVz50kQ40/73IwF9ARbXj4prvvoRb734Bb01G8/uL+aPb+2uaD3TPohiWzwNqTjMImleMVbAbMN0Y1Lwl2F+i9IZyGuGai8oQIw5w4MICF5x1CD5wydEYX5jACysMaJ+f8b3b67AeBJVskOF8UhZwXkhRz3zoTqeLXq+nWtq8s/fOtdsAdu7xXHNs+uIaYTOaxziMMkcQxijdDkqng6c3bsNNd7+IZ5/djnwQIx3Q3tucSgp5OmS6H+ruroY1e1DkHJCdvtTC3CNsf6gDA9RERMcMqYN531D8BveZFGGQI4orLFoQ4ejVy3Di+oNx+LqFWLiIazJDymunWlfPirSgplsKVb/2bMGGIY2LHg+tkYJQvnmEla177WQjRw81+9gzFfOgK84RZQhTkZ7asxOfk6kArmHyce++uz2z3Pto1v6qrUBbgbYCbQXaCrQVaCvwv12B9mHqf7tk7Te0FWgr0FagrUBbgbYCbQX+1wpsuOv9UgAbNDCViqnjTEVjSpDm4Nky1/g1lsHHAzQCqFxfw8NWAQgBQRdeWStFqQQKqODwUfUjPLthCtd97wk88RItoAO5A1IBTMLhFgZZeehJaDQ+SgVwBxefvwbnnHUoAqroZCeYoXRLzAxiPPnMDL71nafx/EszmKPC1LMDcAE44dqwzh8tEDoJFo8VOPrQCO++YDVOP2UNenGAnLCtpIrWx8R0iR/c/Qpu/sEmbJ3IkPIAHZEOe3VwLPpsuaFBkGHN8hG8//xluPiio9EJS+yZzZQxSqBmuXO1gsSqo5rSQnJiV4Xr/+VJ3PbDt7A7dZDpcJOAIFXuIN+LDBiZAeymlmlJuEQopKNLvi9TZxIK2w8yRRxtMQ2T1hy1fnreqwC2I2pmetqhK+Eqx7sgtkfXS3Hk6gCX/t7xOOHI/WRfO8ipmuHr80CUX16rjB3IFnLeVpHZyE6FhVEEP+jivp+8hc9/6QG8vsvTuPBnESoKnZRUZZEGcF7xiNgOzqkaFcwmYKJGnNmU5Wh9PbW3c3OAu8+01mXuDT+eV50aKBIy0J8T8nX9EicdGeD/+Oy5WLpwiLnBAJUfY5g5yodmlm6SDxGEVP+YjaXWB/kMbcVpUwyqwcYFgL/+vaewZxALLBVqeiBILmWTTMV4FfDQuMSoDxx3mI//euW7ccjBPgaDRDUdJoRBZjnNA2oqrbjGmGnsuJUOlk3BabDEsrfrXNeAOcpchwSfVEyaRSxzuEdiF8NkDH/3jw/i+/e8iak+17gvIJD7VNQTcIQ64GZu62H7Z/hvf3wujjyyh11zfR3Say7X6tmAlqg6xS+Uzdvp0TZ8AX5w+yv4x29twPZdKUxoSvV7fcBOS2yp26gSpW12hdFOgXNP2R9/+PsnYeHCHMM0JCqwbGNmcRbMBK9zrb191LtsTNEwmiqrATbN/LdGFv65ZVY3WdFqRqmzLjkPwoAq5dhyjTOuOW4TFULWITAA/I0bN+Gb39uI3TPMYjYLXvUWCPg2QLl2S2CjgQgPc78zqfS1RipreDAAXrsryHZ0n6aM2k66gVpUQWsqs/b6qYSsVK8Fal44aD8Hf/jJ43HBGVQAl5hNueeYdW6jbDRoYWo3vt/GErmxL2XGeuTHyMshvLgCwh6efXEKt921GY88tgUTUwnSnGMRSk1nfrU1sKFydv6f2lmAKuqKe5XlJPNfbVraVxqoaS0dbklVq2duBlLRl6p71ysxHqU4ZClw7tsPxdlnrsfY0mlUVQdZ7mPI+4+fag0KeOVU1ppqlDVubNJ5n7IxoqKxFOBqsnWZJU11K+18CcLMcp1rjVb7dGgIEIYxdk0M8bf/9DB+/nRtAc3GjnIoVWpVmJV5CXNA4DiPxhWOWuHj8svegTUrOXe78xbQBENFRlhOeBjIGp7AXxbgUoObelXZxJokNnasD/dzYkHfJfTlvY3WtXQjIAj1MBLHmievb83wuS//CE+9VCKlaj8jzjUAzJx1badctU4pBTAB8GX/5WSsWenLmpj7Hm3vUSRMpa0tb3kfLmUfHYUOXL+L797+HP7phucw0e+oUYlOCRpqru0aAMuzwivQjSqsGvdwxR+cLAA8LOaQ8lZLeO6a7TCBIz/MqtzGjPut2afXMQVUq6a29zWqfn1tY22u2PQG1O1V6PN1OL58bTbUmDLY9pJGJdw4nTSv2zRQ6LmGy1lOHFyHliNL53Pu6BFbbIIY13x3M269e5MsoOeV8WwWmG/iqJW+UnVbJITWhhTBnCcWe2ARDNaYoYYL7iFupgYHuY+UISI3RNdNsfZgFx94z6G46II1iOMh+qlZeLNEOe9dPtX+iTKWqeLOOfcKh71hmj/cuzjXmmc//poOC7VFhrlk6J7OrGTmrrOJgDCZdbP15kVdOF6MYRHisQ3b8eCDm7Hx2UnsmQqR5WyYYGNAouvT/Y8ZwbR7Zq5xnZAuE3De16j2Vh499xu7V5Rs6KgV0fKr0F7Iz9FNhQOeS62+wCuw/7iPQw/p4Z2nr8IRRy9GRAeBwEHOaAxO6XyIPB2aMrm+f3Is1TQl9xPHcsXldGDPw7SH1rqkjbsccUyZr/Vbu0gIAOcEwHYv4kfTUHnyJT9qzyzbv3S1FWgr0FagrUBbgbYCbQV+gQq0D1O/QPHab20r0FagrUBbgbYCbQXaCjQVeOaOi81wtAYqBoCp2iJYNHjQ2CRKiyTFL9mIPY6ZYs0OsE25www/g8lUAEsN5vLQsEBEFc1ciGefncS/fP9pPPXKAHOZb9mKzLik0lBZsGTBPHgGxkdKHFFbQJ/5zrXweOCe5Yh9B5WbI69C7JoMcdd9r+HOe17AG9uGSEsaRfP7eaDJ6+HBMhVYtKUuBBkOXFLi5BN7ePeFh+OotfvLYjmn1aHbwdSsi5tvfxE33/4ctk/xAL1CXhKq8UDQMg71elQABxlWLeviAxcdgPe/62j4LnMrCdwSWXXKXptKRVok2/G1AE6nE2Nyt4OvX/MIbr13GyYzFwnVvDz8LRMBYKJDmuDy4Ll0MylSnIJ5hATDBpSokhYYbtStgka5cvT4wXFtxsVYXPMYTbDG/EUqNDnihFYEjYQNHnpehqPWxLj0d0/A+sP3U/Zfn4fAfD0pKwm4LLeQICMIA0Fv/sufFzolFkYduG6Ee3+8HX/zjz/GG7sDpCUP0c2iUWpIqXp5CMuDbg58ANcJZC1M23DHr/Oh+Zp5PeeM8v6ri3hfyL1vDnDzeQEG30Xo0gI6xl9cSQXwEFMzk6i8CJUTwyl4yOshLRIpdwnKZc/tesgKjkWGXtxBN+R7jfG1bzyN627dgEkqgCXCrgEwD/25wnhNPselVPb0SUfG+LPLL8Ty/YG5WvmbEY4LeBJa+AIjzLg0a26uK1ogZ6o/D5u5Fs32uckNzpRz6rmB1gbPowO3RDekWnI/fOFLP8L373oTk7KApgVuhSLI4DIf1OXPcdCNchyzwsVfXPEurFzhYvcgQZZbQ8e8FWutZiVc4rV2e5ypYwLAX/rm0wLAVADTyJRzS/NT/Qm1vadH4Az04gwXnLYcf/Spk7FoPMPMnIOkJAQTHUXCbGTBZx7im8Vm8x6oitZeU0NpzQjma0sZaQf4ZhFNZwGDwQbNDTpJIcq9jKpuAjWq7Kn6pVDbdTFKYAgXX79hI665cYMAMMfHLKBt6jWg1ZoL7GfI6llLjwCejRhmdy7FnxBZ/VGrVPU6tV1toyJuVHBav/LUzbQbqJCuj8BzcOAiH5/6z+tx0TmrtK8QAA0z1ststgmZGmUlf0/VL6EomzQ4p9hsExLqpwl8r5KlOfwIuTuCN7YluOdHz+HRx17Gjt05JucCDBMCoFpVr+vhm7N1bG0mvG7eG2xOSvldNxRx/xOEFgCzcaKimRazKW2YlbHNXPQOqmyAoBpivFNiyZiP009ejyv+cB1SWtVWIfqDDKWXoXLZLMEpRSBkts++R1W6q7zspkGisVVusoBpA0xwmiVs0AkEBgn6aAHtKQeaOd0uRnqjeGvXAH/9lZ8qA3h2LlTeKxXABFFlbtnRbAJiSwsnwEhcSgF8xaffidUraNseISsrZKXl1ZZc345v2atqTuCe58jOWfNVWb4Gw7l9M49WgJgtM1RO1ra5ORW2rKlXzSuAfSfEa1tSWVY/9VKFNM3hZC6KMpO7RlVFgrP8h+4aY6GDEw4LcPmlZ+CQA4F+xrGwhpY86WNY0PJdv1NDV+zHGOmGcPwO/uXmp6SMpwU0nBBlwvACM/OXSa7es6ufGwU5jti/hz/5xAk4Zv0CzGUzKAtrDDEoT1id7qP+ZQMLZ4nBXMHSev7ouYDZufOq2jonuXYZYP3mXQJqu3yuAf7Lhprmg002/GiAnZ5n1ARgCuN917UgsBdbY4CaWLi3U1ZaoOtHgpRXf2cT7rz/Zbz5luWUmzuA2UvbPdiaJzT/2fMk5wGtFAFg2xR47zdFuyIPGLNQN5voUUvNImwDCHXfGo8TnHBEhN/60HE45qiFyDGDjJbVhYu8YoMYc+e5B3L/y9R84LCBosjhhrx/7LVqt8YDc1jgfsn5afVIEHC9SKVrW3iVD5moaznb3JcdD2EU6Zpee2OAe+5/CT9/fCe2TUCODjT8YCMP5y+bqhzVxBxHaNltLYTWlKVfcS3oeZK/o9K2frbU3soHBo7xXgcatmB0vAxRVWLUK7HywACnn7YMp5+xGguXBig9H8MhXSzYfGVNI26TC841SWcbuagwm511sWdfqYab9ydVOMG0zRN+nRwamvG1Xjut3cYth3U88X33tGeW/+pTWvsHbQXaCrQVaCvQVqCtQFuBf7sC7cPUv12j9ivaCrQVaCvQVqCtQFuBtgL/ZgWeu/sDUgDXrnX6eirmeMBlB5emxqHCk4eyyk1r8itrNQ4P0ezhjEDR0SE8AYBfWi4sISVVIzHVerMhnn5mtwDwky8bAC74j0v1lQeH9sWVg5xKX8/BWK/AEativP+CNTjrnevggWo92rRS3WSZcknh48VX5nDLDzbhxz97CzP9DhIqYWkHraNLgihTLErJBA+LehXWHerh3DMOwHlnrsHi8Q7yYSKF0/bdJW6+fTO+d/tG7JwukcqisasDSypsdVDLI0OvQBwUWLV/F5e86wBccOZqdOJK6pc+ATAPSBtrWAJg5StTveJJAbx7V4Wv/tNPcOcDE5igcocgVlafVPvWwJm2h1LAElG7siYmoJXdKq+OLMeOkg0KU58mW1VT/fHDwOdeIGwAxjVrUfo9K5fQFaxymCHsuOh4KU44ahyf+K3jcexhi5HnAwzzVJmVTQYwa0AYOUyYu+wIeDeGqF6ZY1GnC8+Ncc+D2/DXVz2ALbSAFmzhe6NqWT7epnSi4pvvv4zhUa0mBVwmAMyvZxU8xxSxBtrs4Nxsvs1ms7nWBqTxGmsvVfuz+v+U5edQkV7gpKN7+Isr3o3F40NMz04I8rgu30NHdpEZEpReioiqV0JrabILJHkfnTDGWLeDPA3w1a8/ie/ctRkTM1Q6mQW0lIEEOcp49FH5pgAmAD7x8BB/fsW7cMD+QH+YIEkyQQOPEJL5mQRHzLd1TX3G/MUktTklCFqvvXnFmZSltIKmupAe1/x1hcijfbKD2f4o/vrvf4Q7frQDU4NayVxWyP1cSmflALtAN8xwwmER/jvf29Ics6UjEMsDbUIUQhIqyaLIRxT7yJIcYZwhcMZwyy2b8Q/ffBpv7c5k3yl1oNaMqfPMhpx2nr6sZUc6Bc47dRk+e9mpWLggw4AW0LKE5XWb4o/2q1JuKvPXEyjKs2ze3rwBe4QYbDyI4kDNCZwDfL88o+fr2DwxgM//Em7QhnqQmJVnJ/ThEhgjF6QYDWOtua9/exOuu8mynTP6iSqTet+5Vmc912uMuwubKNi4YWpcgnM2chic4s+ynbJREe/9a20zb5tNm2OreeRyzTM7VxgJYehi2QLgsv9yEs5/58GC12xUSAsq6eqlIUWpwTKDUgSGhOmmuHPcSBCrzPuyNA091oo/D/DjLnZMZtiw8S08/dxOPPPCbmzfMY3hoECR8zrYfMD/2s8iIOSeLwEwJYa1jXujspSNugC2GUNbQ4M5PBAuEcITavKeQ2dzqsO550U+sGzJfvj65y/AyBibH3KkVLX6JZJ8YDtaEaKiytsl/K/BlZpQzJ61sRg2S3BTguZZKkUzmyVYY4PEfE98nQq+66HT6ckC+gtffQgPP743A7goE8vmrZ0qSPSU08s9089wwroRXH7p22UBzQzgoaCvimTWz7VFNi2Fm24Auh1w/xZwLUtkKZuhTGWpXZEZwLIqr5sOamzGuldFhsh30YtH8NqWHJ/78gN4+mUC4BJOzuvPpAB22NQiUww2W1EBXOGEdQH+9NPn4KADCkwPUuXIMlbYcwqzgJYVcgU/9NEJuggV8RvgupuewHU3v4zJfhclFasCZmzj4v2LGcC8Zg+lz/tjjvWHLMIVnzoZa9d6mE2mkWTWMGC2wwS9ltm8b4OOWdvb+jFre2tesn9s7TRg2Oazo/dJ1wR7ZrHYiubrzKHE9hLfp02/fT//22SE2zyw++ZeW32qcCMUeSbwqnx2r0DguYhdjm+Br3/nBdxx/8vYupN79/+YAbz3PXAO2B1akRd8etH71g1crV5cQHTaoHsAn32oMWazl8+mEn6Ry3XOPT1EjAwrF1c459SD8aEPrMd+y7j+B7JsFgDmeMvxIkOeDQRfqyIANbncT5raNftnMw5cY/ycMrQLZh6bmp+Wz5zGWTKQBT2nr9phfFNYdzzAC7rY/OYePPDzl/HQk1vx6hs5BoMOijRAlTPXnevSrn0++5j7aeMUUGcizzuXyHK9zmtvHmH0DFVnO5ifvtxD2DjX80KM+AnWrnRx9pkH46yzDtW9qbG9jjo95BlV3bY3an+s87sb82mzqrdnXYsysTVId2hFEtQRBFILN89UfOqplcP8fNNYcOy7bm/PLP/Nv4G0X9BWoK1AW4G2Am0F2gq0FfjXK9A+TLWzo61AW4G2Am0F2gq0FWgr8EuowPP3fqgGwAY1+KGzNh3Mmk0i1R6mKjNlhL5GcbbNIaqpNEy1Q6hIo0MeBBNeWQawFwARD4X7EZ55ZkIA2CygfWS0CmQGMC2glQFsKiXHdzDazWUBfcmFh+KcM9bBc6je4gG5iyqnmqNEELuYmC7w1IY53PTdF7DxhRQzzAOthrLoVMacrGUJ5Hz4RYCOW2LZ4gLHH9PBB96zTnmTyOcENnZNebj59ldx420bsX1PrlxSpxrVIR9VxWSmskz2TOF0yJIIH7xoOS44aw16HVppelILyi6yBjDMLPR5oF/kCJkfGHgCwFQA3/XgJHYnBMANr6TCjWmiVMOWcIoUpRPAD0LQJDd0cx3Uy4KWFpUC4WaRaJaYVLgGlkfX2FA2GZzKba7tFjWSZt+tZGOSGTfVf4IqwbrVPXz0Q+tx4lErpEoeZMxupJqZB91mYSlLUtqysklAFog8qKZdZY6FcYwg6OKHP96Oz3/pfry5O8Qwp42nqSIFSJW1lxsAFs0OEbs+Yqmr+3AFhgl2Osp3bq6nOeCfn7P72D4ThPJDoLe2MKeSS+fFBGHKUKYKDjh6dYRPf+JcrDwwxlxqKirfDeBWtHKukJRDpNWcrHIDh+DA1O9ZOZQ6abzXVQbwP/5zDYBnWXezWRUYIwCW1acpgD23wpgPHH94iP/2pxfhwOWeDu37/aFURoSQlo25F2rzUJnNDmmaCGoKiOh6DeRqrbG5gopWvr+ShsEDUOQ10onQjQJs2+Hhr/7f+3D/w9OYGsh4U3akFFBqzTHbkvbUvQLHrw3xX//oPCw/oMJUwsNvZn+X+tlULXLSSV1MZXFW6JCdCuBbb92Mq65/dh4As6lAkEDWyGb6Kdtmx1cdep0cZ79tMa78zNuxeFGBQWLKfcIkIg/C5qywnExmbjaAKE0SWZJ2Op35/F/OC6rPw5B5l2aLbfmfgRSVZv1sOY6CyFSrp0NQ704YR1WtIHFAG9sKXVqoFiWu+e4LuOGWzdi5h9CYQJVruM6ZrYG2gW1+P1WbBCFUkVZSsSs3Ug0XVDEbbOL1sdlC63AfVTMzV5uvbxobKDquXA8e9+JaPReEFfZfGOD3PnoCzjntEAb1onCZtelgmDZ5quE84DJFtO1/UrjRvpTAt8rkFtAJOwicGCXpsZNRCAw/HgHcccwlETa+tA0bnnsZGza8iu1vzWFqT46ZuQpJav4ErBObY3h9yPex2a4dJKi4lcKRdaizj7mmC+ad13NCC7Z2F2CTDF0jCNLD2MOf/eY6nHv+Wixc4KM/4G5HeFbvW3QM0HzkGrN9zcC3/ZrjIotW/uw6W5bXH3iWs20qU6pEzYKe9eFe3Yl7mNiT4fNX/RgPPzGFublI+b15ObBGG7kw8KpoWm7j3AkyHL+2O28BTQUwgR3fq/JFxYFFmrUn8P6guAS+z8Y9g10ntaOGmgWUh15Z44/cAFykBdXQBr2ZAUwAzDF85Q1aQD+AZ16G7Mo9gvoqQ8aM5iqU0QL3Pb4FAuAT14X47KfOwMHLSwwKWkvXOasu751UkBqo5ztgg0Dg8Vp83buvv+VlTPVHkGZUd/LrasU3t382FrCJxS8UiXDcIYvwZ58+DWsPDbBnMKE84kYdTmtdXue+anXbyk3921jP8zOyCGZjGcetVgI3wJZ1Mltsy+/lGBMGm+Lb7gdNXngQcB8zN4UGPu9rBy1L4iybVyWz/UKwj/dhKnH5LBMGiL1AFt/Xfm8z7rz/Fby+3Tw+zE3FlMDN/UrfVyt6FW/g27oR2ud9j88ytBMuBnCCEmkxhOtyzELBTT4HlO6QphTw3BBh6WCBl2LNsggXnb8WF717NeJeiqwkBOZYxLVtO9dCyvhbFHmgNZJVqera5CnzPZv1uN3Pm2YqWqIHEcfKnme0PuvYiILrhWuO87asMBJEAtSIPMwWFV5+cxpPP7cbGzZM4oUXd6M/x/IVZolOPwM1Q9S54mZhoj2SzzAsnOzx1XBlDjOmEzanBVnw191c8hTQ++Za8ODlCRZ2chx2sIf3vetwnPy2AxB1c2So1Oxjbg21db8FSihuolGXa57U8Qo2p+kyYXOb+wq/V+tS9uPW0MQ/zeu66RV1L3BaBfAv4e8n7Uu0FWgr0FagrUBbgbYCv94VaAHwr/f4t1ffVqCtQFuBtgJtBdoK/JIqsOmHH654QLqvraIOzqXGsNDA5nC0kSzpgLBWYBIszNtCU60oeRdz8wgseHDJQ0Ie5FZSzCCJ8cwzk7j+5ifx+IuzGJaB7HJzZkfSVrkGwLSAdgiwCIBXxbjkgkNxzjvXwXVTDIYJCirBClr25eh0K2VDTkx1cM/dW3DHXa/gzYkEKa03q1yQlLl9ZmXryZo6pN1tUODgA0qc9faluPjCo7H6oC5ot/jWzgo33voKbvzBJrw1UyGdB8ClrEd54K1cTzdDJAVwBx9+78G48JxD0YlKzA0cDFI7LNYBMFW8nocosExfqocItCYmHFzzzUdx14MT2JXQWrKBuMw3pr2mfb0ni1MHnY6DdavHceTaJYgVQ1chyQsdbkqTzAPJEvZ+6zy6RlWow/Ra/aisWNfRe6iYGyoVVFDntRpcZx2WLPJw+skHYu0hB4AnyMzD3ZunuRe26NDdJ4AkGNN5rFRgIx5VXj386KGd+OurHsTrOz0pgBsALGBDg2vCnsDsj9k0MBYXOO7IJTh83Qi6XR4SW6Zg4ZhNZwN3pZBsmhIa+0ydDhM2mSJZmklCeB7KNge/VHjRGnQwxOJegdNPWoFVhyxGTpttWvdyzvPn5VSiZ0gqqn27mpuCf74DL+Q1umYBXUb48tcexw13bMLkXKTT6Zy0hcfGrC2Jixui9AkGSyzwXRx/RIg/pwX0AQRpGQZDzhceHhNQElqY0poqYMqPCFtp30ugIViiQ2aDDLSQnbdqp7LOCwQC2HTRi2OEnofX3izxub/9IR55JsUMMziLRKp8gghmdfPw3PUKjPVynHnCfvijT74D+y1KsYfZ1DlVucy7NnDKBcUxjkJTtkYd5nL3cNszTBDCAAAgAElEQVRtL+Gqb23AjonUVKJScNXOnVJJchxoxc59otLaPudtSwSAF4wOsWeWcGWvDScvjof2rINdt4KFDaQJ8Jrds+VXGsyhLW5jYWpZjIVggn2trcdG9Sao41KFWMApc+U8erEna+QurUOTFF//7gv4zm0vY+cUOavN0UaJqX2wvi4DVA5OOWUJFi0O1HKSpeasQIhGy2ra8io7U56urI2BY1MFO8roJciUapiTUMCQ4+zD4d6VF2ZxW2XoRg7OP2MVTj9hBcohMWSiPY4KfbMRb6zEuWYIfPia8m0WgOYk5/WytlHQgct80DSVypOkkMo+2ruyi4Dvl07auyaH2Lp9Dq+8PoWXX5/Cq2/swbZdQ+yZoTKRClVH60oNELKstT2hsb9tlPtyl6AtP6+L+z7tvStmAjNr2FwM4DNXdgjHz3HK2hi/+eHj8PZTVspWm00kdJgQdCmosDc7W/G1iurXvVa+prVmMw4txE3daQDHwA7fGz/PP6cinEPD99nt9jA1neMvv/QgHnmKADhEzsaKcqA5zJxnsS9qKgWVDAAfuzrCFZedgXVrmRkdYkClIevduDLQCUBUqZzPfmUTQBOjoGaF2s1Adv3aTwlmrSmL40VFMG3og5C5wGwwIaIL8PrWHJ//8oN4igCYFv0pZ3iOgjbVJTOArRZsZKIF9NuOiHH5ZWdixYHAoIDWmkMgXVEHHwq0EgLy/fu06Ka5AEJ86+YncP0tr2BqMIKcqmE1V9BOd68CmMru0ivVIHXMgQvwp5edimOOHcPE3C44CC3/tmJTRaPW3mvfbLm9exs2OLSNIpe/loU79+EaCivLlU0jHhurmPU7nFcAG5A1Ffxem2fLGv6fFffNI9W+6mKzKg7UtOVWOTLuvT70ezYqNQrgO+97GVsnYgOWmvt7AbD9LGsC4ZCmak6zeUa3DjmjDIeIoxh9PjfQiUBzilkCrC7hLJ89higcNhEF8KsAXVRYEFY4ck0XH/vwcVh/wmJk1S41PPCeRKttNV64bI4p9fvKZcPWQOpr7qn9fl97ouUvN7npjd2+zT21ADQRIRw9ZgLTUpoq4FqEG3tdvUfHzxB1XT17DTJgy7YBnnthAhs3TeKVV/dg12SJ2T5Bd5OFbCtU9zvdq/k++ZzG5RzonqgGCJ3+sbGA92jLkrfAXt5/Y2v0Y+wB78lVgPEgxRGrQnz4N47C0ccuhuNlFrWgazHXEz4P8PfcB+3hx+g9LZ7Vj8Gaq8nKmob468GAc8sgsOFpA8BNffh7NbXlBda/5872zPKX9PeU9mXaCrQVaCvQVqCtQFuBX88KtA9Tv57j3l51W4G2Am0F2gq0FWgr8EuuAAEwD1SVVdsoJ+ucM8INHtAq31eHl6bGM1VLDS8ICmqlaXPISnBcEu5R0euYBbTnVwhpM5v2lAFMG8knNs9iQFtChweiewGwkm89sxUd6WY4fEWIi89bi/PPPBxVNcSQFq+IUOVUflHxQ4iZoz+M8OYWF9//wQb8+NEtmJ7jITszGHl4SvNons4RyuXKI+Yh6ngPWLfax7vOXo73nbcOi/brYcfWDNfesAnfu/Ml7Oo7SPmdTsdgFpjHycvndRHI5Vi1LMZ/et8KXHTuOoR+htlBJetPqTIJKAtCLAedKJQCjvbDzAGenHRw9Td+jrt/PGkW0OSEOlE1AEzlEZU/BMA8SD9oeYDf+cip+MB7j4NTzCHPaIVKk8da2crDXkICuYWaGlQKSKojM1MX8jCa400FkB9Q/kn+kil3V0eZLm1WXRQZj2NTdDtDnlgLCtOmlUDNJywW0PAECWhN3ByFqnnAdxBQmaaD5a4ygP/uaz8VAGYGsFQ7pFUuoTVVzASRdpAaOSWWL8pw6SfOxCUXH46ynEKe06p1DE7SFygR460P9QWBOb61qtkTOKNqlXrIvXaMTZ61QUEe5JcY5hGqIkGIoQ50B0WCwqG9ON9HLDVyhgz9fFZ2z/THZY6nxN9kGAXzYlnCLv752g244fZNmJijstEUwILyhBRScYZwArNUHfMcHH9EgD/77PnYf1mBYZIJLjZKpjCgytdyDofDBFVRoBPHAqB+aONJK/ZGIUcA3FhByzK6dJQZzUzTXtRBFIR49rlpAeBnX/YxVAmHmmcVAV/pyVLd83OMjxZ4z1krcdnvnoYonMLuPlWKhDGNrWoJ36US2rJ6eRAfRoTUI7jtts0CwDsnqaiUabNAoBRvsk+1ZhIqgAkLCIDPO2UZLr/sNGUA9xMfg5xzyWTsgVS4e/N7adEqxR7nca3w4+sRZOy1OiaYsL8qyi6WoDOz/c1UwAaym8P+TN0hlWxNcyq9/AqdMMRYGEuh98/ffh7fuul57KICmNSmBtBmw21jbCAJytm99ksXY81hC5FwrmYe0oTvOZWqVBnnBBteA4nYwGCNFAQMvL7GSYH7rJSRTom0zBDQm5mQtnLRTzlfCozEc1g86iMfeHVmOqGIXRthM1+Dr8txMkBnSly+c717wmyue5cgtpKzAdXQZcr9u0BFi/tuBwFhEhmJZ8bWhesjKVy8/PoOvL5lEm9u24OtWyexeyLBzrcSTM8MkJcEzFRi+lJxKxOa763inkiEQ3tZhWWjovK09GS9zB+k2vJymVfqeRjvzODU48bx8d8+HWvXLsQw6yPNGUdQ10722oaF9rXvlY0tm10kUuSeZ4CJgMfsuAm3LfuUn6dinvzb7M5jTM9V+KurfiIAPDsbyoK/KId2T8t5b+P7JADmnmsA+Lg1HVx+2TsNAOcRBhwHgqTaApo1EITitbHWtX1xY0eseygVjbTMZXNAwGvIZIkfMnNW2dgp/NCTBTuDAQiAWceXXhviC1/5KZ59lXnVBcBGD8Jcl2PPdW4WE9yBRwPgpMOjOgO4QlK5GGZsIKKtdIKMCmfu5ep2YOyBi07kwY96uOWeTfja9RuwY4b5sK4U6FzinE/8Ol4hATBjHEK/wLqlHfzJJ07EqacdgNl0Wtb6gnC1Kp9j1jS2yO69ZntmE2zWzVT9N3s41wlVmmokEGytc8ZZL88T1OTrEWryaxsniOY5pXESMFtwU+02zz97HU6sMUP38MpDliSIfM7pgrHHaqrpeAGGWYGrb9wEAuBtk915sCyte32fEhCUQpQ/h807VNRWaqDxqj56QYIVBy7C4iWLsWnzNuzaA8ymjJigEtZyb9k8QyBsynfbsxmCEfsVlnQrnH7MUnzww8dg5Roqi/egykKUOcfHVP25/hvVzQ60yLe9uHFLMHcHrgOD7WaNTfVvpTnIzgg+x9B5IeTNz+LA9fp81osCukHwlu4jYkMOIxJ6nhpJcreDPbMeXnltGq++Po2t2/ZgYnIWO3btwe7dc5id45zmkxFt6UPZq8u635tDVTIv2myfa+Ns3XvmXUsq5grzWczgsFN5iNBB16kwFvdx6kmL8MFL1uOg5RGyYpaPMhpDzT4CYFk385mQ8QCW78smjErjVIe911EXev6r92U9AvLrlHvOfdbs5Jv7EGt4zEWtBfQv+a8r7cu1FWgr0FagrUBbgbYCv2YVaAHwr9mAt5fbVqCtQFuBtgJtBdoK/PtU4MX7f7OiQqyBwI0izVzuDG40h9JmgWoHrg3wMwhlSqUGAPOwnaqheQto5ghSNcOku7SLp5/ejetvehJPvjxnALjJAKbVoRTAPM8uZOk42s2wbkWI95+3Bue8Yw3RBvoZD/sCZZE6PNAntONBo2BDF489+RZu+P4mPL9pJwh4MgI5mSe7qDwaiM7QqRB+OYLYibB4PMepxzn4T+89DG87bjXm5mJcfe0GfOf2F7FjlqiMuYKR5ZnKNFZHfqYADgusOaCHD733ELz7vHXw3WQeAO+bT0pbUyp/qdiKQ1MU7dhZ4uprHsE9P9lTZwDzwnkQSZULc4uZG2z5n12/wJqDI/zubx2Pi85biSqbVGZyVth1EewQFFdZATfk9xoIbVSvzK8TAJZUpYF5ZsFYFjw4taxneJkB4Co0e1JnDtmQx6XMJK50OCqb2vqAm/bE85BbGaN26Bt6DiJec9DFbfe8gn+4+hFs29ORsolZo/y5DgFwo6DhoMNFz3dw8JIUf/jJ03HBectR5lMoig7SpAfHm51XntsBtEHoBvrIrpwH+jXw1iE2QUGt+pPSjqCI70FutUrnhZszt5kAmDabiaxOQUV24sKLApQeVVcEG7VlLNVmoamtCTtCfwxXf/M5XHfLBuye9UGWKwtzqj1ZKYmLQpRhrnzTBYGD4w8PcOUfnYsDD6hk20sATKURoZYUkPowYMnsaMImqV4JEgVYTEHVWFiaQolgiVnbXFOprKoJrqmsvO/+l/DFrz6E13eNo6+GhARVmUoB7FchAkHIHIsWAr/zwePxkfcdDtfZickB17bZ+jZwQKrtIkNMSWDF3N0UvjOOm27eiK/csBG7JgnZHSmApdLkP1T/EgDPK4BLjI4UOOvExfjspadh8cIcSRainyVS8/H9CJAxDbaGYbIu5iG7rtvgZvO5xqKe8CeKaP1MyLwXCO51MbB9ig0CHNNhWgkmcVwIfDlunSDEaBipceTqb2/Ct27ehMkZWnWboreBTpYR2eyHFTqdCHddewnGF2cY9GfR6yxSXnGazklt76trgArc1PYuXp/GwlMzBr9WY648XLOLZvcA6xESdBC2+RH6JTDTT+FyH+MaKkfUcKBGAFlLV8hSZqrbzyB8puqPMDAMA72XmCCWkMUBhiRysnYNajW4WcUWYCY6V76ppAk7vIDKekJjDwn3GmUHM3s1w8SeBK9vncKWrbuwdfsktmyfwu6pFFPTGWb7JYYp9wqXgl/zuyc7YQ6wQDo/+GemnuS1GoTyEHkVVuxX4Hc+vB4XXLAafpBhkBXICjYTkDwSCLFW1pjSNLzw+30q3Kno87heqExn4wSV+J5snl3Xx2AwEGTtjcRar7wXRlEHuydTWSo/9uws+v1I+eD7AmDhVCc3haLroRvkUgBf+RkqgD0kaYBMCniztGUjAm2vZdlO9aSU0Cyl5fs2TQqCjsxypSU4M1YdVw0ahG9Sq3OP5f1LDRg5OoGPwIuw+dUB/uqqH+OZV2gBnTFKXrCMCuCCwJAwUe4czLiGFMBXXHomVhwEzKR8bwTbbMTKkDEXnHmm6ligi4GHTuQKAN/5wKv48rWPY+tuR6C/ou24LK2513l0Udfn2TwTejlWjnv4fdp4n3coqoDNN9xvbc/TqNfxEs14SwWq+WYuDo1Vsa0V2xu5vusAarvnEGbWTWzN1zQwd/65pN4/2IzVqHz3fapqIHBjHd7YTdO+n6pizkPeNzzWwXWkAE7yEv/07Y24876XsHWiq5drlLSNnXIDgE0JT/BPNwNC5By9zjSOOqyHj33kTCw/8ADccvvPcfu9m7BzwheslIGIVKVmZ847Ct3czc2DTh85RisHB3VcnH3eYrz/N47Afvs5cPIA6ZDPB7TRH0g5XHmhNS3IJWCvVTFfl4rxvbb5dFTIBWKZqx3EfC9DpOlQ96ZQtvpmWc08YUJgzkM2BqHgHIKedegooSYP3mN9/uwQeUELc3MU2D3ZxxtbdmPL9mns2DnA5HSKqakhZmdT9PsJdvBemjFznW4cljUuJbTCxs1FQf0J9EAhwK0jGni/cbWP5zhoiYsPvudonH/GSoT+NGbzEllt1yzHEkVXsAHGXBNUG7mlcJ0qrdiiA6SGN0jcNNFxMnANmmC//v56z2ItWwXwv8/fWdpXbSvQVqCtQFuBtgJtBX59KtAC4F+fsW6vtK1AW4G2Am0F2gq0Ffh3rMCm+36zygWAeYhmB+6yymRWG9We9QE6D7RMDUxQRDWwgT87wOXBuEEEQQtZY9JWlQeWlmPIw8DRTgfVIMaTT+zEN7/7BJ58dQ7DwlQqpcdDRAPAVDvx95TLjfUKHLEqwiUXrMVZp66B52Xop3mt5KhAABnx/dBymgd5ro+paQe33f06brv9aeyYKDCXUSEXSk3o+gUqZwYB5W5ZF14ZYywuseagWbznrKX44HtPRBCM49obNuI7t2zGtj3A0CEAriWM1OXq5J8wuUQcllizPMKH370S7zrnUFlUzw1LKYOoviWHpeKEkEkyqapAL47gOw62bktxzXVP4Ic/m8RkTgUwv5gH/pnsV2WQ7NIsFYidAoev6uLjv30s3nXeShTDSczM9FFSqUoFnzxNcxRZage9AW1o7aC7TmfUQTI/lKfqusiSXAerUgRWlcBZ5aRQjKjqRcWqHQTnBDP1mbtpK2kta5CJyj3Z79LCmlCLlrfMeJV1bwc33b4ZX/rGo9g+TahmbotUNtGSlmCD2j0KHKmsG/E9rFya4dMfPxXnnXUAkuEkkmEAz1+IxJmWKlBWqLRtzQ0I8Ndm8eygks13owA1qEIYws9xPAg1lONHW9uKEJTgnHDP05jlSNCNabFJ1ZdjPweZVKNUrmZJhjRPEPcCRH4In5AdXXzl60/j+tuew9QgUlYsVe2sB2sjBTDhcZ0NOx64OPHIGFf+8bk4aDlkaZ4kKfwggkOIJWWRKbFkZc2xoqVrnWPJ8RTglIKLYC1FGFkus6ARx5wq5tBHL+6gSD1c961H8I1vb8DOuf0wl6cIvBxOmcLxY9lw+7JOzrHqoBhX/MH5OOmoLuYGW5C6I/N21GYzzcN3jv1AwJOgjhbQkb8IN37nWfzjvzyHnVNUilGVR1txy8I2VR9BmUEMWkAz3/vcU5biTz/zDiwYSzDbJz8wO9k4CHXNVO43SjraC/OFOO6y4CTwD4K9LgWua/a/PuGINSuY0s1UhDb/G0CYmrIwd6SupgU0M4SdgPnTPmLPFdz5xrc34YZbXpACmGuAS1gfhL911qN6LfieI1cAeOFi7qdUmnYx7JvSmmrNLC2Ul61GC85h2cTantvYmTdw2poW+HnOL4vXZBOHEwYYVg6SnIpjZsNSnR8LMuYFnREIOvnavtm6svYu7e9pC5vBC6i4LdFRQwv3WXoaEHT48J0IZUo1ZmD2p641S3A/FiDPhggCQmwPecqM7kDNLFr3Pu1w+UrMhu4iSQh4Btixe25eJfzaG7vx5rbd2L17Bv3pGOkwknUrVc7MaLd5QuUi1cAGYAzw+FjWqXDhGQfhtz92FBbv56Cf0QbalN8cuzAIpQpuoF9G5SfXO98bG16kgqYat0KZs2GIe4HZMQvqCDjS/t32jjjuYuu2GXzhaz/FE8/OYpj2BI7ycmgwruA9p84AVqONh5GoxDGrQlz56TNxxOE++n0XfYI0apN1HYSkjXsB9ybuVdy/aK1ueymVsVSv8l3wfiubcRpm8/3WzQHWGMFKm1KRNvRR2MFLrw7xeWYAv0Kb3xwOXRw4blQp875i/SKC+yOBg5OOCPHZPzgDhxwIzEopHSNPE3hOgcIJLFOVAl82cyFEh9w/CPHAz9/EF7/+BF7fCSRpBYfrUvcAXqGvhpec/1QFIs/B/jHwsfevwPvesw5hj1a95m7BtWrPFJYPbftCoJ9XUOWpLjRzGWgaYPhrWuFrj68hpgC/sW3LPmYDFMeSc6iOoZDNN7OeeU9jFIMrc996P9NTjGpvzhY2Z6jSllLZ5T5XwmEDAe9zVEK7LnrceyoHX79xE+647yW8/hbv1LWitG6Qmm9aqRvpBP1LA/pjnQyHrXZUl3POXocwcPDSazO46uoH8bPHpzAzx3uBzRfeF7gOeA9LEyrjCYRp1Z4iyF2MVR5WH5LgQx88DO84fYXcRqqKzTMp+sNZxUsUDr+fTTN81rLmIjYlxHFcZyazachF3Ill8UxlvizcfTY05ciKVPNBbQdpjqgTSx1MmF9m5lThB6GaEWhTXeZ8PmPDTgqnSuALCCvoG34YK4ecMDjJuJ+5SDLeCwtMTs5gy5ZtuP/hPdi+fQoz0xWGCeMQOPa1owSBLceMjTx+avdqxwB8yeYnmZvkWNh18I4TD8RH3rcOKw4qMWBTkhzY+XzL/cCRHbbFCpRIhuZm0okiAXY21XDOcBNlk0nTXKB12TQkyV3CIH3zDMzn6ePee3d7Zvnv+HeX9qXbCrQVaCvQVqCtQFuBX/0KtA9Tv/pj3F5hW4G2Am0F2gq0FWgr8B9QgQ33fKgyK0WqbpqDLIMsUsDso6RrMoGbBzEDaQYx7KDaPvgqPMR1eWha2aGlF1ToRi6qQYTHH9uNa777JJ59cw5JFkhBxfxV2vcRAFOFZQAYAsBHru7gAxcehjNPWY2qTKQqTPNCgMZsTplhavalhBdUH256YQI33fo8fvbkJHbO+dTKWLacMvFoj0roQVUKj7ZzLF8ArD8M+MB7j8SRRx+KG2/agG/f/BJ2TkfIPVovzsGjBWdB9U+dd+h5iIMca5c7+OCFK3H+2evg+ymSykeRZnawX6ttqNyk9bOOCIsCURBg+7Yc37zuSdz3yG5MUNEmWhzAo2KLWFbQrETouIj9EmsPcvHJjx2DC85YjTTtY5BVUpjxcJwHsjqErBUtVOjwwxTbBkwFhOu8YEJUUzwZuOXBtyAn8yUpz6HqtFZbNSpw/pkOTeetO+3Q0/I+qf41ta3rMwsywyhDaOHgjvu24e++9hC276GNtIE42ecSzPA98ZxfKlcgRmUA+JNvx7lnrkQymDNwH9Bq2iyALWPRro1g3UBKM/OsHnxf/cFQfx5GkfJV+YOb98iDfZ/Au85NlhWmoJtSHwXnTDVtikwebFMlRIKj0fErBI4nWIiqiy8pA/gFTA5MhUjVnX6esAZfM0DpEzqaBfQJh1sG8EHLHQySxDIaqXhzbc7QApbvSTCIKs2E0IqqVrpxsmA29wnTXdagtkvl5wnVuOaiwFUG8PYtfXzxqh/hhw9NYCIbk+Iy4PqkPbnftQaNIEM3HuL4w8bxf17xfuy/JMXMYAL9oouqyJSPqqnLdcM1FziyMef68bwBfCzA7T94FV+89klsn8iUl0r1bgNptO6Uq8g5yAxsFyNxhnNOXowrlAGcyDI3lc14avOIqMEL63xW22c4zwSNathNy8554K8mAE+H9rKS5ffr4L5Wz1GJyeoIdhlUqnioz38EzQnruNZ8dALChhBXXfMkbrz9BUzNsWHCoAMVihUhmd4P7VBpIV2iG1f4wTWXoDc2AwexgEGWGjRmNia/dzAkoPYN3M7vmAajOLaEKWpW8Hxdg8A+P08YrvE2oE64SQiuLEz9SxhncJLNFVLYSwFNy3bLHZaCTgCNqvKIQddq+JBiDjE8NxaMTrMZs/11fLhuhCJP4ck+Wh00KN0YqALVqcoTAcWEEJcw0nMRBZH2Oe4L5pQQo58A0/0cW3dOYdPm1/HYk7vw5LO7MNsv0B+aBTaVuU7po2LuKcfCIdAOELoVun6Fk49ehk9/4jisOsRHWg4xLKiYpy6fsJKZuwMD/aU1KxnItogCquGppqXyuxRsBQI2XLCRhdBTS4pNGwaER0ZGpEr8wtcexkOP7UZ/EKPg3CsH1tTERiWpENlQZAM5EpZYf2gXl1/6Dhy6xlFDw4D3KN6buJ+w+4XNFrwXWJC89opmPvI1Ghtwsy02VSH/nNelZgdC05xW4RTvc7+gGtRBNx7Fq29k+Msv/hAbXne137m5L5BKdTjzXwnyaeJNsN8LXJx6TE8A+IBlOWa557uRbIXztI9Sv+Z9IVV7gJN30PGZn13ipW0JPveln+HFLXaNyqhXYwafAyzDufRo8U3fgwhjroOLzlqGT/z20Vi4sI9B6UkNntGqvqIaO0NMQJ9xP+kgdyoMWWc5KARqWBCYV9OE7nLz9tl6ZnEdhIqcYMtApPiIyq3ztAvCTLK6RHsWK5BboLLl+vJnuLQs5n7KtS1ptpTlBSMBqC+l0pzNJtw/aEfMOIvAQ8ys3hICwLfd+wLe3F5nzrPKjYKf+wpdHXS/YlMFG4mAXpBj/aox/MbFR2D98YvRGysQ80cXHu59aAu+esNTeOFl5ojTBIDPRBFK1pjtGhxPwXaOfWKNT2WA/aMKJx0e4jc/tB7rjlgI18+RJHNqRsmrUKpuNmexCY2q83RIoMsM8ECQU41SdIKoYwZ445XlcRTpZ1pONhkuu7hsXnvMq6cttHXF6boZESF3klTZB+aAUaXwGUsQ0lKbzxm+qdG5T+veYk06jfqajTJbJyJsf2sKm154C8+/OImXXp3FrqkC/YTXb04MXFcEtXxN2pEreEBwmHuyg8DNsHb5CD52yWE49aRRZGxoYHOVnClMiq89kyuZdaILg5pCOK2oELaxZHMQbZ75vrmH6BlDnY72rMAPi9aoGyirEke/6472zPI/4O8w7Y9oK9BWoK1AW4G2Am0FfnUr0D5M/eqObXtlbQXaCrQVaCvQVqCtwH9gBTbe9+GKB5SEo/tCXEFdfn7eNpGH9FTJ2Oca5RrfagOAm4w+HnMTQ/FYjQe4BKGuWyIOSuT9EE8+PoHrvv8snn1jVgCYlpQNAPZK2vJSCWgWugtGShy1poP3n78WZ5y8GlWVyKpVdq06ebdDcv4sAikqxwilpmcrPPLYLnzn5mfx4us55jIHacnD0lwHmIRtUtVIOZRjgedi+cIhTj5hCd52ytF49IntuOtHr2GCNoS0T3SoYIkFV6iQkpOy5wsArzmgwgcvXIWLzj9K9qTD0kM2SMx+uMlNFlzkoT01Ug7iKMTWN1J87Z8fwQOP7cYkrQl5kJjzkLEE3Tol2HJLWWfHtIA+CPjkR4/BhWeuFQQY5BVSQihCIfpF8uAyMHU2AUgzdnszEE2VaipBqih5xG+AoRnPfRWVjSqR/+XnG6tIAgyqtwwwWU4jP6Sk45mqTyvQAiNUJrse7rxvG774z49i6x6Ce08qPEJpQVgevvJapQCu0HGAVctyXPrx03HWOw4GVZ9pVmCYD2XXanOvsRsnKPNkz6lsT1qi1ra/VgMDJ837liUsD6cFIe2UV6BxH6vgJn+SV2RWsMzjNcdl6eoAACAASURBVDU6D+Lt4LsUAOY49iJCpFH8w1cfxfW3bsRUQutsRp0a3iN0UZWphvV4iFxh1AVOODzAn372Qhx0IGFNKrU11Wv8XinHCRFqGKhcy8FAUEoAnAfNVIhLdc0D9VIQ2LIbmTUdI8vn0Ik9xOEoHv35dvzNF+/D829U6KMnJZevvGh+X8/GLEwxNprgvFMPxmc/eQ5G4xlZuE6nARLaKktVx3VnWdJxh2BaGnVEUQ6nGMGNNz6Hr33neby1LwCu1XsELpwdtmQ9AeDROMO5py7FZy87DaO9PrKSFuGELMysTvTatA4lDCDMMwWyqdY47nQoaOxcax9Ozbfmw1wKrNGhAWqEjJr7HlEXD/hpdeurFlR/E1jSUaAXesqm/Nq3nsX37tiMyVmCZ4IYKpILlK6wGByC1MrsXDtxgVuuvgRjC/uoyrBWC/tS2Wdl3/I3OZW8QKDNHBTqDNOqUt4zr4fQn/OW84/rLqkt+ps1yvpr3y0JMesMW8FDgkwCCDbBGGA09Sjhilmly5a24Lqlup1jWQNp5l2npkZOsznlFAdeB8Mkh6/MU1PcywZZ+znzSyn1TFXzGe03FXphJFWwHAkI2UI6PNCemnMshhtEmBumeO7FPbjlzqfws4dfxsRER3eLoszMFrqMBKBLjgdtiFGg4zk4es04Lvv4sTh63ZgyrplbSwDM/FvByopKfdrFEpZbPjBBl1SMGm2zvxfoZXZ1GAok5VQLS5nOeWGm9J1OFzt3DfGFrz2Ehx+flAV0Qchc9qUWZdapGhR4L1AONKFegWPXdPDnf3w2Vh6SY27gYDbJ1JTDxhGyN1pmK1vXrTN+PSob97pvEADzo4kPaNIWeF2sOcfY9mtCKAhEEuh14zG8ua3E//23dwkAC1JlBJspMuY5F77AGO/D8Cxr/bRjRnD5ZWfigKU5BmwIQiAniGw4g9yxvHrGZfMK86GtCTY67B76+MJXfoaHnpjB7IBqZb5nuxfTnZdwsnTr64CPnuPIbvrSj5+AY47qYnqYCPrn2oWolM+UwU0bCDYhlA7t+C3v3SnYeMGMet53La97XvmvLHdTw9J2mn/Oa8jLpI5noBrZl6qZ8zkM2ShDeCutMXw22+Qp/IiNBLxKqvQ5b2ktzv2f9/JKeddUuzskyYLbJaIwkAI4LSoB4Fvv3oQ3qADWgO3N9m4s6/Vp3nLYrhAMsOYQHx9970k498w1KJ09UiyHBdCJI+wYuLjm+0/gtjtfxu5dnLDMFnZ1TQTAFqHgwXd4r89srL0APeRYEqc47x2H4DcuORoHHOhiZm4Grh9hkDBSI0KSWx4wryfnPbyyZhPdV5QLXmeaC4zrDmYG7XLO4P2vQOQHcjBhQ1ZjJe1FVIv7ai7h/ZExIJyvbJijYplrDtxrOGf9qG7KMftovghV3XQm4frj93EfhBfAj6gS9vDGtlk8/vR2/PThLXhu4xTm5mjLzfs55/8QOcdF86OATxBc2zOzWW+/Ton3nXMgLnnPGvhdNh4QGNvuSKjOD8sZJlW26AzB+pJKYtrHW1MR98xmXdKinfMwVAPY3gxpW7t2HUde8IP2zPI/8O8y7Y9qK9BWoK1AW4G2Am0FfvUq0D5M/eqNaXtFbQXaCrQVaCvQVqCtwP8PFSAALpktWNs5N2o6qe32StRqK2E7SNd54D4K0X2Vw4LIgoyWc2i4k0fJOXoxkM0FeOr/Y+9No7Uoz/Tfq+aqd4+AIjPIIKCAs4IoDomJGpM4RGNM0m1mzZxOVnevs9b5cr6c1f+e8+8kauKsccaoaDSKxsRZEQWZFQREQRn29L41V5113XfVhu7z/x7Nqu1CYLP3+1bdz1NP1X5+93Vdqwdw58PrsHbHMKKMiskCuZnpxis31rmhRgBsGejtLrBgZoDPfXIWzjptDoo8QhhTlcQ9SVWYivJCFFGqACEsKksH7+1J8fCKjXjqmXex50CJsIwFwol1a+nCKLipSvPRDEHhoc/NcNiYAv3jXOwdzLB7X4lORt9LwgRuVGpWHAGwQE+CMCfHUVMMXP6ZOaIAhhEiZr5mrLmUNQxXoE6rUlvsGbmBvPOdCLfc+hr++MpeHCBc4QZmTsUfgTOPTVUoNP8kPJ81xcDfXjYP554xSzaMo5xQm/CeamsF31T4iCW3jKc+MtcQgaCBG5OqttPsUUIMqsVUuXIwT7ce09qeVl6rUl/SMrHOwZPXoApcQJbagjOf0mMmJv/NMPH7le/h2ltfw7sDzLtVN22xLyWQ5aYyj5cbpxYQmAZmTsjxnasWY9lpkwXOEB7Feazqq0oFKlbjMscIemOZQ55HKEmFo8Jwgp86J5Zfq9mtagHN1yGYEqBAG9YKLlJNzA1c2ZSuFLiiOKUij5vw3ODm0VoFXNNGb6uFMDLxy+tfxe+e2o79HSqESgGEonDmprFY/dooLCqAgT5bFcA//dG5mDzJEAtngkraW6oWVI9HzrVqsKDVJhVanFC0g6W9JgEx7Y4JAJjVSAtgog3X9GFbBI58vXG4+943ccfytfhw2Bb74Kyy8lQo64ua1LZjjD8sw1cuPRZXfv44lMlesbwdjDguFmgTL3abtE+VGurMtmAjaBGG9+J3v9uE6+5aKwCYqrlDFcAEB4T+cu2ZtkBJKoDPXTIBP/nuaQi8YbRDwhUFcJIrLvvxrCfnChV5uQB5AZkch9qCU/KQFerWYzYK9yTfluCrzv3UbFUx5XbYjKA2s5xNhahhbTi0ng9cjIxkuIlW8I9uxmCboM4WcCTtLaMKYAJgzuMUgZtjxS0XY+z4FElsSA6vKmgLJPmIHDt91Alz2KgioKECwJLBXmUbc+xrAMxrlwCY50PgTRtbqtBEKScAWqE4P/hvajuv1uA8TlGMs3lBVP48bQtlXsJzqGqnzS5hOtdoFxL/KpbpHQUrzK0uqPhlVZhBWwowSTmvzBxWybWJ1XUxkhD8aHXk4iuZm01AzfNNR217Pd+F53vo5DbWbtqL+5evxXPP70NIWFnEOuZ5IOs4rVzVHrhEl2Nh+ngbV1+1CEtPnSawnpndtIXlmszsb0G8VS24vrKmat+q0LAiWqqe5zolcQYE9VQ0cs3IxdZcobyJ93eP4Oc3v4JX3xhCu+0iO0QBTLcKyWSmRrRSMAZ2hkWzfPzdNWdg1swSYWRjOKLylBRV76emxRxUWuWygUPnLMc6iiJVfIviv7Jyr+aBrnnqvqBqYLU4pwKY+e2cS12tPryzM8b/+7+fxLrttNVNYKW8djJkJuviqDKS9y42YxkFTj2mhb+75ixMnQyEHPeM6xutf0OUdiD3VCCVDOAyM8WJgo0ggwlwy31v4NGVuzHc7kaaD0urF+8logJl00U1D9hY0W2ZmNyX4mtXLsIF509HYWboRLT9pZKbazRhdgY+h7ATiPOIlsPiKkHnBMlFr50P9FrneEqTU/0swskmjWCVMpN51QZBJ+/ZWnceI+2OfbozUPHLaIM8lTx3Zn/TQjwKZSGQXGkaWHTyROIj5DVKWkJrtrHvOGgJAC5w6/2b8ehTW/DevkAdDjj95Vf1ACVKeLVD7rI8zJhm4OLPz8PZi49EVxChEw0JKA1KqvALFIGPTbtHcPtdr+Lll/ahHfegk+YwnEitqPkcwitPVKz6fnK9Weq6MbXfxOWfnYezz5wEr6tAROtrzvGc6meq2NW+nQ0dsoZK1ITe+1lozk/JprZZn4PNYdJEw3fmvOQ9gOuL5NGziYQuA2yWqmzGTbVOLgra8tPZgM9rglxlrZXnTFFUc11XmHpoNjOfU3yXlusGLNeF4/sY6JRYv3kAjzy2HmvXDmFo2EWScLwZmcGoBq6puWRdi49HwfG30O8UWHZiP7506dGYMK0X7WgEUcy1nudoSVa9rMSsp1iA85rUjGW594ijzcHGM1lrCYANBcDqSqLPM+qEos44jQL4L/ADTfOWTQWaCjQVaCrQVKCpwF9VBRoA/Fc1nM3JNBVoKtBUoKlAU4GmAn+pCqxbeWnJzSwC4Nryd9RSVSxzdWOQahjJ76ysd+sNrxqwaV5flcHIL6LaVVSh3NBm5iyzCqEK4NVUAB8EwPL6YvdpwmJmn9gC02ZXM4AJgC86dw6WLZkj+bhRwvxHbjwSOOrmGzerlalUucXc2Ms9rFs7iPvvfxOr1uzDUJEjprUoNxtLD2bOXLwUOVW2eTfsrIBD60orBI8GTheSgraUVEIRtNDamBu5lfrPtOE5GeZNswQAf2LZHOTFMGJm9cFREFhthXOjmYDakyxZoOV7eG9nhhtvfhVPv/Qh9nNzn5uqzPMsE9mD5heKCqsGwNNNfO3yo/HJ049EUTALuUAk8D6DS1Uh7QmZcFeptMXakIquSq1SWzkT+HBTk29R55DWEKmeA6omVQtw2fCk/WaV9atQWSEFf+e84MRQAMdN+QLdfoAuycyz8NDj23H97a/jPeYpJ7rxq90FhDeVEpc5rRbQMg0cOSHH1V9bjNMXT0TUCVWtY9MGV2Fe/f4KpzWrsVb8CRCr5mF9/AQFtRJYz1Nfw6IKKs3E9pHnzdfjZrRs1psKs2sQx69lVjCPl/DPsKigNdDbCjDSBn71m9fw0B93YH+bteW8qjbONdlSlH9ULTJrt8cqRQH8Dz87H5MnmegI/FEALIor9XOW3yW/lsdF4+mcikra6yrEU0VnBaQJDggtxNLcQ3eLACPArvds/NPPn8ELb+zFSGJJfjHzdytSB7O04NoBHCvEUbM9/OR7Z+Hkhf0IB/ciYy4jGzKqWkj+bwUSCYD5Op4doNVVoEy7sHz5ulEFMAEwr0/ZUBeVloI8BcDcYDfQckJ84tQJ+NkPzkBPVygAuLaAJjikDTZVa7XFruQ1U6FKYE7bUWbcVoq1Gg7Xdrn1vOfXUz1Zr1ecJwJbmdnb8gSUSu4nK29r1iYBR7dnIYoM3HDXOtz/6BZRAGcZVZ+quOT4Uu1GBbDYCVtUYeZ4+KZL0N0/gjTmtUd4HmiTStmRuUUgQit5q4KStUqfxxSGpE+q/vQ8X64lcRkVuK35nTx3zmfCZAG30iigd480TarGAVWkicqekNGkgp8gmorRbpkjWTQkOdAcQwVVbAJQ0JWl2hCSRLwBuLACH4WoVDPJ6s1cE1HagUUlofRzeIhSC5QKm1Yhdqmci/Xc5Xswo11y2lGgFXgoHDoedOHJp97Dr29ajff35gKqZJyyQGAiFXji2MD10rUwoSfH1Vcdh3OWzREAHJNpqY+sXJcEsRwL2iTL9VzNWzoO0I2BzRI8U1o+E3TqRaAZ27QDFhUmYa00INiiAP7XXz+P19aOYGTEGQXAbLQxaU0s12Cq9vUyZ0osnOnhh98+DfPmWOhEFmI2nbDBJWWOrrpOUO3P+xTHnECSc1caZ6pM6YNK77oxpcqtpg04dA1gfQPfRc78b5eqUh9vbW3jn699Bht2WgjjCE5Gd41c7m8oXfasSCMW/+u2DZx8dCAAePoUQyygI9qV8zjolOF2VY0fISyXjSImzNyC53rgEr7i6bdw+12b8OH+XuRmiJQZ8TILCZupxmYjQgGzTGiGjj4zxefPOxLf+PoJCLpitDspRkKqgC04HseFeex8bwJe3m+EGMJzeD8kmFNL/XqyKzDUZh5COq6CVFq7XGtSnROey+eVEtu27caePczldqUhodu3kcWEn3ToyFFaKTopG8syIKfNdoyJ43sxc/Z4FHYHthfI+Nm0QSZEtyEOHr7J6yDHrcs347Gn3sKOD7UdQg9TG07kXiXNR4XkIY9xLFx2yTG4/PK56HI6iKMhWduLzIAZOUCewB/XhRGYePHlXfjtPW9i8/YcncJFYUaUJcMxHFm3eU9mDrY0DHE9MiPYuY1+08BxRwa48rKjcdyJ45EaQ2J7nLRjFLaLiACYTWBVzIc2YqmTAK97cVmo3R4IM8VZg8pdV8aDQJ7PJYHHZw4+X7BhhM9GfA1edw5MsdBnIxDXWzaxsHaax56Xqg7X+a5Z1xzc2vJcm9cgluN5pvbUXb026LYfFjbWbjiARx7bgtVv7MfwsCu9GzkbBeThNJX7sgBgUXu7aJUZTpjr4etfPQmTp7uiEI+ZIS42Ljpe6gRhIGPeRKUy5zlpaAABNmG2qvbVcUatwwn1ucbWEFgtrHn0JY79TJMB/Jf6uaZ536YCTQWaCjQVaCrQVOCvowINAP7rGMfmLJoKNBVoKtBUoKlAU4G/cAXWP3VpKerfCozpZpYqplRFUSsbaO2rMHAUPFWKh9pilRtjmrdI4AvJuaTijPmpjqN5bEXkYfVr+3H78jV4890RRBmVOYcAYOYAi3yYVpUG+rtzLJrdhYs+fRROP3WWKJLCKBZYxs1Ywk3NzOSGqypSuAntBR5828X+vcDTK7fhsZVbseW9DoYLQyATqRLtXKm2Lai0zVtwSkfsBA2Hqh/a1RIwUm1TqHissgk8FAD7riqAL7tgNs49ay5Ko4OoMLmPW2V18j10Y5xKLYcbqiYQuB7e3RHjNze+gmde2Y8DzC2lJXNOhWOCUiwQ1RbZKQ14zACebosCmACYSi4C4HacqPmmWBfSApqbwVQAa10OBYqjls3VBqdYOxOUSxbwQQUl/17n8dXjLdaX1aY2LZepWOvu7hLFms6HXDbXuVlLm+DuQAEwFYnLH3kb1962Ch+MOGIBTWtPbqtynog1KhXEYjlZWUBPyHHNN5bgrKVTEIWh5D1LBmHG46oVjpp5XCvhVOEoGECzUqtzIihTxaeCtXo+873la8VSmMpoPVbWTax3bVuzZmsowzkmmJDTQAEwgbAn0NvBtTe+gfv+sAVDsa82u1XGJ+ey6CINB6VFtWUFgOe7+Mefno8pU2lhzVzPHHHC99a6OGLjq8fCDXhCNR1Pohi1+ZVZJSpC5hTGAjs4nj5zHc0cUdTCo3/YjhvuWYsdBwpR9JYZMzeZiU0ba+rrOLdcgbFLFx+B7129FOP7Y8mwLnNP7UMTWmxr7jLHirCasIyetq7liQK4TAPcc89a3PbgW6MZwATAAvllfvIaorqPEIzKSyqAE3z6tMn4yfdOQ3fQRiei3bpuuRNEivKPGcBsaBA1GYE866I2zkEQiGqQf1aYFmhDADMbU6qqOSdVUakwn5BP5wYVWoalWeIEzbQ0tSi+N114zI0Gx8PCr+9YgwefeAf7CYBTuhNori4bLUQ9bFCJpxbQXa0SK27+Alq9Q8gStWKnKo7LTZQOyVwlai7Z5EIoWWVq100XHM9a+c0/E/aKGrhqwqnt2WulGb/GcwOZp1SBy6vLQqVQolbYEXAyE5z2uo7djbc2vYNdWw+gSA3Jo63VioQlAmg4Rzivk1JASeGmmD61BzOPHAe4zPu1kdHSnsarRQrP8iW/mUfgeJpVzJx2Kp3F/p+IqrKqZyArVaS2m8BttbBle4H//OXzeGXtXnRSNg1QzOjL94AAWNpJaC1tYWJfie9/8yScuXQ2orQtIKtk4xGto3n/4hgSiFeZ5JoFriCI9aHlu6r7dT5xHouDgThCVA0KlWqaAP7AQIZ/+tWfsPrNtljOplTPl7wWWFp1gxBFbbVGdPsGjplu46ffX4Y5M2m/y/ta1bDCe1NBKKYwyXHZHKOW9ZybdQNO3XDDsVUozLGr3BKq9UvNGGT1Go0+YKPV1u0d/Ov1f8Kmd23JFbdzNj4cBMAi2qdltZGjZZZYvKBLAPDkCQSMqgAWAJu21QKagMss4HgE9yXM0odpOHC6bKx68wP88rpXsWmricRIpNlD5lxJFwLmOPuiDDUQostyEOQGTlrYje98+wTMPcpDFCWI6f4BFxEbHaqGEoJ8rvMK5jX3mNcB12n+WepSXfM14JesYI/NTwWs3IBbVg0WllqWr1y5GU+u3IJOGCBjFi3vU2SQdGVgpjmtlaVRCuLqwEaO8z99PBYvngbLHVQFtyjT1YWisEr4noPAshFnBW5bvgWPPf0Wtu9Ri2lphpOs8ENcVMoCng1M6bXwvW8txnmfnoKoPYg4zSXPOs8TmBGBog3DMZE7FobbwIon3sbDT23DewdsMOWBUlpbGin4fMJzJiDnHM6Qm6x3Dj8zMLkV4NSFPbjiivmYNlObZhilwJiJiABXssLV/ULuI+KooI0P0vylid+Snc1nK95HBwdDvPfeAUSMdzZcUdfyfmbyGiCET5kfzWaLlmZrp214QYGJU/rR399TOVwQBsdyPcpz22h0gTb36N/5PJJS1CxAvixMeD4bthKUdobU7MKajUO494HV2LipjZFh2j8zo5tNiCkMqu1FtcsmgBZaZYm5UwxceenRmL+wB7arVtd8TpFnGnk6G3XMrzTkfDbQhidVACuUFqhPy3/eV6rnh9F1pmpQ4hrMa+GYT/++2bP8C/9807x9U4GmAk0Fmgo0FWgq8PGuQPMw9fEev+bomwo0FWgq0FSgqUBTgY9IBd54/LMllWR2pZbiRqFA3EpBNapi4eZ6lUtZKyPrDbFaWVrDC26ucePQktdx4bq0mS1hFCGK0MOrr+7FnQ+uxZs72wgzRzJhMyq9CLZEAUwXxkwUwP1dORbObikAXjwHWdapQBmhj/obC3Cm2o32qFRMMgfXMuBTbVv62LG9jfseeBNPPLsL+yMPnYLWgqGoZmsbVm4GC6gQYpcphKLSRrIQuZ2rm6LcKqRuiVuMpu3AtzPMn+Hgkk/NwDlnzoFlJwhzA+GIWgyKLJlgRDZLaeXMWhMY2dixPcYNN6/CM6/uwwBBJK2IcwIrbtJr9qJFyGZYCNwSM6dauOpyWkAzCzlDmAGJyF+48aqZe7ZHYK0QjBuqcaTjSdUYN1YPhfeEPaLGq2Apx0/UlZXVrtro0maVgElO5n/MWoWCqhJXCKeghVDRxhivBSfwsfzBzfj5DS9ifxQgTlWhqypgjrjWiOdLAEwF8KxJBb73raU45fhxsrHMzXmq1giUuFFN1lNbgMp4M6dPHUA1o7EEOh0qLnP09PRUdtiqNKrzkAWGi7qy2gwnoKw2vwXGVOpnseWlLSY3d0X9SaVuIiowz3IEAKepg1/+5jU8+MftONBWi+RCaAuhidpAU8fNzWsClT7XxPFzHfz9Tz6F6dMdDI90BApRKZ+kzB1m1jSVcGrnzRrQjpNlS2KqmZmhaIh1N+3OBZIRghnM0wR6Aguu1YON6zr49188hTd2FNgbcbM7E3tMGz4yk0bWOXwbcMocE8ea+PyF8/HFy45B4HUQdzKUmadQnPC94PimmoloMluUebPs0XARtHLkUYAHHliPG+5fjw8OEI66SHO1ORbQJZmshOeaPytW2K0cF5wxFT/4zinoCkYQZ57AIDZyRFEoajPDZtZjog7k7AuhDampdrgEo1R7Egzx84dmqR5qZ35oxvXoBBYFrkIOQhdRPortvAvPsgU4Do/kuO6217Fi5Y7RDGBCPAFdlsJHWnuLBbGZohWUogDuGdNGGqsdNdcQwpDCYIa1ZkEnSSHqzRoAqyJZlcliE12p41S5TmCs16Cq1FUJzA9+zqGFsVxKBrJC1bK8hsXW3TZl3VGbc8K8QBTAjzzyJyxfsQkjUVDZn7IJhI0GHJvKilpE4rR6LTBpjI0rLjsJp54yEQVGEJUeSqsLjmUgiwZEBZflgYxbEFA9SFdtKhRlxEShJ+uE/I1qQ61X0HKxP7Zw/S2vYMUTWzAYBQKpiswWIK+KYSa0F2g5BqaNs/C9b5yIZUtmY2DkADICXc9BGtHuXHEoGzfEzUJyWDPN+eVqTkA12viiHr28vsSdoqQqONL1pxXoPDctAcD/ceNLWLVmWCygqVMkAJbvKXheFfySdcdAt2dg3lQDP/3emThmvicAeEQyfUu0HFeybItSrdypPq/hl+QkVypgsaavnAe0sYEaZ4XEdTOLAEmx2c7F+lqaPrwubHxrAP/0y6eweZcrFtBmqo1YcZGiyC3NRjULaV7otgwsWdSNH1+9DJOOyEUBbDktJFEkGcCl3VLYa7Pxi+eQw0KXwF2nVeLDgRL/9p/PYNWaBINsyKDjRR4DeSy2zabRx64qJOkgWlSOpg4mH57hq18+GuefOwUwUsml5RpRGDYKAm2x8KAdtyHZv6rQ1HuWNnNQpU5nAL3XCOSr1gFK0fn9ZmoisAJYVgLLK5GgG3fctQa///1ODAz7KKhWNqJRla4AYFnvaf3uwLdyzJhi4qq/WYoFR/ehzFXdzG+gD4M4NZg5AtdFt+sizgvc8butWPHERuz8UK9dtb+u4goqdT5nJ9faaf0Fvv/Nk3HG0nGIOgmiwkEmVuchTDoMlK40ltgO72MF3hswcOsDq/HsKwMYHG6hSLiGh7BtAntGZfhyDfP1xWjBiGAXBoLSxYwxJi74xBG49KKjYXkRIjYJOT7CJJP7iDb51U0IrLsCYFVclzAcXsOJzC/HamH/gQzLf/dnrNuwV5p12FAirBvMhud9Uv2fjdzVjGyjg8nTDFx62SmYPXss0iSEbXqIEq516jhTjy1fpdVqVS4cbF6KYblcK0N5JnQNTwC84xvw+3rx4bCDu+9/DU89sw379gMJG+cYJ1FmMESpy8ci3g99OGmBOZNNXHTeDJx2xkR0dVuSHc3mFt535YulkUTnE6E4rznayPMZgV9LWCz3FHk0UGcUacyp52K1O6nPztpstvD8x5s9y4/IzznNYTQVaCrQVKCpQFOBpgIfzwo0D1Mfz3FrjrqpQFOBpgJNBZoKNBX4iFXgzScvJn+tskZ5cLpjKUq5TG1sxW6RirlKZVmrlWo4PAp+K3BMSCR7atyIK7gJbcFySvi0gB6x8eorH+Kuh9Zh3XsdyX4kWs0tWhcTAFPfyE3hVADwmO5CAPAl583DklNmISUAjpkpScUKj0kzaCWXk6oSsYLUbEyf0NUwkCQmXnhpN+5/6G2s2TSCEWbhGbFYTJZkOSJt5OYlVTWEmkQGVLjRbpe/qKqlbOY3pgAAIABJREFU1adq+BQAUx3jwLNTzJtu4wvnzxIFsGFFmoeZGapsHQU1fA3I8VBR0/J87NyZ4MZDAHDKceDmKTMb+V7VsRBBu3aOo2a4+OaXFuCcpdMRRW1RAJeSz8ocSCpjFQKp2o/KY81DrO25Cd5U0aq5oYSn3GDX3EZVAB+qSKvBGTczqThNUt1YpWqQ36uWtmqLKOprvhzVhswtNgx0m7aovx94ZCt+dasqgGOBEmoDzeNQJRMtvzXvODBKAcDf/cZSnHz8WIH61HUTqCoArmyPxZ5ca6pQO6vyRvmKtapOoUFtz1ireTm/eU7c1JU5XMFy3YzmeajqkoMn0JjzmeCTmkduwPOfmJ1Ka25C9sTBf13/Ch5+ZicGQkJztYmWmGgBB2ws8JCbiQDgftfC8XNt/PRHn8TkSUAUay41N/Ll/Qm2TLX75YeAQqoEZWOef1cAqBCktvmlGtRFEBCSAB++X+L++9bh4Se2YndoI6TSnUCNcK30RcXGYySI628BMyaYuPobn8BJJ45DXg4jT02UzLxl9ij/o8KUym1xV+V7ap6077bguCmKJMC9967Fb1dsxZ4DbBiwkIkFtCq7SAFVGKftFAqAM5x/xlR8/1snoa8nRpg4iItM1bvciOfsMAnUpaXhoJK7On+Zb2wb4byVeuSiuqciq86IFmUs52iltiTY4Ac/b7uWKFVpAWBzHpmsseZb9viOWEBfd/sbeOiJbRhoU9HG8yCQz0j1VX1aEnYx5zlF4Bd46MaL0X9YhDytlIsloaQnAFhs9A1b1g3JoZVfpYwzr1ceY22DOmrJrp77lQKbddPrnB+ijKzyYUVFTPibJvUSLlnVNUDmBebYNON18fyL6/Gbu9big30u8sJDzHVEWl4IKAlAxFRWri3aPE8b24VrvnEaTl8yDkW5F+3URoEeVXRnI7Je5QUVcRYsujxQJclmhoyfJxBRaC+ZwPS/L0t4hFSejdAB7npwPe5c/ibe/1BzPMuc788lggpKvlYu8QHTD7fxvW+ejMUnTENWZuhQvc2kYrkcqOjjWJdy39K1gWutuhIQprG29Y1O3XnVIUEwmCiyNUee95FaAfzP1z2Ll1cPiAKYDToEwLSAZgYw1yJJL5cmH67pwIIZLn5yzemYNaNAyCYAua4LWFRbyvuxdkDKvO5KAclxrJtt6hzrWuVdgzLOc7GjH81L5RTKxbqattVsCtm4ZXBUAcxcccRqYcsGjqJkM5RcJcjLDF0mcOrCFn787WWYNCFHYphIMlpVp7CNDElJoGvAcwiY2ZRB/O3L8bse54qHm29/GQ/9Ybs0VeUGnQ9iGFRt01q5bPGKRVq04Zk2/CJArx/hjCVj8PWvnoipU3oQJ21EcYwoZTMF7cz1Xk6L8iJh7ASvUb1XCZirbJ9Vnc7Aajoe6PqQoWruoaqd6Q1+BqfHw4Z3hnHDzWvw2usxhkOuwR2532iyq0JPwl8a51tFhnHdKZYtPhxfvuJ4HDY2QRRz7bNlXoH2+RadHAj+S/QFAdhqcOv9W/DwHzZg1166d9QAWCMx6ocpjoRrl5g+xsJ3v3Yszj5jLOK4wDDXCapdEYnFtmTAl4Dv0rreQO76eHb1Htz5wEZs2sRGL/473R5SpGxGsdhow6Y0oxpfPqfk8pzRZ5pYNM3HRefNwZLTJyN3Q1HuU3Usal+b41S7ZRQSscB1SJXpdWZ2hjxLEHi96EQ+7rr/BTz30rsYagdIMza3qMqeou2SGepSVgdW7sGzI0ydmuErXz4eSxZPQtTZK80/YcxrQu9jatWfjh4P77tcB3mfLXza0Y+I60LL7JX7qOuW8Ho8fDDo4N7frcOTT7+LvftTRBmfI3ldZuogwyY6NtBZPoLSxtQxCS6+4EgsO2sKHDdDwqYbTfvWBjROA/kf1wK6IOTqjkJ3GmkOku6l0ecdzUin+YA+A3GdrddlruscxGMvaCygP2I/7jSH01SgqUBTgaYCTQWaCnzMKtAA4I/ZgDWH21SgqUBTgaYCTQWaCnw0K/Dmk5fQD082K7mBNQpOuJkuMEwfuwRIENLJZrdCt0M3sMWqtgKIsrVOtRvtaeHQNxamlcOzc2RtRxTAdz+8Hht2R+gITPg/AGCTG77AmN6yAsBzcdqpc5CkbXTCGGlKVEArXM0oLWWTW7MV+eHSzxW0jSzFGvb99wv8/rEdePzJt/Du3hjDWYzSJsJzYdLS1gxFhSTHLrlwVHxK+i4MWpky01UUfIQS/x0A1wrgT5x1FGw7QYfZwoSlklGoCj7CUrIPZgBz0953HWx/J8b1N7yEZ18fwGABpKxp4amlosBUYoVcQCNrN2+mi69fsQBnL56GNI0Q5UAoKkCCbqp9Cc2pqtFMSo4HQYhaKmpdFK2ovaiA0yozmZ8jYKiB1OiYMx1UFJaOZC9r1q+iDFGmVspxtSvV2lFjxvPsczyBxctXbMW1t72G9wcJGbjRryBGs/QoNVQFMNXXLaPAzEklvv+t03HKCeOQJYmobxUAs5bakKBq3VoFxszRAp5HO1sWrd6MVSvg2pq8VoqqxWUpyh6eQ9gJR9VHhFWiqKyyREV55jowqbTNCaAzGReqxGk32vJcJKmLn1/7Eh56ejsGQkIAwlXVgQmM5KVje8gQwbFK9Hu2AOCf/OBsTJ5Ie1rNWKYtqmCiKruZSiTf99TClmNYwdQ6x1aySx1HLFN5XL3dPaJOHIlKPPzwWjzw4Hrs+tBGm7CwjAWkm4UDg/mcJudYDt8tMKY7xlmnTMJ3v3Eu+vszRHmIvLCRdqjGTGG5dgXyDIHmtKl2HPFER+B1AejANcfgvvvW4qYHNuLDAUITCyVtrzmnD7GAFlhmcF6W6GulOP+Mabj6a8ehrydBOzJB0bDOI+1CoUJQNtTFhv2/z12+tms7AuvrMeb5c1w5blyrREFdKQjVCpyqWEetjtl6YjBPGaJYZzYk30+aFzwqj00BwA8+uQ1DIRstqPxUC2gBwHKQagVKkO57OVbcfCn6DwsRh9qEQAcEHn6Ojswby3RFBUqAVOdW18plbaRQdZmoe2nPzLUj0+YMzvvaBlobL3Su1NegqD2ZbyvK28pwmrmoYvNOaA/09Y3FuvU78Os7XsObG0YQxz7CWLovJJtT5jYbRdRIWhS747oCXPH5+bjkc3PQ0z2MKC0REoazYccgMM5FjcgMYVXoU81JFwbNaG2HI9psUhKs6ngxn7YVBEj9AnfctwZ33PMm9g8HCNO4AqsKwrg8ZEWEvpaFBbP6cc3XTsD82WOlyWc4yZBmBQKPdeB4mJLVKjne1f3Jdz2k9Ptl4wrXt6oyrGmd/8xzDTxXADXHlsPKe8a+/Qn+5frnKgDsoqDKvAgVGZeEgpLuPJoB7DkFFs3y8bPvLsPUSRE6kQnDpaMDUMSJqHWjOBeba8IpQl+x+D7Emr4G/4c2ruj9troviVOBKrYJgGlF7PN1DAdrN+zDf9zwHNbvsAQUGwlVtLk0e9CBgMrQoqRaN0OPZQoA/tG3zsC0KQYGoxg5LZEZqVDy3qgKYIH2Jq24eUd0ZH2ybeZv+3jmhXdw7a3PY/veFpKMcJjwjRmsbK6hqpdgNwUvas9w0bIyTJsAXPH5o3HhZ05Anu9Hmg4jzbkWmygtBwZtgHl+zLePIgX5AugU2dYZtXJtiDpaP8fMYLk+6C5gZHC7LOSOjwcefxO33b0OHx7owUjEC5D5zzxW1pPnSuVnIJDRRYiZU0p85QsLceaSibDNQQzHJTqxNtd4jBfmOszzyjP0tVrSsHDLfZvwyMrN2LOfa6Ey5VoBXD0sSTOD6wBTx7j47lWLcO6yflFpD8QuMqqg6eDARg/mZRc5AjZd8QIISuyPXDz+9C48vOJtfLCHTS5UonONLSXHXpTSjLQQSws2S9E9JRYV8DjLxClHj8GXvrQQ0+f0IMnaSAvNv63vMxqFy8xzqtsJ4FV9bYnNMedZjFbQjbToxUOPrcVDj2/Ann2Mc+CzCltF+CzA1YKxALzMHbnPuEaCyeMzXHbx0Tjv3COBdLec3wgbDaSRifda3qMzaWxRi2827LEhxkbuUlk8giLN4ZQteKYB38vg93jY+YGJu+7fhGefH8S+oQhxRvttAmDmSHNtzHScShPdlo8p/RG+dMnROO30SbCdTFT4vKsQ7vJYpDdCXOQJgE1tQKoiD3j/JSzXaAFtNCAo59rMZ2SJoWAjhutWsQ2pOOA0APij+TNPc1RNBZoKNBVoKtBUoKnAx6cCDQD++IxVc6RNBZoKNBVoKtBUoKnAR7gCG5++vORml9gg1hlnFfDl/mOt7hX1ZJWzK0rEQ3JkxUKYcKUCyJI5STUuc/uYgSlQK4Vr5chDF6+9tl8A8Pr3Q7GAplXfoQpgzQDOBUaM6cmxcE4XLjlvLhafOlssAWkJy817UWswp5AbxoqR1Z5V7Hq5iZnCpyKSACsN8PbmEA89vBYvvPou9oYGkYyonKj4K81IAAK3gSXb0YxlI5SwjKoncFNVFLVESJUFNBXATor50x1cTAvoM2bDtCK0JZJSZCiSQcq6qKJRAbDDjUzHwfbtEa674UU89/oQBosSCWtaeLCEGNKiWBVmTklAVWD+TA/fvHIRzl5SA2BDLHNFlUvwlWRka7BsbkQy/44QvBQ7WM0h5stWSm4qqKl/ETWwjueh0IFQQpRVo/m5rqiHxOa5ymN1KiXmqFqRwE0oF1V5pmQA8+AeeGQbrr/jdewZtkUBrPLwGgBrdieZFe2LmU05a1KJH35nGZacfDiSJBbwTGhBtWUNsutGBdq9Ev6MqpclQ9cREEV4QCB2aNaqbjJXKuJKFZpEscK2Sk0pxapqIjnABFmsR2GIWlzsj12g22sJOOx0gH//xQt45E/vYigO5L1zU61bhRXTAtpwUJiJZCZSAXzSMS7+/sfnYspkwvgCcUxVEsfMR5wQaNPSnKCF0IVjSqtuzXXlvJZ/o3VsRggUSMNDkVFNauGxpzbh7uWvY9u7OcKc45ZIfUvOY3BcqRBLxV486DIx8fAY37xyCT55+iw4To52ymMpELUjuJwvPPdKnUoATFhAWM95RQWwZUWwyj7cdddq3LHibXw4mCMr2JSh6us6Y5XqSmEUXFdYh1aGT502Ed+56niMHcPvCcTS3GbmcaUKY86ljG9lq8l1KmHudWU9LjmM3KDnmiPyM6qlCSEry2lZq2obWa5x2hghwlraYFN1nRZyPZYGs0BtOIaJLsdCJyxx3e1r8PDKbRjoMAOY+eRssGB+MoEYP1QFpwrgvFIAhyhyHRvm/aoleCTQrqBrAW2hpVFF56Ej2dOqUpWmGlGtMoe6sqivXRjY6EJFGiFnld/5/2vQEZtSzcHmh6hLHc2+lWYG2xOgtfyxzfj9Exux+/0cadYlIDxhcLnkuOv3E+wy77zLs3DCnB5c87dLccy8FlIMI0x4vGyQ0YzzOI8qZbNaTsu9hP/ROjwnzNbP83g1p9pDqyvAYJbj5tvX4oGH38a+QQspIgVohSrxWGvbLeDbCZYcOwk/+NbJmHw4VZM5IjZkiHqXdVNAKPcrXn+VrXbL93UNqyzn63gDsbmV+wcbANhcoJm6upawscLDng9D/PsNL+DVN4YQhh6YsEoALObYpa1KawaVSmMQ1fDAolke/vFHn8CMKQkGhnOUonKkRXoMlxCJKkWT9xNtotLGGW0WqO+p2rijcIwf9dfU+eVSE8ky5vpgoeV74jCwccuQKIDf3G4gyVLYdNdg/cXdggpXXnvMvM/Ra5s4dYEC4KmTgTYzyFOKXAlII+SmLypo3lmNIpY5WXAeU8nKTFjHxu4DGW6692U88fwwhkZohZ7DpAKzcASMpsxaNjULmquYW5bodUucNL8PX/3SUiw6lrbAewQARsx/psmyWLOXKAmFE+aVay2kSahymxCLbDZE1Op/2uXTYcDgCkd7ZsDyu/HO+ylu+O3L+NMrHyDM1fpYoiJ4HcvDDY+SGd6B2Dv3BG2cdlIfrv7bMzH1MBNxZwDDeYl2UkjmqyMdCSZMl4OXiwV0mOa47YEtePzpt7Hrg8oCelRdXjXKcRAZw+AYOKLXxA++djzOP3MMOnEbg4nmIBMQ8zoxXF5zBuzcFCv60kmRWTZ27slx34Nv4tnn38Ng25UGG1GmVg4BtOaWWzzXJzYfGQms0kSrtDC+p8CnzpyMyy46Cb1jC8TlCKgQH7U/pkW9RA7o9cl7OJ+v+MRiWxl8Vxs3CqMXL7+xF79dvgqbt7YRRo48dxQ8bslG532OaxTHxpR69Tkpzjp1Br540SJMnRgjwTBG6KQhzTF1Xrlei/LeJq38tbHLpgWzqYDWKi24Jsc9huXbWLNpGHcv34K16wsMDEfIaJ3NsRSXCz47sklHHR1apo3p4zJceelCnHzKeJh2Klbzmu3LxioS8EqxXTWdyDXGGBOHTSNsQKidR7RGmv+rqv7aQfqgw4jecxoL6I/wDz7NoTUVaCrQVKCpQFOBpgIfiwo0APhjMUzNQTYVaCrQVKCpQFOBpgIf9Qps+uMVJS2ECZRk/7CCu4QMAjsr1R1hUylWn/p19Ua6WAlXdni1TaOqc1Txyo3JLCNcLAViigJ41UEFsABgolsqhSoLaALg0spBvtjfnWPRnG5ccv5cLKECOAkFbpJX55kqI+V4RL6htqr8R9+0YTpUsRAQ2/DdboQjJp579h3cdc9qbN6VYpDqMomjJQBOROGEkpve3NRrw+IGMfMJYaOk0k02/gkBD2YAe3aGedMszQBeNkcsoDuZoUo4UfMROKqSjdudtEAlcG55HnYQAN/4Ep57fRADeQHqP5lZTJtgtSXk+/OoDAR2KQrgb1y5EOcsno4wGkFIz2jblqy6NE4k18/xNQ9VgHMNEmiDKyBBM0JrJSVpMfNIK1YkQPHQjxpKKJCwEaXpaEawwknmj9aW4aoiFytb10DgOuixXVF0LX9oC35x86uHAGB1XxWFdJUZLBnABMBGgVmTS/z46jOx9NQJSOIIEW0WZfM3kE3XGpQIEGGjgaiHtemAm9i0uq1tVan+EwVe1eCgAFgtRW1m7dISM4zktANaeuaaTygQq7KAFhhPyJPTxpZKSealluhudcGlwnEE+I9fvoBH/rwLw5GvlrOyCc8xV2UWs2JLiyAM6DZLnLowwP/1s/MwaaqJLEok+5cbzY7jCcAk/CLo5HFInrPtV6altK3m2KoskHapLb9HLMfDToxXXn4Lt921Duu2ZRjOfCREMSVzOZl/6aEQSN8WdRbRQ9cYD2cunYBvfvkUTD/cQBzFGE6BiLakeY4uy1OLUQIgwiSp98HM5SIz4PsZXHMs7r13DW5cvh77h5mxTXSkeayHWkDr/roJyy7Q38px3ulTcM3XT0BvDxWILW2tIOTmesTzcwLNDq4sc1W5mUlzgxjaEiQYhuSj8ntopy353LJuqfK+XqsIF+oca1Fps62gULtPXpMkZAYzv0tmtlKtaeE3v12Lh57YigNtzgttAqgVwIXAF64ZVEmqBfTjt38RvePa6IxwLhLUEc5RDUvbes3SdhyfF6PMZZmHdCKolPR1ww3nYw1LeQ6iJJcMdq59hwDvykJVxqey6BYYRGVzCclSJgBO0hBBQOUjJ6WPTTtz3HzbH7H6td1Ikh6EdPhlowO/j+ptATJUu1ONl2NSV4HLP70AF3/maIydaqHd2S/1yGKHNF9yVUVpajAvlMpgznuu0apU5RoredJs0DANuLwfBA627BzE//7Faqx6PUaUe4jLQQGG/CW1QArbStEdFPjM2cfgb784D2N7mN+ZI8wsUdNCso85V2hXzGYfKr31XsYmFYn3LAu9LgncqyxZnmPtiSD6xVSbRXh8XO+YAUwL6NfWjkgGMBt0csSjCmCJ4aVyU5TmPO8cC4508Q8/PBtzZ5uSAczvEati8cml5pyNCtoAoxnRB8Emj1ntd3WrQ+eCRhuwkYgNF7qOEVILgoJjmejqCuB73Vi3eRD/65dPY90OEzHPJaYKXy2gS8J6WrfTvcIq0FspgGkBPWVSiRjASCeTeWmUicB1zkvHILLmNWYjI2i31dFALNJLC0+t2o3rbn8L7+/mdZbBpPo658qSI5WccaqVqZBPYDPLNTUxubfA0sWH4dJLFmH6NLVDD1MTaWEiYZMEUgW0zAKmm4OcqVrxjsZNsJnBsmW82THAu5jnmPCpTrYKHBiy8djKnbhvxTbs3Ad0ikSAL+3FafnOZg8eHUrmqbdgmSEOP6yNL1+2AJ8952gEeYrOUAepy+Y0GzYbBVJmrvtyyXNmelz74wR3PPg2Hl25BR/sbemzyP9QAKsDAt0KgMN6Cnzvq8fj/GWHIc7aOJDwvqWuIJxbqRkisFtATJcQH1EyDMMt4PX24cXX9+COu9dg45YcwyGbcqgWJqCXFpTqnsMHI4abW9A+gxRddoI54118+bOLsPiMqTC7IkRxgihNBNhK00ymzwG1+wWX37go4XsFHLMDxzbgBEfg7XeB2+5+Ba++sRfDQwpmaYnPJqkcLnICYWmWi2GXJYKixMzxfH6bh0+dPQFOq402NAdb5zmbH3gf5/Wg16Z+MM+5coaxTDgWAbwF2zQxFGZ44s+b8Pgft+Odd4FOzPuFj9LwYPKZSWIUqPBNZM30SxNzpzoCgI89bpzkT7fDUCMVKrsJsd4etb6v4i247tomXI8uHPoMUT/v1B4JGj7AdZwLaBWXUj27NQrgj/pPP83xNRVoKtBUoKlAU4GmAh/1CjQA+KM+Qs3xNRVoKtBUoKlAU4GmAh+LCmxY+QUStUqxKn8cVYQqANaNMeagpnkim2YEiJoty69VFQoBxcGsVVomW3C4gc38vpx2lzZcs0A8ZAgAvufhjdiwp4OQVpHc4GXmr1j4cdOa4t4MFI2N7Slw7FHd+Px5R2ExM4DTCGlKsMNNN8VJAvioqKueEGlbSotGw3QFTlAt5LsGijjH7vczrHh0M5584T3sOCDJgTBEkligMGjrSSWNAdvkJjRfU3RhYkEsVtDkJPJ52lrb8J0Mc6cZuOTTR+LsSkEZlzaylMq6dBSgs7BiEyh2zWrdu21rB7++6SU8/8YIBnPRuAqoo5KKG/d1BjDhgWvHmD3Dxbe/fAouOGsmynwIeVkBLGZmMgNYZhwV0LSp5m+qjOX78hSZ76hQ+aBC0CR8otJIbFs1b5Ewg00BspktwLWA4bQQpUAShdUONzdZC6QFwTknAjfJHRmz0ibiKxEYVJxauO/BzbjhzjXY23ERZ2rjq90FtAmngo7HR1VWgS4nxazJOX72/U9j6ZIpKMIB5HnKoqM03MpW9yAkIWBUIKzzj4CJVrRUUEpmpigB1Q6Ym8uqtstERem5VFsTnBFU8XVoaxmJFW5ZMK9YwTkzrcVenABCpMsQBSjHxXdtRKGLn//qZaz40w6MJMwA1qxcERZJpqNa9RKo2WaGlpnj1OMn4f/+h09j4uQUJQF3kogSidefAHrJalYbXMkBtQIFISUVyQSylogP08RAu2Ni+84DWLV6E555dgO27DQwknUjzCir5tgQghN+cqzFjxauQWhp4Ljju/GNr56EkxeOQxEPI04MhHxPguOihF1Su3cwJFxyFdlcIesC51SJoFWiTLtwx29X4a5Ht2LvEBtFOAMqBXAF5zX3WTX0tl2iN0jw+U/NwQ+/exZ63P2a9UmbTTZQ0JqV1wyVflTtCQAmEFM4LGNZZfkKgHUcUQ0TSIsMnoplvlPJHOUEBi3D0UKa0V45FrBJeMjsUWaJp1EsTSC06nYMoGVT6e3iWlpAP7ENgx3agqrVqSrF+TYKWUkvuCa0fBOP33kpxh5GYK2NKBJuLTpKqrpTAeisHTOe+c209ZaM4gpEcOxryFA31/Aa5NnwewSoGrQRrrLOYSNNqNRLkRSFqDglR5pXoCifNcuSNawtz4OubuRlL2797XN48Pdv4UCnF8NRAtdjkwMBHhtebKTMjTYSuCXQYySYO9HHFy48DmefPRPdfbSgjRHFtMR1kXKuOsz/zmTiUxlo0wKc9vp0a6guelH2eTYC38GBgQ4eeWwN7r7vbewd7MNIUqKw2trMI7b7rrg8OARYU7vxtS+dgjOW9MIoR5DmDtLCU9cJvifdH0S1rI0TCnEry3jx0pdZrBbbYiGv9si5rEec01oryU5nK5DrYGCgxD9f9zxeWzuM4baNVGIQOA8tAWxymGCNFNa3nAILZzn46TVnYv5RnmSdRrSv53gI5GLjiC95qVTx15m2zBLmB69pOh4o4FXLb76JrG+GiShSQG07tpyPANcqVqAV9GDt+gP4t+v/jE3v2eJ8QAtoWe8YKVC6EnPPOchM5T7PwWmLWvjJd87AlEkmhuIUnYT3XIvBq4gZbUzFfpYIWOU1S3wtWcqcD10BCtPG7v05br7rVTz94hA6Ec81AjLmAXMO0Qo/QVrExN6w4cMufHQjxRHjIpx9xmRc+KmjMXVSjxhMx3SXMEoktBTPmUXMvHI2kVCpX8rx1Fn1vOZED8+YCVnmCrQCX67fkbDEMy9swwMr1mPzdgMjiYc4T2DbzJfWW4+s5+KmwLgIDy03xvyjbHzv20sxa5oLIyoRd4CIuNIL4DseyjSSdQR8rEAp+e9Uhd96/2Y8/IdNeG83VajVui9gVYXn8oxSAeBJYx1858oFuOCsIxAXCQaiVJ5jxCWBrgJUnoq9sKF5z2LHnqHV62M4sfHY0+/gsZU7sHVHIbbZ4L2KIJNNavJWfE7h+qO27hzvlgX02ylOmT8OV1x6DOYt6EdUFoiKSOouzX4Gc5zZo5CJ5TIbinKTttWMDdDser+nB0NxDx56bBMef/Id7PkgF7Uu4z24Xhe5p6bxBu/XzIPmM4CLLqPA8fN6cNnn52Ph8eNQBknVzACkhLwZQXaVPcxx5nXI+1bpSFY2T8j3fNiOh05U4pXVW/GAI7AZAAAgAElEQVTIkxuw4e0Uw2FLnAtKAu+CYRnaIMGGLap7+ezTYyVYsnAsrvzCcThiCu8NuTRcSfOg5HCri0F1t5ZnoThJ5NpiZeus5PreI/nFlXp5NDqF91Ox42bjj2aQLzzvsWbP8mPxU1BzkE0Fmgo0FWgq0FSgqcBHtQLNw9RHdWSa42oq0FSgqUBTgaYCTQU+VhXY9NSlJZVQh8Jbza/TjTQFgoZuvnIDvIK9sjUtmbuquhUzv+oJjZuktDqllSpKKjG4keiLdWRnIMdrkgG8Cet3DyPkRjGtOMXi11IgI1F2GXzLxLiuDMfO68GF58/BScdNRZ7FoMBLrFW5UUpcQIhYZWrysPVYCGmomiTQLQSg+raBJHKxes0A7n90A15Ztx/t2EGWUQlTh+4qzCZNEBUStwAJNQWCEXzr51UFaYsF9LzpBq747BycedpMmGaKTlplALNW5ASiUKO1K6EGf9FC08PWrW385qaX8OKaEQxkhQAcGwFQpArBhQMWoqRxnRhHTvPxN5echvOXHQkf+wV8RJmBpLDhuC3ZDC9pT0xb1kqlXWc1s1aaz6mwSUFcKXmAtd0ogSnHnqCB/05FcG0RncLB7v1DyJIhHD6mD4Hvql2rRaDA8fZgly5M6pgru+w+v1vmwd33b8CNd67B/o6NJFcbW7HFFqxA0E4bcCo6S3S5IaYekeLbXz0b5501H74dIktCVXwTuIjoWbOKJcdVVH0KTPi6hAUCXatz5L+LMp22pR7zebUGhG4WrXgNCBij5XGeOUjLITgtwuMetENmolpIskTBi0llrilWt4TvAv1cZicG+Pf/ehkPPv02OrTwFhmVJRvQkjFbilGu2KPaRgLPTnHUkZPw06vPwtEzCeqAkIqk+lpjDqMoAU1pIpA57bQEpKVxWxoEOJYHBiO8u3sIazd9iDWb9uDd3SEOtAktPKQElWL3zbrwQy1SCSIIcDxHs61/8B3ac86Da4QIR6i0psUvAQwt0AmZCRa4oc0JyQqrGpD1lI3zgkAqRZ62cM89a3D7is3YP0i1LK9CWhmzUYCZj7lwWQHhTN62gF4vwaeWzcBPrjkfY3pHgKJNso40JYgn/FbVXEXaqvVFx1YynBNVkXFMCfIFpEqYNK1DHVHy2qBlb0QPbURpNw4M0T55GP39hmSOsgGEgu+o3QaodnUcBI6FLsdAnDn4xa2v46EntmNghHNNMJ0cjjJxHofmjrN5gTapT9z6RRwxvhtxPCggmTnlBfNNZQSoFmVjCuce5zBLymYWhXx1ZjdrpGuvNgRw/G1JAicA5ujQgtyVNZJgL09oc7wHkWS3UtGo+jSxDibAqGpUg2XaMff4XVj55x247rer8fYHHjoZ3QcSWHkMM7dQWC4ioxDVp5uZoszvtmLMnhTgiotOxrLTj4TfaiMpOoDjSQZnyEYFW9+7MmSQOSS28xUIowqZrgwjHeBPz27CA79bhQ1bYowkLaS0sUdHoCG/j24IKDz09GRYeux4fOtvTsLMI3OEcYg4cUUxTrt8y2BGLUEWB+a/K2oJZegGUCutxdq+WsOpUjXZFCBgj+sQQSJdDVK4noO9e3P86/Uv47V1IxhpU6FKaJiI7XWZUbnKuUYArK4EfQFwwjwff3f1WThyOiEs0GFTAtctQi42OVGFLwu7NuLwV5rwz5rvLMp3yQ+vfBl4C+U8qCA6rzveiyNmPTNT2bXFht61fby+di9+ftOL2LyrWrMyXjx01yAoVQBM9wAC4X7PxZIFHn787aWYPMnCYJwhZN63XLUWCl771FAmEVxa8XKOV40crss5pusWLetXvf4Wrr3zbWzd1ZFrMks82GYfkpTRAyEKuQZ5IrQ6duEZJgInxvjeGIuPHY/PfHIR5s4eB9tNeekis1i3RJqoPJNxBgrkqKYXxinhy7To5V8I7QHXoKK8B7s/yPHSG3uw4sl12LhtCMMJM9p5jet9QeyVOc/yTCCz69hoOQYmjilx0Wfm48Lzj4RjDyJus0nIhWFnsFx1njDyVHJxS1sz17vomGE7uPGe9VUubnelFNWxk7Wu6p2RtcyiArjEd7+yCJ/95BSM5CmGo7Y0y1H9ajoWXIsRAinSMhI7fLf05Qmmq2VJz8GHIw7ufWgdHn9yJwaGHVH2mw5dKeimUTWz8YlLLNFpb26Cd2WvjHB4r4HzThuHL19+CpwxHmKMoBMOSkNPQdtu3uPY7MTmtU4Gm5dfTpN7Zv0msIMC8PuxZuMI7r5vHd7cMIB2TMU23QwMGJkn9wPJAmajROWa4RkG+pwOTlx4GC68cD4WHNsHxzPQCdtV3AHV83zuMVGIcwyvAT43MmvXQKvVgusFGBzJ8Mb6XXhs5ZtYu6GNfYMtRBmt2Tuw6cyS0XWgQGEVyEyq0D34ponDgmFcePZ0XPK5BXB66MTADGAFwNKMY3N95uJONwg+H6kNtboBsOngYIOOPE/I3xXw1+4Snu3ImhHHdKjR570TLnyi2bP8WP001BxsU4GmAk0Fmgo0FWgq8FGrQPMw9VEbkeZ4mgo0FWgq0FSgqUBTgY9lBTauvES2KOscWHX0VThYW+fWsE22UMXuUuGMWgSrrSY36upsTYGNxBUC7BQAM3vSs01EQwVefukD3P3QJmz8YARRwc1lviNVXIS/hMDcW+fmLzAmIADuxucuOApLTpmFOGojignAuGnHrXxuxlGlQWDGw6bKh8fDP5pIaXtJS2ha7/rMrPSxb8DGU8/twAOPrMH2XaEoW2nLmYqqjpu2hLwioKmyI1WtKolvYrurm6sEwL6bCQD+UgWAHacQC+iwTbUWITWVygSIupkp6mLLQpffwtZtIa799XN4ce0IBrjpSmVJeVABTLBAAEyg6BsW+jzgqEndOPIIF4GVwLUNUWolzMskvKW8KU8EDrE2slku+YialyybllLsCgBToVUpoQrJzlW7TX69ZM/Wc0EyPkOk5ghOOnEali5eBM8lhIgAlwF9lXKaY5KHsDwqnF1R/3DzfvkjW3HDHa/jw2FTwJ4cF9WjtMQ2ddyZJ0pI4FoZer0QR03rwcypfQhcwlrNKvZF8a1KOSp/a9vc/2YJXR2zCip1Htf2zwK45VNUlBUIeeiEG9zCph1mXmD6zACf+NQCdHd1I0kTea8wZr4pFc4K5bhBnFF9V2boaXlI0y78/Fer8PAz2zCcqiUpa6cbx5ynah3OJgeTynaqgH0DC6ePxfge2tZSvZpUIFuhQW29TvUvQXJCBSuPm9aZHNOsRCeiFWiBwU6J4chElFvISh6bytxk/srp0oaZ4Jr2s9ycL2E7qoK841fnYfoROQqeo9GFwvAQFTGSrCNqwDxVS1xuklMVzvlsEbBWFJTgiZAHRQ9+e+dq3LnibewfJtRUlCQ5lWKbXSv0Rd4PQoEuZJg5yceZp85Af4sOAAmSnODaQ5oVKLIYjk1ozWtNs5sFqVoEJmrzKypkmQv8Gr5PIrmrtCIlDPaoDi1jWV3C1BZ4OG/uGCxePBN2i7a+tEcmOC4UAlo2AsdGYAPt0MR/3fIaHnlqJwbbzBYmjWX2YwU55VLi/xTYMTPy65+YgTFjWsjTNjybY67NMFSNseamrVnlhB0KkBUi1HbrqvYk5KuaOKqGBZP2+LQR59+pOxTL1VSsxbPYQtAawfGnz8DU2eP12mCOZ15lu1cZqfU1wSxaZuPu+iDDXY+8jj889w72DzlIycmFrRGnmjIWGZVunC9FiZZdIDAizJvRi2VLZuH0xbMwa0YfDOYbZ5HYaRdOSwAWMRBzdSnkE3DIU66cCvbvG8KLrw/gwcfXY+Nbu9GOCOJ9thmIypQrQ22bywpOnlDg8s8uwBcuPAaB1xbb+jChIpdW4lSD63pdpFxrNaKgbmqpbVt5DJIVL40f/AqCHCpee6SeJagUZ1OHp2rHwMXu92P8y/UvYfW6EbRDXluCRKWBoUikK0jU+Lxf8XV7vBKnHNPCT7/7CUyakCGMCKI0U9lkbfJIdLDM82ZThV6bqirn2qRZvxpHKnnfnN9UMhKKcQ2pMqDp1BAloSgNA89FV+AxcRXrNg7gP37zHDbtMhET5pKk0iadyt3CkWMQpbRRoNexsfgYFz/+zlJMmmBiJGUFCiRhKHniprgoUN+qqv1MFLSaS8zGIMlOpsVvEGBwOMMDK7fg4cfWYf9eIEw4f3je/BoF5byP8Ui4bPBey/MJjBL9XobjjzkcZ50+A4sWjsP4w4k7E4HhXGOlqUHE9GoHzS4ScSkRJbdRqaGZXexgy5Z9+OOft2DV63uxa2+JodBEzrWCDVVcf3h/ZeyBOCro8dOlpL8rx5ITx+KqKxdj0nggjTv6HtpeBtPyZX1mQ4fD3HW6gaBAy2Guu4Ub71mHFU9sxu69gZzbKDAU9we9E2szi4nDugv88KoT8JlzJmEwiQQAq+rcgsFnmIKKZ2nBQZym8O1uqZVlZrAIZO1uvLFxEHfcvQrrN42gE6kNuriFUPUrN20FwJLZnBPnm3CNDK4R4agJJi45/xiccfYc+K1Ycogl7MNk4w1gW5400sRpRyCsUTpw7RZMM0NphjAcHwNtHw+u2IjHV76NoTYzxTkWFgyu+WLfnqMw2cSm1vV2CbhljnHdHk6Y24+LPjkLx54wDaU9iKgYlOsnzW0kmcYG0AuFKuJeNpNYVH67aHcsrN8wgJV/fAuvr9uHvUMmOqmYk6urCed3ri4bpZUgK+my4KNlmjhyYoGvfOFonHzyGHAQ4zhDkrB5pnJykOcsPsbQ+UTb0riOcL7X64jex9VBgPC4tq8WAMxcc1rNW7xW1QqabhSnXPR0s2f5sfypqDnopgJNBZoKNBVoKtBU4KNSgeZh6qMyEs1xNBVoKtBUoKlAU4GmAh/rCqx/4iLu91VKOs3UVXUPf9eN9BoEC/wS+2fZupb/Sz4l7XVFjlMpIqgAJv6RjEUq7mjF58CzTMTDJV54YTfuXbEFW/aGlQJYttxEAUzlEXfzszKBbxoY11PgxGP68PkL5+HEY6cgjjoCgEEYIrCSG3nc0FVLWirrVL3Ld+bWt2aW0naZAJq/G2Y3tr+bYfnDq/HHZ7di77BFNIeUWYLKR0UtSVWfIBqeMyEGVTZigU3FHjfkbQRujgWzbVx2wSwsPXkqbDtHO9WcQYFTzDSsc2q5gUylCH85Lra+3cG1v3keL61tYzAvBEBbhS+AmfBX9Wy5KDYzWk8aQBc3ni3WVjNES25wCxfjRiS/lqBN1YV1lmQNcg/NF9VJq5aThAw1RK0tvw+d1Hwd34oxY5KJK69cjJOOnybAh3A9ZaYkswi5GU+Ak0SSFd0KWmjZvtjm3r/ibVx3y6s4ELpICYkFpJRy3D73jLnBX23us+6OkcNBAp8hogStBHpU6zhUJFcK0Grz9uBme51frameClL4tQoNa/VjbV0sqnU2LYiNcQrHKtEdmDjrrCm46qqlkledJB2xGqfy2KQautRc1zSl0pGw2kBX4KDTdvCfv1yFR/68HYMxbcxVlVqrgwj6aOGrPJr2lgTyqVhIc+Oc6lUZjarxgH+uf9ipVaLcTGeh5FqlUr40kfN9qJhllmypLRScMy5hr3AAghaRyQlU4qY6XdEl69YucfgRh2PFTZ9GEe1FHmmOYlpaSMoQtksb9VzkeHalTNSGCLXnZcMFz9FzAgGAZtmH225/Bbc9tBkHhgnKeU6qABZQz/larRkyHy1HIIxvJugixCtpicusZVqI6lpilKnmbRMA295oBqMAYIHRCsUUllG5T1aZ0pQXGZXacOESRHIOEJgaFgLaTl84H5dffDzNkzVLNsy0OYOqNQJg20JgGRgJDfz8plX4/R93YYgAkDmZhGiV+lfsVisrbAIujl+v70q+rW3oa7KxghbTakvNRhWFxrTOPmSUR6/Xep7WNuCEG6I2l7VHbaOpsKPFKZNbqca2Sg8zZjj45lWn4LhFYxCFkUJl2g9X2dcHc5BNEAATYOWmhy3vDuLXt/8Jq9cMIs/GoWADA1+/zLTJxnCREMIQPqYZHCNDn1ei242x5ITpOHfZ0Vg0bwL6utk8kwCW2jHDrpovkgym242y7MbeDyKs3/guXnxxLV5edwA799FVwkQ7ymE5LcQJj5nvxfsOIXAC1zVxzmn9+JsrTsbcGV1IwwhJYsk8Je+iAti2aXvLRgGFqLVNMI9ZQKLYwFcqvqppgPicgJEAWFTciAW88b7CPpFWy8Pu3TH+5boaABNMsXEkqrpXHLnOZSykCcBAt1PgxHk+/uFH52LKxBLDnZSab3G44PhlWQd5YcHxWvIeYnkueeOaIUylsjZqEJ5qdjbnOL9Gc+kJYvU6MmiJT3tvy0TLd+FYPjZsHsK/XPcMNu40RCEsAFjug2oBbYlXNQFwiW7bxJJjPPzdNWdg4ngDB6IEKdXozKSmna8ogNnUoNcXa+l6zJambS+Baim15eeDrl6880EHt9z+PJ59dhfCzEc7jmD53cgzT+Fc1YghLhUGVdeJKGJdZmdbKQ7vd7Bg9nicuHAyFs4djxlTeuEEBOici4TutBmuc2M5rnSXcBHFJbZv34NVaz/Es6+8i3e2D2D/gIm0DAQO5pL1y3GtGkkMC7ltIo4SBGxSsjPMnApcedmxOOfMGcg6wwjDFLbrIM47Anwz2gtzQcoSacYxPWbRGmgxYgAGbr53Ax5d+Rbe30cArM0/NSCXBwp571IaQsZ2FfgBAfDZE0UB3E5CbSiQZZUW7LR/TsU22zBtAbKiojdz2G4uKuGRyMeTf9qK+363Bnv2+aK+FztwWpWInTidHKhM5zMLVeW8N7NxLUW/k+OY6S18+6rFmH9UDzIzpGcHYt7nYs0S5nWRWzFl6+K0QncRrllZNkLBM2ynDy+9uhv3P7wRm98p0Y59IOM9QJ97xA5aIiy47PG+kkjDj2tYGEsr6qP6cNY58zH3mF70jInh+lUDDOFvaSDKtBOl1xsn68N7u9t48eWtePaFd7BtZ4LhMEA7saTxTQC93lCUffPZzMjlvurBQq9b4LQTx+FLly/A4UfE0qTC5iKu5Xye1UZHjefwfE/ssNlsQAWwPAeK1bM+S3Ftqq36Ob71WmOzAY4uDnSacTkWdB1JccKFK5s9y4/1T0fNwTcVaCrQVKCpQFOBpgJ/6Qo0D1N/6RFo3r+pQFOBpgJNBZoKNBX4q6jA5qe/UMaxqg91o4tQhZtbugEmlpmS76tWu7U6+NDcVd0oq7IxuZ0pdtFqvmyaVc6a44mitzOQ4fnn38e9j2zB5g9DxKIQqhTAkv9bK4AzuATAXTmOm9+Dz31mrgDgLI0FFBCqUG0j2b/cBqzsqB3L1RA+UkWLgJSQTBVY3HAWq1a3hTD08cbaPXjw0Texat0gBkYS5AY3+VUpqRo4VRfXsiwCZ242UtlGVR+Vzi0vw/wZJr702blYung6bDvDcER4xnNXa0EF6GrHytxZqkW4QbnlrTau+82LeGVdB0N5gYScqqBho27SCwCmurkEUjuXbF07t2BT6UIAyF1jSuxkn58QJJesSVpKqu6IdVDioRm0qlzkJrVufNYaRJ3KCkv1dOsNfv6doKLbAeZOa+HrXz8Zxy7sVwCc6AY41T6sK88rj2MBIo5jwwMz8Qw89PgO3HTnGuwZpN2y2veKBbSAET1SsgluoUqetNSZ8FLPweFGO3N7CZqrzdh6U7YGW5KDKLRUvkLPgxRUzlFfZ9QOu8qiJTKl/SWnSmAbCOwYF392Nr79zSUo0kHkKTNOqWB1ETHr0KDdKDd4mddIG28D3b6LwUEDP//Va3js+R04EHEDn7S1st/ldcEcVELkSnXGTXEqtMQatwKKPERVFxti/6znUoE3gkZRRsoOt1p7su7yJaJfFrjI8WPt2QSg+cGEoI5aXfP7jAyGncD2YkyY3IuTTzke//j18TCyFGG7RBSzEcJAQXU541U5vUrmOqrtKu1SWVOqj8XWnI0fpgdQGVb24p571+KWBzZi/xChOavuqPUqIfshGd0yPpKfWdmb0/62tswWAKznYvE8BBwTjhxaE4VT9RyoGx1EZcdKldTGEgg7oj5jxTi3CE/6utu4/OKj8IXP0V7cRJTSXrbQxhArE35CWNLlUC1s4Re3rMbvn3kPQ21DlKfyUbnzsgFDMpX52qL0zFFatEvVuWLQmhqagy0AuFLmybyUOXKwSaNeV//nTYVqTc4XXiBi8UqFHV9b1NwhbMNA4LQwc6aFa646GcfP6xYwIXm/tBfm72wgyXP4fiDuA4R8jHU1HAOJ4eL+h1bhwRVb8cG+bsRpgLzkeMYwhUrZSE2OI222dV6T7fp2gR43w8RxNubNPAyzpo3B9En9mHxEH1o9LZknQ+0RDLRD7B9M8O7uNjZu2oNtOwax/0CCkczSjGrardLBX5pW6vxjrruElqlYzf8/f38Clp46AXbRRhFTHW5J4wtLy0YMqv7YxMEa8d51KOyt1y+uxWoXrvOR/UpiSw6/yo/XjGZCZDb4tFo+9uxO8G+/eRmr1g6hHdrICEgrAExlpEnQNQqATVEAHzfbxc++fw6OnGZhJMzQIUgyCelNlJK56sjfKfrkcYiSXc67agChUtnWnHJZA2TdNgXscX5xzeda6PkubIcrZCFZ3q7lY8u2Dv7XL5/Cpl22AGAzq5qQKgAsCmABwDm6bRtLjnbxd9cswxHjS8SGLZbDtODNE8Jxql0dWYviOKpyUmlTbkqGdv1cIPcJzwPsAK++tht33vMK3tqe4kAI5Myslp6RygGBzVqSu2yJbXGWU92rucMBVekmMLbLwOTDPcyc1o9JE/v+P/be/Nm2tKzz/O69hr33OecOOY9kkpnkCJk3M0UUEMFSBDERERyqFFutki6tqu6qruro/g8qojvsqrKs0XYopSxKVChklHlIRhkTcoQkgZwgp3vvmfZe0+74fJ/3Peeq/YsQoRHEOsSNvJxz9t5rPe+07vOddNFF5+j8c49qPqdAODFwhpfa2R308CPbevDhU7r3vkd0z0NLPfQUqu6JGguN2R9Z9XHWAcID2PMFLs6eCMnjguONfvTFT9MrXnaDztrq4Btp1a418cMCtYaUUNg6Wn0A3zyysDYWEN0mU/2XP75bb3vPfXrkSQDgWMGQw0y+yM8iCQC+4FihX/nZm/QjLzpfy4m0s9zzeQyHpVv3qqdkvQ/aWZ72c4qt7SdSjXsABB4IMZOZntpb6I1vu1PveO9X9NiTzB0UuNVBLjV55sxXzi7mnM8flO2Tic6uG/3gc87Xz736Fp1z/qD99a72W5wNap9v2P+vKyyrISX06g0kc+qgSIbctanHnlzrHe//qt76vq/qG4+X6hrWHyQY1hi/z+KsEsGM3Q2HjZWOz8mA7nXu2VM7MVz9jOO68rJjuuiCYzqyhbU47hRBlrnj7sf05fuf1Bfu/Ia+/NXT+uaTnU6TzdxN1a1LTctFnPcdzxw8HwD+8vRQqxqkI0WnKy8p9GMvu0Hf85yLNN/Yt/U3jhzpeE2beZw3nGfNCuvniIaI594g9hhWT3ETJkNADPDeCkkikQ4LXAY4J1Y+D078yJ+NPcvviH8ljTcxVmCswFiBsQJjBcYK/G1VYHyY+tuq/Pi5YwXGCowVGCswVmCswHdUBQIAzsqacBB00zFlABvvSIBhqF5D+ZctKg8Ua25+hXLP+bUoLHuAESwUS9WzOW1I7TzV6vbbH9Yfv/1+3fvYnpaAGlb7pUa4AeBJZAAnBfAt1x81AHzrTZdYpdW05H+u3ZwF2qHphrUtzbqanMCU38v7uKmNKrIqVAGqdivn7/YN2ZCV3vPBr+pP3vFlfeXrj6vTXM0wtQrRAHBSAAeGGhaA4D0YFRrgmmLl3OuGK0r99Muv0fO++1LVs7UtoJt9LAQDMKMra4vXgczGme2VUQJ/+Ut7+nf/8Xb9+Z372h7WWmLd2gPYra2qDQAYHHutYbrvJmdh4IEsW67CiLEb1bZ9BfNGq5RymvlkgASrI5OS5UwVsMFWapJsDMEZnH8copeUuRqg5GJa6JqnHdUvv/YW3XxiSz25vP2WlqDWJQoxQKVSk45cYexCJzpaHzHI+4Y336fffN2n9fgOYE9S4wLG8Ps9c2qtgcw/2xM7qRGvS6tmw4IxqbwNpif9uYGcaNBmm8aYi6G3jdDR1I1PK9b3m+xaAe7W2LemnMStGbba+/rJH79a/+AXvkv98kmPF2BTT2O9JJ9wqb7DchZ1GfeLarjWqZPSv/1Pn9U7P/pgAMBA1waXsJRFSBWqWdSlPddsJSFqSgDgDPIGQM2cMYAFcAkYnGxrg0QQCnWvL1ZNAkoD7gjlF9cMQmdrWgMfzIi5Jn2t+QxF2Y7OP7/XC190rV7x4y/WpRtfCjXqekP7q7WmNaD+vrO2yTqtp5tWD9MgZ44BTnEvtjV3XqQ036ClfswW0K9783164hQqTCYRBIAYh78MADMOAPComdWnMUcpzL1MQ8FPbWzNXAaAnPeaAFiy+vdQ2QkgWxudmahzLisYIYB6ES4ExURnb+3o537yGr3qFde5jsuO90YnPVGB3TTZwUOvjXKi/VWpX//dT+nt73tI23sAX8xDgJLDuReu6qhQQ/nFBOvapWvtPMspql3QvpTrazveXiUgQ/ZSCIn+AUEh/933e4gdSwBRvN9kUNO2qmvUzYPmRanrrpvpf/nl79cNV20amFiuGk3LwnalEGX4woWBLwO5TavZYqpiNtO99+/ojW+5Tx/82Df1+OlKTd9oOgEAbk2c6YeZQfmmwyKbPQMQedBGXaqa9qqLVovZoHO25jp7c8MquKKaaq9Z6qntbe0uB+2tANtr7TeMBXOscU4oZALAspzdG3M5CEWs1yNbR/SW192mrY0dDctWDUAsnKISogIAJ+/XqGsaVQW29bGf5X0iH9aoVfmKXGRpNivVdo3aNoB5VPk+SyBMAGuZMCMAACAASURBVJTNan3jm43+7/9wu/78C9va28/Z9CsDzese0Afr/Rgj1uaxRaETV1X6J699vp7x9Er7jbSzWqkoa4uiAdW9JtYTVTXK/5QvmixnQ80eFuFx/jJtStXVzHOpIVR4ijqx1eaRTU1RV7ZNkABmm7rvK7v6v/79+3T3g4VW7UqTJvYIFMBCD8l144uxbnV8NtP3PnOmf/6r368Lz1trbzBEp2a51AQWxBQQLPYfK42rSsvlnsefa9vYWGi5XIo8aeY+avvdVaX3fugeK0MfeIT3K9RoGRb07OcQl0wqCFIYd8hH5WgCQFWICRC/5iWuE2sd25jq2NZMM1T1OBf4vMKevdfOvrS9O2hnf6091VpBKun21ZPhbOU3v4vFRLiYxFnceW+YFZWOz9b6oRdcrJ/5iet02YVVOtOmJhcsUft6XZMlW2m5t2fL/7qaq5izv/N8UmhSVAaA3/6e+/T1xwE8Q/HNPWUA2DbakL/Kqc7eGPQP/96z9LIfuEhdXej03o7PFN7XZLWWfQLVf6uymDtTG0AWheqUN++i5uvqmO762kq//0cf1+fueEI7O3OpxyWBnQyHgKVKCB52GofA4Ycs01FmQ6frL5rrR154kV720qs021pq2U9s3Y0NddMtnYU+NIM67OPLIG0x1QHpF8zd2Zbue7DVf33Tp/XxzzymnVOQFuJsM8kCNxCuZTKz2rasOLv3vE5KbTiz+chc2qo6nb0pXXTuXOeft6myXOvo0S3v1+/78/t0ervS9u7cbgzLQc6nt+Leeb04eBR2Q0Gx3BX8FKX7lhZDr4uOdXr+c47rJ1/13draog6d2vV+RCEMOaKB78e8Yr7zLEzGNc/A4eASz7qQaewsAGHMoG9YiGdSGTY6Pm/KiExAATwCwN9R/1Qab2aswFiBsQJjBcYKjBX4W6jACAD/LRR9/MixAmMFxgqMFRgrMFbgO68CWEDnDOCw1w11BF8ZLAs7aBq/5NeS1xqAZrbIy033rLJCWZUbhgDAZYVaCSvITkssoD/yiP7orV/W3Y/tagkA6HYe2kPUbTTagc5a2wOfe2StAICv07Nvfpr6rtH+slNLcxJ1oTMmc3OX/nhh61oAyAGbUIA37Gqx+Oz2rTSsJrXm5cIA2/1f7/QHb7xLt3/iLj21o7CORL3ihiBZmm7Dh4IPdWWkztnelgIs6k7PvKrS33vF9QaA12tUzaWz8wx8WXESTUTqhf3zrKoNAN97z2n9h9/8mD75hV3taOIkyukwc46vkUM+nGYqPfPQUlmR5z800LGddYYuamVUswE2kVEYTdL0deaTc/623z4gqINb5J6dsRsgP3XNDc6tQrr5qrP0y699pm68caFuua/V3kJNN9UUu2Da/dS6n6qqUSv12qg2DPK+7g1f0O+94Yt67DSqL0AP7DxRq5ZWaYb6BrNUNKHUCrUcqqvKIAkq0KFvrA7PcyyDPGcCPRkgNKCQGtEevaT8s1ITq/DQHEsFSh1sTGcmBxyfD/qJl1+pX/r5E5p020IZ3/Wo2Gah8kRpSDZgMTcAXJfSoip0+nShf/3vPqF3f+JRA8C2Cgfks2J5sD0kqjVGybMnqZ0PAdxMsgjQK+HvWYptHBvlt7WmSeWLgtgoMSphfg4gmrK8UWyRg7guAQLA8+eqpxuaTQade7TR855zjn7u556rSy7aUHP6cdt0A3IU1czWo5Av7JoMZQPw22rMXi0gW11oVi/UNEu1XavNxRFbQE+Go/r9//rnev3b7tcTp2iGkykJmBs2tFmN5xmWwW2PBI30+B5AGio4CB3+RodtaRAdsBXPXynGOsD+v/CvQlSyqPLW6sivNFkDwJIioOwsdN7Wnl7zqmv16tueoUErq/5RyYX3O+bRU6sRZ9PBua+/8buf1Vvf+zXt7KFeT6Cc51eAfqwT67KZY77STB6Ja/NoHqjSw3I9LLmTLj1ttgfzOM3Vg7kMYcEfFhbHvmerR3lf9rO15sVUN9ww1z//1Rfp2qfPDQ6vGjI4lf7LeoRMgb0xive1htXKOd5FVUrlUd37tVa//Qcf0qe/+IQtvFGxT9n3DYDEvaH+9X3iPtADYIZCdBgAJgFHpiqnEFjILA1gnHUK2AJZh5kI4Bc2+zgzoBQnQgAyT2uQCxUuQD37N6rHpz/9cr3u33yfVsvTVkCTSd2SpTsFtCV/m/vi/QZ1zaHVc5A9knIRYgF25tk9wEQLCDxr20mbcACQDflhtVZVT1SXhR58aF+/9psf1R1372tvWdkCetAyVNh9YbWoFbXJ5eLIfKpbr5nrn772Bbry8kLtUGqJ4pWPBowkH72cyzGj7AThqW4ygAEtSEKeTxG/wFesl4guYE6Q7+17KwGCGxOboJws5lv68gP7VgB/4YG12j4ygFm3njbruQbb23K2rLVVVPq+Exv657/y/brw/LW2u7VWEJQATpet9paN7acX87nBrFBEBogY5C/UwJAmpj7LKs67stIjT+3rre+6R29/9/365lNSg0sH1wwYOJDdzlnBvZcG8LBUj70M+BmUnA/h/Kx9X9V0ZfVtJNmaEhSKdkPZ1l/7v64b54TBc+YrFt1EBtTGm1nbkxJXE2zlpc26143XHNfP/dSt+t5bztFq9wmTWXhdPxkMAGMDzWetWs7tUvMqMmIn9dRxFpAoiCV43Zvu05vfeZcefByKG/d7qOyPvT/s6YkMOHdLeu3P3KDbfvAS7TOb+kaDYwU4j6aSVduDCRSs93XRqsUCmzU1UGf2jV7FYqZTTa2PfPoB/cEbPq5Hv7mh1WpDfefB1mSy9L06yxgQHF8DnxfEK0x0ZCo98+mlfuaV1+v5z73YwOhOz745VdutVFDDrtKaeYY1PhnrxAH0g44AgFfSnhb6+B0P6o/f/Bndd5+0s4N3Ak9HjGWySl9DPtqwolfTPZPYcD9gHKuBhPS16smgkoxjnA5sk48CeKrTe71WLc9FEIniWS5cX8JhwQQ9AOWh1KReq53i4AAVYabjdavn3Hhct/3IlbrxWedbtU5MwrLZjqx4O1NAXmDzgEAHUYbv+Ukq/h4Pf3H2J3JjPBczNrKTQrgIsF8xV3LsQ5Akbn7Zu8ae5XfeP5nGOxorMFZgrMBYgbECYwX+BiswPkz9DRZ7/KixAmMFxgqMFRgrMFbgO7cC97z3VQcAsFtdbhhm28Swv6NhZgVpyr6khRs2wmc0OtP/5/fcpKaVCki5xgKzUF3PDSh0+4U+cvsj+sO33Kt7vrmrFeoc57jRTcf+NQDgwXaDU1tAn7huSz/60qv1nFsvt2Uklq2rJXaYNAtRXAAqRFOa5h0N41AK0V7kD016FKutSpWaFQtV2PhVvXaXc33yM9v6o//xId1z/2mdXtbqNVdvlCkrQwB8aMyGgghgz8rKaal53eqZV1b62Vdcp+c952lufKIAHroMEnH/NMtpXNPoLDSfzayW/eKdT+k//ubH9Jl7Gm2v11Yrl1pIA2BnWFcbKMAu1iiQZUyuO9nGtpcuQl0EKGGloXOUD/NWzwRIo4GfcMXoa4aSxeMdeaZWACf1rJWfVqFNdbSa6PrLN/SLv3i9vuvW41rt7aoYztYwqZ2V2PehjKunM/XDSuBKG8VC9LX/4E/u0u/90Z06uVdZAey3d84zV05jH9UfTeakhIQIQIYs+aZGD8PaeqgsZzr4OgQC/+r3so31gT1wAuiytaNBFFtkAgBjfdnr+LzXq15+hf7B/3SrimHXKrr9bqoVQEoXgG/As2TSTjWfcb8TbW9P9Wu//nG96+MP61SDDWfkcxZWLAP8AAKgDos77VNubFbWn3lP1N+qZoBThigpi2w9DcgxASSJcQ8VLZMh7J4BSw3cTWdWN/f8HvheMaguOl10duGc6h/9oWv1rGuPqpru69T2Wm0XKvl4fxTVvOlUfYt6dh7WuIB1VoCCUzCOjckNx7bOUlkBYmw5A/j1b/uKvvlkYwtQMmRte53/l0gJdmcH+rVDedhWMym8TrF9NgDMuEcmJX8PFf5hljN/z6BeJgWE7XVYt6Iod+M+5fSqCHvTC7Za/eJP3qhX33aNmvWebdcNkAAk2EE1AGAUwCe3B/36b39K7/zgw9rew6730AY/cj6TRejBv0yT1XeyHY+1E0CwLUezP6zrkMHk//9/1h7MbTsPpDeIlR4KfVsVrzSbrp2vecN1lf7Zr7xI116xYZtTAGCrRbGwXcv27NnmH4B20veqTIzpVS7maieb+uQXHtb/eNvn9anPP6Hl/qZW+7HdtFrFfGaOAc5hf+9s6cjghAwRucRBmMHWnN+MPekwMz4UddBcgImwyq7VoTKOqe45T/5pVZPJva2nX3lUP3rbi/QTLzymZtWrYz4iGNd+AknJGCejOkAz8jv5Y0Vqcjw4UxGcFa3e49DFMhEBqLyfk7mKWn+q+bzQbFbr4Yf39S9/4/36/N172l/Wdu0ebAGNJXPY7TLX2IupxeZMuuWamf73f/xDuvwSqekm6rBMbnoN2ApPcEZYOFPcOa1pbXMZVVWnvGafrj4rAsQm1xi0KcAl5lNRkpXKfRYeQ+Z4SZ7zV3b1a//5g7rzq3x2YwUw56+PBcBQHDNwypj2OlrO9PybNvS//cMX6KILJgb/GBls1NdNL9zOw4o+kuhtm03cwGSt5XLfFv/53CXrGocIiC2qF3r4iZXe9+Gv6H0feEAPfK1T0xZqOsDXwkpUFKU+S3GesIEF8zvWeAp0MKjuWANHGxS226bu/NeZ4hOsifmDJfLgXYL3cm41BKwp4G/KjjeRqvf6Jnt9s271jCtqvfoVN+t5z75ExXrbbg7NqjVBab5xRMtmz2/YNMyT0qStOh6BNKmZyL22ZtjjT/S7f3yP3vJnd+uhx7FbZo8KgoZJco4fj3OVJ5GzNnr9o9fcrB978aUGgPe7ldqmtdUyxBX1hUF934wqtcOen4WqaqZiPVc9wSYZ4ler6caGHj+5r7f82Rf1jvc+qG8+hkvBpgkHEBomIsc33Cd4XgnuTWROO4931ukFt56jn33VCT3tikr7arUcpr6WaUcmdq1+2mso2ZcnWjelKpXaBAAuVhrqQqt1rY9+6mv607fer/vuW6ppcZLgLF9aSa8eJ4S5Vzyv4bqpkfXfJgbEMxtgN2p3P8Vx1vBzsGLGF1yc2zCxDk8H64vRzRsMr9Yb3uPWnIlFr7O2pnrmM7Z024uvdSb6fLHy/OvW2Jm3JiEA0kOIiT0cD/p4zo0ioVwO4gLriGe3M3PFeYaDmMbZbHVwIvjk7F9+hkX0M1/8trFn+Z37T6fxzsYKjBUYKzBWYKzAWIG/gQqMD1N/A0UeP2KswFiBsQJjBcYKjBX4zq/AXe9+5fpM1W+o2gw9Hdg8B8ACuBH+s1kZ4ew6rFVTTnBYDpPD17qZVjlPF5C2UlnWqsi8e6rTBz/0oC2g739qpZXBhACAnQOpMjXaAwA+e7PTiWs39fKXXatn33zZgQV0Z7UO10IfGZA1ATKoBp3hu7YFJGhJZ/Vop7IqrSqdY7fYN5pVKJE29MSTld7/4fv0prd9Rl97tNeqB7gEaKFpHw1wA8DGXlF2hsKRhvaibnXDlaVe88ob9NxnX6qu39USi1PwF/JfuTdb6EYTHfAFe8pyWuquO0/qP/3Wx/Tpu1cGgFtUt0NtO+wAgGP+uRc8AI4H+EPDOzKPUcLQu0wZv4AuKWs0oLVA9A+VsWk+W5mYQJcEKGd1V75Of25SwPDfzXKt666Y6e///Zv1XSfOVrO3q+n6mPpJoZ3V6QAl14VmU8BzajvRDPvHQfrDN9+r//KGO60ABpeiBiYKMJ34DBrBAB5Zem4b8MgEtRUyiioawHUoh1OH/eAeDlZpRtqCqRBK33SvkeOXQZVQnKIGp+kMQaGctjo67/TKlz1dv/zzz1ax3tXeak/dpHKu69AB6NLuD4UXOr3NjcqgwPZ2YQD4zz7+sLbbKoE1jE22ZgYMoJ61Jlg6e20FmH2IHUZb3ABwspi0SpoXMkYAeB7TVAyri1ElJ8trK8NCI0ctWaoVFr3VoM2NRpc/baa/88Jr9MLnXu2MzfXqtBV2u30o6rBYJl97YwHgG8AH9qYBW6AIBiBZGWwrC8AVgONWG7MtzRaoLxf63f/yMf3hOx7QY09hlcz7hvVxqH8Bl2NfCW7FVIUzv+nEMy6pmW6wKTwB4vej3Y9WLKbzobL9zL/HHEjpyJ4wwWMgD9l26mSrTmtdcLTXL736hF71o9dIs1arYW1L+W6F4s+QsY5vbaocOm3vrvUfXneH3vTOL2l3ie112HxmINpT0VMpWY/bpzuA0RjX2J/y3pnx37jWlNPsOXuwWtOMOCTX2BUhA+WxnSUwnKzwxrnq84l03bWF/sU/+gFdd+XcVs37qyCRQMbhInBuwB3BjgKMd4+qMECOsp6onFXqppu6895Teue779XHP/mQTp3GFnatZoq1+ESTvgQ/U4lq2oQBQPbeitKwfgU+j6JMGXurNcM63/whgFZn5qLcq2xnT55tWYUdNvN2Xvc6fqzTrbecrx/8wWt104lLVa+2pfVMDYBaAbDF5s/8D5tfgFArXQ0ShaX64Rgli/tkr8xZZaXxurNV9tCTyRsAMM4HqN6xh+bPI4+s9C9/47367J27BoCN+66XYIm2gDbIXUA2CHXzohx067Vz/Z//9CW6+IJWO/uQMFA/p73GNveV2rbXbBaEIFwGUADneRUgeWdyBfeAstAW2WTEk3PM9wAIAay4XuyMbcFceuz+1f/7Yd2LBfQBANxa0SorapO98KTT1rTW82+c65/+z9+n887ttYScgiV12xroB17jC+Vkts/m/xvwwi+gYn/mrG9UlYXmPn8LrSC7zGst+4Vu/8jDevvb79OXvnJa+51MBmqGibPcDSwzngaA2bOqACo9o4gCSNnf2EYfbPBhjR9Z54yFA779ZaV/InNg5J3k946gsGKW/XLodXRrpisvLfXqV96i59x6oTZqbMX3rGbGGpsMYeYV6k7siE3VmNQmbqlfeW9q1iSMr3XW5qZwz0cB/Ka336lHHic4PdZrrC2zPuzMwD2g1j//WKF/9JoTuu0HL9be+hAAZh5zx5O+UFVBOlpqCvlm3agflpFLq5mB/nggWGk2rzRfbOorD+7rdX/yKX38kw/r5GkIIHP1PIORGZw3qViZJg45dxogtyx14VanH3zuRXrlK67XeRfNtbNq7HTgCIAJAHSHG7hJC20zVV3WjtGoZ736aavF5pYGbemjn3xIf/qWL+orX+11chsSIJEevdbkfA+1xwNXCrtfWJLOz1EKMz6QRTJZL7KbrfLl+RLCE4Qe9pcDYgmEAJZAPDPwWvaX+VzamC11843n68U/QGTIBaqKHa3aHfW4QlhgjiKcvTzIPH6kgtRUhHWzYxaYAwbwg7yXYzOyfTwEw/xsFGdQ5HTH40dEFfD3m146ZgAfLN3xL2MFxgqMFRgrMFZgrMBYgW+hAiMA/C0UbXzJWIGxAmMFxgqMFRgrMFbgL1fgc2+7bR3ZvaHyjcZXViDFb4e9YlgZZmtNN4Pd/OJ1NNTD3tQNU5rEQ6eSrMNqqmo21xSby67VqSdWuv32R/Tmd31dX35qpWUXNrkHALAVwGAIvWZkdm50OnHdpl5xGxbQl9sCGsDGSh+3YWnwR36sm3HryPwkJ48mKOAi14bVLxbCAKRcU9/uGcitUXL0Mz36eKU/ecsdeuf77tXJHTIqwzLRDUoDuXHvBpmssA217WLW6sQ1c73mlc/U9956kZp+R81AQz9lTuIraUtGFFS04LH8LJxXefddJ/Wff/sT+hQZwNbQ0RcNRawxX4NYqBjDztpgqfOBQ1kUjpwBkuYvrtnfS984VACH4jBbOvN3NzaT2jQDwAZQkv+o7zsBKptVq5uu3tIv/dKzdeP1xzS0K637uZq+026zDT5pcL3EG3JCLiiACHbaE73uj76o3/3vd+jkCjvRUABzfTTPafTz98KWswdJturd4bVXslVfBiWSQjjfx1/OMz4EfQLozfeeG7K87gDgBmQ1ayCsh6tpp6N1ox9/yRV67c9/r+rpSjt7O2roLJezsHG2Kg9hZWXQh7zKWSGdPLnWr/3bT+j9n35MOy0qpbCb9cV7IKhzKNg8VB6w/DtppNJaCtvgBFxbiI8VJYBMnoO+iQD2EwDsxnW6NpZyOW0MfG4uSp13dqVbb75IL3j+Vbr5xgu1uejVo4JC9KRC283S6FxArsw/7DBDgVXNa4OJYT9M5mJr0AHsBoUk9pcGzBaDmv2Zfvt3P6I/etdX9dQ2b1TZOjhAz6QBdi4vf5gDpabO6x0Motlm2tg24ECo1VCfofIDKLYC8C8BwIezPltBA9+iCot7K1DJosDGupsmf1nqvK1Wv/ATJ/Tq267TutpXA/Gik7pVp2nRqZzNtCgLLcqptncG/evf/pTe/v4HtbMbmeNR+0Ogkb2KewwwgZ9haX5oox9z4HDtGUU8cx6mm/irYHb8gP0q1nfYuvvzAFMG7q2z/fNC0vXXVfoX//iFuu6KGLNlCwAMEJNsSSdYKtdeY13b2ibeJIFprZI422Gp+XyuSYGV8J7e9YG79cnPfk33PfC4mp51Czo+09AG+AEwFWrYsPMNmWmAcP4vwL/PAkAnrP3j+lF3s7ejqGfWMRewfGVP3VisdfnFG3rh912tFz7vKj390lplsav9vZmWzeAs1GlJ7jF5qGHzzjoCjAScJ5f4TFU4wGXO6XQFU16491DsgokyaEvbwhcVed1hPV/XhXCG/frXUdR+WHfcs28AGCB1QCnMdXufJl4AG2vOPRTAE91yda3/43/9YV1yQafTe62GEjBxUGnwfaWuLyITtQxgCRVixP2GmjxqGznR3s9YSVWAt02z8v+HyBSZ2JCRwq4a4sEX73pK/+a3P6r7HqkMwJWoL50AzPsBuLOfdySh6mg51/MAgF/7fJ1/3uAM4IHP7sg2J/eW54DW1xF1RAEfwPRsTgY9tQ4XAMDTI4sNNUvyjjkIelXzhXaXG/r0Z7+ht7/nTn3miw9qrym1dMYt+bDx7BBC+GST7nzteN6IoqQ9wuctNQ7DZxOrLDcG9mW/DTDd48pbQvjwHgxS32peSfOq1+ZcuvGGy/UTt92kZ113lh0QBjsZANSvVc5CqSxiDCCida067JfLeSjo21XMGZSm2G6Xpdr1Wv/tTx/QW999jx55DKVr8JPy8xS56ZHnTraxdNbGWr/yszfq5T90iXaHTo3jDcICmqiKKXbGqKy7JebIHl+cS3zPJkZNDciiri2GXouilspNffgzX9Mb33qHPn/njvaaI2o6XCSIlAjFr2tsshxzgbVYqi7mmq8bXXH+RD/2kiv00hdfo2m51G7T2BqfucB8gaBh62U7XxRaNbvOzEY1vbHYtKVzs57q3vv39ca33KHPfuEJnd6ZqGmIQmBzgQUzaJg2fo/1eh6no90AYp4HyyUBq6mIaOtNSEznhlXj5sBxI8yBsLbHzr0qlzrnaK/nfvdlevHfuV5XXLblZ7PlaseZ2au+t123nycmEEfivQ3kTsLO3GuPs89AMYS/IBPGupw6/mFtd5s40/IzFGvYZ3yKzXCN14NueskIAB+e0ePfxgqMFRgrMFZgrMBYgbECf/0KjADwX79m4yvGCowVGCswVmCswFiBsQJ/pQJ3vOPH1gGkBSCYG9EB9MYjV+SthkIxwODUvLUTYjTHsuIGsMpZaH2vggYbzdKyVFWSbdtr52Sv229/WG965wN64GSjpT3/QqVDTqotmw1ydAZhji8aPeuaDb38Zdfpu266JGLy+olWSzLbuMYA1FBNuWlusA1VGKoQ7P7IeS1UTDel6czWvWTjDd1SFaqPoTGQt9ecozvuXukNb/q0PnfnN7S7stYy2dOGbzJgBh1EGqu2gEYBPAsF8N99+fV6/nOehqmjllhAD5EBTCM6LLSTvfJ6rQoV2rTUF774pH7rd/9cn/9Sq+0B3dPaqjgrOHktICbNR4BDg+JhS20FnUG0yFUMuBdbyD7UwVYhhl1n1iJmEC6Du9xPwNkBXGVw263rDAAny13Gd6tsddMzNvX3f+F5uvWmC9Xub2tvL+xEV8NS0yr0p32LVXKhuii1qDbU9NLr3nCH/uCNd+sUIIrtdgNAC4NPMhknKsiItEVyWBcPFfcTtrmTPjSggPlnqvvchj2wIk+5qAcN+Mjzc13cmA2QwPeWLMKdFYlFb7EOBXDV6hUvfoZe+5rnq1KjVbuvvijUcJ0dSrvI3WSecjkz8nDLQt94dKX/5zc+po/fua3dlvtDvZdVkYxbqFh9QwYKw+h0zTUlCVsG5o15G1FMKma/lkZ1VCsARICPsFEN5TufRT7vVLP5VEc2JrrkwiO65qqzdOL683XDtefr3OO1M1+zZaUtMVEV+nrIMx00Q4nYJlXiDBIE4FHrOUb9ucb5otL+3lJVTT5zALn1bNByr9Lvv+7j+uP3fF2ndmnOQwpJlsWxEhJBJDKYGWsr4wpmemSfAmKVmodqlDU9bdRhm2u76AwAH2YBH+ink7re6kmIILbxLJ2ZyWuHgvkUTf6zNvb0C6+6RX/3FTfZXpX751oN8BesH2y9p9qsK5083enf/s4n9K4PP6rdffKrA8iOPTFnRHpUkr3zJOU+x37qVYyldbK4DnvRWK2ozg8U+glPiGWXVmW21Ect7++hhAuVoAHgHgvoXvOiEHDKdddU+me/+nd07dNnVoq27BsAVD0ZtL3nE/nj9ltYD2qxVlWpajr3XlKpU0EON6rOyVynVpU+d8/D+vBH79V9dy/12BONlqupmoEM3k79BAA4lOGoeSfrAL8G8kLTOvOOkICdDMQCZtrse42afG173Gq21vnnVbr+unP0wudfrZuuPV/HZ1LBWuvW2ptsatU3Wg0ATxNNh7kV5Ab7p9gql2rwBeJbmQAAIABJREFULE6WCQCkzn1OX/mzw4Y/5Q6zTHtso1HxogLsEgA8tfqXTO2vfPWU/vVvfUx3fmml/WWlpidXmf2K+ZIsrq1ODJLQRinddBVA/A/p8kulvdVgi3HUnbgNDMO+97+wn4191wrfCWSlnJecrP1ThjF7FXsXwLoViMkZwiAx1s/FxGSbutzQF+4+pV//rQ/rnocmBjKdAQz8y36zBvwPtwzytDcmhZ77LBTAL9DFF061N5B729pxoJ7WGiaFbd55fxsq4NjQxec7oztZQvN+WBjPyw2vAaIANmYLlXWhdtKrm9a654FdW0J/5o6H9fAje1qeDuW2FdUmaJwB8sWhaxtx/guBIR1HZ6jts/Te5sGev5kMljylvcfzs1kpbc47XXbxTN/7nCv0Ay+8QddcPle7t+3MX+4Hq/89CE22RGcfJJ92bgJJP12qtZIXoTv7w1TrMkhri6pSq6l+5/V36D23f1UPPpoB4PR8lCz8nSo7kc+P47Nev/wzz9QrXnK5dodGzcC6q7RaNgauAZ95b8gGHSQP68yDPDag3k37JWA0HgAouatZrSdXa33go4/ojW+9S199pNfeKnkQHMR2xL7CMwE5xiiKeU6opuQBr3Tiilo//WPX6vobjmqYSavJltb9nlXTnJP2smBNWagNaI37QKnZpLaNczWH+3JMd391R++7/T595vPf0EMP7qtdVeqaIKJ4C+d5yHsblvQ870UWOGSSyIbmjORPnJeH7gdx7XEPaU5OsGKeaDZvdclFhZ7/nEv0gu95ui49f+5MYUhFSxOcKi1XRBug9sfNYG0VPuuKvcPG/44dDgVwjzj5wDGEtRqW0NlNJTuV+NkjEbYOCEAGq8knL3Tji98x9izHf3ONFRgrMFZgrMBYgbECYwW+jQqMD1PfRvHGl44VGCswVmCswFiBsQJjBXIF7nnvT65pboUtYLYu/ItAWwanwh462TcCymAZaQA4qYAH8iajGQ6sU05QebXR5C/oEM518smp3v+BL+s9H3hADz3RCD1VSyOfhi3Kyh41GX86lUWrs451uvLKuV72khv1PScuVDlprR4iy42vUF9EI46mm5vGHRl0gDIBCjtLdAJgVVvtZUtbgFw3iVea1YDKR/XEqS194MP360/f9ud67KlWLRl4gG0onLOxKyBksjvlyrcWna66rNaPv+yEnvPsy1QWe+pp7LY0WHtfU85Qtl12gQVpWKh++vNP6fde/wXd/eXHI4sUsIfc29Rs5/7oCQNG0A/HXjNAPwA2lLpTA5MBdCaRD1aWqVGfQV3+P03MrCqz6iwDTKnpGbgodr3xfvw8Aya89dF6pWc+vdZr/t7367tuvkRtc9L2pf16qqZl3HsV1aC6AsjD4nWieraldtjS77/+Y3rrO+7R9rI2IIztMgB6j/3wBCtaAFjGPHJorf50HixNW+yZA6C04jXdu7G0pFb2fOMzjQsgEcpAawKIDQCnHNmsgi4BNGgSA/YUmhdrbVZ7eukPXa2f/7sAwKcjixnlK/aUKK94W9vG9s7DnG9sqOtLff3Bpf79f36v7rl/pdPLtQEXPs/X5UZyqHp5nUfKKmJApwB+qLcVRnSek7aIsT1QRgH/DU0o/zpqAKGB8VyprqTFxkR13euCC4/p6isu0K03nK9nXHGRjmwW2pgDskGEQEXGexaxdg5suCfOAEbdhDKdcUBpiK0rds9d12iq2gC2wWPUeAafWs1RAioUr6dPNnr9G27XWz70pLaX2QZ56rUa6nLA2aSENWiDYjzZpCfbTBr+gCGugRkpAIU07FFQosiKec9Yx2YV6qwgnYSiEuWioVdA+PVU5ZSmP2tx0Kzudc7Wrn7ythP6qVd+j9brbe3unTZppCxmVrECVKBu5uv09lT/7Q8/pre970va6basaDYEbPVjWN/nXFbGLlsdm2xg6WvskShug3gQgxugRhBCAkQ4U60ehBrmCnMHgOPAujyRFyzqc+Yz7gCd5vVUl122pX/yi8/VM59Re82w5iMjPazDu6Yz8eRgn/d8jt+zErdvVVdY9gNnojKcqxumeuTxPd11/47u+MLXdOddD+qJpzrtN6X2yGA3QBNjcuA0m+6RfSn2stKWycx3aoR9cQWIO91TXa903jkbuvG6i/Xc5zxDN994sY5tDhq6HYNKg0HdQqtJaatoiBrOxMYymPnAHh6u1moaclLrg+xfwFLvYdRyjWVx2EyjWrc7BTVqqTVzGHJCo9mcud9oVs9V1wvde99j+le/8xndff++Vk04XDgrnXmXVYLed7m5VkenKz3rmk39yj98sS57Wqm9vW3bCQ/kFBfkHe+rKHq1HaBpWFdnADgsgweD6z6/rPSNtWAFLipV6kf+b1JxYgGNSnVWl9rYPEefvGNb//F33q37v76nvqvV4UbAHjThvIv08qz1r4qlvvuZR/Srv/QiXXEZOe7bWjb7PnuxGm5b5iQEhibse1OUAHOTM9R7CTnuaT8kK5xzngxnooLX69auEJMa541N7a9q3Xn31/XO93xKn/tSqydPcY5DEim0bCBuYWMdkvFYxaxzgOwgpnlNpYeWNAzBpzDpC5JHEQBu36q0e8igI/O1zjur1IlnXqwXPO9q3XLLpVrMGq0Af3ksAITG9IDMbOeblyb48J6L2Yb3DrLUcXvoG1wV2LNqu4u0AKCLhXZWhV7/J5/U+z98rx547LwwrfAcTdbBznmOv6MAvmhjrdf81AnddttV2m+fMIFGQ6XdvX1NCs4bnms4F7D6xm0hNgzWMXbuJQ4MJssQpoyedqL5rFQ1n+sbT5V6/Rs/offe/mU9cbrSqiNnG/cK9hEMWMi5Zg1wVrLXzlTxXDS0Omu21C03HNWPv/wmXXX1lvrJvlYtY0+ucKiUp1UogCkE69COMOwxgNsz5gOkobn221p33PWwbv/I3frCnY/piacA+I9pf8X5hdKe/TDtHQF320qc9R2uI9weZDhy3hlmyHwo5YGhmQ9BfGDZHTtS6OorBr3o+6/VLbdcqSObvZol6475A/kw7MCXy6U5VcyjIIpA5uJMLDSfR/6285GTEj+cBAJoZj/FHcHrswnr/Hie4pwJIkd+toqfBQnyppe8fexZjv/UGiswVmCswFiBsQJjBcYKfBsVGB+mvo3ijS8dKzBWYKzAWIGxAmMFxgrkCtz3/p9eRyPrUFl30MRMSi6rNd3oCqDF2EtSKGX1aH4PN8NoyZK36+zQpbNTAV/Xfa3t7VKf/PRX9bnPPaTd/cIWmXSMAbhstef8vZRrq0Z1va+zzproxM1P13NOXKoKlV5SJQcwHeAZPb1Du2NUVzRTI58tW5I6G3hCUxG1MQ14mqC9KpQ1w0zD+pjuue9xfeBDd+ihR3c0RdUEMOnOuXWFBzmrFmP2K62HHZ17VqFbTjxdNz7radpa8HuAxwHKhsIkmtjZSjDX/v6v7ulDH31IT57cdc2wyu77pHChDYzyBhtGgPWJ1GBBa8Vu2J/GvUQTkgZtAKTUEqVW3OuZYHLkSgYgQpc1AKx4DSBghxduBtUY6/R+vv5+R5eeW+iHfuBmPetZF0nDrkEqbCr7AUtSVDSoUDut215rGtjzDQ2TY3r7Oz+rj33ifq0nCyubiipbItcxPFZJh5U11wb4mUkHVuw5j5GGdsr+tPosAOPDuZqUzAA71AMr0wR0GySYRi0AWFw3Gr7FRH07sa3tzNaSp3XrLRfpZS+9Rce2yGPmXhj1yrmPBk1pLffYkKKwLNSq1kOPLvXmt3xCTzw1VTXf0qQKC1e+mHMGbdI4AuYEsB7NbDeak82zc7NL1HEQF5JKehgMCM03ZmlcAQdCCXVka65zzz2i8889ouPHKp177pbOOT7XORs05VE50cBPmY8GW2la8/9D/dQ2qAEDBCyxx8w20KH3MkGC2qGQZeZ3KBC5b4A4W4OC8GBFPNfubqt3v//T+shnn9CAJpUxAuBGpVgGAMt9MacAM7DbzXPYmGHKEw8XggBRon4o7bmOZGVst4EEoibXAoM4BvMZ48oED6x6SxrxaFsbFJSlhua0Nqptvej7rtX3Pe8GTaYrte2eAaSS7Op2qoJsU49trceeaPW2t3xCd37pMa3W2NijWIvaM6YHqm07JcS+mC2IrUA0cJYs9LnGtlVdz/y72YI09qQADPI+EfefsiST2tLYL/sBKuSkjnRuabMnTVpdcP5x/dSP3aqrLg0A2NnnidQDkBxEnVDA5n3BhAsDVKzj+D7gVuzpscYMeZa1Tp5q9MBXT+que76p++5/Ut94bGWL7FM7K63aLtaTS8C6DCtfA65da4tWXBNmM2k2L3TWWUd00YULXXrxpm68/nJde+UFOrrA6ntXNZcuaXcvAELmVzWHHAHpAoCu9b2ENWuMRbYnzsAM95j3XWrh/d7EmCBYAJqSZRqbDyAkCDVknTg3IANAGLr7vkf1X//HHXoMAAurcPZH5m+yfM1An8+dftBCnS69pNZP/8z366orj6hZnta6napvIs98iu1zFefc0J3puhHz3KB1OsfyOcX1GgBO+0A+R7w20hnM3KnmR/S5+5b67d97ux58aFvDelNNM/EeRSZ7OGywxwbJaFbu6YYrtvSLP/uDuuzSmYrprjNwAR7X69p/cHKA6LHCejqRcTIBrATYXceajjOEbFUbRwvcmv0hSCRh6U4ExLSY6f6vPamPffFJffbz9+vhR07pSVxAVrVWKz4XJTngelhAQ+bpvfbjbPfctQtJnMXB80kKYZz6S6kueh3fKnTJBXNdeuFC333Llbrxhkt1znEm1p7WPbmzEApkUDBsuCMH3WsrPd9YbQ3ADehY4PqBmniWHDfWavuV5lub2mlqvfHNt+uDH7xXj2yfnWIoguyQ9zJ7bQACD73OrTv9yEuu120/fqMm05PECms62Yj1WTYqCoB+qe8429sDZxbU/DlDHOIAXz7XIL4BeM9qTeuz9ak7HtF/f9NH9KUHtrXqN+xEYgINltH2DzCFwYSCgbmwLlXZyL/VsY1Oz/3up+n7nne5LrxopoEM5AlAKWMchBePQ1ISH+zRgLZ9ugbGjE9a1zq9I33hrkf0mS88pPsfOK1Hv7FvFwGyhCO6I4gw+cmKTOewU3dYsUocBuycwV7CeTRoVg2azzptbUiXXHhMN9zwNH33ifN18UWb2tjEWnypVbNM5ydgbGVyWtvuOzN77eeyGPN8JmUyQz6PXNtMKDLxIvaew30mXh/7NESXZCV9xut4/YmXjgBwftYd/ztWYKzAWIGxAmMFxgqMFfhWKjACwN9K1cbXjBUYKzBWYKzAWIGxAmMF/lIFvvSBn1nTxM0qYJpdNNejuRWWj9F8dVfuDOXoYSZnfq3VmrYdpWNr81U3hFEEoXzl9SipTm236oZK1WzL4BGN4n69p2G9d6AqLkRDGXAOkHWl+WKixYI2IMq2AEsyCO2GPMBzakhHwy5ARF+3MylDtZEb66hO+dzpBMAR5RX3NteqmWpnD2tRsk1nKmjaFzRnw/4VRdd0UqvvpmqWjVbLffX9vjYXUx3ZJCezU881AxWmBn2ALNFcthLN1p+o8QAcAJhDZTybLwI8T1bbgApYKhvzAtg1SMRr4z64N0A81yOBofxe08Z48ndAOECTqBfXFCCV8zANCOX80sinBag0IEWlU/Yd/WtsPtHlYi98ZBPMvrOVJAquAdtuy1xRrjXObKWhDb5SbxzTyVOD9van2jp2VJNiJU0AFGjoknFYq1nS6E7q3gTqA25kVRzqPupV1CjEUcgFOAagRuM7A/sefzL8jB+g+Jz5v6vl8hCIRcENSNz32kcBVMwYMttsL/dPanOx1tlnVVafY/U4AOB0QIqt52NdzTxv1mrVdPtMbLVDqVPbDMCWFou5ygIQKcaIOQfwnOer5yD5x+RLpnGJ343fCfUm2Ys5rznAzXpeWjnI5zO+gCQbG3xWEA5CrQyg2RrUZmzIRkVxyesyGBHLPxrjqB2pFVbQAJORkRrALCCZgelEOLACy+ooJFnM58jinBa11ZJlMdcjjz6h7f1W88WG6joBkQckBPJDA4BgLLMKPquoeN8AXSBlBDgWgtdkYp6Ay5z7HArPZNWZfhnFHDMXMknXLTVf1JoUc+3sACTU6puVJv2+NmZd7CVY64IvoOadzmwjbOBVrWab7AWVHnxwR5PpTLM5+8/c18T8o0a1QTCAwVBXh8o8wGrfn5X81DHy0ql3nVSdKxSFE+xL52HgnvY03ieyVgN0CHWzbF0P+cBrGYC1DyV02y6tGsQG/PxzNjSrYn2zJ/LzXPOcS5zrZ8ga9V4iI+BUgGo6gA7eFzCqUA14OzQG1qfVUe23lR59Yk9PnOz12JNLPfzoST3x1K6eempHO7tLk3ewoAYQsvW1Wm1sVDr//CO65NJzdd55R3Xe+cd1wXmbOn6k1GJeaN3uqW/2nVttT4Zlr1WDqn1Tg9X3u65JPovyujoz7zfvaRkgzQAwNWe/xLI8vwcEjllFji1gI+Qf9nvTCAwGo9adzTZ18vRSX/n6E5pMmeN5fbB+M5EozxfGotDe9qCyWurKK45pscAqulPfMH/nzqyv6lLtsB+K+APldBAH8rq3g0a2f07EIf9CHGQH50iQpSZWL/I1LWe652un9cGPfF7LJSSgmZarXkUdjhecY95nhqmqYqb900/q3CNT/fAPPFsXXbDQcnXKedzsi4C5hdXbkcXNXGVdmCjUouwtVM9QTcbzASDYbLahznM6IEavv3mqmYFD9kxAM/670MmTK33t4ScNCN97/2N65Jv7euKplU5vcxaUBkGthmZvS2dXWPBmElSo4yEsbG4udGxe6IKzFrrggi09/bKzdNVVZ+vyS49pY8aKXPncgLCE1TJ7Gect84F74kxmTcfP4v/Hmc3RTG7xvl8/n82dcw/EyVmHInbZVvri3Y/owYee1On9jSzvjzoZZAyTf5//uAQsd3XN1Wfr2d97hXNrl3srVcWG11fXA0gr8oCJGbDbQpDHPEsOCBwBMFsRazeJ3nEE1eyYHjvZ67Nf/LoefnRHKhZWz1ZWy/aOuliuVil9HgCY2pChXGloyRRutTnvdcVlx3Xp046r2kj2zMn5xdMwJmM4qaQ5Sa3qcq62IRqgiEzvslJZLbRqCp3a6fXQI6d1511f0X1ffkKPfKPT3n6jvT2cUiCvQcwKl5ZhYO7y3mHxTkzHBF1xvdbRI1NdeF6tq686R9ddc54uvvCIzjproRrSynRQ42zi7GJDHVEUM5e4V/Y2zuJSq9XKe3F+FnMN0zNvdg6INRnPkEGYspH3wbNUPsNcDYhiXh+JnJBIic/64REAHv/BNVZgrMBYgbECYwXGCowV+HYqMALA3071xteOFRgrMFZgrMBYgbECYwVSBVAA52xBGqI0LpPTaGq8BhAXiocAgMK2NgOK8XOrrBIIAkDlnFTUKVZeYoEJ2Cp1qDqIkpuVKgA1+lrTASAJe8Kl1hMy8QoNfVhnYpFoi8/lUu26sxWybXXPsCpOF+omXlYK2aY2WfQZ8EpNOX437pdrQw0FWEKjEBAOkJq8YsBngELrHv07ACwoS/s1FqYL9WRhGmSjedwYQABAobHo68de8gw1UQbgMkjuhqLtMgP0QqlFk7yqazfhrbwkvxPLxASgZzNhapnvIyx2D4FGwwRkKNKYRykHQAlAdTCGuUE6GKixVbGVfyiMQuntDGdArIpm/dq/168rabpQu9rVZN1qYz5Xs2rUYs3MgE6wugZAbq2GQ31JDqSLqJlm9aYQU0+0r67fN7hK03tW19pf7vlzuYawdk2AR8qeZKxQIZVVAApZHZnzjANwIw8QMJaGeTR5wSKYc8vlvpW1rhMysXB2dF4yv9usUPYF8Emtm2aZrGL5rQT4kHW8xCZ34fnRDSt1w1KTMrJWNzaOqO0iq9hZkVYuo7qjLjEvrdwCtEz3gMLMatCU08q9Y9MbYHooFnkt4z0MAbwA7HXdEO9tQKaxWg5QmnkY0tu5VmkdU1cU13wFGFaFSjURBAak5WdYEIf9MJbRAGGQOEIhnjOwA3xnzgZAC5hOs74mBNJx3CuTLwCAUZSHciyAEBrqhxnUoeoM4PPQVSDvLX6vBC4xkH5dXvfxQ3/PRAPqlogVjB3EkwElZ10awFl1mPxG7ij5rewltv1NeaZgSgDABgO7lYqyd84lmeFFcUzVtFA93U9W7rFxZuA37zeZlMHlZLVcrNGoQf6K3w8LacgLMR4AvrHmWANZNcxYA1hwXQCTB0r5CbbS2YrYqcCxL9vjNNZ7BhQ9hyAheA4FmMTPrc5Oc8jkCytkg4jhvZGxAnjq1loUKBSxeAdkqrTGAnZKdir7HZ8NMN1r1Q5q1/H5zDXmue1TZ4WOH99SXU9UAUiuO7V7K5Wo/FDhM99s7xruEdwb+wkKRdZf2+2Hij7ZOm9sbBzMZ/6SQd8MEPO9OMcCkGGPs326bV2Zo4MqlIEo6W3xHqQGtirvLz3g/sIgFhEGLFurcBMJId4z1NSxV3Zqe/wujqhp9lVMV+o61MxhFT2d4OwQ6wziBznGBlfTfM7kIO8Znhth2c9n5nthrjPH8pkSgCL7VxAqcH1gfJarVlW9ZWeGMLVF8YptLedIJMpibXzqVK9i6LRl+1vs5VG7QszK9tik27KucB6AEBBzg/8Cpkc2cVyTHQQS0Mb+GSQdiCBYSTMXp967TO5grQIYzjbUQrrpJjq97PX4U7v65pOn9eSpXe3trbS9u6f93U6rPalrUIOzl1oGr6PHtjxvFotaW0c2dezYli44XuvCc+dazKtkMc6eiEo8iErssSwPxpzvZQUo9c0KYAC+PEei9lgHt64rPseeT5y3nNtlzBkVc7X9XNPpXLNZ1Ij3gDDF2eY5wzqCiLRqtdzj+UaqasY43B9swT5EdAPnEevJ8QADRKlDJT57md+bPd9nVZxZZQFxooEFoPVk5r2O3Nsp9vf8nJz4Cfs5BDzGmI2gZ2l5z+i6icoJAP7gZ4710PiMnzB/Y8UcPG+YuAVxLtkc5+eQqtoIIh+uKGuIAPF8xf4G8N8B8ra9tvcHPbnT69TpXT3FeD+1rZ3dRs1qbXLg7m6j1YrxIbN6oSNHah09Uuis47XOP2+hiy48ovPPXmhzwcWvvJ4mkLgmxILsmXwQ3gPUj/E3e+6AOMBa4dp4psn7AzXMa80xDNn5Ip19mfyY9/0gJTEfAiBmvrO++H7+Hfakm17yZ2PP8uDkG/8yVmCswFiBsQJjBcYKjBX461dgfJj669dsfMVYgbECYwXGCowVGCswVuCvVIAM4Ny0zM2rrLLh/weomxVPgLcB9roR6ADGgG8ChIzfo8Fq30Y3DgPYBJSMZmUoaskvRcFTaG4FymSKkhUVI+/Na2b+PgAaQGbbolxp3IyloWrb46RQdSOP1l+yiHTGqq2Fc2qgNVsHDbpQgoVFbTEFbKCp2hokJIeUNyN3169xAzUAVlq15F4CFjZ9NJUBOQHnyK+jLs7b5X2SBfQhyBWN3Fw3K0FRUTr/DoUWgEc0o2nwurme1KI0NRGoRbMRUCWrCwGnA9xzLmyyNTQQ7kzZaJpnJa+tlW1hGkDCcrmSBgDtAEWx+nTuYMrhReFIociExX55AhICoGEVWaWmbTRMABjJ6GNMUFNSJRRBhYHH/RX2o6VVdYSBYgWLSgx75rKs1Q5LLdul7yFUoTFOWTXFWFgt23WaLY5YNRtKbO6L+inUpmeopGhqN9yb7TGTX3AC7fz+zlXlcqIpbtAHy9FI3ozcWmeHxmdbTW7FFaDHzGQBq2TXrRhqN5DLSs0yVLHMJ4C8AJjCftf5ukWA0HxZ9QlJAZgmWV8CyAUwSB4tDfFQpAUQmNZiYmeg2g2wCqCj9nsDyAOQrJkHKXuYtUi9UJ7S9DYIlZrfzBNyt/OcjOUSDW2+xz1B4HAOr8kBWPrmtc59BsAXr2etAmxFTqqhc9SsbbyW+8k5rIDLUd/IyeW+Q2EYqumc73ywH7kRD4hxaBMOEIMqM/JnAwyhdnYfAJcxcB5xj8zRbhKWpwYFOj6D5n2As9jOVp6ffGKnaRkASViu1ho6MkUDwHbOeLIRNnSdrEKDcAEoFJbv1l0my+tcX++G3kdgNlDfpE6zhXtkTgbITz5t1A0AGFt81gxZrtgps24ZB8A5EzASMEnVw+451MMBFjFHD8fY1t9WEYcC+HDsuaaYU5mkkvcb5nsow3u1/dLZsK5FAhMLFKNYbwOsJKt0yDSsFxSTzpcG6MbywNfXabBKOLLDba09AVBeea9abGDBzO8xXwFzA8jNqru8r2dFL+s/q51zkyCTJ7KiOsglCcjqAOHiDMmW+IDoAeInW1dUopOpSraPBMjGvhNfnINJ2B+qe8hB7N3Oz3YAfZqTsW7YGwMEjkx4cpAzcSoDq55DiQyRrYl9zQdAcYzPgfLZbhDpbO46HV2ghpxZwWsbfM+Hleczc523jnkOrN2LoQIc7bEWByY2+WFqNWm7WpGMHXtdAtL53HyeAVSHyj+dPz4nWq8V7i+D2BxPrisWxIDFq6WmiZhUL8iZDjJBmM5DEGDvY8zJiq1VDJWz5ruWcyQAYJTUZA0zR2I7ZKEuNatwa+CeIt+2KGud3t4xt6f3HUOGILc2yGyQFIKYw/kFQe3QFthnqp9lZOeJ0PwnVwL2/QICRqjFAV0BW0tA2AOC2USzKlTSYb0/aLlaamWyGE4WPH9MrfrlbAmiFw4DATyHx3U8T3ieJJeDIAChig5SDO/PH0gqzOlqhrIdQDgypu2Y0rc+Pww2T1AplxqmrdbTTu3A8wc/49kH0l2Aoyhv+fyITDiTWMfzW7ZwDhKSXR1smw4BrMFjXX3baFaVdklgnbE3M18guDVcn98z4gxWkIqc643F+2CQmv15DggPyG6L9nBqYaYwmoDNfN7e3r6BNoQqAAAgAElEQVSKElt9acXcys9qA7U1Fy1yyv3s1Pt6wsUh9tdsbZ4JRLGXxtnsrOS8ZySyUmS/JzJZOq+sAHadwqkl9nLpxMveM/Ysx39zjRUYKzBWYKzAWIGxAmMFvo0KjA9T30bxxpeOFRgrMFZgrMBYgbECYwVyBe5+z6udAZyb6ZFFCDASjcecdRaqwQBB+MrAR/67m+IHOX0ok2iCAbIAB9KopH3rBFWVvM+UP6GKQkEJmBpWxSiK+HalGZaLNEk7bKDDktbZj86PC3DXCklQOCsmaZimnMbUYD9QeaDySwAsDVQnu0ZYoVZt2HLW5OwBbrtZifor7C2nVtSi0iW/lWsFaOL+UL+m5rqb0byChjn3HU3HDJbnhv6BCi0pGOuqVId6K9tuG4VLeaCpwesmJfLZlJPKNdBU5r2stEs2kbZ0TkAGCqLIRwyAMwOrBkWTghiVkpv84UgaQLRB/ISFAboAAgswci9sH8mVdFYj+Y6Flt2eylk0iFHSAqZNUPOSr1yWBomtgErgCQqwUFyiDp5qCthA1z4117OtrwHDlFEMIG4L8aKysio3aWn2AghnggLXPV8sDuYSgCGADI1xms+8DmCtxpoUFfuAUhtFFI17FHTMh8KqRoqAgjSyqbkvaTZbeD6jfDRIbXV7aIfJZ7WV9WRQuYh5HQBDWBqjkIt7jPXDF+AX4+Vs3fQzRt9NdQM9KEKjgQ6wwjzwPAKVSoCEQVOrlAvXNSx/Q1l7ACIBugNCJHUhze0DRSMKy1RDOvkBjAWoGAQPlO8rv74sZ+qw1XTz3imOrk0oAcMiOjfNeU8Dc6kZDppqxX0iJiRn9gAGATGsyg/746ymdY3S65mbBoEmjCUW3Vmpjxqa+RM1abFb7taqpzNVuA445rVXP2k1TJnHgDbYLgNOrwyAlRPeD7Ucn9doUKgXo16htM2qeOaUQSSTTEJNm0GCGJQAsdk/Pf5TbMPrIM5g4T2LeZjrZuAnWAShWk97bqiGJ5rXC01tqb5S16+02JxbDY+aGdAJy3PWTICsMSfzmrCKMOXeMi4ZQHXGqndirN1Rhcf+mzMw7TBwkGE8JNUqRIQE2qcMY8YANSmfj7KacTPQ1kXNYm9BdRpAt9Xjad8O8M4p4w4KGBj77MwAz6RnzkFwgPSz6XmRyQZZ6Zv31qze81wzeBhjksE9iCI5v9TADwpUxiSBvbbQN4gY6uz8u+SiO0fcSlvIAynDOiO/tkdPYBIfbMBuMOjNPAHwzKCprWjhFUzCijoDwAFCxTkRYFr4PGRVc16HGeyLuZNySYkNmNUGBLn3jdk8sDLOAUBVg1jMwch8px5Y9dqmvN/XwDgBCE8rE5qwivccgRSTwHqvda+j2Be4dtYiNYtnhbhuzjHmO5EEnNuxJ5tOkkDaeH6wGwDAXNqnrGIlKgAHCtYCebR2HoDERIxB5NVGnZK9udfdKuWsxz5kS/b53NnKxDNgIw0Zg3vq2Q8nnUFPg6J2lY5zMY91zkaPqIqYQ7YAJsuXPXgy1QDo7wiFRjOAd5PVwnECMspyb+/A4WDurG8sl3EkSBbQzPQaxwdyoes4w4c9TSG/Ufti04SscPFoTQ6CWBAuC65kOrshlwDqxpps2dMm81DdIlaeMj8azeaRWW5SmqMF2Gc5u4mdIP89CEgBOIcTRrgEoELuNa1CsR6xE1EXCCZBfmJtkh0fhBiiAOzdkaIZmD+cdJzhQTDLRKwgCPlZDjJNckTgHMAFhT0gzgDmIU4CnViH8QzJ3kumb9jwZ1KhCUvOgQeY53eCvOF4CxT+JksFaczXcrBuQ00dhJesro/nSuYNxLY4s2OuxFrmTGbsDs9xisZzBN/LexEf/syXvGPsWR487Yx/GSswVmCswFiBsQJjBcYK/PUrMD5M/fVrNr5irMBYgbECYwXGCowVGCvwVyqAAjgDPllZRRM8KyPc9EvNr6zmyc2vg++nBlkoaQK8Qq3hJmsCa502h0rQcpywYjXAWjRaF1iABgpJg5wMOCtbjazROAYcGjTpAGkKg5W5MWeAzXaJobjjy83i1BQGEHGj1wBWKHCziskaX0BCmrzTiZVPVvPSbsQ5kL8ZkQTTLQOktcplUNeEGpqGY7bMRsUCgE1mbFFHxmAAhYfAVwa03DRNttQG0hJYa5Al5S3yWYA5VnlWdTTuk5rSamerU8I2OBqz0We1YjhZO+f7zQOfQcGsiOGzaL7T6KUO1DJn2RnYc87pYHUpY7ZuqBqK09oN/Y58RSxGXZqppqirnN+amrsozSaoKduweKbp3QVwgjKx7cKG0oCBB+8w1zU3Xn1fcVcG4Pf39nTy5FO6+OKLrbQzwO0bB5Bf+31DHds7Qxkgkp9bTZWAL6sOh4rJbTU6qnTnQra8LsgKqI5EjmePImqhzc0j6vrWltW+vah4WNkKAGOtFnShjuuxbXWybQ7L2Wggsz4Yz1WH4jrmSZrRCbgKNWvMm9TADmfKRA4Ic9fccPZ8Y34MoQ6tk1o4SAUBarFm+P9BGBhCRWfFfCjHDJol9XUGpQKsZZ6HVTZjCgAcirZYM4CSByAKAI1VvYfN8aB8uBN/AMoxLtiQQvyILOxMAEhkhbSf5HUT+1LsJ9lC2gBpUvznNWZFsTFrNLMzFUPk4A5kU5edVfrGH9cAOwBpgJ4AUp65iSCwsgI7mv+ATgHSo5TLytoDi/QEGljNn8gvAMC5fmHbHMpVqzitZA4nBFuNJqAvEzqWS9S1AVyGOg5gp/ReQ4ZrAc/FFruMP2AhoH8AHYDozOUAvYN8kLNMA1yPfSiDdgAj7B0GTZKqOe8RmTzAdVvRaiCOfSkUrAAwJnUY0wkiDGAuBJS6DJJGBtd8jkwO7b6DCLL2OrXt/pR1wT7LdVcmMVCioVs5Tx33hd4koKgX4D/1CkviTHBJZKBUT+qY9wQAd+7D8wC1I8AOyl6fVeFuAPHDAktbAOe1gfox4hCydTk1zuSTPH6OMQAALSuTS9oGQkKos3lHbNmnZeS126I7qB5xtCWw/y/kGydSlPO5k/I4740xXw9fZ1JFymL12h4CCMa615mmBk1j3oYiP8hJKF3nbZAbyLElC9vJ1x3nECrh0nuaLcexxU7Aa1Yse5v22Ad4bbJUUkpCqGB88rlDNIJJRSkigdeurOgOl45QsuIIMTXRiix2yDRkPdhqvAyL/Jj4oea024MJBbEp+qM9neOaM+nhIPOea5wtrKK104efCfJ8ql0ffpdz/UxSB88cEIMAHfltqs9ZaRVqjxV03D+EEOrdGCxlVWE5HqQOroVLw83BTiJVr9WqUN/MA0gsUb0TgdBrMtQqrQJmv+61bLBTxup6YYU8ytzI9g6yBjX353sPh9TEVYYdMZEVBtCLwpbK/BbPMPFsxs/Cnp6vnFXMfOCsy4QW5oXXuwkjQZjjOYM9g/tl38hAPyptxoy5ZaIa7zUMtsHmOcf7k4lSFCXU8T6nk32978fKYva2OGMKCBU8/+RIBF8fb4LFNWS9RKiC3JPeP86KRMxgjH1mxh4JuM/+wntmQDuv58PXHZKr7AlyRjxC7CGxhg9IdJAWcaNIxIHYS+Mcu/FHxgzgfKaM/x0rMFZgrMBYgbECYwXGCnwrFRgB4G+lauNrxgqMFRgrMFZgrMBYgbECf6kCd737VWuDtm7shS1egAXRGOR7BwCbFcBhvRcNs1Cc5deGfWjkVhqoTSmEBgcMbNLBndDXtyqMnGAaw1jMGuxJiiy37PiMA5VhNCwjTzFAyVB/JbVTskfMALaBw2zvmhrEZ1pAB7C4djM0AJtQKtU110wNUp5bamobLLE6C4VZWMYa0EqKyRnXM5D7F1aGzt4rA5jkK4NAWb2VgS2apFhNA2SE+pbahlWh8xJR8bqRGg1qQyeA8el9segtqwA4bEOaMmPd4LUINdkb0/R1Zh/3HCqsAKyoaSg6swIwMnKjsR3WjoDrcX00ULslAEpYDg/qVMwmWnX7Vh4BgkRIM6Al04OswIna9VLDuglryZr8zgBNqqrQ0AKIhuLNAAPzLYGfYak7MSDH37GKNLDaAMgWqmez1MROecs0w608RhWFbWhvoGVjsWFADICQ+UkzfkLDFiAzzVGa89SDMYSEUJMDbYApN783InsYKGCCbebyAKCxGnUa925FZsoIjNzKmPfUlVru7e2pmJAZvDBgYMfxNJ6MwazGTpSah303SiQnGk5CRRmW1a2BaFuYp/EJhe/aiinzFPyvpfgnE/eY7dkD0KWZnxRdPSqtQg2Wr14rgMEJGChp+AMKAWQDlLBQAqi3cM+9/lD4GdhO+NaBmpl5bfVZjHe8f2RTs6QAJHL+scHJaWHFuEkI+d5Z7wBI2Ro8Ka+yajgTHQyGAMxUKG9bTftKleYpP3dQOaNWSezWRz5z67WOehpLT9StKM7I7lzYjjSij8l3DQU0dcu2yVn5Fms1MiFZM0XBnAy1dihMmTMBSmSL9myxHorow7UYAAzqbdTvKDsDPAJoYm8CwA51N2sWIMjvmtYywGNyDsB628BuAHG2fj3Dyt97Os4MCcDK6rfIMw/AMK9HiDzllHEEtGGvmatpgxAQRCEAI66pseXqpFgEKaKKfF8A0FBux34Uyt+JeisQ/ZsBALO3r7HtBjBC9Rk2ts7rTKpersn26Fb7HQLoAUQCNAfIHSSHlF0NaDcLtW8+35gmcYahkO0MxAF+4mqA2hLbWf+MvHrb3YeS0qBqytLO+yj3aZV4OOwasGMN8p6sHSs1nYGNwrbxPsDYAnLmszbfz0HGtzN0U/53Bq+TQjsDTz5XHAcQ92xSgnMCTFuIa0pnuM/cZDMP9Mw4l3bIp+hSPxnUca226sWdoVLlszlyboO6EKSsMy2g86OE8+P7sL2Pr5wZznymFpz17E1Y2qOETmpLnzMBrVq9ns/bZM3tM8oPApxP1Diycg3U+1klau6bTvtREEXYOznrwladqVJVC68V5ztXzAVymkNpGsSIyNrmM7MSHxAVFboBYK4hRRhwVrTL3kpa8pDXAJBo300AC3JbrKVESLNNcxBWphNiG1Bqz2yHPCk4F7eTLTobKnsCZ3TYF2dyFPPGpBk7f4RTB+cG84vnD9xUmF8mYySL+cAqUdWy7iCJ8QwBiBzEnyTEdT0jZgNgN577mOts9yyUM91W+BakCTK15/N8/pLTfGhF75zk5CISe1C4CPCefqZsVp4lAMBBKog5xr36WTORwapqy3nEkLOm61Dr8syFOwwUn6FPsRNlPBMxN4J9FoShft3EM6Tt7iN32+rz/JyUnjniDImZm5/Z7CiTxi3Ha9jV4Iz9hefcvL9CKrG7StrPDQC/9K1jz3L8F9dYgbECYwXGCowVGCswVuDbqMD4MPVtFG986ViBsQJjBcYKjBUYKzBWIFfgi3/2ygMAOAOobuG6hxsA4pmNarv8pQbfofIt7IOtdrGqiZzBZLU3BUygcZnAEGMUYZVM09UKRQA/K2lp2ibVF3abblpHE/PAvpk8u2QNHEq1yNdz4z59WaE8CTAlrt36lwNbXFtkukcYtoBhuQjokhREzuStUxYsVsWhsB3IpHS+7cxWlVbQYBkKKEfCoO+/sKUrwGGuXW4qHgAy2VawQ7EXmXRWWyWQ2bmdAOnOzcx5y2EPylcGb90KJ9Mz2ZpmFSKAGV9hmRqKU9tkp1zSsH89VLdkADJbTbqZegBchyUlDXi/ny1OAegiLhnwoEkZgzQ/nZBs1SroMvmIUjcsKWGyP16EatHN1n1tGNxNYI5VWAEA02AOq9pQHmGliYorq87DxjUASoDQPEexYHYuIo1+1Ii2y8XqepoA48hHbckpnHZWjBoIi273gcrM+bdFqR4AB+C7iTkcinRA4ADqaeL7fgHpDQICZk00SUQKZ7Gmn1E/gOkMeNOcPlBbooZGJZYtnxNB4VCxGUAxTfep1wVAfCjUWXseO1tzhgI2W2B6vgAEpUZ8kBtCgek5AtBpUJ3sUhrakeXJfAHEWmJLbJApSAY0vQH0nN+dLIejwZ50jbYrD3l0AL3ZMjqa8wFexlzIcywrzqiFc6UBPFFlJqBvjl0vcBX7BOQFvg9wl+4p8sADdC1mofBCk80famEtvy3HAzQD5WJcJzPAbubX3EBOb1Af0BXAEHAD9dnSoAigmOcNluEtNreQL2LMAiCJ9YRNtq3HO3JhI2s2FJihyg/1dwAfFkqvQ5keDgCJjGIAOACkUPhJi0WtxlnZ3GsaY+99oQQ0GA/YZcvqDEYHIGVFpEkJAdh7pAC1bNUc9q4BzgVJJCtTg9CDei/uEQAY0g7ECpM9UP86h7uTICWwflEwJmDFFsSALSYAJGUcdqyAlTg62AU+yDTUhevDqcEKT2dy8xGdhsniAHjMyuK814djQbgmUJhMsslnk+e49/VQjAYRIbKpQ7SXc4ADhIboYKIP5ACAyZRBn4H/cH0IQDjbWQchhz01bNaTgX7erQ8IHYDhZQUQVapiokra39//C/XHnj5n0+bz1/uu7y0UqlldCzAdBKx01oWNxoFq0RbB3nhjf8Q2GUIO82+1xxiiCpXavvF+WNq2OFTQANS2ODZIzJnOPhE/Y7+xotgFjDXNHp7jA9iLTCRKYDnjyrUs91eeGzgyRKRE0kMnAC4TkQA64/MAAyEeYVPPXILkENEAkIAYV1s2kxNNrneyLuactgCa2Ag7QgRJIhSvkGnI5g0nkJwfbTg8rYf8HIRKuKwAzBd+765v1A/7Jh+tO5TKM+9v/YS6rrW/Wnv+ZtVoJlGcmYvct21ECaBw9uTEYQLyDWcqzhUBzHPvrqv3Y1TkAPKxl2UXAc6fyLxFEQ3BgLMqSAwxRwCSWefxd5Pyyka9Vt4bK7JzIWu1QTCL2I8YY5MWIJtE8vGBcwAkLjuDVEE+CjcEFNwxpj6D0loOlXjM20zIsKW390Ke0SDdxO8zTzmrWUuxP05xJo+ccNv0xxrA0YPzL14fzgdkWLP2sv2+P6uAFBBOGX7KI7KiqJ0THASmWEd5jwu3h1g7fsZIz0AQlLgezkL26hXgtV0deD5IBEnGIZ1ph+dApWf98FvGnuX4T62xAmMFxgqMFRgrMFZgrMC3UYHxYerbKN740rECYwXGCowVGCswVmCsQK4AAHBueEZTjJ8cNrENIGV70/T33NjM7xEKrFAQG9CiWTkJNSuwlNXEdqSkoWkJh+18o5mZZHmAGrw2WUJawesGHS01rGJRfdB8blJjPdRWB9eSJRxnAJ8GoWz1GEoyA03JP5rXhrKS64j7NaiZ7K6xCHYz1vlwAI3cLYqx3hmPNFAjuzVUTACP2N+6SQsInmpliOFAVX3YdMxARGTTWeZ3YGOYQRmaom5E2r4wbCvD6jDUqqHUDntUW2YD8rgmoZL1z7P6Mv3emWMWGa8JaLGNcoDMWGVmtUvkCkeOIPfGGFgti9KoKJ0dGWnPAaUXgO0oFWnK9rNI/p20mk5Q8ACaYB0NmAawtGt1WADl8fncmHNRE4jEZ3MNNLfXSYGTLYsj8zAsb62UdgM6AA6Pbbpnv59tKEMdZ5EQ6sRhPzKO1/EzAxVYqqa8YuYAgAPN+cEq0LhH19q50GGpaqtYN5xjDdBoDkBrbYDYCiiQRhrHyS445wNb6Z2ADFt8BpKXLM0jR5fX0oznC2WyQQZb1gLM96GaBeTK2dhWryaSwyTqYftKK+1DWW9DbcDUnkkfVpthic7vk39LDmYAPWRf82VFtXMw7ePpjFEDhHbaBPwHfAiANxRvxIsGQOfXd51V4Hx53fJeCcADKOReDHSlteN1AJjEWmvbBOCFA4HV3OmeD/avZOPKnDYHAgtZauK1EbmizIPCZI7OyuiqBLCsnAO91jLAxB4wZsOKur7fUT0rNVmH/emZDgihjo9c22xxagVrstoGcMIeN0CFlOFcACiheoWkkEAeq/KD7GGLXuxRmXsGFkLNi8IPQBkAo66wiT3MAcdFgf2BwSUvM4MbGRzKmcAmgGCdHDpFg/p5f0f1mMflwMo/AS3sbaEMxh49ahA5rcnlwCAwg11o8L4fgFE4QATYD9gc4FYiJ4S48GD/tC1EUk17XzIZJjKl10NcZwC9iYiSwJu8/4dV/mHWL98Pa98EtCd1H+9NHjf3ixLSRA7fJ2s2rRmx1/WqZp7RJkRk4knszagPAywLtXpcK0rLtlvGXr5mfEOtCCkgCBnUvk3nXMyLfGYekKnSnsH+wB/GgvUbdr8BnHEtvA4Q/kw7YO6DuRiK+zgLYk+N/Zo5jp075/JyRR3Ia0+g+WSw7XkG8Lz/2rk95NJB0ojzM+e6R646VvfcUyh9DUb6DAmFrkFI4hec344SttdsAdgXpAJ+J1ST+ZxNEQ1eG8QGQDThjDj8fj6nmcWsL59PPcA+JImo78YiMnEhTVTV1DnAPDtwC+TlMhdZf6jDYwyoXVapB4GC9Q/wV0wjN7lfA/4BAPPcgLtArYbni6rVtBq02g5yUT7zIbHY/R4CFm4eZspErnEPYYJ1Ew8K4aywDiU1+zFEHdacleSMkedxqPYDAI61Y/U+86Hh3gBma/8EwNxrwy4foT42mFpg+cB5HZnxkIgObPgNqAKmJ/Ifzg+4dKTax56dIi+SlX3cazipsH+bGGQyH2SXOMuDPBFqbfZGnD+sMLalcopwSHEbvn/OBeZEFeAv4O26D4A+7j3Wl6MlTK5y0LvXWgFqbNJT/NwEBTu2BOGQZ7V4ZkuuIYkwwV6d9xY7NazJi4cAFGScOEMDMM6K6HiW4jkjnt+4QcaMz+T3T7z0nWPPMj9wjv8dKzBWYKzAWIGxAmMFxgp8CxUYH6a+haKNLxkrMFZgrMBYgbECYwXGCvzlCmABnZtw+WcBLKYmo1Uc2TIzrCWtADmj0ZkVrhmImZTRdLeyFCCMxt8ZTWSAJ0BGLPZQ5tlOlF9tAfv8Qtv4RjZuWD/bjpgmNarT1LQO+9QAl3IGLs25yCQNMC9yOCNzztl0bp6HYstgmu2QaVIGCGa1HKrSlG9n3HdC4zPsoQFjqmKuspgZEAP0NcwEcGkQJMDZMgHSAe6mXDkawVa3BCic7Xsz8HGmJWX+ufVARifD1tI2hknN5obqJBRV3DeN+Gg6T7TcB4hISheaxskuOAMjh/mSYb3ZAPatsUudJfVQAKoZ5LCSEAC6azSrI/+TNvKANTGNZMbRgA6vySB1WEWT5dc0u1H3NWrOwko4TdvwEbY6K2wyDRoY0I4mcIAe0bxt+GxfXzSNAZ0NdufsRV8AQEJtRVSoVcPWN6vXaL5ni2GsKJ3DOMHGMxRQqB1t75syrAEIaQ6XRYCTAMJ960RrAw6otFFAD5NORX1o6xo5rWtnIFI7AI9sCTqrau3t7ZooMV9shPqKXFxAHQBpmuHJkjPGngzLUHDzfVS7YR0eAJKBxjmgxqHK0fbeCUzNADCggwGaCYr5idXE+9v7ASQA6DEk2JfW1FjOEw6VVqj92BeWy/0gc9iKGNAHMCwsqg322TI17GKzOjkTFULR2waRIAFZBz9LYKOtutP6zkpZW7MmTsqBcj2BDABN/x9777tj27Jk9a36X3vf7icxDQbLL4ANDRLY0AZZ9mNiAQ3dIGQ/gS1Bgyz7IeCes3f9t37jF2PmrH2vP5xzv+Zq3a7aq9aaMzMyMnKeGDFGMH/3y93l9kOW+HUkhl8urx8vQudXSNPfyTDFjkhlwyq73Kki8PF8eb98n364+A9+zX7/acDmxyN0pl/4w4Og/glMcB+yJi8jD26v2YDk+Ej2oUxEbJq4OOtYoKf9NsPcg9k9su/ye40bgDth9H/IPL+7h3GpzGkkwAEwYoOrxIaAoyMXix/acxgJV5i1zPEtsuiMBZtbYLKKQK4iYy2Yy2+JYZEpJya8hz2fWJQY7Ti5L3NtIcBTxoB/jWwq0tXqMqTXb9jE0+fZmIAW7Vl5YVjjWWdj/mLsuXcew9S7EwS0kumQ9199zWXFst8oiHh7M6ZcXd+7t8GfrgH/vkW1ADsDYAXEQ8o4PcwtxkjZyzCrLeRBwvx7eqITQ1gPZGoFlzmjYB1Pv/L0bhbUBGAiLqU/8UgSdx+U4cxECqzxt8R6xpb+y54xqjTQWxVw3mKVFOKkeoniJPrZCmxeXf3R5Z2iiieZ9OlFHjalss8oGNB/On2iT1K4aQMQ/8UP7K2eApU3WPEPKewJ+30A4DDHKVaIVPnse/YlBT0OK2dHJLWHuRqw8uP98gRgHKUQwWH3OOxtgFlY6xRsUETCHAU86VXPvkBK337OKHmMbLoH1Jy/70ef7FWg4nNCAT7vd58CkRSvvVEk8S3n8PXVw+UFFvDd9eX2y9XllTYHvxX4q6JB1CwmlvV5iXODwpPbewDl1+llPQAwRSp51pr+9XP+Vi2BA1apfdpVELeQgbYIByA/hQwBL6e1gzUwKc7I8w3rwr5CAjzFXxbCcC6wEJyBsGnZC8RcAHN7HlP25TNTmNQTD8qATcEH5+AzRVIU2Uz84V4p7MO3Oa8tfuFZRhvJ5OUZLUxtCmqIRwfD/OGIH7gKhQcA4fwv/bQpdODM+nhOT2aURSi28LnKOdEPG3AYmXkVUyxi8plXuXuZzz4XrGLH9Cg4YmEKoeYZ1jN5zrgUzvl81njU9f8bf/qvd85y/yfXtsC2wLbAtsC2wLbAtsAfYIH9MPUHGG9/dVtgW2BbYFtgW2BbYFugFgAAXpKHSxL03GPx6GU3SfVwcgcgjZSj0NTIEdpTTzafwKiJM5KSb0lwy4AZucoAHCO/O0nrMtjax5Q/Cwia1Oa79qlUGvqQ7RvGl3KD0w/uzAjOSE208wIsPRglp0SgjB2BL+4BKCaDRTax6LbJQUWKlbdWyhBGZFCEkYKUpRq4IIls2KQmY9ubM/YLc2uYbmH7yESNDbFtQGjZvgHhA4DJ7gHIS4J6gAmYXEluvhSoEAhhHII/PosAACAASURBVAHCj153st94vwzAhweBrshKD3vPewMKOcfI5AZcNqnPNe6n5yUJZZLTMmq8p+tY1k2BHNcfJuEBAEcyFLajQMGRSGcerMWt7KLKizJfwPBKpgI6cS3mCqCGvCqsIQCK33z9zTBR5T+GkRk2Ff6jHHGAhxQdCLhOa97L0/fvl9vpjYidn7/DTAPskH2WnskBvl3jp2cByS+P2jJys4fdTRRnztMbmDkwFoAYXoAXAa7DUtR3kksfkATf538FRTr/xwGBjz05oGoLNEispwfrAINhID675w/gYphPka4Oo4vmmjI42S9PT4BH/JvejCTc9UkZX/bpDIg9PXztRYuEK9KhMiYLGoX9fLDKpj/wu+sl6CNYGLyPcT0pn83alt0JmxlAKJzW25vLw/1v7O/7wviG9Y//lj0OOBBWmkwuQGGBSgHIgyGOwQE83+ht+5ZCBuVRAb/eL4/0n57KFOWjx1Yf7UF7sXd1AIJhxVG88vYSWW0KR8rQA7imLyxxgcKYFKwAhiGfDmAbZr82KJPw5XnkjNPw2abp6ZE6/V4LRoT1GyahEt6A+o8P9/mfwLD7P7DtKEBkzMMgTyHNteztMuSYb8B92Maj5BDwKUU3xhfuhb3iW7d3AZgbA1Q/UKZWBYglhV4WXeDUiQ0seu6V/qdv9vkuy7ASswCAI80aNidgdORvjRFuIhijMD79d/qtw+Ccgp8wHZHmzRqoFuD8Pb8KFCYGUFRyzb5RBhngPVAbwHn60QqCsSZ+FiAzEhMjR3yW6r45JLh7nrEmFhjgM/gWhVJzjsD0Dsgtm9f9rlxwGLEjo8u1CkCmtUKKnWzX8PGBz75fXogxYVyqROA64+9Kw1uQ4PmcdQtI9xZQuFLOBciNVUoTBChMnNKXFSC/ujx+ebg8vdg/PfHnxdgR206hWWM/a4AKQc5jWJgBgV1K1+Ap80lR0NVb4mXkiDkHUijxenm8h73rswc+HQb33fXl528/C77fG+cCPqdeTcWHnNdj70hi5xAD6LO3chUgiIEf1xbpfP/tU2zSojR7GqsKMe3Yp+jBFhUWwbxlT1aKGn+y0OZ7QFV9qr3UVXlQKMN1DxufIpPr65x3ASYDDCtnjB2I7YDRUcgIiXvF2gqnWFhC8cjtBeULXj1XsC+FAb0fY+YZQ9+2ZzvXJ+aGrT7S9N5/pPuJvzwrpBABX+UZi7N/+lZ/oMaw7hs2cQoDpwgQmfMB0zkM8ywzfZZRP4DdXFUUje05n9Ygo6hRaXnX1r1amf3u7zxHTUx8fvJZpAU1BYmxU2NB/Ji4fqF1hRLYPAtRhPHX/vt/uXOWbtf92hbYFtgW2BbYFtgW2Bb4VRbYD1O/ymz7S9sC2wLbAtsC2wLbAtsCny0AAFxWaP9SwKj/brLx/Dlk/HgJHkjlKVjVnqAm0icRmWS7ACKJacER+voJ7hXsk7kmcCDIu8DAJut6Tdl1jqPJ8iQjA44JICVZPQBVr1swI98fcCmA7Ej3FbSR8cJYAG1JVL5Kc5tkdjJ/kyRPRz/mGplMuML2riWx2LHJAhpAN/KbyjImmRnJ1/PcBVk7H9k9zicJ/wASyhzzktFzSRIc2d0k+zOkExMubCABDl6AnST9F2DYvsFg3PYobJ9QpZoFL3+ff5j47poJqHX9wpIrI3okJ5t8BRrIOiXBa1JbgNEkK0l/e4QCgipXGp+b5C3ANb6UVeE+kd8VfIpsdZi99hWM/O+NYA4vwN+AIMOQ1JcFSHpNPpeestcASvasZoywMAM6RtLSns+RB2eNogYpEz1J4QDNS762LKNn2FeRz9SjSIDzOViqSainF68+E3Rt5Cq7D9q7lXvJjBZQC5PwAN4XWBA5bQobhi2XMd4IUjehXcCoDFI+A3uTOd7fP1y+wSwfv8Inwns/sRMpOihgcveg/LVMMcEsYSDYivYtLjOu9w2zMUzagnT4OKAGgIRSre2by3fx89c3wDDlVyvt3jUNE/UagM37F5QFYLHYwWv3fu4Ngb/uCz+zeowL+jEeZZO/fv0aQAMApBLHfAebFQgF+AV4KoBsQ2n2I+99CPBOP3LUD3gBlsRvYOdPcUcAwoA/ACnSGdNTdxi7E6Dc37PPzwUyzBNW+t0t4L+gvICPAHAKd4LJLDa7kt8jZTsgjWCQ0rz1nfTXvIL9K/sy9x/J2/YB1S97PVl0q+CHuCHYGLBqChgYfyXTAf8BH2ULa6WAeoD4KaohnsD6FMRmD+FnKZaBLf2AbzkXynd4Pz3iR+kCFq09lomBMgz73bBrZ/6ua20saHRNMcGsq140Zx/n0/NIP1fafuJX9zB26R4u0NZzt2dmFBHsRaB9Mv5VMEBfZ/xLFusq5lKid0kHJ6YhVz1zYH8xvsbwnGP41ZydjWWZ27SDoEBIUNp7da16NvcsmEXKZyIZfYHZSxGJ8fTsowv4rTyvwG12RgBE9uBif0cafeIvGwiFCADl9fzAGhM/Vo/4zOtDFuh4Ye7Bd2COc9an5cCL4GpqK2ZNHx5lE7eYJfZLP1xY0S+XCyzTFNNQZOAzyFEwNb2a6ZXrcvgccO7rbAzyfEuhGnFh7N3zM15F0cv0Bz8kwi+Cxj03j+KpAdq7DphP+6x2FP5t2L3zDNJnvTw7EX8nJh3nP72ckce+uY2aRZRT5vmpz03Hs1mKI5S5p9iGntPnMzz7/9S7vM84jdUWdDQGq4CQ2Hlj/M+Y+lw0zwH5++k5kn8rWd5njJVO7HPq+VkyDOE8m3EPgejcp6x9WNT0oubZIUUoPg/0WYe//cmf/vnOWR6Ot3/ZFtgW2BbYFtgW2BbYFvjlFtgPU7/cZvsb2wLbAtsC2wLbAtsC2wK/Y4H/9G//aSSgz6zBJpybnC2TqJ8zaTmMoAIZw1gtW0g2zUoM39xWdk9Qw+TvexK2sl8X46/3beK1AEYTdbxfJmHfK6u3CXoTjiaYTXSP9O+J+SFwUCZtE3gCtl5f8DfJ0iRt7aEqgihYWCYcSfQkCcMqvL58TG9aDJ5k4oCQgtGwlO6S9HxPz9i7AQ4FNbhGpXLvoJ4OOFF5UMAzgdIBmQekJGEJiAg5GeAivf8OtotJ3jBq5n0S4ci5umYm2Qu+JHka6VqvoTTxkl3tvABmCtJ7DYHKJrb7nf6tbC7+HTsPY0lZSRlYZUIHVIjtkSSl1y4SvasfKNfg/gBtMqMFeNpv8ADqhzUmG0rQIky412GnjYxp+lJOkveQYi6QMsnk7g0S/NyzwHj8LUURsLf1uySbWe8Bufk8SW3uD4DC/xA5LSgPYyyAPyDG/J5esJGmljXeoocm4rEh868NZF8pmw04ViDtsNsN7EEBGK5xf/f1AG8Yl9KsFmsURPg5YOnDAHstAnDPHj1IU6hxE1CR95+en2LLhwcksAGs7M86zbQDAAPSlXlc4KgBqoAsPwPyJNGvD+MogvsyawFSwva6vr48hbUl06/Aon0Z/c/Hz8Ci7LqCAvzs+igzPn00R2a+7EPmJCtPdqKyyYBqMmrdTsovxyfvbi/fvv0coCjsOUD4YefRMzgsx2G4BkxHjpeeyO+vl8eHxwC+9RF8I0xgbDkgVuJLBjc9X8eIZxDoUzFGekmrRGBxCiDWXayoMoOMeIANrPblEUAXGXf3GtdlzAC9BYoEbXhP8J6/W2CDjPOAJ2GN+v2yQwH14i9PT8o4Pz6GXW+RhaB9C3kEV5Sfr6oA9wzwFP9Aol3QRtbfe3oip6922ICA3bKkFwAs2B9p8Juby/MrfZaR8FbmlfNBtvFZzUADs1aJ060oSV9lFRHy3vTCTixIEcs6Z3um4m8Ad9it83T/Lpn0ns1RXBg/DvPyls+MrDpAYXqhrn3ZMy97tCzoFgZc2RccBj/nUO1cMG1dZ50hOf9HtaAgnYzPYT4PWNnzu3u6sZA5Pr88JZatsRXIr33rG36GOGiv4ECAARHLwGwhQcY8/ai777vXKYwyrnk+FBRs7/kWNVEIFWCakgx8NvsaWXDkrd9X6wHkm+e5ooVl6UV+hRS655dxv2vIHOY54eX58vhovGWcLYo5FwG41sYufPccF/vMxbltoYZrHcWMAXTrK2cAvraOTQJULnZzgWT9zUKZgpg4vXO8XO4fBU9lno/kO+zju/vEhUpwMx7W57jGEYtcX3v/rqI8N5LtQgrA9nnJmE6B2vhdClX0NQHy9gOnD/Bi9fps5FnKtQqKn9etPtnP9TytvWO/eS5d+9vzw33j86oFKwLQPnMau/nO3/j7WwK65/n+uS2wLbAtsC2wLbAtsC3wayywAeBfY7X9nW2BbYFtgW2BbYFtgW2BHywAA7ggXpPaTT43SdbEXFmyTZIVDGgC2N6C9hEt4NJrtFdhrxUZVpKpA5YVFG7yrwDvGQQwaWoit4Bxk3Pn92UlrQRpk5ztb5mE3YDTAW4jwSsbrOw+ASgBh0odXwGIRKnSpDQJyCTE08d4gauRqx4gpIAa1wljMol4wMLbJN6ViUQ22oRxAdcypAqwpafryIdmCUdu9ehLFya14PM7Mr9RrFzMUxlqMppCKA3bj56TABz0U0Si1cRzbBOpSdlWvArG59YH4LHA8jMjSfDQzwXEneSyrGCT1gWKHQ+2lBFaALjfLTgBKPT09FOAEsbaZC6fK1goEMAASYjDBFTmFJuEGQ1rCfnaAeTr7yaUZ5zpoaj9ljzkdRiaTSiXlc04fvObrxeYj1zj8cujyebIBY+vpp/xYrQfADD9psPq9m/t08q86O2ZJPbYPfaM7KvMqUo9Axyd/b/gMACGr8rDCuB33vToPCR03/E5gRH3h72eC4pmzsMuLeBggt8ijPRgngKLJMQB3PIde8YyPvweG2VEgFsjKX4AZaeYdIAqw+Tn+4A4izWqpHaB1/jXjSxyx0wRhPYrE9qCAsfZuTJffX4BB3y/YG7t16FVzrjJ/zL7nR+S1wCV15effvr5iH0FCHif+TdOYg9A9Xw3/aoFjurLKQ7J2r2GrRsQ+cb54Sf0kI5/ALz1v4qzJycuTYzsXm28XjZ6TY/sr4+PKUKwnyuyzs427HliW/xCBvYZSDFGIKdsv03s2jOEf7tvLvFT1jpytqxhioY+79eAz2ESe79I+N4tph7jwb5nUNE5rz0a1mvklQ2M/B99rFMkEHBSMF8GIPdpawJZwfiW/XTxfX2I8J/vvst0ZWyAO/6+ZIsX275A5dgwQHOLEp4c00gy9+yp73RuBSr79wLCC5Q6AX1TSOB8LAyh8AQjNNbVbp5v2kIZXOjN2jRx+qTq0PM6Z9gPKhwBfWHyjrR51nwYuC0qajzqmAO0V+I5RxLqFdMS4gSI11e7R7rvBBZ9nogKRBQdjNft/R1vmH3g0eQ/cp6PgkJ758amAVYFzgFvPTKMgxR8tVimfa27/vbBXgzsA6TnOYbCInr4wlZ/etEL0x+aM1m2MXORuW1RwdkPyiouTk+xF4zkFgPU/2LfELE7xwHJh0Hb6zCnc1EfY808po1DWlucmOIHqDqFNY0vxvGPtJkoUG2MBshlbTlTlZPPPQIiP+c7LQ7xbF09dnPunQrx8DO+Hx+OzP6007jxOxRq5TkrcaItJHz+OoqQRmmCeX96HjgVU9Snavf1bLLO59q7THd/WlDFmiGzHdAdv+KZjOv3tJ3CHIuKLpe//ve2BPTpaN+/bgtsC2wLbAtsC2wLbAv8YgtsAPgXm2x/YVtgW2BbYFtgW2BbYFvgdy3wf/6Lf3j0ABbQWaBfQbgyKky4Lpnio2/osIoWU2n1TTuS2zcmJJPkA6iYnrsk9coWKeh0ZqyUjdukbJlHBYybxCxYxxzOYMFn9pjsIpPDA04GsJ7+fsPgKKghK0S2DNdR/RkZQDDLSep6NXs7knSFyUfiF0Al7BNZbLWt0pPaEEni8GXfsY0AbSV8C6KewfYCc0mejvRp+iqzbsOUhXGKBDRJ50r1mjBnDEoZRhaTxCrsuaNfoyw91jQJXMCBASebwG/CNEnsg2lmElZQUP8CqFxgCQxI2W30Ouy6ueaCvwEaAtgrldoeimegWeaXQFJBClhQ9Z1IYJNInt6u2J4+rWHITk9Dxl0ZSNLarwMANukbO46kJPdA4jc9ESNRueTMz/4BGzTMYaR1H5WihlBX0CAgWoC5xerjM7Lp3i5XIzPKe/ah9D7trUjf3dr1ANVnvzXRXfCMpHTZ9NhSwK/rqnx4CgkqAX35uLw8C/4GeJ5+mPhWwdH4wYAHAGqAfvZjtbcj9vzP//k/5yd/A1jMnKdXM9cBfP7+/VvWCqYl98O33F/trymjkvUSCPi8V1voUPvUB7L+o0bAffEfJJl5lfkVv/+4HH2uC4QWtKz0bUHO7lWBAgtBGjPqt2VQH7FrQI4DyDlJlfezlcPm+r8FKJ5iGYtgnG+B7dt72WvxlbBYB8BBMQBwaHyXnZ1YkrUmjqg2UH/70Y7uYSUFIq09EvoB2AYkF0gOAhrghz7EPReMDcZEAZml8uBaGgPYwygb4GusA2O2V7LgfdcH5K4FIQWWy7SOnwwAU2WCfHFA5IC+h9qAbHTlx2WKEvfWerwdLM7sUeR157vItyYWc69hnKZPcNbHs6LS5PiyZ41xr8VIzt1ioQD1AUvdW/FVAPNhy3ada4fjM8MMxVZVtCjAPFb17CSWhJmMz7zmjAnzOigoe9oCmfR+HaUIerP3HIr/X9pOABUG597xcIYkno1kLt8LgDm9y1Owkh7x9lglbsUWI1PuGSs7/8dXe6wXAO3+P9//DBgDmlYWvPLqfIfv147x8bFdztej9YQAcIvBPLPQewdM/rhQCEPhQ8qGWoiVHtPO59vPP6dIi4ISY+RNmMZdm7CfAXKDTMMGTyftMIYp6ArbfUB25YSVax+9jQEvLdLJuQ+7/9h7Ith9vmlhSoqAON9PzzkCqBYqtICmsbVndn0mctVToHGOkfUvzwcVBWKvO/zEa1fSun4kiM7zDj7uPunzViSxB4Q/F31YHLTkvyvtjt3Kpm/8f319mmKQqxSqGIdl8MdW7Lc8o8DANcac592Y3Z/dq/WPMwDcM7T3BnxnD7dAqzHqDLD3GZK1HVX7Kfowpm0A+He2/35jW2BbYFtgW2BbYFtgW+AXWWADwL/IXPvD2wLbAtsC2wLbAtsC2wK/3wL/17/8Hz7ObMomtQo8NqHGtyu3WdCjSbEjETYgV5KTUcCUPSEZdYChSTar5yroOXq0yu8GoKS/2+q5WSCwvfp6/ySmJ1HJ72W5nAHgA+g99YMzgez1w4wa8KZMlYIaMkhNQKd/nWJ/6T0nA0ZwzMStPYCT6IVZMzLDHXvHGeblMHjao5f+wvwPW5SlLNCyZGgjOzs95livp2cZldwrTMO3t8sTACvSh/cD/B0SiSSnAd/vjh6sJmJl1hQU73qaLL4JgFG7NkFfcKlJVYCHrsMC4+2nXEYP92b+BSX8/CSa316GpYWc88sALaunb8Ej8Sh6Fq8+yLHtJP6r8hz2YmSuAZ5dMxLUzM1k80iRMz6S9wNmMz4Yi/TkPc+164H07tHbNpLTsrNYzwJBSSgHWBcoLaBYJnYZY+6lt/QyLUDHfcKEPPVsLNM53M4k12VON0Hf3wPchzUqgN6e2gUy3ctusxZQZP0D3vmfVYKKT8MIF+DhxWdIvtNXlc+4bxwD6wWj+SjKSP/M1btboM61rz8AAPNi7ucYEx8euc4m4Rt7IgM7DLfaruyySg7/Ph+uegAFCJXGLpAXkK59pkdC/LxX6/cFUmsLx+Z6YK/z/gi4FdlQe/2WgbmKTlYhyHP86S0M4LCLKSgZABxWIusJQNW+4odfjM8r3T6FBNNnOrFoGNjYp2DFGWAsCEbcAJSP3QPeAPY+Zo8UIIoKASDgFJl0vdpDNzacXqnp+xuwTnas0V+QTqloe68WVG9BD2oRvS6+hRR0imuQJ5/YAsOV8VWeFvuwxwoAwwCXwTn2z+/25e1Z8R6WrD7vmgpcso+R+bUXMYjvsE1hk6cZ8JKJLzB5Vjjo2nq6yoZk7M8jpX4+i1r8cAYuu4fre/Wn89r15G7v2Pj+yGkj8/7TT7+9fPnyZaTnVbNoTFK2+zZAdq8pcFmZ7efI8HduAbufn2fdZJofIO0UIQQsm37nrEXsOSBk7V3wvnuw5zBnH+Aaa9FzI+fYqEKcC7QCjE6bA/wpzNqROq68uucqsCwxDFbztFFozKPQZ/Z5Yscr5w3+OIVijHuKEgp6ApISQ1N8RkHcAJagfJ6XAqLHmCPJ/HK5v5t+6pEJUeKZfXuba7DJ+P4b+PPYm4IfC1XCGI59BWhzjk8hTItiyni+GsWDxkJ+vjypDtFzmWs0dtVW8a1b92QKPiYGsjZVSRCMFrgn7tsze/W37bMT09HHALu9XlUhPBtherMmFs/xnsUMMNXdq1GDmL7jeXbgTJxYk3PlFZWE6Vc84G8LPIhzZSCnD/jA6ufnVfu/Gwdb3HB+HqyvnYsLK2n+X3772zwLEGf7XJlzMu0NLJBrXMVaN2kV4pp3z/+tf/AXO2fZ4LV/bgtsC2wLbAtsC2wLbAv8Cgvsh6lfYbT9lW2BbYFtgW2BbYFtgW2BHy3wH/7izz5+H+v3nEgzqShzULJrgQ4Tjv1+k4fpVUuCN5Ks6JsCXU6fzpHn9Xuyzvhrk2Yd35EwHqZuWKunvojnxLrMRhNyTeA18cz1SFSWDXVOMAeMiIRz5yBQde7NR6KxsqRh8ER6dfoCM6bbW0E3QOQBqvj5PEn4SkoXfAxjbRjAMEPtcTi9b4dVZ2LWnppNlGcek7wNsFTm21DuAKFhbj3SczXMKwFp2EsB8egry7gPmVftbu/QSvUKKqXPXxLA9pdVblNQocUCJHPbf7bggX4giI8Ny5yWMajkZcFD2IG8np5/DhCbdRlmYaWoA6RM39HIGl8LIjehewb/CyKlry6gDWA6oML0F2QeTfDjzIDfAB9lBTEHEsbfn58OMKQ+xXiQiEXKlnlXyrsJ9jNjlXt8f3oOMFofrraubFiT0rwYA58PSBamr0BB2ObpZytjukC30qVKaIPbrkKF28stAPAUQwAGFGwuqMqYBQgWk1kQVUabzK3XsGkBMAsg5P32Qb51zT4DimIbghbseQE2gCES/ezxpycYifY0ZT0Cwh19pz+vQcGmgsqsmyCM//lXRnP9NHYcedAAXZUwn2IS45g9IxsDalO2jkxrJbPLXqtd4zMz94BeA44wp7PEeWJRAfZXmeD6v3Nj/Rgb9+I6+iJgFIDIndK2H5fLw8Pj5fnlOdcKQzLR8SL7fIpdstdGPjbATXpkvtl/fPrenuPxuUCj4Kf+NMz9YQPWJmefCruYe40sLGsswJmIEbvac1flAsBfJtK9nb/DoAyIsnqeRga4fpTe6tPTOIURgrMFvfRRgb/2fW5hgcANxSrGsueA0foAYGFYt9lvV5e3V+1KPP2AAZqeshY1pbCohUlZ2zYZHvnX9NctD9wiCkEhigCUETcu+l32C+Mpa9NzxvOhQG/94kcZ8p5//XsAsukdLgj6PGCvPohtLBTCDvSSHyBtZMCNUZ6dZ/WOm1vBftjPYfBOYQZ2iYrEnLXE08b3nrkyXmV7BjAG0B0G8BnIbvxbhQM6OjGmnysAXkZrz8kjHqXoyd70Zbjf39lnOnK8t8r6A763OKjjzJ57Ip6v88f9LEPceJmokvWhKKXPC9iA9ykeofgka0iBx+ybT2t75ZmOX/F6uLNfOnN5eX5KEVJUCmgrwJn24jkQX0Eu4uOSs4U5fv36m4yrzyktdFmA+nNYyOee0YmFyHFfX+fc+Ya8fIvjKok8z0eH5HWktHkuELBcsuurOI4G04z7XPh3Bj4rx43tqjLieo4qSc4Rewo3bmP3gs+9VoqhTkUmXYOPd1nE6ck85wYS3cpEv0YCOgWEH56LfQ7s91tUVJ8qQN742BYKPatbIJFCFPb1KCQIkC9lmRYU1L9h0CuZbusR7Mo9/5t/+Jc7Z9mAtn9uC2wLbAtsC2wLbAtsC/wKC+yHqV9htP2VbYFtgW2BbYFtgW2BbYEfLfAf/uIffRxA1STlm5wVBJI9mKTZoIcBEqaX6wFQJdE4QC4J51ulXk2kKqUZ5tQJgIwc4yTXC06cgatPLAsS0tNXr8nxJuUq/1zg7AzanIHlXq8AluO6ChCYxN1He9cKKmkX2XGOS8ZpAMR3E/3pkxuQ0aRnJGpJrB5ynmOHSXAqgfqmfehvmd6Nfi/9J1/fwwSFlRQ531sBHr4XScmrqyR5GWskbAcATpL67e3ycH93uYUtjNRkEqQjQRp52AFZp89eQKsCjAOUF3SFBbUYwDKETPiaNC742eRowTPXRqBO31AeUvANEE0J6gOQfwdAkaUFQ87E/Oq3+/Si5CwABUn2cxK3Sd/OMUl6QJab27CuEMpO8UFY3rxvj+H0GuZv0ye2IPchlT29mgEumR9ze7x/DGNSFpOJXtaGsZVxF38Pi1OGWMeFz/M7Ceful7KOWmjRf5vwFiDu3+KHzA3W1ID1gBWV+3z48njcK0nvV6WLz/u4vzumBSTjAwJrrhGFBAVlAKcDNNwBui+J78qsVq785UVJaP5Nf9oAS8IqUzxg/9TMq71uP2QWlyXbPsJn8BIbZG1Ghr1+ws+OUWlw2WVh6Q+7voUK+qrs+nPc+M1vfhPpbtZU0NAE/5kBxz0qwXsGlp2L/znafRCm5Ad7tr2+ZfyVkSgLr+xTAUb6XmZ/iDsFOLX3tlK+YaNfri6wz1MoMzEFCdioEmS/yMKLpP6pmKNxr/uT6xfsqS/go42dZwD47IOVr7aQwBgn+JsyjZH6nX6i8TnX5tSc2Pg/ss1geWepV5mAgqUL9EQuXoUDY3qVHib8AvgO05N9eHevisTTszKxiRXxM/dpmb4BO+9uE19hCAOCZ4+d2IiVJg/IM2DyAuMELgVbPRNggTNdYjLUzhYuMPriRQAAIABJREFUcJ0yLwNATQETc1rsewtczrY/szjPYLHFCB+X79++BwDu3nJ93M/0lo3fBNS3IIrXAvz9N3N7/PLHo4hwSazsuAuMp9hq1AzWWTi+OYBYwckyZdtaoL7X+7eYJHs5JGsBvO6181gXuD77dSSXZYLeBNjvM0LbIGTOB9jvedd4Ym9a102g8256JetLXutG9umLhVwqlrjGqGq0QCRFV/T0vVF1o/GBvrqMBQZw4sX1zeX+ziKQFHkMkGgvd1nu+KGAoYzljhcgtqUG3a+NMy3goRUEa1Nf6d+71i3iqF3PhR/6lHsjsWVA7wOMnjiTa87zQYrYiNft83v0Z6c4xGKHsHqZ68gwt6hjjcVCOu6TQrSTxH+Ka+Z5y79b9DQhNt8ztjUFWBUM4wqfbw/i2vO8p358Vik7vgBwgeLG15wDZf6PpLj7fj0L1/eJX+yfPPuO5Ls9qz8uf/Knuwfw/i+ubYFtgW2BbYFtgW2BbYE/xAIbAP5DrLe/uy2wLbAtsC2wLbAtsC0wFvirv/zH6QHc/zW5yp8LQDWhe3PbvpyyHVZCLqnHkdsEgQGzWeBj+k3Sr5H7wHiZpLS8LRstNlHYBGDBgCbc+fnlQYnFJpSbID+P/ZwM7VyaqOVvZ9A4/55evGFRfQhy+Znp0zvswABgw560pa6Mo5tbQDNZWAANBWLpAey4BC2bXHReArthzDUZ+9H+kbLgeEXmNaCUco48AJPARqr12/efF3t1BFcBCWHT3tCnkr60vU6S1Uqo2nPXhH9YSYBOmatA55nZ+wagNUBCmTtn+2PfM2AhA6fr3p8WBphkHfbc1ZKF/LgMID7guXLJsFWnOCAsN8EnWKSV3eQnDDBeZTmGYRnW4m1A/aFWH/LDYR7BWBu75DMDqrG+guz3R3/a+ikJfRhWAq74x/SPTv9BmJyyLwUFri8vbzLokowOeC1YxKtJ/RYrHIDSgDBZ9zAbF2stBQVPSLki3apvAjTXp9q3+Eh0f8DKYwyyeZuML+BnD2D/c+r6RhZcQWsKO9wnjsEPCYQW0A6OC/B2dz/+ApArs/nuxh7SiQEDSLoHBtSOXCzQvH1Su3aVnK6dOpew/l5ESJeEr/1cy/Ivw1fAzXm3IEF7Ow3Whs8EsJr+1gUjK2FawDegxJt7T7lXCxmYi4xDwYfDLmHJv15ub4hRFIbILtUNmb/9KQFNYay2qENlWAsl4ivci8KCsPMpXIDR+R5bZQ4prpHlet7LYW2OBGztUh88S6Ee4G+KHATK0sdzrfYnedvKhnsWFHhnP99fbmDmwZxMT+hheF8JFBEfC/LU/+qPMCDLoA6YDAA7LGBsxbVdo8r0wnBu33ZkqZW4T8sAZLTvsdfV5fuThSn0VA6gP3K9Yb+POgGxl8/GZ3ruRX7f8XJtrhEAOsUfAtONBSmsGXavBQPjH6g3XN+oEtDYWhYtwNnV9SF1X1MX7DzL9ZZZylh6bnWfx/4XfTuAYZQr9EleAMCJDbNXG0eUGJaJzcvY794NgDax5lwg0XiHDQ5VDWR8p5CpAGjBYTfHAre7f484WJb09NsNOHqSG66NjyKH+DKxYtQxIo1MAZNrl2eSq+lnHcDWNg1dp6en7/kcfYzz3sjWe+bdXp4pTPu4XGATBwCO0of7NbokKXpjPZ8Cbsb/A/TKzm+BT+Sjh8J/f0u/bJU2WpjSszW+TAHTtf7k3I3BP+7XFkypPlKGvf4ZieEpsjg/95xBzr7fZ6oU9rzSK3r1yTXGC8S6RhYjVKEDA9D/F7luQVYsuNQfmGf8a+TacSLmgYoB1/z555/zk2eVANDTT5dz5uw7fbZsC4dPz3I8S1zZikK7O976sEx7zt+3xJCA+1WMOfW0Nla7hlV1OD/ztiCjMSy2IpYnzhhjuA/zaFuGni/8HR/COi02aCz5kz/9852zPJ0r+9dtgW2BbYFtgW2BbYFtgV9qgf0w9Usttj+/LbAtsC2wLbAtsC2wLfB7LPDv//X/GACYV9kTv4+FlMTsAD8mp6+TlG+CV3Bg5GqTKRRAln2UlPv8Tr+08DFlqZKoG0bfj6yNJvMOpmPYMcNk/YEpeU4cnkHjzqUMmyYRD1YXYwl4h2StCf2y3hiPiT77nZblK8uF3oEyV5IADI49vUpJ6nbuM7eC6UmkDtoCkLgAlqujN6EJbuWSBQeUCC7blzEVRAmDLzLWMnrukN6u9OIwnEyaKjfpZ6eXLIy9MCNZG8BlwY8kSy/2eSw7pgBZ2US1jUDZsJ8PBiLJYJPJAnpKKHYM9qgVPAWAbL/UEHYnyQ/QEJZU2JawprheWcWrYKCJbMYQ5mlkK29Qi76QcjfHDpPVnrwY/0UEP8UIgPb1Da4Ridv5L40mjeNbYS8D9gDAlVWtT8P2qpTymTV3JNiHuVTWEPf+sXhhgbPKe3bvJOmPT8K4z7pcAsLAUCowE0gK2fABqm4uTeybuC8Q0PG0MAG7gPOybMpkCrjhejLRBF8wogCdoDYgGsUSx5q+ui6R6X5fDGjG6EtAJddARpxexyMVXjt8svUAk0cxCgBpCkwEVQFBzvLMMsqUs74PgCdgV1+t33X+2mMkkOOnAt5cs0C4wPGa9xmoF4MoZDFFDQGFCHqCk/z+8oqEt/a3t6dMdCWgLeqIiT4sqFnxU8abICnMOgEI3Ih4U/ApezWGtam2vTXfDkCp82Xs9S/nCIhk7IaN2OuFmXh7G7nzgq/Gw0r2lgFr0cDVRSayTErWINE59gTE5XuVvT4A1lt7clYGn+8WAO54+W5jSvb1y7eAzVpdBn/Po/hwbA04WMaroLmMRft2Vi66LMwy9wuqosQQUC6FJxd7EY9fFCTzPBIA/vG8jG9f3xyS0PROPQPgjCdqEzN2fp7jTsHQ2rpncv0uc5dQ75k7RTvMr3H7JXLcSkCfAcFAw7P/CrQ/PRu7Uow0fXW9x4D8nCsGqiNWMfOuIz8LKmZOI3N9VuHomRwZ92GNJoaGwV42vIUDZaILqltQQDETMV//6tl0k77TmcedLShsTaE0OsBk18YiAOKmbNmcVeyZO3pI0wJgVBrC3owjGt9zaHhfbNrWAZGuHjC0wHfsccO9ry4v32U1qxiizzG2FKWENUyBmBvZ+doWI2s1hToTMLPOVc84nqNSZPIW+63nLosnenZxdhR87ZzPZ4s+KVN+FW3ol8/PU2g24OkV403xnlLQ9ALvvPFn4nh6Z7P/3lRhsMiAfa/0c1tQdA4WiX0Gc7OrB+gPm7tFgik+U20haggHWO0zR6XW8+UpwGoB0QEsTyuAnjO1yY9n8Dor5sTifH2gAM+Cw/X8pr+2bYnnEgodbs7zebYB4MOb9y/bAtsC2wLbAtsC2wLbAr/KAhsA/lVm21/aFtgW2BbYFtgW2BbYFvhsgb/6yz8LANxE80o2rs818Q1AGsnjUzI68nynvnpNjgEeysaaZBnyhyO3HNbtvE8KVLBDZlMYZZPEbQK5AIqJ2WEwwahCpvjU/zefP7OLDxC2EqKAB/RrA7w2GcyL6ybJ2QQrCc3Is3ZMTUIr3VrZ0kMilMR7GDL2lk1CO8lLk6wHiyQMlGGVAOreCwQpW4o0KRKwiyXaPrpN9gI0H0wpONbDChYU8P65HwAdvUaHdSjDqIlKAeAyISOHPGtIEjuAY2SO6TMrCCVTrNKvi8GN7QrOR5b0JL3JOEl4A3wVgKyUNixT7hkmVVjlJu0BniJLGcYvDLfrrNEdrM3n18vb9AT8DORNT9zp5wg4X6bO9QCOAUCmxyV2uAUMJvE+kpYFvkzECxQE0JgtEIBs1L9TKBD26kvWmjl/ffwaH7Zf8X2YePn9HubhTRh52vVlgCjXB4Zp1vD6+vL4gGSoCfj6THyzbD+S5pMAb//f+m98HqBxbIAsJ/uL/VS5Yvt9fly+fJGR9fRcOWonecwdoHv6uiqdzP4VfC1rvSCCjLa1vulnG9bs2+U+MuVLhjrMxLIHAYNGMv2494CR7RlbRrAS0GWpLYZ5o9MCj+jh/HC5pojjXWllfKkM4IIO3dfGlM/7vKxn1jsA4OyrSnqGZXiwUmXP4vfpk3qR5f79GyzUt8vj4zAPr2XDAZbw9+4H/F62pqxG+5yW5TqxCbYqgNGwMCNz/OS62e9UiWg4nPhG9/25uKAgZGMI9mRuj1++XH7+9rPxb5jDBTMAKht7BQzd+778W9iJDD1gDozb6Zc7TG8V1l3zSNYP4IfN44v0Cp45UDRQRh2MwfYA5jv0IY+0ffxJCV5YhvbaFBhnfJwZ+F/jVYo9MjbAK4tNPqq4ELlvbZ14A4N5mIVhFX+8h/nIdfEpzzv3quz5xejn/bIjLTQARL5RPph5ToEQcyYO3A0wfodKA3ObntCNpWVpdl8I3nFPCyeMzcTFxteby08//ZfpOS4wHGb4qRiA3ykMSly7XC5fHh8vP3/7fnl8/BLb8vnG/OyXjHlaE0wBl2v5mriJD1UtghiUtUMFYfZ3AHqAT2TqOQdubo5zLx50kk+vz7sfLVxp0QD/BgRmTCxnnw9SKDRxUpl1i9MSnyam8l4KLeifPYzhFATAsE8rBQFZwGSLAGB6sj4Ajq53Ci+m2O0oJHu1L23Hm3sGmfdcDbj78ppCEhQ8Mv58x3Mqc4jKgr5SxYzZWQFSAyKnaAo7W7DRwoC0hhjQuAoLXBsbn4toap8w30+sWfe1vXPPBUF9Boik8Zw5SEAz0sSbPDetZ4PsxaqS3NOT+S1xUMUSrqFaBfL1/M74XUfPzBadxM5ppyCrPcB05a3nmTEA7BR+8PvxzBcZdnoAr3i1lB2mj/Uoizg/C9UKiBewbsGBQHpZ4LCXHw5wPUzjFFhVPUB/rV8klk+MYy2x4V/fDOAe0/vntsC2wLbAtsC2wLbAtsCvssAGgH+V2faXtgW2BbYFtgW2BbYFtgU+W+A//dt/OkSf6as2CTpB38rB2tPs/SIwSCKs/VLbR68M0SbEKrH5iX2UJKlAa4HmJIMnQRmQIfRLGXHpixt2qu9dXb2HFVqgjO8VqAiAPbKyd7BtrmHa3YItmBTPtWHQkcST9SSfTDlmWMBNaJ4ZUXwtiU0SoUgeDngc2CXX5osCZAEIarOREhVk8G/td0rSPQzoMJe0MfNNcjiSgwKGjKsM3Of0WZ0+qskWm4BlrE2u8nYYLkyUJOsBeppwNnMtOMBY7D+5WL/IdgNKHIBQWEmVq+TegNfORbDX/r0FBMoOCnMykq0jYzuy2oLC9vglCW5f1uck3ZXXXazKArZ9P8UE94IYvPLZYfK2eKEgV9hg02OwAFjBvfYxjn2HKc01AZ5i1klyd5cczLyBg2XwOX9BlmFyTlL79g5pYiWrAa0qlwxwx/0K/MjEtCdkmE0F1p6nx+UAC/h7AO3vz/EFTcTc9euw0vAB9lGLDQBjItF8lz2AbyKXnT6r78qVx+cCsMve1Kb4aPfXYjO9v7ou+dsJACsYFsZrZJ3ZXwJlZTrWJxlzew2zFoL+AgUFB1NY8fFxyIZG8jXwpkxm5pCiieMe9uH0f6M+cAEsEMRgX3pPmcur0MX5HMzzxCPXvsCEMW4VOxCWGvsKYAiOWtBRn2RPpPCDayEdDug/RRCVcBeIU9bZogB6Fxvvsvem6CI+BgM4ABUAl2AY9qMYxDHfXL79DNMY6WiZi90PBdK+fv16MCDLgIsc/DBcC6J33RImAr7Y97x7voVA2n/krMf/wrzLfgckNd6kJ/TDQwBnwWqvB7gaGeswpvVn4297DE/PYIoqXp4v97f34+uC5I0z+G72DnEKEPkKJqlg2x3s0CtkoZVO1+fZL9xosa3DJBzmfNmt+gagsMVLvLrOKUyY9W4xT+WsGc/hCwNMBohMIc5V+qW2H6wg99MCgDk/oighcNXzNy44bFDWDv9iLpk3cXwY7wXXWnRUf29MLCO1cY17eyZchQmrTxvPBDOJKYLAz0/0Oa6SwCUxrDLmAcb5xitMa2MNZ6zjKGg2fn0wpwvGDav7YP2WIe33jLHGv6piROo3gKIFBu7py+XuASBWn63cczwrLHnPl+7ny1GAYnHWilFTUFHVhPSetf98zoqXVaBTO8L+1Scdh3HAuBNQNnLvPj/w98rYU9hxVk1RphulirKGiRFlLsOQHfr3EbcFXFOMEOWR1cc99qJfN88184yU3u7TCzmPQnPUdl1bnMW4a5MnxnQteC9gjdx12daVxXctsXP2yfWtainnHtQjl98Y2fgicI9Pa1cLRVJ1c6iQxEOPokNjDs9IsemsaYqQciYztunrzPk/7O/ra4ot3uLTeb65nX0U4Nz4XT8aOQXPj9nP3K+FYW2R0DOA8RHHWWfBbNtpMLa/+ff/1c5ZdqPsn9sC2wLbAtsC2wLbAtsCv8IC+2HqVxhtf2VbYFtgW2BbYFtgW2Bb4EcL/Md/80+SCiwII9vDxGHlRE1Ik4kbdkiYSwUYK+9LstUEmMmxAUZGDjXXe3+1F+OwAQ8pvSQI29/tWknmJJNhP5k8FZQkEee4zmBrk5jIBBZovUt/RJOA4eeEpdxkLeiZibpD1pH0a6QHBYdX4vw6gKosy3RLlH0U5jDsE5hCI8MIK62swZG57NgD/kyP3bCtBnQL8yig7OpTp/0rE1x5X5OlBbyUjnxLopf3yshi3Lf0KA1yusBaxpG/BXQV9BDsNHH78OXxkNcts6X2NP+qlHP7gBYIbdL7DKJ8vNs7U3aWCeXnZ+Rl7dHIC/lY+54CVOorZaGZtF5r1WTy9W2lMwUnk+ofP21CljnSh7O9ByuNKQBQ5q0ytSbblYqFyXneB2VQHfcOQ/X7SXrYfsy8ANoE0wHxAfNkZypTjCTv88E+un+Q0ZV+hQFsBVZYF9bs+cnrIH1dyV/uQR9crg0AGvblrPsByAJqDDANENbxV64Ymzw83GcP6gsCSM8vi3lXQNNemKs35NuL+yossLC63ZftgQuowd4hUY606pnBXDCr61Q/TLJ++jcf+3cYo/oJPiMYHvbi9IEugNmfZdKxtkpnC3QA3jWmyVAdJv5IljcWtChjgQCVbBYUKyhKX+fGxQNUGaY881iAx4cs3auryx/95o8CftaWAdUiVf2aOpfGMYCP+tE59tZWgDfx77ATjU2CyuwvmHUyiW/vuLYsc/ecRQNcs/PsOvz0089h0vb9xtnzOimbbAzBf1oY0usxie77xIP0LbbYpqBdCy8sCpliF/wnsrgT8wFYsj9Xn+nECGwE2Ml3AXXpzz0M0TCRp6jFIhwAYGIb86+8PEzzBT7KGIa5bPHJGfxrHKjN+dnim7UXluoCn28vaH7HDvh+ZdkL8Oc6I7MPkx0pfwMgTNfv+V4LaASQ3BeVKH97tbVCAPajX6x7jBcAcBmb+N05DjY219fLwO/1kfzlHCoIRpzKXEfi/BYZeOT3v33/BIAndt24xgYT0Ouy2BfTUqB6wPyRXddWpwKUOYd6rp3B7xY4xC4DCGcu04taM+qD9IF+H/nxqC7MM4K9n2XJ1748o3QP89PzzrYHvOrnFHuVxa7csedP7dm5n2NHzzFkzHtGN94mzodNH4z9BGx7nlkoJnjO3n6LTY3DKQSamNk5RzmFIoooVoxs9kiZvz5byNV48tvf/jbXenh8OJ7RGnd9ZrIXMmdTnw3wRNm4AvvpPxyjC3p2Xo6H/ue32au8eK6IbeNMrl9UJEYhoHvm69ffZN+0D7Jc6mkXMGdN199iLKX6iasHW544lIKVYfzH8asywrqx113nb1E9GHuf2pR0PxGDLP5gH8y5w7+nGI/wFr8fgLsA8JIHb6/m18t//af/cucs9fb92hbYFtgW2BbYFtgW2Bb4VRbYD1O/ymz7S9sC2wLbAtsC2wLbAtsCny0AA7jJ0jMDqgnSJgNlhA2oOlJ4BYsLrpRZiMKh4J5a0fTVS2L07eVyN3KjMrWUuIXBVQlUE2wywkj2Fdw0yQrlq5LTgLcL5AlYAwDcPqNJospUDnN3AMAkecOsk7XLvwWMJrHMmCbhnmQvfxugQvxi0WcAIAOAAFAEIAe1NSldeeDYtODrsKcFz5SiDll3eiuS+mxSvUnXJqXtB3hmPJssBlxowrprBQBcljEjLhOQ32Elta8dwIHyqPQ/lmUpq5fEr/LLmfEh/ShTsa8m+AsC9f2bayU289krgF2Tyuu7MoSVw3wJkCK7zT6CspOGCT5AJe+Q4O914nMnsLFJea7ZZHfBGMfl9XKdASPKpCt4t3y9PW31L4Ewk/8pGgh7XNCnPVVNRgtqIxtb5nLAvkkWC87Y71JJ28vl+4DKsAQjRU1T3mGARm58+jDjRTJQB1Shz+IwKZOcB6Cd5L9sStmpkYZOYQJ+bykDPvD0/BQ/uEa2ecbXnpX8G/nLAMTPz5eXJwsusBe+BbjO3JkvwH6AC8aV3qQCVvWbMhH7M+DRwc5evZDPDEvuX2DSZLzXL7DItQEvBbSUgW+vWkGjXldZ4t67gEiB3c77ALLO4M8pTDqvxfpePjSA5omhdoAdkdr9cvSPLNDEd5ECbs/PBdR/7mt9BpkKVBYkY00Au/VnZVDDcJueqbV9C3gKAp+LYFRuEIwquNb4X9Cb+yqhPZLyMMhH5jfxqNLxoyiArwHsyrqWAVylCORsldsdudcw8ZBIH1/JhlnAXM2fXteVkZ8+tsabYXw3HvH9yI8TT9ivsvYomukc09d1AOAWo+R8ubGneoEm7IUtjAf+bF9p7K66gAUBZYzDTudeh6/dTT9t9jx9x19eEeq+PNzfBzxrcUKk7q/wZyXguwYByNm79P6+ETT2OwKEjT3YfKkSLKnqxmbP7PYsV7XA1gLuG+zw+ryKQgKi5cxCGgAG622KUs4+nzgxMsS8T2HCoZc/54XrNz1rwyy2NzWxY7GVHdf/n69zhft793ntmucA+veeJI+53sMjBTVr/vVb2KEwhuvDHgOCqj+2ech5Sg/se4t0ZHY25pYpveJJnpGOWOOMO07OVHszuxcah2oo2ODrXJpiouwz93EY+ulRLJM9vjBqHALZxltsj/S2zcSnty4A7LBqz4UfBcDt6+u+sE8267BYwZkHdsZ3pniEzxS0ZU+mD33OdItL8uxCD/ZR+CjDOPOmYAk7XFMYtgBSYgNFHauIZ87aYS23t33j1nmMfQ5gP7a9gXGyKiKrx7E9o6+yx1yHeRZJi4v1TOA5YJyH0Xx3c2+xE3Ntaw/aNLAnU4RjAUtl46MmM++xl//m3/vznbM8naP7122BbYFtgW2BbYFtgW2BX2qB/TD1Sy22P78tsC2wLbAtsC2wLbAt8Hss8H//u//540iWTn/LAmEFeAsAqjl6lur9LBFtktXk/A0SpdNbr/LI4mYm4AoyJEE/T3ZJcNOz7+OSpL8gojLISY6HdTQShSP9WvDmzPALw2NkpgN05FqfwVOBBxOGdw8wV+z5F+AUBvL0ko2k4CT1co/36St69GodgLRJQvr8wVD5ruRue4YKODuGJjTtUWrSn2TxOVGfzwYQNoEs20/bCzwMA+vUP5O/BfQjgfz0rGxse5ZOchrUse8BQsG+4d8kUUnOCw5MshfAbxiE+sQCUwQqLAhQllYAN4DpDT0BHYssbKVdy0iEWXOAHZHrXQzFysUq+W0S92AqAd6MvDCuPOrZn9a29i170XUEyFrswl4TmVjBQ6R4Zf5EJjnAyAKBZLyOrHGY3JM8j7wv87Lv60P6vlpMUACJNTuDm7UtyWjA3ySgWesBs+vPAQaHVcn1AKkABugnGwYm/WaHXcq1WHN6jnp/wSfle5XLLGArCH9mh9q/scBe1xX7htXF3nvWD5Ngv24iffWHxlPTbzUS5vpowcqyusswLduVdS5gUXapMtwWDPRvuVYB5vTARe7Y4oL2qyyYIfgi0N99UtCsYL+sbCS6Xz+DzAMkNuZ1jwoAIH269m3XkL+d/bEgl0BDOicHValPLnZviwLOvSsrwz3s9hlPgcIWWTQWB4iMIoAFHAFTkD2etWWMrF3t5XrK2mMc9H+117byq41NPSIKWBf06V4MOBLfoi+2xQx8BrsCRp0B4ICLAX9gyz4EAD4KQQCD0qPVv1MYRL/U+knvk56z0/u2IIz2V57XOBk4OHsIAJjYyFnB+G7uHmZ/41MUEFEIUXBa0KxMfu5dVmEBwhvkp+llG6Bs9XRvz+fGiZ9++ikAsGD6++X+8eEonMnYuDXn4sTWwlT1zxVv6B9rf3GKMKJzkHhpEU39mHnLeFc5oUB15hLlhRbvGKNbRIAN7FX+mPMEee0qEuAX7EVUGQJyo96R/r4FMd3bWf9ho8d3Usykf3XfL8BW+/I3ru2Y9UPm3NhrXBJY9xoWBvB5peAX25e4373UvXzPGT61SV3HPDtcA+hyDde2hRfE3Pr9udjE+6wYhjRH96ClXIKmjD2xJPHKPdAzzTjm+dgCoBTP5Cyi/cPl8vxkn/KeRSnuQe3k6nJ5xEaXj8vT85Kvt4OF4CT3SvHPzc0F5Q76f4edOwVbuVZ6YhufqogRBux3ChVUeem8LKJ5T6zg/TxDsP48Rx0FTz57Hc+GFGWk6M5zIDZ7e788PgDwa4+uL2PJs8JN5fqn6CQy8YvdXnZ1CzGupm+1z0cWn3nWTm/6U2w9nhHmuez83BPZ6Pfuk/qOhXd9Zup5VwCZtbi9ttc1YDtKG30mTE/uGTs25zoC8rQdscBpA8D7P7e2BbYFtgW2BbYFtgW2Bf5wC2wA+A+34b7CtsC2wLbAtsC2wLbAtsAFCegmawtAFiTg5xmQgsnUpF4ZwQJYygP6PXoH3lyuSDDaFPFgfsJgCVtlkr9JVKZvLgBEWYOLOZyk3sh1JiGZxPECl5qMPoMVnQsJ+iS+B0gUQHUsM+QZKz0LYWfZR4/xhkE5n41Nzgnhj2Ettd9ukq6AnPRvfA8QR9L8Mj1YI0Y4vTwDpgyQliT3peyyAW7cfbzjAAAgAElEQVSHTSTg+CL77sQqaXJdwEvZxIKgBWADJISRtSSgsXdBK3siTo89wMFhNjbZ3gRzAMhTclY26gLBmgytXHC3UgCZdwEW/QcWlX0ZIxELgJtewrMWCj4u0Dkghwzysz/Gt+4WQJQ5TUKeuYc9O2B1AWlBBXwTwK1gqGA0fgrbuYnwJr35PAAJr4KFAbPvkJ9tUr+g/PwM2NJezlcBZwURtIp+6jhkB+vD3KeSmF0jfpaRWdBNEA7A0kQ994qEeAB4exLH5+iv+gw4cR8wQX9xDAWAmXPBcZmkXwY8Evhf46pELvtBu8OMO/tLxpE+ro4nUrxhRwqWF2ApmNZEPvO3WADQUhluPy9TrL567FWumR7Y7hfGL2isvHELTGS1AhTcHHLDVQywb3NZd6vfb8GGcyzp2nccjO9pfIV7F9AvcNYClcbKgnIBAyauFJAWqNBv6vfLRxqfFhvYzy1wTSBPiXXto03cK86v9iyoW39yHxhrKufePV6ArMBaAcOuWSVaC27Hz0bmv/sNmVr3eCVfF7OQ8QIkHmdKlBUqewvIexNwtPfpvImnxDjipmBT7TG/D0AXQCYsfSS3YRYyR2R99UcllYlBxheKJDxztDm+9NNPyOQKjuWcSc91/Zj9FAnuYedHCSBgIPtSILb9RxO3JzBnr3+MJP777MMUdiwWsWdWEOKDvc73jD/2gbZAZfUbB9Q8F1moEBFPElC/t2Ck/co1mwVa2tACl8h4T5uF2ja96dPbFxYw8dy+u67ryE9PP9n4/MhGv77Col5FRwKi7heBfQHA8xleVQWjlDZJP+tRy1gxWMWFxJSJqy3WSEy4U8K5oKZrbPyvn/KckZ7anDE+GQS0O3yegrUBy7uHXqsgQKwaafUWCQQ4Rp1g2l7AAi+QbyGKBWbuN58/nN91WNfYorEke3xY/AURvz9NMQBg6rDae26m6AG/pT9v/NPiqxR+BEx2r/U888y7ORjLLXjynHaPpD/uMIOzGrfuj+yTsWXtS1FCC5QsHrLIoeoi3UeRfR9mP5/Jfh4FCMZwlr9vHDwGPnLRjWOem0stpsVF5xjeeHaOm0zaa0xv72HQ01O9r56JFJDkRWHFC36vSgotAM77LfFm2gykgGuUafocwTj+2n/3v+2c5WHh/cu2wLbAtsC2wLbAtsC2wC+3wH6Y+uU229/YFtgW2BbYFtgW2BbYFvgdC8AALui3WEImFwu4lOECm8b+dCZay4iq9CLJ5rxHv7zI+8LoPbGCAIDTr24xr5K8m76RYQwnwbeYc5HqFPOYPm+VvFxMuQJNZYGQxDRRj3yp4GwTygUFSUoKVvP3l/QVJHEK8+nlSWAwSdBhQjWh+PL8ls8VAPV6stBg5aRXHEDZk+zQfq7XCstlJDGTkEXyGhZqgNGVjK7NsWclgcuCcb6yiypXXbA0yWzYoABk0zO44JPgq2BsEvJXl8vLiQm5APLKDS+wns/BFuYzMJz0FYA8pVN5rfGR9JXdw6tSkTIQP0aKsX0Pl+z1wQ4Mg1PgtKyqjO1W6dMm/tsHtwnlM2BaMK4O//JS4ENWmSC7PS/7qg2bSO/YGcvjl98cLOGCGBYu9Psyq+8BaQO0LYlPfUAWsmsh6AmIXzCBeYXJe2K5Vi7VeSnPfU7yJ6ld2VHA4GHlkbgu87x+V9BZEEUgSZDDe8I2LBB1ZoVmPN+e0iM5Y3hTLta1UdIVwAifkgUlu5u/N7mPvQHo64e1t2vcnuFlY8sWa0FD+g5TDDDAXGNSQRdsWwUDrnt7+zhSw++X+wfWWRnrAmBlmQWEGZCc3yurXF+u/8gAAzAyFvC/ssu6X86xsp9hLL0G76W38wA+9GpNP+YDuBWE7Ji6Zo1r3VftR8r1KCRovAMMr+93v/RvtdfZD7StQFvXqnu1wH3H1vny/e4794VgWv0q/hCmND4lg9B+4dODFeDtVRa5MQqHvVzoVZp7fcis/OM//uODBWzs/bi8AxRN79Kue4DX+4fL/YMM3xTuZI89X66ujfcpFCAOT+9xwGF7sCqdXeCoc/vx/ANwRmocpj2xGcD69eU5bOACfU9RWpChWAA3az8FOgHeRr4fIJj4G3+jwCey8RYxyKz0zCq4W8Z2C126L7uW9X3XiH3g9VLgFDaiqgsFXHOWTGHU29u0L3h3r5XZGeA5Uvb0eX0NAMwade1ZT+acPvP1iVsAR2OTsaEFCwLrxmclggFeC4rWN3vWel4bHfhO5fV/PN+VFLZvrecgsuLsCQuLLEAxLiTOpehBGej43lGAsvyEe1YOubLG7HvX6SW9mwHBW2zEPSPDPs9D7ikVGCyIsI95C3x8pIFl+5xzGR/i+6uQymelrn36nyObPjHqZtj9x36LTLMqEbcUxoxyR/cCtrVvurFeyXhZrzDvef8cA/g8MZqYXZD/7UPGdIvzCgLjU29vHzkT8OHE61vv9+3n77kP+yYxAFWNoyDKFgI913uW8e9zv/Kud2D6KVhZIK/FYY139dv6zNur58lhV9jsI4Ee5vaNDF0+k/YfE88tNLAAifu/pMDlzrWanu2NPfG3tHq4j7Nz7hUMP3zs6uryX/3tf7ZzlsfT1f5lW2BbYFtgW2BbYFtgW+CXW2A/TP1ym+1vbAtsC2wLbAtsC2wLbAv8jgX+3//jf/0oG6TJxYIBZzDE5BlMFtOIq7fjdZKESS2GDdReuPTMW4zNgJEhVq1mc7nPsChMdlciUHYVr46lYFfH1MRfk8dnsDGI8YBzAFLOy4R/ks4AOgFfxAJgJgPO0L8uyfph9GQAQxcu0IuMaX4fcJKPJLl86psHY+QjzDCTnYe0YnrlMSlB9LA4bSw8LNEm0E18lhXm7x+fgAGHIFvZYQpM9fovJP6HjbWur5xqE++kQOlvdzfJfH6397K2qowzJiAhDau7wJ4AIqClPfiaPF8MwgWYycBZbLTbu7JDlXFewIHstQDqMLZP65+5jux1wLKwzpB2LLArSNrkbpO1q1hBuVFeAsCV9rRPdEFWmZEmhrkeco9JKN89CKbgQwD4068T/0gC/OgDq11gy2pnEtJLNl2AQ+ZX+wjHlwf85zsk5rNmJ7nrMowL0AXwav/UKVJoz2bZb96D6xUMXICX83U/6JMBrylceHtVBvYkjQv71r14FcZZ2aItAAEcI2EOUAZTGhCh7Njeh+8XqC3b6ncB9wL+Z8laYwas8QKvsglVG6hv81NGmMCoifgWrNgjuPvIPXs7DGzmrURsr9VYcvYh5s116+edQ/dewVuWt3sgigLzCt8ffzp6c1oEUDnZAjSr8GOx0wqIl6kn406gj2ucQZAC512/jpfr89kCSspkt69s/X2KbyYeueaO4wx6t6AjYbaIHfZ/V3a2rNmwfqdohPcAZ7BhQPWPt4CkgSSjFOHRIYm8CgIfl5fEJHqO0o9dBQr+nn15ESTUEPTaZe/CKrwNaEfMeXk19lu4BOhtj/kfAeBedxVG2Hv1/f3KHrfpZQ54N4zPFAzZpiD7Fan3O9nDOU8/VBpojI5kdcYycSt91pekcM/eM2M0cShOebjR2Pc6e9SiAWNpFRe8J371LCgXKV57lbYPLea6vRXow0eJo/179s2oZAAwZp3eKChx3+NHAQ6zDqMMQKHFNWfE06n/s0A34dxz8JIxywa2aEhA2hf+3Lkbp/SVyO1+6rF9ibxx93DZ7ZH9htHJufU2ZyrPKcOYr2xw/IU5TQFM/A1wfxiuxtd5XqDP+8hVp4XDPJUIaI8s9uzB2t37WGRQlRT3iGd49gc+E/UHlSiqOMHzgMAtoOJbno3KpM06HGfdei7J+TPXL5M71xi7WeTTZyAZz7i/z3wqr+QRZxiyxlD3mA8Dld4WSOd9599+0haSCQAr119fDBB+fXN5nGIX+myryuI1qxzQAoTsAaOwAP+XL/lXnw+4UeXA+yzX/ZY9PoUGjVt5hvmofLnXbHuEPlu5h+qrSqzHB4hJ79OyI2etcaCFTLfTmoQzGhCc4qt17vgcthnAK27t37YFtgW2BbYFtgW2BbYFfo0FNgD8a6y2v7MtsC2wLbAtsC2wLbAt8IMF/p///X/5IJnZRGqTYfy7bLICNUnNnRL+TVqbFPTCAVmmd1wScgOgeQ0lCsuCMkEsCNlE5XGvsnUGzEkyONKNAgVNCvbzBWVlONLLleTqMNECppVdLHM2oNIA1yRXgTlkGgpcn1lHMJRjH9Ftwb5gzCOHSbI3IKH94mKHkcp0jiOTiezwMHIC6CYZvfoqNrl6JMcnuZwk/kg41sbInCahPGMtMMs4v8EwhF00YC9/I9mapPVJEjOyqnOP9CtOv1fZXq6/vT377zPrS3+R8V0QKn1Ap1+yPSsFJiq//VkKUxYdrLi+FkBX9uBnJjLAeRPvSdifEtIFN1lTpU9X71VtNqA7/XMHmG/yuGtdn+o6FGzVNxejLKzUrKt+G58eaUuB89VrtT6+gAolUb2XgEAA1wGvAVj0YVlIjydWsCCtQJ4sY0Hy2BUQdkBMQeSXzLPXq3063oLCAKtJtk+fToFMmdGd/w1yn9M7mF6IvLr+zPXrly/Z5/QghpGJrc49fvl8pU5rB8bjOghK8jrvZd4rA5C9S+IeuegCB85jMXLTazqMN8B3xiAw1nnjjwVtBV29d0GZxjV+8rmAlBMDY6tB4erj7Wd6jkNhGt+Wr3kJCCOYuYBqwCuYi0c/7AE1mT/XLri+wrSFIAWCcBvmaLFH+44K7hGbuDa2575lXvP7WUpX/7Y4oWAWc2XO/Vzt0nhzBoA9F5BsXn1E87lBcVkrYktA30iWs/73B2M4NgNIDQCsxPDHa3tsrl7nWRPmQcEIUryz3/UNgUjOBBiNxMFI4b4/Xx4eBJ4zt4RegGMKHRiToA6xrTHR/StjmNfBDA8zVrANaVhwvQDIFM2Exe+1V/xaUvAUq7TghP0TsB0APJfzQnyVs6gqAAdAmPjb3syeM1mzgcdabOC8YL06goKQvWbids7CFv2wz1pw1Fqsj8t1+tXaR5YxwwAOaJw1YuACtPUR5s37AvxvUb64C9i8/N1nA8/3AmOsu4UOqgc0FnXfdw82/haUXGeI+3XtMNfK+K3seBnVbZ/AmV0bBfzNWXAGgB0n8+v9V0y/uTy/Pskwvr7JmaqawCpQqaSxIKagauXVsbtzVRFCMP426hgvz+1lbnxInH59s0jmnWIC5NRHCWP6sQPI1jZ94GIdAIDbpzqxCzYyBVsTAwTdtRNMVZQ8yvwvkNriOwq9EpfHT+wBXFh2FWW1MKpnUMaGrY8CEFm9iT3E4o/V/9viAWxgO4IWrXhms0fGoW/vjnOpe5J9awGKNjueGeZ89+ysrDvFicbGnqmXj7Vf0yd8it187q1st3LcqL0E0I5ku/FNgPzaeKMzOdopZjjW53K5/PW/8893znIdZPu3bYFtgW2BbYFtgW2BbYFfbIH9MPWLTba/sC2wLbAtsC2wLbAtsC3wuxagB7B5LJNuR7Jvku0CWgNqpl9rUoVJih9yjbw3rNgFAM/3DqAV4HSAr9O9Aq7MvQqUFPAsaFS2TtLrKIdy72GWdbx5b0C/9nv0b2mUmuReE/KwO0gyRg405DEy2jKTAXdhd9Qm+VsTvpFPvs54A/5OwrMA5xmk5jpN6Of9d2Qqy6AWwC4Ix71kBtknN8nz2BTdSKWvI7c63ymQGsbUNdKTLwc7K+Dgx3uS1WeApnY6g1KRNpw8Zhnd5+Q6KE0A3QDcwDUClgV8BTdl/Z19h2R0JZCRwhSwsM9lARjXiP6eBaMsOBAwsz/nMeZhMZFsb49Q5obMdQHq5GBj88W6bHKb95+n52JBgAKMZ78/g5Ndk4KI3PfMohRotldofaVAUkCRSW6zVmV58rkfQWbkMWHOsmZ8f/VYlcGdggTsN8ACLN0wQSMn/R6GZJi5gDHMfYox6EcpAHyXsbSvZMG/g1b4TtJemWNtLxB0BmUBiMpgY5x8Tsak/ZKRvQakpfihHK6C3LVpgKUpJhBQ136yFZ1L+9kOF3QA0bfL/d3DJ/Dr+/dvYRuyf10DwX0ZybPnA55UDlQfLHB2Zief16NzPq99wTkYwOf9XJC17x1ytdMLEla04Gbpm2U1ChqG9Xq5OtZ7MXMXg7jAkUzfMlllVRo7tFsY/MN0PDPYC1R1DbT7qAS0mGXYgX4GENoYzb+ReO24CqAUpAbour9TVvYoFLq1cCRFMmHC6tMFA4mdOU9Y6wGA8b3IrD6/HO0C0t17mIYBX18BdR8SQw9QNYxU/T2gFmzDnEuA4xZk8Pf3D9ddMBKJZAMekvAFDFuk03ue7zHLFICN/sEcc9wrPXHf8F38WiDq9lawrAA3v6fPdxjI9Gr1/MUOr5EmXj4rAGvRw3rBZnWNs1fe3W/GtTIOkdtdBQ/tYZq9jA1g66Y4ZZ057ouR6oZVGTlwQef4fhixKC5cX24BPZ+UNs5ZlH38kL8J8Hke8vn279bW+neAPnrVX1ngoDyzvX71LeSzZRMfIF3Bx5HObhzveUCLBn7PmTkKB8T9MmmPYoec3bKkeVXmVzl9AWgLlvxM193443PBOzLIozjRXsJ9Jopff1IhsDzN8fasL9g64DXrdlJ3KEs7ah0zTpi0YYzjcVPI4HYdFmtVHdIW4SbRGUDZfSao2XMekP7c2zd+h7rGqKHU184FIdn/E6MD68Yc/FT9ImfanNV5NsOfIqd8k7hmQVEl6nl2Maax/2AOf4wqS3tNd9z43bkw4G0KHMoQFsTW9/v81MKUxL3cu3tDYYBYcQB/bIOLL0B7eibPc5kxcFqWcL1XAV8uxLNbzo83gfU+JyXOM59hm/d5gc/8zb/35ztneYpm+9dtgW2BbYFtgW2BbYFtgV9qgf0w9Usttj+/LbAtsC2wLbAtsC2wLfB7LPBXf/k/pQfwGSxrgqxJ6SZGkVisbGMAiUnUn6WbTfADAgxD8cySRZpxwN8mbw94ZN4vIGffuCXHG5ABcCLJZpJzq59kgOMBqh07QKU/A5wFry4QIdhNUj4ywB9vYZEF/B0GMMqHTSxm7sPuSD9KEqHDaoqccgFLEukktYdNXfA6IEwlmu9kuzBeGIS1a5PjiwlVlstiYdpPWQaR15btRDLcBLssv/yNxOdITHOPMmaSLB/5x/wOCBN8XElHXshglx1EQjcdg0cG++mV3oYL7BWwXyzLBaaSiAYsKBNH9lgBKdmyghlllzUJXHZuGbt9P74w0pAFpSvD3GSwa19W9meWuEn9SY4PM/ScME/C//R+wdzuC+xcELXAXCVcu63KwiRZfJbE7u98rraNDPUwQzEG4FZZp2VsYfsAKekzKDNS4NUCCL6HrCav3PNtZMev9B9eAjsyRjungp6535P9pJG3LMhdgOj4/Csghj5WFrZzbh9n9jWFCvYA7lqXoVXgtePRz0nWEyPmSgNewEAjttQPws67EpTsPmEsjlVglzUSmII19zYynTL6BSNN3q9ilsqYDrgz6yC7S3ChbNCC5/geoC+gKIAbAPsBJFRaHsbwh0y7sGknPtQejachtk6P7Ba91DZlHzJWAWkZyfqN8qph36bn6JNrMPLGFFs0JneuZbYyhvYK1h8E3Qp6tsime7Rrf/YhxtA1zXcpRDgpRYQtGIZt4yfftlggYCzgzyz42wVJ5wHxQgf+CKvdMU3hSfwbRqQgZmL/IXsOuxVASnnbgLIAdSo3H8VA9lE1RhEzUYbgRWxqXIwnj8R+iwACFqY3KfLsjOnj8vL6XXWBAocUAyF7O1LInDkUJWStrlYfUuaWdbvcyBj8YL87JsB7WfD6dM8N9yu2tD2B6/1qL+lRlXh4oC/3OteUqVbBITGBwo5KAU9P8rItVc6efshhlRcQ5Yz3/Ai4znwGIM7BMtd9eX0X3IYtHCUL55AVn8Kr7o8qIuCrzJG2AY23ArCC32dQz/PXwof2vu5zCrGv3yvgqa1W3EssDyNdZneLIBia/aRXMYH96o1bve9R8HDvOqQIapQZukcCQg+7mvlgD/eNPd8BuauQ0QKaAMQBeF9jOyXJ7ad9d6tdnp8Ex/ljY7XKC0uRI0Voav1H+jxnzzwDxXfmrOu4aqfnxJSuo2oYnhUt3hDkLwg8C3oUVUQum3ElXl8uTzCZD0WMJZtsAYhKK9j/3J/5eTqFUDjEvl1n/AKy49cTt9f56j4F1MbWjZXxyVEa0f+q/mDRRoud3DdWEeaMSz9sC0T8HtcfwP79cnm4e5iClY+cr8RPngCZm329bTWSAsG5y9qPV5e/8Xf/xc5ZdvH2z22BbYFtgW2BbYFtgW2BX2GB/TD1K4y2v7ItsC2wLbAtsC2wLbAt8KMF/uov/uzDPnn21Ew/wAE8z0nZAAVnKdMyBpsISwZNdnASr5NwPpK2JxnLBS60160puvQenB54ZcNWJtekpKMn6Z9kZ+5xIEheYxLnMKeafA1742r12kvPuiPx95G8NknU3D8sJ1kj2kQpaZK5T/QejPTwfP/EynXcAybDNroXSA17pHK0k2QsO5Ik+xmMa5LWhLisKZKdfCbg1PQIFBh/i9wioMlKbnuv9CMesJg5fJIknr6KBV9gjQp6CIqxNjCdAOIGuQ4oTKIZAAybF1QS2CPpv2RbD2bsMBIX26asxcUClsV5G2lUfIa5wirEH5kzfychq71I5gr2ZI2HMYafhPU6jK2wZk9gn/a1f/KZ7SmbR5laAVblWc+AXNRPT3LO58IIwWIlye2ZiQQz4Iv+IsCpD7WQwYS1gEfAA8CkgBQrIV9WXZPiMEjTp/MEfHFNc/8k4u2PGsAq4LeM3rDc8I0B1WKzyJTK9HStQendVOkFHYauQLB9vQUDtK5NWguSM54lDy54E0Bo+oR3j+Mz8amwrJaP4XMAmCb0V4EAnykTMvZmDQLW2ctUpu1z/K59c/lQGdeAwoAS9isXoDTxb5zg96zVC2Dj8pWu0bLzyJ6OHxcs6M8C4sEATn0vARwCRtNPHCZq9shnmd/Elek7Gsn4CWEAiTLc13/qHr7/A1AuE5eiigJuoxwQtqLAUda5c44s+LPy/OlDK5Bchm/XtSB4pcONH/qIzL674/v8+9wTmR7hYeKxn9qnGT9Jb+kyD5VSDdh2K5j68mxsOxjFU7zQNdENiPdule6jAuNcC6l0qwlkt/KZxEuk2ycOC/Dpy/x/e+BabACLl7kf/dpvjTXE+7f3V1ckEry1B/unLE/jNeTijpVfWqzkUUiv1vXdjylusj9vC0M8384FG/l7zlMARmN910BWuJ/H7zO2KZBqUdMB2E0BhYVQAI6zHunR69z5n/ezKEigz8Ij18IFwO5PsIKvjMUBv1JYZKztHjr3ZE8x1qHwMGfiAPoBzAdwztwr74ufUDiQPTIKH2VRz7l62HvGHN+a74RtHPDR+RVgZo9a9KJywe2NZ2yAUPbOsFjzHPTOmW58ZU9nv44KCWciMdWih/fLy5MFUsSe79++y4wPY7Z9sZErv5/iNdjpFsFEwYF49T4tDi5+nlYOAZvH91YvZ/fPAQJTuBXm+MhgB6BE/rzKLb6fvsIp2jM+YBeKZuwnLRO6z1ncF7+nyCnPQ1UkidpxFWAosHuNXHX8g5YPJ2WYFuYkxuf84foUUgi034albxxuT/OCxhOcR5HCAr1zT/Fem/F++fplenFPmwue0bLNpx1Jru+c2bM+o8pQ7/mM/7ZHveeENmxhzJevX2Obp2eKQJC/N3bZY3gk/uP7ZZJvBvCP/62x/70tsC2wLbAtsC2wLbAt8EstsAHgX2qx/fltgW2BbYFtgW2BbYFtgd9jgb/6y39sfjGgwJKwPNicB8NOyUiBKXsXFkyRTSGjqclaEu9cj4ReQRgYHwUsen3vLVMv17ssKcYwRZNUB7B5hkv2CfQwLWnfuAMYnEQjzRvPPVoLJvRzBTQEskxgBkRMsvk9LKXKbSoJTbIzUM9ilx3sK+12vsftAz0qYVXJfA0gcUhWmpjMbElITjK7tvqRvXf+dxlqAhxcwYR7E6IyRO3vyasM1vPSdyysxcubrK0CjpXpJNl/ljzuGvZezI35FASsNGyuM0BH/1a2DnKZXXd7/ynLapJVhMtencpOykpr307Ap6+fAMgylWqfACNISg9z1gT7GZTQdw8QEBZ5e+iK7xxsNMYCg/N4DVuxEtSVue6614Zfv34dSeP2B9avBUcFyAIMXN9eHr88XF5eZXB3nehfW0ZhGU5ZE4B2d+rxv64Zssz68DAAR4KXvwN0BvgY31Ma+v4oLHi4BQMWYO3+DtsYIOp1wKbpVdoxFgh/fHw8gCP3k6x8/bl9RyvJPfv7KBhx3xYUqv3OvliAz3oS/Vwwpwzg+1nP2lSWM8BomZRlx3edWixx9veCn+e1DPA9BREC5gLHt3c3WTMlq7kvwAoMMUHE91eZaTCFlbl1bbuWjotiA/cngMGy2V0YngF9Zq3bx7dxqyBWbdxenLnuRVApwOarACigavwNQFMOfe778gTYJ/DFq6Bjry9ovv7WPVMwPbvsh/7G7ylkcA0CMlLUMcDLzDbQa/8eGCa+Jzv4zFZmXgU6Aypm/II0Ap73sgfLnrxnLkoYV/6W+AhIlj7BgNBzTjCulF7QNzQqBbBEBba1g3LI2twil6xfgDzmFjTMuAVz+OE+YNHT99/alzxM5CWlbSFJO8hbSGXHgUpA2z/3zHiN+kIUKRwD/46vDQC8fAb/qeS+AB6AolLSFLYY3yvP3POIMw0/IT58Zh3LniyYzvoBvkZuOwzv9gt+DvgVoDgsa9oiGLennmUAdP/dvYX9AORbBNBiKN5372r3nGNh9rt/AGm5fmM+18MHUCUBtO+50r1cpYSeuf0ezxHIgPNvC088l93vZYJO+wHi6jBZLS6jyMZiIeJApbU5Q8P+nX4KgJ2wphmL51z9RkWSFDX1LLwyjrBXiXEUXt1c4846byUAACAASURBVIvXFxQ30gt4nrmquHAGswtQokqQ+VAUgnVzphKbAMHb6gIglTkWDFXRxSKOFTvtiKHv3D+2z67Va7Wv5/X4w7WgcJ8fu4b9jHFOljWvFpwVlK1PwyR/fn3JeqIAU/URWdmeK3wXwBr/bvGBxU8qNPQ5JfFp2n50HXiucy8V1C4A7H61FQEb0xhFkUTH2zGkGGQcvG0u2jo47UlSqGUv9v/qb/+znbM8P3ju37cFtgW2BbYFtgW2BbYFfqEF9sPULzTY/vi2wLbAtsC2wLbAtsC2wO+zwF/9mz+LsGOSWtVjHSA07wUYldUre6hXOfewlWrW/q4Bc0eGrwlDvnWXnp0LrOQ9QQST5QEfBkDw/UWGIyH/9ipgcICtR39eQSYSoJEE5f8Csi2Gx2L+mVAWjFtyoWUshm05/TWblOZzARWuScYuedEkFgEdj3msuSGtvECfm6MPq0CpAFalPWHOnAGeWrjz7N8q35nxDABMH70FxLcHoMn9vvh+E+QFcDv/j0lAF/AS9BHA6/hlhi0wlGsVrC5Ic7Ca079YNnXXt8CKgP0CYPWN10jqpuchQNr19KMdSW0AAMBN/vf2tvo8F5wquMa/AQQKACuLu2Q+lw2V/g4QeJEl276b9CFtcrdrz9oM3TZjP/vO6ytgwvLdAhdDPxogRNtXahMgRV+7S3EDrOECJvxNJtRiHmVO6V34MpK7Mjv5XGU2lceV1RawbMC5rjlAV8Cb6UlasAt7P94rtaokuTYMODWsbr6DbG4LD+o33Om4/xQgVOa0wEptyWebmJeVayK+8aJrWfZpAY7s5/YWPxUJFIg+2KjpHQngov0aI7pPCgAUYKpfd1z8xAf7KihdYEjwwX7FabjZPt2JecQb/FIw5O5GH3W9HRP3q/3cRxhYAIpXQVwurtyuDMAAziMnXt8qkJV4GnBX0D37Gg54QDl6DBOzZOzG9pHqha04bNO3kQgeifja/vD7MiJPh0ZBGGSmW9xRoJh7vGQ/y/aWPIkE7PQBpnzn7v7yjIrCxN0UNcBevGf/v1+en5QvLvDf3rqRNQZ8razsxPoXQLcATzLpiRXpo3o6xwIUAzCPVHb6P0dBgjiPjW/CQF4qGDfDLC/rGYWEl4DHLWowLg/dl/UDvA1TXiZr1m/WzTjtHqssb6XSu18/FyBwhhBBBdE5eQXKYAAPGHqKxQJOgn3nswlGcNnjHFD4ovtxfGV6NbMXeyb4+RWj37M+9nY9glTAM5QteMu+vyo22Oe4e75Mafdkz31Bb2TiiXv6MBLYUzg28bX+jA+9jsQ98sjYROb+Kra6mdhU3zwD4z1rwuydV/spFwj3OUMAuABgwcUArlM0kFNtes+m/y2gZ8Bv1wn5/Ydb96OFWZ4/7uO6JADv2G5iSAvnotoQKXEVF8LSzfNXnyNUbCgI2nOIny1ySWyeQpnbG2Niiz8Eb/Fl/EQGdvdhANR3z/Q+g1laZ6/u+G6K8VYBlyopSrDDLOa5CdD2UDuZZ4748qxXn0P6vML9K3ueohfOiVOPedQpeoZ1LfnJWdUYbrEF+39JV//4rNOilqjJzGEbtvq0BsE297f3KmakgIY9crncTlEC3+/zUdfrFBbjI3lmSpGKRQrspS0BfbbS/n1bYFtgW2BbYFtgW2Bb4JdbYAPAv9xm+xvbAtsC2wLbAtsC2wLbAr9jgX//l//oI7LPZYEOQJek1zDAIgdLolT0Y5Jygo0k22TVvUcuUACBBHtZeTJ7kkCbZHa/I7gk47OA5fXVSiKaXC7AAQgmCF3A7nnYdgXQktScpOlV5EoF5wpukJQrG9WktKyXSvUGeIgEayCd32HuwW5rT0Xs0ETfAaZO0jNg9iHNGosdIG3tZ3Lf3nWMr/0DC3qdAc4y7QqkmvSXdYOUrIxS7cKYTM4u1lUB2zMLy2t8XF6H0RJm1ovANN+ViSoAVXndJp87nnNy9gChppdyGcGMs3KyACUFOxyv0s5n2cTKcfK950gEw8Z+CAj5/r4A4IJ5nwExWGJIJi9mXf9eYKkymjDBZG7KsMq6jPRngcUDiMRXBtA5GEZXV5fv338+QLyy6AJiD+DBNStzzBwAcAAZ0v8XdnFkSCvXu+QjC1hwnfabpQex3xNMkil9CesJZjUgFUAR88Mn+D+ZWK7h0cf6kEQ2uX4/PYWRdOXzzP1pQBfu3b1zDhwFWRgnf+dz2lBWb/f0khRdBQ71T0EWe73yXqWiV9GEccC+tfamPoM0ZZ8vBvGSkz8zCflc/X4xtwSczv7c3rYFo7rHmvi3X6rM/bt7JeELmOFHwHuAIcgAF+jwuwKu/Xz3xcO9vUkBZJT9BpSB6S1YRegNeMg1BwgvGFw2ednyjacw9mAAp1An/Xbde7wy96sIKeffby9+rvY7WHKnhS7w0Vi5gHNB1xYqdP9wZYafz08BBidLWPNXV5fHL18EMQPg3gQgXmD5++XbzzL7Ci73fswXYAb7fipgmUKe7NuR01WtoWfUSHyzT17sz8rrgfWDmZ32nRbLuKcE5Auq9tzKPoocvz5Z2WXPPWWR2cecOWUOW700ZwTs1RTG2CIBEPz+4SH3SRwaOzg37oN6BLLTVxmrPqRKwlEUMUxK/oYtq4LRe/q+8wlIeOrPm/ejTDEs5vEz7NAzJjEwcspIPU9f2wC19rb98uUxwNv3p28jWy4AXFbkKhRpUZJFLWGnlyX9g3JFx1q74kMUOPGiMAjAvux+xknMuL13jueijrpwzuF5hjkKaQ45/dV3OO0UTuDl8oH28VW5IbFqrhlw9KqFF8YeQNzsp0xE+y/wcQDKnNuDqqZoYcnD8/3pnBGwlT7R3M8YbGw/fG78tGAqY2OfpBf27d0w7wXnGRDgpoVcsovLaPXc6HOQcRGTA3ZbUKINsyeRbB92Nu8FeB5GLYUrMJ/rf513z5/uva5Ni4cYc2MUY0yhxjxXPty6b1o8c34O6nOETOVhObdlwQDOje+Nf/aOVpa/cuYdb8YThRdffJe92eeGqrkA8nZu9XGKA1OkAog/9uD7GwA+HSb7122BbYFtgW2BbYFtgW2BX2GBDQD/CqPtr2wLbAtsC2wLbAtsC2wL/GiBf/9v/vFHpG+b+DolzyPyB3MkUp1Iela+08Rn2V9NsuY9EmBJyK5E3sEAGYnOgixN6PlZk8zAzEfijoEdvQNhCz1EstMX4GVZj0vCeGCoy23AZZPDZciUbVQbCFoKKvI6kpRkYedvWOYAOpEMRR535AgLKBVkqh14/xnGcuREBfE6j4I6SfYPs4TEaROaC0gU/OmrCduCPwFnw2Sz9yovmTztbbf6nxZkK7Ao2CSgRd9YXk1WO2aADtlcBUHa67PX4v0z26dz5VpvYTEuBrCMUPsjN0HK5yoN2jGTGK8M8Zl1wxrBMjozh2qXgrT8G0liAGCS0QXdVyJan+1aRZp3JKcD8IS9WPnileStDZqwPq9x5Un53plBWtAwtngjeV8JSwshaqsAhuOjvTdryToKfCpzGlBhwLyOQyBgeqLOfqidLQxQBrzFAQDYMgEFVAL+3t8H9C5gWRC/oEOkbadX8mfwdElpl8FVkPDbt5+Pno4FCQAd+nfBSlmHZeibXJd9rF8soD/g4cf79LiULatE+Gd2bEGNSnwXnD6Dl+fChTLYC14Llk9v2gGN1z5vD+GPAZxW3LBNLIUn+sx1gKEl+63PLhYf1/z+/dvlIQxNAB2B2gK9+K7+Y6/OAp61f/1P/8cGgiTxq3fZ5AH2EidXb2k+/fpWSfXry/0dMenqkLkvENvYy7+7VwDaIrc7ezpoaM+LQw714/IWueX2kp8+5cNkBkgCIHnOWms/GJ71OXvIClDZw9qClPoCAHCAw5GBZTzPAIDEqulFzvCiVjGM6Oz38fvIBA9rHSUKTrWn78hJE2dHTraFINNbPoxL2KEjbf65mMC+0ykISU9y58OrvVmVvF0y1zcDmrNIsKEZ59PT91ryWGtl4mWC3t0ie05cX2dqCwY8V7W3zERAuRYT2Ou0ftPClZ5zAKsCf/itcudlk3dPR/45LNDPctFci7MV0Jt+2z0fP58Nxvz2Yz6vydMUwdSHVpGFIPGxTyNFPXEOX/6wYIHPdN8CSvbs7FzPMSTrMbG9/hsiP0oTw2TmJ/PpXmvRkLa1N26fOvBj2x8Qm5UNR3o8BTcDLqcP7jBxz+cFfoE/pqfytCkw7sycOf+mgCFS7mHe9uyQPV0wtDG7ACXjiL0nttK+gP68lqxQACDz3rNoFYfFBhNzK4H98qysvT2ALUDJ99I3utL10y/4Ajh8H8CbeZ8B6jCH6aV7Y1/5c4w/g/MH4D+FSp0ju7R+q1T+57YWgraeZwDR53WuPc5nMWvCRtLGSrX32RQ7Pj1b/JexTfsE7uG5RA/yxUiuj+be0/KC59Fjf318XP7W3/9XO2d5nBT7l22BbYFtgW2BbYFtgW2BX26B/TD1y222v7EtsC2wLbAtsC2wLbAt8DsW+I//7p98AH4hHZhk+yRLy2wKADgsEBJnJNsLDhQAbgKxSb0CJ2WONGkfRs8k2cUNVsLQvqQwsxyHLzKVghsk4wEHzglQknRN2nIvvk8iMEm/JJJNeBZ0KwDc5OkZCC0AFGC0QOAkCAs8AlACGJzBuSaLy3JtQhYAuMnS9tJtMjwzg00VVnSTzNqmAHBBwgJZTcIKkshaTc+9SVjCGLPPXoEjE8fnhGTueUrgRg7zzs8VKBSgVuq6TFjsRO/Y83cLNnetOq58f4CrJvPLRItU6qxZ3+Mz/S7sxyan61P9GXbataAU1yCh3DHzGa7z+PAYULyJ4Prjsv8CgbveHWPngf3qY2XA/vTTTwGX+wrQl88JvPP7IbVbtvsJoOw+OK+vyfCHwO9lANZfO78Fur5H2rp+w09BVeVyf/r28/QdpI/hS+zfVxPcFHG0oID5lbnbz3YdOmeB6FsZYGG2O88WCkRKd+RbyyIF0ASA6nztl7xY/gU5mV9Z5fW9+pPgkoUMK3n/ETlOXgVHW5hRRpvjN4HP61ycIEhT0FmggOvYp3ex0tvz++z3qyBjgKTL++X+wf6qAhuALJWHRWK0TGR/llnsGstMD+t9WHhlXSoTvNhu7TXeuXQOtUn38v3942Gn+3tALJiR9JV+vTw+fjlYuvoOxQfGJUBPwb8lFX8G0Frw0QKQ2lNAXXCxY+hPAGCAo4DFA9QGiBpp1fpfwTSl9hegFBn4t+n/OiB61y0s9zfZ0r0O3+f1/P0p92N+n4oI0qrXz6TwYQoq8NEvw25/+g7LT6am+6pAk1VR9HaujzTOcFv2xrkfcWLtAHnch3Xle90vWccU/dhfO9K56cHrPtLP3LXZe7cCxC+vT5fffPkSJn/ljwUgLQ4SvOV6K44EHA+YJQO850B9Od+jqOTEBG38+vlnYsnlQi9zro2CgSCePVLzilwvIOz9fEbp7sbOAq1naeIzYAkOV0WFz6C6bPHGieen72EAB8hHXvpCL3V7QBOn4q8jaV5ArnbpuclwW0ygD9tmoOoE7Jmqb5zbWBSUdK1GceMkgezziOB5VA9uYUNrh+y1UwsG956AI/Omz3dYwPXLKVLDh+nZzSvgbXpTt/WCcttnQL/PCGfgnQIS5Mg5C/ksPXVj+6M/rXGsL+ORagDaAdjV3hv0NmbMea5izaddRM9MvosKS4s2ALZbjOazlT7D91U78NxpUU7tzvgOtZnsP59TOJuekHueAqvYdqqeCgzHHjDkT4VVfUboOHu9lCamMMbYHD+7V0mD69T3eE5hPDDOXTtOzxnTqSjveI5MnJm+0fMswrX+23/wlztneXja/mVbYFtgW2BbYFtgW2Bb4JdbYD9M/XKb7W9sC2wLbAtsC2wLbAtsC/yOBQCAeRMwMn1uJ/F+sGGG9UDCGpAYgLjAaQHgJn4L7pG8LIZbBhwZyIPdMmBM7ptkpGy1gFWTfORvYecOo06mymJ3NWnYxLOJOnvSIdP39gwQJcuJVxO6BcS8Pn3tTCCGbDzjCVgw4E2u356DkQj+3Mc24xgWygIRbi9Xk7hVUnnA6YAUJxbNGKny29y/QMtnoPZzD98mmQWQ13gKDgEsth9k596FP5KWw5CuBDT3awL0/P0zKFRAtUn7rjfvn8GFyFoPe6+s1ICypyR0wdDapz2HGWekMIeBw7/tEUoK1mRyQamCVEl0DzCE/CXyriSyBSAXuzlJ+JM8JH+zt7DMHudxZv+SFH8apmWlRgHpBG3CIvqhyKB74iwpXCDoYDoNqyr3HdZU9wvjOftUWE7DAD4XO8jem56Mk8Q/ihEi87n2SowAizrM0rL4h/EcYEngon+rP2cswx4rO6x75LNc7uUCcITtfH8VGixG90qgd/0KTHXvdm3OfmXSX+nOsuYqj+w+KMAsg7QA8I/Afq/JupWNttb8M0DR/dVxuodGyvYG9ia2b29LgB9AybvLHWzt528BYAGoWF/sgQ+5P059yS8DrEwRDPeoJC9MzO6p7tuC4vVpxzbsu8Y+ekq/CP7ar3bJX2sXQST3AWsl+NF9fS5+KIhSu3XvaNeb6XW7pGSzv0fCOJ8ZuWOArkipRp5/2N0T26+nn7ps50qWxxKf9jngzs0w5ctOT9HI7AHOpTA45/rx48gTA14KtLXIhHFUeroxB3llYk7871pQ1f7ed+mHXWQWm1gk8H75+hU566W8kLg6MRR55/pYY2Xi+fRHB2CSHayVymw0ZjGvAdy45gVWIaA4LEvBOnwp0u8JGjATAZqJE4LjglvGq4KE9SO+k/eitLGKOrhebbRAWQo1nqY9Q9nkxASHzroaX5faw3nfWWhgnOL6jcUwwSul3GeJFjj03MvcYLxOQcntNQUvSqYXkMy6jqpIv/9jDKlftZAge/LGnrcypy2k4plBwHr1NgfUA/qLXYYJXvAyxS4pAGJtlOCnfcUBOrZH7sToI6bxDZusz0u7Zt4DzCYupTjrPmD7sukqbmmsr1x61+7bzz9HRv7LgwVLFX1vIYRxxvPSs6pngrFC5rlFZG/0yZ4COvfU1UjMe7ZkifLgJOO5c+qaA9ZXSaSxtmdQ16sFP7E1hTnTMzzxZPoS91lBtZZ5LmzsmAKPPr+0eKfFPB1L5k3hQZ4xfX3uxT2SJAGj345exOzJc9EhPlI5cSXk3YPY9zirowZwdfmTv/PPd86ybr5/bgtsC2wLbAtsC2wLbAv8Cgvsh6lfYbT9lW2BbYFtgW2BbYFtgW2BHy0QBvAkryNbeABEyHnCmpKtFCbT22v+HmLuMFgK4jTBl8Rd2C4m6g4g8+omvemSeJveiYJUAqJlI9k7WODWWwk4t8fhmYVY1kj78wUUmetdl7V8knMta6TAWdkjJPwKfjE3EvlNEANm5vNJcC7p6yZtm5ztv5vovY3ss4lWk8SL2aLNYCLZj65J0TMbioR5k/cHgzasrZVohMVVwHIl/hdb68fk/xkM4TphcF7JBkryddiXgk1rnc6gcX+vDc9M4CNRHblOGTa9boAHwItTX2ZZ0xYLlClnspf+k4vt1V6n1zeLAXxOYp/9SZZdZbAFOGrfBWwKJiBvWllN5U+VIc4c57823Bv2ai5I2oSwiX9B6Sa0TQLbR9nksOtVf27ifrZRACYlSO2FXelqxlNfLwBRoE7gef3nEGNtP1eA9998/XrssQOsL6ssQHdBQMBgE//YLeD57M1Pfj33617mMzCiO2fmD0McW93dKePNZ1pQoK8UoJ2exEfxhxGpAOP55yowcf/LNIZtDRim/jVjtuBEEAJQ8Mxm79oXjCpbrvuUe5SFyWc+MdlP6gHp8UsxyK3Mv0qnsk70jsRHAYA/3mRMvrwope5Y8IHry7dvv73cP9jLFP8u69eYWenrJdPdNebnWRmAz8u+lgm+9q6MxLCSAQtHZQBA0j2OVK2AFlvky5evB/ONa7Cm2KtxsvY4xxb3/+Xy8vxy+aM/+qOs28GghFHcQopIMwO2Gt8jZQvffUDHyN6eimlyzZeXgwm74ozXxMc9Vyx66LrCDJdNCftaJl76IM++7/rqmxZGAFxiN/72008/Zy0iKTwAOb1dC46ytgLelUlusUSlu12b9G4eieIwvQcUjc8MuJXzg7HmXBPMqtxzYspqQXoAp+8fbSUgoI+Pdz2yV/OlFlF5PvH6sfCp79WuNx83OaPDhg7DGGny7weTtwAfl8OfApze3R973jVV+QBp8fbqFXxWZpj1bJxogUjmgPzxCegrSHtmbib2ZQ1l/MLa/Xi3eKVs5ez5q5HsHbC582NNGn9cc4uBBDIt+lmg8eqt3OeYgnlUFeDr+DHvKX2N7ZB8BtTG5sa2jzeLQrI3BwBuvOnZw4fxt/WMsaSn2ZSV8L5D9ntYuS0gwi97lvBe2bQ9i7MnjsKLq/jkdZ47Lvlp/P6sAoKfGw9U/jAYW1hTALiFNbSLaHw+npdKyk15zup/7nOKdq5CxLL3UrPomZq/ETtmE/Ss4bsFufHPM6Dbtfr0PDeFfS2QWGc1z68A44sRX5Y+9olqwZwdeeacAhvG1XH3WZchKmNv4cqxp47+4K+JfX/ydzcAvP+La1tgW2BbYFtgW2BbYFvgD7HABoD/EOvt724LbAtsC2wLbAtsC2wLjAX+w7/9sxJ6BFWGWRFQgaT3yBYGjICVAvONBOYpWd2kIEmxMEiSqJSF1eTZy7NJsQIZTaYJNJGwNhFKpr/XDjMqyXiScCTcF1CcpGUA2dXTLon2YXDcztNiE+G9X5OFB1AN62VYREnoJQHqeM5g1BvShdeA2PbDK+jSpHKTkQVokW8UdFH2lTkWwGvSkHvRZ7HJziYbO9b+bNKzSWyZawAOMu28h7Z2vsrA8n0Sm02sZ2oBcKanM8DU3WJIL4ao1+j9A94OMFhAowBaE+W1Zxi66WFpUpnPdw0oKBCwEJithKjJ8TWugGl3yIt+XN5eXfMAqbfOlURwpYq5FgAU8+TegECMTRDsIzK4BYy8r+xN/PTxAUnxlwDTZexV6plEdJP2fP8WAGJkkCv9+vAgYHqWQm7fab87jKqrq8vXr7+JD5Dgh1UX2dAH+qoCWC6p2PSDHUla+03rkPcDnGfdIz+8JCcBFQRY38K8/vL4mN6i2P3oITx+lm1Mf8lZT9neETGO/GjXkbELAL4EPDgnwetXtT0/BU7Z3wJ0/m8Bu90z7fd9TtrXP8pEljWr/zIGAfYWJFgs0L1Zvz96n04v3oJEBUkKQhxg3MjjRp54encyjzK8znO0kALAleahygRzv4A+CZn65+3d3eX6AvjPftFX9Y3KU8Oo0653N8gkV2LUYLz2n2vbYoHOkc8sdh2FJQL4fYn9GYPT7nKAUnw6a/kM8NmCiBU3a6szWHWOm9iihR5Kd9unl/dr16xvigz0eySMATsBugrIA9bJlPN9pGobC7BZ16qFK8r0hmaXwp6Ai1NsEXsBrqdvKp975VSSMTkFCwEWAx4aYwsk1c+MxxZ3JGa8ygANyHej/Z9fiGHaOLZLEYL7uGx3zgRZkAJD35++Xx4eHw5GYPdq1DNYM/biASLdJMbZixiweBUXxB9fnxLr7+4elOyeHq/dF+kV+4YigeenPtn1sgij54rFQgMifngf+9YKrLYwRFUGzg7Z/MhgE4YSp26MebEHrOyri32MczYPwJqiEm2+wOD66/XlavbAuRjjDKS14MmCM2MINkIe/Mxs5v6AsY1ZBb+7HzrO85kfu1Hg1PYRA4qGoT7nY8cdOeV5xuhZlmIO2NbvxI2Xy+39AOkUer0Kvj9EAt3CkrU33Xev3J9nnTzT2Fu84wc0vou6AHLnrxfh3PbrtVCowGvPtJ7HjV2BlwkEU1xxFVDzLfvGAgfP5RY64XPx8+clX20rW5+LfIZzDOcWDsdzQPVbJlZ3Hf8/9t7t2bb1qu775n2ttc9BAZnYigVYjk2whECiyk6cihPHsSTALiMkICFvrlQqT8lT/ps8pJKnUCROQYKJDFgyMaZMWVVElnUtg40pbDnIup2917zP1K+13sY31j7kYW+9fkt1WGuvNeeYY/TxXQb911vrLhK69x5eRSWJhUH6RqrwxFr3SItBV0TP18PsBfMigRTIzJ+r+JmChgDgOSj3Sl3KbwoUtPZj3+1nh+z5eubVvtyLBjpsZ77ajSZ7SYqGtC9VH2A2hh/60V8eOctpBowfRgRGBEYERgRGBEYERgRePQLjYerVYzbeMSIwIjAiMCIwIjAiMCLwtgh84dd/+oZSxMl02zTzoAUUI2FIMowvJUAXVtj535CP9Jw1tI11qYBuwTopeVDjHM+TiiaJuyQxk/gmuU1SNKpEAd9qZwoATgI77yOJC1CQlW7Z8QGrpJIppVs+a25RHEAVsBJli/KPgNRSOCc5mSStFLsFWZOQDAhNknNSxhQgMaiqnr+zHrhKyqsv5MwCspK9nEegIklkEoxRUiWprc+p/rG8flJ66vNIPrtfYyyT+TnXHZinXqTrbuPak6wGGsAeXjsl5Kc+mVY2BuoFFOs7vYPX68kmMQocPj/q7CSJSabzhvRHzbkGzKC8sxTXyfLF0hAn8DIJ4iRg+QwUjukNyniMsjZwRMqvSt6CilA5JbnP8aQEIhk9AUcXIJwOjmdAmO+7Y5rYW522nnpE82/3rLRVrxXx9EG00pHkeiw23Y/VnwXswPIV2+Gov2hDaXBL0prYW/VI0hygAUArYfnUw5o5E0B3d3/XjqeTPj9AJOeu+w5cKTWwx85C84DXXhpA0QDO8Xw63ohfegYvFtd2wDb7ZiWcwZbnpIGylc3uK9rtYXOdxIVz5r957+YAi1zPU7jj+6ziEwv1p6KHgOKM1wCEwCJAQWBG4sL18fs+d/q1XJvtdgGAhv/YtC7bsWyXVwuUeZe2We/ai8e9rIKtCOd9y3a5nqRavl5saZ15mSKQp7EyrJnPi2ktVzGfvQAAIABJREFUFrCz/eoEvrBsZYzp18wXA8GpsESwr6lIYLmy4ny+fgVo5Byyzs7HvGGVbWzz3sz/JcUkgr5wnCrmKUcIjfPql4qKmtFb5TZVaMLc6D26+ZwUUZzOl3aiBUD18M16JBCDChrFqeCq9wP2BdlNF/jleuglqvkp+2H3A06BRVoT6PpvthFPwUFb8HrbO1OwwpLFudEbV/2Gy2lC576w+4IU6TMFsoqh+DdFMeplDkSs8brALp/P9D6pdTItFLQGua8164GAeBWLRHUtCFsKYOaaC6JccOD7U1blCI9rH9IedwYAey5qPa1jZE56jb62lcZs7NtROttdgb3Das1yegDW1rNC9tEAa+KVnrsSQBcAztzMPiwldcFCff71osIXzcdHCkL63M6DDMfKfpC9dz6Pveb0vrMqWrgmpun/2vsXR4mf+Xi7uK1ExrpUohqL7knPs4MU41z70UpjAC/PCnyl+IE5pP1UC7ldRrinfB49gb0Q+Fi6BxQJoMJVkULW3u4iMhWRzXplC/5jh65CKMDtSnuu9skqEGP94VoS64wJPxNU0Y5use3Q2R9TWBb1vZ8jPK7KWN4FHTPLbxfWeDxmTc+4mK8bWWNyfsRner6roo3c3+w9KS5LQce873AUw5kfGd9+fnURhx0cKO4oxXQVHuoelqLX8zmuDN6Htc83r6nza8nzgwoazqe2rXv9gR//xMhZZqKO7yMCIwIjAiMCIwIjAiMCrxGB8TD1GkEbbxkRGBEYERgRGBEYERgReDkCn/vUx2/0/lVSLvbOpJQld6wkXxSjJCcrsSllViUBDQicPLSVL0lDK4j5Epw5kfzu1rVJFqf/YdSC9NHrCVySr1GiutdekoHFGpXoD4xWUq56AEuCJ3tGJxT753UFKq9XgvgapU/ZvAoCW6lnhavjo56TgcSl0AuETFyTmF2VsnL6jFKXBcZwPrYrtuVqkqzz5GheG1XXHIJJFQk8LcWXjleQLdaiOWbOLVAlwEa21ALrvedkAI8hshUwUWrNk6kocA3Gu53wpMyUAhCb5Z7MlbKS9xRIdEKVcw4EJg7pHc095/fYuzIequ/vtRLldUEBCPxzgsqlJE6CO5DMikbbYk7gEzXUzfFHIZX7oKIB9Rus/o9SNVvlKRhcCjmr7vw7vgzQAcpW9NoCk99Fxc5rbDUt6LHyexlffNmW1Ghsvdr6fAugLqoXqOFUFLZWRzp5boAsq9LJBnam4pbSK3Ar/WsNcmy5vWhnEuJKgNMTnP6bQNhdO9/O6nfJ9ckqd2aF7ms2ZHE/5aMUcoHKgYyBWx579RmV4J8UcNWjOeOUGFnp7Z6p6RfN5wRsWjkOnLPN8QroMeu/GaAU6DEfyymEMMhlvNo+Oooyr2W2imUMCs5fz+oBHMW4bMyvNwFgFa+oTzVAfjmtd4AiQJ7G+qLWoqutYH3fPQZzjgGxGd+cV1TRvI5zoiDE48ZwUcDlfLQSlB6ywPyyt879ongFWIgV6klFBt2SP/bLWTNyDk/mVmAhgLd+nqvfzsxtPuFspSYQmM8SYGdtApbemGuGoWsV+0S16kkNUM+YClhpi1U7ANxnKt7Md1TEcWZoFHOUjaxso2t9B0wBxTT2sAlnnKZVAfOGvUzM3Opk7jEwzq0BNoql1gitCdXfuObgpsa6bbF9repBP42b3uOX84iKcyFHASu45Y4BNARUq1cuqtu+Nho4uS9rFMCBmlxLLKtdBOL54HFr6Ks1utoQsF7xGdvF/RNlJp83h4EpMGG8MlaIt/Z5KdttyR03Ad3Dk4uFAmHjIMAYyHz02nZrF3ph194QpXn22swD7dtSy1bvcuaKlPW+V8x3FZoU1M44zJzp67/dHZinEzA87+2gUesQn+W9tZ4lai2XoJwe6ezdZT2tNYA9g2ILBNALrscuH6uzbacpQpnv6ZzvBEHloMI+5HvOuo3FtOYdwFVrtJ+ZTirCS+GW+9NnzcpzReZr1q3z8aTY0LOYMcO5q9ihCsM4X06QeLtohqIgrwUpuJDamuedjfsA+xmgej/XXuuW1vQqri7Ds7mZc6P4Sc4d9VySYpZpr659KnsqMY5VdfaEjLusk4HDWbPzLJO4ZG/OZ8whsQoYNy68Qf2btVPzqno+5DnUwNh71TzGFLfkmSjPB3m+MiB2QQr3cSiAE5nxfURgRGBEYERgRGBEYETg9SIwAPDrxW28a0RgRGBEYERgRGBEYETgSQT+8a/85M0AywqJ2HNGHbRotnMkAWibVb890CLquUAw/ibbxmaVIqqobgUbGOvfCbQoo2ZpT5LHAXSy9ix1spSOKGYq4etEr5PQfCX5HHhgu173EbYKxy/M97wnYDgJWyC4eueV5aeuCxtDKZ7srMh75kArSceop6wEqd66UuUZziZGqDC7grHAxAxiJinOOSaxiwUtYEFQpewnOZ6ga/XZRLkpe1bBDt5t1XTsp5Ms1V9KGbQE/pWqzcCWhLkVUwGwgWa3a7eJTKKe5DfnYSBs8GA7b0Oyl1VhScz6phkuk4RGlRjlYRRSsV4NiN4UfPT5VjFBjRvUrVaM9tiigoqtubx7pRaPcs09Yx/u7zWIUAwlUR374aiupQYF/jMP1kCa/QRDnbz2vJjmTKmyomzL2JrAczzOlZgvhdbUA9ZAXvdKRQdr/fub33yr7u1K54oikntriA54RXVoGAyM8Xyy0lbXzj1fWMVIP05i7h7MtjRm3AN8iUHsOQ0IgOQSdmo8ARgz3j2OnCRnfBq6uGejVN0cPPO7LdoeIKCxcicARFy474wd3oO1Nx+WuAW+SrNd6mT1US3lNe8VyFlgkQ10tTJN1sMzq3POMzBxUtYX9NcYbQvZtmr8lr0t55mxy2cA/4gN4IDXETvO2+pJ1ofqdTmzvc58y3yeYEWBRNaiKPVZJwM1Al8BKPN1gxjzO44DKLVyPgUc3AssfT2OufdRF/I+A3Lb8vIf9uWPj3tPQtkXR2Xq8cyxuZ+oy1HgKgaMNc0pH+Pu/r497vftfOF49A9Ggcg+kt7vCxcQlKLb66+hr/vgujgiv5sA3NQ/2+Mr40H3tFTv3AfuQeCRVcBlkavCiYsgWBTBgqtl281QvtvZGn9/wI7dMcx6K9vbUqmrRzfXi42u1nFDTF4vd4Za4wyIrWjXuJXa3wpxFT/JDp+5vG37/WONYYb7om2B+VW0QEsAz5sUMHWL/sDNAKnsdRNs3HjdmO9pnkOlKp31LL0cjlPPZcY+BTBSTQrYohh124USqWvcuS1Cb1UsIFxEzMVdnndWJPde1lrPpv6x3oMDaPO6zNfskSl00L7HeMYi/GjFZgo1GIrcK34paF/7SfZ2jpHChgBm/83FPInnfL1JTP07lUs8Uahn/ti9gQcQr4uGm0sXP2gcrLSWqdcv97YBXF2cAcTO2haI+PKa53NzEQdqY6y6te4uWtvKQeDs3uXY7le7hKwvej5Zep/oc8uFbwBboLD3DavFs797/dmqsER7ruTatqNXEZoUtL1AT+dYcxlr5ez3Lkbq11hPaNO5uEDQvzXoLapaz2cZAwf1Mz+pJcLUImQC4n7m40vQnTtaaz7XPl2Tih9aoziFwUsJH+O2P/PgWmB7a8+jFGt5DUn8KOQiFmkFojkmG3s/v3K/WWM57vH4qL7YP/Rjvzpylr7N42tEYERgRGBEYERgRGBE4LUiMB6mXits400jAiMCIwIjAiMCIwIjAk8j8PlP/vSNhGyS9yV+nKCALRGtPnIPXifxo8TgaEle5sgoJ4ARZEcDI51cq+R/myt5rUjJw12OnSQ3QAYgazjsPm0kDf25saAOiMoZ2DKYL4M5q2ry765Ucj9YEoixO0YpFnPWJPvzeUp+lwV0Ev0BoYG/AU0kxPki8RsVi9RDUvtZdePzeHs/5Vgd8v58tq25rUYh6X4+H0ux5kRvACWRJGbuO2m7wznYFBipnpVSUUqd1x+tfY8NhQyGuqrrdNxP93+K5+qpzWwHvr7HsfHls0iQ8vckVq1sc4J9DmEEx3WLDZKiVmpLn1vgOa/gWgIsrQLqfWOTBL+czu3+/kH3Tso5KVWxCza45v2ArKi0ALyMOf6m2NGDUgpPQCSw2NAoimwn0Z0oT0I/ifL04My4TnwU47qXvtIay0lox3qb2Khvp+EOnwOMOSqJbwA8KbkYF5dze+PZM0GnwyEAsRSJSyt404PYIKUshgG0+/3USznzwdANrXn6DpPgtm1yAAqQxtazNgQVhFLLcNvy+ndN/S8BarmWDiN3U+xVfFFKwkAbt7OcA1mDTw5K7KOodnGHoXcUwplLUZTlvNWrtlTeflc/vqxMq9e34SW2rrYHzT02PDFMUe/fUttynDmom6DvzKrVzggep7Ya7WMnACo9sLPGRdVvVR0KSPr6dsBltfJJANijCWBtBTPQsVa/WjeZs7awdm9j+umiQI6S3VBD4wvQWQAYaMoXvYT5Uj/esk3lM9VrVBbMVsla4RooyFpiZSHn5vYCXR3oOLm/fF9vbTkeW1dguZamKIrLYUJrcbkHBNBkRWNd5Dw55lsvnnt8A4jEb7Arr2tJawPUnJNlucc+4BjQozW+Cj3ibiAgGfv2WZER4yQ24rImV+/fKow5HgQDuffny029wKX0r/7kXANWsrZrLzvgAsTz8SdLXsCy+nsbjacoyBa83jdZTDNevYas2vmQ+++Cj15oZOAcACoIXPfSgB6I6ON5PfTIQsWcgqs51AvsN/TjecBzM+Pfn2PYastg7ztWpt7aRjbbqMqxGOYH7/XqN77B4tjKec7pOPVlbtPanP3OY91zNoUGeQ7IHPXzgUeOizZQ9h8nyC3Hk8ky244k7CUqd2Nf0aLnuaeWFClM05ruwgwp4avogTjNi4Y8972m+bw3peZ3IRhOJVLmstaWmlx209VTegLA7Pt1rbEr9t6Iqt17RCColdN+RjDAtVMGc401crP1HijHg1oT+vhwj22eHxgGefYBlqYQwc873KNe/JGxZQiPZX4poKtwJXvI8QrkdlGbnAEYfNP+73Ylk608v0+hRT2jcc1ue3CVsljPC8DkuofqG15zHQDMPQoQT7z83Fk9rVUPQYFRKe31nBIbdIo7vNZhI88weu+H/q+Rs8yD4vg+IjAiMCIwIjAiMCIwIvAaERgPU68RtPGWEYERgRGBEYERgRGBEYGXIxAALCVdqWoFVkhOlzWt+5OmF2W3lU2CeZ5IFbgVWInqyYDTUMTKWSWRC+IqwYZyRmrAKHUNjg373DfRkMQqznw5yeh/23rX1rqADyeRDX6jgHLCsStTXj5vJamV0HdWW4m+ScmiIxk+lJIqyfg58Mk52E7XCqV5D80Aq1wDapkkS5PADQQKGCUBS+JSlpTiUEAWq7TmsSC5K5lOWRDn/HhNgH360RoCA7CsHCWOUcE6UZ73AHMMkq/qR+nkOl9RBfFz1IuCYpW0Dbjleyw6A4SiAMMqXLagBcw5Z427W8Gh6u8s29bbYUpGO4Htezy3sI6yPCooxbQsa/kkqcELQkjVV4rX+VgIwAhQTjykRscCuOAg1+3+gx6HUaYZUKSfp0Fy7mXuhcaMmgx26KDfycYVAFDACaA29biu11Z/U99fQ3FgE5bSHAOFmFVmUYcu2/MXL9pmSyLd8JvzNViz8rU4z5PxlDmPxTHXHbjEZwZ+Hw5HXSv/fvHisforWpGlObTswFfFJAKChj2JV4ohopTlvQLBk9Iey87LVNjgnuFAr4I/VeDBeRxkpxsY7XPIOjUfJ7G41zmq/aZBFwUgVkD6MyZ1pSBbBzbbrS1TgYNSyqLKY/0o+9c/CgLneLatdV/oqEOjKJUdaa1jKeDoEJliD8MSBo7noftT+vOAD8wdx5dzpGjGcM/gy+sjamP6UBOn6v2pwomoua10Nczg3rtPN2pDqasLvGosq5DBAJLPubuzE0DmN+ebIo3Mp0Cu2KezXgTUee4HwHm8Z83SvNQi6EIMF1MA5d1LHQisNUz2+uk57fkK6InykXtMMGK37D3JvV7TtiBrPNeO2l4FAgXRMuemva6KTjTYVfTk2KU3KccG2GufEhyz2wZrPwDNc8Hrme5hFU7ILl5tDVz8kc9NYUSAK+dK3GIvneKkQFrudcYe90hFOVXQ4iISw9zAukBQf0/BVVnEy+La891QsxdzpbjFKnXvxd4yU1jQW0B4zsc2vxfTmL+WUwPjDCVyWTF7HaxWDByTNaxs7bOmB9xxflxXh/CGnpkDGXMp3EpR0XyNAEzact/gV9trqb8FqG8A0rXiwdh48fx526rXO4DWAFhzuZ5j+CzaIHBOfH6egawcNaDNPm2LbzymiaHnoeakDurWD1qPq/BGM6MKqTQuZ+sIx00hkgDqLPZxdQiI997NmnGRKl3XVkUctnDvBVb8ngIKFQcxHwNGUbXLUtuvDQCe732818dln7LFP+vR9FxBAFduQ+ECo74We34wzzZ2BKjCRAHiWsOmz6q4XPQcYEcN3u/P9FjW/LkConn+fFrg6DnpoiL1AleRgp9X+VrXNXscVXEa/aEXi/a+Dw8APD1QjB9GBEYERgRGBEYERgRGBF4jAgMAv0bQxltGBEYERgRGBEYERgRGBF6OwJf/7//iFiWZUq9uOvckIemEshOQhge972uSvk6qOfFl62cDqFgtcuyebDVs4UuKlhkss+KilE1lp5kkaqBMwOYcQAes+vMNgJ309OdYuWw75CRZyQnK/nauaC51kRVsPk+dUyn70heZ3yfhGtiTWCgxureyDOAm6+ZJdQJ07ErCEjJO8Z4fNxCCpCVgUEnfVVTVTsampyg/R/WFWhEIGHiS83TC2WrD6XMqQT+HzXnfZIFY1p4G+1bdJo6LqINkd+qeoh4r1TezlHWB3El0OykNPCO52hXHwJCo4dQjUSfqv1+alacBnyTSsWnO2OPconokabvhs8vFVNBRymlbWWasB/wGWHEqtrs17EIBZuWXgS5qJ+LCZ/LZttk0KNF9P6DuA7Siquv9gB0XJ/hzDdxLnU+p8jIu73f0d/Xvk0jfP+4FF6a5V3bdiR2x3KLQJCF9cfFGxqPADtdU4Cbj2sCoVPmx1K7znO79ctn29NosVSDX7PM1dJL6vFTYPq6tNlV8oZx7FOVdAWawaIUor5GNq+C8k+ok8gXRlVQvdWN9JterGBb8DszOurE/MOcpWGAs3mRzzP2c9wDNgnA8+9wpBDiU+vlutyv70/RT7X3EGfMpOBC8LgDN8ex0YIkkUDxOCXOg1AsKMEy1Eja9hH0M22jH5tnXFDtl1hL3Q3aBATCrK+I9HxnfVvhzKqw9fNlmOnHzGn487W1Ju1y34yG9vg21vc5b2e9eoBQJXAR+WYs8R9yvWtapul8+zyjfA/0YH4Buw32fAxB0vofEBl1QqNTQWSc4fwBQ1iutYVIZ+76kaEDEraxkgYSZY7HB1R4T9wrNX49dFdeU/TFK3KzTXiGaFIRAbtYSrZEF5z0HFu73qcIQq9v9uem9W72FNcfST9o2slKZq5c0hQ1WaXNtWHMDtwGMF+1fS6kw7foAoDII4z7E8tigLUpLf2Z6n6Ynedb0zAXA4bygIfHNeviNr39DMP/h4aHU9Mu2fzxoL2MfNiT0/hrgrDV1BpIp2vG616108zmZM1yTrIxr78jervss8CnqKtB5qR7lwE3PvXICkR3zauqXq/651b8+sNx9gLFBd6GD5kCpv30t3U69A3Gr/71mc92G5UBn4LyeHXT/gcE32YG7nzo26R4/uXb3ZKC3sz/L99JjLzDUc7W7g3CD6S0uwCq1vYuMGOcnwGupgTVX6gMNR5kigae9EEJjc1LPux+1i2lcBJIx4u/uoc31ZUxo3hXQzXpLAQN75Haz7jb6pdKe9rn0la/3Zi+Zj4W0DvBne5zfYvWP+nvWd157RRWZKR5YZNOGwb0BOqRlXUqP6Jozy1b96ct6Ws9CFT9+3mwMoblOQ3i/XrbWt9aOe+/vcrcQgPezauLI2Ei83vuhvz1ylllIx/cRgRGBEYERgRGBEYERgdeIwHiYeo2gjbeMCIwIjAiMCIwIjAiMCLwcgc9/8uO3KREMcCBZXYAwwGoODAOVcpwkyOav5f3KU1YSdG5zOIfChrVO3AbiJTmYhz3B3/TQbVYPxqE4CsCcn9U6Bs1WmRlA26Ix1scBu1HEWUGG/S2fdX9/V1bLMwtH0ZV630sW2CQJcx2BQAJ5Z9tZKmFedr6x2VRnwcnGuitspqRqHTPJcK5/TY9QANmUFLWiyf92+lf22Kg7S9UY625immNHfZ3zNq1IzAq8lQoySVdDGyxKrU5MgjwJZZKeSfbO4/H/N9tyv9zD9CJlofrMAlylcLQJN1BJgEb9p+nxaDArNRY9EaVg3TjpK3XdZQKOGjPq2YeFuFVvSQajFrOazMAq4NUgc9VOh24LGyUWvTrdF7EUekoWG5gZSnZF6zSuC+wmmZx7nqQ/gORwPNjq9KX+nVGSGmagvlz7nOuYqBLTlzUAa72lX+a6nY8ek0lkaw5xzbN7Z2jkJLbmtCoRPE4CRmLfjcrVyfH0+bWdaxSDKaDg89QWs/42HxPzueE5Ddw1qAnc4HOzjqDgTBEBIErQo6AOx1f/XanoUOuWKl42uFZrcX3pVTxXORqeuihjf/ScZ/DFrjVQohcaVO/MWof4u+INoCs7dc3PKmK5FtzJ3wSMZvOZz4ty1wpUAzR/bl8zo3CPs4HnsueE4kxxRAFirsnFH1YV8reAZ84jYJ2YZi3ApjTHkRryfGl3d/d1Di5wEMiQSs6wWTbLsrc10NP6wFohWGIL6Sgp6TUta1oUcwL8VvbL1nYB+LQFcV+7rdR+qsD0ugI8zX0RgGecl62zr4H5XFC1FOb67Ot1svbnuIaAW61jx6P7eGf/AWJJoVnKRfX3xbpZwAzb2JrjM2W4gF6tRcZ7Xq+8Jnj1cxESsXLxDMxStt4rnzcAGJhFD2vZY5e62QpaWwoHzmWftmI5bRB6z2GKaRgDVvbblt1zxpumreRxpNi28/FQbhzdYj97MOf/la98pb3jHe9ob77xhtfcttIeyZolVXgVgUUxCQgHlmct1nrIvai93cJeFzSkkIt7m7XGe3YvItP4algWuwXEBoW99lSvVXptKT+ZyyqnKD/qQPI8dyRuKRbKOJuvD5mHWX+sFr6qXzNfXgvjYJDCK+6hb3TeJwtlFWvF9jg26L623NdAZT9ldBcI7nXOm70QwAr4xQpbQJb4qUjGwF/PWsD8UmpnPWcHzT3K8bV+lHW7wXt6BLsQKY4RnFMU8b5n5X5QBSfZLw1fF21/eBT8TdEcsJSvAFSvb32/SHGCCirykFhK3cRS68LKayNtCrIeZd9Kiw3mDap55q+KAHgWYpxzzjm2nmttzW0FfiyqqxCuasxczGDIzbiM04mt570Osufki+cLrQuTm43bjbDeEZsBgKdQjR9GBEYERgRGBEYERgRGBF4rAgMAv1bYxptGBEYERgRGBEYERgRGBJ5G4LO/+lEB4ECrJZC1FHhze1HbdTqxxWvnCbkk8Z6A4oVVWHxFNRqVTQCNVJYFSJLQDnQkgZfPEcwTvOj9IaXkuTkJ2hOc817ASfQ5gRlQPVeS5GcSiFHeBOSQqQ+ECWCZP4Dm3OaJeCeN/bkAYCWHS4HCOUYdFqgDqLFa2cnSfE1gogCFkuEXVD8nqYGS4BY4K/GsVUn+7FUlPBXfUnpNcZWdqMEEX8Cb3Cdbkcam2x6WXKfVaKWKLQCS+0//U/fhMyibq5kSo3kf3Pwu19iuVicqWYw66nJVsl8gpPojB95HbZbPCVj1OZZqqHrCalwAqKpvsqDhvdXCKIHTT1nnXX0hUXQBo6XQm6ngldQvq26skHPPM945ryTTMxaTNM+9yvH6WF0IphzrvhuyGAoFAEjxjQrseGz3KG+vtpXFyjkdphMLJZ5l6RsRbldI6rOXTbHthQBOqpPkfnx81OcAmTPWo4xMvHK/5nOSz8448Hks2mH/OCXO+RvAT+CoALTvK9CieqBS1BBYHdvYAi5RBwKXOLeM2QAEFHeBKh7rzLeuGM6Y59yiMsz1M4+eP77wmC0rVZ3bTPU2X5Pma5vgYwFpQRBGcK0xy1nRS+ZE5nZUjrbhtvLRx40jgCFoYu+/eU5LbauxYsV2+hxPFrUzC9nEeD6vOW7WJyu/tTILTLqDJ5ALq3KrFud2w7izGzxZtex+u1bzog7GBaAX9rggJffFhQ2lFj7zfsMgjxsHK0Au66Ahdt9n3Ke4YC3WyvS/LuAeyKQezSpUuUy9Srn+jJmsoYpdWS1zDbaFXpeVbAfCVvlbp80cYazJdVjQ8tDnUan8tZarr28V/sycMgyQNLJ0/Ya86ZVtSJ5x5PXYPZIdG69VKSTIOpdxnDnotZr55rjl9yg55/t7xsat+sAm/hmLxDk9gbMHa48qhTcwMjbAlBwBu2SfXlDY61taPvQdM3bf2qOyBsxcIgIrnxSLyQLbhVoogOVqIOtf5g8w1X/nnFRYUL2/X4aFOWYKWlK88HIBQooEfA9tMW+BaOCyr8d7Fc8u0449FV4YULsHcPqouygtTheeX57Lgb+xQ65e6RQeVHEcsdYYTrsH7e0GwMRSTh+Mc9lVO+4qZKIQqNTVWVNigY0dsvb0S2+fEEheZW++MLWamD3HVaFYxgznOO3/cghwgVKOMS8OjNNEYpv5zDn6vlzknuHfy5S/rWRhb+vtFAdkTZabQEBvxVOFVViSVx/ljPW0NFFxHEpyPTN25xmucSoOq8KNFFHoGUPFZy4ECVjXs0U9Z+X5IYVgWpOXi/b+H/3EyFlmiozvIwIjAiMCIwIjAiMCIwKvEYHxMPUaQRtvGREYERgRGBEYERgRGBF4OQKf/dW/oZyd7Ajpj4ZCooCwATA2oO5jR5I1/WyTeJ+rTAwsGQ5QAAAgAElEQVQ4K6lZalyS6FEwBRokAaskP1ajqFyqx2KSsoE3ORcAMDaZUR062YkKyAA4xwwEFQtK0r2SqRN8rH6Y/Hldln8cw0nQ3ut0DsAFg8ueNmqfeaI94JPPV7Ly4r6wsW2M2sn9U60cdQyd5MxXkpZ85zUkRwU4S11l0GLglOuxhSpJyptAGf2CbYntowpIl9qOXpSBCSTRbfHY+zhyj50gtcLMiteyKa1zDdzkuOkhrJcuDEsCXqLqCnxL3HK/BDxLceP7DQAm+e1rc7IWRRt9dG09PP9sxaV6AHeY5uS9lIQAlOq1KBWpekbaDpnxtru7b8fDscY398DjnHMCvgYcqK/nZmf4gyX0DMLnus9nq2TnYzxj8mVgrDECaNluFOUAZyWwFwsBWSkRS5mqaz5HrWxYlIQ11x24gqU0sGm7pqdkkuZWKDNe5rH12AAs+fME3We2508KPcr2OqAy89kJfqul0kuS2KmPbfWC5jo0zpac27GUtk1rzWLhfru6d6VyC4jg2LGXFmgAAKMOLwVu5qtV37aLltKXPsAHW4XnNXzPOJnuEXEvC1lTzwKtHL/6S+f+B2ToOGUPPh0zRR/VK7SdsYC2TahUypeLADifm16fsZK2ha1hqItBAieshs8aBxARrDylXyzXaojM1/x9uW6PC8+DQP25qtiwAucDVMh2OGDuuyDFfTu1BrEXSI0tE3zbepfSWPsGMd9wL91PWOO/rG+xxkXFKVeJstA9n6pPuYwHgD0GVVHeBbhNa4Su22uy955bO19R2XWVoWySAZ/VD1l2vC+pidlHpCItxb7OstwP5uDPPaqFHWt+lEqd9VbjiKIDx0bFQqXY1HqlHtQHzV31V5YycKH+24LMt9butndaM1Fgcz5Sb+qcDAEnS3DWIdwIyhEhimbvbx7PqKxTDGC16nN9bpwJJveCsvfNfqGxWPbMGeNZP3shjdda5pX3It97tZivAgH2To9lel973w84TfGDx6PnFuemcaWx2y3qPbYB8b0fMa9nrb22a1vTH1nqaaBb9aZWbFGg23I70HG+N+ccUmCQ/Tr7avbFrHVW0Vv9zhfzi33D+5jjHhBJYYN7rrufrN4jGbgLztjLcvxcOwptu5G4V3X2uIDgOAAEjmovLitiFX6t2H9OUrd6lrGOuoCA8Gc/5HwBwLE/zzOA53MB2rKMzzNOwGxgP4Bbn10FdrqPZb+fZxyOS09j1m7meqz/GSu8fg6ADehTxOJHC48X1j/PJxVa1TOn1m5dM60YGDeOcxxgKKTQXsF/J2zm7QrgIjIX10x7GOOzCk1Qv2ccSIlfSmErqLuteJ7P/Fo/+6qKqvYJ5qzs4KfWJqzfPicf59J+6Mf/zshZ9ls9fhoRGBEYERgRGBEYERgReOUIjIepVw7ZeMOIwIjAiMCIwIjAiMCIwNsj8PlP/qTypAIjDcvc6iGnXoMAhq4EJREX2BCVTZJpVqmVnWyB0iQe8z2vmUOyQDl9flmgdtVNWfQBy2RragA8B4lSl3V+WklFksSVIFbf364ctgVgt0RelW2mE/qojKykcXLSyeb0pLONoIHqXB0Y9RbvSTxOR/ePo2dsjqOkZiUZOyx34j8xmcczKhQndukviBILZZFVawa5Trw6iZrel7Yc9fko+rOkpz/LdrF+gdU5ubeoTA9KZhpUYieKBaqtLZMoTtIeiDZXSgfQuvdn+hBjL2uAG7AkGCF1W7eBlO2k1LaOWWKR3qEpOghYnif7M/YMSMoqmaT1ZAUOiioiXj2HBZzLqpPYcS5S9ZCUBjyrp6OtdhdL4BhJ8a4Ky/V4tBjMSjE09Xf0vw0ADLomdZnUkxup4QTc1b+4IJMURwYevFe2tY3kuaEe53NQgttzNOCEsYbK1+zeakan0Q27MmfFKspyO7APC08+L2rVbo0dZbFVnFaiOhFPIQOfw3gh5rJWlhr6IjVyihsCIzl/1OlKqWuSAwmsmpwUgHUcrjkWyZmLOf+MAx2pqhwCtxLnqF0T76jgDAZs54mNtuYYisJT2Q1XsQjxCqTSmC7o3xVoLsLwnGaNJPbndldqVUNdW/AG6PR1wgq83ANeG7vRuCRE/c68Bhx5feCcotzezcCJwUrGGefE/OPfAiOxRtXwNwC6Xj1usFfVZwkMxcoa1aEtkblGoJHX5NKw6h5bvayu4ijjUF8CCcsWVX+7Abr2tf5Jx6rzX6+2hpSCqb4ew5q+hwTeZT5xXwHoUgkCIcvtIPOeeYt1u8YVhR7V81r3DkB2uTT6O6t36AY748cngFxja4k9Mr27z9VjtrXtZlcFEi7OwNqXeRaFNPsS53o4WqUp2Ehv5VrDAFT075ZSsmy2PccKklVf5BQFeH4vGypN2S3X3MgeMge0mm/APlnRA70O8pie7MirT3PWT6+NXk9aQcsURuQ+8HfiLEApuNX7F2dtUI9iqUf5bBdqrBa9lcF8jgiU1njhGjR+q+gh8zqgcL4Heq0FbJZ6/HBSb3O5kADNsTDXEmKV/FQYVUU40z586lbtHawajvKVeZfCsow7vx8r4QK6KkhxwQXXx7XTe9a23WV7T3FDOZ6kgCNrlmEj49b7x5nez9eoUF3IlH2Yzw50BsC6IEFXqe/ak/hcewd4L6+CLc15FRJ5TXi6J2Gr7b2ehy2vTS6g07NKrPNpIUDB3cb3IH/n07OeTfdOFvC2X3dfdu5FVNP+t6/H+6it1b12eOy6GCBqZI7rAjS7k/ge7bw3qY8v995rmPbf2lOlIq7CKgLDawHlBIzXSHtfgLbvDXZb8MIWtwWvR/N90HuT9yueJzQXSxnMfse18SzhOernTvbV9374l0bO0g9H42tEYERgRGBEYERgRGBE4LUiMB6mXits400jAiMCIwIjAiMCIwIjAk8j8IVPfayomPu+tasBDV9AApKOgQYA4CR3ozSbJ23zO8hGgEwATKBpAFYSgACwc3qoFdAheTmHxEoiyqq11Fmz3nEWaBjI8rooT7qNqS1H83WljW6Bm0AnO8ca/PlanWQN4EuyP5Z/gZxJqPP6qE1y7ABg4hfAYUhzlaqI1zkJbQCcJLjj7vckeawkLnaXSnwaEtrCuOxEKz0MjpH6TWrRKIujbOmgNaosPmuxJAELKNrqulEE8rkkZqXcaraJ1DmWEifQRdaUpaLTsUqRmyT6NB5ac6/emRrZSXSAIao3K/y4ZwAX4E0Hur4mQeFFU3Kbn6PyTKKWz5JCUM7PTpcrIV3ATL0XUQkKaNkK8qjegmqjrC/uP0pCWVDe6M15KlvLwEoUplYl597ETjLAdQ4Q5uMsfTuT3JZqESBVkMZw30pUK9EMBAL1Nkv34CQuSpoL9KwUBwNgVLdXKcSwcSfJ7nFW/R1JTE+22imCMHTTfYlCcpbwn2K7tn1pVHC+jyTwnfCOpbAAD2NadpkUP9i2OXNdQKKshNVnvNaTCV5iFzzdCxdt8G+gUcZOku9893pAr1EXL0Tx5iR8/5oDpgkeK15l58qxao1I/3OrWGNlfJPNceaBVWpWmgPCgO5eOxZtV4rJKNBy3lkPVUxQQMxjzv2KA4ezjgHPfd62Kw0YBK4bGGPX7DXPx+ywhd9FScrvUYryWsD9XEWnGKq/7kJKU342MLKCTnBMil6vi7L25V6UxbNeW5bZvFcQtC2lbBfgRv1bPctvV8YPMUW1uBXIuV29tnC+Lo4whM/cYj6jTudzZGtLP2zgrGJuBanBlW2dM9c1agrqaN8BHNFzuvqAAoJSCJD+yFKq15pkS/tuy08MBZEEH4Fo3K+KdxUTMQZO1a+V/ajvQ9d2PPi6vEZasSpgfTy1ta6BwquTPt/9mzea33MF5nx/sKq+90/Wnqy9z0Us8/F0OHj+BSAHGqOazNiM9Tufp1iV3XoUkp5JgXtXKb5teR/F71V7Qwqtssf7PupTak2u45QNNvcg6typ0EVj3uOXfWC9XdsJoWyVDaUZO24B4eKWcsWooo08B+T6sjcRhxT0TAUnM4VrnlE8L0u5TCGB1Ot2UEgcAnTZPDL3ANTso+rrXH2/OZY/EyhJwcOp5qMhcFS/LjYJhPUxKVwgBp6nSyuOa63W81CtgYxFxuxUHMC6Warv+b2w04LbTvj17g89KWGlZrflcQBwLKBVZPCS7X2KJgDAesqa4LvnZGLscfC0uCTPGIfDUfHgSz3gb3Y9kdNAuZ3YlaAXn+W+arssi3TOl4Ie7e2yh3exAAvO6Xi0dTjjppTUXnOsEmavUplU9ZTOcwzXkH3bxXLLyYVC642elz0mlou1CjZKBq7v7/vIAMBPNuLxjxGBEYERgRGBEYERgRGBV4zAAMCvGLDx8hGBEYERgRGBEYERgRGBPyoCX/jkT96cwHTCTShEklonVa1Uc5JQoKCs9WRRW4n7rvAwhJL1ZUE4AyuUoFZ29ES4VSF85klJvEp6lv10lBS2zry16xm1Rle2BnzovAoABxwEsriXnBOHsUOO0kYKIyk7Ss2jqy3b5rIdTRIf4NHB3UzlPAPdk1K0QAw9c5NYTUJaPfLoPVd9MY8Hq42THJ3DnIB2Q7NV295tpbQk54ialpy31Dg5psBlgYolsLUn7IE+8x6MuhcowGK7fLLFcu6vk9a2Y+SDDKxI8saaufcslAVjqW1kaRxwTS/psowFuESlGlWnLGHruIKPZaXL6/Zl4YvClN6GQM2Hh4d20vXHLtdwNPbSKTpoN9/zKMAYN+pPecX6+dp2dzsBFs6NUQf8Rk1FjKZB0m5tl/6DNTaPUikZjgA86cHYYZ2hRcZ2AGRXclnhmKS4VJAArd1O18q/BciB0bPiBKtZrfDGLpY4GV57nnFPpb5braTGZcZim7q4Gdi6727NOSkyDQy5l8AHwcG7ja8JK+2XrFlzbGzagV+y+y47TBLgtto96b0BPSTcUTueUEqWvWbAgNW2aJlLtXcra+czqjAUfYajgRaMEfVoXW90bgBwYr7bYnHtNUrjcrls2/Va4wRgynUCslijXHhQQKlUsvpdWXsKwFyu7f7+3veT8VuLRfpF2ra2QGPdH0H6ySo/CjrixJxp7VxqVOa6YY7HjyzXNTdtD8y5R1UXi+OMB6+xfl/Wwd5PtrsjZN2I8jNqRo9Pjy0DwxmsKivhzRpL1KWVscBYrfFHjaXtdq17nvHqcYIdPJaqVrCjVE1/T8ayChtqLnfNIlbvWB17B6KQSOuTfuF7k/XB67P3oqgXc956L4Uzgst9nGjuyeXBttLAOuJ+udlenPuLwj3zF4grVXDtX1m7NT9KIS3YXIDSxR20R3ARjpT6KmQwtOJTef1eED2WsXZ/4HAUAxl42cJ6rgrVgs5adLnoHBnD2o/Zt6qgg7HJ7zwfAcQUO+BOYBtsWaWvVm2322itEDQvK2gXjaRvNFbZG9vYzwCyelpXj+he9NCLC7JnogzWeiu1pVWbBm2G7y5L6muYj2VIqxhr/6aIhzYEm7Y/PLbj4WB73RmYy/rJ2NL/Lli8c47lFFA9elO8glV25kCKsvjsqP4DvwPCZRNM8RJFHqUi5d4w35hf2XsF/i+ntqVXu4qUDPF93KXsp+OUoQKGS9M95B57rPm6Uty0P+zb7eaet5prVxe38FrGbuZAnlf0+VWMwKTYbOk9btUr56vrUv9o1uajjhMFe3ol85mMQSvQsR5vbVnn5Vjl2SbpNSuKkdlvd95TeB33ntnBeEqPXsag5oEKaFwwk3YiKo4pCO7PsZrcz5nltlCK+WnfpLBGjgd+5lO/8IDWep6ZH0f3DyXusYohqj+1ldIeMxQOCHzr87GrN5j2c1et22Wt7fllZbLt2+Po4vOoqWoXgOVCe46U9wfuB88Vcfzw3PjhvzZ6AI//r2tEYERgRGBEYERgRGBE4NuJwADA3070xntHBEYERgRGBEYERgRGBCoCn/+1j96cgLSibTVZ2UVJaSgjZeOtLPNKldfVeoYcqBmlouB/kzUiH+SkeRKxUXmZsyAR6zCDxLITsLYvzWeTcCNpTII2fYGBKUmCB6IEHpEAlD2kWhdW/8JJX2i2GWNFwysrgNVdrywAuaZYRAokygrY15GvgMYkhieF4czalL9FweU4G1BGGROQ6HN3gjLHTaykRiERfTy6/+OdAbwSsBKoGoiRUF4tbDdqm9Vzu1bCmHsAPDldYm3s+CsRXaBQyqHqd6kEvlQx9MW1naLeQW9eAXknPLlnVvE4mYwa8HLO6CD57N6+vHaCLRXjh4d7HdOWtbYVls1rqSKBxwFa3B2S/U7MG8a4r6RtfAODrXR0z0/GSxSEVltZjab7pD6d7q1Y5t6TxXfGqnrMkvktO1yrLt1TUD+rT2/1L5QDLvDGCWjda+CLBphVub7GbdtgFUzhQqN357FtN/TzXAkCJ05R1wJ3mCbpx5jxAWAC1hHTKJWYvwYLhhRcO6/xnOoq9xQ3AGjm6tMUaQRMeqwbaqX/otaCmarP8KUpngAdv9YqdK0LZVMtm1DmLMpggUVDASCy+yem0MQFCLnvjCepC4F2UnYDfAyaUsgRZaUBMArWc7u/v9MxPCf7nNU1o7aTKtX9mA1rpJ8sJWa3ROXyGcNZY6ZYl1rxUP08OalbqTAZUYHvUXxmTDPebUVvOJT7aeDvuZ++v1wn15I1hPvoa47KuRc78JqsPy5UiGtAL75JzHALYA6j5Ga80GdV58W45RflhoC6T/bvKqoweOQ63S8YRV3U2dU3mNfJDpqYGyhbtWnsL/W81lLUdUBZX1vAUVfX26rW1+t5K6DE2sQ6Lftqv1eFDNv7djrSsxQYg1LfYzCqThcWsG6VNX8VBgXG5l5sgF61dlN8EBjoooPaB1Gex5RXQNcAj+uJWjsFJeoRezFA1t8WxMaFHMwXFYWUAwLzYrLzJ1oIGNWn3Q4MnAvnFIGzxnTZ+RMHQ1Ji4sIKnAKY+x4/Buqa64tbO5/KJUGqU4+P7Em2Hbei159l62utS6gca++Sq4IU7FxjFYEwB0rxaVDuAgfgL2OKMbTdPKiICfXnfv/CVs86lp8V8sWyq3WWYoAaC8BDzkO95qs1gq6dtWZy1QDsZn6UZW/ZoXMt9GQmnpwD4znPPnf0hD+yRluxamDpIrEoYTUXVMzGeaTIy3vSkaKvUltn/+DaUZ97/FIg4Hi5SMLXaxV6V7jK2YA4TOp5g3AgrtwSVEThZxGDUv83B955psiaRbzstEDf3jvbJUux7v01BQ7pOczxrWj12AAA46CBdbrvVfUlLxv93fZOty7zSWtJubIkvlo363PnBXxcv9YlFaB4/RHA5xkDlxCtP/WV8ThzfMGaW89UBfSx5p6en1Rsgg10Pd+y58sNoc8JFVRUsYfcYNLqI0UNWs8uategwgUVIp3b3Xbn+1iFk4LR6Wd+u7YP/Pgvj5xlv3PjpxGBEYERgRGBEYERgRGBV47AeJh65ZCNN4wIjAiMCIwIjAiMCIwIvD0Cn/uVj/aMayXTSRLbhraUia0UoAtDnST30gNTYE0pSCdel7dYThrkJmHopGh6yqHySC9Sq1X5UrK1pGITrJj19Utvy/wtiXGrjXzsANo5nM3PAYC8ToqgsqgMrBOorp7BJD63QOgCWlxvVwfOe9TanprkfCx5UTrqmLITrj6hlRRN8jR3o0MdkvA+buBGlKMBXr5OQztgaCCtE6/Vs3Gxrn6JgNsooHt8OafYoJKQD4RK/OZq1iR0BcxK3Zy+rfzOqkbpfyZlD8dEiStggWJsh3rZPUmfPXum3wPNUAzfqy/naVLbzXuhRrGnBK76/23S0bbgWe/HByS1gsegj/gQSyytBQvSf7LGiKGfe2zOx0YS+Bknsn0FuJUFOYqw8/loK+PqY4gCSfeHcYOuWBzH/YzTi5HvAXJAIAN9wO6t7R8P1UPQhRS2xbYSkP6vHAv1F9fXwbeBElCB64tCUIABG3eOI4hjKJgkfNRbGXNRV2YMELsoMjMOCFmAY+xM/X5fk/qFFogKZCL2wHw+26oxX3OOGeDK56cfp+Zbqb4pKMj4EdSewYXYJhvSGK4EKBnG0Xv2qN8FAHM8gDmf++LFcwF3lIUk76PkBSqi9OM8rdYE1JX1cQG0gIseT8+BfF0YKVM/zKvAicBLKdt68QcWsLY+nxeUuKjB/aKt6DO4iVUxr4+SNArixDXFIbx/KlyJrbEgj+c6ayxgkK/1EkiPvXuNr7IKZxzzPxXFFAiUW4MKKoCLHnPE2mupxzyKOxZVg3X6Axs6Sj1b67oV9yrRma5f6vCNFaaOSYoOXDTi+xjlZfqAel2wGhJVp+fDegM8zl7i+Z1xJ8DO+uCqn6nYQmuyzhvVsItssk7zPT/rmjn/Gg/T2kn/4+ae3Hm9lb0G6CitPU7cp5tCHNYsYotil30mNvnEit8DprCVzl6V8/V6aJv4FG9wfVHoam2p3uUcW2rFXXdn0Pk1zxudY90XjXcV8JRrh6xtfe2yZCYmzPlaM7MHcxz1cE0P84qd1k1BaytWgfPuEb3T+ORzH/ePOoe4FbhwJOCRPYUx5bHlOefxq4IkPzFM/5fL8Rri9V4NDAric5+yTrL3ADcpEHp8RJXrYgzPq75XO7alYF5RxOQ+28TZ+4DHfmy1Hw8nnVf2yamwjj29lLQZRylccWzPU0GVY+k+0ulxPBUxlKqWmM7vMRUcPH0Z8HotzJrQHTeqkErPJL0dg5+ffO0pssj6TwFB5gGvw446vcPznMU84DPYm9M8JOtZgCjfXczn55rc38Qv44hFhM/IeGc9y/um57tZsWDWTgCw159S7c6sySkay97f1cMuwNA4Knv5PD+51YEdbK4UTgjG2/6ba93t7utZhX72tS5onvR1PHvDD374/xg5y2lnHD+MCIwIjAiMCIwIjAiMCLx6BMbD1KvHbLxjRGBEYERgRGBEYERgROBtEfjsJ37iFjvVyRKvEo2BEYEvJPAFywROrUDhy/my0kRVv95Ylsb62Ylmww2+pIi6kUwn4Rd424GAQYvtkaMkCWQK+AhU8kU5cRpQZfvl6udaarzAGwM/29AKTksO7ESyrqsUIIYS2GqWCmlNn0vDASWTlcy3dW7aDFuRs2jnGz0SeyI+ydk5OHIcrFCxhaRVmhxj/nsruqwYClwggamkp/pNWkXonnnYF++sjgpELKWu4PR6rd6wh5N7x+o9papRFCsZnkR1Yh8QYJjiiPMajml1HX1+3esQAHk6O0mv15fCVwBqZRtS4gVIWVSPvsCPwJrEa1KtcW4SDnK3UPqVSq3uwWaJRbD7hcoqk1gKSs6AOarbghwaw5wvQIG+u2UJmqSyku6o7wR56ZnIePR4Ub/NUrxajWoV1/V8lQP1dcGJWnE4t80mZgJI57IyXaI+dm9UIKeHIdaVG9l9C4wUtMOa0mo1Fwlo7JcyUgn3Agf0hj1fboIuHs9WDr/xxhueR2p6bPDJV4Cy1dDuuSuLXGJSY9vKTwPDu93O9wAIVAo1jkHxA78jVsSU89aYrPmgvqmo+Cp+srSuChCAQ3lI63wZ2/dS53muARunNajG57Q21XFRxwnmlpIxxQMciy8U4i8eXxgU7/eCOLI8J06x71ZP4SogkfUoyj+fGseZQ1WpUSvpn+/67IqJ1a7Ayepxq/64gHyDkBRPGMIZOtmC1gA0c/FlAJx5ByzNeycIOVmwGmAH/geA9LHd+zZz/LifG/a4T6aUpgvUgluPC42XzKdu+6zSn7KW1viuYiCpgIlRzXedoyy6PacUKOZuKXJ9vY6DweZc3e01MhAXBsSYznVzT3kvtuaCZmoJYMCjtbwUq1akMydZo2ytnT1P67bgYtbT9CXv1u4+jhWKqHIN5jy+BMjOLnia1mg5E9jym73OParpJ8t/Pq/j4ai1J7bAKfIQmCqAmnUjUC8QP4VVKdzJPm61sSI2ATfArQtB3GuWgZ01HuBN4UUAsMZnFS5lTuUzDCUNvrI3GKIB+Tv8TtFJFKZc7/6I3TPK3bX2TI6BHTVQ0XCW+2/VumNrpTljCpBrOO0eygKCtQdkH8tn8YyhNXHR2uFg2/hcq0DntO75ONlr3XO9QlfjLTbTuscrQz7HIn2N/QZitj+ctM54LHj8+FnCrRm0DhUI5WePB8+DrMeBsGoToY05xUwGk4z7rO0cSwUwmsDd0vxlAJxx4/WY++dinJyfx7yLQzjvFLHZdSW2xuVrgftFuRZwDVtgOHuSvFO8bqWwys9jT50/+HcKUbJWZ36qgHA2f6Yxl9Hsx5snz4O+H/ldzUWs12PVXY42zE1fi23n7Wzic02BiYsJqh85Y0vw1/pqWhq46KPWbz6j9hu1sCjFfGLDZ73vQwMA99k0fhoRGBEYERgRGBEYERgRePUIDAD86jEb7xgRGBEYERgRGBEYERgReFsEPvcrH1MG08lcJ8ytsukJ4iRQbU8ZKz0nmf0+fvLjWYcMpQir3r9J5jkJT7LQasDrlX6OsaH17wJqfbz0yDRgjK1qkohJHibZGDVJVHlReHCsnlju/Q1J76HbDEQLlMrrlUyOgmc657I7nak+niQ2RfQcy1g9Bk52FV76BBr8qXdrKe2ioCEpHgXjNVatsvYkWX9p5ytqGvfqjZpG10ifVEAdKeSAvrJP1T1DZRUwJQBmW+IkezNIojyyOibXAhg1oObvtpi8Crre36OMurTzifjcdEyrF0upRrzKFjTJ/O1qJSCXwoCMqfn9CkhHbCg4Vko9XqPkNvCsenZGYfnixQvDYGKlHrpA+qUsiqVwQiFXfSkBCagxA/+n4xYNQOkToIjKjXgATazi6qp4LCvbatHOrfru6l7cpDblK2qq3CNbQBekIbH8kiJecKpsjg+Pj9PcC0RwS0rPl8DAzXbXDkcskN2PlPvM+druFNhSKspYeBb4joot5yirdVmVbtvp6MR65pKsdetzi1UKtHBv5qpqPlfjUEUcXdml8RAxStcAACAASURBVKQKACfhO8ByUUbOAdjh60cB6jkbaODPMWSxmtBj9Hjo/XIdc+61CzEAG8QhasZYqEYZCMRnfXJvY8OszAkpHEtZm7Um8yOvI77qxTyzGedeSf14ROV+dC/NikXuGec5AeuCXPlcF3VUf/YCb4HUc0vzjNmsq1lnoryPIlRwir6VF6u2sSLnuj0mDaiYXwBgF5kA820TnyIUrHs1HgquyJKZOQnwAYKWMk5FE6WsZf51AMw8NgiVerAgTIo+UNgHovq+eq3Rf7XVoILMV/qhugjCyunsX1ESu2jIMFb7SFmDu1CoOy5wTPdttkKbecA9I56T+wRrbqmKfc6eG1ZOdrXwBYgudSAhNRAXnK1+rsR0//iiLJs9Tli3UtwQkJixnXvo8VK2t9UbWH3kZSMfxSNWwY5HxkLWVhUmoEquIgH2psDArLsGly58mvZ/3AGwMS7VJK/ptujueTy5Z1RPb+0TzOnrRTa7xPJ2RQVc1rxlpRzoHKhuQFkK/4uVvC42KLeQehbhGoiLbK5nzhl5rfYVLK9LHctxsUAOaOfvrAn8vTsV2GJeanJZBnuf42et+dUuwbb1LljQPVraJl72ydXHVs8PKpxIywIXDuSYeV5iLgWoa+yulu1AERBFGNUzWJ9VELjDcFVc1dPX03vlc/MaO60x7EX0/K54ZGx47atilYLXFCHRfzrr1EqK4H4fNFbK+YGiL01NxnYdJ/8OBNbePXtGzPzNdWtOAZ1rb8ozTd7H/urr6alAj9vee9f3oWycVWjjuNo9gOtjv7aNt90irDj3HLOKmHuoHvIUKaigiV70l3bQngo8d4GEkHfNE1WnqdDQ94BjDgA8LdHjhxGBEYERgRGBEYERgRGB14rAAMCvFbbxphGBEYERgRGBEYERgRGBpxH44t/9mZttl3u/xFjpRQHixHVPyCYBl/c4KdsVWlac9b7CVtGQLPPvpUACu5aqcknfzFKEcUxDj1IZK1np5CS93aJ6mieqX4bG879JKVmqnbnipCeSSfz52rkI96s02NNrpO5w0p5zJCHI69SPtSA5qmC+UGz5zFs73wynJnUJqt6y5ZT+WMpYw9onydxKFgd6RkmFasp2zVaqdQWWIY360gJ3ZGELtLESSdDs7D6ognxSqqC8dqJT+qQZuAs4eQrlPGYcF+xJV0rkx15SVoprxkcBusbrnKwPzAOq8dnq83e7KQEvcFNx59zmEDtgP8UAgh9trXbRsuEGAHBMjTX6LNomFgBH39LAloC1jIkcT+pwwBx21PSttWC4VKxO9M/HFXcLyMzNJcaKTykL+XFSfgHmb441IEDJ4NVa4NlqVuxqy76U4ojqR7grRTkALcDF8Mpf57LsDdQ2fMES2scMMGSMAoADFphWHC/X49x5qd3VM5OkdmxAbUEdaOB5amXlXDGmOM3Ac9aPjGMBz+oRHUgawJTvSrQf9932tmw3ZTFbfXAL97VFYw67pykxjEVp7GBVEyAlHGClzw0n/mPT6msJTMs44HeZS/wNgB7XAf4mW2CgYtmuc21R7mX9C0SZw4Sow7piMOp9zzfDbENmwCpgxbARJaSt8r0meq1IX2uvobZUnSv7ys13usasHwZX1aO9wA5j+HStz8baltcIjlSRTBkkuEXpbbKTN/xIT26UvJ4juacG+6ilqxBI8MSqyvXKKkhbSgMwJUWcLIe1fpbVswXtXkscP4M2F3dY2WkFrhXnujcc83yq3sMpMHLRBQCHIgyOB8BkrqVwwvPEtsIBmoxBXg8Q5N54vMVyHVUzsDPKf9vPGkIaXGcNzf7B2TBGpvVNKkdb6md9R9GtuVbjdT5WM4YS+6wJxKnPa8A+pt1W/UvLyD4lRblbA2hNKseJhdSZtgzWuI+atHotZ15w7vO5QqxlgT0VdyysGN0YjLHVZ44J6tLLW0p6F7ug/Mcyn/OhkCDPFnGPeKoYtaW2rNJRm5bVvcZCra15FpH6uuLp3r12a9DYj2107V9Sdc6KSbh27jHz+uHhwf1wWccL2AcUek+stbMU6rkXXhOjgZ1bVhfsnvX7zpzO+ObfWIRz/DgAyKKYI9ZeHwhbIlh9bPanqZdGniukBu4Q1K4Rnjtu0+H7N/9KH16v/11pnWcDAeupX3dAvB0jmA95H/dJjijqc16OMbMPyrHn+yt/dqGAFcC5tifXqKIH3Df8Wj8npldz1PhuW0JBYfZY1qisn+kTPynI1d/Z1+L1x44xAcAogK2Ydu9inhWistc5l8Lb27RjzrMrzyRcxfs//EsjZ/lklI1/jAiMCIwIjAiMCIwIjAi8WgTGw9SrxWu8ekRgRGBEYERgRGBEYETgj4zAF37tZxBxTAnTJNZkP7t2wl/prVnfPyWWscSbqfrmoDXJen5HRrgn2YApRqSAGn+RVIsFYVTBQEsS/mXlmCT0sltsJnEdxVPOMVDGKtkCuwV5AhV5bQAKSXv3sTRu4mrTD4+MXkCl1DFK5HeYElAXcBDoRgJxu/Xr8pUEbs5B3wFA1VOSWCmGCyvJYrHd1WzYbLpPJ+d8d0+fPwCCFTmCvoBqJUhJYHdr2UmBWwninC/nlnPm53yW+vbOQGXu7TQOCuZ3CE0fVUCir5Zk/HrlhPYcjpFEta2lgQjQ9HQ4WMErKINlJ5bShnhzCKxYo5Ll91WMwOu5ytP+IFBlRVtXewW6BHAISEy9aJ2wpxcn0EIqzlLP0TdTCekrdtpbWU5jVW6FFOdo4C9AWklg2RjX2NkfH9vD/b3hk+xffU7cO8A59sbEms8m0R/LzqvmVPpuW11HEp2v3R3K0ZlyvZRXnHzGDsekp+Vue2/VKQBjHZvuUiuV8ol4Azu+8Y1vTeP05Tmse1k9XwMMDGrwgXXM+Pl4tM2q57Vh2DTePcgmQMDvPSYIi0E1X1FQGuJj+VxWnFp3gOn+3DlQZo6pmOCEitQ9n53st42p4rbbTWtYVG9Wuy/b6VCWvAtDrIw75o9BXkEUMvwpbqgxFDVo1raAu2f3D1PRA8eIQjJjWXNUXwacWiMD66pAIACKv+92VidakWhg9+zZG6VI3EwOAXIpmCkys4YFEmWtsiKePtUUChyn3qRoY1F7c86yudd9wGba91nFLbUeek8oC+Mj1t92i5ACXoCJuN9prvKzxrSskF1kYVty9gVDl29965u65ykq4fAp3PC88v0I+FEP1LIdDrReMEcvnoN9nrB/+byJqecjCl/va1GCC4wKLnscJs6GWlYPMkcBwlK0r5btrefPJ+V53h+Fd5TmwFfNwVJccrz0p+XnjFEXvzzdq6wyZy1YPxkjuTbPvV7Iof34tmjrrVWoGZd8x/LfvY2twNW6ffR4D3D02mjwOYf6m7K6Vuxq3j/u3TeXY2WfBT1jRcxYCNwT7AP0sp+V84OszylyKUVs1gKDwe4yYQcDg3/ieH93Xz3dH73O196lNVLFAYZ0/XnF9utZWzhflN1cR9TjUX7mmSdrU9avxDHPPob8dlYAzKYgKnOLDZC9jLmS12rsr3wPA7f53RyEqjCtetVybYwLVPqyry979V405B7UWTcDw9lnUogTUC5oO8Wn1NSs6bOe5bk2WcFXwUzW9RzPe91SxVcck3mQ11DQJWhbhTfeNw1nKfhI8YnGlKyur+1ymwHaapMhIH91b2xvGU8LeTz/7caS8+yvc3EGw1PPR2e7G2gPYk5ofrtAbK1CNff6Zh3Mvc/6krVH9uIo0ClYULHKQtfvJ0QXVPCT9j05Yhh2q096FWB98Mc/MXKWtduNbyMCIwIjAiMCIwIjAiMCrxOB8TD1OlEb7xkRGBEYERgRGBEYERgReCkCX/7Uz95Ihjk5aQBFIssJOH/nyyDA0rCoa3woJyOVoIyyREl+K1yV8C8lY5S92PL5GG4FqWQiylcl00qpUmo+JfkAcwKlBiBODDtBHlWYQHAlqAOfbMkXaBxFpxXGgWaif+W9q4S/egu6f61VYoYCsjgNEIr6JkC1QKRiSGIbtVKsQKvHbACQI+Z+qCR5Zd8YMLno/YADTgMjrFLrttoCXgqOQVnsKg1+SLQqcJPSJ71uJ5vHsjP0/SmlcJ07H0RiV/GsL8XU1G46D/5kVRo9HK28NfQFRC/VqzB2xUm0YiPJF/9Wf1ug0uFodbKUW07+8rP6Y6qPqmGmLkkgAftYg6o1gIcxW/dpPiaJtG2PbYEc4BGFqntZlnpJyjuPC97D6/lA3XfGWqmKiKvVUk7yM16439xLXbtibttV4kd8AuANVkzIlAxfNiW8de2ZI1yvbIhtv+rEPpPP0vLMTQPSst+uvpKGkIu23Rga6j5OargqcEj7VVniWoGpYVS9lDm+xojmn5VixFvnEuW5lGBW7XvOWNGnpPvV8C5jWr1kCyJqPRA4tPK5lfW752u3SSX2SfILkBIo2a/btjPjjuMFjKCA99rkv/d5Y+eCjLlAbmLH/UHVLdX04VDOBFbwS41WPbmV7F+XMoyigJ2LFWJtPSmlUbhKiQr4MmTMWjTFeWaDmrUskDbXknscpXOscFEI8zfGr9e+Dl2zJgI1Ek8DTCDMJrO41rJVO5ZVstYVVHM1b7lWlKTcJ/oq87NszmsNjGLV94AiDoMj4qdhKtWn+2Tai7WASSmpDWEZS17rWCuwDw+A4Xyj0OPvxO3u7kGvlQKwLMOXKk7qUM02y4bqHm9AH8PczHEsbflirdI6XHtJ5oGdL3rBUoAOnxvr8ICw/eFQdt6xpLXiNOs8x9Y8FtzzeqdrVK9cIGvWcs9DlPhcHOPTSmirZidoXjA0hRjec/s45z0o/+nJqvmFXa7WIa9xcc7IeFzeDCF9D7w3xsI2e7/W+oJ5mT+Mr00pcTPPtX/nWUHH8doV1TzKyTlA9LoW14/00O3rhudWPVNw36tNgSDhrIcsx2FOqJioCog6/J9be7s4KPeA88m9z34xrSlTL3UrxqfrzjVkDSduar8wO+865+ybWT/Vtxb1uUD4ys8WvLbWAhU01Dzh7+pHr+en7tzAucgSv/pCB9JrTNU6I+eRareQ+OUece0qptD8dN9b7yHpVex9Kq/3Xuk2B1MBWO1RgfNag/j7hv2hFwnmOXAq8ZNyNwVaFF25gGpeaMBx9IxQa3oAbmC5xqn26l7k49d4Hcq6od9RDFLjloJD70W25reld7U7qVYnuceevx57HHhZ/cxZA1nHpPynj336i8+exxZLPzvwuJlioB/5sQGAa+MZ30YERgRGBEYERgRGBEYEXisCAwC/VtjGm0YERgRGBEYERgRGBEYEnkbgS5/8z29Omjop2uHp09cpiVa90kgKO2HqJF4ShEl0O1FrIOYeiyShu5UkyfkAYI7jPGiBZR3aj3oBN3PoHJXWPIGYc06CNzB4ngz28XzcqG+kxpMd6VlqEBKMsZ2d9+1LojIKNF97Aa+KWRKqApsk8Gd9LBPJxCrnazhRcVFC2eBkrjzieFaNBWaXZa0gW2xS3Tev97Ik5rb7nEBCXTvAS8nk09lWjajeqs9hEt4ofALwrJ4xSJ4gtiBtbFmxxTYkZTwYppAZNfwyrLKdZeyfAzE49rqUcElcRzE0TwAnJg1gXLAhNpYqNKDlMpbOZUUZ+CB1NzBruZigXe7PfJwrHqXU4/fALHofaoxVAcFtgc01NsR3+t2R+AF4SKxX0t3wHXjmeRTFISCIe+rekdwre7SSUJbqfLmQijVKZMfbPVkBAwHAUX5l7FlFCnzHNhgl7lHQifhz3ZstNsEeTwEgTvB3BVnmfCD7HBzkbwGIARoBZZlHgca5Z+rHWWroKGWjdHWBAIl0nf2kuIxi3Ql2W7xmvHA9ASSBQLYD9Zji+vkcvtYbz4XYhNvG2AUsgUdR4wHHcl4AOI1vqdcN4QyhXdCBsjLwM8DMoK7Dbp3buWxt17ZoNogw5MrrA3rnUNhrpCFMXmvQEhcG318XSgA2L2XbXNAzhSX0oC6lMArNrJN87/Bw2YTL1QPY8M/2zIa1k/sCfW0ngNqLPbpC1tbKXJ8sv6toxvetNSApV/7w7JmKHqQQvXFvveinX6bnpKHsBLJLiRqokjGm+UZf27K1znigByfHR0npohPfvxQBAfy9xiwnhTmfN1erWkUeV4XsF16fs/ZrXpea1rB1rkrPXtjB825DL/arVJMa+2sXFmFZT2yJQdZYxqAcJgpsex/0OM/eFbDl87aSMuMmhU1Zc1n/+NlTIIVTtkXfrstpou55igpyDI0X7RPVKzpFOLerIHPUrOnznlhyru7VavUqr/X6VcVVmv+2Sua8s9el6OMpwPV4VPHXxQCTY/GZJ5TnQLr0hy4b7qxRniMATQNi9zPf2LK4VOHelzuAzvlkz52PH16ZeqgUZqgH8FRw4UI17pMKSFI8A+hNEU8Vs/GegFedU7W8mO+xhuqZcwWP1b/b69H0zFWfp9gU2I7LQNabQFS+C5SXffbTtatNauHswbGodyHJpVG85bFmMO59nTV3I3CrQqw8u6XoQedHS4oqtGLunKPaLssQPft4fWVuPYHOM8DOHsAcme9VXkO8D9oJBbg+K+Ig+rpxttGPs43uZz2/Zm3M3qjYc04uU5ClvdxLyrrez21NxWcGzi60Um9hfY7X8A985JdHztKTbHyNCIwIjAiMCIwIjAiMCLxWBMbD1GuFbbxpRGBEYERgRGBEYERgROBpBL7waz/lDOisp1yAZ3+lE2iAPvetJfFqlWYsI6WYkE2fFXekPbtiD6WIAaXVWVbOODlvpRJJQpLfeo+Ud/67gZQhiPvuui9nIJ+sT6Uuc4KYz8G2F+FglCqATuBb+t3aBrL63JUiMeckkEmvX+BN9TFWMlC9BJ305EtJ1lILKRFdqp4k69PLbh7tJHgDRq008bXmOjm+kq0Fo7nOvE/JZUtU1H+ORDrHItEva1OgFe8tdQ/e3qiLopoJfIMpYDcsFafsLK3eVkK3FFwBDlEC6/cFGQ1EDFhyTpwLPZp1LaXYlMqpkvxRaMUqOUo+rsPjpvfUTMwC1QGyBpi2YVYytvrtCWBLOW11acYKcUOV68uxRbYBoMcln3k4HhpKQiWcTST1GoHNJ+osaat0/bbFXbTjoeAcoEGqRc8H4m2Flz93bgEdlSy9Som5kt6l5AT08D5Zsnq2SfUKGOPcUUny+QGTSrbrtrnggGtwbImBFdNWTxrATGNUM9i9FK1E92ca3Du+GQcBCb73sdZNr8TqBz31PPWc9JhID85Sp2Phen8vUDDdf87ifLQissAFzgDMca8Fva/kBJxrvDGfA1WJMqAzVrbqhR37zwkolmq95hkwgi8pAcvBwODGY8BOAqwpLgzQfN3ZlnpeOEBYDBsNmDnG4fhcRRfMD/eNteVqQGXekzmfOdQhngF5LJz9e/8u98XjGNV4IFdZqi4ouCgoUdBQsG9rlW7iDAjZ3LnAIWCWFRtLdlmqC+BT2JECklLridy6UMiQZlNzxv0vA8AN5XftxeNeYAi4h8pYTtqmYxPEShFB5nMgrf/t6w7AMhRjD6rezAXWNZKvF1ntRvHrQgLfd+9tHCuFSO5BbGeK6lueft01HgOTAlBznoJEAn/dfjnFHiiLAVQB9bLV5d6VVb/umyDzbSr2wLY573d7gVUdm/0W9fvFCtjY8FZhiee119u+Zns/ns8dg3P68Lrnb8YR8GpeEBGIn8/RccveNgUnWhvZRws6p5gma6Z6pNcaKqtfAe8UuVj16nUxBWR9nQjg13wpVaqLM7DUpbjDINEw0r2m6/Idg1Lkpkgj6xhrQ+Agr+NcT5qffqbwtcXpIdbMuH3YjSTjMv1hBSlrTnlunia4LteA9DKvY+tqq3etxlv1Rc65qDDgUnOkxlTmqgoSqkBM47r2SMZe7rHuFzGp8wo8zVwPiM7ablW/gXKKvPLskWvL/ebzE0+tUyuKK+x+kHVLz2TMnboLUiOzD9SzE44YccLQOGevrGtKgcy09wQk19qV/T/gn3+nH33gtdcdD60UHWp/q+chP4fGtYTXen6oL3LZeHuF8BhIIaSNYVCx32xjr0otlS1U7/aFAHAstnd3PHPGZcb74A9/+G+PnGWCO76PCIwIjAiMCIwIjAiMCLxGBMbD1GsEbbxlRGBEYERgRGBEYERgRODlCHzx7/7ULQnkJN0N9aLOqMcusVugE73PrLIz+KhkbllGK2F4vrX16l5WuCTleF9soPl8J9Wj8gVMGJD0nr9R0HR7aZJ/x4MtbqPa6+fd+906IUpC0JbWJBejaEnCN+olJQYFsw0gk5CcesLOoIuUpgIXZeUZ5Zx6FzpWSbbqdaicAmxnFqBcO0nfqEOB1XnvZE1cfUyjipUyUe6nTmbSw1IxRImKrekE+EpZtS61cIEs5CpRVi5uqP4MrwEVKNIEI0nczvoAC6IJMi4Fhty/11Bd6sNS4Pnc+DcgFAXbsq2Xm3Y5936/vCd9XdOn0eD61B7u3Q+XhGnimER0ACT/FuQE4pAELsjI6xWPsihW4lz5aI+tFDJobK160jpAE0WPe5R2aOLx43st0CjgDyjFJte2pe5fWgrn7VYJdavG3A9RlrmlJuRcpr7Nu62OjTKSL/qkkmC2QKnsp4HdUoIvlezmnjthbUvnAOColQJxJtUWF1QW2YEbus9TD1esejs0BqcpQc9nxPIU9VqNa43pRuLec9TgwbGUomxjNT/jkTGEepRRmKS9e84aNHOuHAcAq+IFLGpLwWe4ydpgNTNfnDf3frNlDhPHk44BXExRAzbhQB6Bl7Iz570BzSgEDRANphMnqS/lUGwIlAIAXi8LU2yRUxTBmFgVwKoFNArDOz67XqfxuDCsCxCN0hWoKmVYzUnNwbfBrm4nG4AVBWzWFt7DdaQXZiCcPltwttv4R1ka2NMLPFCc0194Z/W4PGpdgMB5U5RAkYNirEKUAlsF73LtBHxNX+6FVf/qSat+mDrLdsr9Ljv5ddnFA2upXuDzo9yWortsyTknF9qkD6gVg5nPLPBxo8i6AQBjzGJJHbtXenUHctkC2QAbyApUlxqfXtAFw/r49hXk99p7Sn0tECwwV+rU+u55fpgKEwxar2D0tl65+ERrC4Uy5TYhdTmwqxSpjJFbFU5RMKN7T1/jmQLY99+gKurVxEBjYB6nmZ11rK25XhVz6B6XCrwKMwzFo5jEVYG1v0OuFM2kEMVgzXu0LMRZd/KAUQpYqUNLAaz9sIrG0m5irqxO0UPAv8G4C2JUHCbLZyt/VYBEL+H0ma8CLD9H9P6x/Jv7AjDXPT2f26n2rzwPBPzl1HlmUYGYCotYy7z/9B73BunTfajeuLJtlirZUdCaVOjaz0tVWFK9ZwM4WTMD5vPd421VBQPeQ/hy0ZDneL7k/lGfmfuX9TnjZXp9nglmLiZZewNiM9f4fD43zzHM7Dks1jqgdXXR1jsrzfU8cDZgluq3ioLmcFSW0TV2oqb2+uWWCHyl8CKgOefkFiH+z7/rBYXaIzUrvFZorW92VWA98z2xC0FUu/O4+/r9+bpfKiLTVU8AmONk3aCoJSBac7vUxzm39//V/3PkLKdROn4YERgRGBEYERgRGBEYEXj1CIyHqVeP2XjHiMCIwIjAiMCIwIjAiMDbIvClT/7UTTaGsXUW1RUPqB6O5J+rn69yx1afKpmJepSEOn0/j4v2/3710D73pa+0P/zDc7tdHtwr1ZKvyT5RQFZKJ/9+uSILXdCCdHnZ6kVBGcgrRrYwfJLCcLJurB6pM3vF6+XcNupJaHnIlOhNr8Pq1UjCUZBT6j/b+Om1wDdUPtVbteSSBcB97bF/BDyQKJU6RYlGKxA3WyeISX4ryYlF8drglkRlkpino62yZV0qGFOJyrLQBLA5ee/YS7mC6pVEfildJoAq5TLnplSnksVSWVeiX8lRIBuqUlkVHmXD6/gA5WxZq6SuFLF13yUUNPwLFIvSKODp8fGF4gC8UY9bKbWd1KWn4aQmrSRxrp9krOGcY8r9QNFs+E2vQgM5/r5dxdba4B5wwvhSnKtnps+xem5i8Vt2jkf6GZZFrexOr5e23x8U80ARpY7VB5vzx2rUVqfqvSsLa4CM4yM4taD3pNW2/EdvWFkun229ahVu+oq696hGGvAUQMI4lHUkQD6qNK7F8NmqriiWbNPuIoVuOen4pYACOH1utwJywBtiQ/z7uQEhbS1NDNrJx/W5SeDULYbLMhUlOVaw9A1l7vMZQlWlPL4xV9QT2T0QUaFiMcvakHVFluF1jwQzUYIV2LGQ09DNynIn71MkQO9v+gW74gSI5vnGfT7sD4KznsHcM6sQ09d8WWuNiz28/Em5B8jbejxFreZ5aCWs1pjYf5f9p2yoJ9DS+6MbNgPBt2293rfbZdEOp0U7bk7t/llr95vWLlfg8JLV0r2xa1zuH/e+Hs6jeq5qrJeqWcUutxQBoAbFdtVjKPdxvbEa333Ko8qPktKqUKvjXbSga9b1LdrtdG24Eq/p/XtatNPBtqfc53ZhTm7bGat5rWtW2QUCnU6XWrNae9w/tmfPnknpG9tlzUPBLttVWxle/YY3a12jbKIZF2V1r17eQMdjVPWrstM3eGFsYCHLe7XKqQhhq9j1eVm9qQF5BftUxEGxSym7XQRiO3bmWGCvC4a8FgoWnvYNdZ/nofctQm9Hi/TQ9j5jGGTldIoYNKyliqWAw2pc72X+ndXiK73HFrUG7zq+ikAOuhdWY9Nj3muzwKjsrDfVw96Le9orZA7hHGArX9bm6r8uFaRjGRDnfZZ4VI9UIJzmQWuMUeZ8bOR1bTWO1HEVcExsqoAosJP1S2stYxIHBiZgQWBiwjFdeOTzCIzjfSrMqH25trmpH3rWe4/lFF/VOkq39oJ8gFWKbGJrTQyJx+FylHuCAPdm0+53W63ZVtku2osXL9pq7eKG2yUqfhfgxAVFe1L1PY6LgNZ6Cspqn9GYqvHkv+WtHgAAIABJREFUIpOy/S6HE7V2WLgAAacH9UvXvrJQkdhi5WI3z2kPGq49xQR+LvF5YD0vC+pSSffiCZ9PCkjsNt2fmfhbnCO2uBxIuY2dugu4ohzG/nkqqqk9SK0fNOYYM+XWIjUyTi1VGDAV2Xl9FrSdns06wCc2KTQxxG+yeueXKh7jeeVEIYj3CoHucoLROK69m7VDThwpIFm4EEPFN+UekyKmzNF58ZnV4sQI0M4YeGyrxa0dz5d2ZW/SFrnikbWdL4cq3Fo2Cuv0Nj2brfS69/2VXxg5y/H/c40IjAiMCIwIjAiMCIwIfBsRGA9T30bwxltHBEYERgRGBEYERgRGBBKBL37yJ90DGKiUJyzZ3kG9DCyUJBbOuTbYomz9AG3qb3dpi9OlnR437cu/e2x//9Nfafvb97R3/rH3GRyTsEe9Ep8+5e/kP2ulHda6wklk863qIOEp0HWz+tLQsatueCnJ5AkOpw9jWf0Bfm9nK1D8xfU4yS/FUhR9+pMBXaxJsa0MaLOgzT0YedOk7pEC0v3v1Huy+t+p/+tyIYXu+UgfXdthu8eflSnOQjrx6YThmkMYMkpxZFtWoFcxdp0PSVUpU7kLBYEByZvtum03WOCe1bv2bncnqIu60rAi9r+2Oo5iJQD+1vw5JPHD4XRfpeay3SrXbwVo9fnUuXqwGEg6BrovQBAUpmWD7LFl9aVBqm1AA27VLrh8HImdabU9FwWJ4dC6Bwao/EhifwIlpbpxwpdx4jNRL9zrWe8FhJoKdhdSK7zcA1kwZXFrJMCBAoAJg6PqX6wBUzbVlRTXOMVKlz7GJIbV+9dFB6cTKt7Ad9tAcx+AzbLrlB3rtdFXWBMKJWUl6U2vrSLTuA8AVoGC76GVpAHyfSwZxhM3LF/di5i5StCk0JPFLwQV4Oefz0fG1qltS6V5ZT7Th5rCBtS4WMWi6mVOMibLBWCxWbdjwT6tCUr0E29o16k9bPncg+bBw/2DVNoCO8QVAFA9fK0e9VyKPXLGn1Vs7pss5X3NZ6leZ5bhUYlJiaYxY4cCqcOgmxPwSK9q4PetnW6+f8TGFvAGFCpiKGgXdwBbYFvF6bHnIgzNndgB4ySw2Ld2WbbD8r5tv/eu/aW//Gfbe9710M7XVbtwP4Hiy9bO+5MKTAwmRHcmVRvxUAEB0G2NItp9a4FCc8XcfBcL2GVdjDuDe8p6TWFKBeAxVlHsnY+3djvc2m69ai8eT+0z//hftN/5Z19v17YRwL/sbwJglxUA+yjYxjpKrDZrgzW+gImHE32z79rl6PulZUwwzNdlAOV/a75LLe1YAjh1TksU91wza6KhDi8FSmqeSp1389zWHgFodeHB6cx8KgBTSm9bwsYe2xavWqMY20BXrc8GUygd7VLgvydoq+1CKndB33IaUGGT2hJ4PLkwxJCdBcv7ZQDhsq21Bzge2ONrrblzL2D9Tv1rt+3Fi+cFiW0rrkKF40HxXa98boqjlyN/fqv+5QLSVXTEcnn1eoYK2us066eBLusPe71V21YTq+CEaygbXKmX11V4IMtg909W0cuGNc82uhTrsMZcbmUzffL9i81ubI9Zu+nvqoIAqSg7lPQYMng2sEbl7x7agq70YaUoZuliKMUfh42y8Oa+U8zg/R74aMBt0TX3eVMOFTgQnNpibSX4Zu12EVq3yhqYveDFfq/X8/yy33ucuciK2XvRe5gHFARoPS9XEAo/Mt64xy7+oUeuFePqBX88SbmsIrEN52WwqkIdIGP1w1aP46mgQ8brmn8qMrve2l0pbo/7fY379Inucy3PH6whno9+tkmRSNTCcweOKKgZKLKCT7/gchbwHlwgv0xiNIab54gAMsVbVRDkZ7fYv8tvoh00f4iBnTl4ipQpQEHktDc4UfgztZtwbDU/1dohCt/WjtzTOk8Xknktt+oXcFxtHWoPjzqfOatnhfTJLmW2njtoJXK3au/53lV7437R3nqxbxf2b8bLqbXVmYKDS7viDKK90X2DtQfV8X7gP/3fR85yvkmNn0cERgRGBEYERgRGBEYEXjEC42HqFQM2Xj4iMCIwIjAiMCIwIjAi8EdF4PO/9hM32VqSNEdNo/5tJPjI7i3aOYAO6EtCuBKyJAaVX72d2gK739N9+6f//Nw+8+V9+5N/7sfa+/6Dj7bN9kFQkqSqjKMLGgqmyq7XEJcEKwloKcdkueckdVSRVr2gYrLqOJarUW5IQamENglmAzerC52htGDJ/Uh1yvNengCGqLbEXg18+Z9TevzT/QANAUpFVZbFnBLqUq4RNaiTqst23jtJ6n6wOQ5JWhLKtqLkmpIsNIcu6Fmvx/Y26kTguK1CkziNza5tEK3cAhwbrgMlkmQXc9Y1OhlKotkgmPcZrqb3KpCyuls+6bMqmIoKUH2cy+S17gugij6f3A/3a6we0ai4dA8qeRvFmYOqz8FONe8T4FTS37AvNpYB/dfbvu1294LVJJXdj9fqHiVhUdOuSKgb4Op+1LiwAjRqXBLS2BVH1WdCJlilsedjOjnvZPNVkmbPIM5LYLUSvrrnGrtlzTnBtq4GkwpJqlcnqDVmV4t2PB811qWQtDer1VezIomSvZeaMnPGCkSPh4LojHnZubpYQueDqq36IRJT9Sy8AVi2ite3DgepIGV7vgCcA/4NGrDaXi3W7fLouXdBqd8AuKvG/6SY224EOJYcgPuwP7Tf/eLn2j/41K+0r/6r32vrdm7r27W9ebdt33m3a++827Xv2t61Z4tluyu1va/PtrRW/nnOSDlYakPAYJwDJjvdFBmUglRjvuypA/bSw1LquVlfTikq7RfuuRD7UoBDQbyoahmTQA4VppQKT4UYOt9Zv2KOd35ol8WtfeV4aF9/59faz/7Nv9R+4E+/0S63U7ueHtticRaAOt9QH9s1AFCbNTB2rAEaVtd5vuUr8EjjsAoCBHcE9wBb2NVa2Sd1KedfdsMZM+16bJu2acvbhsWifXO/bT//i59un/+dY/vTf+4vtM3dm1IE305LuSlo2qvHt+ftlfWo1WdsGP/0y3QPdkG6iikxk0KX9bJAsMbNetUOx+PkuCCgWO8RsK8+rwJjDZWr9wwBZBVtWBmvtY9+yDKU8Fx1wU0KI2zbHutXWfnyPok1XViTgh/i66IPLIC9RmAfjDqR/dC94a22nuzz42RRbg8pBkHNqWKjLJfsHbwf2MWeuWaOdxtfgy33uHexQca+4axdDbyeaH9e2q1AxUE3uyVsNnZwcKxLhZw1i7W7CqH097NVx9M6DGw+VdFRKSgF5XGgqL1T+6rWSO9rUvRXIRRxQ4EtG/nqyeriIJ//SfuH19gNhTfVgzxqzqytqDxd+GPb44VU2wbompdVZKQCEMaZCp28Fuqe33DbKDUxRQE3wCsAlP3yqHPYLe+03rXrqf2br/3r9pWv/EEBcvaTZfuu7/rj7Y03/y3KZ9pVhWhlvU8/ZsWx1lsBTBd4uVjD/dZdqPVUXW2Xh1ujxkuAlLYKesapZw6p+rUxToVjVIpYQe+5PT1HaB64pknzRErY/N1Fd14zSk2eZwM91wWQd6Vs1bdNhQt6lqinAKmAz97387ylfXvpZzQDV4qteqFGFMB5+DKGdQHFYrFphxPFEYwFz1MVmmkpdrGKi0y8/rsIwC4muqSyFs8YcbGFFfmyP49Nda33fDJ7r9ZqHd8tP3hPns3yXBNFP8fcv/UH7Tvf+FftI3/1T7V3v+s7dC7X7aodLqe2vC7b+srcObTrqiB/8zqt/aqO/8Mf+aWRsxz/b9eIwIjAiMCIwIjAiMCIwLcRgfEw9W0Eb7x1RGBEYERgRGBEYERgRCAR+NKnPnaLPZ5Ui1OCDbi0aGclE23nS/JMAFjgBe0vsPjQNsCgw6797u9f2xd+79q+/wN/vb3/z3+kLZeb9vj46KScxLZRqRRGKOUISXXbOjqxOocqtiQ8WyFWqkUS4Uo+lq2prY57n0qSh+oTSz/FSvjZctMWnVZrup8evMKc2OBAydaygxaUODvZP/njgoWrZyjAKQCSZDqJ36hsS7w82UBL1SIlF6oqAwlZLaLktL/jdD0GXFbR2haSJCznsmjbu23Z3BInx9QpUFsvKkFOErzsf4GlvrquugUWSG0EkJT1MKohxx5YY4GeVUuypS0lagioIbABO/eGLyVsC8QZcgJaDE1k46xEbF1znbNVgYDW9OFcCjhEMQ2EkYqq1HCHF6gMHwRpomwUOFF/XF9lFM7cW8Gugrn0G9XPWBlzw8VzDQGjOELZxtC2Fa/7TKp3q1SE3fYVdaLuoQoYnKQO7ODWoSzm/KSije14TTj3TbT9MQOPnofYTTN+SEgbBPvzo1jnGKeLwZ4tQW+CNYxVzplxIOAWpWts1AtIe+5ZAax+v2vDUMFHxh9xUv/UTbsIwGBpiQUnnwlQPrTb4tJOjKvdumEHqhgsl+2N7Q48J/h2+drX22/++m+0X/zffq596TP/qLUX32zf9x1vtve+60+2dz97o73r2bP2XXe79gbQGAX/ycpw3yuU0aUe0zpkg3Ml+gE91c/VNumGJu6F60II3ouiVkpR/l1KWFltl9qeYgvFiNfudtPYJXb5SpGKPqOsugXuBKH8OsEQgU2r4WTvWtDsctu054tr++w3vtp+a/+Z9rH/6j9p73nPg21n1fP4JpB6PFyksMaGnHG23dD31nbe6neq8Rwlrd0LgPbpDay/LhbqoxsFHytXxtxcESeIivJQ44UiFeY7lt4oIO/bW/tje376jvZzv/DZdtv9YPsv/+Z/3+7efGc7nW6NOfeMHswoKplnk7IR6Ou11NUDVtKr6KWcBrivti2uwogqbJG9/t2dxnAUwQ8Pz7T30NNZUJI5UZatnGcsvRnrgpKC9IZCtmr3fIiNtsZHKRS9t3jtsdU5c9DrIusrI+zh2cNUGIStOOft2J7abuM+z75XVg4/f/5c7gvcK/UNLVv1WPYyx6PSR9kouH2zxbJU44tbOxwpjmL9YwYBwWolLzUj8561xw4NLoxaLTcqxPE6mWs0NLRlv9cvALBtwj1WvU55THOf1oyFUnNybBX+aO/zOjopftfsK9X/XO0E6B++UWGJClk2a4H8g9Sx1W5BDhL0gjfkJ0b740G/0/grZworSQvIVZGDisVQX+7SB9rjvOqytCigjl0Rs6XHiXq90nee54Izn1NXofXZANhFZKe2227aBtX4srWvfe1ft//5f/of2m/+w9+oZ45t+8AH/kL70R/9aHv3u//ddr25pQKKfc5ZkLtcJSiGS/FNVLIVvKnQjbgKBgPua784s5fe6P++q8KlXpBmiF37MHvP8aAxrGIEwLsUwB6vKUBKL+ip/209r6mIwr0fSllry+S2urTTtfoJL9O2IjbRXgU9FnCHMKAGPttZxNfDWkTRG+up5jr9tJmHGxcV5TkKxwLtN7UPe01nzVi2xYpnDdbVrLzsQf5ZLTI0nIH/tkxPj3DNH6m7PY5ZADYqBOPes3dZOe/HAT9L6nOnlhGAW2nv6xmJ/YL2DTvvozipHI/ti5/5e+13P/Nz7S//xT/W3vUn7tpieW3n9bUdLo9tvVi3LQU8SxfzMLHE1Wuv4X7xeT/y1z4xcpbTzjp+GBEYERgRGBEYERgRGBF49QiMh6lXj9l4x4jAiMCIwIjAiMCIwIjA2yLw5V//6Zus8GQ7G5tAA0X1dVPCuitpFyRtBfAW7YSadXFtu9Wm7Z+v2z/7/Uv77O+c2r/3wb/efvBHPtSQuwieFny0esn2t7LKU69Eq+sM/Zws9O/8GhL0gEpBtqnfn6G0XpvfFYRML9Dem86K4ABOwwBDxdhOAkCj6hHQ0Pk2JbB5Y5QuspqsLK/Ov/qQSvVUVtk+JhnHp72JffyCyyRzK9lrG1VbysaSMbbTKIXS/y+6ZhKVnCxWmQFPAvQFV5RsPx1m52MQOldNYjcqZfbp2B4KKvEaWR+XKhsQTEbU6lpDZttTGoCQALYiDQtF92uVA2rZHaMKSn/aWLgaEBtU+nWMhaOSr0qQT1bZvRcsQCu9FtWTshQ9smCVUtTQ1wDWvXABKUA9YIPGEDal9BMuC02BwhprUsTKqtMK4q7ecg9MW4L7+gX8a+y6n62LEngf58BYF3DY3GkMuX+i1b5OYBvE8CUFWNmZ+tZ5DMpetMAyoMMAfa1CDKsLrRz0/Z71WawemsfqJykABRypfqRSw9OPmvmICq9sKq/AzOrZuNvuTNRUYFFzDOC14b3ndgUcrbk+9L+LtgJYvvXN9i9/75+2f/Lpf9g+/Vu/2f75l77QLl/7N+09b7zZ3v9v//H2Z7/zu9ufePZme0acdP0k6bGUhtSm4KPAhzPzpTbzz5od1eeYf+i8q5hD4CcAuO63rWet7NS4KatZKdVq7MolgOs+UdjhOEo5X/Ayc5zx6DjCmuwvHKAh0CGwUL1qVQxya4vz8/aNZWu//Y2vtn+w/yftY//Nf9a+9/se2nNAGApTii0EywxKDdoMElkDsey1HTX3iN6zVrenh3YKHNwjO72QS7OvQoHqVVrqy6yj3OMUKkhNC0Q5n9vd1mPrrf1D+/m/9YV2/46/2D7+s/9dW27v2pqesVegCFAWgOoeqUAZ9QmnGyYAqCx3GXsU/URxm+9eGwE2ng/aT0q9C3Ah3sxJ1LHMVZVmlCW3dcZnjVlbv9qimwIf2eKvVgJP+z3n6DU0Y1tzsCz+DZbisGBYGqUt95G57j7nvq8+Dyt4ZW19Zn4D37zm8HfgJ2sK+4N67q42hq2SlzJcaq6y1p2rF/KS9RhgCTg96Zqkxl+6v3hsr9lTtN5oUa1xXK4ZXutceOM+vWmdwBoVJw0XEnht9L7KzbT9/KXtFu6vjtoyqmEVfkjl6++0KpB9QKlJta6qT27fn4m13Cxkg+wiKO2fKtvoRUmety7M0njhtYp1es6WrXDtk4LDWr8o0koBhkeD9pFZCwjGBhbEflbBBcRzwGVVdjSwPT2gb9OePazb8+ffaP/rz/8v7Rd+8W+1r37tD9uzZ2+2//A/+o/bT/zEz7Q/82d+sN1uG42phdarKqCqZxCtLxyv1l+JPvXMUvGr4gzA6Ib1t54NXHVmqM9YtU1/j+XcOp0Yng57jVH6GB9Ph7aWo0VZPFffd2LD0n65HqZxYKcTW6+773bJyhkBq5t6eqvQrRS1vIb15Xj0/q91lThXi4PTNIZYQ20jzvkD9Tk2BRiaewX2Y/Ti9hOlvtUzlUi6W4ugWl8b2nIad7t7W05Pp8qIoijKPXzVE1xqYCLj+WXXDsYc49yOKoh85S5TRT/TM5XOrz/LpkVCCh54hpHFeT2XffYffbJ95u/9j+2D71u37/l37huXeFqd2nV5VOHS9rZp2+1ShRxeC31aKraRE01rH/yxXx45y/H/c40IjAiMCIwIjAiMCIwIfBsRGA9T30bwxltHBEYERgRGBEYERgRGBBKBz3zib9xIWtmoN4nBqOZQZG6ttiEhiYqnLKAXgBapIlsD7RxerNvv/P61/T9fetHe++c/3r7/hz6kJLesU6U0dWKuUndW/gE9pT61LbGTlrYBnNvxOcHqDJuSgJNi1uCIhCqJRqteUUsBGgxUSMYZfKCI8vtlJ1m9MYEgUQjJEvRiIGg7Ynpd2qpxX8lY7G6T2Ow9/AwJ3SvSSU+YcOApUE9KnlJpRi14PpPgto1xztHJfPfa1blVYvKEsgnVEV2TgaIFq/geyC6bxRU9GrdS5ZBQTUJzrlQkxuk7qJ6upfg13na/Ve47iVeO7XMzFAEacN2BrrJJxsa4rs1Wj1ZdWW1WdsRPkrIG8lYzKQstWGFYV7e3fj6WSlCp/JXHCJasGj/Vh1KKto0BnFSFs56vAYKxZ5Q6qGApCqdcB8l3FQJUT9fEywMWgGIAhaLdaqFFQymIio4Y9IQzquFSpRWYWa17MYDUewVpGJuMeyfq/RrGm2KmxH7v+Xs8dStdq57cJxSQH7Wiks9lycr95dwBa+p3CgQCVmGPXXNC6rmFFXzcU/ctttrQqmcaNC7a/nhqb97ftYflsu24V9dLO37zm+3zv/3p9huf/Dvtc7/9W+3rX/2Dtr0e2ve/8x3tg9/z7vYD3/Hd7bsvi3aPEBL0CQRf3Nrj7dhuS0aZlWJTIYd6ZVZP3ILnSd5fZU3rgovArn7fDN+tnPXa4cIMr2FSsU+rjv/mtewohb37+DILrCaUMprJW7batuU1eHLxgXtNE3/FuPleRwG+u3yrvbVdtt/+xtfa33/+mfax//qvtO/7U2+058xl4rchprf2eDgUcC7L8stVoEfqxpUhKtfD/Q1QSXHJPBaMFdtG36TMBmxofJQ6mXNkvJ4OLoJQj1JAccHoZTvV2vSd7ed+/vNt9+zfbx//2f9WttDny0HX9nh079YATReGsEZ6HrJmrjbL9uLFi3Z//6biG2vWrE8qpgDSU+BQCrn1xipIFbUQ+7JBntYz1iWgDP2ktTf1YhBB/AXxOWqM8x9qZc2b6qtK7Hb3d7U2uxhEa2cszrHIXqO+pljF2N/K/7KILSUzJ3bYU6hy597MZxTn1ZKg1i/PY9t6r2qdfnx8oWPF3hqY7r7DADecFmxln/FK0YXAHOtmjWdUkJyX+hPXeqyCG0Hn2XsplFoYjjOnsK6+v79v+/2j53adt90tVu12TL9wFyZ5Xvnz3dsWxSgqf8NlzQnVhlhtzPF8n7x2Xy8nuQVI9VqFU+w/93f3BsrLRXv+4tHHVy9ir3lab6pPc/YQjqn4yhaZIpuNrOj/P/beK9rSu7r2nHt/O51zKkmVJJWyRFAJiSAhCQECkQwYUAKRbGxs7HYe13fc0Q/91A/91OO+3B7dbV/74mtjTBRgTEYgASJIKKdSVakKRZRLoapOnZ2/HnPOtfbe4nr0uJJe/4chqlS1w/etf/q0fmvOpXUYBWMqtolCGu3QGnfbaw+H7uHL7+Z5wHXOc6bVrLG8xGtcxRe+8M/4l89/XlCfavT3vf8SXPnhj6LX24ABe2Mj+sMP1xRrzkPeD+dqb3kJR1YPC6bnuaC9ddpx24hQYGsuxvOMLMMJg1uhUk+GGUVyLoyY9+/lumXPY+4zfCn3aBYc6Bknzjm3xeA5Id8Pn38Bf7Nvce53Ob5D7v0x36lAF4gnOE+wriIJ76N0fbA7iPe4kYpqwvmD3x023DyjCd91f3H+e257jnpN2eEisTzHqd3xs47mQd2IftWEzDyj6bzBedYR/GXs7U4yL0SbF5Xwz8OKucXiNCvrs/DBcTUATrcZF7p5L9e50cgz20WQ9955A2695h9xzlltnHLSerTaY/SnRzAYr6Lb6qLX6KkoZiqe7XnqZxS6ivh58Kx3FQvo8l9aJQIlAiUCJQIlAiUCJQIvJQIFAL+U6JX3lgiUCJQIlAiUCJQIlAhEBO74/qV0OJxb8YWyxqIRQpeOElqCiVSjMFnGXBfVQ+KvE1kqEgDve3CEO/cP8fLXfABnvPpd6HR6SrBKgRIJQSd+lbK1sqcZFs9q8mYcKFVH2CxLARpQ1za87vtoQNLS65mczmRe9ulkw958YHSPwEyw+sYTjPI7E6xkwpIJfkIB9UZNC0Pak1KROzVckYJTlq3Rp06K1vnvJxPaN6byKpPsqTpmcpRqNkIwJk7nfUSlEpZ6yb0ErYqVLFJJ1rRMtULKie/sSyoQpPfNk59SK4VC2T0ffZ38EfwK8JXxYLwZQ0J/981zApjfPR5ZWUN7zlQT0uZRid8ApIL0BDljwxWDeEMF3hvnUSa70+KWUNKAMpWyOc4G0uoHLAUtsZV1XVLDSonlJLx7bU5kq0pALKCTitGw1zaAIryeBmBtC7IzOU8715xDtHrtdbvR/9L3T6WyQI7GOHskWgplm9MqLGOtnpWtq3qVEoBb6SY1FPv9tpjUt6Y7Y5C9aqlmTMv0VGAx9hxCjgmvhQluIclQ9boYwCCT7x2qz7NjxeKDVCmmQpIAwYrYFqZDK9y13gLSyepTi42KVwIGmrxPsWGlg7XHH8eje+7BT390Na7/xY/x1BMP4ehWA6esX8Frt2zH6zZsxjr2hGWPUsIGqkTrCs3akMHWymOM6wlqvi7mlwCKFJ0BWqlUDNUqx1b21AE6NXejEGQRZkuJH+tVYCnt5KmuzP6QUQAgN1QpygxNCFcET7U1UcWVrgMVJiP2PZ5/fyoAuUekXX1aknIerDaBWw88gZsne/D+T74Jx5+4hAHrVqoarTYhJG2/Hdt0Q5jIUjvAS+1iAyltY/5kkUEWf1gJ23Uf0QDTsuYWwA8gTOgSPYC5xrIYwntHE3QvnY5XUbUrDMab8OV/3Y+lDW/CFR/7azQ6HQzHfYwmI4wnLoCQz2m4REx1jQ4XP2846mPXrrtwxhlnYMP69QHH3SdU+0PIKDl/PW+9t7nnrm2O7WjgXsAE4blPUwnIdcZiIUJdXgNhEPeLmbODNNUBnALk5wGQKnDveS3ZnOt8WHC2MMy2KpM/3F+s5Eura1sV88upmjXo4hqM3t+CowZW7i0d6sco5lExQt2wq4TcBtxb1QVKLl4RtJ9MVWzUaUeRCQsCVMTRkhLb+0+AUVrrC5rH2OpzXei0WKTgteLCDhdVAGvR19uFLy6kslrc5ys/l+cSFetcC3l9tM62otR7m/ZiXkdYFeusEKg11OP1ZGFKwkDqS+3OwLPbxR3+7oTCoQZmkQ0t+wlCKxY1cX/gmNvFQwVbsXfx89SvVspo+VVob++02miz7UKjxnKvhcl4DT/8/ldx1Ze/hF8/8jiWV47Cu37r/Xj/By7H5i3bMGXBS78v55Gqw77GboPAa/Ce4qI1w2srxK3crTEYD+yOUts9hOeeoPjYc8rFRQTXPiMMh+18keevlMVS1XbQp+39gusJf59tFWjBzXvnnOi1bYGc6nU90/D5LGI062Gu3tAujPP5mP3ks6gnPl+/AAAgAElEQVRNLeh1TdqPsaZ5ynNBPYhD2cw9xz2uWSjmOYuxQarH3Y4uWXSVz38GxJxfVJ4TICuicb7y9T5rGU86TQyGofYf0wLfVun5WSz4yuKyeur2AepLTAcE2OqeRRn+vHSw8Z4lVXEUcMj5RLDY6l2pgKsm7rntOtz5s3/Gua/u4OQTVtDt1hhgDcPJGprTFtpTrkk7GdhyPW20az3zcrDPLj2APWnKT4lAiUCJQIlAiUCJQInAi4xAAcAvMnDlbSUCJQIlAiUCJQIlAiUCixEQAI6knU0bo++mZLeGjoaITLDXaETCWgBYSeUBWqgw6ndw36+nsoA+/TXvxyte/Q60Wl0n0WVdmTbTfozLZC9VZfPkrxORSlKG0mg8ds9WvotKMyfzmIQ3EJM9rqCle7nyV76+FQqbtEcWdIz3LVom046WH2n740kotGxnKPVTWkKzHy/tgqn+a7MXJ4FoWH+GBbITuYbXmHb03rQldpI9LXsNLAkgUqlCmKTvkhorIU72scskdPaa9c3JOjZsFQ38DLWY+KZqKZVaViRb1ZyWkKm0VX/XSLpaqRWWlEqMMt4LymnJaAyODQisijJ0dtpd18CxEhyYK62lRAooy8HMXqayfWV/UvVlbqAmwIvey/rc6B+spHiLPTkNUg2UDe8cy+z/Wwt6EqhlgljzRb0jx7LRlIKyslWqEvehsjTMs0JYfXeVGK7sgqo+w05Oy5pXcMhW4jOgHMrTBDpORidwN3xJgMOEdSo9M0k9vx8XBEgpPgqFVIP/boU5FW5MbvPz1AtUSia/h39GID2DKbpX35MBli2e00azRtt9qAMW2hJ2pLlPiMD+1PVojI1VA0/dvx8//sG38YNrvoVHHtyHo6sGXnP0Vrx++3E4Zf16bGp3sNTokqJhQlU4lZL8ygD7zUmNJV7PhH0wpxi1mxrvtDLmOLgYgzbzLjZI2GSVrRWAXjNeC4ZQ8x+Or4BkKGwFhkI1JsUg+8faPVT3RnhBmEGQwR8XO1gxxrUrW2D+j5bmgoMGG/wOKjET4FqhOgVaIwy7bdz61BO4abQbl37qYhx74hIOY4LhdIRG2wr7zrBGW724uVZdKGJlrNep79cKYPfQptqbMMzzj8rOXq+nPSktjxVL9seOz1pUB3eppIs+wgLl6kfLvrO0lq2w2l+Pz39lNzrrL8QVH/9roNPDYNq31fA41L+0Yg5gr3oMgiLZy4/Q6bqYgvHgXpYqXkObtCzPwh2u+Tno0r4axTPuHz4HktyTO032a44+wurdOYdxGkvuG1RBNl2cwXWrog3C11CN236+lnqTZ1gdgJ/vtzW0nY5zL7QynRsLCwPmPVLTpj6LTnRmVNzvqDaP/unssc048WxTrH2u1gSBhIOag+O5WpOFAALlVINTAR4gTcrWLGYJb4ZZHFxUlD8C6WGpLmeK6GduK2uft96X6OTA/ZaxsS00Y5/W3Pz7yTh6CrO4i31aGdMR7e1D7RtKbU33gNDU0HNfkRmzHBoMxhlYfj6tyXW2cDwrX1/Ca0HiWFc8h7n3MgZ0IRhIZd9QH2b1Iua6FcCzrl9nhBS+jBkLc3x+SkXMuVhRCdxBqzlBp1Xju9/6V1x11Wfw0MMPo9Nej/e873JcdvnHsG79Zp87mGJttIbRiPCThTcE+nRS6OmaqHZVz+Quiz8MHAmEuebG0yMucPHiUPGLlNRRoKE4x9zm+cR1z+crzYk4O1z4Uavwgv94v3J7Bb6Gew7nNwOhvtIx/1VgJ8BrF5WEr7N9Jao1pFhWIZstxrl2vZ9WaFUd73ME7HWNwWhN5z1/31vq6cyk2wdjnOtAvdZVGOW1rWePKBCYOUrEPq49m08Hat2QBRu2S7Yrtu3HuexU7DF0YYPXpXsw+/iaF0G4sMfW/IL+7Mcd8z1/dcFbQzB+MGB8qcD3muP7soiM+44KqZrAPbf+BLt+8VlccM4yTjxuCc3GEEMMMGVx3bSFasz+xxoUtw+o/fyYP5z/ZxUA/LyzufxLiUCJQIlAiUCJQIlAicALjUABwC80YuX1JQIlAiUCJQIlAiUCJQL/TgTu+N6ldSoJpdQk+Mn+tJEcZ/qMqTslVpWgpp0raQqTcg1U0wbWDjfxK/YA3j/Cy173frzs7LepH2QCUPXkZHJyZn0YSXJm9EJhI3vHiTTAM1CZPQyZmKNtoAGg055MVkrVaoNQJ/8IswhCmMUTxDFEUoJV3+UgpP2kfiXEU1KUSXwDKWYlrZxif1AmVkPVyER3JDj9i+OlHq+Cxk5eTydW5xGgyFBS0IKQyOoYATfB66FAK/uqKskbqk7bR8+BiZmYQQUTvLLFnCVHwxZaimOSDCf1pd4MS8KEZlK6CYRnf77hrG+jLTWtaOGPbCgJUKL3ntRPUsrYdtdqYMIZ2y4zdooIk9G0JOUbdL05pwy6CIf4D1VO7vFnkM73L4Kv7A2aqh/1JZbFpuM+GPajB6YBvoBGKMl4bYKkUcTgvpGG5gLAssl2sYCS7oTWoQqaw5IAfVJxscdoKGcJJ5h8b9pSlv9Ikdhkz2p/ltVEaUWcfTipWmJPSStflXQPEJKW3Fa4J8xmYlu3BNrlJni0kjfiHQlxrl3N3aaViwJfuj6uGSs3CVZMNjn/HMcJ7V5jzhhUUW85wXKvgzZ7kI5GGDx7CD//8Q/wk2u+g327bkVr7RBOWVmHC44/Ga/atBXbqw46jL8sqAl2uGNMBMDYyXGiJDv3FoD65pYS8hXGtHUNgJ4qQBcXTG24HL1+2Tc0+/dyPhPYqshCLgWOdcYsC0Q4v6QcliUuiwEcA0HtUFxyj1BP8pgzuS8YdHkc9Hta2augwG4GeS3uSe79S/OBY9WaAutX8MtHH8ZPn7sFl33qYpx46jqsgRBshFbXavn2tCF7WveODVvqWG/qcStVZ1iiRxFB2sjmNp7QSPsf91CtXatDrYAbCyDLsSDAOaExf4YJsycjFUwcXlvG56+6C511r8flH/srgHB5Qot2bgQTE5rGHI7bIt57GYWMsqgnKG94jaYCXba1AaQTqnK80rab68bFHzE1QzGs9ct5HOMssDdT+nu9CwZq/gYkk3NBC1TwqwiI7hVyHeC54IIhKXTZuzRUs5wLWYDEfSDVmHJBoGtEqD39mQTzjqvcK2Kuag5q//B98ejhHOUfciy53tTjl4B8PBXMTMvxnGMeQ/9jG2crhO02kMU1LijKFgdZ/KATk7bMurYJur2uwK7npkGp+957zXt/Z6FNqlIdZ7uHhytBTfBLKmegp3NLLQZCQRrm/eqBLqtj9jn2mOgn+rnbTtswnt/P4pRuj7bc84cRKYG1pt0/lWdJKjh5lvB5gFBZZ2zEiLH32eaiBKm59XcEkl6XLE7qdTvoNFlsMcGuO2/BP/zDf8Wee/dhZf0mXPSWd+LSyz+KLVtPQJ825wLuNcbTIcaTfuyLhJp2xKAqm9BWik8po6mO93ULQEaPZvc3rqxir5voqCglR9HW1u79y/uOXtoqUJu3xBiqN26UVOmssOODei4TxqsQyGubY0wlsOyho9+w7Zb9w/mvfVFf4GelbPZgxTHjGgV/evbymA657GkLzv248nnlmRjFTDEv/C1uWSA4HRuzOXwA+rD7dskVX8N1kldoZS7joTjpOcCFQFm0oFqr+AzeyKxQg/fCVh8RL7fhsOtJFkHlXCPgpuuKgTD3dvck9/no4i49+6HG7tt/gl0/+wxe/+oeTjtxvXoAD+oBy3jQnLTQHFP1Xus5WGdLFLDYdtqfc8bbv15ylv/Of3OUPyoRKBEoESgRKBEoESgR+J+NQHmY+p+NVHldiUCJQIlAiUCJQIlAicD/TwR2/fBKpoSVvLQC1spOA5UpJqHEZSJOColQM1Hr0GxX6LQrNKc1Dj8H7H9ghLvvH+OMcy7By866WJBHiX4lraNfYapjwupVyUgl+ggmnRQ1VJ338WTi0kw6ktrs5UZTWiZQaWtJmKXEpNWg+rE/tZOABAfW5izYTGZQCJbdj5SqFCslnSingsUKGveKS1tP/lnCOIMrqnGcrLQykX9mKmClmC2fBT4EgA3jmlL9GFwLCEt5aHVLAmCD9+gtx96sggItQSMmvaXADRWOFWvs/0hbZifIDceiJ2cqIZWUdb9kWmPq+lKlLWtPWyVLsaQEM6+fr2vNlKK2cx4JVjAhLeWiLJ9tPZlwIq8hAV/CNdpsKoahtmUie9GqMZVrTOhK7RRJW1tuel4ZmkbvPjoWM260Rw6I4eKBChXVY/q9Vb+KYRYOBGylBbRgvcbD6lre22BgQNYIq2nFUnPBCfkENVYRhWp37J60qU7nTMs4cLwIrfh3i5AxCxXydYuFC1R+Wi3syW1112JCPPtLh7W5+mQamKVSWVOD16x+31QFV1KgHpkO0eW1EBAztT/sY8NSR/2m+88cwAP37sP3vvpvuOmWX+C55x7DthbwxuNOwPlbduDUlU1oM9acC+wHyiT41HMYVS1VJlP8uYdkb0faf1ZVB5jQ1tZzX31qR+zfOWR34LCqtXqQxuaEm4t2z/Pk/pwkqSYl1qABolWHOa8E2wRZCH4Deiwo6DROXO9Z8JHWtFLw2W42rYr5Wqnx1Bfb48k5v8aCk3VLuPHxR/CLI7fj0j+4CMef0MWY2xFha5d9YpsYjr0GF2F/jq2UxWEFKztZqXp9/wlPU2XH71U/VAFgAnWCmLm1dsJN9o+dxYE7JRVwVFSOxlhZXsbqWg9f/MqdWNr4elz20T8HiceQ6kZU6IBg0UBdNuZSgHrPlgKfDgrjAUbjGivLG2fWyrn/clxdxBE9feP6VDiha25o7Amr2bc2+xcnaB1MaXdry9uEo3lfbgNAJfMUZO/qTRvAi7CSytOoErDtLvdd1S7Ne9DOe896HeWPjwH3l2f/0ARP6aKQVvYGbFkA46IXWtFzrHS9AflrKt+HYwYBY9ojBxjnd0pBqr6/LtBx4YotynV20VJayksXKhH2cS9xewPCbq6lgXvm0p2CFsZUprai2CRUob5XFsoQqI7QpA942AdzjyfIk20x1zFB6Jgq8BodQWX3aZUqnkULUcSi/Zi7Is9JFfK477FaGHC+xN/xfSr9CAcFF8Fk31srUgm3bYvdJF+bq2jDMpyFDALamoeOB/eGtqyv/ayRY8EipOVeF0dtWMGD9+3Bf//03+CmG2/AYNLFxW9/Dz7x+3+ITUdtxWRa4eDqkdinPObqN82eylpSapIxs8f23OdBlMpxt7HoNFa0pgTXNbac87TWz7kzxXB8SOCxarJgiNfsYjcryQm+rbbW/EYLBMH8kQV8WvPzDKBzwWios4mXNxjwPPUzlp4NaJ9NF4Rod8HrYVECi2nAOSGF9Bh1w04GOlumMm+IwjMWJ/VkQ+0iMPebdyGF173POCt0afGvgonFMypsxVUsEQUojG3V5BjTzSALSqy0Z6y4RvnT7XXU6oDrzs8Oee75DPT695lvtX/2Qs9ewHFPKo6w1Tb/kbo92lUYIruoS4WDUezBz95z+3XY+8vP4w2vW8FxW9nOYYy6PcW0MUKTYzZuolFNwfI+9kZuN7KXuOE6f171rm+UnGX5r68SgRKBEoESgRKBEoESgZcQgfIw9RKCV95aIlAiUCJQIlAiUCJQIpARuOeaK2v1giO4CMgmM77sPyuA6iSykn/OvqJBeElVCBOIqHDkELD3viF2P1DjjHMvw+k7L5bK0kpM2yYK00rF6gSp4CSY0HYi2z0ZrY6hylU5ScLVqZPwBLRMRgqiNTtSczHZb6WMk3mzhKCcYcPGVgrdVKbMxz5hm9RJob7hdxkX+36ZyHbvVsbHVpNpuZo9EFPZm/a1ArLR55V/J0foAIS+H8Ni3yPVhb62TtdAiba/fI2UewThSmIy1chYmUUbNtsylP8sLVHZ58RjsJYZ7E7HX2mQosdlgurxsC+Imj9SYRO0dHsBrQ3SbXVrqOz54fhyDFMZmfOGIEpKxAX77FRpKs4B0AlipQKSki/URSGDm7/X0FIJctgm22pqW1l63K1k430QKGr0QplDCMRe1IQb7uVom3F+t6xkBetTCeRxSJVyKqyXl5YxHqwpDhwXKRYFXrJntUEw1W0EGASrUn0rEW9lWvahnsEmKUkJ+twjNVWqqWBycjqU5QLIhDLRd7TFgoVQOXlVzaylCQuZkNb4EjSyh6aU0U74s19k/ocU+xxTVd+lsgxAh30XDx/EA3ffibtuvQn33n0X7tu7G6sHnsDxS128Yt16vH7HDhy/sowlquyiZ+hk5MIKqtnGHB/eO6+ZkMvEAOMAQ8S5UvtxvDkWYcUr1SutafXvoejjfQka1erHSQBBkKC+k2kPHdanAk5VE922e8oKeMTaoI1qwk/ZpobDAYGDLWUDmBOLhAVzqnqlrGYBRjvtmgMYaHypQJz3uOX3thsTrHVb+OWBx3HDaBcu+aO34vgTe1gjbKHSP+zsawKPWD+LQJ/rf6YslkqNvIZ2s+71rXgsrGFeG+PC+KlMRYs8QGfc59raWvSejT67hMYEMOzHOaTNbw+H+0v48r/ejd7Gc3D5R/8Sje4y+rIfp2qcKnc6BZil8p6pFKXDgwoxxixQ8DlRtTozVTb/zgUSLnrIPd/A0j2f+cN9lKA210YCda013uuEFM571GJfde0jKhpiiwH2VXahjvZG2dVabc93yiJZ+5HHWGa0svg1NCT09NliO2qrSwNoxji5X6v9MPh6MSWBNPYsHqK3RFBk1Tg/x5/rQh3u4yxMGQ8Dwqn/9dzqOuPg9gK2urVcN9oBhAKan0/YJQCbvc3T9UBW3dnTnnua93IVMHG/yljQ5pdrdcw+9T4zef06g8MKWF89pX00e3G7EIjxPrLWNxBkERbPcMaJ46g1a9tn2SKrz29AYhVoAWt9vjfubSGb497XBuep3pSqOCzSuV8bLsYayGK1Vlj2Sn3r3sManwbbNLTQEoimhX0fV33ps/jm17+MtbVVnH32G/Cnf/pXOHbHDgzpPqEiFehZwmdlrDGeO3GWcyej1N021LX6Znsu8pzznsZCmlRLj0cGq3RusPSWxWoEn2sxRlw7PFdZcObPSqDJ56GRetlH2wkVhXFs3ONdBSLZH13PAi4Ey17Xi/tDFlxJd6v32NJa4Fznpsc/jhGMx1yvvkfO5yy8sKLYc5vW3D6z/WcuiPBZRSAtJXTMSfVXD0t7rW89yzDWfQFvrZXxBK2qizZjpWIQn8ejMWMV6yQKAPQsGX2fvR+Eil37MM9Fh1vXyykldbb7RnMM+dlS+at3t11D/CzDOe49ive8+46fYdfPP4cLXreCHdu7ev6iu0OjNeF2iHrIw3iEaYufw+KpLGCbFwUUAFz+O6tEoESgRKBEoESgRKBE4KVFoADglxa/8u4SgRKBEoESgRKBEoESAUVgzw+vyFRzJD6dtE+LPUNaspqwjw0xbLNNP1erKpqTJo4cnOLe+/rY80CFM8+7AqftvEjJTyYC096WOfzscZjJd0Ld5DGpfLUVNBWMqY5J9RrBBvt+GtLymtx/zteb6t+0vLUNqO1B1Wc2wFDCSKnBCKGiR6V6VaovplUcsjVWlBL6OEHOhK04eIAYcgd/hhOOAghhoyjN08xekBCJylUC7JbAHNV7mSylXSWvbdh38tc9fGm5yfTkwOovKcIIH90jlIlvAw5/Nu+hEzbOGkclNA2SCJQbhP1SmtGSdKKkt/tkCo3Y3jQUjTNYHbbJTHKrj2avO3t9WrnKojtAfbu9PLNCJUDg/Xa6LAYwnEiorx63BBRU0FDlGNCF1rhpo2gltHsOtjucT044SxFlWZBNKdlfVX7JE1lQ81oFFceG2QK0g6E+g/FUz05CzOj1LHtbQSb3BNTnhgqedtvKeAdszMIBxpPwTWBZSXDPEykiR2MsLy9jOLQFM9/De9R4WUCsOTOuF1TroTo3wDZAZ6JfILmmJecEraUuuaXUaoo3QQNhkBRhI2zcuAl9zvWG1XFUqQlwU72NCkud3kzmRcX5upUKjdEA4yOH8Ktdd+Gn11yNO26+EU889CDq4RCbl7o4b/tWnLl1K07adDTWs3csAW7M97RlbVEFyPuJPuI15yLVcErgGxbRUpjrIXu8CuQSzAcsyDipJ2iDNroEUE7Wa11KXUzowgKDqWLCognbcNuuvGqlotCWq6noNGQy59A8oYpV0CLUl+olzf6lXFMuMsjiFc6TYc15ReVoU/NLlrcq5HAxi76Nlr+osdoAbnjmMdyEPbjsDy/CiSctYTX6mfKVAuMEYSqGoOLPCtKMA8dLfYlblaxvVRwRfTl9bDVkbS2gGfb1gq9VJftj/hC6SLnZaatXuXaxcHPIYhoZxopntrA6WCcAvGHLm/DbV/wvUgCP6xr9tb72E68xqys1bwWJwuY8FO45Xw1dCHKG7rmtMbTFreFM9vVkwQbnqK+N85zK2UUVt657GmtHdvzupyu4HA4PhlAGyXJSCOcDrj3tnwH0CPF5D2P1FrViL4FjKsXnfVSjSCkKTbJoh2uXakvOD+4vdiMY+4yLHqKGbQRyVtcahHNM2ooLY1epUCHXPu/L1sf8vE6nK1jqHrosOOLeaQtzFkm4wGdqaN1uYTgY6rPkWBGQOtcP7z+LH3LdqYXDmPOD3093DqqrDYANnm3Zbxt19wA25OOaHKv3dBYBqXgsFLmGxm4L4D3cay4VyjyHeE+jiXt9z38IoD12gpEJ3FXwYKeHXCsqbKGSU44itlpWQRTjKjcM/77TJnSfYKnXxLXXfB+f+8xn8Pgjj2DHjhPwF//hP2HnWa8WzCbAXpPKlSp3n/sq+ojrpsOIVMvZ2sHVWBoL319D464iBELNBs9+rjkqTbk+WShgeMuiqGZtdwiuZz5L+My2m4DmafQA1t6uYoboAcA1x/VH8FxZ9a3ngrFbPZBcc/8ZhSrXynGvCf5wr5DLM4sX6L4QCmAWAPAcEPxWkZuLjVTEFuslNg8X7lUVBlTmNhsaZ84RqXYbbUF/O5hksQqLB2yXns4JmntRBCc4HL3dZZmuOPCMtxV5o8n93w4rriXz53P/cV9xF7rwvYxtt71ki27tU3pn7Kks2OipWISuEJ67Ph9yHjO23S7ndQP90RD7d12Pu3/2Tzj3tT2ccGwXSx3OfyrmGXMWcvDZims+no9dDRJuMT7fzy49gMt/ZZUIlAiUCJQIlAiUCJQIvKQIFAD8ksJX3lwiUCJQIlAiUCJQIlAi4Ajce+0H61RaLao0E2YZTKSylp7LoQZu13SRlE0he6L1D9fYe98a7n2og7PO/xBOO/PNQkFS4TEZHtCLD3FMtlrda7s+J30JX2lfzKRf2NvW7AXH1xrUZsIuLU/5OvZ5zOu2/WDaTjq5ruQ3YR7BYYAKvi+VfbJfjP5t/t5532ApEQOcKLkXAMW9Xa2KtVrMyVsDaCvVrKkMKBwKqOzxaBjVsD1p2E4LTqcyOlSJczUXE9NMfEbyWPdBMMRELWFmqkhD4avkMeNZoUHlm1SrEPDgNU2Z2FeiG5gGNRfsDvvv+XhHX8BZz07DO7+OEMeglPfsooFQ59ZMbNOam/H0tRNiDNhUMKxP1UOR/WnVB5XQoKOEchYMCEJED9SZTa56O+pvFlS6VnczKcwkOkPNXpSyxxR0tprPdqm8R6u4qBBU/EL9w4SwEvC6B4N1jm8qF7MoYp60jkKE6GHL60olL5PCDHjaArv/IxW2hGEGfbond8idq4kJFuPvda1q4cnraXOg9J72Uhcjvj/mmQCWFHhNqWR1zVRtEmxS1WTvZ7S7S5oHfFu3CawwNuwRe+gAHtxzN6770dW48frr8Oxjj6AzHGJb1cXpm7fh1Seegp1Hb8AS0+dM3BN0cb5RiSbI6AIHXpusd9PaPUBS2uXy/tWjmwCU7wt1OAshqMryWg7Lda4ljbV7nrpIxOp7ggH1iqRyjmpFwcmIR+15P1e6GxhwLK0opE2p7d7VSzysVxfPAsH0gP/em5rq8zhi30qCIW5ZUpDaRjvdDBh/KXcZ06qJ6w88ihumu3Dp71+IU09exlqziQHX5XSKJfWmNSRMOGlVZao35+Caw6fezVqD7sXKAg2q5nivsmhPuEslp2zRw4I2FKGCl+muoF+5V/Eeas0PqpEP91fwxa/uwsrRF+L9H/wzNFhswdkZPa259wjSyl7Yal3ZTbep+LPCnQCO+0o6Idge1vuC93jv61bxUcnIAg2vyzxvUrFo4Mo1Rrkdx9lqUtuve4+WXbhUx7ZPJujmWnGfVMNf79u+D1vxuliD82d+xhmo2S46+imn68WCY0UqmrOfeiqaZ+dV9PZOgM/v4nXzfbLVp7pX8NV28QmqBKVjbRD+am/Q2DW5i8+cNKSWDHtrQrssPtD1hL37bGy0H7n/LL9LxTsxhrLYHrP3MmNLAEy7aq4/Q1nulQL4AnS8ZvZOnVvO57lqq2QXHXlvtVV69u+VEruR82UqsE0AN5qsqSCIr9d38aAIVws7j/jaDU0ZO4+L1ke0ipCjh1SdWSzj8VQ/7ekUvS7vHdi7+3Z8+tP/FXvv2YN2o4OP/87v431XXI5Wt4vVI2vq2yybY/VY99hzQqtoIf4/AbfuW0VDrKEh4CWsJ1j0s8F4SMXqGBW6mIxY9DBGPe2wakRWy5NJAx0pT71HCbjHnNEaUFEDC1vY33eoPYJj0qbjA5XVLBaiyph1BfyH2yZjlf2H9W7N+FDaeq1p7+U+GC3LW3yekvrWzy92KGEBEQtpvIa6nS5GvM5w5+C9q3CE9slhQ2InD79mMKzRbXNMHcMsFvFzhq/KBXLcy1g04aIuF4HZbtutLGiBzj2N+zptre0a46KAaL0RfalTvbw2WNNzaLu17DYiLA5oc67wzOE98R75HGkbbVs983MNg7MAsKGiPBYX1bj75mux/+Yv4LzXL+H4Y7poN8aY0LzRZ2oAACAASURBVGKd62VaoW60UVERHM8P/E3uY1lU8tr3fKfkLBcP1/L7EoESgRKBEoESgRKBEoEXGIHyMPUCA1ZeXiJQIlAiUCJQIlAiUCLw70Vg9w8uqxNuZRI3k61p1ZuJb1mQjm0526SIhArgunoeAN77UAdnX3AlTjvzQoxD3eekKsEck+CGPIYABhNpBcjcYKrglExT3tC20PxzWy8bnPDHKmXD1MUfqdWYJAxIJgUKPyN6LMabw9Y67mehV2gCcUPROZywdexcYSj2ObMHnSsO+R6qbBImTwLcEowwuSpFFe0IJ07KW7lqxbF7VEZfu1AnCkLVtj7M+NgC2gCKQCF7QTI+BnPMDjdA5MakrrQ/AbSl5wsrXNlf0lKUYxL9WLMHp8anomrO4IHAlEDB4N73K8tjKekMiAx/rCQTIJDClcl5KnrYn5DQ2jamAiSCEx5PWx7PPyfnn8HCRFBQkD/sIAU2JrTAHoaCaoquLEaZQKfKLPsxR2I54AI/l/dEhkWVk6GkP9u9Thetlw33ZwnsmA/h/xqKZgNdXhotl6kg7nVo/Rk9qPl56neaADiscZWONiRyLJm4t3rSxQxh20lFW9WW0k+9ki3XFtSRuqxd4Qi/twJ6S8toTxpoDMZYokrRFB5TJutVsDFBizBzeATPPvUk/u4//2fsu3cXnnnyUaw0a2xptXDWtmNx1uZjcNrSJmxudTFpDt1Pl4pSQlrGQGpwAmwWF9gWVPcoyDpXDDJ0WeiRPRYNo7z2rei13WvOH1ppE3BwvqpPaZMQlPNQ6FKWnmkXn30spSikijuUybH0ZwpPW6hazag+o4SFJEShJrXKNhTCphiztT/ifXKbEfilqJpK4ejbGf7jRDdSEAPoVw3ccOAx3FDvwhWffBNOO2UdDk0nWJMFdIXlFiE+rYfD4jg2L44tY8A5nRBXewEhv/q+puLU8FWq0di3OAZUwikeYQvLteUdykp73p/7eXKfaWAyGhkuo4lnV3v40td2YeWoC3HZR/4SaHW0P0k1qvXqvScLN+ROQIU9+9oS+rVs4a01LIhk2Jq2ylbjD2eqUitou6A9dVo/J6Q3BDQAVp/Ryv2hvUlgBr3TTYIq9/4a+9/6/vhjJbALRnKMva8TarpQIotDMoYuBpm/XtcTgI7jwr7lCepzbWdximLQWYp3ewyzN3uOgYGoIZZ6pWuPnupzR6PBTFVMEOf9mnCbRSpW4ybopXV7frZhMSEq7W2pBJ5byrOgxrGYWwlzf/Fcb2t/ZtBqWnyPhqFo9mtt+Ws1qNsCuHjEltre7+QwoDG2otvjlgVBfq3WdVjuazzp0FCxiMEOF3Rl0LqXwtZFELMzLhwiZOmeNs9S//JMIXzthO3zROCOqunl7hJoTrLUq7B25Bn8t7//f/Gja3+I0XCCCy+8CH/0qT/F1uOOxcEjR9wKQOeANOSuZYo+4ATsmm60OY9iDY6V7JdFXq3W5vio8CUcG9Cg20IX0zE/c4AGerpXA2BOX8NROVk0re7mD8ecQFKQOVoucNwZGyrwtUbIi2mdrsKYaMVhKxIMh307tbCfL8/5VMrz7OdZwfNZAD2s+5t53tptI++HUzIV625RkJA45o1aBc+LJ6y855zrhLLfrQbmzgu2WnYsuWcRjHOfy/gGpG54L9O8bvLZid9tAMz9ZAbn5eDgYoU8r2uq2MWmO6gnHkdufRXbS4SAejpxYQHjo7Nez0BW6c8K31R4RDvuJm6/4QcCwOe/fhnHbm+jRfWv5j17y2smoNnkPHBfeL4nzzneK8ftNe/+dslZzrfU8rsSgRKBEoESgRKBEoESgRccgfIw9YJDVt5QIlAiUCJQIlAiUCJQIvA/RoAAOMGv4EMostKiMZOiAlRUwE2sgGlQAUzmgpb6n/UPA/fe38e9D3cFgE854w1SyaRFsOArE56hiMoEoZJn0Ud2DlsN7qxwteotE8vuD+rkuJPdBsqZIBTM5v+UFDREEAiRuscgMBWZmXDMa8jvN0CxTewcjlu94p50mSz2dbhvpBOBUqNOacPcnfXWS4vShIYJbmkvSXjBdKSgXvwkADY4T/tpkScBBCXJQ1mXY2drZCZ4qXB1IpnXqh6HYS3M9zDh37L8xZ+hBKmtXQWEWq0Auu4xy0xqQg4m3dNi1QosK1QTXOVYJYyeTIbqW8wfJpK73eUZuLMqcN630WpIxz0tnvU+JY895sOxrTptYWoLWKZiU5Vbq+dmR6AyIUX2wcxrch9EAwuqKGkJnXPbykgmpJ1wJkAh2LGKyFbUS0tLkfB2L2jDdV2hVIhUCPFel5eWAsZlf15akronrtYR1ZrjCYW9z4ufCgDCzlRKYYG/FuqE97Qfn0zQpWUoFVoxdvx7Woozsd6pemHvygGaYKnTRntaY+3QQTz7xKN48L49uPvOW7F372786pZb0KuAE9dvwM6jNuPMDZtx2vpN6BJSTAZo93q6Lyr5BAu5HqkAlR25AfaUgD8U2w32Cw0b3rTvtNJvJGCd6nGvoWjYKEtzJ9ATEtSy5Paa9d6RxRe0/ya8MiDXNRCEBqhkT2srMxlvAwcrgLVZRf9fr7VcMy4kCQtvjmOsAxW8SOHckKV2bDLaT3K9Su2lOPizG9MJ+lUTNzz1CG6Y7MLlf/AmvOzUdTg0mWJQT7Dc6UlJTXtlrcfoOc3rcaGBLa+9v/HerZA0hPMlqCAiXBl437kXOg62fuaPYGOozQ3XqZJz396q3dR6V1wbFZ473MUXv3o3Nm69CJd/5K/QaHcxGPXnFutU0Uqh6OIFQdOqhQNPP6Nr2rZ1u+aiCivCilnrglCcPYeHQ1kns4DE9v92BVhUd/J1i2dQKm1ZZKS50eJ3ztX//HxZdROJEeKpR7b3x7TUznMse4dyPvF70zo/r9HXFP2AOx1drwp2Yv/jdSVwzrmS3+9rJpbz9cl6V0psFxS44MfqWCtdTfmsnHUhR449Y5k9zr23Uy2f+5I/M+eei2Gyt7nlnQmhBM4jnhnvjIWBe1gwswCJ61dOA46d7JijcMR9Xz2OWcjFm5rNVZ7TVIWPuEf42cBW3Hku+xmAa1j31jGgzF7uebYk9JWCN9sryNE/imuiNQNfl+0OOHdVaCD7YypjG1jp9VDVY7SaE/zo2u/iM//03/HUU09hx/En4j/89f+K004/g1Rb/doJo4d0H1AxRSqceYaGQpSFHu2elNA5Vl6bUZAUzyHpksKjoMYQVaMrdW6DFsE1izYYrzFGsv72XLbLhotStJOpj7XXGLcyrY0w2GDRiKA3DQa412Q/bB4etkPgLWkv5r7C8WBPZ7oZcF3wO9S3V6CX4NOFGtlyw8V1HUwIrf3I4XNQDhiE3FlI4bnG3UVOA82G1rNU3Jr3tn7OZyaD/Sigi2cbxlLrQQp4/6HsmOXykK/l3GSZ2kjrxkV3qVJmIYjngAsKRhhN+v6smvskC6RYOGEr6Cw04nxXIUzcm+e8iyU4730WeV6P2QP4tp9i301flAL4mG0tdAj2Cc1bDQyHLIjh9dFJxa4oPPOzd3k+8579rm+WnGX5j64SgRKBEoESgRKBEoESgZcQgfIw9RKCV95aIlAiUCJQIlAiUCJQIpAR2HONewArkUwbwLAlFTyI5K+SbVKnEnC4P+e0OcFYiXeZ76G/agC879cEwB/GSa84T33ZDAVtw8qErXsg2vbT4MIKlOzf6KR39lM1FHLyLy2GQ9UWcCb7PaZKyclHKtVsVZw/mUhMWMI/T6vSBH+LADp7gE5GBh4JWgVZQ6mUymNZGRM+qo+fIUKjDvtTJggFVWkFaliZquXsE6nejdEIWfa4ARV5jWkTq/sM+J221Gnp6eGzZWiq1pR8bbVla2pbWCd8lXBVP0ondVP1pjhPmLi39aatiuUwOUvoJlyZwQDGcEEhJ8ARSh8nVK1aMpjgbDL4ca9HXzNtqWkdO7M2DYCVAGfWF5Y9KcdUJFr9mX/ucbJNqK69bmA8GNtOumaC10lvqciUdDZQoHXuYMCkOvssG4pZmWdbbSnbKiqbDX4Isq0YdE9WFxIEnIgEtaAIAYj6cVqhZIvM6Kkd/YYTdjAIhBYCOQE9cl2on2XAR14r+1TSlrNNq91+X+peWWcyKd2uMG5M0e52lARvj3pYogKqM0Wj/wwef3g/dt11G26/7Tbsu2cPDjz+JPqHjwhSvf24bTh76w68/Ogt2NrtokHITpRAFapAAXss0ge0JaAgmBP9KWXjTBipgota9zwd0gbY0Ct7gKZiPJWeVjZTiek4phqMr9M4CuoRkMTcoaKUnxdjL1WYFHRMv0sCJ2iqQgaufanPDYAJPQhWQsBogBjWzRrXGJscg1xznNfuXem+l2P2mOY3Tahc9m7C9SDLXc5sKWvZnbQWAL6eAHh8F674gzfjZaeuR5/Anx/ONULFftg4J4ixWr2J4Yi9vue9hVXsMSuAoW7NgJqFDuz/yskqODkeCfIQ/hDm6H0qZMi578/n/FYPTW4CpF6yS+3g0OoS/uVLt2HTtrfikiv/DFW3p72DqnOBGXlf8y0urMn9hZCIMTBAGqPD7w5HBhdTWJ3Kf/r9tVnvUO4DVnH7h8BVis4ASDqLwpEgFd+yVg+73VxDgprcS9RfNvqPpnV0AOI8g/xNnKd2Mcix5xzm56R9cjOskLXvy+rfMDXnb84VQ1DPA/UCDtWu9iMVEdDNwQpqTlMDYANTwuwsGpqBbiKvkfuiep2xaIZ9SX0NVAovLy85RgFG9f0z94KR1uP8fPUexO0le0Ozfy/3xiNH+j4fWRQlNbfPK94Hx3ymoFcbg7AUj17ded8EgwnDZwC+crEHx9Lr3mOS60pFD3EWqbAkel8vQvXZmR7rLc/flOiONCeb2sMJ8jTf2F+5WaHXbmGlV+Gu227E3/3t/439+/fJeeKKD38MH/3472FaV1jrD0KhHXJS6UHpUJEtBgJwi+C37V0cdskuYLGbCOfz4dXD2Lp1i86e8ZTtFvpooiPwWrXGaNYdwVn2WqbSmGvKhWTZz9bPFtpT6ujZW9cao/6ACv2W3QbUxoGlDjObArULaGSRSGWVLw1asiitFT2d2TNd9uY6/wmY4zkgzh1ZqROQ6h+7Y/Ag4/jMz05bravnMouxZL9OQG5gPxhaBS2Xi8XzLPqRy/GERUBTz1FbMudzHotThKajyEA+CxixACXWlOeHIbDn94IaHSw0497sfvOeX24hoH1GdQl+bmMbChf+2AKasfBzW/SUVj/kIe659Tr86uYv4/Xn9nDMMW0B4Ir9ndt8hmHBAG34j6hAp9Np2Q8lnhMN1Ns48+1fLznL2Q5fflMiUCJQIlAiUCJQIlAi8MIjUB6mXnjMyjtKBEoESgRKBEoESgRKBP6HCOz+4eV1qnEzsWt1ii0q+XsmpAUoyF6HTH6x8dwUDVlAt1BNWziyOnUP4F93cdZ5H8JJLz9Pic5MZKuDJ+2BqZiTAsngi9+RvV5nSjbB3jl0TXvYVMvNwFsk7nlTi0lH/7uVVlRmOYFvNXEqDaVdDnjoXr2Z5Pa963VU5CwAjPyOTFymYpXWm1L9dpns9T2xX6nUgYJlvr6MqVWohkv8Z1FBKxgcgDMhCF+Taq558t0Q1bFwTNP+lNCB/y4gyCEL0JXq0sFgoMQyv8d9Hm29qd6H0d/XcaKVqdVKjD3BheD/Qs9kwgP+ODHrOHtcqQqaqziZ0GVBwHxeMQa29iVw4HdQTcSfhLH5a6qOhwJNfk1aXBuc+bpkN9tnr76JPks9Z2MeJAjLe+UdMSFv5Y6vmcli2XqGQtG9lQljeC+eU2QaaZHNOMpmlWpiKuBCRWqlNscs15Clm7rWKFzQOAr4WbVJ2OiCBCaymeCOHpipgKP6mgp6zhupYqnAHaNuTtFd7somlDFZovL88ATPHXgK+3fdiptv/Cn27L0Tjz32MFafeRrdyQQbGy1sX1mHzes34MpXnY1tkza6HGPO1VaNI+MBmo0aLXLfuoEBgWWzFeDAqkPpzWTnaTjBecT7o/pXME4Kb//e67uW6k6FJOoj637AXofZD9Q2v1KxBtjVOHMPYn9GFQ4EpAilP5P1nIKam+yRzMKGsJzVnA7IYFbnfshpJZ5wb/5Xc/vZ7Bnuucx75Zr2xpIAWPNQMXBxhnuJN7DWBG448Chuxh5c8QdvwonHtTFqdzAlJOKcqdoYUSk7A2p+n8Df1GrDGZwUo/KcZC/L7LHKyox5AU2sQYF4/7mgZ+wzCdSyyEbFD4wbP5sFGa22FMCf+/Id2LbjnXjPZX+Iqt2TspmqXc1LKbL9uVZyG77LojggdPZXTqvg+T6X9sDuN+owPt+1gWudaymvcXGPnym1Y77kmk2wzOvgWuRHC8Rp3VoxnkU6OY7aF6OgideR/Vv5+0UVsIoQCGDbVgPn3j8/P+Zx5t9pTocqWyBZMNztCWrCwLBDZm9fFn1IRasiBwPT/NwE2wmtc+z457yOpR7V/XSYIPBMNwoXqai/aYuuBC6qMmSnSpMq1HnbhcXPnrdHsFOD55l7VSuGeU7Xk9l1xghq7RMASvHInrcBmwWA1X/drhiKc6jbXWDWkFU9ba91llQuwiHg5r/nHp0FJ7wWnZWhsue8ngFUxoK2x1K219i4rofVgwfwmX/4e/zomqt1L2ee/Vr80Z/+BY7ZcTL6Q98b5zDXrS3KuZdaKbtYlMB1N2aBm9oKTGbQk8CPyHh19RD27N6NU089BZs3b8ZoQrvuIWr5xfNcGqIe0zmBRRh99PtDjQ/tqvW9bH0wD5DmiNbS4r7Ac2nE/dfFLGN7Hft84fDMAHCF/mgodTNfw89pE4aGbbfcKbT92X7b52fOeT7nZEEGC0x8JtLqWlbxvB7dsQt+EnYuzk31BuYZEHB7XhyFmKtV9DWeSGFLm2fOSzUlUBEgLzR6n7NIgn2n4Wc3PQtydWcGkO0k5ILg5zM0XMhF22gpi2fOLXwmsMJ6PGafa77GBV5S3vOcletHOKO0WTzj8/6OG67BfbdchXPO6WH7tgrdis4W/E4+U/A5ryfYP52wGGeu0mdMrXJu4tW/9a2Ssyz/zVUiUCJQIlAiUCJQIlAi8BIiUB6mXkLwyltLBEoESgRKBEoESgRKBDIC+358pQCwAZgTbkwcGzg6cWv1qRUVzWmoKJtjNDsVKvZdGzWweniCvQ/0sf+RZZx93gdxwunnzpLRmcRj0nrRktQOloaLhnBO3hsyzJVjhqd+/EvYkMA2YUf+u5WeVtck1MuEtZP48TkLvXsnYyuKUgmawHlCFWbefwDi/CwDRatZEyBbeWzFqcSbASDYQ9DJeit8DL2dfE6Fy8x6OxS1/B5er19vFVWOkaExG7o6TpnMTchMaMEkZCqGbTVr20YCOvd4dHKYfUVz/G0327B6NoBuuMlaVc0cLJPPcS1StQVA5ue7WIAJVvfalM2iNMQMCbWRjHFHKkL3vCQQpV3lHD7kvExbTX6WAYlVc4v9hglEcp7yfeqnSOvNsPvWHGg6qZwAiElnzblQVkqUx2S5wLIT8DnPOBcJi/iBcyiX4MdXKjhNhZX6dkY/ZcLIkNC5P2YoXglCYywNHZtSefGaBKbYAzYACNPWg+FA6mjbqRoAG6BNpaTqdJmwbqJLW9LhCKNDh/HkQw/htht/gZtv/CUefOA+PPvMM1IMt8dTHLduGacfvQGvOHoTXrZlI47q9bBp2kU1orU7XTinaBBkNYARx6+yhTI3AoL68dDzx5bqNUbDgcE2QW+4BRBCJSCXmj3ul2OowgP1fmVyn8URafttVTXjJCgiZbqLBzi3JyP2hTQ08brw/6nXpHpGer1rLYbTQII0AgGPpwWvXpJW2wkiCUD5u3m/iyButt+E1XY6BQh8cw3GuBmKeJ7JfrXTwi+e/DVua+3DBz/5ZhyzFRhSZUZYPhyDyrwR1XWzftKhAow9YqaEm91rgCGq28cTdKmupJdpKOYUF44Z94KF3sUqHIl7y/jmPQ0IwNBAlzC0qvDMwQ4+f9Wd2Hb8O/HuD/wBGlT0BiTSmRB23bnf6lfCkwX1qQCQVIR2ceAemLbD3kdtU5y2zxyTBL5Z2JHKfgM+FwLlHJKidFY4Y8Cr12nvGasAwEDRhUZpZWsrcvcy1R65UDikcednLHzf8695oYhpYQ/mZ2Vhiq5Rnr+0OHY/dLk4aB+c29y36SigfrPs5eoiI+0Zce4mZF6897TFdVys+Ob6EwSOHtbqD8wCIM6x2EBzHqcaNwGwYHUUtegepFp38UG6TeSCybO52+V6rdEfGNBaQW/7Yu73BLf8FMZVxWQsHom+5tmyIS30pfqt2lI2c/0OAwLPFcPzc4/nWKp+M1aye15QtauvOBroqHhgiG6rgR9e/S188XOfxeOPPSbr59/9vU/hjRddjMG0gbX+CL2uob6dMSKtFHNCouUocuIS63ZXZopqno/cz3vdNlZXDwsI3nnnHbrXs88+G9OacaI9vq34W60hKv7ZdIh9e+/GgaeexrnnX2i7abUAoNuBITuLsVhwpjOFa0uOIg2sHTmCB+9/EFu3bcf6jRtQx7rjfKe1fz0cWfleddBnb3VBSs8CPr+0m9kvnUdjfH7lggWOFePgtWm7aLbd0LqSYv8IWlK8urDLR1ZTc01nY7s9e2Yi1FXBVKyRWZFY2rKnm0lDXePlVMHv8ri6L3KLtvQ8q+2voNfNC2E8Tn6+U9MMPX9pjtL6nqr9sPL2Oe7nHRZhcNthOwr+dDoripcLdtyrnLFkEZ9bIbso4+6bfowHbvkKzjt/RQC4xeddPm+pqIzPOHxepSsE4XQUQ0U/eO7BvM7Xvuc7JWcZ+1H5pUSgRKBEoESgRKBEoETgxUSgPEy9mKiV95QIlAiUCJQIlAiUCJQI/EYE9lx7Wc3En/uiOnFIpVn+WBHJxDKJZi21LzP7EypdmEhstNGYVDh8uMY9vzqM+x9bwWsu/DB2nPpa22JGkk6KIvVC9E8m9pzgd1KPVoUJRGeJPilMI61NCBG/NWQw+KGSg8l4QlFBgplFsBOx+X3ue0jlXVp3GlZMCENSgadE+1zplvbMaS+a/TVTDefrTTtr9wLmpxNYWd1ihad7cxJup9rYMNoQijDNMNN9ZefgeTFWmaxOmCzoEKCYicxFsBJiuVnsEiqksleJ19pWi0raS3VoeJeQJ5xLo/eoOgzO4K+BAnscOmFv6GcoxdgwoUr4SgAlK0mqdpouKmhTGcdEsJLGhnu/qerm5xMszIoHqGL7DQUyvyNhPb+b9pMxTUNYRVWXoVD+YxU6e/l5bs5sP2Ub6R6kaW+ZwMiKNM/b4ZA21O7/y58sAuB98FqzH636/WrthPUlCxoksja4UfybTRzpD0IZXwvs8UdzkTFR3GxXPWpAAHWl3cZyp6UOiePRmuDCU488jHtvux333nob7rz9dvzqqUcwGR7BSmOCzc0GTt90FHZuOw4nrd+E7Uvr0WPfYWrU9esYjUmNKSGrFNq2Mub3jasaQ0LW0Qhd3m9dy7KbPZYTcKmncVwngShfn+vB8Yt+kVF84YQ/k++EH9lv2SpFrd20+E1lFneeMYFrJeBqa3LPQ1mtRw9Vzjt+BosJskAhi0IEjAgEA2AInFKtyX7K6sfs9Z5q5txbcu2R2DD57/H2mtPrF/oWax4RpHRa6FcN/PyJh3FbtQ+Xf/JNOGFHG/1mEwNZw9doTt0TW98TvcYT0PFXQiGrqPm9hi5aB1P3wvRrOP+stE5oSrW+eh8T3BOURfx5rQYdBhVSWaoPLj3eef8VDq728KWv3Y1N296C913+x6ipJOUYCeQydgYmvm8rkt1t3bbQ2udoA66+7bYAdyGRCy4M2hln27XzxyDSxRm57+V+Ngc/LgIQgEp747BczgIlL04G1VA9x0+90EPVmcU/3utc8JEFNfqumBtZDMJ75v5j9wvHjusvC3cScM0gLmE5bdi5D8omm2Nta2vOM5mDC4i3rDxU4VAqocP6NuZVgmXtJwHhraZ1AYm+I3qZJ7jVGM16XM/taG3ir28KRW7a43JdjmXrriIXKRdHio0spRes0WeMVOrqLDJQNVBA9aY+h7bXLIBSH3oWbsjJwPM110wCZM2oGKssfsqxJ7jTOUS8lvcbziHaU2INzM91YP3KMnrdCnv33I2//X/+C/bsvgftdg+XXvYhXHr5lWgvrcNgMsFIFu5V9CTmrJ67jWjuqD+x56+VnG0XpwXAZDy5t7uYYYpHfv0wdu/djTN37sSx207GiBbQza6c3g8degIVOti0fgk/uvZ7uHfPPlz54Y9j2/Zj1c+egJNqXa0fKsP1/OX4dTq8xiPYvese3Hbr7XjXO9+NbcccI4UvVaj8+n177sG+PbsxGkxxwYVvwaYtmzFWT/ZoHcE+2ywekjE9Fa/sOe/ip1TiZ+sIxtyydPedtlO3i+lSSa6zSc+C8/nlvZYFLSzAyHlmRwMVXYVaW/3YNUdtycxnTMZ2Luud9xdXL2Gef0TWAfxjEkeMDMu5fXU6XcFy7UWaa+4vbCcNduXm903QZAsHqf9X3PeZ8ZBlPvdSFzTZUYWK4hp33fQj3HfTVTj/vGUcd1wX3Tah7gjDYZ8m8iw3Q6X4eI/OQj0Vj7CP9niM1733uyVnmQNXfi0RKBEoESgRKBEoESgReBERKA9TLyJo5S0lAiUCJQIlAiUCJQIlAr8Zgd3XXPo8AOz+qgZmSkZKfRhqL1r2EgATImAIOh2yP2Nz2sbqoSnu2ncQDz65Hq9700ex45TXPM8CWuBACcbUKD1f4ZoqR9t9WuGRLSKdGCWs8Hvn8NcK01T/peqIr0lQK/PAsHSmRSShihWxBrBSfYSKkWqXhLROZfKHyUL3UVRSNJKpqe5Ny0gnUp0YncNMK1GUkKRdKsFFZWidIImAlJ+VEIexXrQc1XX4IkPtEnbXAb7mSmK+0qpkfqdgFsZVBwAAIABJREFUuxKahjYJ9xOEqCewEr2+N8GkmTV3zhLrW+aw3qo3Q5Lom1dV6oWYaua5hauTx/w+ggYmlan80vcq38qEM3vNMmlrADxXSc8tXG2RapDADK1tya2gTpidymfFkUrcsOKNu9J7Z68JpZXmBcciktnZk5T3QcjrsZxD8QToqTo2+Pc1WJFGsGv1X/ZXdVGDVe2aE0z2yyabSXQNkgAAAQxBm0CJLE076u9oBaZn4ahJQDvFxmaFFjPdzz2DvbvuxM233Yhbb/0lHrxvH/qHD6HTaGKpWWFLt41XbtuCnVu34KSNG7Gp20WHwJ/LiH16BTX57yNZp/JnPHKvXfaXpdqa10j7cCbiZ+pkKshp2c1kevTCNkh0b0qq3Q0cDYsEM7k2ZNBrgOnYsW1nWrQbyCUMJLRTuQH7EHsXwmRsJ4K01ZYai+pzKt5UtGGXAvI9wlGO18xmOsbSkyj2ENqMxrybzfaAFNwUstgiVZBUN2p9hcqN45nQcqYspZKy13YP4AOPyAL6A797Pk46sYc1QnUWWFRt0ECW9rG8Hl13zKW0Ak67es2/sHgXrJSaLpwDwiKcr/GcbGO0AAUTuvJ23avTxS/ZS10Ql3v9yCrqg0cIgHdh45aLcNlH/hyg9fHYqjkVVWgPc8GDbbxtV01oyF85d9lXnABF86iiqp3qvCaWl5cFA3Ov5u+9fqNP+sKZMOvDO7NEN7zWvubN38pjwiXu55zHsv/mHIx5Oj9iZuvTPdANcrPQIItL9Fkcz3AHYLEO/06OCQFHtQZDMZp/lp+juSL4lLbeXNqZriCsYnFHF8O+Lc65P0xqQnCNfBQyOdSC+1LYGioxviq+0vIyjOO8U2GN1OBdrRGuU6pgbbEchRRRIJEqYsHkWAKEb4wdVbbem1io5Gumc4P7R3t+zuyCW5X6o1ohatBmu21u6AazVCHz8wwUvQPzrOB98c94neyjmn2j2ZM4rZ95ZmkeR+/ntbU1nbbpSME5rX2cKnOdyVQgG6SvdJtYW30an/703+Haa6+WJf/OnWfjj//kr3DCiadiMJpgbTRU7Cv1n51bufv++Fzgfsq08ubzCK+V51bagLvFgYt6eL+0gj5yZBXX3/ALWaW//12XYtoYYzRtag/dt/8utKseTtxxDL79ja/itptvw4UXvhVvvfhtUopTkUsIyftiUQBHzedxAyvLXRx+7nF86xvfxOrhNVz54Y9i01FHSzk+GKxh9z134+rvfAuPPPgAtmzejis+/AmcfPrp6E9G+lztiZzzvKeZbTOXIwtnrFjPeZKAXkUbArYe80bTIDddWXTuswhH62heWOVCFrYIyD2GayyKRRRnz2uvE/ZBZqEc1wj3CK9HwlVCb1uQu32AAfC8yC2fTfke7i1cOwTAvD/Gf8oCDPbjVQxbWiPT8RAVRjh48Ek89sijOOmkV2J5ZYPnZzzX6tmsxblHdbOL+O64/gd48Lav4g0XbMC2bU102rzfcfQwZkEAi5FYMJHFcy4IymIRwvbXFAVwHq3l1xKBEoESgRKBEoESgRKBFxWBAoBfVNjKm0oESgRKBEoESgRKBEoEnh+BvT++ohYsraOHpZJ/VqMYbs4fu6jYSwVw3RgBbSqFKjSmFVYP1bjr3oN4gAD4zR8RACbYSzXrTA2yAHBTQZd9hpm4Uz++iYGQgYHtdwXkoqdhqrJsgTyKa01r4rSV9r8L0tHeMCyNmTa0KiwUWGr/ZrtZqwoJxKxiVG+3SKIv9pRU0nJiu+OECoYaCQMN7gwH531IdQ9pd0jlCWFq2Egv2hRzhBK0Es5ksnrWd3XBOtSwwFbRVqoaOFjp7GtK+2wn4Q0ebPfIuDiB76S21djuAW30FrhsBswTcDOpr37HCyo134OtmK3Om8MWKgEn01BE86vA6yAQo3Wnk8V5/QnpEibn37FvqRXG7vdr8GprVMI8QVyBCN97KtD4Wo9T8r/oJ0jQEbAkx8vAmuDHcErWspoLTlYnSB8MhjMlL1/P61hZWfF7qDpagFDJt6yWDYjOiLIXo9SoVCrRd5Qq5pbUtkzej8JyWcrgeoDVA0/iifsfwKP79+P2m3+Ju+68FU8/8wQw6mMJNY7ZuAHHrmzAzi3bccrmo3HsyjKWaFuqe3Q/Z1noSsFrUD4Z0w65garTxlBKeENtAtYGe5kyUc45xsR8KPME0WQLXSn5bsBNhWpYnYeK2cr+KGCI/s9M3KsYhLbVVQJJYSfvFfDYqqck7TY13lRbdaUeZaKfs5JrU/0sA7RVAqRUuLVpVD+zFfW6dtEFf2jjys+U8W0o3Qy9AsYGfJ4XPWTxhMFnMK3ZrqhYEAxFH2c25lyrGrj+wKO4tXkvLvvkG3Hi8R2sNoA+layNJjpUAw/WFGv3qnZvX19iXIeuzfaiVh9Tmcj5bkU4x5KwiheSdvl1nS4KLvxQQUfEc64ATttUwz/ZzQI4cLDCv3z5Dmw97h347Q9aAUzLX87rbqsbtTcBcSII3NoI1DguGifOZik/OTcI2ahi915m+Oi9nOvSTgPeg610dQHIovtBwhQ6BvDPx4Q+nG/ak+2cwDOGMI0gZjTou5iHKkUqAKdTLC0tBWAiHO4IHlpNbfgmcB17SSqBDbqjqCBsjdMWOqHvYkGNiwVsCz4cWiXcpj2venVz3RkAs7eqQTP7tPZdDFFzbs5Vlrmfpy0u+7DOlOYNrkHDc16zXA+494XLgpw7tP/Skp4Wx2xtYPjP/X1t7Yiuie/tddfbzUB2uozlWK9z0QsVqWPBexfnGMK1OlYKcx7ymq0K9/rivstiDNt6e3x8/rpdAYsUsnhmNKE7BM+/VFfHs4bGbL5xumUB4d5A38t9kErZLIIgAMxYrLQn+Pl1V+Pv/v5v8OSBJ7F56zH4xCc+hQvf+DY2mJDyd3XtMDpdFt+ElXycbtxCZDXP+aR+1wbcei5ZcEZxiwqfB9533D/2/vt/heuuuw5/9vt/inGDIJfweIo9e29HY9LEGa84Dd/+5ldx4/U3YcO6Lbj88g/ilTtfKTXu2mCgAgyqdnP+0Rq516lwz5034utf+xqOPfZ4XHLJ5diydTsG4yGeeupJfOWqL+L+fXvRP3wQb3rzxXjvB67E8sYNsoEeq1/xwAU6rDOKogmtNWpiBfa9d6h3dKynLKhK95BmAOCEtIxHp9edFYJw/bk4jkVdhKLeH/0cxMIU9pJ392D+qK0D1z+t/1XiZHeZWQGa/tyOIPzcwajv/Tb2cNlCcz1xfsX+rWIZORSwt7BV1SomZJkN99oKaDVG2LvnDtxx6y0455y34sSTTtfaV8FHo6lzT33k47o5rrf/4vt46Pav4cILN+CoozkPWIRGBTMrMTrAlOvCPYBVPNEkjHYv+zw7znznN0rOsvwHV4lAiUCJQIlAiUCJQInAS4hAeZh6CcErby0RKBEoESgRKBEoESgRyAjc+5MP1Qa+CRKoAjEsSQDMhJYTrWym1kRNiNIYo9EhAGqhMSYAnuLu/Ydx31Prce6bPooTTn2tkQCT7QHqpHeaWTcnqE115twymUlx24UmQDT0SxVxqj8NBVJpRHC0ACiil64tAdMy0PaHUhgH3FbSkr1so3ewE8EEwMzvMlluVYu+O4AFk5C2gHbMmIRkDDOBmOrBmaV1WIjyOwg/mJUl+GEiXjalhBrRb5ivIRyhws6CaUNOXot7nRqoMAmd77FC2PeQSlypTeuEGIYh/DsCYCt/CQoSshMyubeqAAyBeKggraBuBTixPTLvk0ob/USxQAIQAVAVDxh263oJplFhWocNpCDD2El0/plgOhO2tga2usuJ40Vr2FHcExPJCax1H0wCo4HhgHarhpBK6gdsSrWhBXCcW6E8BHvOWtGW32+YntaXaWFKS2ZbRzNpTIjL/rwEcRp3jb9tcKlu4uf3lAy2qjZtotUjcxQ9DDkHqY6lCFcJ7QbazQorvZ7VdJMJOlxzVQPPPf00fn3vbuy54zbccP3P8MjDD+CZZ55EhSF60wlOOepovHzj0Xjl5mNw2lFbsKkGOi3GlsUUTPB7HdmCNpThAUKHwya6VPFLktvAiBa9mKDBpDahnNZGQEdZ8Ro8JQDWvIvPFyAOoGbVNf/Oc1C2wLFm+F4WD2QP4LRTzyIIQeB22MULGhIUdTQ32a/bYNA9pjnOhOXqtwpgbUTAQNVgZ6FftMEk/8m1aa4wV7K5xzJdB+YKU+9BXn/cxzzvDBAF7KMsQvuj7s3wf7LUxc+f+DVube3HlX/8Fhx3bIXVusYqe43XQK/iOhy4sKDN+zJgsyI5bGBDXe3+klz/VspLQal+rVNU6vmavc6t3HOvbYJuWjJ7naT6jnuPCzymgmksPuE21+728PTBFj7zhVuw49Tfxjt++/dQ03ZcxTXZU5tjQoBKh4KBe9uy/6qczBmziHFYY9OumiCLvxLg8VoI31SIEEU7nU5Pe3wqn7PwKGGrXRJoD061sWPAL3R5Cx0LYq3L1p29ooeac1ZvjqWk1+vZJkDFCx3vFWG/TfCWIDcBdHq9c++QQj4Us7wmxiMLbbym5qo/91r297DgKPdjg05DfhVZsVigDQzHR6wYlBrVCudUZ9ui2i4B7mNuhTLHX8rFsN3n/eX1ZMGWFcIshvFYS8HJtc57ZTEBx6wBdNobbGnNOa817nNJFse0gFYRC8/3Nrmb540+I9WxtN21Q4hhPGGtrZ61j0ud7WtPhSnbHPAzWEim/re0n1bLA1rz2ha/H5b4ml9R7MN5kPeZSmgXqjQ0xiyaOXjgIfy3v/0vuP6X12Nc13jLxe/An/7Zf0C3uwHjCb/PTgYs8BrJTYAK0SgUmYxdRCFbcxdsyaKd4xOrXHtO2gpXtg1mgUqv18HBgwcFgC//rfeFRXMTa4Mh7rz7Bhx6bg1vvvBCXP29b+LGX9yA8QC4+G1vx7ve/VsqXDi4elggWI0j1D+7KcVzqznFv131OVz/8+uxc+er8MEPfRgbN23C088+g+985zu47dZbcOi5p9FrtfCRj/4OzjrnfKl7acFPO2ZNkrRel/2z/5xnML+HsFL24bT4D0V+nrt8RtA+N/Vem84i3FfV95yxCQt3zjs5ljQ5lvOezZpPUUImwKwClqnOW+7tnMt8SfaxTpjOc9VK8A7WBqszVxCrjLnPcy2waMqFE3l906nHV33c6TaivbBGl23hJ0dw800/w02//CXOffVb8JrXnovO0jKmXBtTqvGn2sv4rMc5x3G96SffwqO7vokL37ABR29moZGfWdwKhWCdBR5DuQ7YEcEzxQUi3hd2vuPfSs6y/KdWiUCJQIlAiUCJQIlAicBLiEB5mHoJwStvLREoESgRKBEoESgRKBHICOy+9goa5s16mM0Vv4a1qQDlw1dbSqOGlX9V9HOr2mhOWjhycIpd9x7CvgMb8No3fgQnnfwa2/+OmZQPpaYUscpFq/esQayVt7YBNHhOFRT/Lq0Gnf03HJGak/BC6hwntqXwY385ASMmU52YttpX36bk4UzVWhP4hPokbJsND2wdm7auutJIYqt/Y8CaVI05OTq3iVayW/frJOocFMztTgWSeO0EZAHI0xqb0IFJWfWoDPpghZbtJwWkAroSBjCB2u52Zyo3q+n4/lA5MakcqiyGhWBMMIOgQpCXyWH+PnoBh2Iw+3Sq1y0BgXorW22cQJEAlABbht0ivlb4Nqoppmx0SsWOfDWZbKcqWLpLA4xQzEn9GjbKBEv8oeKPRQZU8toi2ypZQrSEuwJK0S+Z75kMCV6aaFD9RlgkG0/DDc6VBH8eNyufWq1egBcm/w0vEkJxHKjiozqW398ScOTH6sptfxp0jONVV8CI19+EVFJcK+6TG4o5Xg+/mzCV1qVU+LIPcrOBpU5XtsAdFVOMUE1HGK4+iwf278a+3XfhlptvxJ69+7D63LNo9Ps4ql1hx/ISTjtqE16+dRtOOWozNhKmUF3IRPvQEJ83TwBD2MJ1wFgSkhP62M7UCn2rtLzu7LlsRR9hFUGiQHfY7nr+GS7wnw4tW4eGUgQxddMFHyo4oPWrFOqcWwQNE/WhJFcj8FFsoseje4QboornCqrGf/I1qCCMOU24pLXOePd1j7yPlvriVhhR/R7FEVwbhMzG/i4ISBWv1I+CgTmnos9uKMhZoOHOsO4XnIpS3hc/NyGi5l4UXrgIpMKgXeHnTz2C29r7cfkn34hjtgFrqNUDmLO5p/6Wnhdeh+4pnWp23nuqesU8BBWa6PZ6mstWX/rHe1b0LCfImilXmyo+yL00i0+4/l2kQchvcN3p9nDwyBL+8XO3YNP2t+L9H/wTdJbXKY60d+e67PW6+j7CIRfm2KZde3CeEpxXsYe7tzfVtW2BRp0ZWVQiMOXrJwyiUjX3fcIk77kuGlA/2Xoie2POR+99VvnxJ9X1YxZyTLkf8jqprPe1qU8tx4frewZnDCWlSG3z+qg0NEyy04PjasV1FjA44vx+7/EGUZzfgmW0wh56PyYeY0xklx1WyVWj0joxVJ5gUnOv477pM8W2u+7Zyjk36HPGOD6GY1Y8888ICHnNHEfPG+5N7v2ss5QwOSCx9+osOol7ILhc2uR9fDL2GqZiWOfeWMVJ2g+aVkyzjzr/flYkxXVElSXhr/Z4DqaLmxZtcN1uwQOtYqOIJ/cPu3o45rOWBaGedBsIFnbQptxnHt0faC/PceQZ37IlCJbVF3yCq7//DXz2nz+N5w6t4YQTT8df/OV/xMtfeabOnrSYTrcO9raWqjSKNhYLT3hthoqhZ40iKp59nC+MvaySVUTgvYqXcvjwIey+9Ra88Y3vRK+zjMm0j5/98mrcuetevO89l+Ph+x7Ed7/xFaytDbC8bgVvufhinHfBGwWB10ZHtKfV0y56vRVU1RiPP7of//S3f4+nnzqAc887Hx//xO+pKO3rX/8arr/+Binrn3n2IF53zvm47IorsLTStW0+i2SidYGegzQP3K2b5xTnK88wxp5nMtdK9lzOM3+2V/TyfMy2E1T6+vkkC8qk7mYxS+wBLgjwmNrBw+vPz0K29WeRjBxEuCbY3oHna6jwOTZSYquIK55P9DkGrPxc7i0531U4Iato9ydutbvh9D9B1aTOeIzDh5/FNVd/D7/aux/b1h+L973/Ehx9zFYIGfNZKOYoi61UfNWY4I4brsYDsoDeiKOPbqLTstMBVcAsIKinTbT4+dnHOooU2PIgi1xe976rS84yzqnyS4lAiUCJQIlAiUCJQInAi4lAeZh6MVEr7ykRKBEoESgRKBEoESgR+I0I3P39S6K14rzvpUHsXLljK1InZMdTJ+WaTSdRK6q4Rk0cfnqE3ftXcf/BLTj3oo/jpJPOVuLWyX3b/jlRHP19BX8NBVJhm/AtE8NO+AWCjp6e7vtnRZVsf6W8ZK8+AjZem61u03pZSfHo9+ccJV8TCV5Su0hSW0GVSmNbTvvHv7GKzgCbP1aV2lo2E6ezd5ghBIRLm8/oX5i98GxSq+tPOGn2ZsCqxPgCEBcxiQQ6LSpt32xVLy9WEDIuTuraqlKymnEaDw0YCGJ4vSsry3pvgh1bQGYiPxXZhuWpaGGsDcKcIDdcty0tfwzB51aPtBR1/jksIgPEy5aWECWSu7TLZFNgqcZoPcrPEQB038uEgO5PTFBm62dZccZnSG0q5RYw0ts45k1bX4Y6taVe1rY595BSCex+k076Egh4nhPcMr4EzILfVMXWA0EVKlGtXrIFOJPaUkW3GSteewNTqonQRJv3P2KfWloou98vv6DbW9JY8h46tGMlzGbSfjzAk488gNtvvRF33H4TfrV3N5567DHU/QG6wymOW7cBp23ejNM3HYWTN27E1qUeVmilOx5h1F/TZxH+EIJmbNgfdRHMqIBhynXppPxkQptY61mtGHVxQKr1U/WnvqsBx8xfrWYk6CbUloqQluMdqqE4gLaPJ4zIAg9jCMNHauts9bkwd2i5GkpwxVLFIrSWbUvRKXUux5wQSABvIOvP5aXeTN3bJHAMWJVOAQZX2WvVc1jzOpwApHzTXLfqsA5gmKpI3W9sCLk3ZcGE97hRwPOIX7eDnz9FBfA+XPmpt2DHsRX6jRqH1o4Iui5VHUxV9BJ9jFstg0Ptj3NLZH+nQZkU1FTiS6ncUpwItmS1S5UbLY3VZ3cOsOzk4H3dYx29tGlH3V/DUq+nwoOq3cGR4QYB4C3HvQ1vf/fvYuWozVIbZwEPryv351znLtCZ27wz9hwfKd1ZdBH7pvq9cp+K/tB2X2i6n7L6cGf/b9uv2z6Ydsdeh+xpavcFj11aRuf4an+WepWqYBeq1AGhbIk/FugmvBFQ13oPO9+4B8Y/AaGti2nTTTtnq4B1JqofKtdzWtR63F0k43mj6/WEme3RLDYgSG3JSYF79VC9YjnnqADmsOecJADma/r9I7pPwtjfLE7Jc1Gxi6IYFyzRBSN7aXv9MZ75Gp5vPsu4Lg1kCVHpbsDYsWCDc4TrilCYymXBzgmVzx6XBIlUexpKh9Vz1ZDFtM/GLL6anw85bnYg8JycrcM4OPNc4Z/r2qZAC7Zk1msDhFOdTGvfpa7+Vo4If/O3/xduueVmbNy0HVd88GN43/svQ3dpBYdXV7XfeF3ZxWNSx71EAYrmtcTlTalYVbjGuDGm2r/8vKA40rY6oLsKLwQzGasm/o//7T/iyis+hrPOPh/96RC79tyK737r27jgnDdhx3En4PNf/Gesra5pTa+sW4d3v/cSvOqsM1U0w37b0zGLs7qo2kPcdOO1+NI/flH76OsvOB+/98nfx969e/DFL34B/bU1jMd0r2ji0ss/hPPecAFGk/5Mzeuz0fux3TG8z2iTzgIfKo07PRXW0E3A+8/col3zRAVB6tcgKMsCGxbN8JkunzXUN5oFbyxcUksAF1jxrF5U9ts5wsUIEufSRULOJrZO14kchRWy2GZxEotNVBhoV5TcG91ywHuGisdU9Md5yPnK1/HfqV6u0W01sHfPLvz0up/g0Qd/jc60gze/+SJceNEbKYPHtKqwNnIMWGDH4jMWFNzy82/joTu+hgvO34CjjmpgucNnFDp/rKm4pK4rtCsDYBWYaT93j21B7+kEr3rXt0rOMh+Ky68lAiUCJQIlAiUCJQIlAi8iAuVh6kUErbylRKBEoESgRKBEoESgROA3I3DPDy4LC2hDIyf5rcBKZaYS8vyHSuEpE25MjI5QMVlWdVEPmzj87Bh79q3iwcPbcO5bPo4dO3ZGws92hARJwhmyOF2wYJbNcVpO+xEvwWbCBQMBW3kqMUk4IIWZbTJtNxjJfaWJaTtsS8m89oRJTnI6Co3af5996NTHNPsN67vmj5wGpIYrqbTia2VvGj15DZGdM+Ul2Y7TyWF938z+2gBK6mWplkNBG6/JGEidGO/xlVj968SnFWOpcnafPN8PVVyGfu576z7DTsr7xxCF/8rrS7CT/TdtIz3/cbI3gPBkKjDKRKkg8siW0HbONPhpN9poTGVe6++UOFiaRynFeH38vSypp00QHDmByqQ2bYsNM6SSlnUqLRibtkWmMjpUoDIkDQBPta6gzZDw0gBYvQEF0bNfc1M2mIqT5pMtd2kxS3hDGEqgqdiA+WEr4cb1FP3GRP0CCdXqSQOdVlcgiJ9P21fCE6q0NT8J9Hjtsiy2Mrlq2+6ZCIWfy+sjuK0mIzz7+OPYfcetuOv2m3HPPXfgsUcfQP/gc1iHJo5udXH69mPxys3bcPz6jdi+vB4bGw30CElkX805FPp4QWUCXkneXUhAa8pQxWueEqTIntX36PUU8zPmH0c7wZHmAhWfsslMBT/Hg9Qxkvfxq2B6ZVViFktkvPN7ZKEpWRoBvZWrVmPze2iZ7d8nIOK/U9WpHrkcC6oZBSYCbLaifynnDy1GCcDHY1scB9QmyLRNp3uOCkZNJzMbWs4XxiV7WLI/shRrmiuhOlOBw6I7wbzXo4sfHEd+x2RlCdc9+iBubuzBR//kbTj+OAJg4Ah7YsoCug2yWa7lVB+mclJzO1wBDM7zs62gs+LS6yrByLS2hS3HmnMt93BaXCeoYTEIX8O1J6U8XQ2IOoZDtDs9HB6s4B8/exN2nPpevPeST6HZ7aEfdu/uW26rZoOXeWFI7h1aU1wPC9DXhUML6vJZgQrXY9cQiMUV6j09h5mpwBwOrI5uaD/K88kFM7mX5d7Kdaa5LRDOYoW25o1VrrRp5bwn+EsAPD9rOFfdk9ixU0/TJhWfLJjhfOOZ5zUitbd6DLu4Ia+D65mOBSqS4fLjWET/WNvue77zV0L1cT3ChH/e5Jy0BTuBF4Eda6Js4Ww7Zv5kwQv3Od2jYma1oc8kK1TnsbGiPUEZ1xSBcRYrDMe2Bxd+l6uF4aAso8cjAWCesd2ubbqHo77bEsS1yAo/zlLNXVmD+5oS9uo1URTEP3P7AEJE2+3mnFo8a/L6dSby6sZU2c6fRRjb6XiIXqeJlV4bq4eexVVf+jy+/Z1vod8f4eK3/RY+9vFPYtsxO3QWyPo4bOMNnGuNjcfSxQs+o/yPbIwX9r9suyA1t3rdujUD38czkFtHnpf/5//+n9CY1PjY7/4xXvmq1+CePXfha1/6MnrtHl5//gX44bVX4+kDz2qMeQZs3XYcLvnA+3Dc8dsEa8djjmMXExzGV77yT/jRd69Dp70er9j5Slz+oUtw9fevwb1796jVxYEDT+Okk3fid373E9i05Sh2wMVA6nmeAY6z+zn7ucutLqaoqVpts3iEqv6eQDLn80BrzWtQzw7cR+I5kPFw8RNV37bpZiGWrMYDrtPeu9Om+p5zzIUQi2cL54XV/VM0Wywe8p6VBQ9S2nNOCDZ7zfH5jHGeOyz4vE83htlcka25ewrLHUHXNEG3SxeOPn50zQ9xz667sXrwMMarQ2w/Zjve/s534rRXvBwNzvNpQ4VjPFdScU8A/PAnBe08AAAgAElEQVQdX8b5563HUZvodMG1xuKIvlTlLE1gFww+L2h965kC2jM4H7g0z3h76QH8vAfJ8i8lAiUCJQIlAiUCJQIlAi8wAgUAv8CAlZeXCJQIlAiUCJQIlAiUCPx7EdhzzRV1gr+ELpkA5+tT8ank4HiiRJkSxRijyV5uVQ+NSRurz06wa+9h3P/c0Tjnoo9hx3FnZOo3FBkGCHO4TBmIYaWsWWUX6qS5k7NMXs/Biu2iDa7SWpjJ2kw2py0pk3/qjSmw6ES+4bWTtnNYQ3vJ54No98c0YFBvTYHqSJ+GCs9Jx7AIVSKelplOGqsDaNgzV01CK6ssFwFwqpuSxdK+0D+GJbLdJghjEpbQKmyuDc7nPSczRqmscc9Cg5EENALpldVp2dc2Adgs8Z3fnn2aE6yF5eLMipb214KHBCAVOrSjJvykMiyspJtSkE3QRg9VzeSwwb/+13Tineof2kAy4c3xJlAlPJVVs2AN/6mllKSLNMeI9r4yYm74uwmkRvweglveGxV+YSE5GVEVaSUvlalp3y0YVTV1TeL/ShSz367nnRTLVLDGfdFqVCpr9fWtMQ0F73Qc4yBFXyrYCbOpKByiMW2iDcKRiZLt7V5LPXVb3QrtJtAjIOkP8NzjT+CR+/firltuwJ133IGHHnoQh559GpP+EWzqtnHyhg04c8t27Ny8HTtW1mMDv08TL63QRRDBxLvgUquDASEY0+BUQxE0TajK4t8xmW/LZlmMC5Z5jQmsh8JOUyHVdqmSZao7+nFbAZx6WSfxFcwoCjAkNghlIl64X4UGLuCQ3Th7TBOqhaI+bahzPssfIIB0qj6tyLPNLQGQ4L32JgLuJiYEk5oDhEstgV3ZgxOkSukr6jcrLOF3ca6x57E+kzUG0XuXMCT75/LzeSkqTEibYib3I0apcFuEVo1WhXGvi+sefQA3Nfbgyj9+K3Zsb2LMggl+GO1+x1NMYp0noE3IYatU96ZNRaRBoP+ce18qkvlnjN9g2BdcUX/X6Acu1jorcPHrOO4Ch5zL9RS9dleFD3zpwdUePvuFW7Flx9tx+Yf/HDWVpDUtwEVGNIYGyOFOEHDp+WcKFZ+G5DnfNLdC2czXWjntfrhWJ7u/bPYUN6C0wpaWyTqL2lxPAVkEvtNe3zbUmh+En+4aK5Wii19C6S0VNeciX5O2uAagVof7tY63ixwSvnOvYn/QhLmyTqfKV32xff64ly73A3+e+pAqBgvnTVhR83WajtH72/EzeONerbkVSsnF2Ho+cE+i/bBt1jnmhHDqXRrj4z+b37/AtHqtW8FJ62gWA6wNDJfb2oM5zmNZ3vPPONfVl1z7CtfTSDHXWSN5J5eUwTRVwlpP8WDgAiReH4uwaMnu9Z+FRvy70aiv61Z81G/d1sKz3u+5H8WexTnvvvXez7vtCuvX9TAeruLq738TX/rC5/Doo0/ixBNfhj//y7/GGTvPFhBcXaNa0w4h8x/PERcAuRJMBSsElLPnE9+boLzUtGlHHPNaW57vi8VDBN0Efzde/0Nc9cXP4bQTX4YrLv0Qltetx1e+/nXs/9X9OO64Y/HgfftVMNftLmGp28VobYLTTz0Zb7n4DTj5lBNQ1x3ZMx888hg+889/g5t+cRc2bTge7aU2Tjh5O/bufgArS0uYjNdw8NBzeM97P4L3vu+9qKspjgzWoqCFzzu5B7vIi1VgatWgPu+c3MBgMJRanCFgv105bERMVMijaZkFEXQZCBW0AC/3GluO65kqegLL1j8KVNKhJAsQVJw1GPjZqeJzSXRXZjuGKDQhXGeBj1wA+DzIAj8dWy4q4tpL1biebbTO6QjBOceiOxf3sdCh3W6g26nw6CMP4vvf/S4eevAhjAdDPVNwnu08cyfe8a53YeOmozGpmxiOa0xZ4NVgQVWNO274Hh696yu48IINOPqoBsj62WeYjhNuA0EFsF0ztEc6XLP2G4zNy97yryVn+fwDovxbiUCJQIlAiUCJQIlAicALikB5mHpB4SovLhEoESgRKBEoESgRKBH49yOw99oPSgHMnwSkVCU9D2oIRDYECwbjgGqNCSCHwC4wbmP1mQnu+f/Ye7Ngyc762nPlHnI4Q81zlSY0CzGIGSMBNliAhQBJIAYbI4TxtX07oiP6dnREx+3Hjn7pt+4b/XLte20uYLDNZEATBgwSGhiEZqlKqlINUs2nzlDn5LAzd+6Otdb3ZR5hv4Be94GKqjp1MnPv//6+b299v/9aSwrgbXjbez+L3buuEqiLiqv43usVVgR9UXkUIVEERQbA0TY5gJoq2kgbyuTKe5uq0QhshsOBd+JAOG1lFI9dtoABrPA1UsTS9jVu3gWo603mkPUYYIAtDQ2wvGkclK0TxW6w3A2W0FLwjb0pz81yW4ZGDmX1rTYuBbIMdaNSjj8XlVv/3gNvzNGcAORw7SIwMoa2alEqKwHVaY5lvK4G587ii2rCCOtivl5UZ2oDn/UKVqUs5yRLl+eSE3Jy47SBMfMZqwZsxBiiYkOdlO0XCsFzF+wrbPVsZbMtQwXhI8gimKE1J/NcQxZzBCSxdlPlM8+1L5AbZd4RwBNESGEESClFlW5V5YI4gkPcdA6NCFK28ugEqWwz2efmb7j2vv4cT6wrP4qb60GVl7aAbF5Zr3mjQjNpIBOQHmFtcQGnjhzBs489hl8//DDOHH8JS+fOYDjqIcMQu2c7uGzzFlyzdRdeu2MvNiY50pGmGVIpJXsYMIOQqnFucnODvBg5OxiGLVK5MmtZikBvuNv62nmMbJrodruyc+cXFakxq3PSABKsOHW+wY5VSrIAiz0XOHdKNQHw97bUlqWuv0FCUJ0FuKWaBYWZlfy+zm6e4Fh8ZXMD1YeatQJX03xqqTsDaFP2L/9tRLtWZ2RTLRgtn6Uy47ExOzfMfQNIQk82ERh0CKCnuYACmz4IpQQm5SxAC3Cr122jHBSo66zgp40zDc2Ffprg/pNH8Vh+CLf/+Xuwa1uFLhshlGuaIC2pT4tGygam69WbsTljCsKDp7xZjtcSz6QJxIrKSjZbeA2hMt3HPFFUC9bQCpaKN9t38/rzZ5fXmvjaN57ErgtuxIdv+SLSzoxUn7bxNuiJ9wmD0qlzQ2xqseW7HRqiipnHoqaNAODjXLVaL5yL7PudRWpglAqGykaaYFPrr842AGRDPcHfMKYM7tlwAo0pjtGoYrc7RJwDrFxwQBDMct46j8XqT7sY6HhDrjwBqFXCBr50nrDa1cpd/pnnyF+KOtBrPd7dDDG19Odaxn/T0hLW04kyNeSe8iK78WhqDR0V4nyvCB/5PcFauRh4xSUkI7SkcpdALo4lgn822gwGPQHgfmGgbAXjUHNILgYh35kAmH9nRjK/OD553AK5cl6wLbBqzdHIZgPVbqrQFjgOF9lz1U0IFvBbjeycWK9F/Ip/VqOIVLaZ4LrmJZt+shQt/mo28KtfPoivfvm/Y//+Z7Bl6x7cettn8b7334hmc1ZrIe8pUsePaVk8Ritv+lxpWx1iDHy/t7I3DMfJWOWxCDpyDIfYiTj7CMR5bFo/aIPM3Oaih3u+9x08+MN/we5t23D9e34fx84s4bnnD+HMqZNYWz6Lzdv2YtOmLWjz/Qaco3289urX4MYbfx87d1+kY15YOYa//pv/F0898SK2b70ca/0VnF44ivnZXdizczfW1s6iKNZwxx3/Ca+77nVo5CVW+/1gT+5nHt4DvfZ7fRypQYQqfWUdhLHllURjjYr24Lzhuc6GLcc+xMYyq3M9NgXwpeCn44LHv/OG3UQRIyWict0AuB+a/DyfORd8f/H9gPcAtbioqYP3XY8nzmvWPzYQEhLzGLhG6LkxjCf1BoZGiWaeIs8aeOihB/Dg/T/D0tKyHSb6hcbTli2bcMMNN+B1r3s9ZuY2go8hfPmwYoZyicceugvHn/wG3vV7m7BlS4p2znnLfxuiKHjfpwPIOLhg2Arcc83Px/ywa95fW0BPJnb9h7oCdQXqCtQVqCtQV6CuwO9QgRoA/w5Fq19SV6CuQF2BugJ1BeoK1BX4zQo884OPVXHTdbppb8XTVLlnbRUB8JAZwIkVwMo7ZYbrKEd3aYxnn1/Fy/1dePMNn8G+fddMLBZtyRdVVbbYtDrLm9ARdERFDn/2NyGI1bkx93VqxxyVWVGZS+jlTUrCAZ+DVI4h+9AwNwCFiULMqllBYm3ce+M9WqhaVUILzakl63roQxtTK9msZDYADvbTAVDEzdioXDQcjpuu3Mz0Biq/DFcr2eHGmkyBfFRfGUT/5r/LIpHwkuAxS1EMigkAjscX4UJUcdne2ddjYisbVGYRBrOG5diARhbNMUuZmaR5jkLKN+d1NpMxGgSm3ESWXbXtfSegaAw0Wy2DNzYBKMeZNq2Q9WiDWcAjZtMCLeXscjO/RHvgbFparRKS6NypWA5ZgoSRMac20iXlCnI8cVOZdU2tXE1kfU1KngrMsWrjAJsqXgtC+ySTDnzIDd+KEIIqI6qAtF2tjWuqCisQuDS9EV0lsvxMpISusLZ0Doeef072zi/sfwYnjryIpVOnUfb7mM2b2D4zh8u3bsdrNszjkg3z2Dk7g05q1TNVdbTS1uY8OBZYIzdiWKFONZWtmPlLmdgEFlQLBzW2cz9l4utN85ATLBkYv6jqJ2wJVrKsl1WG3tDW2hDgneBOyF1UTTXOmf/rBgg1WGhD3rmRMTtzCg65ie5mBCtqp40Jhg/+bDOjaUaolJq0BdW1ZIYqMWclGKRxSUAXmjLiGJsqDqf5stNmEVFfK9Plka7VSfXj2NZxB/Wm81I1OmxZHuyko1pfRxpU81KDJQ300wZ+dvplPNE6jNvuvB67tlcYcNxRbUhFf8GsaJ7TuhzLAKLiusL3jQ0YPOeo8nRd4meG3O6wbmgd4tAVqDYAjvDXF5uAcCiQxzmr8aPPTbG8muMr//AY9l3yR/jQR+5EledSFgtgNqh4nWY5e60wVI3H67r7uhl6hjERlMyxqSXaFSvqO1iATyxng+ODVOy8FqE+VOa5ScXZrROnhjCEDYP48/78eE147nxvH4vngK40lehsFNLcHmF2dlbX3/cdN8ZI5StlcoreoB8aagjEpvXVmAmqYc4/cTTQhpyQ3RWPTQMa84NCWcg8L+WBB6Vx/Lmo0I+55W7S8bifZmNbzawxlxii+t4aFc1sRGEzBDPMm5PrZrW85x1/dljaPprqflpRx6abiRtycGTQ+k1XhOCcoAx1Nk4FK+jYYNBMmNka8+x9L2FJ+fOxOSnWIjZQxXtXnLPxeSPe/5lPzIKzOaOVtzTP84TwMcGhF/bj7/72r/HsM4+DnUkfu+WPccttf4J2ZxbDkZt86MiQNXkvrDBUMwybVjh57BQQxym/R9eQaHEt2B3uXSy23Tc8Ngwm3QwWn12UrU13h3wGK2fP4ic/vhv3/eB7OoZmewOyrKM1ZHllEXk+j107dyFvpCgHzEIfI0uGuOKKS3DTTR/DvgsvwPEzL+D/+S//N144cBLbd1yJftHFSydewJ4dl2JuZg5nTh/Gtm0b8Vd/+Z+x76I9OD9YQV+qXK/VbFSgjT2vqXKK5XwSmqKkTncEgprD4ngPzxy2UHbkA69dtLdWIwZdMnSfsDJXzwpNQ1g+m1np77nP94lrWJyzdjnwv2u88tkorOtu3mPzhGE7j4BNIXaM8LzmvU3AOgDiqA5WI1HO62l3BjqVp8xcP78k9e8zTz+L4ZDRDbxnca2g8r2BPbt24s1veQuuuvoazG3chIL39gwYlAM8+tA9ePmxb+Kd79iAzZsaypseMzs6ZTOEAXADdJ4YqzlOURRSydtRhMdUA2CvgfVXXYG6AnUF6grUFagrUFfgd61ADYB/18rVr6srUFegrkBdgboCdQXqCqyrADOAI3CcKrmmj1oRzkYAPKKyllmmFfM+uQndxrhIcP7cEM8+v4bj/V14wztvxwUXXDPZjJ/YKk/UQFZcWfkRNxzXAcJ1qqEIVGM+bwQN3hR3bmOEDRM4EFWL3pG30oQbiuFnDbacW+hNyqD4IoCggnWyGWqr4KhoiUqV+Hkuo8FC3OS2eoagzspaqoPWww8DE26sSj6tDD5+0U44vm9Uyendg221ABnPOVhKuw62oI5w2TanhIO2JjZo5ya64YQ+J+SrRjvFWP9YR/6MYfj0ungMEDxI+2XlNDeOR1Zh8zxs+cnr6lzjMS3CxQCs+k3D8RJsRmtrgcNBH9Td5awVqdCgQFUMAGbtcfO3GGK4topet4tk4RTKwtmZ/EV4mciWmoHLVniXFQGhVaKCpQGkNdstAZCs2URKq9MsRzY7IxCctFpotNtAK8eISrW5OSSzs2gwezbJMGDedN4W4B4QynPzXD6bKchRqKaUpSuL11tFen4RJ48dxnNPPYkDTz2BIwcPoLu0iHQ0wEzSwAVbt2Hvtm3YNrsRe2Y34cKZDdhGVVoxpJeqNqGHDTZb2KKZ/+OuNs89HRIs89pWssuk8npMZ08blvsi00pW9qW22hboCWN6AlkpXiKcGRm+86WxEUTquJjlSZtnTxKDQ1lwe5w5nzpkCI8JF20TK5ASNu39YkM7zwOfE202ba/sueO564YBfk60gjeMCOM32EZbeRYhQiIgPgpgK1qPGiRHCBnHdLB+DrM2Nnp4LhAMGgoRTPKLAEnzOo9A3I0snIOcA4LP63JWpe5MKgzyDA+ceglPzxzFrXdcjx1bS0FhWqi3aJk7NMBm8SLc4/tG2LcejEU1Kv+dTQa0btUlTtOJcpU26rpEVIazOUdwh7bVhocRJBOK07JWUIvzm0o6WQ9nWDzfxJf+/pdSAN986xc1J3qDrmAP7VHjuJkq+qZW8/F7YZiEDExnfvKz10PoKXRzbievP10bCKWoJtVYVHOBIaJAZwCQBlrONo2KYNsRe+zIOj7k+dr51spCZsC6IcagRuskVbsBxhIwGkpxzjAb25CP6nFaCMtiXvVuCgDr+MZjZQxHy2gCRjWWKC/Ytz5lnMq61o1LnGtSlUqpT+Wss34jGJXNstTPVpa6Ns7VjSBOsynY/OveGOZVXLdVX6oZCbHDnI/3EzcHGdxTAczf2UTBoag1NLgF6J4RoKeiH2R5TIBsyC51s2zho2bWLgU8n1hTvQfvP+Fe7AXB95SopI7zk/WJ5xWbk/TeFdX7BG1cFkd83MBMp42Xjh3G1776FTzyyEMY9Lu44d3vwic/fQcuuOhK9HoFhiNmfHOO8V7oPFhec6lIB2zgCQ4gmuecJ44QUFNEUCZHCMp3sW331Bp8Ot4rzUmvYWO0kg5m8xbWekt47uBT+O9/+zfY/8zTAtidmXnMb9qBPG1hdmYW7WYTyZjNTlQ5j9DtreBNb3w7brn1FoyqZfyf/9d/xrFjy9i69VKcX1vB0vlT2Ln1InRaHSycPYqLLtqNv/yL/x1bd2ySQnioa+sxx3WZf5ne6924pbmkbN+ggNf67TGvBjc9g4R7O8eooGp0X6ikjOV9gfNU4yDawctdZTRRf8fmPq2V4XnDjRixGcfNQwSxbmLzc4zmoHKGPWdyujtMcrYJgAmy3eTFBhE1woT4CTl4BKeaZs6moAGefeYp/PSn9+Ps6QWUJV/fQKs1q5pX40LwfeeOHXjL296KK6++CvObNiqqoT/q41cP3o2XH/8O3vKWOWzdkqDVZEZ3H2WD9wo2AOR+j+COYocbq+ipjua999ob76r3LL1c1l91BeoK1BWoK1BXoK5AXYHfqQL1w9TvVLb6RXUF6grUFagrUFegrkBdgVdWgBnAAgZB8ecN2OnmblTlKBWXsEjWsVT9EYQRRLQxHqZYWxzhuYNdnBjsxXXv+oQUwLRxNbgNYGfdZ0zVPlPYGGFQ3DiMxxVtJdfDIm6ax43tqT1ptJRmDqQtHbkZHnN1JYYMVszOMQ5KX0EEok3/wBSGOkvVlqbcNLWNrmwyA8SNKq0IgL2RSQVZSxvssprV5uQUQmnjXdbLVJXYrZjwbv2GegQnE9vqkFPpTfOgrA3Km6iUi3mYFMrIQpfnpI30CEycd2jg4E1gZYIGOBLraLhBu9MpbBgTmEjh6c3/qK6O6iiqYGgrrI1mAkBuuBOecSOXeb9ETvys7hrKXhf91TVUVGktnMN4dQ2jtS6qbg/V2hoaa300ej1U3T4azO0jIFA24HlnU9qLkpTD4EEQK5VlM+EsQVvgawHe2/aSsESwOlhgJknTVuC0PuWmLa14eW4zM2jNbwBabaTtNkpmDW/biNbGDchn55DPzyOZnce41UJJ5e/sLKp2G4ePHMUzv3gABx/5MV46eBCr5xYwmzSwc8MG7N24Cbvm5rB7dg5bshZmGwna4wZybSZb4WiES7hJWFrIblKWnYQ24wxkuYJBgni2UOamvNAK42WHVGExm9TZiBGACQgEwKixRsCkTNKxILvHfMjeDfmb6+eWgAdLOlEeGpAqw7kcSZnlHGWruGjXHZOCDX+jWt2qZVmBEi4EiLR+fSB8VnODRelWgaaGd2poEHSKas2xARYVlcqO5b97zHI8UNksVa7U/HHiG2YL6nEcEAaO+Blu2Igq/NhMISjXzHU8UZnJY6KNLsfhZE0K6waDnntpgp8cP4zn5o/jE194N3ZsG2OUZyioqCOqJ7DVsufmkAgAI1CJECz+LjVvsMqNx8Vxm2e5M5uD8pWwq6wCSKGNv/I4x8reVM5psG3m2jga29GBw6vd7mB5rY2//covsGPv+/Dh2/4cWbuDbr+rta8Y2qrbKtwI0wgpvbatt3lljQjaWP9iWMgm2M4JzlHme9Ce2O4KnL1BncjxlFth7QYTwqKgNAzQkpfQ677XSh/LtGlA14JNBGE+cWw4G5kNDRwHtKslZKW9u8d8zP61YbnrZYVjaHjIE3T7PX1fzQ3BOp2v43nGOWab/RATEMYcP3uSD8/jHY5C9inVlFYi+14TM4oJn90MFN0ZlJccLJfdiOM13c0WjDlYr7YODVWqtZsx+H5yWwgWvLbXBYalFcNcb6TEpsNGsOL1/Z1LA9XFsZlGPrtS37MRRvWJjRmcXwS7AdTHe6jzgqfXyveuaGfu70tZGuCf1dRT5SjnZ0arezY9YYyZdgsry4v4p3/8B9x1110a129843X4489+FpddcTX6/RH6A4JsW/3zrUbMfWZjhKB5ioIWwByfYT2Jzxg6Tn321HlAY6wqPXe0bIRmsOi8EYAm6ySb6LSFTt7UnOJpHji0H3//D/8Nv/jlg+h3S8x3dmPrlm3YuGFeYyfPZqVcTTNm9PYxHqW49rWvxaYtKb75na9g4dwAu3ZejoVz5zAs+9i3+2K08yZWV8/iwgt34y/+w/+CzlwbvcGqmoHoBrHeen2aW+3GLTVUKAYgqNBDY0J0ZPE64ucdfrmHx/NMDQiJ278izFfDTmjIkOmDnCL88xMFdWiw83y2KwTznDlWmAVNxxZac3Nccsw6toNZyLzl9+3mIsjL/GXbjsdxFJu7PIYbqruaBloZFs+dwX333o0XXjiI4YCuJawNGyk6+hmAtucDrQWbt2zGRZdcjKuvuQoXXXIh5uZn8PMH7sLhx7+Fd7x9A7Zt47yn9foQY0afSGncRJKMUPEZVznWtsV3A45zyl/3gRoA1/+9VVegrkBdgboCdQXqCtQVeDUVqAHwq6le/dq6AnUF6grUFagrUFegrkCoAAFwhEMRQETAEjdo46as8iJBsErrwlFQOuVSsnRXxnjmwIoA8Juu/yT27LkqZCn6g6yuMpywGsWgJm6qrgdO8ecFgtapjKg4lXJXKsSpctBWvNNUTWWVUl2oHFKqRQinCHCsJJxsMjs0Ds2WYUZUAq9XI1JpEm1Xedx5zlzAkXPvojXmRD0W7Ti5oW5ATUhHEJAT2oWNY+Y12iaQG4ZWe1kSPc30nCjnQq6moE1Ua/qIAozmZqvrKatrboRmHQyVY2rwRnXX+nPjcUUbx5gTG9V3EQIbABuIq95DXnmzt7Ixxqhi3isVWk3l57YIJrkRWwHzwwpZt49xl1B3DaMzZ1CcOQssr2C8uIhiaQXdhUWAmZ+9IVKqh2mtSnvOYogGYV45RpMgj+fExoHRSGNPwCzkB1vJIylSUG1KxilIHbNrXVxb1SofVXmPqTbMC0uUtfGvc5UKNvM1CYovJYamwLBZoszpSd1ENj8PzM6hMT+HfOtmtLduQWvbdiTtNroLp/D0Lx/G0f3PozUaY/f8BuzZvBUb2k1lASe0ypRiuURaZrKMbuSk5bQatm2nFVzcAbelNK2tMRhJCTmkOji1XTVrw9qxNtqAZo7qaCioYDhp28+o2DaspAqMV9IgpjGyotTKV0NgqfY8eTR3aCMuWCY4TcBMeMuN/JAbLvjq7Ml+vx+UxFTIWikbYd2wKCYNFC2CdWU5eo5orQlK/ZhRGRXJVlcF9WfIt6WKkLCQKjLp06lIFgxzhiS/hlRMv0IJHNaTkF+sCMpg6xpVbbHJw/OA6wPtejnWpzbtBE9tAmANt6nlsOrZStFNGvjxS4ewf/6kLKC3bhqiardQcm5WDSRjWvcOdL5RJarjjSq2dSAsrkUxH5frRqy111KCJwL/VOOHkMJKYq95zvm2os5ritcIAmDiP+VLUwG81sSXv/4YLnjNTfjgRz8P0D5YudPRvt9waQqptWipzvxetCJuEhQFJTpxEccDx8orrag5LKl0bQkycm0ilCIwpvqVnxlBrNTZAapYxen1MkJQHoPHrJty+PkEmlTj8md47szopepWP9eALFv5c1F5yqzcaCfrelupyNNgliyvv/7O+59AvO9BUR2plindWHxv42fIsjaocCf3PloNNxLljhNkeXxNG4vcBKK3CXDb9xoeG697VDAbOrsGzk2fZgbzOnDeaR1rNJxPPLE7dq6vwWaw1abVvtZHwrWQTa/mKK4Fvs8ICCpTuURB5+jAOAQAACAASURBVAWtpb76dFXQFJCiM1puB7iu/G43bnBexeOW4jaM8TjH4/yONdV4qsaYaTXRaeYYDXtoZg1859vf0q/FpRVcfPFl+PwXvojXv/46jdXeYCD3BzpgsGbM+OZ4J2zUs8Z4CvzXX2et/aqjr1sc07Ia511HWbgxK5x/Dvb7MoFwDrOuR9oEs2d575rvzHNi4fDpA/iv/+2/4P4f/xiNbgd51sa+C/Zh46YtSLIZzY3Z2aasxs8v9dFb7eLUqRewuHwMVdXBhRddidW1ng5r3+4L0Wk2MeitYOuWDfjCF/8Cm7duQm+wJsDb6xGY0paZayPXQzdQ6A4Qctn577RW5nfVHBEs/zmkOFZ4f+B8kJOCnrHcoMHzlMV8iNWIoDz+PWFjmGA+G7X4HMQGAzcLTppk9DO8n9nSnr07Guxs4FEMAZtAWhxVmjtAXyDZl4VeIuuukdw9HDtAwM/5zPtgu0kr8h6efPIx3P/Tn+D8yiqGBZtdMgxHHNPMtOYY5ngc6laj5rU0w9YtW3D5lZfikksuxIvP/QJLL/0r3vv7O7F1a4qqZK0q9IY9NJQ9zKYA3svddJIlMeOa9uGsE/CGD91d71n6Aaz+qitQV6CuQF2BugJ1BeoK/E4VqB+mfqey1S+qK1BXoK5AXYG6AnUF6gq8sgLP/fDWar3toTdmgwovAFipZ/iLCqmGN0DTlBuMJEQ50qqJ1XNDPPHsEo73duG6Gz6JCy54raGrlETcbIsb3rZANoTl96zMiRvB66Fv3CSO0DhNbNVpa1ACKgPdaDEdf17KHyojuUHeyARISKsFtdZ9OTeUKharVuJxWenmTXbWwlmVBqECtwIjhr3rgTb/PslqLKm0taKMG8T8c4TM3EyVMpGATyDBmaMTa2Up24K9bsxqDYrOeI5UPCq5VvnDtvK0/afSSgUYIk+j4sW2zlMLXH6mlZlTuBavgT/bICT+WXbZ5JBFX/l67SxBO6nQ4uZwf4BsMEBjaRnDxWWUp8+gPHMW58+exWjlPMbnV/UroyKOG9PFCAkVyvp8f5YgBDfZBT79KyqQo+0wz1lKvJxwy5bPthil4tpjVsruMF4NHo0qtPEsNRttua0mGpMsBVXkuLKVtq5TaFLw9bcqTLbFhKTNTHnCfabycvx1WoLCaZvW0k0p4ca9Acb9ATpZjjYtpTs0uS6BNpWXQzRy5hE3BOmZBaosZG7W81qnDfSHQ6vpCK1CRjI31bmxL/gitV1TSjZuznPjXuct5TUVU2Mrdgl0wnhn84RqoLEs6aEV9EPb9MrOeQKV3D1hta0hogAxLTmlAo+2u6UyTcWrS+cFE8RoXAlMGkKpOSPMPc43wRhZ8xou8otrhHOUqd4zNFifsclzdP6wxy0VdJyDacj45jUj3FB+ZLBC5+eub2RYP/4jvI3gifPc48T22nE9kMqVgJqfw/mfGMqpdgEAx7rpXNMKPQLgl18UAL79i+8RAC6oSOYVpk3xqFIt3QATPzPA92CrGkGYpkNQvXE+Ez7znAg2DUGJQQwkOYYJrATapFa0Ij/aRbPZw4p/jwHOmVzNMhlWum186Wu/xq6LbsSHPnonklZbAIjnyuvP94nAiJ8d1d8aFwkh2FAqbKqS1+eG8jXRxlXNKWGejksqEdsoir5qTUW18qFV39AQICVvguHYSlR+xUYhr1VhbGk0Obud6yhhjJmk10aOHcIw1k1Z5cwgD3Mn1lnWzOusiH2cQEGFe5gfcjXQ+U6V2wZQ/lyp4Tmfgw16tLDmcRJ68jPHVJurWYN504Rlg0kjT5yHqgHVkFJixix5K3f5GXH8+X7D6z7Nnlctmy0DPCmBbY0bx7XXOw7coAgn5FSzkO5OE9cIrsfkhGwe4jji3KO9Po+pr3py7XTeN38Vvb6eD/g5Bs7MGbY7QVQ5GwBbHWk1s++p8fljfWODrjXV6VkK9k7RbvfBB/4VX/7Sl3D8+Ans3LUXH775VvzB+z6ENGsxeZlm3cprH+s4eLxcJ/zsoucKLTdez6NDQpxHUv+GfF+veeF5gKpXri1SeRqee3z52YOnwUYTguY024AGwWKDKmOu1R20Oil+/dgD+PY3voJnn9iP5bNdtFoz2Ll7LzZu2aUIgs5sS8065YD3wAb6vTM49OLjWFkeYPeeCzEzu0ngcuumzcpALoue7ief/dyf4LXXXotufw3d3ioWF5fQmZ1Be2YmOHz4fPlkwfHAtbUYDcI4jfe7YAGu9dnPOe7si9nPrgOvMe9dUtMHtwo37xEus9EnKtOd0xufjTxv43OXPyNt0CGAz0YjjEve00ucP7+CmZk5zM5tcJOSFOvLYexY+cvPYewC1zs15VgCrKa8hMfYADrtHEcPH8T9P/0Rjh45jGLAZ7UGGPk9HmeOHkj5Xlwn6ZhBG3yqhzMpkWk5LqX52UPYs/kkPvChi7F5E+cBAfDYa5Hua25KkMI+C81AIXZBTSlpgtd/8Hv1nuUrnrjrv9QVqCtQV6CuQF2BugJ1BX67CtQPU79dveqfritQV6CuQF2BugJ1BeoK/LsVePoHt2i7L1oHRmWT2Y8Bne1huftMrmMVJjfREioXCU6GKc4vDvH0gRWc7O/FmwSAr52AA4HEAJf4WgNRK5qsRIxw0uCFH8t8RSpVohLPEJqfzU1k28Ia8HED0dmkhD/6ohKL/xMEtVWq1HBDKw6dj9vQBrxUIDyXoISJUCaqbZ19Seht0EhbSm6C8suWma4dNzG5eUiowg8rRgTPzquk7ahUY8Huc6LgkrDFUFlqz6CojKpIQT+qU4KdNUGK7E35mQQ5DbLHprMqAwwlgMibLcHRCPVUXSpjQ+aq1MPUrxRWcStPNaVymECRUI/A3D9DbMqrlHMjnRaI/S7aZYWcCt+zCxieOoPRidPovvwyitPngLU1JKuryIcjjItCFsMZgR2vBTdxec2KUiBNDQAEgjo8IeCJSkwKxqj4iao82o7rWK0om8CMoNzl9SCo1lEHe96pwsm5q1aKGh7lVS47Sll6c3AnhkgcPYSJej9CMgKGAWtuZQ9rRWtmbkIzd1X2wPyfFL5As5GrbtzEphqwyhpodDIB4Gy2g1GDkChBo5NilIyRp00kjRzDsgIjoccpkLVylMM+KuaXVhUGZan8xxbVycNgpUpoNST48J49r12n3cJwPAjqLVu5UnHKOZUQFgUbVwMennspeKuqRVASQLpVXpKpT/JpBXMCSFc9lC9M0EjlsgFQweYEZrFmucY8raYNJQ1pqYYn4LISMJFFLUFhtIV2rqlVgvo85TtXQjyCz1K30lK8QtZo6PUcF1Q/2zI0wNWgwOT8s42o80wn+dABNHJ+GwSH4+e4JTYJVsOyDw6wakSVHC3SqVSLYHAdnORkWWs08MPjh3BgjgD4vdi6YYges8AJJ7n+WG46yQCOjRaCuLIpt/W8MpzLCs2842abdXmZnNJW9jL/2HAqbxLaUEkcvsfrEXKT3dAxtSqVRbCU9OQZTax0O/gfX/81tu97H2669YvIOzMohgPVU6rSYC8bm0R4XXjN1HySs8EhqLB1fQxIY+MA1yc7NHBdt20yMznzvCPg6JxbgkPbGXNc0cKe599qtt0wwWsR7GU5Tp01G+4XoVGDs1ggjmvbxNo8qD+DElIK9jBvrIjO0e8PMDs7q/Phcc7MdHSstAkXslqn9tW6mvD9bVUdVbi8L+h6CZbRRcDqbs4hWl4zn5i15rjn+izrcdopYyzlc2yIEvhVM0LjFfbRQWg+cWWIcJsKXMFDNjtwnQrAP6ps+RmcS8x+tjLeFte9vlX9HPMDNvAElazBqF0IpPBXswPPh6DZdacNNNdS1YCZsC1m2RKyeX2OY4S1tk207+/RoSIqQt285N4QAcpgPWynjQxNrg1yaS9w//3/gq9+5Ut46dgxzM5swh/ddAtuvfVTaHVmBfWLUV+PIsWAx8RohWmjicG6nzMaDCOQnTebVdw4xOssO/wKmGm3g4Kc8JpqbiuepYxlBrSaqErfX3Q/dpa2LNLHHVTjAVK6DMsRYQbJOEGWDPDAA/fi7nu+j7MnzuPUqXMoRiUuuuhy5c7a8IF27B1B6mazxMvHX8CBAy9gdnYOF15wCdrtGQFKgdbhCGtrK/j4x2/B+9/3+1g5v4yfPXw/fvWrR/Hu97wX1735rVhd7aoOdrOwe4PWUFpi816u8ep8eDdhJW6U05gO7iwB1rMOvKay1E+twp2szeHZjc1c/HfeLpp5W/cIruNew7j+OrNcn8Fx3+BzipsulheX8MD9P8Xll12Gq6+5GmnWlkV5MVoMDT+QYwGfFbOM90raR3st43gsh100m6mcL1aWl/DQg/fj0Ud/CTpODPp8TmpibY15vTmaLT938EatY+Raw4a0RopWnqPdbGE0HKC7eBiX71vDzR+5GBs3UbnP620l9IDNAFQBswmsGIGu0I4G8TMinw24Pr7xQ9+v9yzr/+6qK1BXoK5AXYG6AnUF6gq8igrUD1Ovonj1S+sK1BWoK1BXoK5AXYG6ArECT9x7SxUtDaMCLirvuKntjXxvFAqcVcw+y2QDTNjRGCdIRinOLw/x5POrWOjvw5uv/zR27r1Km6oTJY0si0NmaHg/bRRLLGgVmxQodvTVxnzcGJXldIAxcYObZMvqK6tVIlPhRh5z7gj0tGVI4KL35c9a3al8WAEvqjpLjErbsdLuOVpSO3Mz5rN681SwyyFv3gjmhp/Ui7artP2olTBjWQ1Oc30FGYMFdVQ/8fMFwcWDDJMNvK0u4uujolgqNAEiW9Nm3DRm9mrIJ5aiM29R/4cxBlYoDQlxvbFO+1lFbgq4lkiofNFHpkgJkgh3w/nwPZsVMNdIkRHWFwNgbQHDc8fQO3UW/ZdOozy5gOrsEpKVLtLuQCrgpKBilbm8BLENjGkXOiL0asgaWtdBYIUg1RumEoLJmjhuREc2NlURRRVu+AltuHNsEvYSwEbQwE10K72tIFrfwKAN/nVaJDcAcLOam/quabR9tap7qk6NY0V5sITxoU5RVedjtwpxqqCiatgb69po5gZ/iwqkhqAwc2Wz+TbGhHa0De20URESEiK3uHFPkEpLU+aGEloYkhhMefOb8IfwjGObcEAWtYRWyRgjqlgJ3dlMUUmbh5KwhfbRqNDmWBqO0MhbVhqrE8CKT10bAoLSeb7KoSbE13wN0EswNVhwh+so+JM1DcZN5wUfCOQIZ/Vnfi7VdRzDysgO8Dq4Akh1HMDqxJZ6nOpcyrxCgUIgm4g9K7j+sJip7F55naioJki2gtxrjlSela2cZfcdVJAph0uwoWZd4/X3QLGaXAq6MevUMIjmeE6mede8BlrBwrznmtFLEtxz/CAObjiNj//pDdiycYhhh3WkIjso0tep5KIKOIKWqWKTTQc8RlrwGjx6rE3VrTHnk1XOcsIZvsCwm/DP08rK6VgPrsnMYe4QnKshIhcA/so/PYEdBMAf+zM0ZzroD3pSaVPRaivoaOdq+BzX3DhVUjZGSDHJcWTrXKuXYwarm2/4vWLI71H1bptZxzE7Z9f3DCvSNd5yjxnOA0JENwl5Tebf2XDAecamIcF6KXGdbe1jIGh1bjlfMxoXavYgOPdFTgT0CYJnZtrBLYHzh1b/BKXO5OWa3F3rSanO+5MaoQTqRwKWXsP5/qGbJ0DcCagOge/8RI5RrkmxKcGW/VYK6x4mdS0hIt/Sx6k7EMd0UF1zrvA6Ok+e9wMrPX3PZnYtrxuBqK9XtJzmn/k6N0iFORnW4PVOHNHSmkidwI3vHdcgKeNpsUzYpYYc31M576h0FiR2Z4/nOME5laiEd4RuZRFgXIkhG1CUqZrrGhHAzc610UoaoA79V4/+DF/+6l/juf3PIkEb11//QXzmM5/Hnr0XotdfRYmeMpXHVXS18LHwOriJw3+3wplzKdiUNypHM4xLLC0u4Pln92PPjl24YM9ebJqbx6gcYpByDKj9Q/NEy5rgPZtN3KzB95TbQQmNFypSuQ50pMRmNv0YP//FQ7jn7nuwsNLFyvk1LC2cQ6fZxrYtWwUd9UzFj+EY5TgYD7D/wFM4d/Y0dmzfgQv3XYCZzgyqyg01y4vncNG+Pbj+nW/FwsJJPP7kr/HCoRfx3j/4Q9xy2yesiubcmTSq2dGBa7+fjPxlxbYbDvScEJt1/DSieczGsGjPr8zfoPble8kZnes188eZbDCCFM563qElPd1S9LzHBoQWmo0MSTnECH2059zAsnhmEXd959tIqiFuvvlm7Nx9EYZlC6uj0/pcrhUcG2yGofMFH2QEmrOWnrfyjA2F7D1bw0MPP4yHH3kE3W5XPz9mbAgbB7mO0c1lcs9xbbgGyJkgSQSkebceFD10F47g2gsK3Prxi7Fpk+9VfE4cV3TxUHuhIw7GjmjguSpmQw0wfs580021BXT9X1p1BeoK1BWoK1BXoK5AXYFXU4EaAL+a6tWvrStQV6CuQF2BugJ1BeoKhAo886OPV7SAjJmp0cJRjohhwz8qXPNWjpRbslUDY+5x0UqvTJCUSQDAa1gaXoS33PBpbN1xqTaBpVTiRmGwNI6b5NpepPJG2Z/cgGOOpQEsd9EML7xd6SxbQ9KYv8jNeW4C2kKSG9CGb7aTZn4d39tWqFE1K3gSbAOjtTOVIOOKNriGdXEj1KDVnxfhrABvAL/cVeexUyHHjXXCPv67jpkKRqmV12dmGsr4PKxO4qaj4a//HuFH/BkBhqBMprxJ1oclQRohQAPjYohOngvkCqFzA5cb87Q31KY7656iyY31EhjRArYcCkQmzVSborNoKr+XeXaoqKYeSK2b02p2rYfxy8exdvgY+keOAidPY7S8hmplDc3RGHk5xqg/QDPnxjjVNLZq5VkSAKuahDTaNef1Zq2tqCOMI6xsUREoe01bgkZlWwRdcZNa1q9UM7HmUkbb9lbAk/BN29UGPVbQRZjuDNSp6sxjybUmIJhCddvZuukh5oBaEe7NXqtE/d7xuGw/7jES/935ysHKOijGqPg1CKZSWDvvSKRsJJ1JkLZzZLNtJLSLbjfJG5xZTKU7oTHPNWzYRzUlgSxrR5DL+UXwouPgmGZ2aYDeVE0JYhMwUzEPbpoTqlGJTOUalXCGpv1uV9eHx8hrRPW5QHsAj6yvrZ25ec68QwUVG8pzrrChQCpBjkFaHRMYhKxdXnxaRQtiyUdan0FIRFDgDFI3a0S4J4VdUEQS2hXVEDlV+RVfC/R7A/TGQzQ7LWxMmrJUJ7xWbnLIZo2QmXXkZ/B3Kf+YbRzmZFThykKX+b6yDna2J8Emrx8vBxWaUlVHu1uCPNpec+yFMT9qt3DXyy/gwMxx3H7He7F7ewPlbNsgr2KO6sBgIjR0eJ573NHePFrmaswj2I2ObJVqG+CYy2v7ZV4a5aPzEo5tHWxASSW77YFTqfs8J7zeQIo3qsu5/C+ttvD1bz2NbXv/AB+4+Q7kbarwBla9Z85bjmsw3z+qj9VsofWX43+IZsvz2E0sscnDTg66p4T/ii+GpHIGMhML5VGxLis4/CDXtmAbHa2lqXrn2inwSltl2VPTQrwt6Nnvd7X28xipzOSx6zyClT/vKVR20lGCx9nvF5ib26D3Idzl6w2KXKs49jmv+z0CV2akUgHtfF3+O+dTBOTTPFnXIdpWIyjZxUXToADWmLRbgO2onbnL9+QcyniPZVNIyKKPyubooKEGEKr4NWc4Nz1+YvMLQS/HlNetqd14zF52o4DHfBwfEXavB/4FXRuUfeqfl5V4SpUyG4xof+wGFM5vWiI3W56LvaLwPV4ce4w84dpQIacSM+H4dMZxkhDmeZy0mlz8Rpht5Thx9EX8zd/8f/jFow/p366+5k24887/iCuueB3W1rrKci0xQNXIMS5tH657K6E0799c58McsAqeyxybBOQHoeOn08hw0MPhF17As08/iZ1btuLNb3wjduzYhTU2Egg+cv20spuPCQS9nGsE46Sg7XYbDWWO09o8OAp4mceJEydw33334uDBQ1gdsPkpw6DXRX+th7lOG/Oz82q06Q76akag5XzazLBw7hRePHQQxaCPSy68WMdDy3eOOb6+t7aC3du3IG2UOH7yGE6cPIWbPnILbv/kHytLd8immfB8wmPWtQsQOLqQcI7ENcTOI37uic9pvDZcS9y7wPz3XA12ajJgUxObPvSsOJo0q+gZTg1/bp6RE0CDzRtNGkCrQWyIvprvOF7PnTmD7/zTP+Glwy/iHW9/B973/g9i89Z9WBqe09hhjWPzgz5pRJeSJmbaHTXUNLMRVlYWcf8DD+LRXz+O8ytrus6G5YbGbN7hUclmXrbpnnc8v/iM50z4kdbn/rkjeP1FJW697UJs30G7/7HA8Kh0FAQbXdR8JFsV1tlRCprHIa/72vd/u96znDwt1X+oK1BXoK5AXYG6AnUF6gr89hWoH6Z++5rVr6grUFegrkBdgboCdQXqCvybCuz/ye2UhngDeaKY8wZ0SdgR8j5th0h409IGLhVx3Agk00jLBCvLIymAzxUX423v/gy27nyNN1uD9atMCGXZTHgR1JhBQSMVHTfSiAxD/twEOGnj0gpLbjpTrRJBAN9bikUp3Jw3Gj4OKW13g4LPFocNlLQ8DOIXvUa7ogRYVlhZATPdJI+ZlxFeNGmTGSwTfURxnz1sggYlqL4tZRjhNzf7p6CGxzRR9coC1LbHETj6AnkD1dbWVu+xZAKbwd5a1sNSoHljM0h9rFRLmQHITVduFhO0GPAL2o248c1Ne9EitLMxOtUYM6MC6dISxqdPY3T8FPrHXsba0ZcwPHsGaa+HxmCEtM/80hLoD5Fxc53AK8A7Qg9nHlMJ5OxZWX7K9jkoKrnxzjGW5wJxAn4hP9a5kTGxdmpJHseBYZhQclBtUvjJDf+QDxrVkcGuM8L2uNH9CmVbsPNlXQfFQGNfG9sBkPF6CaSGjFpbHBvk8NpESM3P4Pib5D5T1SqFa8zUDbCE6lRah3OcE+BxrhFC81pxY53Dn3bnGTNkG8oMzjot5MwVbjUZPIqylSlzWNa7IX9a8El2pDxWH4fAFefsKNhhUx3LzGKeJ3NIBYITDNgIkOdoKR/b12jSCMIxG8AtL5DWAF67ME4JgHkchkhWEVJF1+D5MZs4wDH1cqQNFIMCrG67kTkjmXCYqtAAPfVZAl6joIz0Oel80ECf1wKVFIFcq9iGwnHcrSo88/Jh5UlesXcfOpzTBJ8B+AiI/4aqmQ0DhBmGjkHku25VjLBufROA7HCVh0o7ZIJDgzZlsQabd0tYK9nW9tIE9548jEMbTuO2z16PPdtTDNoGcAQWhBBVaeVltGbm+Xu9id+PywAzyHNlbxOmREVrbDbwmDSAlTW+DAo4Dw0jqIq1HbBBpWyb5XZAC3BbQDPb9cxigq9/8ynsfc0f4UMfuVM51wS6fB0tTyOkjvDY6zjrQrBjla2aS9QfYSUql0Ovz3E9sx1x3iSMZqNAc3L+MtmOSvr1TTHMfQ/557FBJsJo2R43mwZWXI8SAl+rW3lPiepv/rysWnUcnB+l7ILVlDK2ZfbMzGxoAPJ9RlCVcIkgjfnGo2GoJe9BhmbR4lqWwnHNYF1Yf80LN424KWbaiCSz+yCQ52tpndtsUwXq6+Y1ZiQALNdmKS2dFW91tNcB3wd9T2W+M7NVrQ72uhN/19oTbdFDI0d83cTtQ9eLIH2aba/xpLHvNY3NMhxLWv8m8Dc0NXEk0SWgYUvpVrslu3nmAPNk5R7AMTKgKhRodZpWTfqSyI2hlbfY74IsoaNBAyeOHcFXv/x3ePjhh9Dr93DBhZfgc3f8Gd7+jhvABgIeKxu9eC11a6/cDKEcd4JCqaCbVrEHC/gJIFZ2uRtidE9mk0ejxHNPPYH77vk+qtEQl192OV577XW46KJLsWHDpsl1J/wbjgZeE6goL0MmOde1klC5aReF8RhHjx3Dgw/+DE8++RS63R7GVUvgUY4RlZWlnA8E0atra1r/BrTD5zgejbC0eA4njx/X++7csQtbtu4QrCeoHBU9zLZ4Hy/w8kuHsdrt4bOf+zzef+MHUTJLmJbMcljhc4bHENddro88Rs6PaOMuyBss1eMYM8R1Q52P2epWXTM948R7IscJrcyp+uex2Q6dzx/s0uNvjYpKaDu8yOmgRacWvn+FpbOn8c/f+AaOHTrM9iJ85KO34q1veyeKPNd11+fynsK8+mBHzXGuprs8wfmlk/jRj36IRx99HP0B4XBH40EOAyGLns+yPCYqvnXv0rn6vh/nAjNOCHoZC1KsvIwrd67htk9cjB07U1TlCL3+GpK0o3vRuBoGAMybN5+tQswB1+8sU/PJNX/wzXrPsv5vrroCdQXqCtQVqCtQV6CuwKuoQP0w9SqKV7+0rkBdgboCdQXqCtQVqCsQK/Dsj2/Tfh7hT8x+sxKWWMEbx/ySyo02pGOrQahQ5CYwfR7TMhUAfuLAKhYIgN/7GWzfeVmwCCXwCfZ4QY0yUSJ5GzRsvHvzVladymU1sOTmtYGxN025YT6FHzEz1pvUxjlWENMONQI725BGFbH/LKtpqVGtRrQKyRvHyjnkRneww9UGnzYclUo72Vx2vaxEnYDGsNHOTVwpAoPVMf+dm678mgJEqym5Iet8WYPqKRiyqlC/xqqMc/VoSZsRdlFxGVTU2pGlzWaCHPOkOqATbpYzO7XAcFzYtrBK0BnnUv6mtE4tlzE8exrDo8fQ2/8CBvsPIj+7gla3jxZ36ql0KgsMhmNUaZuXHakgnDNkZe0rC2UrnwmFo8xPgF21tv0nR5TACEGhrqvVvBFoCBiH8RaVd+vVjuVwLKWdVLlBLRptTa3U1UUMgG9qbboe2MZ6egw491Gl0wa5r70bFQyMYtMCjyuqhg2g/P6xaULvQYWUYL0VrFKvhneXRXHIz9X0YWZ1gypsK9HUbXN9mgAAIABJREFUTEGATiU1LboJpLnB3cyREgRvmUeZNZBScUrIl6eoshTFyDbRES73+31dg3xMW9scSStHP2mgPyywcnYB6bDEzm3bpZqlJfSsLKAJz4KVZQCmVjE655JqPmddhjoFhbXBlK16qZpcWVtDmWTIWobXsmJmk4PAM/M8OVcS2Vzbntqgy3WJTRDOIOUxCaQ0gB5tRJMK+biBZsk86jb6ZYWDC6fwqyPP461XXImrtu/UMVAtzNo7b9Iqd4HadeMqKtg0XuLcDtfSEM5rjF4jUEClqYFRXCci/BcUJyjJrLzMkwor1Qg/OHUURzYv4NY/uR77dmUY0NZbzQ625O13rRbkayJMFJwO4NsQi1+sO+FHf9KMo7X5FUDPudfl2O/JcUqww/WNqtgIazVH/ZYCvxyrBPKUDp9bzvDVf3wCey75IP7wps+hIRUj120hF607hpa2dNY1ClHGMYtTeedDQuxEn+u5E9wOZKcP9Hpd1bHZ6tjuNwJi2kaHbPg4r7S+0sEhrK9832GokezqleFr+Kx6sEkmXL+YER//3Rbw3kIoq6HWTq7xVCs6f9ZgSCrskKsb128rnD0eWFdDMcPQOCakqJerAZWRIR9W0DZAXZY55LfbACDk0KsRxnNskuUeog20ToTceB731H6Z862PmZkZnbuAt6yGPRejSldKVF2naQ5vvO+vvzetXxPjWql7vmzV/blqLGLDzKAQ4OIYlno33JfZwEXQ16L9M+uizHnHJfD8OFjYcKCcYCq/2fDCBUW3XFr1jtFmQ0qWYK6dYnnxDL7+91/GPffehe4aM5q34I7P/zne/4cfQE6V9qBAr+gLls7OzSnrlSr32PjDsePsbz9XaG4K9tl5RKpt2uYLAvM6cs0eyob45w8/gHvu/i6OHTmKTZ2NuPzSK/HGN1yHq6++Btu3b8X8hhnkdG3o0HKcd0SfZ3etQKczq5osL5/HgedfwOOPP4HDRw7j/Oqq3ArGY9s9s4FLym7ew+nTX5VYW13VMeo+RHAdnlNWzy/jzKnTGI4qbNm6FXPz8zreVppgppVi1F/Diy/sx8YtW/Af/uI/4pprXyf1Lxs35KESxuXkWU4Zy3kYw7ZPj5bubnbwuI5jxPfzsP3GP4eGDALgeLzDYmCFNNhUZTUs87iZd+54AT/DCPYnBK8tqeCTZIQzJw7jn7/5LRw5eAzVKMW2bdvxiU/ciouveKPnOxXDdAdoUjtcao3he3c6Lbz88lH84N7v4snHH0dR8DM7aOZzaCRshmgqBzg+x6ohQmOWv/vZiuCbl4/uJYS/rCvHw2D5GK7YcR4fu+0CbN7CZi0ZYgvgF7SwLtlwQctoxn6wVqFxUC4YfsZ7wwe+W+9Z1v+pVVegrkBdgboCdQXqCtQVeBUVqB+mXkXx6pfWFagrUFegrkBdgboCdQViBZ76l49WtLeNlqlTG+SgTpzExRE1FkjGVLekKJk1mXBjLEM6zrC0OMTjz69iafQavOP3/wRbd1widZU2oJUBZxWoc3WDPS83y7V5H2ybgwhMNr4OhxXc4ia3wFGAclbkWp3iTUqrowxLQnxnwtcQ0BnixV/xvAWABVK4ye4NzghrtYk8UelMN+uZnUvVThBpBdWyYZ4tTw0FS1oWKrPTEGcCOINqMAILR0VareUNftsL6/x57CELOIJhAgaCekIbbToSeqQyXwyg3N933q7VeeQesvxNG+gkFTr9Hjor51EcP4HuocPoHzuG/ssvozp3Dq3za8j7A25p6hx4fHwDgqKUoJ/79bLxNTQnBBD8CspMZ8kCIyqNZYlrhaFBhq2AeXa0uFRd7As9sWiO1zPanMbaRYBhO0ergF/5FRVVBvXUO+mTgt9sBDsR1sYcWtmABnjk94vZnd7udiay1eqy/I5qduWBTrMlY1asRhFr786AySH6fdaBmNAUMOKPEcI5PVMvsZrWzQ9UykplTVgy08SIG+bNFM0Nc0jm2pp/w0aJqkkb6RQjjc1K9shOM6wEedkJwLNYPLuApdNnsXfXbrQ7HW3k58w2DBbSEmwFtaLycpU7bcWXx2kAbbRfltWqj5fAbDQqcG5xCWcWl7FcFijzBPOdGeyZ34RtnTm0mCVMS1DCHkJTZorqfaYK0dgYIsAodWeuMXN6aQFV1sCWTVvQSVooijFeWlnCw4f2Y/PcPN562eXYRNhVMQ/Zinld8xGbOKzCl926hnOA3SHHWfOVtu3BnYCqaIIq26BSsRuyaKn0G3FUGzp6SPg9CZr4IVKTjfoY5AnuO3UEhzedxe13vAc7tgJrNBtAhWLQQ7OVM4w5qF9/U/3vdUDgNayNysEFbXqbOoY4tvkzBDYCOFTeEY/ExoUw/qN9Kxs1YhOKGmj4GkJMNqqkGVZ6M/jK1x/DPimAP4+R3BTc6DAah9zdxjSj1/auVtF53Zxa9Fvvyro4t9dzJSi+db1ZOwbIe+0ToCNcDk0dbsIglAngMEBex1QHxWyr5Vpo7ba9sLTQApXTrOS4Bq9fi9VsQKg0JNhnU46vtxt0+FqvT3ZMcJaxrj0/m68Jtrk8doMz5w5z/RAs5joRjstAmc0IVGo6C1etMJx3upbOdg8u+ZPmA61dbOTQuRMsB9eM37iX8ZjVRBBqwzEvK2U2AwWgvR7w8m015mnhz+z3MJ50jhw76xwp2N/lLFerkvMm5x6tn1PbIJf8s5WuOgY2XimqwPnhaTOXAlj3WdZV2c1cNNwApEYL2QgnaLPRBWPMd5o4c/IYvvONf8BP/vWHOLt4Dhs27MCHP3w7brrpFnTm5jTPacdLAMkxhgbbkZy57nkToiGCEpu14L3DIFvLYci05riVNtZK66pEq5lgeek0fvqTH+FXv/g5Vs4soXeeTQtsamhhdqaNrVs3YufOrdi1cwfm5ubkzMFxcXK5i82btiDNm1heOY+zZxdwbmk5rA9sOCgxGjSQ5y2U6lYwO6ajA89lxNpWTATgeOB93c8tXMm5xqx1e2i2OxqnVC5TKV0WPfRWlnD6+Et45++9C5//wp9hw+YtKKjaZ8btuETBZyjOeToq8BkljGc/lxjq8/rRLcDNL5znzDx280J8fuE40r0sKoCDEl3rtu55br6SJ4mur+3yab+shjRmSOeMMhgiSZijnaDVHOOpJ36Ob3/jmzi/WKBR2pFi957N+F//t//Dc5lztSwEgfm8Q3eX5eUlPP7k43joZw/i5aPHlNPcas2h0WhidmajXA3yNJdle1kWGhucS8XI4zk2dMXnSo5zxkpQlT7od9FdOIw3XDTCbbdfgtk5vl7tahiOMhrIo6wKzecsaere4oaYqUU21+UaAP+bB7X6G3UF6grUFagrUFegrkBdgd+qAjUA/q3KVf9wXYG6AnUF6grUFagrUFfg36/AY/f8UdXMqc8z1PJXAJdUBnLjmpvC1QjjRomycOYj7fsIppppC0mZYWlpiEefWcJyeSne/O5PYeuOi20/SOVYsACOYMO2vQavAi+y1w1Wg8pftbKEX78JA72BbRgcgR5f69xCq3+V9Qha/nGD3SoPWZSu2+xWnq7AMqFxgD1BVcfNzKmSyMfGcxiVxQTsSkHTMBhQXrE29Q11BCQqK8Yi4I0AghuDUUFGuKDN+klWq9WnPn/boyrjkZCVFrJ872KErAQ6eVsbqr1BX7BV/xPEIEQupCpKmm2DtmGJzVQQnzyFYv8BjJ5/Ad1DLwJnz6HVKxhsinJM5egYFYHZEEjKFGnFDWPbc9POkepGKmWkbqWNopSqtJU0rGpok9c1oJpNm80BZrEmMXMvZuBybDgKdgrp18OKCOFivZTZK+BMOB4zmoPNqtQ7wVxcY2kK2Hw9vJEtNOX/68/RatgAkBvTU2ivc4oZpQJD0zkUVZuGCoY5ERhmAc4L4Kk5gI0OBp1R4cl3KqhEkrqb4D6R/antMoFWShV6YZtvNk0Q8HIkyCa6QkJV8FwLDeZyz7XRaFERTIUkc2QzjBoVCjYMKH/bGJP1f/rpp7Ft02bs27UH7byF3oB5iYaiVAxT4Rjnlce0LaVtB5qh1+0LnlDhaXhlhSY385n5uTos0e11sdpdw8vHj2NpcREbN8zj0ksuwea5DUy0RTM1dGBjgeoWnAH4WZxXHPNtWsjy+MsSLxx5EWmnjX179yGrUhxfW8HPnn8WabuDd19yDTa12ZQyQsauDtp+at2xwotffA9+Fn83kMucO52H+RZaE4owN7UCai3xOGnTcjXmmQsqRShmhwJb9XKuU0XdR9HK8INTR3Bs6zl86s73YuumMVYIuljLcSk75zy1MpfHSKAzAdDrxq3OQeuyFdI5Vd+0yg4wcqpEpWW2rebVlKF1gLCOGcbOWeZ45c/3ej3llbZpDV0MDeWSDMfPlPjmdw/goktvwgc/cocoGaEI185haZUkxzDBkGoaVIWxASeqi6dj3NdRa1xQsRok+ZrInlkNL8HFQbnQzvX1HKF9d2hoiS4UQcFMYE+IxXEpq25BMnVsBBhjUB2/eEyDwUCf2el00B/0DPKZFS+bfeYGO9uX14LHQEtljkXWcGrZT6tlOxZE8Mo/834pNTeV7VzL5WTgNYE1aDWZTdxUQ4LG3STvnefK+Z0KmHq+hXzVYJ1sdWFscvI6yfeM9xb+m+6VWoNpv29Aza9olR1V0YbVdtMYFgbe8X60Xh2qtZpwmxbBg77cBXj8zBSfqLMJLHlvT3yPUgYyz50572PXp8GsWirRCV0J/xpWAPP7XCsM0HkNRpjttNDMKnRXFvFPX/sK7rv7bqyuLaOR5bjppk/glo/9MTZt3qG5Nhz3MBz3ZQksb4lGE03BzdBiNLH6dvORbbXDmiCw72tQjrh2NQVk1RCm9R9oNht46dgR/PCH/4Ljx0+hGAyxuLAo9fry0lmMRn2My4Fsv7kOco5yGMxoHUoFynNe82ZLanCO5VarI6vxVtaxlTfXTpLo1Gu2LMp5/ceJxgjvcZKd8r4WVNZDrWmpXkNYPSzWMOiu4Nypk8pF/8u/+iu8813vUkNHvxhiREvvMK7i/U9zLliCR5t7j18/QzlT2uOQrgacN/yi2lzPY1q/rIKP9z2C1U7e0vWQCpggVc9u0yYEOS3wmascIMk4XzNd81azwn0/+C7u+f7d6K+xIWlGp1cUS/jYzR/Addddh/mNGzAz09GcXeuu4elnn8GDP3sATz3ztPK7W82NyLIZpGkLacqGCLvUGMyOMCyY6e0mtDTrWM2sPgQ22nness58ZqPDS7e7irXTL+LtVzXx0VsuQGeWNtRU9bOxr6Vrp8xfrlMNNgylei7UM2act0mCN37w+/We5fSRqf5TXYG6AnUF6grUFagrUFfgt65A/TD1W5esfkFdgboCdQXqCtQVqCtQV+DfVuDJH1ABbKtTwzerPgSvgs2tNocbwHA8kEWfdJ3pWGoOboBhlGDx3BC/fu48zldX4K3v+RS2bL9Am3DcBOfGLz8jZstNbH2jDWYArgIdEk9OMwvXg5yoilvnMhzUxFO1nN6DHCix2tjQzpvoU7hgsCkLaAETqzcEJbS3yo1tbgxamylVF61kBfFs+2zr26l615DcoNEb8FEZN80UtpLZdtGqS1B/RuVxVC56Uz7mTPrY0JS0FI1ijEZhW0WBrtSKWp4vNzKZQdpq58hGQ3SKAs3lFZSHj6I4eAT9Q0dQHDuBbLWLpDdA1S/0to1yCFTO7/RGMetGBXiKjFmd/Dvhf8OwTgpkXk9tijL/MsAW5s6GzVVuFKvyr1DCWlitTEptINu2WgB5nQo6QvN4TSIg5vsJIgUrVf7dm7xW8kq1GxTH60FyVDBFG9cIWQQGg7rQx2mIsj5jWteZ1pHKA54qCz2TbB9r6GUVsrI+wzSLytIgiNJxcmzwOLxRTM1bAGLKYw3K5QCmpUrKabfKJgECIiuUhXUpoGzSDjpBPtNC0kqRc5O+lWHcSqQKZmYwa5tZwitV58FjR7C4uIg3XfMGdDLmY/Y0zqO6eQLK181BWbRGNWrIWI4/5+4Og+KkmWNtVCIfVWg1UvTGIxw48xKeOXZIJObaiy/FFdv3ok2VbmbFrhSseoup0iwMHCvQqjGePvg82jOzuHD3Hgwwxk9feBbHlxfxrivfgCs370IyInhwdiMBcISKvG5WqVLpmTvvlkCdc5Wwis0kBIWhcSCuT8qXlKWux1vMSI5W1VR4WhVplqDM62AFX40H6KbAvSdfxEtbz+GTn38vtmwcYbVRSUFIHfxgWCjvlIBEAFA20BGsBjv18P5ca7KUSmg3q0g9HdaRqXqa40Oy/4l1awSyPL+4hsb1z/bYmc6L2Zgch6cWgG9+dz8uvvIj+MDNn0NFOF/Sxj4FhbieH4bqzoqNYDTmD09M+ifuBQReE1eDkKPMazK1UQ4KQwlmfY8wgArWzoTuoxFaLVv7CuYpw7RC1qRFNf9sgKrGidDIYzcHw/K4BhHocl4TYMv+VcpVjjlbHKuhhWNX1tfRNtzNGx77QUHOJhRN02DNH+1x9VmESM4rdY54dH+wm4My6EOzh0G4Yb7cHoK9tuZh+LLu1p8T50cE7BFCG+LyXkKF6TDcZ4NKXA1WPl7WKq5tVJL3ewZ903tksLAPFvuCg2FN5nhxU0+8/h5rqmNUYFM1TRV2OGfdS7McBRXeIeddEJj3PMF/N18QZGZJhVazge7aMu6963v4zre+iaVzi2i2WnjH770Ln/70ndi79zIMBiUGYa4PhmuKpAA4jrPQyBWAemjGiEpPXld+EcR6FPnvPr0MWdJyM1CInWgyh3fQw/MHn8eDjzwkJS9r2+uuobu2grXVJaytLqPXXTXwD64jSUkg7bGhO0FY33l9uf7w762siWarjZm5OXRmZ9GemZFdMZFonuSy8S6HlT6PDXeKVVCteY9PkTG7V/nWDXRXF3HqxDGcX1zCW657M+78whewc/cu5dvKZWNdXjyPSmsC18QQu+E1PN7HeD+2etu14fOdFdO0GJ/YZ6thLzq3eN1i7nOeJDh54mVs3LQRM3OzugvyacAKazuF6DmrwetNV5FEwHxh4QS+9vWv4Omn96Mq22jms2hlGYbFCs6fO4H5uTns2b0bO3bu1L3y9JkzOPrSMayurmrtJlhvJLPIc1rOs1GGzxbBbl/rNJ9trM5XJAXDK3ieBMAZVcFsRHDmdzkqcH5lGYuLC8DaGdz4tu342G0XY3aedvp8/qNSu61zQWgiSNgcIysXN7d4Trjx7w0fqAHwZDGr/1BXoK5AXYG6AnUF6grUFfgdKlAD4N+haPVL6grUFagrUFegrkBdgboCv1mBx+/9iAV+QdXJDb24CS3bxqCcJJ+QqrTkhivJyRhJzrzZHNUwwbmFAr/ev4bV5Eq89T2fxuZtewVfBCmCki6CvAgkZFMs1Vq01PWWt3/5K8LiCPGmm/r8V2/wT44xCXaj3I9LDRGYQWloGNTGsq41ILBtc/DtlbWrAbCUWoQsIQuZWW88Jqp5uJkrYBvAQPzsqKAhnDB8nB5bBNq2brQKUYq/ddmkPA++R5ZaDTitQbC1bDDPkDAvFfwVXKdihQpcgq+yALUtG1otzJQVxifPYO3Z59B9/EmMnz+IfGER7cEAecWfp8JG2lDVLyP0pEKRcIU5ngSyUrGlym2lPpyGkj1mZyrlj/aK3sAn6CWg4ukKhImq+9j4JfVZAPxxMzh+XzmS0R48XMf14zPWjddCtrUBnsexIAVkyDG1WtK2zeuVw3F8ROgblXPxPa1CnH55bE4dnDVmpeRthA3kKQR2s0JUzgeFMGsYleZNKpE8HqSgH4/RopJuOLT6LWvpPSe5m4S7Aapo9AQlIW1SCbeEFaIKWbGT3GR3pjJ/b0oV3AE2tYGZXEqxqAAuqLRt51joreHRJ57Ala+5Ant27AL6qyFn1NAh5lQTWEnttw6YjGmrqeYGNz5EAMd5xs3vITfRqwbm0qaU6lWe4nyrgWO9Jfx6/zPoLizh9y59La7ZfgEqZkbO5AZ467LGJ7md/JSgjnv0+f3ozMzhir0X4pmFY3jk4LO48uLL8I6dl2KG6v5+D3nWwBCGmQLArFXM8w2qSDWhDMPcXv+Zypn0V1TV6pqHWss+VbXweKXzgZfMKajUGkeImVVYa4xx74mDOLJlAbd/7j3YtrlEj0pHroVcZwhWOIcFp6M1+HQNnDTIBJDF9VbjL6h743Fa4WuAWY2t1I5NBlS0CkSGxpuo3BRM5PrHX1Quyhq2iTNLCf7+H5/AJVd+FDfefAfGtIce9bXEpsFBwesxVa1F+JyW4CMBG10kCIyohOOc5PrK78exHcGxjicoiT23bNnPz5GNc7hmedO2vlTBW31nlwVCH10jQTpmqhq4SPlKZeVknQiwP2Qs85gJPvUlW3Xa9jLj1gB7fX2inX/4UUHUuM7b+jw2KDlvWfNbNNFNR7xP8DOiolI/H/N/gxtGXMME9HkvUK5yjEOwg4HAUrDPZ92jZbTGXsiKptKb58EGAJkZq5nDxyi4q8xUu04MhxGCc+12ragGj41V67OyCSxZ07jmRlU2z4vvxzUpWkjz3HjdNZYCsFZjDX+W15SQbTQSKOTYKGQxnOl6NSo2Z/C1fdx19z/jW9/8BpYWVzAYjPCe974Pt3/qM9i3l3ESHE+VMs8Z29obdHV+bPgg0COHNsibWrT3+gMp4bnGx6YDK1utaGducAMZ2q0Z5ydrLWfO80CW9bw//egn9+CRRx7R2riysoQzp45jaeksikHXubF8DZul1Dhn8O5mID9j8HnA9yM3OXAQc83jOCYInp3bgPn5jeh05jE3M492c1bNGbS2ZsMZxx7VzZwzuiVIlT5A0hij313BiZeP6F58551/hvf/4Y2giwEtpXX3jZbNUt+G9a2V654dlfl2GmF9CEqnTQ2yYOczQVABa5yH9ccNUtNGjibHStHFL3/xMC7Ytwevu/Z1GBVjFEPOq5aAdLfoqTen1aT9/RB5wvvZCD/56Y/xve/dhfPdEdJsFkmjiY5s+MdYOXcOvW4X3bWu6saa8JmkM9PB/IaNyn7m34shm6nsxBBV9LxRMpaAyx0/k3NDYyNtep6lvJf5eY8/d/bMaZw+fRJr51cEguezAh/+vb249fbLsGET72slilGBgs+/uvfyvsVTsWW238/3e139RgOvv/F79Z7lK56u6r/UFagrUFegrkBdgboCdQV+uwrUD1O/Xb3qn64rUFegrkBdgboCdQXqCvy7FXjivo8xfk678OttIG1pGeyRg8IPdB8cZ4xtBdJKG6kZMlTDFOcWCzz63CrWGlfjLe/+FDZt3SU1hixeg32q8wynKiIpHoMdIQ8uwl0rkwJ0DTapUlvK2jdYsAZQFzfnfezeYLW8Q1uxhrwRdBIgykbYds3O1pQ2JWQmOvOQG7s8NgJhboQTUsjmmXCJxxCsXLnpb7XqUECWGaDaCJaNr/8tnlcEj9rEDRmwVvNRAWirZCcl8nNtQxpBhOFJqbxc1yCjK7MVUOMCeTHA/LhEu9tFefIsyudewMqzB9B/6STa53tIVrtIuVk9HvESIqPaeUQlbwNjwjoVxEpJgoiEG9q0hSRE0C6nvy8NrPJlubltWCksKVUR/42AUlqqoFxylnG0zI12trERQMo0bXK/MmfQSixDlghzJ39el6nMjXTaL+rw1zUrxNcYTFKJ928zoA2iqGYysNJoCXmUAiIhr5rfp1UuAaMsppXj6feL9ujea/d7ODPTMIcQi+9De1cOzEy5zh5/zMoUJwrHzePheBOYdji0bTSDzarhAeu6TpkfgB+bKJxD20DWzlFkJVrzbSSdllTCDW66t3N6lGK1KvHE/v1Y6fdw2eVX4KJm2BAPKuCo2IyOAFJAViMrKgPUMOwgrMomcyfWvEn7UW6883ykxErQbyY4vHIWv3zmKaT9Ed5+8VW4cMsWNFu2EWXjgPOuCc/YhFCBWbxVI8H57hoefu5ZbN27BxvaLfzkuUexZ+Nm3HDF67AlmxWYafA1VN9xTUrzkEUZMlMVqaxgSo1n2U2XY8Enjh2OIY1dgbugzGeTR7Dipj23rrWsaktlULLe0fKbttmaR8qT5kAcoZc1cN/JQxML6G2bK6ylnL5Wz0sBH+zqta7oc2PDxNRGXsrgkC+a0mJbFsNTtwKDO9dNjgZS2dnadwIWAwyU8jk0UHBeCPSXzjimGnthOcfffeWXuPDyD+MDN9MCmrb5turnkkpAFBsj3CBkYEYVM9dRjRspqbnurc8ONWiM1tFOmbaynfWkSliv57qmhhurXa3ML1HQupnzIswpzemgmJ0qoOliT6vlZlg/3fizvnmIsQNu8GGWbVPXvN8b2F47gvwAXDlcnEPMetpumbA5Ng4Z3lphHN0CmKVMoMQ6MFrAClDfZ6LyWh9K9bLcD7z2SHHJ9TM0G9i+PGh/CSuDGp1w0c0yHo9uYGEdaVvdwqgwrOW9i+dp1a+bhpwTzddNFdlVZYeJuNauvy/xeG0r7TU4jnXVhHmstBcelZidnZUdMOdD3swwIpgMCmABaNq5sxac48xO5rziHNe9nPERCWabGdZWF/DQgz/Ct779DRw+ehRotPDWt1+Pz372TuzZc6FW92hnTft0wb2SUNv3/OiWwSxzjTU2WCBBfzCQilimFFTS086ctvoxLkDPEAmyxNm4zEUOj0JoNVvIsgZOnTyE73//ezhwYD+OHTuKleVzKGkBzbkR1hXnjicogx28reOdC6tGsnCP0hrpKxhcRTj37SLRanawYX4jNm3cgs2btqLZ6qCQywdz752zrJxogU6eZ4EzJ45h+dwZvOnNb8Ff/U//M3bt2o1uvy8AzDHo83Z2u44jTdBkjrgU7tF5wDnIbCDgeh5dLgRSCe5pexyAKWun8ahx47gNjhOO+2K4jHvu+mcsnDyB115xFXZv341LLrwcmzZt1/WWcrvJcc4zXE2PAAAgAElEQVTj4D11GY/9+ue49557cfjIaYzQRtZ2njLVwe2sCTYcjQahySVJsLbWFfDlcbHeAq4ckXLTUFKFs6lHxaS5jrV1xImbNBTNkXJ547wcYmn5HJaXFrCyvIS+FN1s0hljc7vCR2+4BLd8/GLMzDtkgznqBbPb1ZjlXGWMDNfVmKJ1ygCY9X7jB++q9yzr/+6qK1BXoK5AXYG6AnUF6gq8igrUD1Ovonj1S+sK1BWoK1BXoK5AXYG6ArECT/3gtkqbiyGfcapo5UZftJ/kRmKlLD8qgLVpSedUZpGWVNVZAfzo/lX00mvxtvd+CvObd2p/VJvwgrBT8BkBIMEwN9MEDgIYjoqjqAT2xiU3jgMwk2KDYMIKRXGUYGVo4GrLQYIaqcYIfgSGAwQMuZJ5ZljAjT3uWgvcyQqaQML2lwRY3DwkuJHCKmvJ1lCZcbIdNryNCjVZD3J3kRv6VGWFc+JxRSgTlWZWZRGQW50VockEMlDRtw6EStmlbECrzhKqgTFGm/aM584hP3YcwwMHce7JZ5CfPoVqdRXloEBjNEbGyyt7Tmf0UonIa9JsUoE51Ll4U1e7vhCTCZv/aVIhV43HGPF4eC1ZQ6lAqQLPtMlPKU3c6LY6mtCQVr8ho1ck6ZXqbgEIaouD1ajUWSEzOJ67YVNQu4bP4XWVJWmwF9fYkhIr5PwGtXeEyAazUytuQy0fC21No3lt/Dn9bLDT5fcIVZStrJxgbjgHZZ5U0MK/AQYHO/EAaeS8TDAgNbStwUuCNBpR8rXKCuZ1tUqeUJLXOP6HjmBQgFHM8+XPRpVkhDeESLwG3NBn5mOW88oMZauqz59pId+6EeVcC+NOC6M8w0sri/j5s08pV/dTb3o7RiH3V7AhWFRHoK5KCR4ROvk6aIz7qrjZguq/AFFXVlekWGuzsUAeyynKJJEd9KmlRfzymSdQZAnece21uLQzD+YlC7yELHBZXBOgaEM9w5lzi3jk6WfQumAPjvbPIF1axh9e9Qbsbc2jmdpOmzboVKhzKUmoRqfNsLK5S40/fkkBKOhrxTXrn4T1h9chqqgJ+gQX4rWIedeyVOX721aXzQK68szH5kqipgkexxDdtMIPTr2Il7Yt4pPMAN5YyhaaAIqUmMciBW4A6RGmuiHEY5s/66YWwxkOEK91HntU+EZYz4aRNMm03ll5uk7hKgBkS2M1CFB5SfjLuTLyesC3Xzyf48tfewwXXnYzbrz5T9cBYAMNAuAJ0KIClyrFoWFv0giNPWxkyVkfq0SjolV10nHZKlxrnlTUhJMEKYwcbkodH5uA4rkOi4Hg+/pmEM8p1yGeG6EqATB/54XS2rQOXnoc8xpYyT1iXrkgt6F/VAF7XZnawCdphK2GebbypfqRUJXreisogA1oBWG5PoU54hzhcC+QCtTwMzofON85WOPrs91IwNdpTKqxwE0ljhXwWqZxH7LiWX/V1wuYc7vVVMBGDP+df2bDVmxKGg2Z6+v5wy993ivqxbUrNCOEJgitk4yC0LkbevKLwJXzQetkiAPQGpplWpPkVlEMtS6wfrxf0Oa3laZoZ8AjD/4YX/rSf8Xzh/ajM7cB173lXbj9U3fgNa+5ShbNq6srunbMj4121nGceA7w2tKZxKDYzTTMHx7qHGJTBL+nXGY2eKXx+Yaqaa/xfG0zWLPzOs3OzmBY9nHvvffivvvuxYHnn0M5ZJY0G3F8TSs+F0iBnGFQWTGve5EHMMrhMIzJ8Cyka2OXkWnjkt0AOA84nqRund+Mjdv2YH5u3uBcsQmSnmJQ9LC4eBbHj7yITRtm8Jk/+VO86z3v13rJhiGt1cqpdRMan2X4/KTnKDVulRjxJh8cDzhfzItt6SxngvEYQ45nrp8NPmtZNc2GF50Xnysy5u0yVxdY7Z3E3f/8Tfzsxz9StMSm9gZc8Zpr8O4b3oc3vPHNyDpNMC0EWYJTp8/g0V/+GD/8l+/j+PEzSJtbMMIMkmYbWTNXE0EzaQEt57fz/sTmQV4jHpdcR7IUs/Ozmi/97sgOAg3OO7qSjARi260O2wNQlW6q4721qrpyNuj11rC8sqQ6FoOebKL5zDJmA0WaYttsgg+9fS8+/skrML+J6t8Ruv0uKtqFy+KdrhzMbA4NRgG2a/0N95jrPnR3vWdZ/6dWXYG6AnUF6grUFagrUFfgVVSgfph6FcWrX1pXoK5AXYG6AnUF6grUFYgV2P/j2ysrI2LOoe02vWkfFVnRJplSWOk/kRI0ZdzZbUgBfPbsAI8+ex5F6/V4+7s/hQ2bd4UsYStN/PBmRe5UaRxtkg3OqFCxqlKfLoWm1Va2/axo1cosNoJQ/aw3oPkztq9MrRyztDIA4Gi/aVArpSEVfcpcZRqgATA3cQl/pfZreCOZW+pSQge7WOZimkfabpM79RM1K99PQNAbvNECemIFKRUpz40bvcx9dE4gVS5jqm8r5wtTGToe8fgIPahkmm7sU1VMa8ROUqE9LtDsdtE7cBDdp/ej2H8IqRS/XWTDQqpIZTZaq+d82ZhDSUTC+mVUdw0FGPi5ut5S3bIu3sA2XDXw5QEqHzkAV9WSGcSCCGwKoMzRObiugZXYRkgsF9VgzlTllza1ZYkZxh534hWkHH1hjWZl7Ch4RKtRK+QEwkJGszijsp/dUEDLboHjiarOKiFu6kfFHoEPsyh5LKxBzCAVvNEmbsjvDHXIlC84xohHE8aXsgQpO5J1JnMtabnMc3Q2qRTiYeNeKiFZ1ZYG+etACY872llz3AliSe1rNi37VuZPm/7YwjZkb9rq2KpDzVuqEtkcESAQ8gRVKwVmmkjnZ1FtmMVyE/jZ/qfw7JGD+E8f/QSS4ciKVJ1KpY3/6EKu3E6kKAdDwRzWLFoL2/abY9lQmNeJPwOeH23Cgz0uITBzb8etFp479RIePPA0ds3N432vuRpzEXTKBtdqXF1aNlM0mziweBr3/PpxrLZyFMMe3nfpFXj7ngswF1T9HHu0LOdnsGFDc4sAmDa1QfXGsaY/Z25SkKLNfqaT9UNW4EEhHJXWbrjwmqKaEHQHv+Ist/J8PKIi2/BXTgMZsFaNcPeJgzi5axkf/9PrsWXjEP2m1Y8E+FKXU8mmdaYQBKWSk9c52joTAEeL3UD2JvBOUDicg1WwXqeVE5w5DzjWUU4HnLpeeazEFXQfMcZSQIe23QvLGb76j0/JAvr9f/THqKhkVQawsGOw/DZUp3qXoGrABhPmf+Ytg0qNnWKiiHNGumTRgkect27w4UixXbIvAJXZYY0JKno3/fioZUWrJhnDYzf2WCVryJyg1WrrWljB6e9xHDjP3vccvsQ2rZ4rnI+00/VaFGy9wz2H41nHwEYiOT14rfT5Ukka7YZDPjFzUUv/O88uOljIorYIP0uFZfS7Dg0hnEOy1A4OHFaMRhW79aK8X0l9rkOUv8IE3ErVGjKo+V5cO2wBHdwsxhxbBPRcP7ymsz605o2OGawPm4E4L/qDvtdIKRkJHfn9/5+9Nw2W7KqvPdcZM/OONY+SSvMsoYHSiACb2YAkSzISILAxD+NnR/frjuiI7ujo/uIPPb122+/h6TmesQEZsIxlDOYZJBkEEhIISWgolaSSVKoqlWq+VXfI6Ux5Otb67515wZ9AX88lirpVdTPznP/Ze5+j/fuvtcwdgu9p4N7mDRW3/Hw7hlwNUbzvqa1KqlG2KHEtTXTP5tm0+POEq1MtRHWJI4cO4It/81/xox8/qjl/xVXX4K6PfxJnnnM+RrKptvro2aGiCpNrlTkQcD1kMwOBLtfVSY6vAWA1IbgGGg5Kjl2N25zj1pwq2OzFcRjHXmXMNSJWrAH/vttfwg9+8H08+OCDeOXVlzDoLyMi9XMOH2oMq83pIB8NbVz6+5MunzOXt2XbnmeUD+1akKhylaLX5gPv+eYAEaE9PYcN67dgw7pNmJ9dg3a7hbQd4djxQ3ht7ysY9Ie4/tob8Fuf/jTWbdms8aFmA6dCldpajgfSXFtjSGTYORtmSLgmRYFskauSTRv2XKL1kuLWUYVWpzUeTxyLmgPOdt6r5NOUauvj+MLn/wyPPvQIqiEw155DlddYM78BZ561A2fs2Ix2u4PuIMfe11/H/v0vI8v6mJlZgzCaRjmKUPN6tqwxj/ecfDQQYOcX10c1+rncbD4HtmhfTseDpK31nuNEzzWyPmdTCd0ZeM9lnAfXvQpLK0ewcOIoVlaWMBwMXHMfr6dFkfCcOp0OppM+3rtzPW659Wx0pnM13NGtpNDaao1qKZX2guWV4lG0jugammPBpe/6ZrNn6f9Do/m9qUBTgaYCTQWaCjQVaCrwS1SgeZj6JYrWvKSpQFOBpgJNBZoKNBVoKvDzFXjpu7fXXnVGpYdtzttGs202K1lQKhnmzsWgwi5WBvCIm72jSKrghYUcTz6/jKJ9OXbe9BHMzREAm6rWNj5NBWlWp2YZamokgxcSArsnPAFdAjqXySfQJlUnlR5uU9wp3Xik3jaXG/rcnDdA51Ro2vQ3pYqsNQmxuHksWGbQInAqQfdXTq1mCicetwEA29wzHmjHsBoaaMtSUM+gA19HWCYcKr9mQlbCaLM9HgUEkoQRkYEl0hgiGqnqIrST9ti6mq8hXouLDDMo0cn76L34Ao799BkM9ryG8PAJzA1LTOUFWtzwBi1QbROeX4KlykGe5Izy+GhRXI0sO2+slnX2or6uYxWyMiwNuJiSz97LbJzNgtGry2oJtE0JY1ok5tSSLlodvY2pvq+cMooQke/nrHp5jfjDslDmdYoMsQl4yq7Y5Rp6xePYzlSCJQeA7RoZLDO4PLZtVs6xg9LMpPRKPPMKHud+UjEajiznUSbYIce9AaiA1p/ErVJrm402N4K5oS8Y56x+dZ5SnhNSG5Ayy1uzvTWVnKmoeX7chBYI9KBQdbdGCsE7ebCb3aW/bmp6kFq5YpmVdypoTNAkuFmjolXnTIpq4xz2dU/ihX2v4pq3XIbT59chIHhmhmvCZEazwOZ7K6ezX2qjnX9fx1R1BzpusXzCC4F9ax4QiHFzxbJu2SQykgo4DyMs1RWefvUVHNy/DxefdjquPPNctHhNI8YG58q3lsNAkCCPQjy2cAD3PfM0+lWIt247De+/6BJsixOkBI1Us0UhMg3zGFEQo3bQ0lwCXNMAgRyVnx7GOPW4qUUn2bNS5XIcOct6rYBSljnkZV75bnV0easEwOO5USNuJeiHNb5z5FUc27aMOz5xPdavLbESmIuA722IQwOHHJtSBDv1u8/MNdBKhWqFOPV2xAY9DW6ySQCyJvaW+dUoHzfRmEWruSaY/TEtG6gatXWm02qjdseOMMHxUxH+9u+fw9kX3or3fPBuhK0EWTYQ5I3TtrPzZ3a1ORbwPQibZLGatswmvzZIrrHprJVlTS1LY9+sM7kD+fVeimc2T7BJw81Xm6uEp5lwo4d0Ul1yTR7bUJt9Mj8/FtQ0pajsblOz0pca2GXFErRRJUj3CgJLKWA11s32Wfcn3msQoNUi/HJdJE5t7JWn/JzV+bhco2kry3OhwlVW3WqEsSzYNG1rLBkM5trM7Fs2+IyUc2znzfNn9jJBvrlJ8BgVhuCKpcvqjsUaVbjGmitBlTNXnGPFGkoI+00FavcAq5nd4wntrY/F2VavOgafBcxjGNH2w9nU87VpSkBJG2W3BrFxamSW5lQZU11JtwTLTKeKv4Wac5nnHQRoM9+1KLFuzRT27X8ZX/7yF/Doo49iMCjwlit24tOf+V2cceZZajJh00imCAm7nwi2OntxWS5zXde85t/buPDqb3PcILhmM4BrJHD3OQJpr5T2zyfeUUEwPG5pXBOcHzt2EP/6rw/i+eefx2uvvYJjRw+grtkwZOtjVXAt5zzlIdq4tDxo+1o9Rszi3LuN2DzRNVGzzsShwn+vZ4ygjbmZjdiyaTtO274VQZBj3/49eOPwIWzauB2f/ex/wHVvuwHDeqBrXeTWaMFxZ+pfe5aTUpfzlj0qcYI8q5BSYVtzzUhQ5qaGr0FlM9d7Nh1ZfS3n2rlbqFHBzo115RrcSiP0Vg7hr/7rH+PxHz6FUT6FjRu2gb0f/V4Pg8EywqCLVthGWcUYCui2sGbtWmUgm1WFQXGv9lftnIMLnz/5734qmrtAqSxgjvFimNk4V5SGNdmZiwLXlBK9lRUsL51Cf9DFiZOHbP3gusB7VR2ilUwDYQtr1mzAFVdfhXPOOxcnj+xGO38KH/7QeVi7lkrkTKphjuuyZF0Jiy1chPf6KmBzIi3Z2ThgDWiXvaexgJ6s9s13TQWaCjQVaCrQVKCpQFOBX7wCDQD+xWvWvKKpQFOBpgJNBZoKNBVoKvBvKvDCg79ee+hAO94xUHI5hA63moKMqouoowxGbvYTiIVBCtAC+mSJn76wgqJ1GXbedCfWrt1uVoNSTTkL6bHFqQEMn3dom3VmT2j2lraBzs08+zmnEItkljm2wPQQcrJhOgGTfC8qWrhxyGxevYcUsV55ww1NAgt6NpoYkDhvNdSVXagygblB7/KHxwDINj+lcrPd34kdMLNRuUlOkCClkb0voQQVs2UtHanlD9Yh0qImVpe6KSM8Y/4gLTYJCWi/GI7QLjMkJxYweGkv+s8+j/zlvWif6iLsDhAqS5IWnDkoym7VEansBBooq9DyJr1qhxmKps11MNWBVH/9Jzaj3oLbcoHNJts2WM130anrvOpLYNi1DxBqOLWeNkWlqCSNcApfWsUq69YAgjARz5/QgT/rFKQEtdx1Vs4t+ayzV7XcWEdEBLh5TTwMMCW7lJ7jJgFT8vFLn6UMWwcA3flIwUrVn8sW5Ka97HUJOqRus4xA7UZXVGwTrJkqryYcJlgmqNDmvR0b5w3VqdqKV+60qbKlSpLy1eCv7KCdjbUpmE1Nrexgp1ofn4uTB0th7HfkBb9GUq/xHKiME3wnuHHvkdFCvZ3IpribD/GjlUO45NzzMNfqoMwyDPMClcsubcUp2sxkjAskLeZhUxkXSjUqW1IBDlPSmVVtjVCA24B91ErN3rbgNUvYwoAyiLA8GOKpA3ux58Qb2LntDFxy+jZtpvPcOxlhdaJ6D0cF7j+wCw+/9IIAyLsvvxIXzq+T8j1mMwihRBwhU4ZwIBU7szGtRtaA4bNnednZ6CCw4AA7LYNZO+WLMptVQI7A1CzSPaDVGFe+I2GhAx8STLuxJ3W3NV2Q8jEDmBbQhzafws0ffSu2bQpkAV2V1gQg23HxH6+2s3WX15jH4JXA3uJZ405w2saBb9jh+qi6u1xhA9y2rnjdvwFgsya24ehV/S5xXBMhxtGFEF/52i6ce8ntAsAjArisbw0tGgO0Cy4F+ezLK2tpJWx238q6lh24nYtXKfuGBynYvReEU5XKhliZszGYo6uqONtaqZN5fgQ7iiOw65oXtIRNHNT3yxB/xoA5M6t5fN5OXvWiNNtQqjJAef/i+Vhjk61lrKcUk1L11Q4Ae6BtVtr++DyQ9bCUoInnIJUiGxN0/+IxGvyUZTIMDPE+MBwONJd8XrpvjJFimdBY6mM2ULBZaQKAtS45C2hrBLCcdcIsjqlElvuEgPY5mv8CY9YIw38zVw3eb7n+GDRj7Tl+CE6zjEpWqsUTjdUwNHtoNSPQNYJ52yPWmPOfdbVmECmg1QdSqzGBr7d/N9U5r/VUq4VoNMLrB17F1772Vfzo8UeRZwUuufQKfOKTv41zzr9Q63xRFZYfzNWL+bRcK92c8TbPHLpqWuE9xgKWxwDYnB7s3mZK84lqWufkmqF4TOpDkpI0kb21ZTRTVZ5g9wvP4Xvf+x5OnTyF48eO4ODBfTh56qgsg31jD2EmVab6n6IhJs4Cfg3RXND917JnfXOWxhMH4arYArs+dsxUF6NOkUQtrF0zjzAcYXH5JObn53HrrXfg5ptvQ2dmGr1yaOu9zBAsmkCwnIpVR07VUCcbe15LnjWV5waAQ0zbnK7pSECr7RQVG9ecs4fmPse4MrhN0e/H39RUioUT+/D5v/ocnnr8aZTDNrZt24G5ubUaP73uIgaD4xippylBlCbKOG61O2oe8eNkOMz0AMB5JMcPqb7tedDmnTVAUW3Oc2WTk5p4KmvYsjqyKWaILO8jz/rodZfQ7S6h31uRSpj50rxPyUEGwMzMLLZu2Y6rr96Ja298Gy67/DK52zx0/9/hyItfx/XXr8O6tdb8yHOuaqrN+TzKNdEU98qP1r87txvXYHTlB7/d7Fk2/83VVKCpQFOBpgJNBZoKNBV4ExVoHqbeRPGalzYVaCrQVKCpQFOBpgJNBXwFdj9wqxTAtsNm1pkCbAJXhqoEcWTpSEUgN9ACFJR5Mh82aqHOQ5w8VeLpF1eQpQaA5+e2CADbprkprFZvnhv8tYze8Ub2KpDllVZmgOzUIbFZgGqT3f2yXDuzvaR6S6pFKg9pW6wMQ7MD5HkQNOjLfEIdOHEbsDxPwRR/nAatdRxSVJntn1dDjRVZLn9Y76+NZWbiJUCVm0LJWSrKOpfnp7xSA5rar2TOXlmjVUVAKbmyMlJLKn1RYiNzJ08soHjlVSw/9zyWXnoVnZPLaHf7iAe03bRj1pVyGb/czDd1rlMLOlbrQaHV1pS5skIm3HYKWlNtGzz240LwyCkPeej+Z2QdTRvEVU/m+lwaa3tYws1itwFtGcHcPPVQg7aZpKjc6p2MN4JRe8tAMEXZw3GIuDBrZfFg4hRed24OO6WsvcSAhz9OAS9aYUpl6xScLhc14EYzr19Fi0gC2Ym6VsOEtqfOknWUcEOcAJBZyvaZ3JxWTdlAEI5kiS61d8Vra9axBmI4Rs1G12/u85iIUMfjmCDDKfv42R7Ur1YvC5KvGqBeXe3fwxTUBpYLWqVzPqexbLZDZlpLFWaK45zQJAxw3+J+vFIsYjGpsUJlFP+daso6RAeJ8p/zOEe7k2IubWMuSrC21ca69hTWt6exvj2FdZ0O1rSnMZWmCKhkl5U67aJdc4Gyn2kdnWJAm9F2GyfLEg8//yyOnjiEG8+/EOdt2IxWEiEpzDJ2lCQ4UPbwjZ8+iuXlFbznmhtx3oYtmClHCPoDOlujDCqNH+a5smGCAJjNFWYEbKpRAh5+Ef6yXn5ccy6aw8CkpuoFIejymdRe+ejmQkmAIDWx5Yfy2gi2c1SLrgYoRwWGSYjvnjiAw1sWcfOdV2HzuhF6akgpNG7zvDTVrFtj9T4CVm55Wp39LRUswQXzQalqpGKYql/LsPVqMzUICPI7Rb1TkhMGEVKqr8E1IfD9aHrA8U4QFkYpji4EuOfeZ3HuxbfjvR/6BJ39Mcz7Oi66BJii19Zz/j5ZCycOCwSzpk5fbbXOtcDWFNmcO9U1IR/BFO1Ws+FAYEnH6c7D8oZNBU0I6P/sVay+fjwXWf/Tqpw25FQox9aEwmPV8XMeVmbTLitZjKQ21zpEdwWnpLd5RPZvrgist1eN89/UGDDOTTWwzutOpTDvLWyG0PzktVaOMAFwjOEw13Xnn9UkoX/nNWEdOWfNWpf3Ld7DBHSlqjdreyeq1p+1zjt3C57X1NSU/qzaCZQaKPc3Olldax5YTrOdg0FBOx6OeaeEH49DOx77LJcN75qYDPJaprRZbTPXl/nNsaCv7vlsmqoqATo2WfDeQinqVLsjQP34jx/DV778Jezb/xqWu1285S1X4bc//RmcdsbZiOIUXSotY7tvmGjZxinPT/VT7rQ16aQtqrxp985sX8JMA9J+LqjJyt2j/Pn7ZgofG8HGJr5vp9MWPOTtg9ee98iHvv8QfvL4Exj0+8rdXl4+hQMHXsVwsCK1rJ5t2LzFcciGDNe4s/pZx6/7BvInSlr/DLGqj8QeT1wjiJ6PpHpmIwDv5bHOe3pmGh/4tQ/hox/7OObm5rSe9/IcQ5dfzvFozyneCcPWJwOodKhgQ1KKMC7R7Z7S81w7XWPdV2AtOTdoQ25uL1Yve4jwzwT8nTWyTPEIyytH8PnP/2c89siPUA5SbN2yA3PzGy2XuMqQZ4tyj4nClt1HnbuLoheY285c7SIXZCbU5/Ury6EUzJwnY4cEt/6xCYGW2BxfSQR0e110u30MBn10ez0MhwTAmVmfK/qDjSH8blpryob1a3HmjtNxww034IorrsSWrdvQmWqjjmoM8h5++K/3YeHVb+P6a9difpbZ35yzGZ+YMGIcRE3HCXP5YK3VnOYmnj/WS9/3T82e5fiu1nzTVKCpQFOBpgJNBZoKNBX4xSvQPEz94jVrXtFUoKlAU4GmAk0Fmgo0Ffg3FaACWJDJKTcFqLydrxSItgFMxRRtVMOam+IQoKTiJXYK4MWlEZ58YRlFehmufcfHMD+/VZuFygZUrqqDKy5j0TY6J1bQk01G2wDln6VMdqDPNtdqbRIqK8/l2xk8tk04bugS3ug4A25wE7oaFLEN/Ik1o8ChU994WCqHV216+9xBZw0qcGHAyDZVDTQbPDLQMM7sdeq7UcVs3RK0EB6ruzxMFzAK6dCqzdB4VCPhhjzhsUBxjQ43WE+eAl5+DUtPPoPy5VeRLC4CvR7ifIiUnzki7LOcRVmbOk2vFD8euDvNnT9eDxQ9rDClkLdyZm6wZfzyOKRs9ja6zpJZ48QxdIO5E0Ww/wxSBSnSeG2oSFulWjSFqx2UQO+oMFDoC6/dcFNWS8HEcSCLYH6uKTVt49xlGrs/eztfQllTaZpaiDmG9tamspKq1sG4ILXMYgYeEiCayt0gIdsGQr6XU4vRiNUA4qR5QBha1rqENU79SDZcWpagV+Kthrl2LJNmAjtPaAPZQzI/9r1NOsGhrJh1ak4N6hS9sp9cdQ2iOkA8Yq50gBwGgWU3zQ8uKgElQjDCEwLNw2mC3cUpPDE8hpeqHo5ws95lGlM1yevCmc7qaIxSGQkgDQJ0ogjzcYL1rTa2zKzB5ulpnDE/h9l2C512iplWiilaqWEneQQAACAASURBVMryk00RhPCSy6KoR1gsSzz04nM4cfQEdu44F1ecfjriIBfkyJMID584jIee3oVLt23Huy65DG2CCtpx076TkJkNIdrcN3t1GQRQqSubVW+paoDLK9dZQYFYqvt5Vm7T3gCuWXOvVnoqL5jNEVL2WTOIV9paRizVjbTBtaRrqh+7IfDAkb04tnUZt919LTauLbCiRgOZ6UsVN1GburzU0CyLedxe4cjxIIWiHAWoLuZQNejo7Y3Nkt4szqnqK2QhT5WzbwCxdZHwU9myCASUW6mzPaBlfNrBicUYX/rq09hx3ofxvpt/C+lUB73BiuypZeOrNdTbL9uc0jjSGmHZ7VwvvMpaAM1BU66dHGs8bpsLfB/zYuDabQpgs+735+cVm1pvIlP2+mYic2MwxbWtwbTiJdQ22EdIM3EpMNtl5brGZgusRhzZv1M57nLSleFpaw5/FbpGTqnrVNnWsOSagtwa6dXVzNCllbPmNxWWcoSwtY619w1VmothhEwQ39YT/mJ9CGkFvpxVsbd2JvyzRAbXaOAgoWXappbPXJZICbfdeLXGAMIqq5HUwA7M8hjVSCMbelPKeliuxhYHxnWP5tqUm3OCZVJzPFhkA18jYC11s1Nu61gNzvJ6tNWAUmKalvTZED967FH8/X1fw959ezUPLrn0cil/zz//Yl3n3mBoWeCBZfzys9lkodxfqZxp0WyKZFqUW7SANf6UI0J4wkR7PjArZLtfM7O7pfzfzMaYGnI4Aq15gO9BBTDV4xyZU9NtHDlyGPff/yBeeXmvzpPHMRoV2LfvZRw9cgDDvCtFrqCuXEtcRIJ7yvJri2+o4hrqLdhXjyPFJ7jmN6+c940Scu5QNjlPMUa7PYPrrrsRn/7MZ7D9tO0a64OcKz1zeH1jCBtx/POJQXN73rLbZl5USJMWwijH7t3PqEHhskt2Gkyvhnr+qErePwnBfYOeb5SZ5M9btAZzmGMMskX87d/+Je7/b99GMYiwdctZaE8x35cNHFQ8s2mHil2+pzWeefcC99RlDgMOANNqvD8cIlbTmDVuScXOsT4yJwKqgNk8kufLAr+9/kAW2GwI0ok6dTufDWY6U1izZj3OOv8ynHveubjg/HNw9tlnYmZ62ppSeA2ZYT4aYpD18Oh370Pv9e/jumvmMT8HQWYBYEV1cB2lW0Rp8QrgemHPhP5Zg+vcxe+5r9mzbP6bq6lAU4GmAk0Fmgo0FWgq8CYq0DxMvYniNS9tKtBUoKlAU4GmAk0Fmgr4Cuz53h01lTtjhZYsZU1qpDxWl2dGS0ZuksVhW5aQdTQSFEYZIqhiLC/XBoBbl+O6d1KZYhnAw2zo7CJNcWQb7Ga5LGjiFI1eNcEPNZUUN2gNbIxtmWuCWcuzHANi9+9eQUdgQYUacwgFahwg8Gpjy0akdapVQGCXKlNmhoqbGoTQRp5F/pqCRECJm8oGYQgaTF0YanPY1KAGJkyRVci+k9a7FAHLCtmpcrhdTsRYcHM9rNGKuJ1YohXVSGmzuNJD/errWPzxM6j3vIbo+AnEJ5cwJYvGAnnRRxKa5W1UU0caI6d6mR/E/Uh6+JqUzW1ITsa7h7sxlchO6ahNZ8IKHqHL9mXNBdQ9ABvbPpuqyKAC1YmWX+m/DJ4SLgUCIbJDFZF1Vtm2L6svNRoUmdVHubGEqab00rvIdjkQjOFrcvRNCSS4alBY11eOzAb8nLhb1oyyyHWQhypfZRa6Mc1NZIJpAViqE2XsTMhnGdjc3k3MN9gyhSvbgCZw4KuY0ym75ZgKN4rh+XPc6GYVTflnwMWpzicVGqvMCQ+92tRv+PuNe682VIODUwGatajBfSlVdd1MyT0G1wS0NSHSCHXCJgOz5hVMlO2rs+FVdiiQlAn6MfBanOGp/BSeXDmON0YZFusRBsxX5FwrYrMUFxgmECZYJkQhPhkhKQt06hDzYYy1ZY35tIXZVor1M1PYNDON7Wvmsa7TxppWGzO0gK1rtDstZFGIff0M33z8cRSnlnHLpZfhwh3rkdQZlsocX3/lVex7Yxm37bwG581MIQ0S5dZqDUliWURLcJ1nskHvJAmGtH13an3f2ODzTydqbAdFYwMlfjwbaBkhG9IC1SxrveKNtRsDylX2woSeVPebdW+NditBLwS+c+gVHN/exe13X4+1swMMkwgpbbDzChnVgnEkS1IPDfjeVO75dc3nQJvNM5C2zF6Y46Ldbut6U5Eo21speQNEcRtlSYDHa2Mqf455qmU51cuCYNQ1J5RDKU85/pP2NI4uAPfc+wzOu/h2/OoHPoYwSZFXGZIoRs6sYGcBTAUoj4Mq5OnpGZ03rfa17mlMmR2rAWlvhztpJDE7Xs1+zQOu596q2ZSPBi49kOQ5MoN4fB9yNWOtDErT+pkAjyA91zXjMfKzfbSBVKBSanv798AcAeQmYPbSPn7ALG8TFLJK5vFxLEzugzxyb9NtamzaIY/Q1vHYcfPWwprbfcCamAi7LCua72kA0uawqRtZs6KY2DD75cIrrflnDwf9eNV9zDXp8PcWgbzPuXXZ7Doer2h3Ntr8vJwK3xHQZr6z1KVmEW0w05wLuPwJFAcGzw34ElQT+tmYHzc/cfVUvZhfnFqDT1ijnQSY4r24zPHI9x/Cl798D14/dkhr+rnnXIjP/M7v4aJLLpeq8tTSMiJCZkYftJhTy3owY7alcVpmlusd6LmBn1dKAc05oUgDqrGlrPcgzu7NWsbZ9BEyDoLj1Cyf1bgQpGbL79S5tPqlYrWVxnjyqSfxg+/TgaAnFS7vAe12iv5gCXv2PIeFhUOoRoSuLtu+tiYGu7e5DF6fB83GOtc6NYm6cNBQzwfe9tnur/7a2n3acqw77VlcfNEV+PRv/y4uufxyAUlm0g/yTHOf44q14Gv5yyyh/TOA1YT3Td67Ou0ppOkIj/3oB6iKEa668nrMzM6iP1zRg9+oMicT32TAeWqqblo2TzLJOcanpxkLUuIb3/gq7rv3XvSWMqxbfwbanXWIaA9PCbtyk62JyTfQ8TmP92E/rqXUH5X6DDZU9LLcLNDV9ER3jRG63S5WugZ8uQbRSp25yOYQIEw8bvagvfOmTZuxdfMWXHThhbjiyquxafsOZQfzNujnK2+EMhuPAuTlAHk1xGPfvQ+Dgw/jqqs62LyxjYDQmfnyEdcovp7NJLlcQjju+dne6cM/D13y3n9s9iyb/9RqKtBUoKlAU4GmAk0Fmgq8iQo0D1NvonjNS5sKNBVoKtBUoKlAU4GmAr4CVAArA9O2Vs1wmRulDgQKfBoCFfANmFZLC7yQwLFGWCcIqxinaAH9Ug/1zFW45qa7MDW9wTaMtZFu4MqsJt1mc2WKXMvqDCxbjsBvlcJqtZ2lwT2zWfY/4+HJ6g152/AkcDSbYW/1LFiwKmfPW7d6cKbTH2doOhjqbXyVd2fgmDaMZmltoEOb+Q5mSGUnAGxgktSFcJOwIZc1qdm8htzUjmhFGgqOpkGJ6ShHq7+Iav/r6P10N7JnX0b0xgkkK30EzLwk55HymL94bqSe/J0gIUbJjWZa/hJM17EgqocD/nhNvGq5vS5QcWzJqs1hZS7S4tY2eMdKSGdfbCpxp0YTX7Za82e5cW85vpKHm60yz5cqLtpc09aakF2wirGjll1ZKIeZAFhUE2VJW11aXlr2rv7OqfZos2xKYVpp09bZbZxT9edsnqX+UzY1cymdvTNfQwBKVTMtiJ2NtX2w2ThKXauGAWa1luLozLONqHplg0BVaE4IjFDVTJUtVcGyS6bqtkIiGBgi5+c6xbrglgMWGmJOiaU6Kc/Yxor/j5vVwJ0/LwDEOSgrTAO+UripiM7iU7CFGbVUVZWgCpiAiWOC10hKeMnM7KoTtvMXr3eHVqAlrUZD5HGEF8ouHs1OYFfdxcF6iD6hI8GrdwPg8VNdzAxQFokAi5bABC2E5CGVn5aZGIcc2yPMp4l+rYlirIkSzBGaxwHqNEUxSvH8yZM4uriAC2ZncNOZW3HN9tOwnGf4x2eexhkzO/DuSy7EmqCwvG2q7Hi9qFajYqvK7Vpxjso2N9KY8Q0hPvPUKm8qRWvm4HrAmk3s5NXU4DKida1+Zi0ylSOBmM8R57UZ0m5dOaympAyDCsMkxv2HX8XC6X3ccudbsXFdhZV6JICVSEXIzzZgPMnUXmVXvcpqWGsJFa6a+y4HU1asBg7HyjiNDWtQkd1vzXXXwKwBFoI9s0EWjKRcelSh02pTGI4TSwm+8rXncN6lzAD+pCnIi6EbV9a8ISffMZz1dtMcUS6f2M1NQnQdnyAwj9OUvwYnOTZMBW3uDA6YuXPh+LesWbNu1tR14Jb19upoU6Oa/T3XC0HL2lTA/h6wGo4SYnrVsOYEx16eW96rV9X7RhbOHSk6rdHHr3EeVI3npbNsV6OB3UDseCUFt2xdr97Uubv/6biUV26NCH6sWX2t0cRbT/uGDYPENlYN1pqV9Ng220U3mFLcMngJRwnQWTcD4wbbOD5Wej0phgl2y9xU5R5Ej48nMjV6krS1zlHxyTWcUNw3JGjOMCNdjQGcW2yoopV1gXYrRKcVohx28cPvP4Rv/tM3cOD1A8iDEc49/0J85CMfxxVX7BTgH2Y5+lSwOlcONbm4tZNrpCAt4SUbjkDbbYJFs6o21TQtmO1eqAx2qc0T3Z/t/meW3Wqoid14ljKbUNLiBKwxrUCahDhy5CDuf+AB7N17EFnGezzv/axjjLQV4I1De7HvtRfR6y8562+CSlsn9cs1SfnrozHi7zGr1iL9fTiJ2fBrlJpc3Oin2pUNBWedeR4+9anP4rrr3i5lbalmsCFy2nEr43risuKt6v2YtTWP85/zKlSGdhBkePrpx7F4ahE33vAudKamkRUDNSXQ4pj30Tixe55vOvBz3TcM8DM55zqdBC/t/in+8i8+hzcOvIHZme1IW2vRmZ6hQYJ75jAQr7WXTz9O/e7hsndKkbU9G2RK3k8Iowv0ustYWjylLGYqxNU4QvvpJEU7bQkaz8zOYe26dTjt9NOwfft2bN26BVu3bMb6dWsxMzOt54YRI0vU5FfoGYVqexsTbn6gxDDv4cff+zqGhx7GTTdtxNwsb3OFjoPK9DhuadzQLlv21IoZsSYCzkk/Vy993zeaPUv3XxbNb00Fmgo0FWgq0FSgqUBTgV+mAs3D1C9TteY1TQWaCjQVaCrQVKCpQFOBn6vA8/ffUtuGuW1g8RchiAdP3IzX9yGz4wqE3BiUxawDt2ELozzAyYUcz748RDB7NXbe9BFMzWwU/DVVh7POdfBXmayCvyYzlpJQNoxuk5JqTK9OdUBAm+LMwpMNs7epNJWNt8r1m5wEYaYkNgWcXrsq39ehIFO8umxDbZ4q85fQzJQ5gmxOpSwoLgtRl5Ps1K/6M89HltKW0+ftoEldKoykmMy4aUmwEYVIgxApQkxFCaajBJ1igPrgayie34WlHz+J+rWDSPsZIqoduZktABggpHoPVJpSZVYq+88MmyFVZcpNetqt1hFqB2stf9AUed4mWZBCtsF2zF4FKaCretES0VuYGnTk+/jNTW9XKU2zs8yVRbODZ/x71jByubYcB7JcFUQ0Ns5NfdaKrqk1AQ4zVZMYBX+GMJkbslT/ijzEiNst9NeuURawzo1wOYoR0yJXPx8LunKznJu7hL2y9MxLVPwQZ/NcZjmGgz7qskKHY5sqqaJCWFaoCfOpeqZlLMFwXiHMS7QJ6asMkYN/UovFCYZsYiAADmLQ2FKvZb4hz9vNKdsM9o7cBgek2nWSM59n6SGSt+u03Xx3bQiPKoO8du0MVGtcq9Ze/cwmjZFsn/ml11DRGNASXT6jls8ZjMYAeJZghTCJTR0IkaUJFtIAu/NFPN09jpeGizgYlehT/U+g4hW4DnDLLICWoQSDhFeBzRGDbwSyBisTzp9qpDHakkKvRkbVIDNq4wRZwH8rcV6U4Oqtp2O6neLAoUO4+cJrcOnWDYgxMPU9uSVrGjPv12dCc57QxjtAnLQE4FaDD0E+TROrv4cyVID75hFbpxwsX2XlaapHZ6PtrIwJTv21sDcOVE8O8jSu0Qtq/MuhV3HqjCF+/WO0gC6xwlrQJUCAjOrfoYCVr5XPx+WfPRScNJxYfrRXzvG6U3nKf/c5tfwzmxKo8COkEvRyYlvNc34ux4HgHOe+myPMgQ0inOq28aWv/hTnXHQb3v7ujwApxzBzaoVqBOOozvPrhh/X9l4uB1ggzsCpM2m3tclFCqhRRKr3koJyQVh/vgaJ+Rlu7BIeuyaUJO24OhkQ9pmqykR1ina2Y5RlZg0V7svU1OZWYE06LhdettKxFIRyBHDKWFOIE547RaAaX6yByQNSD76kbl4FZLWGcp5K1Wsp1Jwvuoa8Z3FOaBxZ3iwVuGzWkd10UcgCnk1QvrFI/R0uv57H45tv/D3OfzZtke3eZHX1TSwcQ8pXzjJVw8aS1UYwVNb57l7qxrfdBwyYar13ADhik0hg58Jj5RpLBbCbJmZpL9tgru8JUiq2Q0JazowM33vwO7jni1/EiWPHNX8vv/oq3PEbd+Etb7kaeUlrXd4leUxcP80emAXU2h7wzz6n3dZSrt2mkC3VXCRFKp0IEjZg0YrbVM++GYs1kX2wVM3MFi7VsKGmmZIgkjbQpjxn1mu/18WPHnsEDz/yCAYZxwyV1Zah3enwpAr0+qew5+VdWFg4IiWpHZirr2s0mTz7ODtm50JhFuirGh9cnriH+7bG2/ML35fjaOPGzbjrro/h9js+ijBOMcws9zhjbq5cK6KxhbyNY1rZ27Vc7Zpi59HSecdxgd3PP42jR47hmp3vkAKYTxRUDsdJB3nZF+j3Y15K65/LwbaxF6OTxuh1T+LP/uQ/4qmf/ASddDOmp7egNTWFtMOsaVq9U5nPa22NY1S8m8X15KGUz4Jy+dAzJ8F/heWlkzhy+A2srCyjLAi7gfk163D6GTtwwQUXYseOHdiyZQvm59dg3fr1+sWxw3ue4hH07FdhmA8VZ2DrgrliqAksiJDSfUHrQI3+YBk/fPAfUBz9IW562wasmWfzgdlO12y+CxIB4DDie5u9vF+XJo0UNS59/z83e5bNf3E1FWgq0FSgqUBTgaYCTQXeRAWah6k3UbzmpU0Fmgo0FWgq0FSgqUBTAV+Bl757W608NirIxJUsUy+jIqffly0e1RPM0IuiGlHNTVluztHzjpv7KaoMOH50IAVwMHc1rnnHXZie3aiNXL+BbhvWlscpAOzyfan+FawQgJ6oIj1wtIxZyysMlB/nbDzd5rupWryqzzYPlSHoaLYpzkwBalnBbnOVx+KsEk1hZ9l/BsomuZxWD9ss12sdxOT3fhNXm8q0Vx0DYFNcKocQQEa74SiQ8igJarRrYCYMMU0gdOIE+i/uQf/JpxDseRXp8QWE3b5AgVdwmiwqRsy8Qio8tVFeoaKVJTeuCVlo/UvrSNpwUkntMmInqruJlbYdu6myec0Fc/y5Oatm/3f+HM2q1JSlgsNShBtN0Aa0lEy0KzaFrwSn3HSnApigTrmv8l+mtEvqHYLbftRG3W4j6KRI5mYQTLURtFuIOh0kM1OIp/n7tN4n3bpN1r96PVVCBARRjELK21hWvGws4C8OKwIis5BU/4JZsg76GFExRfA7XEFQ5hhl/D5DsdJDvryCqtvHqDdA3e0jHBYoTixg6uQxRP0+OgSemanqMioQaS1LMMvNfQGmyTg2RahT31oIqIOQrvb6M+GJ1U06wp/JS/a24TVSwi439rXZPM7VdpvcDiiTQeSBg5nSrVHh5jIkCRqcytk+qkbCP/P6O4W99JBhjKWwwtGgwAu9k/hhvoB9WRfDMECfVqxSp5laVmpqqompxiNYcs0GzKfmT/GwiO2oGlbDh2CzU4QxYzU2a081aoyANVWItK6wDjWu37wNt1/+VqxvcQ7mZqUrUDTSmKJKjB8gIFgVSNkQkLYF04yvWM2lIFzV0GCqWaq4DZ5pXBBsVZXZujtiLwWiU88Skgp2E4xpLBFKEfhZlrBOidm80QiLVYHvHN6L7nkj/PpHr8FMewX9mFbwVKAbhCJMkDLbKS8nUNNDOteIodzQnwXaBnhN0ehzeC3nNMVwmAkY8WfMYcHWMrNDN/W4gbyh2T9r3sRYWEpxz989g/MuuQPveO+dCBLWx2xfBYDV6GHqPQ8pOb7tM1zGM7ObqbAnzNVcJEA26Mm/0+err8Gp3l1Dg9Zr58lvtshO6e5ew9gBb9dKpV+/39M5aq13ecpsrMlz2sHaGj++rlSmSzFv19kUl7xmBLaWGa9XuBxXKYt5zi7zljmz3trVXyO7h1hTjFfXrh5fQub8PJ6fG+tSMzO/luuF1PelxjGvCxWc1nyQGIhkM4MyzxnbXcmq3kchjAGwA4SChq4Jyqy/J/clKdRlEz4BwH68wUErngdzU60/gmPFVM+EYR74M/KBAFgqcjWEcRDY2FLpNKZsrQOtg8MYs9NTGNUDPPTQd/D3934Zbxw8hDSdwpVX7cTNv34rLrzoEmSZKfaZXUt3ET5rSM1b8LrY93Qa4RijcwMjD+TE4SzXCSo5h1ttWkQbAFa0QsGmDXPt4FSWGpn3FK7ZVBC7ZiWz5LZ1THWRRHeEF1/Yje9977s4efIUhhkbKeyZh7WmBXRedHFy8Rj2738FyyunzHWB9zVXD+WFu+cTr5zVeHA2014pPn4K5bqpRq2JDbStaTynNuZm1+Ld734fPn73J7Bp8xat/cM8wyAjqG1hMBwKgCt32+U5T8YswaVZzZvVOs+Y9xJaw9fYtetJvLJnL95+0/uwYcMmOSrwrlONQvSHXaRtqmxpn+4zn01FzTHgGyrYaNVmFnXexec//5/x/e/dj7hej7Vrd+je2JpKEIVtDAZd2VbLFppjmznYHLOumcjPAa4X/MykFWDhxDEcOXxQ6l+6TXBOnX7GmXj7O9+NX/mVd+G0009HFNO+2UVx8B7BLHTmRfP+o24gc8/gZ49AlfmkIZFrGwGwXEfU/AYMs55ZQB96CG+7Yb0AsNxEiMfVIMG1NJASPHT3EP+cNHZNCQJc8r4GADf/pdVUoKlAU4GmAk0Fmgo0FXgzFWgA8JupXvPapgJNBZoKNBVoKtBUoKmAq8DzD3y4pnLFgAlVGkCel1haXsHKygo6U21s2LgBnXaKKCgRgxvYJL8jCV6iOsYoC3Ds+BBPvbCMaH4nrnn7XWhPrXV73y631G0gCsoRJrhsREJRbqx5he4YnMpaT7vSBisJXmPL9/ObmbYpyc1W23D1m9sCCNwKlr2n2SVzA48b2oKYXvkkUOBzUR0oFnwwgKZNW5EynzNLVZRX45nKxm/wKotSqiKzihwR8LiNYyp/CcDSGGiNKqylaqbfR77/NZx68gl0n3kBs0dOYLo7QFLS3tA2RR0SNCAigBEhLHLZDRM2UrxSEmwJpFAlTHUwbaBpLz3J4FR27SpIbpuVpmRWlq5ghW2CS73rLErNCHsCfMw2l0JSy+blv1HlOywKszx2tY1deHLJrEluulMtncSoCHqnphHPzqA9P4/W3Bymzj0L4fwMwqk24rkp2QJTCVwSZBB0pTGqMETm1OdUzRE8S3VG9aI35HX2zFQaiUg61TIbEKhG4yY1a0TQx7xO5RyiFDhMpFsLEbF+GdW/NZAXqPuZJKeDl/fgJ3/7BVSH3sDmKMbWdhtTTonG7OWcylen9AtoYc0i0VZUFqPOHFbwy2dJGwjWzHDZgaqZy4n0m8kE67LMJkBzFqga+1T7OftggbVVimKdI7O5nZI/ZEovIawDxDwa1oN21vy8TD7ppsniwSQCzcxdLgXouxGwO8zw5MnD2NM9iTfCCt00RsbRSVUpxW8O8JYxMKQNLxXutMXmAsHGEs4ZAksbTWbNTjV1GCBjU0kAtIMYIQ+bCrG4wvlpG//+4ivxlm2bEbmGDgJXvp/glFPQaRlz5y9VIJhvWpri3dsOO9WjzWcDGQYDLc/bK+A90PP1F0ThHJcy0uaTbN05zqXm5/x37StSjo4QByW6qPHtw3uxck6JWz66EzPtLrIWgWWMfEgYw0xYU2Z6gEiVnl+/+L1X8Um1yWYVrWV2DD6Dk+uEWV0b6IjSCD3C0chUmBlVgu5cPVwiJOM5ExYRtNEGmBDk+KlIAPiit9yFX/3Ax3WtSuWbWpMIy+3Vod4q2Fv6+8YeOQWMgW+IIi+U45omtF92ClVasce8h7BRxwEvuku4vHE10/A6M1fbNewkARXAVA1XSFspMuV+2s/JBjZiPi2P2AW7u7p68Jvnk9oK1DqbZjUBUInr7PztvhJLxczBYc4Stv7xs6iy5tdESevG2CqLXG8zTIBlbU1mKa+sdK4zXuUbMD+YlvhUpFr+uSlp6VbhcoGpBndjX8fmFLwCeWraMriuKeAaQpRv617Pvx/bHv+chXQoG1ubGFRC6z7G61eWaLVtrWTrho01HldLSnirRa4mKbPHtrFBAMzrSiv5NIjRSiLs3v0U/uIvP4eXX92DMErxrnd/EHf8xkexbdtW2SrTsrw/YI4t3UUyZQvzmlcFoXaqmICiGsrSmWv6xGnDroldHH42xxYzfq2BTYphp/a2JgVGXNhY0zgk/CSEVPNIiU67JYBJRequZ5/FIw8/gsOHD6Hi+cYd5RqzphzbaYvq/R5e3fsSFhdPqElCzXOE9rQrdtbPfrPKNw1ovXEW0N5Jw2pn93HvWOAbCZTlyxz7oI2b3vYu/M7v/D7OPudsjfFe1lN0wjAbSamraxxZk5xX69pyb+sFz9lnVdM627u80AL6pReexRNP/BQfeO9t2HbaGegNukhbbd7+dB/x+fJat11zgesB07MXz4VjvdPqIKwzfP0fv4Cv/f2XgGIe69edreaSMOH6RGhK+E7Ybc9qugfygVMNQHbdOBc5jpKkPVtaOgAAIABJREFUhbw6if379mJp8STyYV822GfsOAu33Hob3vmr78X0zBq7vQa0weZ708Y5wGCY655H23f1AUpRzrHCdaavtYTrn91H7dlXz2xscovYcDDE4z/4JwHgG65dh9lZNi2ZYpvjnk0LdFuIo5HuAzYH7T7NscaGBX5/+a/9t2bPsvkvraYCTQWaCjQVaCrQVKCpwJuoQPMw9SaK17y0qUBTgaYCTQWaCjQVaCrgK/DCv95C5mKbgrRPLEfo94bo9QdSk7U6LczNzyFNIsTM4RyZyiag4icNBYCrIXD8+FAKYMy9FTtv+g0BYG+TafGuJgs1G1JCCKceCrkhaHls3HyXOkywgZt2tqFvrIrKuZbLVrXNTa/2MiWrbb4aECN/MyUfVT0mMqaixtsYUwHmXBupABLoMWjoN2L1ucz0dSouWTI6y9kxhHMqMLM2jQVeZAfLLNSYqXyxNq6p+krjEElVYIr5sidP4sRzu9B96kkkL7+IUbeLmPmgZY2Uis0qlF0oQRqtiEMCESpoZadLy0G3eVqaqprXjem4VAZx05yWxLKuFnTkxuRkvHt4Y8rgwLJzZY0Z6bW+jrbZSdWyqRR99qnxcMvr5S/C2ZzQjn+O+CtCxs30Thvx9BSitWsQb1iP0fwc4k2bEK9fh3jtWsRzs1L5llTdpAkKXp8okKU1rx83tTUeZCtrFqFF1VPWHzeKCb9aLW7OE/DamPLXyK47SyCcjVhW1DUyl4cp++Q4RjuZRTZkhiRtWc0Sm8o7/jlgTcoSU0kLS4cO4K/+j/8NR555Ehe2O/jA+RdhC1WRwxLlsMBgmOmYZdWdjxCXkWAP9bEGL2qz33ZjyDJHDRza5rMpaWVZ7iy5hV80/g388H+mZpqoxKS8HquKnaUo1a1O6SnQyGvHX7w2vN78DI5X7WXXsl8mxGB+rnCO5lkoRa9lZgOtqIPD1RC7Rst4bHACL436ODYqkStn2XK9BdXEYwirrRaykuX8JhjhLyZVEmRJCczxx/FLO3SOV6qQ+fMFZuoC7z/jbHz8gsuwPg0ZKS2r6Koo9IvXJ9K5uKxuV0c1Jihz2ppHLEvVjk7rimtuEDh0tr/83tvjemtoP1v8GsM5Io0kP48qYQfQzSLebKmpPteUqXNkSYRvHXwZx7d1cdsnrsfc9AB9HnOYSG2pXFXFW1vTheWzmm2tgZDJ95aD7saAsm7NjppjXfPWNQiY5J415vWLzckBEfKMYExkzDXAGDcjABGsYgNC3MLJlRb++p6fCAD/yvs/ioxANbDjMe7NzzI7b7/OegDs4wNMHedcEgQF2VphY87XnGpLQTEH8DjnaP3LLwF7p+g2OGNrVBp2DEgyLsABS18ry1X3ynnCfLM1NnhrDTp8T6nAZb88UdUnygGmbbTluVvTjzVM+Bx0AUlnv+36F2xORpYJz2spuEuHAkJ1WeQaSNYMEFi1xhOdo5SGrJE1GXHMjtjcwZnv5qfdC61Bg2s62ZVALK+5u4cZTKwFlPm7xjHzWpk3n2VODWpqa692F2x098k4nRpbVhOCqodI9uPMmyUkZPMJ76ccQ7RGbgtUC1DXVC/bfcjmSIgoCXTfaUUtpGGEV19+AX9375fw2I8fRtpp44a3vQO3/cbHsWXzGapJWTB/tUbGxoeQaw3zmK3lqab6N0xt7UemOcZ1lPdjHg8B2xgAs9oR77mMpyC4t5XXf7EhS24VpTV6UCWv+SEAac8DGJXo9bp46YUX8fiPH8fxo8dtfinHfkpW5QM6R3Ac1zneOLQfK91FzMy0cfTYEQP5vILK3TbFqVb3VU1XNjG89b/LfreRa1H0evaw5x77VSuf+6wd5+Ozn/0fcM3OGxElzMXtYVD21DxRcnGFZdqORkMXd2GZ83LjcFnRahxxzhKK8WDDTYvzf4DDh/bjW9/8F9x043tx0cWX67qyGaEOWnJS4LrmWbtvtItiW0utucTGptlAB3jyie/iv/zZH+HksQpr156Jdof1o3tCCwG7hZjb7q4f1xKOVRvH1kxj+c4tXecDbzyH40ePSCXMQXDmjrPx67ffgWuvexvm1mwARb5cR5h3nuVUQduzA8eDPQ+Y9bPcBeRMwfuxWbVrfjn7fs5BNdIEnHc1hlkXP37oPvTf+D5uvHED5mf5T3btNO7ViMj5WqAuc8uPlip4Yu3Na3nFh7/V7Fk2/6nVVKCpQFOBpgJNBZoKNBV4ExVoHqbeRPGalzYVaCrQVKCpQFOBpgJNBXwFmAGs7UoBG4O0ppqwbFGvhBIgpV0fxVncZKWqK40FKfN+iYUTFZ56cYhgzdV469tux8zMBm2gUlXDfTZakvqNTXtbZ7voVSVSmPAPplqxTXfLNOQmN5W3tulmG/xemWqZcT//aBgIykhNSKVezMxhZ4NI+GyEWOBUymHDVwLR3NgkyOUvqeqownH5l95O0ECnHSfthLnBn0apKW4ISmIqgQnnzJZwut1W3uxUdwXh6wdw7JFHsbJrN9rHT2JmyHxabvhWgjGEZ7LO5eazV/YJHBBam7JJqmivHhK04PkSFHCDO1ZesACcs9zVcXGDOrYNe27y83OER1lX5StTGVW7YxCO0CZq4S1/KfoODdRT7RwTviJEn+rcVgv5VBv17BSiuVlg22Yk27Zg0/btaK9bg5B/12lhQIVMHKOKY2Ssk8tlpJWnZYwS1hpEMaUqLTszBzeYQWl2roS+VFNS5UiVFjeqvd2nKX+pLqN9Jq0nOa4CvY/GgrNYZf3iaGoMYInONFbDQAphDveI8DNNUA16+E9/8L/jye9+C1dOtfCpK67GmWlHtaI1dzbIkY8K2XNXgwJVVoNZw0FeIapqxKNAWc41LaO5Oc+GA9rSFiPZj1biVyMI20ntHSCPal0Xvo7vof1q+Znye2Y0E8xRWe7su92cEfgUKLN8YF4r5dPy531mqVOjCT7IGpiKWZvXBCkcR4LgBBgVFc2x7J17aYiXqy6eLE7hie5xHIlG6I84e6gatqYOzUdxUWYN19a0oJ4OnluAqDY1cxVUKMMC7ZGdo2yRRyXaMXBeewqf2nk9rpqeRxgw41Jac1PsMoeSwMoppj3oMGWnrVdsGBgDOB6d8kJNPaxul/F6Z5DGVLTWdOCbSvh3UuHxdwJLwUPLH5V1cmy2oX7Tn+NNID+oMIhqfOP1l7B42gB3/Obb0Gn3UAqqBRgReDnoQ4C72rnAq/f4u2WtUqFrjgIGqVlj+3yzkWbzAxs4TGsq696I528AiWBDGbA13RB4Pa3rhXNAGZlGhWWbfXShxue/9BNcdtXH8fb33qmmgbwyOOObcpxP8NiBwdaSykC8VOamWLemE7NnTpMWijx3+cUGvvx65NXJnP/tNm2eXeOPzi/QsfOcvcrVrqMBMkJXQlqOU659vBY8F696tOvIxhW7xoRKeo1APQGja2yRXbgpOAm+CIVpzezvhlXJGjhFroNoFq5s5+hVz53OlM5XY8+NFY45jleOFQ9pvarcmo0mTUi6tu741ewkXkhLZ177RGuexkNMK2afa2zh4poXBesRaS0UwHUqS6+Cpn23mj80XqjUNitwa5LgvK11nWze23XgmkyLcap0BVWlzjSlO9+PTVWWrx1wWUIaplgzM4XFkwdx75e/gAcf/D56gwrveu+7cPcnP4b1Gzaj1y+IXbV+ezifF7lqbPbrTlHM+68sd3mXsXtRgMgaf2g3rEzWcpwTXFRm4d5KeO/mOmbjstOaktsI4WKaEGJzDS6kNuY5E0C+tm8vXnppD/bu3Y+jR0+AmcdUoBJS8/zjJEBW9JEVQxx8/XUcO3YCmzZvwsaN67Fnzy4sLZ8wRw1nNeyVsdZUYGOHjzbWYOIsyrVO2xMXX8vrxHUuK0rB3TRuYcvaLbjzzrtx+0fuQtKeBp1E+llfObRUmnLWUxVLOF5WubkecHw7ZbN/3uJaoYYGNaeZWjuMM0H9o4fewD1f+GtccdmVgsBxu4NekWHE+pe2pvChj2YWOlKNTWuYSOWwYM0brFcrHeHwoZfxR3/0f2PfK4exft1paKWzatRijrLU0t4eXU1lIzVPqUkiMAjMRkPWhdbru5973Na4OMHZ55yLX/vgh7Hz2uuxbv0GzdEe1eOC59YQp2cgPVzamqVmQDkDmFKeY4L3a7nQBAbzq5INOITTbPqwnOfBYAU/fPBelMcfxfXXrcPstDmr8Ge4JoZRC3HcBpDLQYTPinT7YL19RjK/v+LDjQK4+S+tpgJNBZoKNBVoKtBUoKnAm6lAA4DfTPWa1zYVaCrQVKCpQFOBpgJNBVwFdn3n5tpDD7+5TmCgbDy3ueuVLFSD1rlt+IVUdyWRVDcGgGs8/VKBaD0toO/AVGe9NsSpznBbh9q0NZtC24TXRrbL3TUlkVNsjbMFTb3qwcgYTnuQJeXuJF/SAwXlCCoDjht6tlnp1SvEq1KHEJK6nEcqTLRBzlxRKUATkzOuUs+OagJkyy/ml8GxiapYwI15isyfTaiI4SZriFYUoT0Yor1wCstPP4uVJ54CXtuP9vIS4kGONgiazXrTb9Art9RnGwtgEH9RbWkqT9vktMdh1U2Azf5N9qAlyaSBQeWcyg471MY4AQHhHOJIwM0yjQ2sCxZoU5qKLP6idS8BZQzEVEGWqAmZ2h3krRTF1BRGa+YR0CL89O2Y5a9tWzFstxBOT4+zf8NWimFVWAYwN/KdikuwSAoeAxMe/Pvx6PP0eF78tyQ20MQTNuBramvxQacwt6xRU8YK9jjA76+/Mp61QU61mIdrLgeWmZLORpu2oLJDpsIJNf76Tz6Hb33tb3BFGuCzV16Nc2ZmFW5LzW5F0I8KKUEqIeEoxCgvUA4yVFQH04q3nwPFyAAuYQqva8VsX84h0jMHfQhMeZ2celsKTUL40P49LmskvB4IBUJrqrYFXQ3Wmp2tqZltfDhl6uoMXDVSuNpLduVHj40tA5mmBmZDgz6ZtuVpiiwETgQlnuku4KfDk3ix6GIxjpAHzEQuNa50PpxzcQgmSvIrriOBcDZe8HjLiNmmOdojVoPjjErQDJtQ44Nnno9bL74MG6k+LIfOf5iXfXLM3gJa411qX4Nsk3luZMzxFjsGzXtC3sny7zftpUJjpvTqeeW+16a+a05x/RemvPU2xGpCYU1ZuxordYF/Pvwylrb2cMvHr8PM9BBVQgBCNsGaWsasGl7cl4HJiWWvX4t5TB58+nXY5nlsSloHJQWI3ZrKi+dzdD2sHCsTCYDZhCG7amJ7IE4IgIF77n0aF19xF97+njsRpCn6w54pbocGTv0xmgLYcjp5DN5m2CxUTXnr7bQruhTo582amCsV11iCIO+qStht6lmDZfY1sa91buX6W6/SFZTnLJBq1MaGM+wfr5FFOTLHAAfaCYD5Z4PFtk7Ye1ayq27Rop4NLUU+trcNOQF1XzDQacuPgUitMS6PWfNMTRk2ZwxaOzt9qpylDP7ZLF4Due59VzU12XXl+RFsE3ba5+uaF6YOj3h/cZaz3r2Ax54XpvimepR2+ITrPF9BaK784zFjoFfZ2w4Ccz3xtugaY7LYtyYmAVjOW9+co7oLKRpor0PMTc1huhXiuw/+A774N3+JxVM5zjv/rfjUv/sULrzkbEHL5RWDi6yh3acJcm0cE3T7RjR/HD4LWapfxT+EUlOzMcesQtjowMvJuR6gxQYowVhTq6cxoyuo1CasTnV/LssMJ08t4MiRQzh27CjeeOMNnFhYREZ1vlw12CCR6njarUSWz93BEo4cPYwDBw6i05rF2Wefi+mZDp7f9QROLBxElNQISrv+ZWFREXYfMpWsADDHv7ccDmreUu3fXKzCMOf9h7elGLNT83jPTe/Db37qt7HltO0YliUGtBeW8pcuAhkSNnK4GrKevF+x2Y3j1VTpVi9r/uH6ysHOe16FMB0gSWbRW17B393zN2pSu/2WT6A1PY9uMUDJjiPCUd5f6sLuEbLMN6cW70zBscd7DsF7koywvHwMf/qnf4wnfvQTTLXXYt2arUjSKWtiSdh8wHlg+di6llWlMUrwy1xyVAV6vWWcPHEMy6cW0JmawUUXX4b3vf/XcMPb3i6HEHMEoRqX17JCnFKRy2Mz63ypsV0Tk2/4kQqer1MzDO34eV8boip5r+O4o4KeAL2NYd7FDx/4KrIjD+OG69dLARzrdsJmJj7jsa5snpBficYlD8Cvxea4EOCy93+z2bOc3Gqb75oKNBVoKtBUoKlAU4GmAr9wBZqHqV+4ZM0Lmgo0FWgq0FSgqUBTgaYC/7YCVAAbOLFfUmgRHrrIM75Cil9uJnKj2AFgZrsR5CQBUAxHOH68wk9fzJFsvBbX3HS7ALA2vRX4yey1QuDBAxaDuQaKbBPUMm69BbFXxvnsPg+mvKrFGIGBTX754zfLS8IRg75izc5ylxvdzDfmx8YxMwCdClmKSQNVQqlS4RoclO0z4TAqKTW5mZoGEVqyv7XPJVKlQlBqQJe5x3rNxAFm8xzlK6/i1KM/Qbn7ZUSHjqGTZcrxLYdDaSdl40nQJkBiGa1ju05azrp8WQFnl3Ws05fSjDDJX1dTvqTckKc+hdDFqaNpu8tMVh4XIW4RAcOyQIfnWJiqx529NjkrOhZz85eAIk4xak9jmXWdbqOzfQvaZ2zDzDk7EG/ZiIAq39lZZEGIYVVh/2v7sX3rdkzPzyJjprE7RiqcvGUor7OgnSCO1Y4bp1T9+YxTD/T99Q0IoHXtTM1ES1BalhM6Gez2CkCz9jRFNjMGDXqZgpSbti4nM2o5NZ3P9bSNY9+UQLthZgfPz0zj61/5W3zxv/whzhtl+PdX78S5nWnB3pzqK1qURkCHsJhQkMfkgKskV1TjUfXaHSJf7gsEcx7186HskKeZJ6gfq1HSspwK9JIx2wR5Zt88oEKcSisq7QKOS/JnA/kVKmsY4PwlFK8NEvH8pYR141RzT/PawAD/zM13DWR/vA5SCXU5iEzowGPg2El0rAG6owovV308VizgyWoJ++sMQ2YDUx3On3GgnpovzlC9jkpRKjvF30bKrA4rU2QRoE/FFd46O4e7L7sSF86ukfVnPnCqRIF9p3yk4nBkikEPkfyY8VmoHF+yg3WZ3bLOlfLTsn8tZ9c1VwjumerWZ/Ly51Nakwv0EZKrJUZzxDJx2aRhbgRkLL7xIE1jLJVDfOPgi+ifUeDWu6/H7OxQgJxAUk0YOZVrkdSmHhqYy4A5H5hi0KySBZp9Lq6b5gZfqVL8WevokQNpcktwjRUGJT2INMWhQC6bKHguPOc4xYnFCF/+++dw6dUfww3vvA0Vfya0jNSY10cqSlsj/XUwq2DL73XL8bje1jxDO1qXOc0mgdzcIKQYlTLS6unP2b+vhzVWG84H91612cdO1Le+6cVZm/9cxjPXCI7/YeZcBMb3H6pfEzUElIXZN9OhgmuPzkeA3sFaNsLIrtzmjIF1uxDWfCN6N84OlsWyu4a0ypWaVtDR1OW+0WUMdHWfsuYDNueM72OucYkWxjxf1p/jjcfAzF6+N9+DrgV2fNazZFC41Pjg2shrZz0vprLkFyF4MSRstOtmcNuaiPh3fH9ZWrfaZu+sGhpQ9HPGXMW5rpn6OkpStOI2lk4exZ997v/E0z99HNu2nYPf+/3/GedecAEqDC3nueZ6ZejYz91xHIRrrvLZwlQkU2Xq7wtcQ+nOUBVWSypFlUGbch1g8wbPg3bPuYAda8P1f2V5BSsrPaysdHHs2AJOLi3j+IkFLC6ekn2zVOIEhFTg6vkmBBXdyssd5RgMV3D46BvYv38/2xdw/vmXYPu209AfrOCF3U/hyLF9gqpRzevBRrLJdTD1uLmUWESBNTHwOGV5bbJ83Zeo3Kf6mIrSiy64BP/d7/2PuOLKq9Q4tdjr6ncpaBmVICBueeCak4Tjen4zB4bVjTA8L/M44ZnRArtClGYIgilUeY6vf+2rOHRgPz71yd/Hpq2nY1iX6NFGXM110mG7nGJmw/M+zVqbrTzPg8eRBCFmZmIsLR7Fn//5H+PRhx+lmTM2rtuq/GeeY9omiKd7g1nDU7HOZxjaa/d6K3rO6nVXlPFNx5YN6zfg2uuux/vf/yGcceZZSJhNXFbKeKfi25qAiGC5jsgI29/KVBM5w+h5icu3gWPajsdRC0HEbhy6I7DJi80EtPvmnG9jOFzBIw9+Ffnhh3HttWuxZi5Ai41NIVDUhZoEOI7jyKyleX/3jSt8BvHfNwDYP5c2vzcVaCrQVKCpQFOBpgJNBX65CjQA+JerW/OqpgJNBZoKNBVoKtBUoKnAz1Rg9wO3jgGwKXKFh9z/m9Woz6EkoOJWm5Rmsq6l9XGIKgOOHS3w1IsZ0o3XSQE8PbVeG9qyKtQmnME/v3HuzQ9lf6jNOrN/lnJVP+8htFkcGwwwBZk24rnRTrWi8lvtlCyXkWoOgwpmZVkglrok17G0qIySYsOpicpKaiJ9PBVSqkEoC0Z+jllN0hqYm8SmqqUik5utAkHKIAzNwpifyQ3SGpgBMLe4hMFzz2H5iadQvbIXrcVlTNH2lwohikEFGngOplSVPbDOw9TE/DuBUSlzbTPTf/2MglPbwgYkeH3asuMtkSUBRilzFIFRXiEhdKL1JqELYSg/G7TkJOxNUElZa/amI1rJEoowj2/NHOotW4EdZ2Lu9K2YOW0rog1rZPtcJAlKQQduhPLzA6wMe+jMTqNQjqjBC76vVF6C1rbhrXElGDWBQD6T1asbVyuDqaq2RgADoIIdzACmnS2/l+3nJPNTV9SNA69e9FCNr2cmq4dOBhBpA10ILBDU5VmOmakpqaN+8K/340//8A+wafE4fv+GG3DZ/BrUA+pbQ+S0SU6YfxkI7hEQUXGneVKUUvfKntYClMcWtuXKEPWwwIjQgQq1skarCBBlI8S0RmZmLLOPQ4LfQJm9Ak60H+c115wCyrxQtq6UtxLZmr2mqVLNitfDJ6kYdThOTe42zk1EbcpRm4sWDG4KbZdh7PJ0SbwJAaowwuEgx5OjRfxgcAS7qx660jdHCGh7zXmmjFNTCkpB5Syh+T3toKua7xMirApcMNPBnZdchBu2bJZqnhvzxciUi8yjFVwTcDWQxl+CYMqL5ga9Kq4pIlUhQZOmjTW3kH/5bGDL+DSYaLDAGkmkNE9sXHgQ6S6bxpx+mpmtzq5YWZLOmp3XIgmBxSrDt468guGZJT780WvQ6fRQKos0RKedmi0zGz9cZqxXuqvWvoFE86Yc/9mPX7/O8br6DNoxQHXg0Ri/t1Hm+kfAYfbPZrFL4Mg2EU08rWhHTwb46j/swuU778aNv3qHLL+rmo4Nlke+uvHEq36twcArr3ltDJSb4pdrseUM87rJpl5W7bZOKZeX2eWyW7Z1138Gz8tgsdlzG5Ck24PL+nYRAoKfdS1QJ1W/azIywGbQmGsC72Gc14RPpqjmcdla69qHnErT7JDpmiBXAp6b1l+36iov3cF013Tkj1GqZ2ZqO9twWfqrQcmaLnjuNs489PN2/HbevjmK85ZfacssyAUN3S+OPln8KuvU5eC645MtM2H1GOiymYZZ04kUs1SGJunEQptNJLbGuuxZ58JgNsV0W0jG2em8xkNGFTjXAJ1LPZLqk+djluKp7nsPfvtb+OpXPi8b3Q9+6A7c/cnPoqaSvxpgMBxorIVsvuJcW3VtdL9zzwdsLOC8KjLLV+W6lA0y/T5F94lsqPVVdv90sSipeC2QDTNZOve7y+j3e1hcPInlpSUsLS1LAZxluQDgKEiw1O1pPHBsMBOY9t98vuF9k+pUjik2hQUo8Mah17Fv/z79/OYtp+Hss87H+nUbsLy8gGefexxHj+5DFI20ZE7msq0L/hfHgsVaGATW+hfbfZ3XnPeahDESdYgdZ5yJ3/rNT+G97/+QwC5NjFcGfcmIeYxSFo9oE+3tnjnvnDOJM8Mw9mnNCjwfjhlmowd1bErXFpXiHZTDDN994F/wk8d+iE9+/Hdw/kWXo5tbpAEzjcH0c8JrzVk2QHAeJnpfzWVlSZT0McG6tVN4/vmn8Od//jnsefFFDPu0P+/IHln3Ktlj8KHMoHWUcP0Old/L87c5YvfJTruDf/eZ38M1116HjZu2aFWXQtq5n2Qln+fMUQZcW1e5P1hj4QT8qqGOH8v7MGgpn6IOOM45HhOEctSgDTqBegt50cfD938F5dFHcN116zA/a8+9eoZ1TXGjEZ8S6QrD87f7ET9X1989qzUAuPmPraYCTQWaCjQVaCrQVKCpwJurQAOA31z9mlc3FWgq0FSgqUBTgaYCTQVUgecfuJmpnAaSSlMOanNOG69mtevt7bjjx01H5gsSelEB3KJ6swhw7FiFp14YorXpeuy86XZMT60Ds/1sQ9lsP02FNLGWNgEw1TzCT5axKTBrW/NeHaPNYpfnq83phMozql48PDUgY1aLZi3p7UalAqpLqUwIgOfn5/X6sZUhc0m1eUpwaOcuRZNUIdy0NXtobnR6S0XhLIIA06+OVXW0wyaI42bh2r37kT3xDLInn0F06BDCfhd1mSFhXasArdJUK1Vkm4YefhhgMgjAa+CtYAV8HeQdD90xEJ4oI6WwE0ymKpk21FRc8TMMnBG6jJW4tGQMhtpkrqMWCkSo2x1krRTZ7DSwdSPSM8/A3Dlnob1tGzC/FjUzcbnx3EmRcYNZFpQj5IOh0B/tiXNursaTXGKvHExoI8xzYmNAbpnMUjG7XMCfVzzauDHARIDDTXn/Xvb3bq/VZb9a6VwOoPtedXT2uh4y6RoTeJceFNnYNNtMUwPyzcsswzQBcKeDV17cjf/nD/4XjF59AXdfdgneecZZSAqzoaVyi9eG+blDwqo4xlSLGF6TSlbhgt0EUQQutBmPYyRlgLqbIx8OUfSGqFcGSIYjtCnKHXDjPTa4HgVol/LQFbGqCYAJbHTCNUoedxzjLVFYAAAgAElEQVSjkFqLKmSv5+YPTGyGbQxxTBv08fPLQLLNOw8hlT/qBpryZd11418W3PCnBTwhUhLhVALsGZzCE0tH8VyQ41BdoBtQzRwhqROEVDLTOpOwIKBSbgQJsDRWDMpuCyJ8+Mxz8GsXXYC5oECxsoxW2EJeU4FO8MAsbwMHY3thB5CsDLWAlaLKNQYsAptWx17tzOaDbDh0Vu/mNsDs2Z9vNvDzy5oNzD6VjQz88jUyK2j7d2/drnUnH6CLEt8+/hqWtw/MApoK4NpUtwRxvN4EZrTYXZ0Z6c/DwL0BIxur5pzg1wL78+RnfgZWO5jtW0UIxmhtzIaLSfODwVcqSmkjy/zvw8dq/N19z+PiK+90FtAJVnpLaPE4Iyr3CFDZjrAa+lptPTzXPHZ5t+ZmEGI4HLosbnNToFpVWcVSphLQWu66sj41Tw2wekcAZfxWfE1qFrpOqc3s07GtKxuDnNW73WfsGHlD4PtkOT/Drh0BMCGgADXXLp4TYSbV3nnucqQNsgkKeqiuCWPQ3YMef+0ILGVNHRm41p/lHMEsalrvx9aY4o9zPM9cI8YqkM7XWPOGZVrz+limrDU9yS5bc89UpTYGCRErRTJ4O25TbDtnDZ29KanNNYJrh4eTth54m3GCOIP3vP+rf2OsepYK2WUnh1KwWgYsp0a73cLK0hL+9I//CLuefQqbt27Gf/8f/ifsOOcihGkbWU4AzLkn/bap2sf3dLNuN25GoM9ry+Yerpt2jYaDoc6b6zHH1pHDB/HKnpdw4sRxLJ06hYWTR7C0eEIgUQ1HhI6jEO3WDKamZpEktCFOLDM3Hskqm1C4UpMK4XgLsRT/lldNu+KgLnHw4Gs4cGCflK9bt5yGNWs3Ys3sep3vMOviuV2PY+HEQUQMjK/tXuXn7mStMDcSXRu5N5hrgG+WUCZzMUIrbmF2eha3fvhW3P2JT6AzuwZD2pET3trFtPsLVdnW3WaK3zBWdjA7XDQunOLV25XzmrHueVEq+oJTYxQNMT01hyqv8OJzT+Ob/3gv3n7ju3DTO9+HIXPdI6rtB2qgUyMEnxF4hw+pILY5IPiLAnFYo5PS2aCPb/zT1/BP3/hHHD92HFXB5xBzlGFjjhS6PJbK5gOzjHk/4LOX8qjDCJ32FLZvPw1XvuUq3PWJ3zKXBDbLsbnCNWYQZFtOtymA5aztgK+vuW9k4LOdmgRdM50AOBXAIevFxpKWs+UmZmfmewtlOZACuDj6CG68YYMygOnQouYiPhoEPH+eUwH2/6jRyd1ntUZpsQHe8v5/bvYsxw+rzTdNBZoKNBVoKtBUoKlAU4FfvALNw9QvXrPmFU0Fmgo0FWgq0FSgqUBTgX9Tgd0P3CxJis+2NftjZwfsVakONoRJJItbKm6Y9zkKQ7STCCgjHDtW4sndEwDcaa8RAPbQwcMmv8nrN+S5kWwKX8tzNY2dKRfHyj23kc/sPsLiJKE619lIEobALIRlL+iyKfXvzNvUpqEphwUeVglpda6Bge5aahfDJoSlzA30FtCEYaAaSNmVBLxU+3JTV4G5SFsp0SmCPEeb8KYskX3+Cxg++yJmj51CZzCk1yqK0OBfXdZoI5Yil/aKgiUOMCnH1SmepXJcZc27ypXbtvSdWoz82iC2bdZzy5hfCXeCqXji1iu/5c+lLYEKU9AG6Nc5RrSSbU9j2J5CsHkT0rNOR3T6NkyfczaizZsxTFoYclM5sbxVy8+lpaJ0qAIjrAOBiimDWCdT00ppm0SmzqOCj2CLm9V1jVQ2pbTXNki72grWw18PbT388xu5hCyypyX4LHLbc9Xmt43d1YpC/izBDH/5L4KgPJtARY4RHgfttgnLqG7jO8VhIPCwcOwI/uMf/K84+cyP8YEdpyujdt7lUQoEaZPaoDZhFeEaFU1SL+rvIp2vh4m8BmQGzAE2JeYIo94AVW+A3lIXiydOohMkmI5aaNcRIjIsbZo7cEBgov8ZIANhIu1P2YTAWjjVq2+k8GDC1FGWj6tx7+xjpSx2NTTloVmX8ksWmbrupVmujwi2qCyvDUzQHjoIcbzI8HB2Ej8eHMerYYFlgvQqQoIEBVl4wuFYocX1hgMl5jzKsbmucd26TfjYVddgE21XyyHqqkArTqQ8I4WSstIpvf119OuDv97M3JYjgeaQAUApxmShW5qFrgNfXiWqeeQaDVarzf17e5tlzn2DnzbWzZrYoBznodY3nlI4Qi8Y4Z8P78Hy9gy33H0tpjt9lEGsc2FJCbRkYe4skPm5vvlgtdJ3tcrZ20N7KOxtkG1dtbGva+uAMb83qBoLNHMuEnpxnVDzhBSwhJOsU4QjCwG+cu9zUgBf+45bkXRaGGQ9qaZNqTtpVPGfIVgpVaOppeM0NljPetQB8sw+j0COdtosELNLOR8J4+y6sNvBZ08HDjKbJbJgLXO5y1LqWv6iLbE/d3/dBUGlbCfYmyiHBTtXWTazBraOWC6q3CRs0RTcERDWGPf5wHaP0ThyYEfKabcTYfcce0+7bm4uyhXaxhy/aCPP5gNdgyxT3jBrwPcioOdnTM1M6zPG6mo1AZiTAD/H5+QKuFvBxk1V1qhAhaeH6JBil7DTohVMMWx2xHZ9aD/ML7Nhdtb5lSlg9Tpdt0zZrHx/2u6qmSDt6GfMapi54xXSVoKpqRZe2r0b/+kP/1+cXFjAzbfcitt+4y60Z+bQG+bWMMas5aJER+/v4fzQqSdN0eznohTAsvs2xwibY2xYoDI4w/cf+h5+8viPkNMuuCrR73cxHPR0/YZUAueZWfFHKaY60wJ78/Nr5QASpZHGFpWsQZRqTMnBQ8eXoyiHer+lpQWcOHEUy8vLmJ2dx5r5jVLBTndmTJ1dDXH02H4MB4uCh1Honktqs5j31toGhK2pwWAs759myWwNZgTyIWY6s7jm6p3497/zuzj3vAvQLXN0h0ONVWaGE4DSNlm57LQU17g3YX8QJVJDK/bCPQPZesDnKstplkU225LCGnndx/T0LMJRiGNvHMCX/vovsGXTdtx556eQTM0jq3NUwcjmg1PTMzKDz0t23zF4W48ytNsR0hjY9fyzuOeeL2LXrl0YDnLMza6VpbWU0brP8zW8L7IRAUhaZqs8OzuNtevWYvOmLTjj9B246sqd2Lp1G9LONLKc14P3VcsN5589+rWxwmcZG0t+HfTf2/o5eZa1Opvlcw1aSDPjPEUSs6GQ939+DhtEBnj4gS9jdPzHuP66NZjqlHJ2YfNOFdBRgBnWbKBxWd1s/nCuNIT5lm9e460f+nazZzl+4mq+aSrQVKCpQFOBpgJNBZoK/OIVaB6mfvGaNa9oKtBUoKlAU4GmAk0Fmgr8mwq88MDNtVdbeVUZN+9XKykFGbQJSQ2Ig07KvpUgQgrghQXgyd0DTG+7SQrgJHGbpG5j7mc/eKLSpCqJkECWtE5JIbWq32V3ijbbKLUcQlOd0XbSsuh8xqW5SJqK0X7OgUAa9Woj0FnBuo1m/hw3EElHqfIl5DXVrWUA27/bezEDmLao3NO3PFPL4CUEC1OgxYy7QYY1FXBkz8so//RPkCwP0eoXSGiP7C06fWbxaISUSh79089uXvpNS2/57KGQiQ4nGFgKGKmgbUtW14zbrNzMVoYlQQ+TYk0ZyjzgmoDTZVnG0zOCdPnUNNpnno7Zi85H59yzMNq4FiWBRNpGFVJ5FyInBGdQLYGKNuYntrmCgHEoxTE/K8hHNFY0BTmPAbU25AWJqR72sNaBOYOSJuf1gEKQwuU/akOXm72C/WadbcCYKlm6FTvbXpeZ6mvkf/eWvtyU9/BaIIx22FJy22dJvcN6Mr0wSQQeCDo4IGjg++f/3/+Fp//lPrx90wbcefmV2PD/s/fm8ZZV9bXvWP3e+7TV0QkFIkXRFVBFj9iL0oh99xLJJWo0ipKb7ua+d7t3r4nX2MQkJrleE429z2AiNiiIImIkdoB0RVVBUVB9X3W63a3ufsb4zbnPwbx/Iv+uo/Wp4tQ+e6/1W3POtWp+f2MMHkMxlFVpGjDH1pSnMVsEkgS9fIjd+/ZidmEeU9OTaEsVDKmDszTDkEomNiakRKQBAiqK6xqP7d+Ju+//OZalYzi9vRKr6zbG4gxZFOs1gYCbZXDzmKli08Y+y8Ta0Cpb2aVOob5kLnkowIvBP1NhSBUfr5GfO8bE7BrLvjdKMXTjiPVIeamorg3MBYD1SkpT4e/JKvw8P4IfHNmFbWGJHhXnQYI+mzFiA2ztMEZel6jCEtNFH8+fXI7rTj8LZxx7vKGFnMCPE43zNUdQcb4/XQUr63A3F3geyqOlAk6qQpvnyr/VnLd5Lp1/abbKXrXqIRhf75tV+D2vChbE8SCRECo0Ra6Hlr6eXqFJ1WCPAHjvYyjXhLjq9esxNtZDGSZqmmFeJoGmz6f1zQlHjhxBu93WL9XfQVU/9/288A0QBqNpE2xNB6ZCtXXVw0r+TKvVVlMGgRXhCY9ba5zLlLVzSWQB/fkvP4ANl96A577otajjUBmnPpvdAJbPlaZC1HLWNQd904UGv1uL+Jm55QfzmOxz7PgE/zS87J/0VAFbnq2di5SqQSB1Nu2y80FfAIxZxVQQeniv18qunPbPbAZxAFeNM5bXKxWwU//5NYsgzLKRzTLe7ml2j+j2eooMsDVfo2PUnON/3q7BYj6zH4cEp5YzahbSdj3MHUBWzIS9ApkQyFO5BLDsWGUvrUxdjjlvd29ZtrreUt8yMz6Rkt3uZ3ZdtFYq89xb0NKamZDTmnbMQcOuldlu2xoqCE+lrca4XRNTUUtbqWvBr4HLzOaaaU1JtlZy/Wi3mRVc4Lt33IbP/v2nlQX8+3/4R1h3/nosDIfoy2mBgNJya71qWeuL7L/tOliTics6V8NAgEJ2+lQaV1pn6c5At4mdO57C1q2P4YEHfoEjhw8jjgimbSzxXjvfncHR2cMYDnsYDGj16yyBwxCdbEpjiY06WbuDNGtr/et1FwQq+/151Yp2/lESY3p6GdK0LYjcyvg7Lccr7Nu7A3v2PIm86KqBjJm33uLbGm6cLbPPCndNB74Zhw1Udr6B7J/XPGcN3vbWt+N5lz1PjWLdMkeX+dXO6cSaIKzxR61oI9cTewZic42tZ6aw9jEaBOF2PX32cohhPZDSOo1SzB46iM996m8ElG+44T1YtvJZ6Fc5Bhwl+rwKLTa5MY++KNXMQF8Rqp47bdpnV9j82CP48j98Gfff/wCOHJnDmtPOwLXXvgqd9rga6ugEoGaPMJKamnOs3U6lpF6xYhmmp6dd7nJbzSFUZy90DejrOYdjWPnc/G9OSQP2dPKwmINFtwS/Ri4qsG2eqOmNCmBev4B51D25UPDeyeudpFx32HTSw913fBHlvn/BpZdOY3LCnnN5/CFdU3i/JQRmQIOcOOzeN7J/ds+dG679drNn2fybq6lAU4GmAk0Fmgo0FWgq8Awq0DxMPYPiNT/aVKCpQFOBpgJNBZoKNBXwFXj4tmu17euBCJUopmawDWzbUDQIwm1juf4pyi1ERStbWeXWOHiwwv2bhhh/1vNxwXNfjSyb1Kakt4D2kGBx89wUqNzQNYUT4atZm3LzT1vRDuZ6a9DaKSxH7+VVs46JEioYqzb1lFcZLcIcn8tncNgUo4Sk/DTLQ7SN8EAW0FKyCVpSMaazF4zCwKkTQ6Bgrh1yLKOS5eAsuvdvxJ6fPoCJn92FiFaKRY2Y24e0HSXEUB2p9CqoRSFmHp2rjsLZho42MV39l8JfA/K2IapjJqT2Km2XU0nLWrrO8ncCfdnhhiH6VFAxn3e8hcH0FMo1a7DyjDMwefJJSI9diSGtN6m0ofJOWcBmQ0ygXAwHBjNSWjgaZDMAZgo81UsSR8vXlaLLPK1RMKvRQ1wxG6codMoor/D1Y86POz8OPLQzkGEKQYMfZoOp2hGw+eNwTQK22Q6p2nQc2nQXJhcs8dbMZg3rQITUnYS7BFi0rQ7RSRN89Yufwdf/7q9w7liG68+/AKvbLaCkqm8oRTcNZKmK1/wBMKxrHJqdwe7DBzBHdRohw9AsiCl9qqsYOS0yWyk6iLEyzHDsilXYPLMftzzyUwzDACemUzgdYzgpa2F1ZwLHxx1MDGpE3NSnHXPIRowASR0hztmMUaBqEd04hTAVW78E1g28GWx3emkD+w4gSiHqN905HsPMYB9hFoGQ/l8jKmskHHdRhGFQoR9UKOMAc2mITb1Z/OTQHmzKF3AgCbAg9XyIiDnHdYhePUTaDnBZNoY3rj0T644/XsLMIg8QlGbJXacFCvT133HArEZbl6Tmdzm9sk91DQG8zgTyBhGZNRorflkqdDV6EBQ+3ZVgafavzXdnH7zkFmEqUo4dgkqzAfavkwrUZVEa/6zQi4Fv7t6C8vQQ17zhArTaCxjWoVSUHKscdwYxTY3rP3dx/i/m6gpse4DqGkBs7rimBWexr2NyLgCEphzXfG+et5pkqOKkOtbBbNqxs2GA9UvSDnbtr/CVr23CORt+Dc976Rsx31tAGJrKlBdGgNKpff35m7Jxca0eSs1LOGKg0pSmsUAwAR+hjy3ZPPcI+dCU5nxdkiYju3ffr6A1RvccNgtwDeb15Dg1C2d+Ph0pbO3h4m9jQerOIJLi2dafxcYZqQLZDEALYiqLCamVLWyOEQJyzHsXOAZy5V0bTLN7yqIzhX7GNaf4piTLD7awad/II+tfrqVeha68eY5VU7jafFQ4soCtxgXvObLGHujcdB2lLLU1y8a0HZOgussC9+skXTIIx3S7Flx1N27337KQpyrZ2SV7cKkGGa0NHKeyHbC10GWGs+48HoJSKpsJgKkAjqMan/3MJ/G1f/oqTj15Lf7DH/0nHL/6RCwMehiWrKWNc+a481IWTqltx2Djw9TgLt+b45dNA67hi/Cc6uFWlglU8rhmZo7gnnvuwVNPPolhPkC/35Nat69Ghxrdbk/vyd97vR563Z7cS8rcQLLZultDmYB9Weh8CDufffJqnHnmmVh79jk48aTVUonyGnU6Y+iMtZGmIW6/7Zv4/Gc/haNHD+pa9Pu2NvnxZn1Nfqw65b2zOOdn8r7BAZpEiRTGzP193Wtfh1a7o0YENs0MS7bZmduGNT/YfYvPJGpRqKy5wp7XSm/u4I7CMueJi/36p5U7qDEoh3IuyejuMTuLf/jCJ/DUtq1422/+Dk47fT0GGGJumCNhFjLzpms+88Ro8ZrL0YLvzSiHLrY8vgm3fvsb+NnP70V/UOLUU8/A617/Zlxw4SUCrBw65pjirPQ5bpUJzhxie06jats/09Cynbm8ObOBOU4EtFkDU9T7CA6NU7k62NxVM4ePCXANBb6BxppL6F5Di3HagTPyoydLayuawhwQRRm6vRnc870voz74Ezz3uSsxOW4ZwGwSrCPmTnMN4DwlADZbdB7H0xqIqgrnX3Nrs2fZ/FOrqUBTgaYCTQWaCjQVaCrwDCrQPEw9g+I1P9pUoKlAU4GmAk0Fmgo0FfAVeOT2V4wAMB+wZBfogaoghYMpDgJqu5pgkxvkUaTNwLxfYd++HPc/mmOMAPjyV2FsfNkoU9grdP3Gvt9IN3WRbWYLgihjblHRa/DPNgi5YRjShtllA8sqc6RIsw1QvwFn0GPRFtWsNZ1N6wgs22a+t9Fl1p2sLbUBzzRbgzweWIRRjZi5bwUhkkGGvByilYZoDfvoHDqEo//8M/R/+iCiXQeQzeyWyozwNQ4Ts3nk5rbJsbSJrffmJrED8N4Cc4lgc8lmssFWHTN3+/2LBD8tjdhUjwFKb31LeEmbS9CuN0TJjeWpCfSOX4mxs07FsnPORHDiakQTUyiCED3aZ0p5aXbGYhMuS5UQW+pTXgeqsGjpyI1gAnxuSHNTVxDRqU5pdekUbQaKCqnepNw07ZoAjIdfZjlq/+0tVT1wMthrAM4AYCAVnI0VQltTUel6uTEsYPM0WBNpvFj9eGwEG1TJUTVoEIq/e8ttWeNyc51jCUAWBrj3nrvwiff/N5yYd/HWCy7G2qkpBIXZjbaqCNTk8TPbtb2nPieKMJ8PwAjfhXKII70FzA4XpA4uuwHIAI4WfczML6A738WgrHEwrLAtX0AvBFpVjJVVgmVhjtVJC2dk01gTdvCsqI2Oy4qVwpsNFJWpcdmUIDWY7LgNdi1VRRmzsrHk86+1S69cR1OtEdgrb9hnduq9bdiV3Psn/FKx7Xooz1Lq0lpjfg41nsIAd8/vxU8Gh7A3qbFgsmGEdYh2UOGsqSm8+eQzcPHqk5CUud43H9aoSrah0Na0wiAeIqpDAW4Dca7RQPbLPhvVlKUaCzXnJlVeiRC4ci+du4CgqKzjvSLMfsbWGZ9/bPDfwJobqS4vmapkZUoqF5jX18CgbICTxGBOEqIf1rhl56Mo1wS49k0XodNZQK+oldMpdaUgJQEdFbwGNRbzbK2pYSmM5/j32bP++4RhvhFmVBcHimX97Kx+aR0seKWcWLOxV9OI1Jucu1Sgd7B99xBf+fpmnHvRr+PS572abq8IAmtUIcSRdWtJi1xT6fKLCkJvW8z/1vtL4W92s/zSPGKLzHDolK1me+uVpwS/I1Wqy0/V+9eB1L9SN8e1Go5AK2peU1pL8xrxjTlHmftO1bu7roQxBs2oxqV9P68Ls4xpd2znJOtcB9PMjplrtK1vahhyNs79vuUe8zzM8tvlEzvLaWsgcTazlVuJ+T3W2Tk0mBKa6yOQOkcErkX8EFo185haLUIpNl5YY0/KJhs5J/Tg83b5er7WlKWm1LVbgZsTXAcI2ticIXcDd00E0Gws+wYbizcwi2B/zxUUp8JScJndQ1wXzRrfrqlXB5slsxqjalOHpkmAv/joB/GD79+Fiy94Pt570x+gNdGW0jSv6DJAxbhM493csuYyHsNAucM2r3hOgpVaWpxK2d1X5MjAuuoeY/dPgl++R573MRj0sf/gAezfvx/bd+zEE088gbm5eczPzelnCFz7DgbzXiJFp8t8t2eBGnEQ4fWveS1edd11OGH1asRpGwHnCe3FCUQT5gWzmDm+8LnP4DOf/ju9v6k/rab+vmVzw2pst2YukG5NKfnHyNbCrI0XvPDFeOdvvwsrV63CIC/VgDVg05QaJzLNLanZdd/y0NMcI5TprLXbWX3zecKppmXZ7CCwi8zV3OZay/tfGmWIygLf+Orn8P3vfhvXv+VGXHzpy1Ayc0CNQGywKpGlfG4pUedDHD50GAf378eBA/uUj3zf/T/Hjh07sGz5Slx73etw8cXPxbNOOgU0PhkOC3OjcHVhdq/lsvtnvsXxSwjPhZ8NARzYVV6iT/X/KL7DxgabEbj+SY0e2poue3nZqdOxwppDdH9w1v1cB3hPkAs1G/ICtbkBtWWRsxZlNUActzE/fxT33PllJLP34fLLl2O8U8l1o6rp8cH/cazymWSomoxiOrzjgHsWvfBV32n2LJt/ajUVaCrQVKCpQFOBpgJNBZ5BBZqHqWdQvOZHmwo0FWgq0FSgqUBTgaYCvgKPfue6kamw8lm5QS4lpdkse5WgFEuopQKhrWdF8EFFJ0HeoMbevQUe2Fxg6uQXY8Nlr0Sa0QLawJo2c6m6JHRICWdMySJFhYNUbq98pOzy6lIzLzZYpS11qT5tA5i72gZN7XseCEnB6M7KYIVtwHrrRR6PhyZ6G8GNoaAO1Rx6fUmVC+GEjl6AgXbNUm3RBjeJkeQ5pgZDFI89gSP/8hMMHtyIzr4DGOP3hswj5ia15Uzqs62IUhItbsALE4yOxytqxdR8ri+VmU5xK1ClHFIDHto0FUiXia8BDKlPK9TM2I1jDLMM9dQyxM86EZ21azC57mxl/A47LfRRoBDQpzVjKavniNl8kb034S6VglRgUsUs8M/NXDjbZankCMKZN2nwZMDcWwETgz9SPDJXN8sMFDrQYwo32jgbXPIwjLBrUdW0BNzb2xmUVs6rtw43BTKhsFdI6TOW2JpKBRsTqiyxGU3M/pgbzjxWKgZNFe7sVh1QY3XTKMLubZvx0f/6Rwi3b8W/O3c91h97DOIql5qtXSXoyy48RCbJk7aiBYGJp6nkUgZsEqJmxqjUqgRyKXphjbnBEAdnF/DUwYP48bbH8ejcUcwR3CRtJBWQ1kNMIcDKMsQJZYg1rXGcNj6NE1pjmECEeFAgY+MCa+mtMjk/tUm+qCg10Mi5Z/WzDElucLs5xp8nDK9MPWnzkLCC2+YymtaMrLhhTlWW1GFAGkSmZufQHJJuxOimATbV8/h5dz829Y/iaFxjGEZYyHM8e3IK16w5HResOA5TVHOiRt9l4wa1khrFlftxqaxkOg34OSsY4uYULcY1xpwCLmCTCBtGzCTVNUbwesaColR8Ev6YOwBhms0zbxPOcbhU5elhpKlR2cRBF1PaAhv3FrDz6ryyRpZGWAgKfG3XZuTPAa55wwaMjfeRI1JeMjNMWVBjBZb9SwDJz1kKV31DC4+FVsgGuQgjfW7rIoz1gFgri1MUK49bim7LK+acFSBysBtFLrUjARHCDNv3FfjiVx7CZc9/By6+4hUGYAg4NEcNhi+F0mYBXer4vcKc9wdan/ssdz/GdK1cA4yafhwQIsThsXu1MNdWDwINjpvNcsA8Ur6JcpQJ3AvNdV7P2llZ8zoWNddcqnLdequ54F0sFucBlYdcl73q3bsnUG3Ia8H7CgGt1mI2/YzcFSzbVfnYgtR0vqfNvQE5qbolaTQrfNnVqrEJyHiNOU7cAmYx3GZnTVWvXCdoEy17cLf202Kdrhcad6ZUXYxJsFpRUc57FpXHBIMeyDPflvNeMNtmiAsCcI4etJ1WA4WNEz+3ljYkmLu2qc3NdtfBbtWF9yQD6cxwzQddfPBP/xgP3P8LXHXla/DWt74bQRZgUC5gwMxXtFSLsuqZFbTWZr6Hy4z3Slk/PhVpUCBWk1EiFTmPgwpPzlC2xzoAACAASURBVDez0DbAR1jO79FWnwVmFrKpgWdw770/x7dv/SYOHTyoZpWxsXF0xqfVXMCGDqrSCY5nZo7KWjoNE9zw67+BX3/L9WhlLRRRhIUeIT1hbIF2J8XYWILDh/firz/25/jWrbcq11lQWrDRlP2sJ4GxakcHDq65VE7zbsB7d1EhC1KtS+efez5uuul3seaMM9UwtNDvaa2gkpmVt+YPb2XO5gA2m5j9urvBWiMA7zh8tiJU5zhlNILy6AmBrWmgrAlkCYg5zks1unXiCA/eexe+9PlP4UUvfDVe8Yq3IOnwWvNYeV/uYd/e7dj06MPYtnUbnnryKezZuw+HjxxFr9fV8yIXlssvfz7ec9Pv49mnrUVvUGJuoStAT8cTa+DiWOQzhD2r8ZjYuKTGAtm35+aOwsYDPnMFtBZnEwObEsxBxerAhhJ7blCzGNdEl7mteAjeEwSAnRpbOfbWkGENYnze4T2A3hmprMP5rEawH4UtdLszuPs7X0Q8ey8uvojZz7zvUVG+oPxohJxbvAZDNwd4fe0Y/Tzh9T+vUQA3/9BqKtBUoKlAU4GmAk0Fmgo8owo0APgZla/54aYCTQWaCjQVaCrQVKCpgFXgkduvrQWItCG3qMYw4GGKQrNTJchyylXSK/6MNt8IgIF9e0vcv3mI6ZNfgg2XXYc46TjQZEpEbnYLNAmceOtgbs4bDOVGu1clGqz1FtRUXpiqT3v2gsDEAdygNAtMs630G69OCepsMj2p8ZTbq2xHubrKeeVGec5Tsk1zSldozeuUJYQKBKLasCZciiOpZtpHF1A88hjmf/BjhI9uwfTCPOL+rDYGo2JCm4yocySEwNzpVt4vpTeJWStzg9apxzzsNRWznafsVH1esZ2xnb8zmtS2PDd+BVVMgSmVcRAov6+Y6GBhegzhs1dj8txzMHbGGahWHY9+No4et015XvWCNsxLZnXyuAjShkNkzmKSAiaq76SDE6wxaaSswO1SaiO63WJ2qYFOZi7GCdXHpg7WuDJ/xxHY9epTjSnagOamxtJG8RIrZw8mCIoGeX/Retcp4QiJCFcsAzTWhrKAnKuHV7mZyreWpaXPD+YmOjeOPVD02cIyZA0CZXZ6uDbWaWPuwG585L/8Ifb99Ed442mn4wWnnYaM2dBFjk6Vok/oRqfhom9jWja40uoZKKL9JJsqRFBLDOou6g4tlBNEFbM1U8yXAe7ZvR1f+sVPsK3ooxvFYEIw1b12vDXaVY5leYGTywhnJxM4O1uG1ckYlqdtKcyZVU2YzeERCQT5RgmDqB4Ay3bbZYgSwY7siAXOqIJ0ubgCqsxPDHTsUjwRpHMeO1Ut8yH5moLHqAaKCnUcoJcCMzHwVHcGWDkNLJ/CnoUZnLJsGmctm0S/GKITJYhLZ1sds06mjhuWFXp1KVvlmHNI6lVbO7wiVhv9LttbNqHFYASAZYMuxwDLexa0ky19LthACOibRfzY8y4CvnFFfy/raMIUNkb4xgv7Wb1OdgNUJnJGFAL639yzBcWaAFe/fgPGJwaoImYAExyaapoKYKnOnQKY45Xn5OeBB8Acf/zi8XmFvEFSB/e8kltqvcUvAmApk6l6A5XmQ419WT4nMUpCq6JAmqQIkjb2HQnx6S/eh4sue6sygAmqCICZ3UnYYZbLpg7X6uSugweEatIhqJJy3uA2Qa2Hi1Tpai2gkNdl/Hprfm/RTQCsbGvnAuDXvqroqXmCzRJyVXDXhPNT+dOaa8Tzphj1AFimrnIeoKJ0EQjRrYCqWsJrNSU5mNx3jSu817FePC4BNKdIVXazLjLvGabo1X8Lvhnk41omCEdFos9H5mewWSXPlWercSNY5LJbdf8ym20T5ZpjgtTPmULOLTdajS8G4qVoliuGWQuz6cY3Jdh6RuBlWyZm6W73Ub4nG3GKnsF37wywdNybEter4HkftmPyOE1CVoJ2WqKHgRTABw/swUc+8j+xbetWvP41N+CNb/gNVFGBfjmPhR5ttifUNFXWPTtOKa1Nue/nIBsHeF5eac5mCTqM2D1fS5WaAnTfoXsDHSVkGc15TZt42g3TZphrhUU3DPrz+MmP78F3bvs2Hn10o0DyymNOQXtsXGNmdu4wDh8+hF63q7XtlBNPxqplq/Dyl7wML37plUinlqHbpw13gTSLkWX83BJbH38Uf/ZnH8Iv7r9PzV5U2SKxZjT/JVgpFxU+U1g2dOlV9SUwno7h+GOOw9tueDuuufY6JidgUNdYIJxerLbAsXLNlfHsMqTdWsjqsE60tXbCeXsukkI+QJkzc9ys2DmO2bolBW6cIeAJVwHGkwT7dj6KT37iL3HK6vNxw2/+e4xPJ5iZ2Y/HH9uIn/70R3j00Qewa9d2LCwsIM85lkJESYpur49hb4AEMcbHluHyK16EN7z5LTj19LXIyxz9vI+8JGznGVksgT3/uWgK5ja7NTBkUoYajziTC1RFy+7pNeG/c++QSwzXPnMb0T1Ma/miHb3NLfYgcS2xUcvXyRpfluK0y+dc4Lhsaa4UxVDPLIxlKMo+fnjHF4FDP8EVz12F8bFCCmt+8Vx0h6MCuOpbFIJgszWR+fnEP59z1TeaPcvmH1pNBZoKNBVoKtBUoKlAU4FnUIHmYeoZFK/50aYCTQWaCjQVaCrQVKCpgK/Ao3e8svaKTFM6mTJoMTfX4KyyFanMpNyC6hP+xszeiqAsws6dfTz0eIljTnsZzr3o5SMLSiLkpZtitklGNcxSVQdf4zJ5ZdFLxQu/saj+5AabFLRS/rnfCaidLac2+SKDHfwioORGomCFke3RRRfA4glIfRTrPeo6R0BFMgER4V+U6DVjIbc2S1RJhXZUY6o/QPjEThz6wb9g4f6HkB08jJjAkxuA3HTke7pNeg+0F9XGTlXmjsRArmVYcgOZm/nKs9QxO66kjW/qYQJEBJ1BKWtc2UgTeFUBhnGG+TTDsDOG6PhVSM45DRNnrEH75JMxWLYMC3GCXCrnAoEUvXZ9qRYkFJJSzSmwCAw9/LDNdQd+XB6ybd4apB4pEpWJ6lXNAfJhD+12ptoSIHkln6ksCWlMscw/U3Xcytpm0TkcjoAlQZ3Tb9prjerY7w4KZK3MVLQas6YwYh6lAB9BgTZ/A6n6BKxku2pZhDy3fs5N/Uzj22ofmSW0lJaEPJZXaSqjEK0Q+PLnPomv/f3/xvoAuP6iC/CsdoKA9pLMrQ0zblsjDG37nsdkGammZiVAHGUXu+OwIzT1bEVbSsLNqIP79x3Cx+69BxvLIZLcNpk5nKkonq2YjFugHUWYCGg5XaJV5FgZJXh22MJFyTI8J5vCijBFW8AWyF3mZ1C6rOQwkn133aPKk+LKWEpy5ZfKI9rlnbLBwgE/gafI1Nl+fVDjgnVsmK23rJFZLWbMmoU6P78MKhRJjboTIZ5sI57MEExQ2Wo5q0JoUtaGgrMcZ5btbEp/qW5t6XFznGPBoICtCby2NYLKXsfjCJlTKTjrG1toF8y1xaADgYRZ/5qDgExguVSYwN6pH+2amMrSlJAaD4JPTj0t+Gf50VnWwr7eDL514HF01k/ipa88F+1sDkSVQynoIehqKlRTw0sN56z2l9paextT2d46BS7PzeD0og0zvyclLrNtXZ0sLzY3RatT4XtYSAvVYRVjcnJa15pgZO+BEv/fVx7AZS/4LWy49BpUMa8D85INPJpVsMvaJVoMDUbaOTi7VSnKvX2vwT1rODDw6NfBkT2r+ztZvBJOjbwo7H099LH7ES2HTSHLXxkbOWIDpfYVoMgXP9N/BiEh1/dFi21bu/je1kRANSFVg7HALdWgPgue1zgfViMFtv8sm9OWweu/BOUjHp9lyWvNrkrVn8OY9sO8YgRhPACqWmVTXtbIB5ZP6mugZisHzHjs6luQnTCt9qnmNJtcKd2dCpLXmusbm2H455GiXda1i+r+UUORq7W/99v6SPvcxXOictTnIhs4s3mzeP0iZasTKO/fuwMf+sD/wJ7tO/DOd/x7vPzqV2FuyBxbqli5HqSoGRtQ9VEI+i5+jhq45F7gMm55L3VZwbLqD7neVFqXeUy+UcLDY98WZVbciwpwraUJ19wQR2cO4u67v48f3H0Xtj7+BLrzC3IDmBifxKpjTsCq41ajM75clsgYDjB7aD+mx8fx1re/Dc969skouDbyXlhXSOoubv7yJ3DzzZ/GoaOzyGvC5DbqckHNL95xROuQc1pg45hs29lRVdWYmJjGS198Jd75zhsxPb3C3DcKAtMhhpU1HwR1ZBb9bhFV/AIbUFxz3AjJO+BJgMlrb01Rbdd85Gzz61xwNVLmLSHnEAgHyNIOkrCFmaO78bnPfgw7tj2JU044Dduf2okde3ehqIGxzpRqMzmxAkGYauzR9aNijnAa4+jsUew/cgjdmUNIii4mswQXXnARfv36t+P0sy/EQlFhWBfo5l2zItdS7ZrXAmvI8epZa+yzscBzsZzrp6+Ttt5bPAnHh19nfBPc0udXrTnuGUp/plV8ZTEfvKFWJW3m+eyYIQgSJEmA+YUDuPPWz6LT24iLL5nG5IRB9jwfyvGCjxa8NnFYqLGDc4b3N80L18TB0zvv5Q0AHi2QzR+aCjQVaCrQVKCpQFOBpgK/QgUaAPwrFK35kaYCTQWaCjQVaCrQVKCpwC9X4OHbqAA2y0J+KTfQbXD770u16lRoIZyKjSombqJRldMPsYMA+LESq067EuddfJWgnjZ2ZT24aB86smnW5j2hiamDbdPUcJjUWk4tzE34EXhwag6/wSo4yY1ZvwnoLDW1IShFnbdKNujn358fQ9jDn+fWNL+KaiilFTdVZc3JjeYwBRN0M0HpEu3Z/Sg2PozDd9+LcOMTaB2dQ0yFXGxxuTEhLsP1yhoFNbMOanuloMCjV/a4DXjLqiUmdxu9olW26SkoLJ/ZGmVUoYpq5FVuCjOJnmIMkzbm222Eq1dj6pyzMHXm6YhPPxm9ToYebZ2TDF3CAW5EEzQx25UbqPoYgzNSeIfMx6Rlqdu0pmLI5Xl6OCD3WkObI3W0FDYO7khhRLiWD1V7rw6kqss2aQNnGevyjwMCB8shNYtrUw7agHGf4zZ7PZTRtZYAfdFu04swCba44U8YyPeUva0Dsbr2hKBU1aWE3AP0BkOMjY+rGNxI5rhSLqpsWw2aCBqD8DbGsnYL373jm/j4h/8Eq+dm8LYNF2LdymVAMZAqqqgczA9oRWs1XVRIcnwbdNK1pbqWqkVe6yoQ5K0Sg2wcdfN5ib/4+Y9w6/7dGFYpkrhCTBiCCPNSD1v2KRknVcEcu626wnQe4IQiwuq4g7XZBM5oT+D4MMEEB6lsOAnvmIFotqkpOTnVikmAguyO+aOExrkpeQuCWEJ1l5McubHpYR1rRDgl+OqBqAiqKdD0fZcpXMU18qhC0IqRTrSRTo8h6LSQhzUGArY2G6Ue5nXmNXbZnGa2bLa73preALCDzFIUFohqNoEQRFsWqtRumloG+QUNnOrMK1EtN9UmhTVl2NgzYOnXQ1sDfUayH88cH2oeEJxmXmeMA/kCvrX/cbTOn8DVr9uATmsBgzpUw4FyqJVr68fBoiW65pkDG5yLfk3Wobm/80BVa9e/srq3eukMXPOBzT07F8u8NRvdOmwJrFGZ3h8MsHtfga/cshEXX/FWrL/0alJuDKWmNr7P4+G88QpYn19cFB7AGJizZg9VaqQUtvuJKTZt2Vuc65Zpao0R3k56qZrPsn5Nte4zfM2227kjcPRSra5mg8XmJXN4cJDI/e7r6Ncvqy/nvrPX5XhhPvCotta84TPlWQN/b9QZuh0JDyJp5WyW1jZmrFZs7HH1Y166Gndos27qRQJNrlW2htlY1riVTbKzfXYAWGND88MaH8xm2tZvKbuVDWtjxTdp2Gc5RwQPzQhgHVSze5Rv0jL7XMv/dfdsqdQtt5ff900FfuzFcSrofPDATvzpn/x37NmxEze+6/fwghddhfm8h141QE21ZMm8W87rvtxDCMAts9sspp0s2OW38vxpn0xgaY05rA/XGVn5Ort6ZSC79cfmrAeD9n27LoSmEATevuNJ3H77bbj/Fw9j545tmDt6CNOTy3Hcsc/GqmNWozU2gbrKwceGvNvH7KGjWH/+efi1G96CdLyj+Ts+1kJvbh8++uH/Fz/65zsw18tRoINhHiKirbDLSvaNHbpm7hoQALM5bHJiEuedtx7v+O0bcdppa7UmEwD7zGrmrxu4tLlsa5nZJKsBys505Ngicw2Xycw6UOWs14dsPnDqb+UJs7HJ59fyPjpAmrb1nDM/dwBf+uLf4K4778JwjutHiLHpFRifnEK7PY52ZxJjY1NqWFtY6Go8DPpduQnw8+f78zhyeB8O7tsJ5H104gRnnHI6XvOqN+AFV74cGGtjri4wRxtlqt0V+eBUy+7ZwO67WmRtPDgHlKc7H9gzi3cJ4Hjg+JQS2Ll5+L/389I7PyjDW9ELdLtgswyrZPM0ZMQFqPCOBIC/d+tnkMw9JAXwxDitsl2DE9XYvE/UEZKolELdrL0NaHNe27MmsOGabzV7lm60Nr81FWgq0FSgqUBTgaYCTQV+lQo0D1O/StWan2kq0FSgqUBTgaYCTQWaCvxSBTYyA3iJGoiqTQ8hPLgkA7PNcu4K0zaPNpcxSqp26hDDfoAd27t4aGuFVae9DOdddBXarTGzAHV2vH7jXBt1UkIxf22JwtRtnI58LP0muNSeplitXFart+R0As+RcsyAnwEVWSE7xZrl6HkliSkzCbK0se8Uktx0zSmPZJYsIqR1KBhIdec482xn5jD4xU9w+O67EDyxG6u6JcqZWQN51DgRplShU7cEyOuBznOp/a7EiLZDr78zJ0xTkFRU1koFahl3IbdJXeajVMFJgSJkrh+Zeop+EGMwNo7y2GPROXstps47G2NrT8VgvI3DwxJBe0xwUUJn1o2/5wPb8EximP6RwNrsTO2aWM6e2Rf7/FSzWnSunTY2xJkMjmlz1qlFCRKk9hNwscxS1tgrcE31S5BDUGOZv7T1pXKbn2v5mk55qrxMb3ZNZsDRQhBApRTzmqkINDtVZi1qrLosQB4rxx4VdlSo2QaywR1edyrWqOahRSsVwDmzFh2QSWiDLftVqoLMZpe/2lmGsTjGLx78GT74J/8J7V3b8bazzsOLTjkFUdlXru0wp1KIG8Mu39fZ+kpQq2tuIE51ICCSnbhZE4c5zGY7BDqEfVGEbz6xBZ946CHsCjJkaY1EgDNClxmXzLxMMtnfasOZkENA12yFxxHguApYG6S4sD2NMzvTWBl3NLYLZY4SpFB1qxGBnKabVDExrZMNAVRcMhuaRxuHIztbU8m68evswD2YslxUggXakfM8KRMlTLD8UWal0haaaimS66idIl4+gWoiRclIypRKa+2iY8jMT76P1MRsXOAx2+LFrFQPoKREFTAxFW5QuWxTKnQFyaiANEUzxwPHOtckrUv8O5cd7m2CCeEE+pxdrjT6znLZ51V71TMvJVWElhmt7gitazNhjlv3P47knDFc96aL0M4W0C1r9EfZ6gHKIZskDAJ7y12pOJ1a00M8fzxeJezBHpX1rVZbxzpq3nFw3L/nUhDI1wmmOQvwtD2BfrePlhSjJXbsGeKWb27Bpc97Oy647FqUzDAtzXKd88osiVl9g9QesHn1vW/sWary9eNEa4trKtL1E5w1pebSn6MSmX/HcyQM9vcKg6NujXLA08cJeEcJOyZruODPyrafVsZU07rP5rnwy+xa2TBgIJqqZcI3rkVcNwxI233Qn8PSTHID0WykcYDZ1cNnGtv5OuW4g/RsFDDlLOGtra9cm2rCv6EBLIJQNSg4Jb1ZN5v1NxtQBMaZU671LUfk4Js/RjoM5AOe+6Lima+ho8NS1TXfN43MblyKS1cX3yjgVcBqxBhFMSxaNfNY+Rn+fNutDPv37cSH//R92PXUU3jH227Cy696FbplHzP9OSDKUJZMm9XZ6L4kG/KqGh0Dnzukntb44D3QXBjY5GKNQWbF7l0dvIuD7J+dip68lDCda5gp36kuNWvfLEukWqUC+N77HsQTWzdjx5OPod8dYuXy1TjpxDVYsXIlirqPoC4RBSmKQYmoKvCWG67HGevOQZhEiIIKu7Zvxgfe/5+xceP96NG9IBhHWdHmueeeO57e9MZzkt14VaOTtHDqKc/Bje+5CesvukRZvxQFD/is5NwXuDZJ5SxAatbgHC+8lv5aK6pBanObi+ZWUbssXaql2RiQ6jmCpJj341pWymwASZ17SE/J7qx9Vc7jH27+W9x+63cwf4SRDpM46eQ16ExMu/xwjimuuwkGfc7TGP1eD/lwgBadOJjTHVQ4cHgfDuzbBXQXMFEHOO2kk3HjTb+LdZddhkNFidlBX1ECdv9fzA/ngxNtsv21VDNWxgxgW4+9Jb9WINfIYGPanD2kFI7oWmDPFUufYbU285mP84lwP+ecZ5MDn/dsXeNTH++JaRpioXcId33788jmH8aFF05g5fIYqcuKHtIlRgibzRt8rmKzQqXnNj3HuZsUr8m5L/tas2fZ/IurqUBTgaYCTQWaCjQVaCrwDCrQPEw9g+I1P9pUoKlAU4GmAk0Fmgo0FfAVoAW0/7NsUAX2FhXBUrK4jXJpcwmJlIVLy1tugsXIe8D2HT1s3AYcd/pVOPfiq5HFbW3uelUXP8PUUabY9Rt6Zu+3qNwxNaqkiKYQ4g9SKck/uw1yUyw5NZ5Tv/BlSy2gBSylAjIrTtk8uw17KWu5CS8IUYJCw7yskMtSM0KGSDCtHQFjdYFk734c/fH96P/4X5Ds3I5gvoc4p4yQKl9mlEZIecxUktFi19n5LrU9tQ1JU66NABqPgHCV8FJiarOILSqCQubUUfEjkTWquEBNxUrQRpVNIV95HJIz16JzwTmI16xGfzxB1TKFWTHgpnksEEdFrJRUAdVXlutaEQrQBrYo0Wa+ZU1Ya5ailpvH1xp04fd4DbjPbso8swAdWYk620M/hjR+VGfj3Ky9V/+ZHaa9j23qlog4Jtz/eAwyRJYCzSygvaKNwKAobBxQcSOlrxR7i/a5UlcqD9JlYLKYAgqxNt+lfHRjz8aWWZEuBU+C7VKuO3tfNgTQ+jwI0A5D7D6wE//zA/8Vh+//GV6z8gS8cd25GAsr9GgnWTEjlxvSbG4wEOlhl87dZc4ayeQ2stl9E7xScVUHVCUFiKoBsijAQwcO4a9+fC9+RoPoqERWUXEUo1fkGFLxF9hYtTFVIckrxLyWWQzq0pjcPFZXOLEKsC6awPp0GdYm01geZuAM4zXop64JgPXhxnwUYOjU4RzTQc72BkIKV2ensvQb8fzdA1BZ1er6mLKZ44+DlypTDijZ3KaRVLADjsksRtWOka4YQzzdRtBKBLKVlamxkqhJgU0nrJ0ysJUDbr90raW2JLQzqSq1uFTAEQbwevO4DXI5ZaQDcgK3eg+f4+vWCwcrqeTlcXjFI62VtW55dwRZ9oYCIDZWbcBHaYQjZR/fOrAV8bqOFMBj7S4Wihq5FIk2v8DmgzRdzL90Oc0e6HoQ+svwY6k18uI1sPkkG2MHQX2TjIE6NlbYWLSmHms2IXxMaYFdADv35rj5q4/iBS99Dy587nUY1iUGRU9rFdcj+zkCJJv/3gLcZwz7eeiVonwdP4fnOBwyQ5X5rtb8o/WAFvtufo4cHFzOsQfj/vu+mYM/6YGx1ns1gNg8s78zIGaNNjY2PDgXBGamL1W4tHF18Il5oHK48A0vusd5KGqA16uuNdaX5JR7wO5BsTUcWZOHt+326xzVzz7f2e5xpmqWJblyqQmIed819wunSZdan+dPlS3fo9/tqTFFn8n1xAFuHqcaVvJiZAGtxoXYwWp3zfg6fb6UoqYk9sfiFchehRwIgDtrWwdrF2tjV7LT6aims0f340MfeB+e2LIF1/9fb8fr3nC9APCBuUOIkjZvYAKrSWTZx7w2nFMaR05lTTt/PW/UBeqAdtf2LGLuEC7/trasbIP65irBNV33zNEctczbkdJbt5NSoPKJbVtx23fuwL59u7Brx3bs27UXxTDAs44/Baec8mzlSKetTLb0eS9H3e/ipS+7Ei+/9hodU7sd4a47v4X/9Tcfxf79uzFgHm6QST2q/HF3HfyY0f24KDAYDJHGKZaPTeONb3gjfvMd7wBRPtfx+V7fXDTkJGDZ8wS6Cn7g+bNtSzEQtn7oGUouCQY144jzn88iFgthNsQct7E5i7BOyrzuYUiVetbRvK8C2pJzTeCatIB//KdP4eu3fAuDboxjVpyI9tgytDvjdhzW36J7oTXj2ULMMcT7dBxVGAY1esUA3e489j71OILuDKbSBOvOWoc3Xf9WnH3BZRhGERa4HvBs3POd3Yv5njZ/ZfvN+4ye0bx9/2JetOUqu3mpRgzLRWZ9ZNO/xEpeax7nrHtOMEAbIwoTlLTahjWPUS1NVW8U1QLAP7j9C0hnH8QllyzD1CRHKNX2hXqaCIoFzvmzssOPFLHAg1i6lp338gYAN//SairQVKCpQFOBpgJNBZoKPJMKNAD4mVSv+dmmAk0Fmgo0FWgq0FSgqYCrwKbvvqo2SGXWv0sVQX4zy+dualObm2BUTvBnolQKnWEvwM6dPTz8eI3jz7gaZ2+4Eq10bAR6/QY9N0WX2vlps9dZu8rWMaACI5XaxyvObHPdlEj8sg1+U+9KtedUqNqcX2IBLfWYXruoVrP8WVONch/Q7PqoAuF2ZKT8UKaxcqM9TipM5D1M7d2LI3d8H917H0Bn90GEcwsoohpVWKMe5kipLHSboawJwXjJz12iUuExSxlLO0pnXaqNdO4Z0k6Qyp2UClYD46oX4SstVanEE+yOULU7yvQtTz4Fqy6/DJMb1mO+k2KGm6ehtj8R1AWKPECSUj1jNqHM5GXsrjlii+QRigAAIABJREFUUxEUoSgDbQbT5VlqLAe7tCkvxSQ32glprD+ANRnmA72Om/4Gw7jpbhayVNV6G1dBLIJTAR9T/er6KKPRvrwqj5+VKAvT1GBUGEltRzWQYSrbVKcCp0/rx0KQNGu31FzgrSC10a68SFNDyUZc6s4aZWHvYcrf3PJLBWq8fbAptpj/SYjCzWeND6c2lHKSilte27DAn3/sT3HvN7+Kl7Yn8O/WX4hjWykGUYmSsJQb4uIb9vl23txgpvKW2Y7VojqN9uHcsCf8ryKEcarrlSUEGMCWgzP45H0b8Z35LpAEyMoaw24PAaE+s2R5rnLL5hgG4rLWr5pqaQdKGUrNOdAqC5xUR1ifTOHisZU4PR7HRB0pmzHgh1ExTSBHNkmVbBSrbgTaacbx4VRYTjHrVYNeVUowSnCl8yFsku2zUxQnmRodLJvUslaZI8k5xHMPx2K0lk8gWj6GMq7QrwkcE9nj8njYdMLJQqihNcPlmqqhhMB6SEUarztxR4jhYGBWyE69ulS9SZUkvzi+LHvbxqNlbtv7y2yaNWBWuVeP+qxhjhsCGeZNJ0xuJrwzW3VBpxCYj0t8bdcmpOeO46WvXIdWOocyTlUTzmNaKYOZn278+rxW34jgIZ1ff0fQh3Dd5en6ZhoPH1lbbytsCk3mXNoY9OdAO2iCRltjSoEmKt7DMMXOvbSA3oQXXHkjLrz8OiwUA5S1Ze3m/BlBUwPAHnQaDPRW1GwooJLV4KSviR8nXq3Pc+RXkmSCMFQy8/WtVkuNGKyJ3QMMwlpt/KphY4hfHnB7EKTGA2ZHu0YjG4sGv/214bnzvctyiLwYCJARzMURFZGRU1g+HQD7dYvH5iG6PzZ/fXiMAvA2tJ52fD4Dlo4DppY2G3iubfmwQCtrmbJ1lB1bCTQJ7Mou2h2jv56lwWCOT1MBWwOIasLvOQWwP0Y2WxB6aQ2lqjTPTTHuxjXV36y9MtNda4UEwZwPDqb7McfP6PX6eh9eZ8szrzExPoaFhcP4yAf/BBsfeBBXX/lqvP3tN8pS/mhvFr1hgapgpAKQpYEyVPlzytHmPKMSXFnM1hRhvVk2Ts223SyBZV/OWAOu4e58DHwShgcYMP82L9BhJIID3nT+4LFyDZyemsT+A/tw5w/vxKOPbsbCbBebN27C4YMHkMUpVp90Co459llIWm0sDPrKbC9mZ3HuuvPwxje/EZ3xDFFc4NOf/jhuueUfMDs7h8GQjhRsbsgst9nlG/s7Hedfr9uTQwgdG9atPQf/4Y/+I0457TlYIBjmPGRkBJ+9HPiko7+etZSPW+hZQFEJupf67FtzD9GzjD7XNVQpR51AmLUz1TTPgzEBW7ZsQqszgZWrnmUNHXUfrfaY3euTAb705Y/jm1+7HVU+jpXLWIcOEjoEFEOtv6125hT2dCLh2h6hYu52WSKJawRcj7OW3B0OHtiBfTu2IJ87gsm0hfPOugC//c7fwUlrzsBCZK4puo5RiF6/p7VDzwnODprNUeWSRkS/jnjHBj/vZUuuBhM2t9m67V0ItK47oGzKcfcVcN1mNjifAe1n46glO+wgKGUBfdftX0B4+D5cfvlKTI7zfuzyxhU5wjsAxzOb/zh26fjC+8YifOYxNAB4seTNn5oKNBVoKtBUoKlAU4GmAr9KBRoA/KtUrfmZpgJNBZoKNBVoKtBUoKnAL1Vgy52vkQW0qcRolUwgYPl5/hd987QBJxhIyFgJADPbTzBkEGH37iEefoIA+Bqcvf5KxLR9LEyZYVaMZsvHL23eMYPN5aeZPM9vYhuc9apGDxNs49xUeNwQJswgrNS2myMEZilqG6TevrosuOFt/+03xQ302MYdNzYJmMKaKs9MyleqWVrDBXR2PIXBP9+D/Of3ITpwAMl8ARQBcvKboEI8KNHm5iktHJn6S7BIqEgLytqOVefs1Gi2UW/HZxuaPA5T2MaJ9I2yutUmaJKhT+vINMYwijFoTyM+8WR0NpyJ9gXnoFx9PLragKdkkqqpGsMql411i5CNsJ0qIcmOaaUZyAq6JqwuCb4IwmOEqR2Ttzr2x0uLb7NlNnVlmhHWcKPWMiepcPXgSgmFUjcvZnDyXWXL6PJuvRLPb8qO1LHM7SNgkkLHwKs2/mUPTmtdg7TcXGdOn0Ak4U5sn2Ub7rTGNNtgvp4qJdVWo80sfwkU+T55wWxJs33k8XuwKSjn1KzcLCa48RCL45RKaW72xlmMr37ty/jKJz6Gdf0c77j4UjxnYhz9aiBIzPOlvbaUdbTELqgipco8RCulDakDMJwTymM2upXRgpIgnKS+GGjM/OjQYdy8bTuOrDgRvaDEkT170D10RPbV/DlaNVMnRrVvEbKBwpoRqE1iK4OaC2T6TVBfI6lyrMhzrAkznDu2DMe3xnBJMW4rAtWEsgLltWQ9A9DdVHbLbC5wVrACyw4o+aXE8SKpz8wOkzblgTVCcC6aoblBfbdJXzC/l8fPRgoC3naEdNkYwukO8jQymMBNex5EaMBATSJq4KAey3KgOS6GypymZbqVU4pBKTpNYe2P11s3S30tydhi4q8QnMs5FSR119BHDxMsCD4TwDqWkKUEf7mBONkNU3UP9BLgqzseQbqugxdfd7YAcJ20BMb9+xCuLVUJ+iYc1pTjztvsenUmP1vH7+yFPeQYrTEOdozs2928sEYIjn9bE/p9a+JI01h2wnGYAEGC7bty/OPXN+GFV74X6y+9BgMCpaCUPTrhqK1XzolBzThmn8yl1xStlrkb0S7cATo7VlOZ8suv0/ZefE9CTioICaCcewHV23IVMPiXpAkqjgF92X3EACqBjEFeW3cI0sw2msfjP1dz2Flja34L7BOW8X5kTU9KWiega7Vs/Dq7canqXROL/1zeH3l+BnwNdhtUZq36Gpsc10vr7u9hthbasXJt42enMRXYtvbx7219oyuEKRzpE8C/95EGJW3E3djX69yg1zq4ROlo6yIbfZjfsNg44aFtqEYKm8sE4aait2vI4zM1v30W66QGi4jnbteHtaFVM8cV7ZWLoouP/On78MDP78XVL3013vnbv4MhCswM5uVF4BXAYcCcYWtEkC28U7hynWYDg9le8zN4rWmJbo1IGj+MK6Dy3qtQ9Sxg2dtqNXFqfjUhCB7bgmCK6QrtdqYmpvse+Cl+9KOfot+vsPOpHdj2xCbkvQVMTi7Dc049G+NTK5DXVO3OI6uANaeehht+8wYsXzWJ2Zm9+OhffAB33vk9dHtsJKDFvM0BWjl7hwufi84mGvbnUPG+cvkqvPPt78RLXnYlwjTBXL8vC2iSSDlvsAmKAF8xCLTnd9EBcuJgp4xvbKLFs0Vo8HqOrPdrc2vwCmCu55ppvI8PFrDxkYdw7PGrMbXsGGRZG1FskFj3rOooPvv5j+GO7/wQ7eQ4rFx+ImLaaOvea/cp3nNtDhLO834T6XmCtS6HfTUwtcbGEbVSLAxmsHvP4ziybyfqbg8rO8vwvA1X4Dfe9luYPnU1BkWB3oDnT3DLpgCfmW33MTlxuIYcPedxrXENitYQqDuAXkfHDT2rmkXNLz3nmYuIogg05nnfSeW4EYRssGDjCBvWUsQJm+ZKLPQO4u7bv4Rk5he44gpmADPaIdC92+zZ+ZkhwnooBTABvVqA3DOQXY8a6xoFcPPvraYCTQWaCjQVaCrQVKCpwDOqQAOAn1H5mh9uKtBUoKlAU4GmAk0FmgpYBR65/RXCGR4keEWXV1xo01qb9YGph2RwrB1PVAEzO0OUeYy9e3I8+FiJY09/Oc5a/zLEITfFbYNWAM8p1wwGLKoj/Ua3V3ZwF48AxxQei6o8D8o8ABb0076eV5fSm8+snb3NqeXM5bah6ECBnSuBqSkzZctLGFia3XKaRpgMStSbN2Phe3ehvu8BxAf3ISwHQJGgRoKAG6HcvKd6inA8hABdTpjFTXFuUkuYZGBW9tNOTSUlswPUsrXkrqUALbWLBNF8fYJ+EKDfyjDDz1q+DGPrLsDyiy9F65znYKYTYCYsDND1K2QVldAB+gSXaYgEBZIwkK01N1eVURw7ZWRJMWmCuqBijDnOtNv0SlWDKVZXbmwuWp5aM4DfeKUay8CrgDZBHJXhAkBetWngyaCajR1+edDlr6O01wRMDujw2lheaYQkpp0vVaPM8iVkqCzfkzAiMSWYHZdthDsaIFUsN4dNP2zw2MMavt5bBhsgWFQDewhi72k5vvzitWlR8UblWxTiJ/9yN/7Xh9+HFXv24Pp15+HSE04QwMdwKDhbEwS6fGe+h2AUs3Vb6dNUTt1ygCKo0Q4StPIAOQWk7RZIEvb1hrhl3y5MvfgleNHVr0fZTnDnbd/GZ//64zhyaL/yNCMqrwi1oxp5YhvdzO3V3KV6t2RzAucu7dp5nTi+BujkAyyrgfEwwvtWbsCU5LqF1OsVoX1t9rTMSA1jWnTzGrl/frmNdNtMd7bCHDPK+XV2nXyty2PUeC+BVEo1Qm+6B9iiwPlHa20SkiGV3RMZwqm2fsVjbbPwZe0I+3mevN4uN1y2prFlTuv6OjjBfEmCiaFX5Wa09lxUf3llOaGQB/ymfLT8ZYJIe7k1iRDgc9Of3+eX1jHBDwOiRhecgNMpfOfCQgB44oJpvPw15yGNZzCsoAzgJEt1TgnV3q6BQQBG+cAG/UwJb6PYW4j7WhNu+bWU31uqzvSqX5/tGrNJRlbDBHqLylxTcFrjBZWPVR3hqZ1D3Py1zbjw8htw0RWvQtxJ0esv6FjNCYBHY2sA11Svjuff+caNosxVJw+A/Xl5lT6vgwFINmJQmWo2zgYUDXCbMt+A8ehLY9EUoaTvZvVvRfeW2lKCqtHBfpbrhOau1iibE1IL8h4Wcb3g9Td7euWlxinSLBUA9muZHdPT4Sk/b3Qsbjwwy5fzo9/vmoMA1ZpsqnKQ2I8bzqkso9K5r/VMa6Cz4pblvxsHijwgABfIdq4Nzjae728pwda0xfunrguVz7wny0rajpm15XyTAt41edEFQQrwvNB6GjMPFuaOwOvH9ctnaitH2anINRZpV+0bQExg765ViSSp8PG/+nP88Ht34nmXvgS/+3v/j8bQkd4M+nmtfHR6XLCZhLXWOqxmJ1ODG7gTThPI5/C3RhcCXxszhN8Clnp+MLUtz00W0Lwf8R4gYE13isJsjl1DFT+IMJ/zZ9/+Hbjla9/EgYNzUp0/9eRj2L93B+qiUhbwCSc+G1mng15/HsPZWZy99iy8853vwPIVY9jy+P34wAf/Bx56+BH0h7x32HMKa8X7rX/eUZwBATuvH7Nl4wwvetFL8N6bfgfLVqxAd9BDIQcUl7NOSMt7G5vHmLM7GDjbZdbJri+dE0brgWIKfKORs8dWM41fyxjPYXOezyrzM4fx2OZHcda689HqTDsASgV6G612gj37H8cn//7P8NMfP4ip8ZMxNX4c0oyqZj4f2H2QQNpHRMiynMpXjiM9FxLE8x7XUaRFndbo53PYvesJ7H1qG6bjFlZmE3jVa16H1/7mDQiTBIOysOgNdZHQHcaaaaTujphB7tT7agCwMc21hvNPDQRcPzgfXEOKnlncfcqvrVxL2GTBWTJyMBAAZt3p1mHNDmykoxMCP6o3OIK7vv0FJEfvlwJ4YpzW5aEB4IDPDzxZUwCHep4LEaSmhudYtElS4dyrv9nsWT59JW/+q6lAU4GmAk0Fmgo0FWgq8G+qQPMw9W8qV/PipgJNBZoKNBVoKtBUoKnA/38FmAFswMv/8goKKpIM6EhJQpUDN2BBJSYVfoQytE0OUA4j7PEAeO1VOOv8KxGH3Gi2TXvbKLYNe4MFi5vq3LCnisk29LihaepSty3qDnox19FvAnqlGzfKvcJPPCawfEVZKlraoDYJuSGszWEBQWlWzQ46DJWHmpZQ7mq76CHfsgn9u+9Bed+DaB0+jCAfOtDEDfGYiayICIFouStKDSk3tS+oDViDb+bqufSx1Tb2WUADkpbXxy/Vx2SNKOIE3U4b89MTCE4+EcdtOA/Z+edjYcVy2zjnhj83TGm1KrUYpULM9CRoI5S3cy1yg8204uVJ5pWpvBOqAalQpjKW4EyOoHatvHKa8IEwV/XS35lFqOVE01LSYIA2pMkbS8I5l3/pNuml2nWqZ0IVr9wyS1oHZQhi8kIwyuy5XU7oyEbbZ7NSrcTPNHBA9ewi1zNIQHUlN4NtQ9jbXfP8l9qbcqPe26BSNcc6aJd+BLC1ae7GKd+H15hAnTVpxQme3LIRH/7j/4z+xofw6lNPxXVrz0TGzWCeB/NtZW9KWBzr3FRgbQwTuBBYmF0y2in6hDAFMBbEqLIAZRrhaLfEj/ccRHjF5XjuDW/F8s5y1K0ae57chj98943YvPERlMVA9uNsSWDTQUV4yXFZhxhEzg6a7qG8fhxr8qosENKml6o4XvYgxPXxKlwQL8OzwgztKMIwKFEq55B5xlYWbmoLsPNrpKTyNTZIpFHubFc5mCOn6JS6ijPaqaI4Xu3DrSamDjagw8+tshDJdAfxVAfoRLJb52t9ti2hlbf5FBahX6prMtEYJQhibqobzwQNi/CA64G8bW2tEUxzwEguAgb8RpazhIH8PK5RUSC7eykLXd6vb37gtSQc4OekWRtHqz6+su0BTF2yHNe+bgNa6ayuM1VvsbPN9U0wHnwuVf16dalXjLK0XqHv4SgBom+q0Lomy2Ov1HU52rTDprMDz1XW77YW2ZxUWLlsaWk/vm1HHzff8igue+E7sOHyV8iau6gGprDn2JRaetGG38Cob+yx+efBpYfS/tzM+ptqe4ORrDuvo7es5nmqscOprP2dyp8rm2I05wVUneKXzQlq9jGQynFGG1xT39oXf56weOQQQZeEoanFWT/B3oJAu9J1ETwWDDIlP9/TH7N3MDC3gUVVuV8DVVGuKw6+2lzg+urcGIoCQ0YGELQWTH8lkEwF0ZR9y6Yn10jB8ab7mmAoLfINMEsR69YRr5LmPON1YW1afO+hNcUIorkMbK2LS/JJNVVl5W5NUIR4suHnDcS5ORACmwW/uTKons6O2RoVTAXMmrWyBGlW4/Of/lvc8g9fwTlrN+D3fu//xjEnHY+Z/rzG/nDINYLXaKh1nNeRVtdcHwmh5TziYH1e0p7bFMCKLHDNGGyR4nrNa7jYSFRa7WgZT+DrMqq51rJmcjaRbTbtm5mXG6LfncU3bv0WHnp0E4IoxtGjh/Dk1i3ozs6i0xrHKaeuxfJVx6v+/dnDWHfmOvzW296KqekM3/v+LfjoX34IO3bvQ56zaYywkvcGoBgye9zuawKjwwJxQAeFFCccdwLec+N78cIrr5TydaHXRe3y1DkPpHJVfjwbHJgnbGOd15L3L11Tuhx4dxYtVwaAlf2se5g5OdjI4fdNAVwXJfbu2oGtj2/G+esvxOT0MboGVT2QnTinzJPbH8b//rsPYsum7Vg2+RxMTRxvjVmcEhw//MX5EQYYDIe6bhzrPE7ZN3O8ljWyONO1zDotDMoB5ueOYP/upzB7cD9aQYAz1p6Bd7z7vThv/Qb08hzdYa7GGD4/2Xg3IGtLla03bESy24s1DdncJOS37xPO6ntc/926ZE0/dGwwlbkcH5y6HQHXIDau8EnKgDNzfaUCTgP0CYBv+wKCgz/HZZetwMQY7f7p6FKCzhUysqgjpAkjErj2l6hdtIDuaaHNvbOuvKXZsxytxs0fmgo0FWgq0FSgqUBTgaYC//YKNA9T//aaNT/RVKCpQFOBpgJNBZoKNBX4VxWgBbRXkvEvBX6WqGW18UbkISBGgELVTuUAMEFigLwfmAX01honnHkNzjzvpQiDzG3KOxtoZXhyg9M28Wwjk5t+BDqmFpWiS1aiVBSaJaDfyOPGrVcYekBjG5OLMFlsNbTsRLM85ZGbnSDfT+fntrXNPtM+i+eThQFW0sJzyxbMfP8udB/8BdKZo4iHOYIhEJVUeOQ05ESkDDgDa1QmUiCTsm6EZVSI8Hyc9fOi+pcWlaZGHdkUOmCtgyTEI2RPUvRbbeQnHIf47DOw4oqLEZ56EmZCoMsNcSpVghhkuznVntwUFpwisDOlSiHr4Rrl0CxGCThr2viG3t60RhLG2l8ViJbdp9XHK70JKlhbqtgWN19tQ11QKPT5wDwvOzcCBF7XJEpHykmDE1RymfrPqxOpmhPgiqicG1geacL8X7NTramWk6rG1H+0oKYSPc8HyAnz3WawVwHKapOqWG5Yy67YNROwGUCNCM66lHnPHFsVs3ZbAprKXo05HqkI8uPMgweXocjrGgQYT1qo5+fwwff/F2z5wXfwopUr8Wvnb0C7HCJRJnKErjs+boRLQVrVyvos8oHBCimlY8RtbpIDeZ8QJJQddw8lNh6cxWOdabzgXe/FcWefhw6HTFZjy70/wX/8g9/H9j07MNubUwZwy0M/qtfLAK3CLMhL5iwGlSzBBWoEh2WaKSmXNtDrGqcgx9nJJM7NpnB2ZxlWIkLGecosY/luUuzEfFQDeKyXhxC6TpxHbo6Z9S4HtbdylVxQKl8psjjOCLKUlcioSM49TT8DUNxZj2rU7Qj1RAIsa6GaYB5sKLDNzX1TiNscYnZpGJsekko1KU05h3I2CBgQNWtYgzLD4UDnxFxbWgsPmMvqOy+cHbQX9pqlsR0bj7usSyn7rSGGWei81u6zvRozCNAZm8KRvIubn7gfExdO4ZrXnY8smUVeQxblPAcDmwZkfQ35WWZTTwXwopUxx7dXxXkFrYeTS+2PF6Gks+vXKPOKWrNQJeTkzzL3Vja7NXsQ2iirENu29/GPX9+MF131Xpx78cvR45yNaDWbo8rdXBqBGa+at3uCI0/ODcDOye4li7bV/DOvjzJe1aBjuafeytpnw/u8Zq+GlpqdUMgpTvm+FidgOcAE2waIfE60qff9l2zNnarYg9GloNlcKmg/XCnv1PLBmXNsDU/85S2evZX20nPx9yLWiWuPKU5NTm7rot07CX+V6Sslst1z1FTBNdzZ1I9AtWu8IiAV56sIGS3HVms51y9nUU4nBIFq1tZlpy9VADNjnX/n13D/OxXAZt/NJihzcuC9icdvNtamcpeAn7bwNstdWc1aWeca1JiaHEcQ5rjj21/Hpz/xd1gxeTze9ds34fxLLsRC0cPCoMBgyPzfCHFcoVRjkg0bc/uw9YifwvsOb6gEwNZ4ZHb8/GxTclqzgMVAxMqQ5rqRMvc3SWVrzuNXw5dsqtli4uf/UDUa77Rw+3dvx/d+eCcGUkFn2LNzB3Y9uRVVOcSKlcfjOWvORZJ0MJw/hCsufR5+/fo3I0sLfOZzf41Pf+HvcPjIAqqa+c2sCbOvAzsvPgTwO7Roruw+PNGZwlUvuwY33vgejK9chqNzsxoPfo6Yst0iA7h2+UYsPzesg06LrMvvds9SLnKAayc/VVAd1rRgz1CEowwEALZv24qd27fhQrqIdKZ0L0WQo51lyLII9/z4dvztpz6E3TuPoJ2cgOnJE9HpjKHT6Qjo8h25RHI8EQD7hi5ONjY+UK2rZJA6RBLEaLc6mv+D4QIWejPYtWcrFuYPYbI9jmtf8gr82lt+A5PLl2OerhlBgIXBAIyd4Dpu45fzw9YvqanV0GHro365tY3nmghUm420refOOts98cliXk1rfJ7pIwjYLMbPyoHAMs2p/uUvAuFu/zB+9N0vIz5yPy65ZBnGOrlMK3TOGRtHdCNjew0C5dEDQ/1eWrMYXQ1C4JyXfaPZs2z+zdVUoKlAU4GmAk0Fmgo0FXgGFWgepp5B8ZofbSrQVKCpQFOBpgJNBZoK+ApsuuPVNTdhZfcrRYpt6JtgzysvDCp41Q8hitQr3HgjQOvV2L1riEe2hTjhjOtw1noCYFOlaLOb22pSyBmBNTZqWX5S9nFzkX+vjV/buJTSytkBS+miDEIDx1IEuQxK95ajTX8PNOuI6sIAdW4qQ35x85JqQosbNkBCjcx4GGCq20O4cRNm/vlHGG58BOGRAwj6XSRUhuTc7CNsoLqUFrCEQoHlnAY1Aqq0iNYEgKmOJpx1NtY85lHtzLKaxy4bS+4j0l42Zm5qhEE8hv6yVYhOOxXTl6xH59wzsbByGjPKQGWNqBRj7WQATD9GfRZtrGlFGEhZVqGQytQUwa0kEzQVBPQiTuVu2mYzlVHeRtuDAwFewm1nhSxFHI9ZKjTLHiTA9aphjQsiJaeAiwmAledo9tiq9i9Z+FKdZBvVZlnq8z35WrNZNUBlmZ2mAE/Tjj5DKi8qn1xuorRlVCQRoloopLMfV+DsyC6UcN65+2qcp4S5zl6WAJbgR9mgI6Rlm82C+FTNBqGgaxaG+OLffhx33PwZnBUDb7/wApzgQTvHQWwKVLMwJnwl+SfkNBtpjmuqkAtuFtPymXaaFe2gK+wsgB8c7uGUa1+LC6+8Cq3xSeUPJvUCvv7lz+PP//wvBBD6vT7GWhkiK5JBAyo6K4OlZVCioE041eASo9OanHaZrFEM02vXOL7sYlUZYE3UxgXLjsWprUlMF0A8qNBiknDAHFGTqFN17dW3spGVha23aXduAYHL6bZpaqpnB9M08tUEYQCY9sNizGxcoIKU84cgii7iWYBwuoV0xRiqVmzZ2i7fsSScVo54hMhZ6faGhPgRUlp1EnC6nHEpbf0FdUpZU5eZmp1jmuowWZc7uGhsytmhM4aYCjeNOSqZHWB12dRaOn0TSl2hlXVwaNjFV568H9OXTuOq15yPNJrDoKwt71L1itUQwHnnoZ/PnfU556bENJXtyB7ar5mCuFRJGpi3zFaXGeteL0V9kkhlaue1qL6VPXJQyiY8TTKuQHhqV45/+sYWPO8l78K6C6/UNRiWPVOc0kpcVs0EvgafvCKWn8v39spps0h1cNBBbX8f4XH491GDilPSmtLRN/t4pZ/PXCbQtWO35iADMYI6sjbmmkgH5DpFAAAgAElEQVQLYN47WAODmd6y2ls2+2M2aE7VLcGPNXnoHMpSGcAcf8yUtvvMotJX410NDwbazG3WslkFxgiH2LygRhqOEVM6+3tVQWt4t/ZzrMvxwjUp+BxWU7kbAJTTAc87sddavS3PnOsH4bHl/7qcZRIqKqB1r3MjWPbfhMiLzT1eCcyMcNVE92J7H72n8pfNXprZqhafYPbUWgu11pgVOIE0gV2r3UKchHjkwXvx1x/+ELpHF/CaV74er33Tm1FlKfol70pchAjHC0T0IHDOIPx5ZTkzRqCokLjGI4P8ds66RrWBch0zgTDzzpNY9wMevu45Ja+eNZzxecKOlVDOVNs87narhTRO8bP7fozbvvttzM4tIIzamJuZw9bHHsVC9whaaYYz1pyL5dPHYNCdwZte/yZcefWLMDO7Ex/+s/fhe9//AXo9ZjUzesG5Cbg1WEt9USDvEw6GyOI2Tl59Ct5140245NLLMKwrdAf90f1ONt3O/cRDdj9WfaMY35MNQ/xvP09GLgScQzxr3bOdb4pzsJAbCudsUWDb41uw88kncMkVz0fcHtO9iCr4LOE4zfGP//RJfPFLn8LBA10E1QSSuIPlkyuxbHo5pqaXI+I6wmc6NbIMBYGtuYF26wM+dej5hNcpjTKkEa3uqYAHgrjCwaN7sX3HVmUtn3rciXjLm6/Hi198Jao0wxxdM1xDAdXKNrmoOLbnT3s+tes/ihJxz6p27U2dy2cOrZnuoZBzk3/n1z/ON0uGt/GelzwHmq7wvkwlNOHuAN3+DH70vZsRHv45Lrt0GaYmCdL5jDHQ/Yt20bT+RsmGIp5jorXMcsvt2ZnNFOuv/XazZ9n8U6upQFOBpgJNBZoKNBVoKvAMKtA8TD2D4jU/2lSgqUBTgaYCTQWaCjQV8BXY9J3XygLawxW/+bhoeWmWe6aaMmWmFBjcdCPYGQww6NbYs6fEI9tinHDmK3H2hpdKncMNN5+9yg1db1nK3wkhbCO7pfzBiBmloQfG1Kdw09Y22r1qipt8dhwGc7U5bGIkA0kOmgRxgCrKBWXrYSWIxT3EXJt1zAE09St3/8aDABOzMwgf3oy5u+/BgPB39ijCvC9FZ0KFjwRI/vHTNnzNHtPZMCqH0b5GMNMos6DFyBbUKZD96wSQQypMC5TcXF1xAtoXXo72NVeiPulYzEQBumWFgjBP7oaJZa0qE1DEXsCZG79UonCjV0CQSiBn8cnMSSoKAymTbHPcIuqoLCylZhxtNDvgwfqYZauBCMtRVlrl6BxN7WkZywK9bowoc7QytZDhPIPJVGoJqlDNKXW2s2qtqSg2lapAlrPH9hu9hAIGRoAk7YxsHIkU+EVlOD/Qjw1uTHsBID+Xm/38InTk+HDIUjCAWZTeVlUKXCrsCIGlHqP1rQEPemT2ixIThKi0Ec0S/PjW2/DJv/4gVs0fwG9tOB/nTk1L5cl2g4zHy01gV0+ZHLMmVIVR0SkL6xp1GiPJEiTVEHHVw+Gqxg8PzGP+nEtx1W/diMnxceT9PuKJNlq9A/jg+/87vvGt21EMStSDHHR15rUXMGVngJy+qXRi6wMhP8dNgSAhELbGiiovMUbVHxsX6hqvPu00nNDq4Ng0xXFJC5NsdZgboDy0gGRQISvN5p015ZyTKs3lyrJGUp6KNxnppyOAKVnNStdslblxT+S8mCNNqETwpTVCykkHuDgPCFXCGmEWoj3dQb2ig2Gb48WuiaktCeZjqf5YS2b+ciM/pKUnP1M5sbQFNcilGSM44BwHuI5JvWxrm8+i7fV6Drw6e1UCe0I0KiZlcW7XVtHdsnF3kGJku5tgpirw1V2/wNSlk3jxNeuQhgs6qoCCzzpCXbLtxOeFurVD4JRKcHtPDz1ZU2UC01ZbFtSuKYJclmrs2Bo1VHvCO9fQIGWx1M9UShrY85bKfD2VjoRItBemBfTW7T3ccuvjeMHLbsK6C14CJCGGRc+t+QZb/Zzn2u1zivneigZwrhGcX2b9b7nb3qrXQ2xdE4IhXn/XGBAnPGezcfaqR8I8NXXIFt4V3Nk6M9uVX5yrUksTHsrWnwpTs3z2imhZrkul6BtNnKyb2dJsoBHgNBVt4qA81xC/RvvasomhZCMAVea8f6jkljMuG361E5ma0Na/AK1szN0VuD6xuWRo6n+pbi2Ll/WhItsfn7e/VQ4x57dUkdYwofudsko9hLU1lj8rUBtZ1viQVsQBa0Fwy3XOrcWuDqwtAbDu+fxBZ1nMsSeArqYPrh8VUq4dZa31m6+nGtrmqjVP8LyonE7aHezfswN/+YE/xvbHt2DtqWvw7pv+AMeffDrmC7POpaq331tAO+2489VV1P/sVsqTXMxQ9jmveoYoa4FVHoPZ/fOlppZn5xWtlgkgbfxwHWfTgN2jBBCpTPUNEUGIrVs346tfvVkAOKbSt6jx1PZt2Ln9MQTFECceeyLWPPt0HdO73/1urFu/Fpsf/xn++P3/DRs3Pol8wCPnTZlrOu8xbGQzxbbU7MMCGVJkcQvXvfLVeNd7b0LSbmOu17PnIIHToY7JjwN+lp6LBHXZ8JTp/bi2++coN/C80Nju+1w77KYulSvBJxsi4rSlhaoaDvDYoxvxxJZNeOGVVyGbnECn05I1dRLXmO/txcc//iF8//t3YX6WjQ503mBcQCxL7BUrV2HlimMwNj6Fms8zzLgO4JwEuA4VyIc9U+aXbKiJBd3N9SNGe6KFvOhh25NPYP++7WgFJS5bdzHe9Y734ITnnIYDwx4GUY0qH8qlgkpqzilmcvv11a9di+uINT7wfLk2chxIIcyGjFEevSmGPfxX7IcajjhPza1F0SZcj6IYWUYYDnR787jrti8iOvozXHrpcixfRpDPjOa+VL5smDHnmNzqz3u6W18Wn6VrnHfNrc2e5ejJuPlDU4GmAk0Fmgo0FWgq0FTg316B5mHq316z5ieaCjQVaCrQVKCpQFOBpgL/qgKb73idySvdlzYfnbpPNrtOdadUOW4Wu/xWKWm5wQ8IAO/cOcTD2yKceNZrcPaGF2tTzm/EL81g1JavMhtLt3HNjTduRlJBasoYWURzk602BaZBBK86cqonB4C9Ks02/UzNJfhGVSFBtWx9DcZxH5iAKkWENu1/AbQXZoHNG3HwrntQPLwJ40ePIivM2o8AOSWkIoT1OXy2Ve3UjV4l7ZGjfb6Unz6zztfPWUKbxbDLaKTykNvsSYxhUgMnH4uJV18NPP8FOBC1BWaiQS5wjThBFGUjNTU3hWmfTEWKhxyV1LkUlJqqiio0bSLr2KlINSBnNooGkyz30YFrbo66/EuDDLahLmCzdCw4kOBVcj6r0EMXwg/BMW6R06LRWXW221TwmtW3qeTIqs1CkiCWG8m81h7GCZbK/tHqSnjGTX0TDHtLcdrUEgLFyjPs9XuWeeqgnqCZVOeWnWyKPLM1HWVbCl7xLS33UhnXPrtaYJN51yHayvalVXOCHQ89go+8/z8j2r4Z1591Bp534mqBSWKglLazgSk+pXJU6TmXbPt+ZmEeR2fnBIs5MpdNZf+HvfeMt+sqz32f2VfZVV2yJNtykbuNLTdc5Q7GJqYZY9MTEjrhcs49N8lJ7jkQTjgknNAT2qGDKbbBONjY4A4Y494kWbJ63Xtr11Vmv7/nfcdYa5uT+4H469z8hOSttdea851jjDk1/u/zPAgaETYmBZ526lj/jvdizYknE9+i3e1iZGAEGx65Bx//2N9h685dSBI2YnDzW1h/z+LZ5a48bdX5fSo+WTNeXF5LnrfDT8wxWpQ4oTmCE1YeiiuPWosaXyvjReEo1WvdyTbSyRa8Tg4vLRQ48DOpzjd+vALUzVjn+8vyEDNvkwBBlb19oKnvbWS+CikyBWeBr0pFKrBkM50wkEfsF/Cp/h2pwVvQFHUgxxTdBIIoFF2jtXlWpTebI9hYQkWhNhkQkoqFrKhDVanO4UeFLBXdVhE5v4FhvmJVymeaPSRnlv8tUE4BJ+czlaEKp7Qx5mDSxa0HnsGi8xZi/StOEACccxx6BIHM66Y1OG1sjdqVlrWi4tV1QRSujioyOY4FGFmrZXEAUCtsWe+Yp0sAaHJeuVbxS49N9W6qpFQwIrBJoKiqRQli89wVBfBPfr4F51/yXpy07lIkzAuHOgc4UJWizSm278868XP7may2LYMQTCGqtXy2Wbp8H7HH7eXB52LHrQ0gCroEEmeqQu2v/Tp3LWgm+OH11GPSpqBC7hcaCWB/yWrdUxqbjGSOD4GfmkPLeghslIXQIja9T3EtoYqQyn1V8ar6llCR9xMKpAmrxHmg0GYYvh/XQNtAIw1MZp6qhbPm/1qoKwC3l9Or8JxrIdWb0uRjxrlkxtOOeV4Wb885gfUraXHMWqoSWtdnzjv+jG1c0hFdcE7z/kHoyPkkY0LjGcR9Q0BmKnCdx6k25GyU4Lw166REHRCksymmDqdI8L1vfAV3/dutSLsx3v72P8crr3odcjdEN42RUf1LpwWq4RPCdKqu1Xaba6fOYTZvMD/dM/EDqjwWdWnv3qXgWe5Rcl6aD8/xrM8cxsbaKIDVFF+bEazryJ69O/CDH3wP+w9MoASPIUCrM4ttW5/F7MSYPB8sX3wITjt1Hf7yL/8Sg4sj3HXnTfjs5z6FPXunUGS+5tAzH0KeVfR+x8gENmFwvW8ENaxavgof/sh/xpkvPwdz3S4SPktwvTCW9VJL2vdHzEH2BWSqM4GthdezjVeQSTCvGlbNgzYNOHrT6pl0p3Q+CUK5LyLP8PTjj+DZJx7D5Ve+GsMLl6LZHNSeHbeNx596EF/+0uexceMOJB1dl4GuKJip6KXby/DQCBYvWYah4QWoN5qyrhJ6M7IhSbpipyy1532VjysyjjSeIqgFCEIP+w/sw84dm9GZHceSxiiuv/bNuPq1r0cn8DCbdfUeIA0kpcypvkuIXfPUQt2uY7z+fM4UFXIc91xl1PFBG5H0PmQsIPhCuqiUbK7QcWM6CXTeivV5IQD4vjtuhDv1MF7+8oUYHipRC5g93VWFvlEAuw4b7lRtz8gBu9Zo44tTZQBX/96qKlBVoKpAVYGqAlUFqgq8xApUAPglFrD68aoCVQWqClQVqCpQVaCqACuw4c7XlvPVv3YTy8Lb+WCEe4yEjKKo4Ua97yOkgqldYOvWtiiAV5/4Wpxw2iUIac9oMhStmthu3FkgTCUPs2Rlo64gAOQmnlU6qeUoNyAVACoolC9x9jUWlkbtJWBApE7ceC+Rp9x052YpN52FmqCbpqgFDUSlg2HPR9jpIt20ARP3/grtpzdgeKqFOhWX3EyX3EMxfhYArKBUlb892GKsBKVWyn17aloCCqseszUV+GustXnOAaFq4SDxIhRRgc6iAP55p6B+1VVoLzkMaVGH02EWJ8GKKjj1/DUDksopYQTcvBe9lsIKZiJSBcbaqtKW0EtVW9ZWk5v9Agt7mYF9K9C+La2q3bjxzM1YXgub79mHNX1Vpyq1jQrHKH8JESzosjmPWj8FPUUe91S9Yldq7F5lTFJTRytbfraoN/Wac6OWYIJQgqo8KgIJesWS2qi8ZYNclI5UMGcKbbhZLhBSLV8lVzKk9SPfK1abXyOR1ixPgh1VxdFSOOL3JKsZ6I4fxP/6H3+Lg4//FleuWIqrjj4WNc4JKmAFvJZIeDzSuKD2ywKYPCorU8QEAXGB9swUCj/G1m4XjxYh1l5zHdZfdQ1qVLH7tIouUM99fPVzn8BPf/IjzHW66GYEw21RcfHKUw9J5S+JqGRmUgVOdSeRSK4KP2YCU082mia4YOVKrD96LVaOjKBJIEW4Q7V7LRKFsDReJA66Mx10JudQtFoI8xIBbaxzzdUmjsm4HpjxzI+kHbxVQNkxz/Ez3yrcKkJFmSvQWIxdNVfXWrxKEwfXmByFUyAOSkQLBtEYGqBvNFLm1zL7tGd9qm4DvheIgksUeCYjVhSahHvG9lmyU4XGqXqfXzLeCfZ8Ba6EuawZ55I2xGiThMA2QnDaRRsQ0bOlV8m7jJOpIsNP9j6J5romLnrlCRhq5JrL7TBTlgWj3TUbYAzoZR4xc6gthDD2w9qAoXOOc4fHR/huFW2yBlK9KXa5OvfV2lpBiSruVTEprgkmm5dQsdWaQz2qoxbWkeUutmxr4ebbnscFl74Xp555BRJCElctgNttVdfZ9+Vn2Vxcq67tKW3VrRVxrIr/PwTrNmNe1Nx0KjDH3n+dsU0W+39tFuFp2PVGLXN5XI40lohSVrG+qjANlNYa6YJp1bXMjJb/NkpeXjvCawvcxLJZlgetOdcXWjCLS4L5OX4uf06OmwDd1JafVeN1ZCatyTuXRiBzDGIXLeud2jlr1nFfPa6OC5qprY4Ipj6Ss0v1Ki33VRX94ppatTOvucJEyUM3ildxh2Dueal5xlJ/qmzZWCXj2DSQUEUtql/ruuH2XBtE8SyNBFpTydiV+65xYZD3YSOXh6ef+j2++NlPYf+e3Tjt5NPx/vd8GKOLlqLwfLQJCkWdq+OT9aUNsVUxy+e7nsJx3nNNM5jmzLIJiYhX8+ZfDKG1wcF1WUM2P3G9F9mzaTLiuqzHzPxvAvEDY3txyy03Ycf2Peh0HTQGhtljhc2bn8Ke7c/DKx2MNEdx7RtuwJ/9xZ8iLdr4+jc+ix/+6HuYno5RFGo/XoDPJGJILvURBwq6S8DFQG0Ar3vNG3D9DW9G1GgiZuObmYd6/HoenONsguDvOl5Mc4c4l6i9s8187q1P4pxgxiUbFaTRjOuoduSkGRsrIoS+Nuk9/vvf4rcP3odrXnMtDj38eBSFi7BW4uDMdnzt65/D/fc/jDIfQOAPotNpYWZuP7rtthyjVZxzjA4NjWBkeCGajSE0m8No1JsCP1udOXktwa+s97apgecEzV3vdLvYf2A7xg9sRy1zcdqJp+F9H/gQlq45DB22m6SqhKfinc1TvLnYuWKzwW3N+H07ZzgqZM2Wg7VNeH1LfDv/bQOgz3t4kSORJhzmTnNd0IYSutCwEYAAOJh5FOecswgDzQyhx/GaIC/pOsDaMzNYArLVpt2srfYZiO913KU3V3uW5s5Z/VZVoKpAVYGqAlUFqgpUFfiPVKB6mPqPVK36maoCVQWqClQVqCpQVaCqwB9U4NlfXKPCp3nKqR78NZa3FnJw45yQRzY8DQDmFmTaAbZtb+PZbQEOO+n1OP7UixWqGTtDBRm6AWt/2c/kxizBhWymOTZfkpJNbltyu9dABFHHaeagbCDT7s+q/kxmraiBZUObxICQhcarCXxRNvrIBcA6aJbAirRA8uxGjN1/L5Knn4A/MYVBbux1E4ELqbGI5qazWMUapayUz0ACQ6IVrHDz0KhLuWEbGMakG+yq7JMMP/MUKyoRKpYIAgk4ablaB7orRxFecCaGz7sI3YUrEReBgK4sVRtQ6lhVJGeUTrSAZaasADW14o2YMUn7VIeARDfs7estAFZIIDHCsmGusXs2Z1VVNbpJrapNwjWb38yPsTAgjALNxjTZesxlFBWjQA5PNvlV3aiKJtp2KmRVZReVkGohzY9SG1xRwEmmJ/VAVJ0Zy1dagpuxRNWfWFAT0gj81/elwpjKR307hRbzIZN8vlE191VChckEtZvGVO2qSlABum60ewR2/M/Ah5fk+JdPfwJP3PYjXLZ0Ea478RQ0qV6NqQhTClYSqoh9J+E5s4y1ESGhRa7kCYcCP6fKDn6+ay/mjj4Fl73zvVi5YjmSeFrGerPWwI6nnsOnPv5f8cKWjYgJ98sSs3Eb9ShAzXUQEurQplksqPUzdZCU0rBBg9KBAjiqOYTzDzsUp69cjpHQQS104ec0ii6QxImqqQh4Cxe+E4kda9KKEY9NAHMdeHEGn1yQObOEF2YuEJYwf9glqKAaU6rVV8VbpbWFc/xbwixHLGqlDUA1baLUVmVmTprNMe4USJkdWvPhNSI0FgyhrHmInRwuxx511KIQzFXtZqzaZbNfamAypI0aUJTxEivKjOy++l0AKjMjxd6XjQN9y2ACVlXOqw22wjljjW9UqQqpcvi1GibijiiAR84ewQWXH4t60DUKYMIvLgyEivp6bXhQuGphkORvG8Bm82bVNlnPUxsaQp1LJkNdIZQqBG2esGZ0Ghtz647AfFejZPbdAD7XiNLDjl0xbv7ZJlxw2ftwyumXoXCpZuyIQpZrsbVWtXPf3i/0WqqClXNeld0Ktnns/Dta/Os6QGijtq5sDLEAxwJBtar2jMpVG3l0zChItdb0Cm2ZG61KVUIvVQDrfUxV1Apa+WXhMY/D1lnUhuZYe44BbBIxquwXQXQD6qwVft8dwUdIVTobY6gstHUomRet66mFunJ9eE8T5bZa41qlud4fVAVuXRVU2ZuqtS+Vt2JpbtYhMz4UlmnWLUEvM0ol59tRi1q5Ixnr/6LU+os9gIxZzRvmmKINPT+bjRKyhjJKwPURx/re9nNVPavjSazzxRLeNP3Al8+Ksxl86V8/g9/cfy8aXh1vv/4duOzSKxE0BzDT7SCjG4fYb7Pppg/vZcwWpVqNm6xjzmWPIJcqa1GNs29CM585viTzWQA381xN45h5vhG1f88anfb+2kzEugehg7FxAuCbsX3bHsy1SjQGRgQAj41tw/YtzyLvdrF4dCk+/KH/gstfdQUmxndK/u/9v74f7RbPXaF44RjlP98/IRxUdTujB4456jh84AN/iRNPOlmagdomm1wcCcy8UZiu65DNL5Y1SMawzUvX+wmBvYBzWpRTRS7rp6pP+UtcAwjjBTKrmp7Loe+UeOaJ3+POn/8Mr3rV63DaugskUsILO7j/t7fh69/4KsbHMowMHS4Z5knaQpK1MNOawsz0FOK4Izm/4jrBxrmghtHhhVi+bBUWjC4S+/0k0/VJmjKyVFwaJAuc9yLmvdfq8oQw25rAvn2bEU/OYunwArztbe/A+ZdeipKAmO8jmdUlUo7NgvbobBDrOwnMVwBLDWWs8jlB791cg+jOwHVBGxf6443Dnw4wqv7ns6RZ401TDZsReAuZnZvCvbffiHDusZ4C2JVsbkY3pFI7rokSWyLqc33utGuj2uW7OObiH1d7ltW/uKoKVBWoKlBVoKpAVYGqAi+hAtXD1EsoXvWjVQWqClQVqCpQVaCqQFUBW4Gn77i6lwHMDbT5yqk/rJJkRkqmLa0XHckAJvTJExc7dsZ4bluAVSe+FseevF425e2mvwWg/N3mAPcy7YRVEQCrplXAilg5inOh+TtCHOYc9nMzqSBUBRI3oHWjTxS3og72UTAYFTmIT2U73PWRyOZ1iaEkRu25jZi68x4kTzyB5uwcAtqNJikCUWo6iLmhLxaDzNfN4dC+UjbXTY2Eg2sGMTcdbQaqKj5LUYwo9O2jMP2RvkKFNpECOmlzK6AmQF5z0Tl0GPX152DowksxFgyjmzvwqdQTm0/udLMWVGup9ajAB9mEVKvfPI0lg69eb6LToW2hKsBEISQqQ4Jh0jZuoPdVahaeWIWZKGwNJCO4+cMcvp5ayWTDWjBmN0L7m9uaISkgVK41RxJ/52Y1oYcqcnicWa6gQvL9PFX28nU8Fsn4FBtPzQ+myjAiUDKqKaqoEma1GstXsg87znpKPEJBo7QSOCMAibXXDWRpUJBMTc3S1XOhGtSHW6RgiCCzHGtOgNtuvhHf/+eP49TQxVtOOBlLaWXuOIiTWOCjR0VgEiPwQ+SJUZESfBDuuS5qYYikzLE17uBnB1s47x0fxDFnnAsnbyEuumhGNdSLEnf8+Pv46uc/jbnZGbECn2rNCfyjkqnGDX5aeROMcDxKBqqwW2ROKgrrxY6HU5oLcdXRJ+KYkRFEbga/RuvQHEW3REIrUwP1oyCCS9CeU2FZE+tVNkXE+yeQTs/BT2gHrciW6mTWzS9cUQe7Ralg1sAtUXybzFqxlRUmrLBLIKCJ1haYTytfzluZSgqYCr6Xy1WhhBv6yLwS/nADwWgDTiNATsgj9raEHGpVLtahkhGq8FOsbM11lospNrYEWY4oey0kEqgoanNPrMR5PBYcar4slXg8uL6SlqCK41HAuc0CDgKMxx3cNvasWECff9kxCJyWKICZAUy7Za5NzFbl5eIYFvhslPY63goZ7xyPFlrKcYqduDYUyFjl2kuLZnOuapFrLfa12UDhoLV/JiBWFbzMVZe6cYK7ELt2p/jxrRtw4eXvx7EnXiD5y1mhlvxF7sq84pddA+YDVn5fsmEJMo0zA6kd53yz2ezZ/fO4CchY15D516Lg5TWYlwEtea3MmiVYZX1iea21kGadFADzPUJzvoSX81TPsjbEPTDdg/VmfluVnoXBouilVT1txXsq3BJWMczXWej8IvgvTUhqpU94yfuW9B8wv5pAVqzttblGIBXze43tOJcWey9USM9rZECgWHZrQ4xYCsv6QziuQL0HNrl8it2xzZknhJarJOuX/El+IxQjtKSa3aoquU6oFa61abdKSZ5rGNZESczrwHmVJLSDpsqXNuzaaCDtJuZ+Fnl1pHmMxkiEW//tx/jqv34BaCc4fOlqvP99H8bJp52OmSSRJqxuSrtfjVWwLhmizg0jHg5yNi9ZtwzeQtlwkjHfWP+Ojg8c61b9zQxidglkdP4w40kcNgJV1hOW8jxUkQ7U6h4mDu7HjTfeiN27DqDT9eD5NRnvaTqFXVufQ2d2FkevOQZ/+18/imNPOQFbNj6B//bRv8amzc8jjumSoOp7qYOsQQ7iTirrJa9VvdbA9W96C976tnfA8XzMttqa+y4Wx9rMQKhKZSzrLY8K1iJfzk2b1uSamQx7/r3MZdOcJI1zcs+H3FP0eUCdDRR2B2KvHwUOnnviEfzgu9/CFZe/BuvXX4kgdDHd3Ykv/Os/4d77foPQW4mlS4+URgLCX1mPRA07hwP792Ji4gDibluAp7gQFA6ajSPhMY4AACAASURBVEGsWL5KVMGFE8i6K44PWaIuC3TK6CbS0NFoDCAIa6Kk3rdvCw7s2okwBy487wK86y/ejYHFi9DOc8SErNDnAB+aN20bTOzcE9DL5i/CX1l/1fVE7y4agSHW7QYASx65KMIdUCRvnRdcX5vQbHOLxDu4BaZnp0QBHM4+hrPPHsXoCC3TE2lICiPa/7uYnm4h8Bw0m3UB46LUNm40mjXtYe1FFQCu/qVVVaCqQFWBqgJVBaoKVBV4KRWoAPBLqV71s1UFqgpUFagqUFWgqkBVAVOBZ37x6hcBYFsYtaLsW7rK5ik3uVJVgXhBgFR37pF2IRnAz24NcMSp12LtSRdKHp1V+87fVFfAoZtzsskrG/7cv1UAzC/a63Ez1yqPuGFHSMQNN5sVaSGf5hJyM5uQhopWDzE3kAMfLmFJAdSCSAArN5j9uVlE27dh5u5fIXv4YTTGp+B3mdlHNZSx7yV8NrluFEB5zMvMaWWsdsAKdtUqUzdnJbG0Z21J+CfAWBSICjessoz/LcCG4IxqrBJIKNF0Q3iZgql4YYn22uUYvOA8DJ56AVrRQkznJYrQQyelxSiPLtdcXtpNOgSkGcYOTkr+5PBQUzbqCVlFkUS1lMfHZ9ZXoblYMEtmpjk+C00lu0/PzdrJ8k/c1FQLXAVBFshYcDsfNGmeq6qVFNIbeMajFqUSN1p9ASZilV1Ye1K1P2UeIoEDwbZaNCsAUhtUAhWOLYUQCm8pETTes3KuakOZJalmc5ovAT/cFHYdgVPcQG40Gno9jW0rxyY35AWOm5xSsaHmtXcIiQjUAoRehCd//1t85R/+Fitmx/HOE1+GQ+sNhAJ4M1Ui2U1hQgGTQclrDyqjhQoVOOgUuO/AFMpTzsXF174dfo3HEyPxCFaBoDWHz33sv+CBu+8SC1Gqxfm7ZGXSdtZzxYadIJA4W9R/VPWWCSIvxaLAwQWr1uDSQ4/GmvowAgGrmeQLU11LwbIqFVP4USijgzam0xPTaIR1DDUG1Da1kyCbmEYyMQuXEFguq+Y10j6a80waN0jdDWBX0K8gVueBXghrTSxCKmnsUJ25wF+qicV6mYCIuaCFKHMl19srUdR9hMwDHqqjCBzkou5X2CD21/x5KmplTVGbW14La9Fp562AaJPFbdWshEu6/hCg9S2UrS0p/84PCAsVUPE1HGOhQA8q/0p4jSZmigw37X4MC89diAuvOB7NKEE7zZA7tI+OwHhc2vLq/FJwYXOvteHCWu0aC2o7Nzl+DeiWnwkDGWO2cYNrrj0XGR9y/saaVpTp/JxAs6mpzA1rYhvuuBF27k5w060bBQAfd/KFyIhhStrbqp2wBVc2B9g2C9mmHlHvGhDNRYV2qdb63a4Xuh6qUp+AhDnBmvGuYFhVzBZy6prDacLXWRcKC394TamAFDgvkEgdB6xC0H6mrS1/V4U1ob0vY5wNI2IdX+Zq7W1AuWZ4KjRXGGpBlLGIN44Z2sjAEul9jPmn0szC9VmWfr2OCvcZn0AHedN8wNkq64PCPh6TqGrF9ljXTck2lustd42eollrTxWt2mPLl1lr2ETh+xE4rGSNDvheajfOBgabPyw5q3T04H3X5qkba29CUwJMvf+qclbqaCIW7H1aM6v1PN3chxu4CJoetm7fiH/+p09g9+YtCDIXF5y3Hm99x7uwaPlyzCWJWEHLcm3GS7vbkXHJ/GJR0qdUdap9eU6YznWFNu5UvUpcBK83nwlUxcx6sBmFIM/WyeYki4LcqN/1vk0YGWBy8gC+/e1vY/fuMWRZhCBsIMk68L0u9u3egskDYzjv7PPxV3/zdxhdPIw77/gpPvO5f8buPXt0zXMCycrl/8T5HxmSrgL4Rq2Jww5dgw99+CM46ZRTEKc5umxaEGXuvPkqc8u6nqgzAaGu3LvERtk4Zth8aNZG1gtVsUqN+J5s5uD9me8ldvF6vTiG6zXaxmd4YePT+PbXv4J1p1yIt7z5z1B6Ldz725/ha1//GrZuO4glC4/D4iWHICvayPhA59Tg+prhW5YpJifHsX//LsxOTyKNu/rckNPaOcLC0cUYHl0uzR49VT+fiETVrpbkzAqmutjxc0zPHcDeHVvRnZ7G2sPX4P3v+yCOOuFEdGg3n2dImSdMC/pM5zPv1TYP3c5vvWdrDnIU1aQxRhrWTLOOVQDz+stY4fMgnyNiVZJr6bRJRseN3gc5XyanxnHvL36AZudpnH76EIYGC/jyXMHnS6qMqV4nbOdzQT9j3DY66rNogVNeeVu1Z2mWp+q3qgJVBaoKVBWoKlBVoKrAf6QC1cPUf6Rq1c9UFagqUFWgqkBVgaoCVQX+oAIbf/ma0qojrfKTL7HwVja1RAlrYC03Wqma4AY5vw+g08qxY0cXG3ZEOPLU63DUCecZ5ZhVNKkdrLWXFIWsqLcc2dgVW0NmsBaEf7Se5WcZdZXusIsyhVBVgYSCV4WMCgxErWc22hNmBXtAVLjwmIUY1QW4DmY5att2YOae+zHzmwdQmzyAqJUgyEJREjJvVAwyzYa72Pox3rBI4YsKWEGIHLccl4JgvrdVgAiMkVopLLA11dfPzw9WK11ioJbvgnasUeHBdx10GgVmRxx4aw/F0vVXwD3+HMzVB9AqM0x1WnBDzW4UnFIAzbAum9LdJEar00GadmQzlhbQVJapEjeTDUy1diZAppKW4Ly/If2Htqe6earXh5vtVLMqmOjbl/L7/CXQ1IAsbsRaqMrN1/nW0rSL5MFTJSWKYKqXDCyyyhw7/nhtLQRSkK1KXWtP3VORm41gO1al5rxGtKA0x69WsvpPCG5sK6TKenBHx5huBKsyj9hAISI3sGnXDaSy2c9jatQGMb5rB/7p7/4T3K3P4c9PehmOag7AJ/4xuYeiIiUchYfANQ0PHAcElK6LWSfFM50WngmH8Mp3/SeMLDpE5lnqxMgImUvgibv+Dfd+70sYGz+A53bvwhyVY7TJJXxIUjTCQKAkN81lUzspEBQOojLF0SMDuOSII3HuoYdjlFmlkvVbIo9TzdgVQM9NfhelSzNlsuMS7STGwakpzM4y19HB8Mgwlg0vwFDpo5yYQ7x/En5cwEnVqptuAHwv1pqA0mbrSm60+i0bZZ6BqqYJhPHE6vtMRZ2sEAaQEXARchOIcd4Zu3CvROIWCIZqiBYMwBuoARFhr8iM5bpSZcdjUdVv2cvrZUOBjE9pZFDbVarZCJUEqhi1uMDpeYpcVaKrQpRjnD9PKCL2xgSKomJWO2lRq7keWi4kA3j05aO46MoTMNws0C1KdJK2wIMiY/a0Nl8IXJbmBqrGNAe2BzeMY4JYH3POiYWvAQ5yLgpAud7oOGX+qYJFAdTqFS/HLYpCm19bEmzGAqo4rksnwI5dCW7+2WZcdMUHcfzL1iPOWXu1Z5dM9UIbI2zjjgXNagesYFWzSnWt0MYQBaBWWd9fr7URhWs6G0G4HgmwNjbx9n6k2cUKySwA4p/V5lUt4tOEa41mgtv5Pf9z569VPH57DFQ0a1OLdY7Q9ZmfbT+Lr5cWBtZAmi5Iy3WoapK4NrJoBinHiSrbddypa4XWRi1qNZ/Aqp2tvTwBmY4dBbKONFzofY7ODYxbUEWvzY2VNdGob9m4YYEfleudVkduWpHcE6hM5Ofruq/W+DpWOB8I1nUs8z6qNsu8BlwXRUXP9VaaMXRKzx+XvH5aW40YyBK13o8aPtrdGdx1589x4ze/iXhmDiODI3jVlVfj9W+8DgPDI5jpdtHqEDLSrl4truUeSojO+zivJ8cTL47kdZeIuzF7QaTuGhlh7PqZwpvGMv/FPrzXYKTHbZuD7H1Y8nYDYHp6HDfe+H3s3LEfaRbCDxrUncJx2pgc242psQlc9/rr8NZ3vB2en+IrX/0ivvv972F6ZlbHNK3TxXaf93sCywRZohb6BKKvfd0b8IbrrkdYb6Adx4hNA4ZGCtivvmrU3nes6t86AMhY5piSm5GOIW1+KhBK3AKVz5pxLlboZv7bMUybYhcpNj77KL7xlX/FsUeuw3ve/UHMxbvx5W98Bvc98DugXIjRkSMQ1dnEoXM+y0LNnqYqPmM+OZAmHYyP78HYgX2YmZmSdVsgaulhwfByHHLISgwMDgpoTanmpeW1XESud5GMSTpotLqT2L97O+YOjmO02cSfv/NdOO/iy5CGAdpE6QJ/E6SJ3pPt+mKrZtceuXuYdYB03a5FMl9MfrtdD/lsKM+tAuD5TGsU5OIwYvKiXVqzO5ihAvjOH6A29xTOOGMYA41MIj0ESgvs12vPoAK2e/Cz7RrMY0vSWI553VW3V3uW1b+4qgpUFagqUFWgqkBVgaoCL6EC1cPUSyhe9aNVBaoKVBWoKlBVoKpAVQFbAQJgayk5vypW/cvv9RVmQGGVWlSqEChQWRU72LkrwcYdNRxx6htx5PHnyl6lzV61QGK+qljVgbRhVQUMN5QJpVS5Q5tD/V02+bjl5jM8MJENYH5x41gtHRUuKdwIDBDh9xLUvQi0WQ5dD1Eeo753L+buexCdBx9CsH8/Am6OJwVqRYDYyWTjkUCnBg9lJr6dko9KmBuqSFQ25FU7YrKQRSmoOEAQgpE5OsYCWqDkPAWSVYnISbBGBOiiKPUQGRvHLtVxjRLJUAj/2GMxcPErEB19PDphDXOEYlTIcmOY0KF0EDBfVnJlKejj5rRabQc+bS+5gUolJWvLWis44aYsbRwVNBjb3J69rVbZKoEtzLEW3RYMq+pXf6mNJTfXFWL1r41avtrsYdpmqrWyZgLTzpMwSkETwYOqfW0DgowH1pZ5vlDQZMGvBT12fCp8UejOzXGBe8wI9gmZFERb9SY3hLsxgZYqmzVTUgGOAhWtjSiVWWMvQLszg8Ar0aw1EQYNdKYm8em//xuMP/4A3rn2OJw8uhChU0qOIc/Tzh2qh+XiiCl5iZLXFw42t+fwUKuN4974VpxyzuUomfNMoOPThjMD5qZx06c/iVXxDMLAwU2/fgAbWjNo0VI6deAkBULaVgaCWBHkBcIkw0gY4MRFS3DJkUfjxIWL0BTYy5xo6tRdFDE3tD1R2mWSVazwrSQUE9tkKu+AqXYL2/fvxdjMFEaGhrB68XIsCOro7p3AQOaimG4JBHZZSyphwwBuQuBgrYLV4tyCI1sP/i4NEQbmixWtwEIFwLoGqEqWAFiUcARtvoOM0CF04NQDhMMNeAuGZFOetqEEygo+eQ4G7Mr7EOApNLEqQR4DVV28KvMbSKzCVMeSURELKOd6lqqC3FFFO4E3waO1f+Yy0M1KdEMfN+96DENnDuGSq07CQC1DQjvjjOp9ugMQ9qpK1q6NvUYRA0z5fY7z+Wo+kRDOc2UgNGP2pwBvqjRNYw3BO62DbcalgDUD8GSMy1DMpfuE9Q6jJrbuiPHDWzZg/eUfwEnrLkUsWZddOT/malubZnsNrd2pbZpQxazWTBTZFmCa87FrtOTlynpN9SDzgNlwwdmgaj+r8LPnL/0EHBe9nHAyMG3e4M+q8tc0V3CdM80FVqlsbWB53lQSiiKXTgKSN0u7f5PPbtZBPQaTcU74L5bWBLEKdnXdN81HMqe5nmluNM9JFJ18gbXZtiCKFsamMUWaJozVtY7AvitGKqpoXXulYUry5XXNs6+z80lze9UyX9SLnoeky0YcF4FfMzCaazGHiMYjBLLeqdU9AbAqWNVaX2zk6UhB8E1razkOteC3zwh6fXK5v7B+qprUtVbUlGBzl4vpqQl88+tfxT2/vAteWWLh6CK8+U034NLLrkDseIi5vjkeOnGisQAe7d+N/b7AcgP5Q9o9M+ZAm0vs/dWOLzZ9yH2DdRa7cr0vayyEwm6qQ+39TI7ZKXDw4H7cdNOPsH37XiQJHU0akv8q7gutGXRm5vCeP38PLrjkPMy29uMfPvEx/PJXdyOJteayjrAhRopES/IYaeyi7tWw7tQz8O73fgArDztc5j2vodxrDLjuK66t+wYvsUJ4XQ9Ugd5zuzBrES+kXU/lPiguBHQ4yMROW+IqOJaMcpgQlPeNwM3w1OMP4Wtf+gJWLTsaH/7QR/DA727H//72VzA1kwv8rTcWyZpUlLFpqKiBj3qcf1maylzldSVsn2tNYf++3Tg4OYYubaFZ7zLA6MhCHLJyFerNQY2jEBW6jilV1bPAQJJ1MTMzhol9OxHkGV5/zRtwzRvehLxeR4vqX7qbsInPjV6k6J9/v39RsxqXRRk7bARiA4ovjTpcA7SZgepfPgflvBgyF1yP9wfbPKP3HAJe33fQ7s7ivjt+gHr7aZx5xgiajRSBUfbTNYPwt6B7Cp/e5J4KYzHdVwOzueWES26p9izn/6Oi+nNVgaoCVQWqClQVqCpQVeCPrED1MPVHFqx6eVWBqgJVBaoKVBWoKlBV4N+rwMY7ryl7G8oCK3vsS14uuXRGdSa2hMxdc7hh6gs8IvwoUx87d8Z4dnuANS+7Fkcdf65sdnIDzoI8sWk0uZbWXlM3MT1kkq+mG9TcMKQFtOx7e6rQ4vdlE5uqWgN+jZusFRvqRq9RLnOTl5a0tB1EVqCZZxgc34/Wbx/E9P0PoLZzL8JuhpQZh06AIMuRhgUyp4BHNV4GhNRyuh5iAqeyRGBsglWoqBDAfvXhIfcDFV4y45VfdnPdcAPZqFQxD0EMgRaQSI4d1bxU3RUoPKpvHOSRj86SQXinH49FF1wG/7C1mEOBWdoiih2kKoAJ7XgMcRrTjVQ2z8OAGZoGUEgen7V/VstRmxNJIMrrRBArSjejRrQbrFZtY8GMtTS1ahuer1qWak0s5LeqP7WAlr9RkMDNYqrLBOpCcl91o5vno3bV/ffSOlkVqetps4AFRRaOzQeMBDv8HFEhUl3JbGcDdsXq2Fju6oavZsL2XaKtpak2PfQ2rh2jUixjBARXbogoaCLvtPGFT30UG++9De865jicuWw5Qw8NLCLfYN1NrrCUnGDVQeG7mEsz3HfgIJyXnYnz3vxOFEEdPm2Ei1wyhmm/u/uRB/HLz/8zrlpzBEbrNfzgdw/i1i0bMOYRnAXwSTxZ/8iBl8UYyUqsaQ7htCNW4dzVR+LQqIGQc5YQlQDdWKUSUTX8EE6SYQYxRxxqzINNSgRpCceP0O200WHTQLOGvbOT2LB1M7ppggXDI6jnDlY1RjCcOAhaKdxU4aNYuae6XlgFuFXhWcDZawKRF+l84XVnTjIbPgioSZ5eBIBpIyrqScJO2uuyhg6i4Sa80QGgESEjUDV5ptyU5/8ERzIfWKCtyQg28I3jiqNRwJHYdRc91ZiMXaPW58ilypQ28lR2EQTacWShG21oRYHG9csNMFvm+PGuR7HgnAW45FUnI/LaSAmxGEDpcOzzlxnz8xR7/Cw7pkXhx2zTed+T5GyTf2nhIMeYOA7I2m2bJbSpQ/PI9fw1g1kbQ3iuUaj2sVSn56WPbTsT/OTnL+CCS9+Pk9ZdhszJkWZdAXrMERcVsoEq8xt55tsm69qox6JqWnWAsGuHjgldF1kzO8d6ENW8Vpsw6FigzTVsBlIIy2ukc0ot6NUimstZQQhIsGPU0Hb9mr9OWwjtuAFSAUG6llv7bQtS7Rreg4fGBUPGneSzmoYj09gh+eCythCcOmrbbKB7GIRIsxRJ3BGoGxA6UzRZqrPA/PVUxhqhrMB/VTQT7GkDlN4LuXb3zkOF93q/Mfcdsap3A5SF1llspNkeYdZphYs8f2az6hi0SmieB233rduCwPeela/abGt91W6dNt6qjs5kTAX8bDbLiMrWwxNPP4Zvfutr2PTcM0yaxqqlK/Dev3gvTjr9HKQlpGkkkbnHXgSbS63OC2XO99Q1U5TIxpHBKjr5E3wecam0FrV5LvbQPDdZQ8QyW22KLXjVewvHfoCdO1/AT396M/btm0CaMRagJg0nQVDCydg8VpNjPeqkQ/H884/i4//wMTz5xNNgjwGdCQiAnTLS8ex2UCBG1vUx0hzGW65/O9705rciZnMDLfXTDN04RuSzOYrQnQPA5M8KUFfozjlar9fNNea90FiKM9NXbIW1RlbVzmvA+ydhIxtl9NGESn3WTte+ZjNEPXLw+MMP4mtf/iL8somLL7oUv/7dXXj2+U3wg4VYvHgNPJ9RC4zT4PhxkdJNpM0x6yOqNTTDWpxAOP9ytDuz2Ld/F/bu24V2axa+NEmFGB5dhENWHYbmwIixc1cAbJustOEjRVq0sHfnZjhJF1dcfAXe+Oa3wxseQZs29myPSrpwo2bv+VEcXkwzhTgtGJtrHivnFOEvG8nYSKCgWeura4mJB+E8lWa0XBTANtOdTV78GVHE+8wPb+Oe27+PZvdZnLFuGEODxupZ7qSE7YJ8xQLaPoDa5xbbqMFrd/zFN1d7li96Uq7+o6pAVYGqAlUFqgpUFagq8MdVoHqY+uPqVb26qkBVgaoCVQWqClQVqCrw71aAAPgPN/R148yqZnRD0MIDsk+Bl/yeqHiBuF3ghRda2LgjwtGnX481x71cLXhNdqDRZfbgmyhAZfNakYV+Pm0MVb2jm9e+gELZ3BaQkYsNH9U88nO08RXga5VHBuQRFpcuak6A3PcQ5CmaExNIf/1rzN33K/i7tiHsdICUkLiBgKC57CLxMxQ+4OclvDiHX/I/AlBPJfvQsqFMC1CCHm7ya5aubDWL7bPapIp9KTcdJRiwFMUVXyNAwtjFUskkAKrgxiWQ+jlSt0RKhSstOflpZYTM8ZEMesAKH8W6szB87qUIli/DbBCiAxdxXoi1MLEZAS8VzFaZSJjmuWrjqfCV/58LbOfmte+FAkoJtdR6WdV3/Q1M/e++AlFzMwmLrV1tH5joWOH78IvnbMGEBYFWVauqyr4CmGNEQZdtANBjEVWmAQ48F47HMOrbZ85vLJDtZaOMpF0t1T7c9BeL3SxFGidioSsZmCbrV45B7DPV2lXfT21cbX6xQiZfFH7qEqwAOCw9BH4dTprhG1/+NB669bu4fuVqnL96NdxuDD8IVYVKhTc370moCIJ5PL6LLkrsnJnBE04TZ73zA1i69ji0nRROGqPmUL1UQxIfxL3/+/PAI7/D5YccIRbO9+96AV9+5LfYDiDJfXipIyrWMAJGfRcvW7IC5x5yKE5aMIQGbcJpTZlJoLWqlgQAq406Sr2OmZuI2t0nvCkUIHIX/ODcHMZnpuHX61i6aCEmWjN44oVN2DFxAAuHR3BocwRL8wALUw/NBPCTAjlBcKFjW5s5tJ52DKqyV7NMaY8rcM9YBTPPVmpMUC0Qn2PR5JfK+CZcsrm9JQqPtQSKRojaklGgGTEyUtSIBFu2SSMrMlXmm8xRAiJZMwhPBKnwj5rXzAEjajHJvuzbPpPQNAIq4hK1HiYINIpPUUjKWqfNC4UbYKrIcMueJzB69jDWv/IENMMEqVx/gnhd20CIZObc/PXXquc5pm0Thax3oq401uZyDMaunHNXwA1VqDxRrZ/WWO1152faihKeEBVs5HHEej4rPGze1satP9+B8y95L445+UIB7HyNwCrzfrb5QtddXYf5uWqZbliIUavy2ll7a6vmNfJgBb9yfOpGIGpTaTLSNVWwY2mbQehoQCUgx7Aq60WVK3AzRJYZxS2PRyICVIEsjUVmPZKsZgN8tRlAM6JZC80XZW4uv6fg1TaEyFg1ymrWm00FnD9WtR16oawNGkOQIcs7xgUhlOtMwMvzy6mmTmNp8mEmtfQxcPQRXjMfnIpF3uuMZTSPW5qKOJ4k63eeQtao+HkNRfFo3AtUPUslPS2rORbMPYaqebF65rpMGK2W5lz3bTauHWcEwAqn9b5KGEZ1vjYS6TXna7UZwNa3QMLrz/xax0ONNaGzQxQiRYKHHvkNvv/db2HH85vhZjmOXnMUXvOGt+Csl5/LA0IrTgQGizLcQD7JhScALlhvvbcQLiqwpjEHr5WqXsXZQuIhaB1tbJ957xNFsTalyLwRy2idP6zrxo3P4Oe3/xvabQL3CAkNF1qzqEUO8m4XR64+Eu97z3swuDjAnXfdhM9/8TPYveuA2BJLfrfQcebucp3vinVymdVwwtHH4y8/9BEcd+LJkndMBbDGHrB/hRbXqarExbWeMF1jLNTWWaMxWMxupwPXVStxjvX5AJhjSOY5x6vYi2vzFNcpuYa8F3OceEAYemjUPDz68AP46pc+h307JxCFDcx1p1A6dSxfcTRq9WFBmzyXIAgF8qbpHJKYsQKEo2w4snbXapvAZqysSDA2tgd79+xEPDctx89716LFy7Fs+So06kO9JioB9lT35kC3E8PxUozt2yag9xWXvAJvuOFtcIdG0GIDBOMM4g6celPmqG0y4Xy0a42958szlijQ2QSg5y0NJWJPbp8t+X1tUGODFV/rB8Yi3zyHcv4lKSE8gX0H9/z8e4jmnsSZpw9jZJjrADOcc7jMnS/4vBeIklznnF27tJlC6p+lOOUVP6v2LKt/d1UVqCpQVaCqQFWBqgJVBV5CBaqHqZdQvOpHqwpUFagqUFWgqkBVgaoCtgKb7npNyU22vrWgKj1e/GUsgan4kWxOggzADUKxEe3Oldi6tYWNe+o4at0bcdhRZ4hdo93o1+xBIxLkpr+ARlWkyUalyXa1ag1u1tn8Qfs6/l0IByntDp1CsnL5GUQPmQtEzD2UjXVumlLp4cHzS9RbM0geeQzdX9wD/+kNqLdbyMsUuSgAffiyh5whp5RWFM00aaXEifuwnkiP1VrS5DHKRnKO3CngMLM3d0FtFnNbU7pU5y7CLEJWSyXjV1I4JbqPWakKzwMCxIxQnYpB5q4WKAkYlK4bpYtJmCOnbAKdFaPwzjgVCy++Au1FqzEHzdkTuEtVjdhSQtRXOUGCyc0kPKVlpbUfjWPaLWs2sAAOY22qcMeAk0whB2EarxzhCUFQllNNS3iQoF6jYkpVNrqzajakRVGpiiwFJTp2Fx3plwAAIABJREFUuHEramiTO8xrnKU5ItJL86UqPwUUCo9MVqhs+PO9tEFgflaqwrP+aLUWs2oVrbm0chxiDa2KdoFsAtBKxIlmC6uakGPR2KX2jkn/jmAZXirWlHWH5xFJM8ItN30Ht3/zX3HtoqW4+PBDURO4HSIqCc9ytJIYheOJ+ouAv5VkmEaAu6YnsfaqN+KE9VeKnXHixCwSvBwYaQygPbYDN3/yv+O4rI3TR0cRlnVsjbv46m/uw+8nxtD1IkS5gyV+hCNHh3DWEYfjhGVLsIjwst1VeGgsZAlmLIwiSBAVNNWVVBlyU1ukuKXYrLIWKevgepIFfGB8TCymly5agrh0cO/mZ7Br/z6cfcSxWFH6KGbbGA0HUE7HCBMgSgkkjP7WqPp7zQBGocoiE7SRgliYZrMsbaa3VbqJ1atkhTKfmxvvxqLXKWUdoHgvWjCI2tKFYg2dBqWAWr+gEpHjqJA1QnpKPAf1IETS6Yp1OsGptX/mvJMxIZbuzDg34IVK1AKIXAJqwlY2f6jCVpWubOwgSCVwypEFAaZ8DzdtfRRLX17H+ZeuRRhmyEwutEulPRscutQE2/xVnTucm/yyqkxrXa6wVbOGda3U3E/+slnqzNvkvFGLXxiYofPcfklzioBTjmfCvBKB5NaGeH5rBzffuhUXveKDOPZl56JgQ0rOdYMgUY/JOjrwrLneqI2/zn+9ZxCuqXKV818AHu2EXWaAhqJ0lM8WkKjr/3yHAQt3aDutDRnaDMJGIFmDDMS3ls+iBqUmt6RqNVFreUJpNmDI9dDxJa+TzFQCO2N5b6zqu121n5fjZ14qLW8zrj0K4yyo5p9trjQtcWUdDwiAtTlKVYm8j2pjBe9BhNN6DHqP42vVCcIoz0WRTQeGHPV6Q86POesEWnwfaeYRYEUwHfRs9fvQUOcrv8SW2KjexX7ewLJGLeqtx5w7tGuXVZSqaq7BmTa5WAWjWmezecjcH6Q5hk4WClT5ekJJAmBpHKKS0rpesCFJ4LPCzbDG5oIUjz/+e3z9a1/Gjm0vICwdnLTmWFx3w5tx2jnnInZ8zHZjZHQeMJEQbsj5TgV6jtSsz42ooY08hH28Psy0l+hW3lf5TMFrHiGOu/L59XpNrIsFssqc1sYkwmXGLdx37/144MHfoJAMdMK/FHNzU4gCD7OTMzj37PNwww3XoqjN4kv/8r9wyy23YHJqRtXohO6SeW1ynZmfXmQYqo3g6ldeg3e8812IBgYw020j4bVnPQgj2SDDuASZOzpz9FlIITBzqfVWpvBe4XsBxzcqf7VW0DHFRieJwFBbbAXjfELiS6hwNU0EzGUOPGzc8AS++MVP4vlNO9BqlWg0BjC6YAUWLFgma32axajVIkQB78ccywna7RRRrS7zWueEjmWOb46XWj1Cp9PCwYPj2Ll7M+Zmp2VsU/W+6pBDMTqyBJ5bRxjVtXmC14z39qyAW3RxYNcLyOI2rr7qGlzzxuvhDQwhzjPE3TmEZYrUoyuErivzYyHU3ttEjDCzW4C4qtVtNIg+N2ojg1rSm7qx8UYe7ti8Esmcd5xM8829OqKohtm5cdx353dQbz8jCuDhId6q1Po7qgVyPy8L/oq1acU4Huj9gGOfx5vh1Ff9vNqz/IN/SVT/WVWgqkBVgaoCVQWqClQV+GMqUD1M/THVql5bVaCqQFWBqgJVBaoKVBX4/6nA5nteLwBYFFKilOlnDcr2qsBYow71XdABkPaMVOaUosrzkXQdvLCtjS17G1h71puw5piz4eQlOu22bG5GUaDKDbPhT8VXL1eQ4NCoiyzMU9inoENhh0IWEd5InGoOxyg9Cir1HCAqHNS5gUwwG/qoFx5q3TbyTRsw8Yu74T/xHEamW/CTBHHJnDmC0xK+gYfzYYRax+o526/exqwgj0yye6kh9ApXbKNTryswijLiWlpHHsQCjgQAc5OcQIUQuASCwkdY6EZ8ZsAzgYHouRgpSABAUCFcjkDbQzroon3IKAYvuwz+GeegO7QIHVrwMveY/2NxVEYnEJWbofZaimWoQCq1wVVFjaA1+R8VZ9wwFQvQXl6iAoD5IJa5efyygErBh1FIm2ulCs9cFDBqO6qqN6se40nxZzSbWGGv/bKKUW6gWrtwewkUPimstdbMBBeqnOqDRIIfVRvruJVjMOpJyUicB6TV4pRjTN9HxwCBkaq0CF0IlAWAUMkdlPCLFGFOpWkk4OhXd/8c3/qnj+M1Q6O4+ri1kO3z0kfIvFjXQcKNb17LTDNyZ3Lgd+PT2LX6UFz81ndjdMVh6CbalECwEjoehuDgydv/DRtu+zHOXTqEZWLhHOG5iQnc9sQjeH7mIJojC3DEgmV42ZKVWDs8jCWNCKGXI+m2ETL7mpv2RSFZm7nYtjuiAJR6S7Y1VVG5qPJYHw5MOwdk/lGpWJaYmZvBzgO7MFRrYsXKw7GtM4snN23AQFHinGOOR2dmGtP7J7HQH4Q/k6GeuXCMMlEVfUbRyXVEsj21WUAaAwSMGYhinAAIXu31VLUulWxcI3h8vH7iGSCAkXMqYV5kM4I/XEc0MoBWxCxszmvP5Bm7sj5w4WIDA6FwYFSBVBCqgYDCcMGjSlAMNFB1ML1oXY1iVQWnvLJvRy75pzJO6MceYH9R4Gd7nsGh64dw/mXHwPMSaQ7hGwhU5TjMVKlr1bkWVPI9bLOEAEgBllone30005iWpwRiCgYV0qkdrrXJpUJ2vlJeQTJhLKEgxz2vD21yfWzc0sVPbtuGy6/+v3D8aecgzlN04o6ocy2ot+8lZrRmfQxDzZrV9V3VmUaK3LOGV/tWVbnS34CqWwVoNita13v7/hwycq6S50mLairtBK0oDCK0DFThzzVB1cLaVJQSLrGZQ4CPgWSivqRCVFcaXQL07+1nslkjiDjfmW9L2OwgipgVzLNV5au9BlQFz1fD2jWR76f2zFRe8r2MFbexpZfsXc4NWVvkp2TcEAIr5FZVq3VEkJkjqlEDkM1aKapiOQbbhMCxwaYNnSuSG8zmF0JvwkVzT5C1z/xyU7kzyXvYhhsdP1TPG1cLA9AE2DGDm9AevNYJgpDQWJK2pWYiFDdg3zqIsAYDAw3Mzk3hV3ffiVtuuQn7d+7AcOnixBNPxqvf8EaccOqZyNh0ktEGmUCZVvVAWtCqnG4bnsJOZtZnjIfQuAQepzT4sHmLg4OxEYXCeF3rCNzZJKbrT43XgxnpoY8k6eDmm3+CJ5/aKACY9yECUEloJ3TNC7z2T16HV1x5KcYmnsc/fup/4sEHf412J5Y8aj77iCrbNIdxjPDarVlxBP7zR/4fvOy0M8VYv53GSNlgw7nJWqZcm7j2iuG1xhsYpxWZQ3mBqBbJvCD4loYBqTFVzmxo0nmvDQ163TifLHhEGWkOsCPG01IDDrGBRgNbt23Apz/7UTz19BbE3RCLFyv89Xzex/geVADnWjeTB51T3WwaPPiZkjedEbhq5jbtqvlFGL9nfAe2b9+MpNuScxodWogVy1ajXhtBGDW4OGmjm4H8TtrBwb07aECP173xTTj34svhhDVeAeRZFz4yJPOeE+09QZ9J+h1fAqNZIV4D4yah/Q862dkMwWumY505yZwn/As6D3CdoPNMV+aP6zTguxE6yUHce8e3UJt7CmedOYqhQV4GdSyQOAV2Ezk+XIfZ5SY2RZ6L+q45/PMJl/+k2rOs/uVVVaCqQFWBqgJVBaoKVBV4CRWoHqZeQvGqH60qUFWgqkBVgaoCVQWqCtgKbPrVa40CmDvstNfkxu6LM12t6oyASvYUC1XnUAHjlD7idoktW1vYvLeBY86+HocfczZK5t612/IxUaTgiZt4snlIC04LnKiMMwoqC/dkI1lUMXocqlIK1HqQv0RxxK1C8SLUnD9u2NOW0i/ghy4WxCXqu/Zh/+2/RPLwY4jGxxDSwpXKKuaswkEEVzZmuYEsCsN5ai6bA9qHLmpXTU2sx01gqpHN9p9Da0M3R+krZKhl3BwORfWjFtFUINLimTCQm/nUGKt1rGxeGsWWtaIlAFbXW93wFZUuz224huKY1QgvPReDp56NOQwhywN0fUoUuTGdIEsLqQWJkN0mFbtp2TjnxVMoIomhVCMlsWQHs9ZiX8iN6lxtSZUnG5BK4MbzLArUajW5rta2Uu1wFZhbu1qxfMwsSDUKO6mFkDAZDwQfVols7R25cSp2rEataG2lFQ5rg4IFwHpsNlPUAkyFADxH7n4Tksn2b6lQRgBeyVzTtowxVRNZME5IRVCYyBjxBUAS0KhSOWfmH+1UkwxRVEdUq+Ghh+7F1z7x33CpH+LqY4/Colog2ZVO4YgKnZeiXXRAeE5179ZOivvTDCe9+jocdfaFyIMQRUJMXMAJXNSo4J2awo2f+ARWtGdw6uJhzO7dgU07d2PX1CQmOjMYXjiKtasPw7HLVmFF2ISXZChpUekzY7iER9tn2fw2NtS0/RXoqdeBcJev4JgvRc2oY9uCLOMkbJovUnTSNsbHJrBw8XJEA0PYunc3du3ajhOOOhIL6nVMH5jEYBliIHYRT7VEXdttdSQTlLBMxbfG/lkaG3S8GBYvx2VV3BYuanawKsGFgxDmCzxQ+CsQjTnkbH4IHKDuo7l4GOVoDSVtU7UXQho1CJK0CSEXGBawqSShIt3vgV4ZuwaOqVuotIFIo4jk+xLimAYCeZ9eDrgBvwYA16IaDqQpfrLvWRxy8RDOufhohG6ieekElMae2ndUoSp1MHnhhKjzga3NvFT72n7zBo9ObHeZ70tVq3FX4LzhN/k+hKwcoy/K7TXZ45qTyvWVc4qlDLDphRi3/GwrLrvqwwKAkzITFbHMLwOle2Ce65OZ/wJ1xWI566nsrSJWQLcBMQpG1QGAmcoinjR5pjq37XovqMZALV3BeJ0JcTgXRQnM6yG212pvTLBP9aJY58bM8VTFPo+XEFcbYUrTNKQuETxeWYfNmq8Z9OpAoGORa5TecyTjNs8VCNMW3jRJ2SzeF8FrgWm6hlHR3XNI0FXINFoxu9XmubI5ivbRev/RzFttkJAxL41Z1sa/3ywjcJnA2UAvu97J8XJuhLzPSjcKcrmOvFUStxUyF5yU87Hf7KVWu9pAIE4SvBeIe4J2JWmjj84RbTzg2sm1kuDUuDDINeK5a1MCa8BrVKuHmJ4+iO9+91u47ae3wOnGGKg3cf7563H9DW/DgiXL5V46OduCw+cDgdb8WMFzau3Mec+FNdecdp2DImXWJh8qtDOFcSEVzA5to6mI55rqSwXZANVqzeLxpx/BLbfeiu3b96KbUL2rFsq0Sy7zFEsWLcGH3v8hnLLuZdiw4WF87O//OzZuel7GFH/ptVKbeNv8wPpdcNZ6/PVf/R2aQyNAGKCbp2oZznnOZoOEzhymA6HUcST2zbLGmXuyT2ttnqtpjmEN1DO811ChPhhmbomlvHFSYS682InzFVSn5oj8SADwpuefxKc/+/d45pkX4DpDWLnycAwMLpBnOL0Hl5JTLfbIHB8lG4g0p9lmZMv9ltfFrFt8DuAv2n0fnJ3Alhc2YGJsL5K4jXrUwMrlq7Fo4QrJA+al69lYFzmS1hSm9u/G4kWj+NO/eA+OOP4kZI4n9XIIzUsaiHOOaGOBXSvlzM09336Px6sNNDpPLQBWVb+qg20zCO2l+RxLS4iypGMAmwfUBYAAmH4urc447rrtqxiMN+Kss0Yx2OR5ayNI6dB5QTqKEPgaScB6SHOHyTwXdwsAx19WZQBX/9KqKlBVoKpAVYGqAlUFqgq8lApUAPilVK/62aoCVQWqClQVqCpQVaCqgKnAM3dcXfY22EQBrOqOnoLCqnap0OJmrFjeqXKOHozcMIvbwJatc9i0p461Z14nCmACp5yWhj1bXd0cFsWbejfqxpyxILbwkApUbvLPB8CyqRwGgGxcZ/DFqpZKIc2SdXKqWx04zGdzcoRlgsHd+5D8+lF07nsYg3sPoOzOIvdLsUZGmov1s/y0yR+WLX+jQpNTM+oeVSwa+1Wxh3bgliESWjZSdctjM2q13KOaMkMkkJmbiQpeVaFDdTLVy1QDOygIM2lnbHLqJJ+Wf0/MZSxoXaHtVPRy09uHUwswN+qhOPFwLFh/EcLj1qHlDWEODjpujrRM4FHhKxmjWmCr4OVxRLTsFttZzRxUpTORgKrJBBHOs3UlXFDzbkLQWPMWqVA2G989YG/oXQ8Ai+W3tcm1OZX6+M5rqznCzBpklmQoAERyEY3a0QIxq4q0Y1EUZ4Revqp89fOMBbVRJusxqfU0x40AG6NoEr5C+CfwR49HX68bzfq53HhXy12SEIebxObvxaKbmqg0RxhEqNVr2Pz8M/jCR/8aa8fH8YaT1mLVYGjqWgcSX8BCjA6coEQndXDPnv1wzrsA573qOngLFgqg9HOq2wsEIa2iSzz30AP47qc+iTWhD39iDJ3JMaRujtXLluOopStwyNAoBqR2vrEjJuzwkdH6mfmEAq0UnhD2CuykJbZRc1EQJaCVY9zYpMrGvrmOPEtCIoH0tAMvUuzYu1fUcocvW4XppINdE3tF1nbY4mXSSBGmQEAX69kW5ian4TIascO56An4VvtiY59sVG1qXaoqP2v9LGuMGV9Wzc3Nd3ut5ToZ+Coj2GNjRQ6vEcCph4iWjqCs+yipHPVdcK+e8CGkzS0bS4hG4q5s2tO2WcGqKjoD5m9K7cznmTWA4EmbDXROiVrMAC6OZ36pGp3rlI+DaYof7HwCyy4dwrkXrcWgVyJJqdPn+TNDMhO1PWEax6JtWOjByHl3JwszrGOCQEECWQJXYwGrsmX7pc0bWi+FkHa+SF6xaaAoBGIQ+nHc1/HC9kwA8CWv/CDWnnKWqPVEUUe1PrOszXEKdCEsMZ+ttrAKamm5S/tm27ijKl5h9b1GHmt1zLpxzROF7zwALPNSGoIIH/U6EPxzjAiQpf+COFaova+oNpkPXgvV7lvUwdrIQgtmWy8Z/zw2AYqqNpZ7h1VWS19KIWNDm5McUN0s7gtZIlC9Xqv34Je9V8ixG4DP8aiNM6oyTAijTb0VXKniVpTvxrqeamxRV5o6sra6LikEpuLSc7QhSL/fX9f766TCQf5MN47B+wZry/El52ocAEhFUwF8LpxMnQ8svLfvrXnwmqXNe5uOP2unzQMwjRQCJCHNMvIaziWxmud15ZxWa+MwULvosswwPrYfP/7xD3H/A3djZmISI/UBnH7y6Xj1Na/FkSeciCII0ElzxMyeZQMN89Iz2tlrnj1rYe9rMmfE8VvXZN47+Ywgdc1zafIgzO22Wzi4fz/27d6NnTt2YvOWTeJosGP3bqSZgzjh/KUym/bEDmiZffaZZ+Kv/+pvsGTFMtx3z234n5/8BHbv2adW35KHrLpP1o7XzjZufOR9/zeuvfYGmefdIkOHzQlsVuM9iMrfhOp0On1wDPC+pJDeqsnFll2yqNUpgc4Ncr/xNa+WzQnyvCRZ6HoccuJiXU4raGPBLvdJZk7rPb9Rr2Hjpsfx6c98Ahs3bMPAwBIsXbYStWgQQVAXwCz3d0ZHyP2AzyYeumxIYfRGGMkxEvxzHWWDGD+PSnU2RXDd7KYJJqfHsG3rRkxO7BcAH4YNrFi+CiuWrxalsU45NhB0JTO4NTWBC84/F6+65jUYXLgUGeMlDABmhH3XRJPY50aOUZ2b/dVOGkdM7jjXDKrTWVM773vPKBL7wLXDrhuslwv2f/khHUu4JjelHq32OO6+/euot57CGWeMYGiAzT86zngDoVqdKmCfNzbTacQxyucYPVaF8ie94qfVnmX1L62qAlUFqgpUFagqUFWgqsBLqED1MPUSilf9aFWBqgJVBaoKVBWoKlBVwFbg6duvKu0mOL+nMEY3F1+0kS9qCipgublrTVA9ycFNu65YQD+/t46jT78Whx19ptg1ysanwAibkaiwRDd0Na9RN+L7Sk67wWc32GW721jSZrR2pQJVLP1c5NyBFppF+MsNSRc1ql4mJtD+9YOYvfchDO88gObUDLIiRso9be7hEUhR1cSNQijAtTmQdjOWNpoWaPaOAQoOM4SIZde7QMhMvNxD7oWIuRHrZAizDrKSWZ+quhW2WjiiNiZwzqiO9dUCMhA7Qb0aYkNLm0GTnUqbU7W+JahVoJXWHTgLBuEcfxSGL7kY+VEnoBUtwDRVpGWKCJnYoBJ1zc/KU2UUM/WozGI+JV9HNYxuMFulDf/eglNeA4FxAnDUVlo3YftATtTZxoZWr61mEuqf1ZpUbDlF8Zv0Jp5VAKv9qL5ev3R3d/6mrwVjYkFpbF35njYL2H5uXyWkG8AWTNWiSGCMzQPm6zWP2AKx+XawGXwqSgWe0xbSh1MSBNM1ksrZUi2O8wL1Rh2tuSn8y9//vyge+Q2uP+VYHDVahycb8A14eU0ASeYn6BY5HhmfxLaBUVz0ng9iaNlhlMaLKoqKcqY3DkQe0tZB/OBrX8DtP/wOFqYxVngBTlu9BmuWLMCSwSE0HB9+KnJeFIGLLtWwAOokeZ0YHq8VAblRr9JaPE9TUZSJYpQ73gR6YmdJE/O+SpOvUctbBQqsr84HBxMz09i7bwwrhheiPjyIdplg175dWDG6EKMDQ0A3RRTWgbiLdLaNubFpOK0CXuIgKjxR48lYkLxrVZFZlTfHHJGDKExNg4EqEk2OI6GA8HhJAVaY7ails+RVcnM+cpHT3Xq4gWBkAAVzlUMXGWGX46DG9yJQKQhjNZeWP0ZQJZ9LiEtwKIouVZiKLbvAVs2R5iQRpZhRJCuIJKRRxaQojesuDiY5frjnSay4YgEuvORYNGlTnBUga1KAUwhg42cQHs0HwD01oMmuna++sy4K2k+iTQtWoa8KWgWEAgK73V5ubH++WitU1p8/z0YMgsY6tmxLcfOtL+CSKz+EY04+SzLRRSHOoc58WQP0eLzWLUGVtX0FM90EOMismteupayPwLIsl4YP6xzQcxeQMdbP0rWZw2rDTgtoXSstAFY7WgWVAsgk29ZTtwTzXmIxT+hDe2HT5MCGCW1AckRNqvDegDyqfItUIKACc6NAFwcGbRDgGqCA14Jeow6XNZ7rHAPlDdAzIFdgYc8CWhtgeOGoRmUdNHvcWOKzEUEaoozNryzKJUKfKmbTuCJjj1nzVE1zLOp15xeV1cyFD6JQGgQE+PN6CNBjNrzOb973Ag0n6KnP1Yq/D97lKEyNLcTWcafZv2q/zPuAyXGWGWqy1Kl2pYuEALdEbJcjWkajxMGpcXznh9/Cr+74BbLZNhpuiHWnnY4b3v4OrDnmOMx0eY+g4ttFnLBxRptZRLEuoFbz3MVu19HMZiqFrUJWQG5Z4uD4GDY/vxGPPfwwtm7ZjLnpaczNzEgNaM/cFZtvvqdaW2uOcY7BZgM3vOlNeNef/ZnAwW9864v49ne+hcmpadM0Zd0F9D5lxyIvwuc/9SWctu4ssfxvJ125z9sxGchn6N1N85qZA828ZAX1/AuOjVAsoB1kqVnzxAlEm8fEDcM6BvQgqDYMcIwqliZU5nXN5PfADdBoRNj4/KP49Kf/ERs3bMdAc7EA4CgakBxcqm4VjLJpIVYxvOMgIRQNfIG8FgDLeinzmCpv3j+Z0R1KM16eJdi/fwd27tqCbntWnjVGhkZx2GFHYnR0sSj4+T7t1ixmJsdxyLIluO7663Dk2mPF/jl1PPlMOo2w3ZDzl/dgu/Zoow7XF23cseuauJlIQ4qq9VloyWOXPGsTbcGmQTbcSIMDx48DNsGwpyQMrcK4jjCoI04mcc8d34A/9SjWrRvCyDCjNsyzGSE5jUAyfmYuoJv3I5cNCqahSd+/wIlX3FLtWc57sqv+WFWgqkBVgaoCVQWqClQV+GMrUD1M/bEVq15fVaCqQFWBqgJVBaoKVBX4dyrw7C+u1t3TnoJSVSXWXreniiXcCDyEojRSkJqKJaOLLHaxdXsHm3bXcJQA4LM0f7OXgahqNe5ZUmkhCkMq4OxGrpXZmo08yRoU62dVx1moERcpItdHTbYHiW4VHIkNtJdjwANGZjoon3oO47/6BfKNWzAwNYtGTJVSKRuzCoyBkjmzQvWoUuTGvtphWoBgbY0tmBBVlxhoAonjI3ZKBE4OmiE7Th1z0SDSeh1FliJqzaGWdTU7U+yfqafxEJYufMLZIhOram6m+2WgmXRWtULYQHwnlrRG5MNaEJoFhOkKMZJlI3BOO04ygfPDj8VMSrtoqo26cGizKtBKc0H12hqFa6mAg+cpKjtaIM57suamLTeiudlq80UtqJGNawHEtKzUeonCNgh6Ft8vBsBUV6otYx+wK1jnMVBRZDOmrepTskTnfVk4pjCef9FXkluVj1Ws6/spNOL72zFNBXDSjft2rz3ATMhJIKVKLh3rqcm1VCtT3wvFDtPhJjmhkrEz9sQimvbjKX74lX/Bplt/iNetXYV1yxfDE79LH14ZyLVMvQJ7kxx3z8zh8Fdeg3Xrr0AcKtzMEt1kb/jMju7ghccfwtc/8wnM7NyMk5ctx7rlh+HokaUYYrmpNotpeQu00gTtIkM7SxC3WxiKIixsNlHnjjZBponbpXIsTRK1reXmuajLTa6qUgfN450Hgu1Gdu+aCA3zsGfvHnTbXRyy8hBRfyXdrtirEqwyY1PGO2dl5iCb7qI7NodiLkWY0SeAjQHaRECgQXhkVcG6Dpg1yMwDge8CBSUIVbNBBYqqgpPZnszrFEJJ2256NNMS2AVqi4fhLRxCUvdRUEpGdSD/j9ItziWxj6XqWi1jFX4pnBEAbizErcKPkJ6Tkd8PA4UeCsv0tbJmiEIP8GrAVOngR7ufxLJLh3HBJcegniVccKi3FaChlqU678Q62TguWCBurYY5nu3f2YYHBc5UEfczm+1rrILdTh/NsJ4nlyMkFLW9YHRRunse4WpNLKCZAfyKP/kI1p58FhIBFNyVAAAgAElEQVQq11Nmnmr9+WUBNOtnmwMUIlrLdlXJaQORrg2qlOZxsFYKrFlOtVdXoG4zi+2xBmYttsAnL5mHqgpgu1707w/GOpn9ScYK1jac2MYSC4vtusBxx2YHKoR57FwrqPJlcwLzv1WNTvvo+rwGJbU+5mulecDY6Vtr8zhNZN2w63hvQMkfrHW9WtLz86MwBLN1qdKWtVkiEqzbgwI9uX/mEBWnNB7RTtg4augYVTcHe5+VRiiqnH1PlcBcz7JMVJuc92zA4X2PV5P3Z81U7uel9lXXCpmpBuX1DALaa+vYsfdFcZEgdJSlg3ECdHJQW3VCd97nBUDKNeFch0BgL3SxY+923Pj97+Ch++5HPNNCPYhwzjnn4bo3vRmr1xyNpGQvS45O3IXrq+KT93lCtpiqaqqQZTwpgLbOFFEYYGryIDY/vwnPb9qE5557FmP7aEnclePgLzaR5ITYfA4oPdTrTZQ5r20q61Pk+3j3u9+FSy5bj87cND75qY/izl/egXana+yf1TlBr6qOcTvOf/qjX2D5ykMx1+6gmzH/l9beCvypYBaYSZDPOjFP3DZLCUTkOqXNYLx3888FIbB5BlBrfOPSYDLt9Ri0Yc9hdxlSoGCXG++V+rm0Yq7VXDz+5AP44hc/jy2bd6NRX4BDVhyKWn1QYTPdDwKdw3G3a3KqFaxL39+85gz7jKRxETrX/SBEWbA1kEriFvbu24qxsT1Iuh2Z5yuWrcLq1YejzBk5kWB6ZlIslV999auw/uL18KIaZbjI+ewhCnltX2Jd/89GRJ2bdo0Wi3sDiXUsqgJcgb5GjnD94f2foDugSlwKyeccNr/x2Y+NcGyWqNGTBZ14QiygqQA+7bRBDA2yCUOfmbKCjXZcxzkeU2lsoqONrKnz7Px57CdeUVlAv+hhrvqPqgJVBaoKVBWoKlBVoKrAH1mBCgD/kQWrXl5VoKpAVYGqAlUFqgpUFfj3KrDxl39ixW29vxYFqGxOqwrQbjCLpaQmccKl5Sx3kgsPeeJh89YWNu2KxAL68LVnid0sFZfWMlXUvkYNqpnCao1MiKMbxMbOWZRevlpJijJPbSi5CUk4Q82O6JoEkJo8WOYduhmGu100NmzHxB33oPvsY/CnplBLEtRpiyxMVe0V5bC5XS/uiXzPfoatHJOoDfvKSN3MV2UWD4YapYRZck4ulo7Z8GKkq4/A0uNOwuz4FKaeeA5LDmyTvNjSLZEzm5UxvYWLiHa/3Bj2CwHDTqEbklYpq/IbY/Up+8zccHbIE+WcwyJSBcpAhHjlArhnn4KFl1+MctEhAoFbVNBQ1dxToCn8lY172WTu2yPafFV+CjdJZYNTVF/9HF0Fuqrmteo2q65VSKzWh7S+5ReVS1RpERBaYGQhsM0otYBGgV4fLmmZ+wBJIbUFbQpkba3sYH1xfmgfiunmsY4ba/kqG+4G2CkEJ6AiVNexqIoiXmOF41FUUwUks4oJ7anyoarOKRGZ6xL5IR78xe346Rf+EZctHcRFhx+GMKaqXPMdCctano/fjE9j5pgTcdFb34VGbRAtdESFXvNrfBW8rIun7vsl7v7+N+GP78Hph67CSctWYjR34cd8RYnJ2RkcODiB8alJtKjwDAMsWMCMwgGknS7KLEct8DEyOIBms6E26q4jxx8QoAk0ZR6uZtFyDgQGrM5Xa9rNdWk0SFOkvP4AunEH28f2YXhwEMuHF8FLNE+Uc4gb41Th8z1p3+qnDvLpBN2JOZTtVJTuzAUHa87xJcp2BbFqCa8Q3gYDK5RVZTZ5iypBqQpj2wf/x0ls1hc6DJhfkvVb9xEuHYYzOoCMANjMoyJh3rGrGamsjVE895W1CktVYKv/3JQxyDHpmcxe1sxYs1NRyjWJqjWuhzrWCkwUBW7e/RRWXjqECy47DiEytNMciVig0haea4DI6v8P+2erdqOC114HCxztmsnjIgAmcOPruUYrjtKaWqBN0Mp5KGp/gXMKGVWVqvbJBMCe28CmF7oCgC+58oMCgB3O65xQTDPfrdJZ1IDzrOW1yUSzdLVRR+e0zl2Fs4Rfaovcz+tWGbiCVJl7zP00odCEs/OheMl8dWMjra4G2gxAe2t+8TroNbLHwPNT5aCd17JOiG26NirInHa1bvxcyYFn8wft3+epWeW+YyDf/PWJzR9cV+z3eG9jBrvcIwUKERLpmsIvq4qWMU54K1b8VBprvTiuWVsBhsY9gWrkMjMZo0ZZbBXW8xXQViVOq2jJi2W2u0BGV5wKaIss9rdUx9ISvigQinLYEyBnx5moauV+q/nwCtKKngWwtR23mcq6fquy0s4P1pPKVjadWCte3osIg6VmPt06Cuzeuwvf+c638dsHH0TR7mIoauD8s8/H9W95GxatWIEYLua6mknLhiQ2PvF6qUMB1woqRY3qlWNPbLWBmZlpHJw8KOvf5OQkHn30EUxMjqM1NyvnOjs7i243QbdNQO6h2RxAozaAwAvE4ntosIE/+9N34Ig1q7B373Z87H/8LR557BHEpnFCYaOej41YEJV2GOLuux6G44f4/9h782i7qvPKd+7+nHP7Tlc9ohNgEL0BidaiMWAb29gQA04qceIkttOUUzVeVarq1curN5KXzqnkJXmJHbviHhIT27HpO4vOgAEDBoQk1KFeupJud7rdvzG/b617rp3x/vDQv/t6yMC9556z97fXWntr/b45ZzdLwYaATtxGmsSIanX4fohE3sOEkzOL2eTUixW+jONQzo9zO2RjEuMS6HJgmnmkuUYcMziG1HWAc0jHNpW4CbLEhe9EQElLY9oUB6jXHTz/wiP4whe+hHd2H8bg4BIsW7YKYdQnbiF8ruC92Tbc8R7OOSgqb4JU89zGtVMtqntNJRx7tIhOU4JgXqMcMzNHsHffThw7ekgU6D58jA5PCHCXuesUWH/ZpbjjrjuxbMVyscxuxrFcV66PfG4Ucxfj9rHYzUPnW8/dQ8q5EN/Bu6S2BfbyeHkfVkW1jFU6O4gVPO/5HhyP41dtzAO/D64TYL55BJse+gpqYgE9hP7+QhoDxA1C5jhzuzmncwHD0lQkzSS6nmljEHDuTZUCuPpbV1WBqgJVBaoKVBWoKlBV4EQqUAHgE6le9btVBaoKVBWoKlBVoKpAVQFTgbd/cKvZkzTww+ztySaW8k7d8DTwEDkhCtVWVDe63GdE0nWxY2dLLKDPuuxOUQBTkKKb36XY8om6zmQ9LuRQys9z2bgVRbCAR1W1EFQp+FWVnCfQhRuvuunOjVKxv3Rpc1iiHxkae/dj/tFn0XrmRXjTh+CkMSJuYHMzk7S69JBRcSYZtQ58UfWK3+FPg0dz4hYCiRrXQCFulNLqlPwk8YF0eAjumWdj8OqrMXj2ucCROex95Ifof/D7qGVU0HWRhsxeLMV6mhA4YI6cl8n3HCqAzWYyz4vqyIXPlWNTO17aoDLMlJaOGTfYgxDJQA3JiiEMXXMh+jdcivmR5Wg6farELFRJazcjZWN1QZFtLZptfi4/Q2G6QBsD6FQpowCZ14abzBao2AkkcLfIEUbMF1YbUsL7Wi36KatGQmKCGlGWGWtRVelqDqqc+89cB1Ur6rGxBgQ+3LxVBaVsBS/YdFs7SKs07tnEchNc1a+LIadV66QpIZiqcXkuVPFx45vDndAmSwvZiK95DnI/Qswa5QkaZSJK2kbUjz3bd+CLf/5/Ys3MQdx2zjkYQYiACj6nwFya4u25Dl4oPGz8td/FSedcqPaUTltUXj7HdHsem59/Ek/eezeGWnPYsGoV1g4Nw6fVbVlgz9QRHJlq4sj0cWRlipGRASwbHcFE/wAabgTfDUWdfDzuYmZuFl5rHpHvodHXh/HxcQGltJyl7SvVZxTb0iqWCi8qeEVpaWy6LdSRmoliP0fB+rPaToF9reOYnTqO0yZWod+vqVUyIWgRI/epZFSfdWYAe5mDzvF5dKdb8BPatztw0gIObVxlQplxKM0fxorZ/C3PwkpdD0pRbgnUouKLGeHUapl5k5WZaPM5d6h05nEU/SH8sQF4Q30oBUwrcCUEpBpMvkyzgR130nxggOTi8SgWo1SxisI+RWggotihohTFHn/OY+R574nbeGD/61h7/Qg2XLcWTpCjScvtkja8XPHYkMIMYgUGiy2TLTjVnOyeyk7hgtqxCychnE/UUp3gSK8bQW8sIJFzi1mqCoftnLOZ2QpA0rSDIODnN7Dl7Tbue3AvbrjlszjlrItQcq47JTJmF2fpwtpN0GUBsMwPAqQFS2S1C9f1gharCput5bx1cpAWG9qqM6tcE7NNZnfPalnnpzYAJHnXWEDbeaoA3yqGBbpIkwsV5mqvbJuG9P5DZWIqoEoAGs+HOfDSUKJAiLCbAJjrrVgze7S4Vehjv3pKW/5clcO8TnwN82dp964cXuGu5WT2PWwuuQxxHY4Cf/laz6dClMBPYxM0i5eZrpqJbBXnqqjmtVPrcJtHzZcw01py23mO0gTkCcRlo4ncewM2Q1BJzIxc1s9830BFbb7R3GZd+5Wu2XEo67TJXbfnZK+BRuPq5JUmCzYFGSW3mEPThtoo57nsR/01bN6yGf/0T3fjtRdfQjrTwsTQKDZe8x7cdsedGJ5cIhEPrVbX5MZrDII8MTDf3EBCyZyWZ4DetaJTRVSvyXHPNZtod1potVsyX5qtJnZs34YXnvuhZAJnMZscHAz0DWJ0ZARnnbEWn/3spzEwWMMPn9mEP/vcn2Hv/n2y9pS0qudaJbnKCinFWYKNWWGIp578Cbp0aShzxHxGKKhcl4pIAxjXETtPxa5ZaqzjS+/58jQiY1nygUXpz7WZ64tab9v1SS3RtR2OYyiJ23B9NhXVUA8HkaZdUBHNJqZaVODxTd/GF7/wFRw6OIfh4aVYtmwlglqfqGClaQCqTrfvGdOKu9R5r9dOrfRFQW2BsKxdhL68r5TyDBDVCEc7OHhwD/bt24lua04dG0ofgRthaGQEF158IT50661YtWaNNCvw3AjYCZqlyYwNIAvNKr1mHNswprbnWku7Zsu9Su5jOUpRyqtNu21sE6gsMRTGzt6lqp6q5QRewO/xUBqyJrU6R/Hkw19FvfUmLrtsFIP9bJJR627eAxcygCXGQ5aMn3p+sYrwdTf+a7VnubB6Vv9SVaCqQFWBqgJVBaoKVBX4+StQPUz9/DWrfqOqQFWBqgJVBaoKVBWoKvBvKqAAuKec/Gl1hVUwKTgQCKHY1+qARQEct0ts39nEzsP9OGv9XZIBTLbDTTfJtDU5pfxwgX5iI2yybUmQjQJYrZ8JW6kC0U1JhX0KFkhdJZfTwA5uAoa+i76iwND0ccTPv4Rjjz2FcN9+eJ02UGRwCL+KEgF3qB0fmbF+pmoxkmxJR6yhLQDjfxMYyAajeeK0m9xi2SyWpQmyeoiZvgb8M9+FifdsRHjRuegEAeqpg2zbfkz9jz/BcKcJtzMLhEDGzXxmvfIcnBKxmyLj55c9q2LJ7jPgzWbh2s1hWnaKOFi8I0PEBFkUnzQcYPUIatesR+3Ka9CsT6KDUuwztd60Z9bcV0I/BaPU3EBqqapBC/81i1ltcbl5yk11teKWTU3yA7ESVbjMTW9V9qk6eMHOdsF6WjeN+f78TIU2VBkzb9DaovK/7SZzT4mrY1KzMS0Q5+dyU5/H1e12FlSHVvFo1YQ922s9N0JMm2vI41YVJBAyG1ggWk/lx/ITdHMAswlBbCLhoE7o4kWi/vaQYNBV9WpZhmjNdvClv/9zxM//AHetOxenDQ4jKFIkboE93RhP7DuMvsvfgw/c8UnAjRjAibzsSv29JMFPHn4AP7z3mzilL8Q5kxNYFjXQ73jYue8dbD6wG4fbcxjrW4LJoTEsHx7CWD1CH5sYqGji0bEZoKAqXcdP2p3HsWNH0e52ENVqmBwfA5XKxAUF81A5p4RT0cacykBV8VnQI3CH587XElKHNeTIkDk5OlmCY4emUMYlxkfGMdDoh5+lgMtsTarOQh03HC9cKbopujNNdI+34HYyRIUPTzibCeNWDeaC6twqgFVJZSxPc83GZHYvlYa0gaW1ZyDwgbXM1NaZGeWET06BxC8RjPQhHBtEUfcQc5x6Lmr1BvJuV5XqXF8C24DRy7ZeAH0GzHC40JqUOZBUUct6xWaHLFFwx7GqdBNd38cr04fx3JHtWH/TMlx2zSko6zlabOQoVKFJ9XVEqG7yhxcrxzjGrUV7z/5ZLWI5FxRyKCDh1+LGDcI7Zq5aVTDHuVXYK9wjjFXVq6S5l8zU5lys4+2dMe5/eB8+8NH/jDVnXoA4T6Q+rHUUBAuwWQAR7X9NA47OXXWKoH0yv6/NPAStmuEpDRyyruZiQ6yvtw4BCjH5pRbLfC2bfUQjrkpeySg3Uj+xKu/Z2guU4v1EOwX0zsSXijpcVZZSN7mX0Bo/EwBsFbgcY7JeiFhWAbCsVymPW6MIxO7ZaKzl7iSf+dPNMJxT6hygAFmPsRetoI0zqljnuLWKZgG3JgeYg5nXf3EzizbzqBUu18zFynSrkud78/dqIX0JOM4VlApwzlL4BKec40a9KbdCM7cspLZNOKK29232u3b/6Lmqi4RaTitsU3iuAFKU0+IWoepUWkDbBh97f1Flp4N6LUCOHG7kY/fuXfjWPXfjtRdeRHNmBkvHJnDVlVfi9ttvx9JVazDfYT4tFdIlYqO0p5KW14mWzmzW4Wex5hJZ4HliY8xGlL6+PsRJglqjrk1HriPK2jTv4LFHH8IPn3kGx6aO4tjR42jNtgW6/sJtt+LXf+PfoSxjfO2rX8Ld9/wzZubmNVJBngkEZ+v58VlC1iIPgwMDuO+B59HJ1bqajRiSG5tzvPuiDJYsYzqI0Ipb1Mv80meQXhODvQdrbjPnelZoMwjVwNoY0ps7fBUdFNrNOby17QWsWn4alk+eDGHvhKCej6iW4t5v/wO+9tV70WwCo6PLMDm5AkHUMI4oCtTlvi4REbQn59xlA5vavfO4tYY9AMz7v5xPkkizCddCNp+EoYd2ewb79+/C0cP7JWYg9AKcv+4CbLzuelyyYQPGJyfBlGM6WXCdyVJaK6ulOMcXPzNJNWqCn2EdPXRO9eDvwsSUUtpc5l7Dirie8JnSOC9YAO+6odyrSoeK3lgbRlCH4wToxsew6eGvCQC+fMM4+hq5WKkzzoENYlnOz/fglJpBrzbTaqGtDXe6hpx3833VnmX1d66qAlUFqgpUFagqUFWgqsAJVKB6mDqB4lW/WlWgqkBVgaoCVQWqClQVsBXY9sSHfwYA/7T1nn2dbPoyU40Wl46qcErXF4DZaRbYvnMeO48M4MzL7sRJp12iIEbyftXeUzfqrbcxNzaNsqNIRVVHYECrUOI1AgALgBUC0yaW7+eqwlDdF8ljQUPSkU6M4qVXMP3QY3B274A/N4daYjLzFHWJpSFtprmVLmpBbsQbu0sxDbTHZ9TFSld0Y1b3FmnDq8dR+AXm+mqITz8D49dcj8HzL0RzpA+JVyAsCtSaMXb/759DffduDHfmQNNofmIAH0FOuJEh8TJREbv0oV5QkPQsBO3nCngQm1zaVSvEdjyqgAukDhU7OdJagO7aUzBww3WovftSTLk1FIvUtaytWoD2Nift+9JmVK0sFXhaaNGzLNWsRbkOJifQKmlV0a2qJW6u22MWwLIIgCik0vNUW28LT/m5CrwULKvqzUIFhR4mb1MyKAmrFDpQDUxFMY/NAmCeEyGLVQda6MXNbEIX/bkCbcIL2lZzg5jjgpvYoqqTY9NjVCvXQNRlXlkicULEhCBljEHEsqnsuH1IEgff/d438eY3voQPrVqJS1esRJDHmEGBTQcPYs/4JG76td/BsmVrZCO8GbfghgH8ssTBzW/i4c//DZa0j2PjWWsxHoWietu6Yze27NoBL/Kx5uTVWD02ieGojggOolLrUhplJtWtqtzSpoUuLWXLQgDwsWPHZc5Ojk8gEvBUIqqFAkwJIpiprTJ/C3UMjDA50BFVknBlbGdujlrpIO1m2HngIIK+AawcWYKGwLoUzOgOnFCV5h4BO0l3ASfO0aUS+Mg8gg4Q5T5cbpY7uj5YAMxrTzjK69ZzBCgFdEvmLK17qWalapJggKsFrULlaql1bihW5jlSzvK6h3C8H85QA2noInOAGhWx9LTmWA97zQUC3Xg9re2zUX6KklWUu1SBOaKszhNVjPF3AipiTf3YYHHfvu14bmoPZsMMd955PjZceRLyKEWL1swJs2eJ0guBdRaqyFJjrENVqaqKXgsCJTfY08YHfo8g1YSvLjRpEKwphFC7Zx37CiXkHIwdM2EjoW2RE/hzbeNcqGHr9g6+/+Ae3PLR38ep51wsKkaOK3mtaQCxa6QsQ2a9pIVx7/j1Gsi8FVv1HqzV4+A6qpBEQK8ofI3q19g/U7XKtUPyagWk5Kg1BuScCO05Djg2LGhVmK0Kb1HTUtEs6uNMM6LFql1zr9U+lw0hBF28nswhz9TCWswItLa8FklMi2jbBKMKYv4OASKBj70+dh2VessSo6plzbTuAWCFQ8z1LSQ3lGsiP78r2eSegDNRttKKWuCqjEQ5D3HcWLQO9hq2tAmAX9J8w3FE9wJpklL7Dl67yNOMds552j+LDXTMVhZtCFAopvBN/hgFsOYbMyuVUFqvszYN6TpqnSGkQajkOq7jzVrti4pfxrG5wQnY8xEaO+ogCkSVvGPHdnzzm1/Hyy88BydNMRTVcPPGa/Ghj34Mw8vXIMlLgYGc96nYZStI57n69v5F1bbkuRvLdpMbbO8FXN+jMJKGj7ARYOeut/H4o49i7549KJIcs9NzmJ+bxyd/9Zdx880bMTc/hb/43B9j01PPoN3uyuqiTw16v2OtCdeZ08vzXrliOe65dxNm2k2Bzr7vwqUaVWrHwrFRhNdHIT+bNayNtK2/jB2z9knjDRsXeM3EuptNFwSQdoZxjqki2SldpHEXP3jq21g6sQbrzroEtcgXBXAtCtFNjuLz//BHePD+p5DldUwsWY3xiaWa25xR0ZrJmsPa6XxQNxbC65xNLjYjvaQTgzoA2DWa45l29TI/HE/yohkL4fklpo8dwL69O9Cen0F/1MBtt96G3/rtfw83jBDnBZpJgraxIE+SjkQrcKzbnHO4VOHrGm0bFHrzSxszrIramJWYsanrkKx78vCm41ieA2W9UUtx34vguBlKpyONDaHfD8cJ0e5M4bH7/xca7bdwxeVL0N9Hy3hV90vUgeQ5s9khlnuCZEuL9b1ZywywPv99D1R7lgsrVPUvVQWqClQVqCpQVaCqQFWBn78C1cPUz1+z6jeqClQVqCpQVaCqQFWBqgL/pgKLAbBmUtocVmsPrBaLCu4IIakqMSogwjp46DSBnbva2D01hLPW34lVp1wkr5ONX4HFhDr60foPuznODblUlbrcbKcigzrFUjfxuUHaJSwj/BR1bCSbjIQLYivoAY20A2/nLnQe3oTshRcRzB2HX6SoJaomJWyBbJ4S+nDjlmoQo/AUGRTf21elmLF0lU1r+b7agxJSEYck3KAnRBiuIzllNQau2ojGheuRDY1hPu8iRRcBlYclkHz7ScxtehJDhw4i4jkQQpYevIIbyLTVJUCnHa7BBFRYG3WbWF6LtaWBz6LWVDjql3VK1lC6tJjsAF6BwqshHhlDvPZkDN10FYILLkOT32MWJ2FhjzEreJcMUObTEmkTmqi1rFVlc1O3l7erUFg3Ta1Vq2ZKWkWbgn29vpKnSXUUf26Ar26+EthZRbDJ2RXLZWvnqXaS9svCBau0E0tHV8GvwGahFD1IZj+b1puiBJPsToVfct3Npiw38K0SkspRsTZnLrQADUIa1pkgiFa/oRIRKpppmYtA7MP9MkGjoMqMx9yPEiFe2/wyvvun/xfOzRK8711noe4Cu5vzeHxqCqfe9jFces2NCIMaWrNziKIQXi1C59Bh3P+lLyDe9jpuWLMCJ/c30I27eGX7Try56x2cuvoknHvSKRhyHNToH855KFm4jmzcc474Yk/OjedYjtljLi3qQnGoVms25zE3PY0izUUJXItqmunIzXaCom4sUIc1Ye2oGGOWo9hwcs7RojtOBaYyz7qPTC0HjuYpOq6HiagfUZYj7jbBzpDQjQQ0FRzbVBNykz6HqH6zoy2kUy34XUJ07subhgQDEWXDXpTqHD8KyCSLUpTyfL2CWFqxCugXu2a5uDr+CIONtTKzgBNkyBsevIkBhBODKENmZpZwMr6Zg9yhaph29r5Y1sq4EvWoyec1SxUBr+jAaW1tYJw0EhDWuS6aSYzpZhOHjx/D/9q3GQf8DH0TffjNj1+Mq65Yg8zvYj6J4XVyseHmNaL6n5bR9utnIYeuAQRqCgStIr+njKetrKpabX64dUtQxT0vlIN6vS6AhiCX445zkWo9AmU6GZDnUQH81rY2HnxkP26+9X8TC+jcU+v+NMmN64GCUVnDBeRapSIBIVWanEvMIVU7b4GyAv6MetZYOqubAPOIuQ6r+tYer2064bVnhqwKfXlhaSurGcaLc4z5MzvHCXcFyoqrg/7hGkSnAB6vwEG5tpoprTnDrIG6S7C1gNCuE3cUjLLJJisEoPHeweYUAf50VDB1UBDNxhm1riXat4psAWgmO10zbBXQixqWtyTJK9b1bMHS1jQfqE21qlxl5BHqEoKlPat2/lx/T+GwQESqx9nUYhopeAwc1zzeRq2OLm2JqR4nwM7VlUEaK4wbhyqMVUXNMcf1drHNtVxziYKwzT7ajENlLwEelcPakNNTThPWynv5uiarO0Cma5e8V4mojw0IW/D1r30Zr774I6DVxGT/IN7znhvwoTt+GaOTyzDb6si6x+lOYCkTVeqjYJ2gL6zVTV5zIecXBdpk4TlqfR+Z9Tz3qMLt4rHHHsLrr/0EeZKjOduSZ4pP/+YncS6BFjEAACAASURBVNG712HHzjfwf//RH2DzW9vQjRNjm68505LRK1byHfkdNp2866wz8Vd/d48AYC4SovCVP+rZTtjK8ZcaFTyhIb/0vqrqbg4NdaTQmymbb+RZxMRAcD7Y/F2uc9oQESL060g6bbzy2uOYm47xnqtuQl9fHVEYor+/hp27XsVf/OV/x+uv7UKJPowvWYmR4XE4Lo9J4yU4ruUeII1V/HfOwY7GbxiLcBnDjHqQhh9tGJLGMXvfdJmxHcn3w4jjv4vdO7dieuoQGn6Ayy/bgE9/5rex5rS1aKcZ5rpddAiOua7TPp2NLSY/V2zQJeu398hqlecLzwbmWU4yrlk/E5kha5SJrdAGBM3k1cYU+wTKucNnCM5dQm7+jOPFRzc+jice+DLqnbew/tIxDA+xoUTdC5gBHAQ1ZHI7zhCq1HrBSYU23fZZZN2NlQK4+itXVYGqAlUFqgpUFagqUFXgRCpQAeATqV71u1UFqgpUFagqUFWgqkBVAVOBtx6/pRRLS5NHqNm7qpiwKivZMOamMO0AqUA1SkOXVrlFie68i+07Otg9NYizN9yBVadeKO/HDWbNaVUYKGCAYG4hX1i0hQKwSuax8b0JeEtPMwqZL5vFSJMukiyGUw/Q1xiGV4QIHR/9RYLa/t2Yf2YTus+9gMahowi6mW7uC8AlMFLIJGobQjEhoPJDzduT3UIPkVPCcwoQSYqWygngU9LF32der5sgd0JkgyNon7IS/VduwMCFFyEZHEPi+egWVIjkcJ1Cki3H9nVx7Mmn0Pzhcxg4eAj93Q5AW9XAERVWjXmoubE5NZv4rAYBHB90uZFIGEaJI/9JNRtV1WJnKudAq08g5QY481GjAN3+GgbWrUX/ze9FsfYsTKOO1KvJRm7gEWqxFszDZZ6pWn3mZSzXVgCr2bgX4ER7YlHuqtpHbTx7ij6bG8iNV7WtNfafVFYvKBUzyWVVy0ZaVRK4qJKSyk2CIJs/W6vVFkAQLwnhi1UD26YE25JgbSJ5vFRb6YavAlyBl1bRJiNVN2+pcCJnFJxEhaWx8OXGtyjDTZYnR4VabdLeVxsA+BmuQ7VaaFSiJRxe7xLoqzE30JEx+sW/+ktM/eh53HzKqRjor+Hl3e9g9NwLcd0v/wr6RsbQTlN04xT9jTrqyPDEvf+EZ++9G1eunMDVo+NwswIvbd+Otw4fxGnLVuKck1ZjgEoyXg/ZrBZpnoxZmz3KWohilA0KaVevWUZ4ynGi1rppHOPIkSMyB8YnxtBoNGTTn8CzzBQ4CDQShXUPKlGtJ6pbXisq3bISQaHqf8nSdhxEtCClfS+Vbg7VjWxc0D1xKq8F6hOgU4WVAdmRGaRH5+BmzCIlcGUTiWZsi+aUMM5VdZdPcke1NueKsf0Ueicw36g7mSFpABjnFQj/sxIRz6fIEAc5nLEaoqXDwEAdrSRGkuRIaVlac1GnIlDyNfm7zBL1BPQ6km1bCAgldGdOqIDwvEA3zdBMMsxkKfY257B7dhb7WnOYTrrY7TtI3RJLJ0P85icuwIZLViIvErGgFrv0HKiHdYHPXF8XKxRlDgahsWNV8KLzREGP2MAKbFUYy2vGa9/L0CbZVH4k89WAOqusV2titQnXNSYWwOj5DWze0sIjTxzB9e//PZx1/nokiCX3tCgIQ431NNWdHI8y5wkWOW8UcKnaU23idb4b+MtmBYG3veYOhaRqp2rXFoGQVKeb/GJ+P0nUat5+2WYQa31sv6/gV09dlK9FIepHKldV/azNE6ytjHPa9hLemnWC8Idz3rImsfqV5ZLHozb54l4g9xEdraqA1iYTKbVpKuI9Us+dYLZn708Vom18YoY0IwhiWpoTUPq+uh+ITa06ZxCk8zaVEPSazHP+jGB8QQ3MGorSV+9vHNcLzhHmnsK1VlTjvJ/YKAWuGX6/AfRqH21rq8eo808Vy5pJzJ+rwpFAunctOcakyYMDWxw1tCb2iwCYNWORZJ7q8BBbcb4/1dB0+AgiD1u3voV/+Ie/x+Y3f4I07mCifxjXX34dPnjHnRhdsQpxWiKP2S+WI8kSFE6OoOapEleGm8ZLqCrUdD1Jr5cqP8OA9zRfHBKimo9XfvwCfvjM0zg+NY1OM8bSJUvx27/9GaxYMY7Hn/g+/uqvP4eDB6c0MoHPDpLfzcYZZkbrcwbVw6MDI7jqiqvwu//lD0QpHKfMk9aog4BZ0ua5Q6ekg27SNXObWc/UFatq2mFTmMB3qtcJtw2kJJg3CnlZ/7mO8KlJnq+4/vfJ8b399vPYsWUbbrz+fWjUBxCGA3CDedz7nS/hX/7lXuzbcxR54aHe6MfY2DJMjK9EFNLBQlXyNkNXYCjzjWN13GDrn2Ygm4gKYx8u48o2N9BNwDgD8JhEVe85OHLoAA7u3Y0ybmPlknF8+tO/hauufS+6RYFWnqAZqwW0TjBt0ONzAmuV5rHkrfPcuBbY51F5dhH7fx2H4soiTYRch7Rhr+c40Iu40DFp7e9po88TMWu/ow0gUdTAfJMZwF9HMPsqNmwYx+CgNpOkWSrrhEaBRCjyrjQvMntbre+1EUkbcnKcc+P91Z5l9TetqgJVBaoKVBWoKlBVoKrACVSgepg6geJVv1pVoKpAVYGqAlUFqgpUFbAV2PzYB9SsUtRRRkjHzDrZONeNdW4OUoUiMJfQhgpc3xEFHzdju00Pb7/dxZ6pQZxz5Z1YddqFDOZcyIq1CieqfFW1pRvJuulHu9KMNBIeFTvESVRIMT9UFCa0/uwipVVwI0I96oNXBExrQ336KIqXX0LzyU0odu5A1O0ijAGfbIjiIm5+0y7SbLxqzh7NQvVnstEvdrrU5am0UTOLubkfyIYylZKlmyN3MqQDw0hWrsLg5Zdg8PINaA4Po8M8XqrDqEallTWVZI6L4byG4MAhzDz+FIrnXkbj6GG4aYuuhshTqoFdxqaK8oybuqL25bGoCbZuIvIiCaQluCk1N1VsPlU9xM1oMWemvW3gocUM1vERRBedj9EbrkN62qk47tbQbsa6CS3KYyqd1Z6VG6eeS0tNtd1V1azaGC62vtZtU+Z2RnLNCPus+k3to6ma5Y8U+FPZxUOlXSLBi0IuWiXWFtTEovYx1sUEKxZAKNhU9TjBA8EXvwSqEGKYjD1uCvNnNndPXmMAEJWZVO+KrXScLCj2OOQIf7npzvEkAI0gQtSuChLFHtZsSHNTmZ0EqnZSNZIoF8WmmhaZucDPRhSJ1eqDDzyAIzvfxunjw3h765vouAFu/eXfwNJTThfYQZgTRTWEVPPNHMQ//I8/QGPqIG467VScHtbwxq4deGzzG1h18qm4+vSzMEigViQCKzWHV6VNFqIIBBTlmG54iwKTAIRCKqpAaevK2ps5d/DgAThlgYnxCfQ1GlKXLIsX1FIypsReVZXcAvqSVGyT5Zq4EGtpmbuEKgTrtLIlHDIgwPVr6KQdgTMELiEtwvlaowr1uiXio7NIj7bhdx34hSvqvJIQTrs2ENBql40gAhIVsAmQs/NWyqA2wtaO1Ko/czabEFazDtyQ9wqUDRfJaB1vZLP48fGDmGp3UWQlGlGAfj9AYGzHg3okqrkgL+HnVN45aDHbmNaoaY40yURN24pjdPMSzaLAbFFg3oVk/MZcT9g44QMrJ0P8xifOxSUXr5B8S5rAExyJGpqWrWWi9tcClgx6FGBL1a8qeOX6yms4N2mvygYKzeq0AFJV9VxCdPxaUCev8TSb16rfeF35vvw0Ag3a53KMEwBvfVszgN97y3/A6edcgtyjRThdBvT9FbL3LOStIpduDUo9CGzYNKHzY8Ey2FOLYa5tFlQzY5TziMDYrjeS0ykq2cUuAHoPsd/rQcqeBbUds9IUYzJyTX+PjGPJG7duCsa2WkYWVf8yeriCqi21rHm0n2beq2mIoTKREFWhtTpkKETS71m1pjSU0DKXinUBaNqsY+em3JDkXkN45MlaRogon0vAzjUrimS94rpCEM7zYO5tEIUCiC2hFugrB2JMiTlvVLds5jLXJ3sdZIYYtwYFtHKepSo+e9mqamm+YKsra4DOMx1rCvIF/Ps+QuYNU63PcSZ2u6oUF6cNNoWYpoG4S0Wp5oLrQTpy/+DawjWEv8N7AUE7oexLL/8IX/nqP2Lr21vgZTnGIlUCf+QX7sKSZSvR7BDCqUJZCuQVSHJmw4dgp5QouhfWPAWrXHup/AxEgRxolIPvYurwATz6yAPYvnU74naGC867CJ/89V9Bve7ga1//Ar781S9hZraNPGWd1VFBMqJ5+fhckmRwCxfLJpbhw7d8GB+885ekaCnXC95HRH1sVOKmUSIMAwHAVO+yhpLJvZDzrA0WnJOSh+3x3qe20NZ2XZoFTGODNGyJ+jwSaLpzx4t49aUXcdMN78fSiZUIohqOz+3E3/z9n+DpJ59Dez4XO202QvFePjw4jtHRJRgeGlWgaZowtMmMz0I6D6SJjkdirMv1dap8L3LTSCRNZJr7LG4Gcn3YbNHBgb3voHn8CAZrAd7//g/glz/xm3DrNTTTGG2TNc57MOeUxyc/WQP5eVzntGlPmwpMDjpt6aWZRR0BFnxlZB1XCKvuJPpPAepGJczf8b2aZJ8ztd51avBECc3P4jiqo9k6jqcf/Sb82Vex/rJRDA1LG5mphT5ccq6lSQsO85lNhjeHh7gY8JkqS7HupsoCuvqbVlWBqgJVBaoKVBWoKlBV4EQqUAHgE6le9btVBaoKVBWoKlBVoKpAVQFTgW2bPqy72txQM5vwsuko8FezDGWrmRDCg2x4cpOOpLJ0VJlIALxtWxvvHB0SALzylPMFAFs4p9Z9hWzSCkw2+YG6oc6MQ27kEkyqJaooPMRe2tj8EhSI5Wtg9nwL9Kcx8jfeRHfTs8Drb8JvzsDJM0QZ5A9hlVjCMnvSAmCxJaa1KdWzqiQUzYlIFlWJoxvpCqxKKgMJyQSyhuiuXInGpZdg/PJ3I1m5HMdoI+tRgadKNW7cErOKO6Xjoj8F6rsOYvb+x5G9/irC2SnUyoRkVGyuBbrLu+tuuxyn7l6a99DsXqmTq/XkjxUMKfjjzyVG2PdEeVjUQpTDw4guPReD79uI+KSTcbRNVXVNNmy7ThcprW95rQtHFJua8WsymY16R/MAVV1LlSF3oHUTtQfdrD2kAFEDCxROqH12TiBMK2DJ9MwR+GrJSStFbvqLwtQAEAVG+ojfg5C6wWtVglTN2TGlgFqBCl9vVaDkUSIGE7ivVq+S2WkhsgFuKi6lFa7ZQDa1VxBsFaY6TgS5lroRTfDLDXj+Uy2S+Rk55ufmsHvnTkwuX4Lp2aPY9OiDOP/iy3DVtTcjSUsU3bbYovf398Erc/zk2cfw7b/8c9ywcjXWj02iryjw8ObX8PrRQ7j2kvU4qz4AP4sFqjs5gSHjnzU3VUxaDTS3oEWtV11kSQrfwNKSG/ZRKKp2jvmkG2PP7t1YMjaOseER2bjO0+5PKbtlw19AkNZQrFPZMMCahB4SqgKpAiQAoNU3AbBcNIV8hVPTpgliFpdKcg53jgFumtMC3UM8H6NzZBb+HK3aKXNM4QQ+umUmW+u1HAh4gQhTfKM8t/GyBnizBgIkF+yIFzzIjfrLRelR1a/rwEzk4L7p3dgUH8dhl3bXmsUaZAUCqtZ5XSVbl7ncgM/56flIXSZ4q8LSgpjUZBFTAc2GiozQWRwFHNRoCerkWD7h4zd+9Tysf/dqWRfigpnftL72pPGDDSU2b9YqOlWxbW3SrfLeQL6FjPLeHBEoZRo3Fis3dS1Sa2yFfKrStRCPazBBN+esJCiXId58q4mHnziMW277zzj5zAtFAdzpdo3KjkBPAaCd82IHLFbyvEwclwraFIKqapRwSy2WtbnF2lIrlDbKVWsrvZApazKoTaOHfI6s0+aczD9FyWxycQUMS3a7Nq/Y5g9+nxB7AbDLusBsVR8xbX2hTQRceDl3CH+5DhEA69rChhDN+bRQW7NyXZk7qsjOFTLLzZENNGrfbxtoFIhybVUALMfK+ZlnapXOPGQqggUcqTqZC5dYJTOHuywEDCuc9TST2aiMCSFpI87MVaktlfISW6ANQouBvfG6MIDX2nNbJXMvI5q/Q7Ulj58qamvtz/ezVt+iVPbYIKX3BGkQMHbVnU5H1l21EdbGEI6DhXXKNHFIo5XYTHNdLRCGHup1Ph+UeP6FH+LLX/lH7HnnHRRxgom+Edy08Ubc+tGPoW9iApnrSXayZHF79BDhM4Qu/LouuqJSVvcBbVDiOiANO/w8AZlqRf34o9/Hiz96HkmnxIdvuR033rQRne4U/uJ//jEef+JxzLdiVbnbayfiYjaJ5Ui7zFCPcOrqU/Brn/gkLrx6o4BfNskoLHYEHovtPJ8VJMvcl7YDbfBQNbmNTKACVW2VbTa6zis2gPE6EP6qpbHaRoubCTOD/boA3F27foxnN/0A73/vh3DaKWfBCRK89MoP8Hdf+GvseHsfAndAAHAr7gjA5u8yF3l4eATDg6Oo1frhOiEc8H7vIivZAELluFpfa8ORKqF53W3WM7+fJLGorHl+HMsc2zrvChw5sA/HDu1DI3RwyUWX4Hc/+58wOrkEc0lHFMC8p9BNwMr4BchSURsaK3s2y5lmCl43UZkbCGy/r641pnGJTUfyTKONEXze0LWnNBnitKlOkBe8vwYI/DpcZhI4hLkRmq1pVQDPvYrLLh3B8DCvi+Y2S9OIPFxybMXyvMd7oDaD6DoiVt1FjjOu/U61Z1n9TauqQFWBqgJVBaoKVBWoKnACFagepk6geNWvVhWoKlBVoKpAVYGqAlUFbAW2PPFBAcCKFPn/sl29YG2pKXvqPktLP58bX7RDFQVFLjl7ccvHlq3zeGdqGOdccQdWnHKewFvdzNTNdGsTKu9nrEgVNqnSTTLcjJ2mZhFSnUoLRN3cFztOhxvhBFJd1PftQ/ORTUiefwWNqWNwctqzpggJjwmjRJylG9Rqn2vt+RSeWTgiKmDCBKqzhPNRbaPZoMwaTb0A3agGb8kkapddhsGrLkc6OYYpWr1SgcPPEiigFQ19KpEKxGWKwI0w1C0Rbt6OucceR/nm64jmjsGl3WdOdRC3DKmAVtjD45Rz5/+44czDFACvG8AFGYIBmQIf+Xqz6S1W0dx45KlGITqTA4iuuAC1G65Fe+lpaLUDuImDxOsijlStFeRqxy0KZFOrxcpftVHsARmqv/i5vlHRKhQxGZrcsDWZr1RKCnSiTbUPgRlsJKBayG7KM/tZYSa3UBUOqapXFYMWnCjIMApJgSsKhC1Q0J8rhOIXN2ipVCJlEXtN1tHAbW6gc4NeVEUCmnUTnKosUR5npYFHPB61p2Zeq8AhyQ5VIJ/EhEqqrCNEZM7oW2++iZXLV6AxNIRHn3gC80cP4WN33IX+gTHNYU7aIGsS2+20i6/+3edw9Jkf4I4z1+GMsB+Eit97/ceYSrr4wIWXYjUzbNOWZA43/AF0RdGpg8xCMf6XzYhdUCUz17MgdCVF9eCGIRJCZN+Xc5yfmcP01FGsXLZCckFLUTgSxGsWs33vMKSdqkIfIzHVDGLOZ8ILdRhWGE0gIUo1B36tH2GhFsNFmeF41sVMt4Uid5A2Y8w1m5jptJF0YkyUAdbWxzHATGCCNzuHOE44XjwHndCRvGAv+2kQKLmtxtrXAkK7psmnO0CXJJcwCi66vo/NfQ5e6Cvx1OH9ONDuIPVKuEmKgFbV6j8qNtQCNSWHPKBuV691noiLrxt68hpmi8vYN3NQ5gXYMMJ1shQA/Ou/sg7rL1ktc6aVxqKMDpwAIZV9Xi52ogv5r1ax7XjScLHQ0ECVHQHJAtSj04DNzVZApK81+du0zTcNEZLTvWDh3vvrs7V3p9qd4C3Pfbz2+gyeePoYPnjb7+OUd12EZjKPTrcjeZc6/Xpz0s57vV/o+qB5mpr3btV32lij4Mvmf1uFqTavLFKpGgDM8+QaQNhs57lVDluFqv2nrQkbVQRM+67au9N9gOr0QO2xaV+r66UqjH2TvSu20GycYUOKAWzSrGTuT+oMoIBTbY57maSEzVaxzGMlJNQ8Zl2bdJ5q1wKhmQBKmROaU83KEe5au31CYLE1L6nONsphqurF/pfHxPWVx0qVJVsWdAIqDOZnE2hyJVVQLgpmn2pKXaPt94yOXo9FgB1hmx7nYlBus31tg87iNVntvvW8BGAaNwfm2hJm6lg0VrzSAKD1WAD1XI8ku1xFvGwy6etrCGwcHhlEt9vGMz98Bt+45+vYvXM76qmLQa+G6669Hrfd9XGMrVyBbpqj1epqkwafM6hkl2YmZgSzbr6oqOU+QutrrvdybAW8yIfn1OQ55qWXNuGRh++D79TxqV//91h75knYvedV/Mmf/iHeeGML4pS100YiibKQxhOF8HmSoS9sYN1Z6/A7n/4dLD3zTIlryKSJQNdNzcJms4xRUpuF066zsu6a+6rODZutq+BcQbLWWtZfsfPW68XxoOMyQBTUcfjgW/jev/wLrr78vbjk3RuQu0fx5a//Pf71X7+PbsfD0vE1qPUPYnp+BseOH8Lc3DEkcVvmYehFGBgYxcTYCgwPTcrDBps5ZKXj8XN8KNNeyCGWphgZa2oFHXD+SdY2HTa4vvHZDkg6LRx4ZweKtI2TV63Bb336szj33RchdSEq4E5CK3reW7jOsmErUvV0aDKR2YxjGlnseikNY+LIwaZBexyaBazrij4NyDOmKIB7TW508yAAlgYlty420H5Ai3ggCmkBfRw/ePCrCOdfxUUX9mNoSBtguL4wGkKTTagkLsAUFKtQtvdDeVZ2Hbzrhu9Ve5bVX7WqClQVqCpQVaCqQFWBqgInUIHqYeoEilf9alWBqgJVBaoKVBWoKlBVwFbgZwEwd1C54WmBHGEBNyGZSUgLYTejYod7p1S5KABJWgG2bm1h77ERrLvqTixbc65YsPY2Kxcr0XQD0eY4cqNQ4LDsc4ru1mS5Ue2icE8UPfDQKKhOieG1jiB/5odIH9qEYO8heFQs8XUEq4IqCEx0w91uyCvDUPtc8by2X/xg2s5mSlczr0TiUclL20gXadSHzpJJ1C+8AMNXX41k9SrMeECbmbe620zjTbMxCgR+CLdwkJQxHCeSDMChToxo8zbMP/4kys2b4c/Owo1juKIq4cawqrWoNNMq6EGKIphAm7iADFLcsY0FsMm+48ayhROyQUxY4BXI+0N0l4/B23g5+q+5Ht1oHGnq689rhFT0881F9UhYaMHvz84MC4Y1c9WwQAMMBbTQopTQViCVZhjT3lJUgIEnAFiBlIeMVpqyS0owqxvHkg3MHF6jBLTXzMJnezz8edrt/Bs7WMIf/oxgWTaJRR1bCEQR0CsQR+sqDQFGMSpgDLlYPnMjXe00dVNZN42pqDWqPKMUXsg2FstrBR/8nDffeAPHjh3F+ssuQ6NvCHt278POt17H6WeeiaHxpWL77JVd1Gq+2ADPTh/FX//Rf8Pkvl34xTPPxgRCzGYFntryFrpJhveffyEGmTsd5EioxMvrC1a2rIdAWHMtePyiIrRKaYJqlWArCJccbKrEfFVNZQUO7Nsv4GtyyRJVyBK2Guhl6021k4IdSPZxRjtQydPM4SW0MKc7OZXJOoYsDKKtcFn6mGp3sG36ON44NoUDc7PImE+apWjlMebYwFE6OMcdxIbRk3AaBtCfeaIC7hDKsy2AoIzqN+aDcg4YgKLgnsrinnLdHrPalLrSAEKgnPicy6VkAiPzUK5YieKy8/FyrcS/bnkV2w/swezRKbhJDIhKLIbDHX2uN2KlTRrDThDN26aymSpewl/C4ExyuekHW4hymQ0cRUgoW2LZmItf/XdnY8MlJyGMfLSSBO2kLQ0izFFPi3ghy9eOfVGBmpxvC9zETpVKR2NTzTFJ4Cg14rg10NE2aqRpbLKcjT24KPrVet/aKTti281cYwJAjpYQr/7kOB5+4hBu+uB/wBnnX4Z21jaAkGq5AnEcS90Jp3kMVNBKmiazdEXlqpbhopAT2NKzQeYc1Wx5AleFpHyNrEHmerLei3OC5RobG2EZ8wZi6rhXW3lbN1EmS06yNgyJhbM4F9TUOtlYXnOocw6LXTXzdw08X5yhzIYPC4DFupxNMJKJaxthtOGBwNEehzSPsBHIOBJow4uqH+3x8kNl7RMlKlWDwQIAFrgnMQCOqH7tXBZXDnHe0Gtn820XcuAlbzaRz6KSU5SmZjLY8bB4PbWNRvoSra8oTM16YtdcC4LtfcW+lxqFaDazAFxTP2204v1SRZeai2xyvE0tOAZ4nxBobeoia3TpgKphKkepr6zVaHvMphwfjz76EO655xs4tG8fotLFcNTA9e+5Frfe/jEMLJlEUz7HNKSxAQyZrHXqWqJNZPxMcYMwoJxW/U7gIvQH4MLHrp2v4Z67v4SRwWX4zKd+DxNL+/D4pn/B3/7tX2Pv3inTAKKXUrLixRZZbdh5bxkIB3D5JRvwW5/6LYSTE2Ibz3u0NEBRFc9rTRAPzW/OS41L4FjX66FdARxncr8xttyiEOZY5eOJ/b6BmItdMJhl7Tg+Ij/A9LFd+M63voX1F2/EFZdfg92Hnsf/8zd/gR//eCtGBlfhpFVr4YaRLGmt1jT27d+FqSP7kSZUBBOS+xjsH8XyZasxOrIEXCfYSME/6ihgjsWGJJS0aE8ErPOeL01lfBbg+fOewwgAqsjzBDu2voluaxrjQ2P45K9+GpdfczXywEWXzx+88nSMIchPOY8jhcqOzjHX6UWS6HjW5yXbVOi5kbiV8BlFAbC9N+izlayhtOxmTWkBTcAs0RtsTGHsCG37OV4I3SPMN4/hiQe+glrrNVx80SCGR1QNz+sep12pNwGwWEbzPkt3EBn35njZ6OU5OOPa71Z7lj/7QFn9d1WBqgJVBaoKVBWoKlBV4OeoQPUwKRB+6AAAIABJREFU9XMUq3ppVYGqAlUFqgpUFagqUFXg/68Cbz1+SykqNtlltzabqnQSq2ZuahMuOdzIdFAm/I4nakRmABNSdps+tr3dwd5jwzj7ijuwbM06gSHc1OTGoig7jA2zWPsJWDPqIdkh59Yj1UBms50KDrERFNKsm3bwENJSOWuhvfU1xA88gtrLb6AvyZCJLMWBn2guYOYZC2Vz0mJPahRsPBerrpPNRFH8OvAztQAVAOxSZUU7Ww+dwRHgvHUYuvZqOKetRTOso+kUol7xac8px6hWnYWAI9rcKrClc2QQRohcF/1zbZSvvYXmE8+geHMz+jpzcLptgMolgbk8TwW8tJMVK1hWmvaHomJVu1tR+S5+EqYtsdRSN+clS9XJkUce2o0IxSmr0Vj/bgxeth7JxAp0Uk9sHuM8kTpxU9Oq2SxQsdDXjhlVhqrFsNZOYSptneXyCcFWJbDGJKryzw9cAWqSOyrKN6Mi5GtNpjTzl0VNtkiFzPe0YMJeK24sJ522bugvghYWhon1IjffqcAy0FfOQ64PN67VPpOWqbKZLQCjFPWZWINyjJtcW6qKZNNYlGR6zrwkrIGAI2OTzY39mZkZPPnkk7jggvOxYsVyRFEfsqREe3YKB49MYS5OMTQ8gqUj/RgfHoLvOJg+cgh/+4f/HSfPHMBd57wLtRTouD5e3rYdRw8dxfUXnI+RQVoix0wpRJDXxK60VuPGuNkot9fE2NNK44ao1GSf3uQzEiYFqsA2FsadJMFcq4VDR49gxcqVGKvVEXcJkVSpba891Xic/fI9wkNC/MAVsEoYW1IGRTWzeKuWCDnmaS+KDC8f2otn9u7E7m4Xs90cdSfCsr4hTDQaGB2oS+50XxhgEC5W5xEmOx6illpLE+OUBPqOJznZouY1SnR1DOjBb22cULBm1YXdMkcIFyFf5juISaoFcUZA2I/s7DMQ3HYDZs5ejXf27MMzTz+NHz39FA7u3Y00aSMXZ4NCPp820ITHHO9qIKpgXeGluguoO4HCWFEIBlT1Flgx7uNTv3Y+LjpvUhohukWGThYj9AJZH1wemwFpVu0uTTFGNWsBMIGl2p3qumnVsdpUwYxsk7FrcpsJJ+1rrWLQKuTtXFEAzBWXjQM8jxBvvDWPBx87gA989D/hlLMuEAtoAm72fci8MqpSnXsK+KgcV6t1td3VQ7c5ubZ5R3+uKuCeWlhU42bsCnA0XTmLVai9sdgDinZNslCyd1xcj2KT96sQl/VZsIO32bzGKlos6k3mrb3XCRD1PHEJsOOecMsutwp2dQ3g50YRLYt1fZPGF6NSt+BaYZ6qD1kb/r78LCukIYKATFAsayvDnGuV2o3L+YmqnmpZrZ8AZqNyFRtcqkfFT9pRy2UBaWq/Lfc2qsqpjDYA0YJuGUNZV1XDBqxLgw2V0q4rkN8eizbs2AxoAzaNK4RaGodG6aqfpRCsl0et86OXscz6apOAAmKOCcJD66BBAMzjatQjdFpN3Hf/d/HP996DmaPH4CcZxvsG8J6rNuKjH/9FjK48CbNtZiaXiJOuRFRw7ed9ySdENPEFav2srg7ynOMRwA8gcOs4dnwnvvH1z+PUk9+F2z7ycQRRgi986U9x333fx7FjHZO7LvkGCvrYBFJkWqvSRZ9fx3s3vhef+vVPwZ8cRyeOF9S/EpcgYDAXAMyvLCcIN81KsoYrTSUIX1D9Sy+BKr97NtuqGOd14fUR1TmzogNauXuoRyGOH92F73/nO1h/8Xtw/vmX4v7HPo+vfvPrmJkusWLpGZgYWy75x3xGYJNKqzWLqamDOHL4AFrNOSRxV8ZxvV7HkvFJTC45CV5QW5j/Mla4Nsrzm8kqJ1hlNjTXMrARQRtExMze9xCEvjhf7HtnOw7v342hxgB+6Y5P4OYP3YIi9NHOUnRsQ4tkBidiry5uAsTviyynLRy365s6EzgIAzZ6qHW2PINIqbXJRBsZNZvXRjnw+ZXuFLzb2Axg2m8XZQLPC9HpzokFdDj/Mi559xBGRgiymb2coBu3BRgTAnuuWovz2mUZn3X53MjaqLp+3U33V3uW1V+9qgpUFagqUFWgqkBVgaoCJ1CB6mHqBIpX/WpVgaoCVQWqClQVqCpQVcBWYPNjH5Ctd/I4qgNlS80xmY6yw0ZYoeocUU1kzOfVTFDK9LixyQzgLdvaogA++4qPYfnJ5yFwXVGNyUav5NXqJjKhmrXxpVIThAgEEtxglU17MhACFwUJgeshYHZoXqCPR7pvN45vegLecy9i6OBhuHmOhJulpadgikfqlfL5aktrsohFxbVoY9puQItqqRTbRnoAlr6DnBAjcBH39aE89VSM3Xg9ivPOQSusIyldtAnHCH95TmIpXIBmiQw8JbJizik38akWEmVbECJwAwzOdYCX38CxBx6Gv3s76p0mSqqf4CCwgDFL4NJ+V9RxhL+uZIaKCpHnxtfxZyZ/UWCBUQ3L2YtSDch8HzGh1EAd5epx9F9/OYL1l6EZjiNP6+gy69Hlhqm+rwUGrBHVNKIqlRxPq1RSm2uxXhQVjcIDbgQL6JccZFXH0TpXgZBacSu0VAtl3fDWvGVupIsax9ijWtjAY+F7L4YXYkW6aAO82yXA0E1ohUGqoBMFGHePjfWtcYI0zQxUs+px8zCC0BOwany1VZEsQF0Vk/wMvpeqHmlJropn1lzzPzO88sorsmG+du3pqDcayPMSWUJryASl5+PwzBwOHDqMfH4Wk0PDWDa6BPn8PL76l3+K1fMH8AvnnoUgSdEuShyYnsNPXt+MC9aehlNWTch1LOEhTmhPbhXiurlNqKGZhwr/1YZS80jFBpdwgbacVE9JhiObOBzEZYF2FmPX/n2o9/XhjMllSAmjjG2tVQMSOil7LRBENRRpym1v+qjKWKE9cyZZySUiP4SflDg2N4+nDu3BU/t3YF/SghMEOHVgEhcsPwWnji/BkoF+jNYiREkqG/CdMkXUyeHPdNE9NA2nQ0tuvrsrjQ8+M6qp5iOk9Iz9qWzoq/WtVWX2AHCJhOOBoCzn+KVNe4EYzBr1UXMamB0eQvD+K9B/5/vhDI4LhH3l1ZfxyEP3YduWzTgsMGReIB9Bsi9NCyW6HH+S/Mi1pkRgHA44/gVJO56o//KgDc8psGIiwG//xsW47KIVknNOMJ0UqeRF+qWPhBBRmmyMDbCn1s98P+ab8ovXRNSDQrqpWk3VicFcawudOQ8UYuqYsBCVamh9f7XhtQpQqsGl5cbCxcLH5i0tPPTYAdxy+3/BmjPPQ+rQgplQRe8UCl/0/qDQ0FrWL8ohll4ABVR8rZ2/tmFjobFEzoUZ0b1cXzYqWNC82O5a7xk2JkDVqhYA/exahZLabHMtSrpWmLnO+Z4XqNcjuXaa0+uJUtg6UegYUstsOiIIROUaYmwoep+pINH+t2YHG0kkx4BkmfdyzPlzuc/R9UA+wzRaZXpHVVWws7AuWdsLXivay/NYCYFt3VVty8YMKi11S4RzUJp3TB6vADgD7BfXytpqC0DMqGTsZf/aOWRVwALeTH7z4gYAPd6ecrtWq5lcYh0TNp+WA1adGTSj3TY5SAMW57M5dl3nc9SjGjJacRu1daNeQy0K0O20cPc/fwPf+9dvY+bYlEQ8TPSP4Kabb8EHbr0dgxNL0YxTxIT/sl7ynNTGW5rXBCDS2p/OFAR+LDobPBrwEGFu/gDuvfcrOPecC3HdxpvQiY/jTz/3X/Hss8+i2+GzgDZ48GJJg5BYNCvo5nNQn9/A+69/Hz7zqc8gGWgg5r1T1N4abbBggS4NcQqAaU3Ne00c6zWQBjdzz2Gzh5lxcOheIM4rjElXxbpYlUvetomNYI3hoK8eYXZmD77zrX/Gleuvx+joJD7/5T/Ecz96CX2N5Vi65BTUogay0kEiDU86XhiDwBpTCXxkaj+KgutSIuvU6MgqjI0uxeDgoHkOUHvtheYPzi9i1IQW6ITr6jTBs6ZqmM8idD8gzD9+9AB2vv0W+oMa7vjIx/HB229DEfjyLEUVuzYE0oghEet2aeQzc8k2KSwe12pdripg+0cbUVSJz/raZhjWk2tk7/mDzzRsfGO+M58JAwG8cFKEQR2deA6bHvoaau1XcfGFfegfKFGv1aRWVgHMnGLXTSUOoWSToskA5rig2pifVwHg6u9ZVQWqClQVqCpQVaCqQFWBE6tABYBPrH7Vb1cVqCpQVaCqQFWBqgJVBaQCtIAWhQ43HkXJZvIcDRYkDCZI0O3UXLNrqawSGSTVSh7asy62bGth3/ExUQAvP/lcOEWBhNluRs3EjU1aPuqGNKGvbiKDYEpydI2NKjc8BeRxx5W5vx4CQqasQL01g+mnn0XrBz9E3969aCQdlFRYySag2QA3JspWbSaWsaJO1dzXhc16a1FpvtFyCuRiQ6mK5LS/D/mpazB89eXwLzgf7bFR5LQ+zkp0qXIitOVrEyrlUiRiEUtg6yEsCYA9wCdQJKgKATdCw/HRNzOL1pPPoL3pabjvvIMw6Ygdrs8NZcKaIlXXWam5ZhMzA5X15BfFtVRIcidbwJDZCJaaEQj6CstzJ0AZ0oIaSBolsrNPQu26qxBesB7t2hg6pScWlUnSMmoZ3VC2XxYcEIQoWCR4s4qyQCCjfp8qMFXGMQNS4KRRTQon4MELoFRFrUIrXi0qw3OTJalwil9WharwSFVpoqohrGBWohk3/JkqixVU2txoGTd8DSEAN7oJoo39LdVbtJsWwaFYjZNnqgW0AHsqeKhukvxqHafcmBZ7ySJT+1hucotdrYfdu3fj2NGjOGfdOvT396vyi+0O3OxPm6pMjxpIshyto0eQt7tI5jqY3n8IT3/3Xiyb24ePnnM6lng+4izBfF7gJ2/vFEhx3lmnYjSswc2A1A1EKV4YyK7qQLXxFtAjjRP83FI23uETAKsKPiBY4PcIYooM7TRBp8iw5+B+AV0Xn3y6gAkes62nQF9rp5tn6NKatXTRzzFFm87Ilbxe1jEqQ5RBgF1Hj+Dpd3bgkcMH0M4yrO7vx8VLV+LSpauxemAINWbNcmwXGWpyPrmM8SJO4HYzdI7MArMd+O0cfsYNdaNO5KAQa+Ee8BAIJkpXtS63jQOimKcSs8gl95hq69wrETuZ1KpeROgGIVpnrMTorTchuuRyFAP9YhV9bHYahw8dwJuvvYatW9/Cm2++jqOHDyFttpAVCTJq5wjlJI8459QWSM1BJHxIGmJcdL1U5tyayRCf+sR52PDulQLbqADOmUmcER4Hcp2YU2pVmVa1SaW6bZLhqUs+qwA/D+12G2EYGRtTazNsrJcFvqlK30JlrtsL0NVkkfI9Ze6m2lBAJWCWeXhraxsPPX4Qt9z++1hz5gVI2dIiFu1q78sv2j4TPIr6lICnKM2cUOjMdYBqVoE/xuafn99T6es8t8dkwfDijGC53AbaWZWoXZMsiLSQUtYVs24QivFcONd4Tei8wExqgUAc/2WBiBbEpa5l8tmFglRV5voCpWX+mOYasYMXC2h7X1SwJApw40Kg646DbhKL5XTPSl0bUmyzgryPq1EBoiTNVflrAfAC2JX1R7+kKctAev73QnMG7w16OzCW2vozrlMK33tNVlpLnScWTvM62dxfWdfF3sA2aPWU/9ZVYEGtu6D2VoDLz2Hzi1Un92CnzaO28QZ637BrN9dhVTPbxgVVa/JPjfCPa6xHe3EXfY0ajh45hLvv+ToefvRBUaoGuYMVo8tw/cb34iN33IVwdBTNTsfkHZfoxqlmvJtcaQHRvF4LalA2sUX0VkCrdQwPPHAvrthwJS6+6BJs2foq/vjP/w9s2bIVScL7qdaN9zQZD4Sb0gBAVa+HgbAfN117Iz77u5/FtFNK3rQ887DhQh4lqDbVZjZpwBDluAJgfT4y6l8+Z3Fe0XVC7i+uQnppMHDQibvS/FGr1W23gYxpcW5wXfTVA+x55008dN/3cf3Gm7Bl63bc/a0vY66VYMXKMzHQGBPwnWYFOjHvqUxG1/WBdW63Z3Hg4C4cnzmMTntGmtrKPMJA/xjGRscwMTGJWlRDkmQCgbk+h4T2VFzTflvqoW4k0hAmauESUS3E0FA/mrNHsWPbm/AKBx/5wO249Rd+AW6jLs05qVkzZExyDZMmF6ri+Txhuyv0HmU6hOSfVgXNZ1SOabse2Nf1Hme0+UyeZTKCYTZlsM4ck4wV4efwmDmHI3S6swKAG503cOmlQxgY0PNKs9g4HLBxjMcVIxR3EE8UwLZ5ga0dfJY4730PVnuWC0+U1b9UFagqUFWgqkBVgaoCVQV+/gpUD1M/f82q36gqUFWgqkBVgaoCVQWqCvybCtACegEAEzYKULFATjcyVVdL2FvALbiZ2gPAVME0Zx1s2drCgZkJrLvyTkyedA7KTDPXrPJHrAtN/iPVkzZ/kKpEZlxmSQav9ODT0pQb3C7Fow78NEUjLzGQ5ci2vobDDzyKYPNu1OebcMpEbKOFMRYFuO1LkEfws6B4E4GIKoFlU91sduu3FbByk7Xl5cjJyrixHTRQrFqFYMO7MXLNFeiMjqJDqMl9cmPtzN1dQiAqImnLnNJ+khuguSt2uPLv5FwEo04ArwxkU7TmOeg/PIXu0y9i+qlnUJs6hHqWIUxSeNw85uYhk2wFWFP/STWkggwBJ6K6pKWlQkiqpgUeUDXNjXVmxnIrlgdL9S5ZqJsiHqkjXnsSht5/I9x1F2DeaQj4oV00N3D5pZCgl1u5WBW2+DqKgnARpFFInBrAT1DJ9/JF6SUJf8JoCXNViUjw5BGGGPWaZiZaaGRyG837t9utBQAMk6coWaRRsABEuCFvVcBUAIsXqKiHNEdZbKBZI44PkxWsgm9PbC85ZghyCIM1i5EWjwpZBHSQ1oiNq6qUqI7iSW19awsOHjyIK6+8ElG9phv8hLk8PiTwogjd0hVb0P7QE0WuQ3V4nuP+u7+Cnd//Nj56+sk4e6AfPjLQXHomyfHG9rcpjMd5a07BANXUQQ3IEoSeiyTVpgqCHmtBzDG2YL9NfqXdCCgIyZFjPulgttPE8U4TR+eOoxl3ETbqWLZiOS5sjMtYsfavfG+F78balwCctsqOJ4pY/nseUlUM1IoAaVxg5+xxPL5vG547vAfwGzitfxQbTzsT68YmMOBzLOSiZstpW5pkooZnZqsbsCaF2Ltncx3M7j2CvsRB1OG4D6QRIibFVpoj500Ib6GaXBPTYGJ2/+FRZceteQIMUT47KCjmdIEw5e/X0BpsIDn7dIx9/BfhnLoaHTdHVo/gOz6yboJ2q4kDhw9g67bNeP2Vl7Frz04cbx1DszmHotsV1RevYZkSLko4qMw/NgDQQpQK4NUTHj7za+fj0guWIsu6iOkawGzuNEfoBiZfU4+R66Eo3EUtqSDXKuy5XGUZbWNDcVTgPy3wFgAb9OxgJWPVKHQF2okymPCNQLBnOyt26LQKlsxuwlwfm7e2JQP4wx/7b1hzxgWSYa4W0KWAKAWenBtqwZ7x3AmzQlXucv7zMwSGG7tqfjaPmV9W1Wszw+V8TTOH/LtxnbCAuLceqIJ04ZwNQLaqUp6z1E9eUygApr45jARUiSWxgCm12GfjgVWn8lipPOb4l8YBNs4IAFalv0B5UX7qsaoCUe3wLcS250UAHESh2jkvWILrloUqGFXxLGCc6NGlgtfYNBPepolcf94jNbNcQwBEPWwsoMVdwXMRRiGSLjNP1YLZNqyoM78jINgCMVGVSzwA78W9fHQCK7uG87PEpcFYNeu9Wesla7RpLrBzTZtutGFE7aIVcNqf26YMtYPuuTnYWsjnSrYtVZfaCGbXX97XWMCAjgueJ401ZRrj0JED+OJXvoinn30K3fkWgrTESUtX4UMfvBUfuv12xGxU8KmsT9HpxtJcwfe2x2UIrHFN4JTlquNjfv44nn7qcVx55QacvGY1Hnnkfvz9F/8GR44cUVgoQ0ZttjVbmDXkvOBa7qI/6se1V27Ef/y9/4h2FKLd6ei9yNi523gDzW/mzZhwW1XJBPPyZCWRBRqbIGp9Y6GdF4lAW4nCsA0/pnHNNkHQApr1rNcCvP7qs7jve9/F2tPW4vkXXsLbO/dgYGgSy5afLLbFRdmV407SQlW20uiksL0oqPhPMD07hUOH9mJm5pg0BXJeRmENSyeXY3LJctRrDRS0IaHanfnNcSJrOY+T50PVutxzCcqppA999PVFaE4fxZ7d28TV4ZYbP4wPf+xjiAYHkEjTRibzRgm7yRCXfhq9p/aeTbTpx35ZlTt/76ftzLVhTO7/xqlh8TpLeMtr6NDC2WV2NlXpOVyP61kdc82jePz+r6DRfgOXXTaK0VGCYzYvaQMToTFjNAiAHWmE6eVeM/OYecJUd5/3voeqPcvq71xVBaoKVBWoKlBVoKpAVYETqED1MHUCxat+tapAVYGqAlUFqgpUFagqYCuw9QcfEgDMTUhxMZa8QJPzaOygRVUpQowMrtgbaxYehRPMkmzOAlu3dXBwbgnWXXUnlp20TtQgVNxYhRs35CQXeNGGHo/B2gqXWQm39OEy/43WvlQdMkMuTjBAKHLoMNo/eACd515C/UgTfoebvNy4TuETOJRUvdIC2dg8W8tGsQZWFY3AXwN+eSyyIU1AUpZIvRylXyJnduDEUrgXnIfRG29A96TVaDJjMXWQFF1kgWJZejE7VHGlqdhFp55mhQalL1nFTT9RUOe4iASaE7YSRADDaQnnncPoPPs8Os8+iXTqKPrTAhGhQ8nkOwIzqlIUghNSM/uUoFk2Nqn4ND9TMEZa7iIlOnaAmueLFXIRuGSmiJj3GXk41nDgXnEe+jdeg/raC9BEA/NZjFQsrQ0gN/mOFnAshsB2I1Y2qkW9pscjihdaQEp5qZAliKIyktnICm9UZWOaC8ROV3+fAIMbxWJ1akCLVdVRIcUvAh7CDt80JiioptLPqtYIgPVYqCZi04ICYDHRVqmqaHyo+tWNeMIe5SwizZJNcLHCNoBJ1HKse1kKUOFGtpwrIZhkqDqYn53D29u2ie3n+Recj6HhYSRUOjsOIskT9JEaoOfkhHcBXD8EN4nfevFZfPd//hnOKQvcfPrJmKh5KNMC3cTBnulZ/GT/DkROibNXnYLRvkEERY6aUe7xHKiSInAUOEag7qtautNNkZQBZtttzLbnMd2aR7PbQpzEcszDfX2YHBvH2OAQ+uoNDAi4UZWbVXur4s9kVxrlPIEN1wZVWhK05Ng/P4ufHNwvf/bNzaFRq+GSk1bjkpNPx2RYR0Qlsc9aEy6UYiPNQZKytoy7LXIZm8J3c2Dnjt1w5xJM5BEGMzYZ+Eh8VSc6mUI3awOqEkhV1HE89BoSOH905nBuyIkEXK8ImjmBfGR9NcyMDiG4biPG3vselGODmBGlbYDQ0VxdJ3QRZ13Mzc5gdnYG07MzmJo6jGNTRzAzcxxx3MbszDRm52YEcvJ6MF966egEaqGLgztfxq03T+CidePIsw4yZo1TAZxTARzK+iZZ1ebYVYmpEIh/xKLYWtYaW1yFRnodrNLU1kP+W4CHzeRVemfVuEEQye9xLHPgM+tTwCjLlPl4c0sbjzxxGB+8/b9i1dpzkUkacyGgN06oPKYNOkGryfGWz+JSrYp+NmFoYkBPgbzYAngxwOV72fuCBY+iwnf1nG1EgAW/Ft7Y19pztIpXm4mqOnFeY8/EFlgr2EzuR7TipmOEtW0mc/L9UM6Razehnby3QEu1GLfWv/b4dT1UK3zrlsFzIQQLaoRs0oukOaa0tGXGuFkr2RAja1IJhG4ozhQCsnkPMtm9VqnK92ajCc+I703AzePnUi/jU3JH6VhAYExIXsClAtu4NTDTVKG9XSPUBlejGJi7y2uv9xhbT6tQ5TgUEI8CobGO70qcw6KccJpfJOkCAJYWnwV3BnX6UIivwM5+lmazqiuHaqvteFVr5RoBmmSAc27ztsamMFf+bN7yBj7/hf8XW7duQdzuIoSHd518On7p9ruw/trr0GGzilyLAnFCKGmfN3ReEE7yutLul80TrOHhQ4ewZ/d2bGCz18gAvvSPn8e37v1nzM7OanY1719yW9C5yetB9ahc16TAQG0A6y9aLwrg2tJJsE5aBzaE5GozHmjMhdSUkQ5WYc4ZZqIdAjZPCGgX3w/jbKFjR0a1geY2k17mD5tH/ECaYqLQw1ObHsQ/3f0NaWCZmZ1FFK3A2JJVGBweVQcPt6u3u1zBKK8Ba6xWyQSgXDMKdDptHDiwF8em9iDLYnk9weiyyRVYunQl6rV+uB7v20BqmiaSIkaWdM21Uyt1Xl46SbDZ69iRAzh4YDf6wjpu/cBt+MjH7oDf34dOzvuVUc9K8xHb+FiXEqHXt9AYxnucVYnbZjhtBFJlvcybBTcM1luBvTRycbzRtSHQ689nEcdlVROUBZXBbKqhJTRjJUK0OtN4+pF7EM1TATyMgQEZpeoYUrJJjM1hfDKj7TVHMRvaNItdmh5MBnFlAV39PauqQFWBqgJVBaoKVBWoKnBiFagA8InVr/rtqgJVBaoKVBWoKlBVoKqAVGDL4x8UOiaZoSKUNJtmkqGncIgKINlkk51Q8SAWAOz6VFg6ogDeur2LQ3OTOPfKu7D0pLOV6Cyon9SmltCBm3gCCWWTVJWf3HH3uClXuijEAtpDIPl6IfxuG/2dFuZefhmdB++Hv2cfwk4BJ85kUzhNuiAjku125vOpNy7lJwI6BKeKwkwh7GKVkgAS8zslX+m7iAeHka89HUvedyOyM05Di9a+tIJMgLjoIKdSRHKLfZEaMrPOCT2xxBUljhfBTQrMB6oSou1zJCpjB2mZiV0jrXSDuEC4ex86jz2BIy/+CI35WTTijlhd0xJbbLdZY7EC1ZxIngs3GwW6cLM41U1gARFUD4oCmGCasKlETiiY54hcqhIddPwCrdXDKM6fF8Q9AAAgAElEQVQ/B6vedwuSiZWY9WsCjVOCAsIlqrMJOGiHSpUTbWSNpSHBKq0jCRuotFJrZkIGZrqqxbds3rs+UlpFUhVIS2rJ09QNWfmSTGCqiyDKWW5Oc+NUlHlCZVUVyc9QGKmZ1Hli7DUFBLoCNfk6O6b41jJWecxG1UqFuoVp3PC2DQ6ay6lKWmZDiv2zwE5mmEbyeUmcqILMKCklz1JU2pDfI+lpt1rYs2cPWu0WTj31VPQPDEoWtCcZkWoRzExXGoJyE5nwIYh8sd7++l99Dvsefwx3nX0W3jXSQCMnFW0gcT3sjmewc+8uNKeOY+XIJMbGBuRzmZXJuaIAkIAvRSfpSg3anS6mmy0canfRSQigHQyPDGFifBSjAwMYr/ejwVxdUd26ovCKi0RqHkodS7Gipl0ybUpVYUVY7yGhfSjtgtMCzfkE249P40eH9+LNmYOSt/uuyVW46vSzcO5oPwIqE31mJBulJDksHLXXDVzMddvyeS5hDMcoAXvUwM4Dh7Hlre04o28Cq9FAvfDomKzWtQRcMhapyNOsWw4gNkZwXhPuSDYuRZs587mZK672zFyyeF4c2yXtymshZkP3/2PvvcP0Ks9z33v1r8yMRqM6GjXUAYFAQogqDAKMbdzBJW4nTrwT29n7OOUkPnG2vZ3ESXbaOWluMXYwbtiOExdsehGigxFIQgUJBOpt+tdWPdf9PO/7zTi5znXtbf5dk8hCo/m+b61nve+7lt7fc983kpVLsOAtN8K74HyMc0651M57Aqg7dBdgLwrBd+4iCusU1As0acctpISJeYZmu4FEbMRpOxxgZk8f2pPD+Oo/fQbrVk3gkvXzBRSkhAdI4XI8F1TPqVWxqGnFOlxVcxzrBGucW5LzyuxgkxUqCtuctrs1sWPmefP8qebjap0kml0rakJjB05QpcpgzWHnn/nzhJ1UpTJbOssD7N7Xxj0PnsRbbvpDDC0/R+2qxfKdMIbQVCEW57VCaps/rWNEIBLXD64PYgtPlwedmzbn1QhbtVEjieELGHPleul41qYcsSguCJ9tU4jOYVVzqlqV70EwKk02VKHK/UZV/1RMCviGg0oYimreZ5OErAuqgmXTCdekSrUmKmdZOwjJPAV0AknTRCFnEEldecySfSzHoupreR0dGWgVLOJVNj6pi4ACe9NUYu5P4rbBsUwdMBX69j4pIFCBercRhnOUIJQIUGAqz0tVtcyM5X3N3tP49rT3lZYX7XeS8cNjljnsMbecgFibfahgtGphq4hWNa9mN+t9kvcfvS6SIZ4rqGb97DWLKrS9zsUemBbaFuALnBNVMYGbgmNtMqILg7pY6N1M7208L67DUcjcecI12i7z/ALyfLES5h3w/vvuxm3f/DpeOfQKAtdDtXBxxbqL8KEP/yaGVq1Bp8jQSAirzf1GQ6F1nFAtH3dMnmuOJOng4Ev7xMVg06b1yItJ/MVffQ7bHt6GdjuWc2HjiDhWixpbYbW4gPCe0UnRG/Vg/Xnr8Yn/9gn0LVkq64NtqJF60RWA5878ddrdU50uzQGCkk3jkhyh5k1Pyy2m4wrHIAEym31YT3sdpImBTgGei556FUXewTdu+yp++pOf4syZU6jVezE4uBa9M2bLnJQohYDPYYz7MOuyGZNsYOH7s0a0mOZzGt/j2PGXMDZ+WtZnMKc5rGLOnEHJF65Ue+EHFfhs4OKamDTQbjH/nPd/dTTgpY0i2qDEOHbkZZw6cRi9tR688y3vwc2/8itwKxEm4w5yX8cKxyyvj8w93kPcmgJyNqywKVCaCrgmqKW55kvTa8VYnHN9YCOHwHaudWqFzterLbo+q+h44DMtR6BptPEUVnNOj0+cxIN3fRM97Rdx2aWzEQQtVCK1Jk8zji2OTw++x7GRqT24URzr2qSW5mvf8JNyz7L8d1ZZgbICZQXKCpQVKCtQVuA1VKB8mHoNxStfWlagrEBZgbICZQXKCpQVsBXYeeebCm7OWgghMFGsoM3GmUAg3ZxTSQ4hleYUcoOSEHRiwsPeAzGOjc/DBZe/D4NLzjWKJd3YFyGVKKZUxcHNT5eby/wsyWt14WaqvEqEFbqoJSFqeYgonoB76EVM3n0X8MxzCMcbshkutsjG3pNYSNQhxkqSG+u0WhX7YxU5iXU184slm5egT0S8OVKXWaTcDPSQ9MxAfNZK9Fx7NYKN56NZJYigRaOHDi1pM8IyzTI0+/qqTiTEMBuVBI6yWaykQoCDCZ2VjW8ec0CVoe+j1sgRHTiGM/f/DO3nHkfv2AiqrQyVIpAN44yqFBgFFZVDkmcrojTZPOb72tReUaiJ0pZbk1SocIO9EPtbqoN5PQlEOtUAjcEB9G46H31XXo7WorPRLIAW4QLVcMyN5XvbvF1es5xW27LNahQ1ulEtijKeqxkjamWrm/yqKtLNW6sMIzi2+ZnW5pav4Wa6vIfJOxUbcqkpYY0qxuTEqTK21tfGqti+NzfKef4KblLZyJXPJ2rxmNGnG9z2vwnrFBJwHOs5yHvIl0Iee/yEOdaa18ISbvJKDjG7A4ocx48fx6njJzAwsw9Lly6CG9REWciN43acIHd8OEmK3qoPx0sRzZiBB372Q3z7z/8El1WreOuqVRis1OG0M+RhiKabo5GnGBmbwInjJ3EmHZec0YpbgZM6Yj/Kc6U+zA89scRmUwLhQlSpYqBWR18YIfJph0s1IXOmMwQp4XuBmFQj8OBSjU5LYznvHJ6oZfm+Ck4JPeLCw9HxMzg4egKvjk7iwESCE/AxigxxcxhXzZyNt63bgMFaFT0Eikks14/vwwYEI7Xu2swSYvjME+b1DhM4WYKgiDDRdvHgnhdQnB7H+t55WEAAEDMXUscCmygkhVmUvYUAaa5HbHgIuPHPdcDMRdLI6cpGkd77qsKXuRk66Mzw4Fx1Nfrf8GbEc+dTD4ZmkqHNtSQkgopRh4vQ9eGFkarwpYlAx7TY1gqYU3DLr8ALMD56Arf98/+NVQuHcflFQ6hWHbQFeOUClGl7LWuQsd4VQGHsd39BaSrQjZChO8u784cWtnYO8XPVuljzRiWHk/NZVLlUCWomOccwx7ooSEWpS+hGRXAVO3ZP4v6tp/Hmmz6JhcvPReay2YINOrLSdJXJYi2ea/6mrGe0NjZKP2U+qmRU4KfzS0aWzTAXRwBjhWyscDV/WqGxtTIntO3aMBea7zldRSxKfuabU9lugKyswWLtrgDK4MUueBT1OmtdsD+ItbC2u2xG0dxVtXpXBbxtErFqTnsOURjp8ZjrTwglMMrcC/h3vA/ovY/W8lw5TTNVynWRcQIEwOYeJrEE6g5h7y2sSYdWxp6q+wUOylqoQF0ALZtitGtL11h28siU0Nms65jmvKq9s7oxqNJfm69YPxkPxg3Bzpnp9tC27hxbtBWX8WaaFkSR6mnDFuccf4ZjWfJ35fOZr0yrfW00Efts3nPt/ZruFKZ5yubr8howe1cVwJpVS1vdMPDRmBjDI49uxe3f+SaOHT0kCsxaVMHVG6/Bhz7wEcxdtRRjWQtpViBpJRK/kMRqtSxZ9aLIjcQJgPe1XbseweDslVi9ZiUOHd2Jz/3ZpyX/l9MCBcEtGz3YBKG3cTpCiONFksHJclSdAOeuOhv/9eO/haF1G6XxRmIIzH1FXE+MepTv0Wnz3qT11vrwWqlaWh6xjIpU1OimyUes3OX+rvNEns3E/YDrdoa+Hg+NyVP40pe+ggceeESyi+fNX4iBmfNE0Ur1P683xxAbsgS2W4tzk9HNZisegMylvEAYRYjzFCdOHsXRwwfQaYzJc0HoRZg1axALFy1HWK2L4p7zJGHNE64FgaiD2QzAc2E2cRpP4tjRlzB85hhm9g3gQx/6TVxz7XVwowBxnqHNTGVTD/scKlbSZo2zLglTqnIF513XB+P+IbbmHE/G+plrlDQxeHwmUEcWKq35PTZ2cK3iXM/zjoxhz61K89dE4xi23n0bau0XseniftSqzH9XK3ZNf2CGN+MEckSc9zLedcZpHra6MZz7hh+We5b2Hxrl72UFygqUFSgrUFagrEBZgV+iAuXD1C9RtPIlZQXKCpQVKCtQVqCsQFmB/1iBF+5+c6FWkaqikE01AQVTG8dWuSObjgYAy4a1Q+tlD8PDBV7Y38aZ9kKsv+IDmDu0RpRHNqt2Sv2jNo8oqMZQRZb45eWO5OlKBiYtSQvCKg+9hYeeU6cw8sgDGH94K3oOH0PYTgxY5X5cripL2TSlFa4rG8dWPVT4BEKqCyPFoMKY+cYk0jnhEZUaDq2fXWRBFenSJahdcTlmvG4zmv19mOi00eEmIlVttG2lBbYzlUeplsa6uc4v2ZQ3kJSAgeeqOYomW1kUqplYe9IGOMgc9CYZ0hdfxPAdd8HdsQvR6DA81kcsKjV/0hPLZLPJb2R0kstsVNrWulSPgaoxc5W5yS6ut8xFduGkQB4EmKgHmJjTg9lXXoL61deiM2s+JqkmhCewQjIfqXxidiuVsVDr4qQwlpTdTEy17+WmNL+oGhVlHvPyjDpPSm8Asaj9TD6ohRhqNWptbWnRSlUT1ZgWAJtNcdoJT9v0nf6e9jMUXnAcUKHLTW/NFrUqYrUfncobtmpmqwrXXNHMAGS1fOaXMnxVkfHLKgTFNppQmaprFDh08BU88ug2zJs7G2vXno85s2aDGY1UUyfMznVyzeZMEvR4Pp6684f43i2fx/jx47h22WpctXAhhvrqohTNRGYGsUQfd2LZjKetKfMbab+sAJGKYg/1MEJYuPAzBxWpXYoKxw83/bMMCfMZqcIjSGE+NWE35zHVWYSSHKFJBpefSTWm46IZdzDcbuKVkTPYeXoEeydO4aQTo90/Ewsv3IS1F12CsZMn8Mj3voH3zhnC29ecC6/VlKYAZscSWLCRQwA+62PtOo3DQC6fV4gqLXZ0jOVxiOeOHsETO5/Hyp5ZuLQyD70Z8xc1i1PcfRWbyv8KNOCYyMlzPbHWlfxwQl6BAQpmpZFAQrup0qSOkKwsQ1wBRoaGMPvNb0XtssvQrtYQ82d57J6DTrMB1yXwJRxklaxDgh6BZEsb2GDBXRREBgD/AdYsGcdlG5ibSXt61p2gsZDmFYJxdVgwcG6aNb6OV65larcvzRfTcnA5rlkTBaZTtvpsYqFyTuzSRbWuYIngk6o+KZYobEO9PrxOBLheHc/tGsO9D53CW2/+Qyxddb7Y3TODVKyCw0DUiwIPBe5wfqtlrMJczaDWGllYq7bibEqw6yPnFu8LnAM657QxSBV6qs5XyJPIHOY58CujfNoojm3DB5t86DAwBUR/8X6lik/aIxMkKjRVOKNWz7xyYktMm3dpJFLnATYlUAkoJhJSS7WjVXtqVWrzGGzesqqCaSscyXva60RrZgIxq8imQpnQ1AJxL6iYxhhVNfLvuJ5Y62h+Lq3lqZKW0c4xbhS8do2iWlngr7F2ZmMR7wnSWDVNKS2NIjkVr2xwsXmp9rpNOXHYtZnjb8qyeeqJQZoURBGs9yL789JAQzAp1vq0wPUQEwaK4jIDgbmo1VOurTE83uzNl9yPrfpdLKkVcuvlUEDPex/vCeIMIT+e4d//7fu4/fZvoNGYQNLpYF7vPLzphrfipve9Bz1zBtBOM0w2OnDY6ZWYOAC5pilcL0AY1NBsjmHXC49i/fmbMXdOH+578Cf4/Bf+FkePHkORc+ywEYs53wrtbZ6vmAcTaOcFIvg4a2gxPvLhX8P669+MDsc4bbgJQHMCU2lZEZAvefKJjnPbSKTyYntfUnWrrT9/Vp0OtOmLucaibmV8gUQtMLPWk/Vlx/OP4pZbbsOuXftRqczEokXLUKvRqpmwWZ4etP6y7ug1tF8W2vNzLYClsjuoVhDHLZw6fgiHXz2A5uQoHaIlB3je4CIMDi6G2CQwDTdpaUSAx0YZQlXCewe1iofm5Ii8fnzsNJYuXYHf+q3fw+pzzpX1m5nyjKCw2eE22ztkk4JZ9zSTWsebtYGXeWXcEzgq1R1Bs53lvi8NjDrGmdVh7aPZoKONO6wBrwNtunnfCuF7NXlemGgewyP3fhOVxm5ceGEPenuYSc1mN15brk0+Ai+CQ5cIWfs8uWfYRjZ5DgNwwY13lHuWU8tH+V9lBcoKlBUoK1BWoKxAWYH/7QqUD1P/2yUrX1BWoKxAWYGyAmUFygqUFfjPFSAAtlaVXbs8WgSKqs0qiRR6UZJDkMHdeYEK/OsMOHM6w64XmxiJl+LCK96P2fNXms19tbWUDV5j/6gqJGYk6gadKCeY92ZsImUDjxu/roPedgvBz5/H8J13ob1/H3onmwho62c29XVLlSDDbAxy49pXJRdVjioTIShSFRv5h+JGVW/J+ZF50WJx1lyEl21E7zWb0V44iCYjBHNaEwKxAU0GO3WLqJuMuslta6dWxxL1OZWtJ5BQVdP8Yi15/grfMtQbBbxn92Ps7geQ7dsBtzUMt9NGmLkIadnLg+AmPjeRRY2kWYHWhlSAhnxP1WC00eaHUW0om6BUrnCz2gtEjZpUI7R6QiSL5qJ+1SbM3PJ6NCp9aNLakLbWhNdejtTpwKHqNies8MX+WhXcumMvNqfGXpHfslm9mjupqrgusDFjSZVo+oubuKr8tVbBqoLi2BJwKMdv3oPqHQFGalFq4cN05brCMLVj5UZuHKfdjEpVaqoKjF+0veTFtxvJ1rpUc1KZBThl4Wqhjc1x5GdbpaLAYFHDO3j1lYPY9sijWLRoIZA2MWfWHJy1eBl6qhVUKwX8CuFZDred4eRzO7Dv3p+idfIYHtu1G+MjI9i0fDGuXbsK86qRqOk4hjqiegaKdorQp3KNoB5wwwAx8xkdNgdA8oN9MIc2ROamyAkoZJPblXEj6q6MdsaqWGfSYlpkqBALO4S2wGSS4XhjEi+PDOOl4TM4PD6GM60mmmGIMaRoRQHe9esfwxve/UHMnjMH9/zwB/jmX30Gb+7px5uWrcBMQjA2fohym4eqoE2vo7XhVEVgSotqwn6qbpm97QC1IsKRkXH8686nkXcyXBsN4ZywHx5hioxjQmWq6zXimTUXfsKmCmm+KMjMddwJXdQcSjNcRQlPxTC1uMyKTkMfjVoAd+MGzL7p7WgNLUbq+Wi3OgY6+Yi9GO2khWpQ07dSP9guqBIGLNbHvlifE1yMnjmK277ySZy/so3L1g8iCthkwpmek2Yio7qeftIGAMvYNMc9pbZUaC/NI0a5btdpjvmCTTOi5FSlPe17pZHHKPClGUJy2O2cVegRRRUDnWnJzzWQatgAzz4/gge2jeAd7/kUFq9YixQxMlEIZ1pzs+ZwDihgVjt/qukUrtIZgQAoEHUdwSv/LBnf0iCideNrRIlp1isLlnnN7PrBDNLAWAGLha5Lxe2U04CAaOaC57TXVQttVfHrmqgwV8eBbWzSxhR1ARDbWgPKFZZqPr2odWXd0lzzmEp2zo3MAF6xf9bzto0kVm3btXsmHJXrpdfGKsMJDHljYN3UPUHdEmzWtq2PVeDy+OV8eA1NgxEbhwio7c/Ies8hLfa4vOGo4tiek13z7DFadaK1yBVFpMkNttfD/p2qqqdUw7bRQNSOha7d09fMPE4EXrNmPClCuLASqf09ry3rJmCQlr0E4wp+eQqyLnPdMpbznGPdZippTzFdOFT7VphF7WBs5DS+8Y1/wb333Y3JiQmxe587cy7e95734p0334w2XEwmOY0sEIjdRy627ZlXoOD3vBDHjx3CkWN7sWXzG0UF+rVb/wk/+vH3MTHZkIzXPOP6xXuSvd/qGkTFK6+nw3lX+Fg4bxAffN/7ce3N70OcF2i2O9qmQscFG3sxrRFNa6z3QAu7FQpPAU7J6rXuK1Rxyz1eG1o4J7nm+26Ovl7aP0/gB9//Or7/rz9GYzLHzJkLRKUbVqoyDmW8iVtFJrEKhODT79fMLZbnEqOkl+vCMS42yQ6qlRCnThzDSwf2oNWckMaaarWO5cvPxozeWYg7KXJ24fAZgPcAaQ50UavSUj/FqRNHceTQy0g6LWy69Er8xsd+B7PmzEacpXJ/40onFv0W9HLNYqNYSGcaXd+mWzmrCwjnoToASL672Gpr/ISonaVpwzR1iEU014dMmhs59vg8wzWUVvyOS5t8RjrQFt3F+ORRPHjXrehtv4iLNvShpycXBw1Rfhep3Ct9l+ttKjn2YttvnmM02kQWdpz/+lIBbG6W5W9lBcoKlBUoK1BWoKxAWYFfqgIlAP6lyla+qKxAWYGyAmUFygqUFSgr8IsV2HXXjb8AgOVvRUmhG+NW7cNNMwF7VEwpjxQAXCQFhodz7HqxhdFkqSiAB+at0Iw1UWRq3qsqXnQTX95TwAHBh0LUwNFMWD8PxXrR8TLUTx1FducDSLc9gWzkDPx2DM9sLor6TnITpx4LVdmiyjHZXFc0hozZpdPsoK09Iz+3oGJxRh/SNWsw44Zr4a5fi2GeV6dABZEA7mbWQeon+n6iBjWKIsmmVdWa3aAkH2U+IpXS3HCnKkSAt2Roak25Gav2vQQMOWpxHfVTHbSffBan7/kJgqMHELYnUYeHWkLr6kysrGlfqzagxhbZZBuKjbapAzeoUwEa/KUXM+Mmp2wYc1O7oJQMbYKfgRqSVQswsGULwgsuwmS9H80mf9ZB5tNiV1XhflHRzXuX2JCQQc+ZnxlEIeJY8xKnbJMN6CHsmGbVPF1hZlWOcoRG3Ug4QDgmVq3GWlEYnrF9Zl7pdOWvhTDT1UBiYywnTsVTLsCLryFo4le1SgBGAMw/myxKo2hWa07mk3YMqLGKT35Pz8+CElEYhsw7JYwT2o+77vwZFgwtxIUXrsPWe+/A6Og46r396DQnsWrhAOb298Jp5xg5eBTN/fsxrzWJAT/Ao/v244G9O5F7CS5ZtQxblp6FwVoNnSwWRaufAT736GXDWsG4X+M1Yb6nbupr7mgILwzRBje61SZd7NB51QixOF4L/Tsn8ESh1xqNMdJu4VinhZcnxrDj2FEca7XQ5Dh2A/T19mFwYAYQ+nj55DDe+7HfxRt/9VdFWffQXXfglv/5h3id7+Htq9eiTsWa5PJqk4JCi1x+t0pXmyULsX0GnKRAI3DQQYq646HTyfGd/Tvw85cO4qr6ELb0LMBszjyq0wgwuJ5IpqYrrgEEv6Jipa2866BDGOj5ohikIth+CUwVAKy5wASlqePDqzoYH5qF3rfeCPeyzRhnJnQnRUArAt9DEqVoJW1UvErXgpfKV6vgkzzsDjN7AxkzVGmOnDyMb33tU1i/JsUVG4fgu7FRFmumqtrQqnrXQjqrBla7fQNvTT4sVeQ6Lvk5VM9qgwNfawGwqO/NyQpsN/BI7Wd1PeSYr1XrXVBKAOwz9zx28fSzp7H18TG88z3/HQtXnEtzb1k7NAOYCr/YAF3NE7XAUi2GbbPLlFLWHqfku/8HEMvXEhLz9ynrZwUnPHaxdTYKZt4joqBqzoGgWdcAAnfCOVnfWSdj6WxdLGzDgWB0A0UtANY1weSzimpR7YtVwacKYEJIeV8BwBxbRo1qFKtyrBJpYAGVKhSnN47wZ3irEPWouUfoeqegVtW6qoTm+RDM2UYAbZIpZG4rxNPeA22QMfdVWqhzLbBAXdwTVBEu9x7TKCOAmyp25rGb82VjwJT6Wh0c+Gdr42+v2XQw3VVhihuxAe+iLve0YQxAu9M2DSA5woj57poHLrbkxmZfWJ1xjpB1i/MmUiiv1r6O5Gozm5nXnq+lq4Q4twecY1QTd/DyS/vx1a9+BTt2PCfNMLTjvWDF2fjoRz6Ksy+8CMfGJpB7EfxCwTmdCRAxfdkTG/bdL+yA53Vw1ZXX4vTpY/ibv/1jPPHko2i1OwJ/CYG5iNgIC4GRxk2A9yzO48gNMW/mbLzjrW/Duz/ycXSyDI0O7x+h3Mt4vaTpTa5Ljna73VXA63OEcZEwwN3OAb6/5AznKfwwkFoy41kU9WyoECeRHLNm9eHM6VfxpS/+LR5++AnUa8yLX4RarR+OGTei0GeznTRmaY4zx0StVpOx0mg2Zb3gvcI2ZXV4HbNE8sajSk3qf/DV/Tj06j7keRuhH2D2wHzMn70EYVhT1wVaRIeBXM8o8FCthpgYH8XhVw7i5LGjqFYivPXt78I73/NBaQ5IslQgMF/LLHurOrfjPDXxF2opz0xxVeHrM6k+g9icZpl34qyvCmB5zjJNKpL7a5431Zqd58/fOS9osa7Pb0XGNTzAeOMY7r/jFvQnL+GSTQOoVtW1RqC9S8WwWE3A8zJpYOLA5HlwTnAu2OfDda//cblnWf6Dq6xAWYGyAmUFygqUFSgr8BoqUD5MvYbilS8tK1BWoKxAWYGyAmUFygrYCuy+5y0CgO2XVd5wQ3y6MphQlVgiI3iQQDzCV0ImD2OjDnbsbYoF9EVXfQhzF6wRAKwb7gr4FGzopwg85Oa1WCOHsjHtknJRncHcXyeA1xhD/txTiO+8D5Xd+yU/tWDuoMm4lDfijp/svykwkVxI2jqLpaIjAIz2qTlhJ1WGriqSmZGrykgf7ShEsWwJoqs2I7r8Uoz390gGKMNw/dRHxQmQIkHTmdQ8WeYCGgArIMbAya7SjJl4rJ3H7EebgWzUJ1ROMf/U5DICVNfmqGQ1gc3R8Cjajz2GsfvvQXTiGKJmE6HJGiR3EBWkEIXu1TL/oeo1OX/CU+YFi9ZZN2VTWgBzB1iUbZrrys3ePPQQz6yitWIB+q65GpWNl6Hh15HFqVgatrlJ74cIae9qN9BFwcxMXd1E9gx8kExQgSRUFuomq73WNm/QQhmByla9SFhh83kJD42aj5vIvI60O+Y5U/HHpoGuh6pRlctmsLGOVbWgKkFFeSe2zZr/q6pdfi43kRVmde1YDaC0Cjn+vQUlPAe10dWNeq0fVcuqJafNbNKJsf/FF3H40GFcffVmjI2cwTNPPAghP0IAACAASURBVIrz129A6rn4zne+iUPbn8byWgUbBhdhfhBgBhLMcwL0BRFOpS08fPBFPH7wAMYnmrhg9lxcvXgJls+ZjXq1hjaVlYS/lB7xuplcwyKLEfL8OZ2oLC7YZDCVWykZqNwoV22ZjAFC5Ua7iYl2A81OC1v3HcSxZAKnsjZayFENKphV7cP8aj8Wz5yHs+bMx5LeCkaSJn64fTtaS1fi1z/315i9eBH2b38af/vJ38KGToJ3rDkfM+EjzjqaS+q6sskvkLJrVe5KNqqsBUUim+d57CKLQrTSNnwnRcWJsPXUCfzg2WfQk7i4oTYfF/YOoC934KSE2Q5iqtmYUwkXkdgexzJHCblEzSxZ01ShqX0s/5+NEbx+8iW5mxwfPgq/g4k+H53zzkHv229CsWqNZB57aY4OZ09QiO2nSxUhB4xRxelb6ftxzNIaWQCA62Dk9BHcfut/x4Y1CS5dPwjP6Ui+MK+DqG4JALnmeQTene644ntpbqWqOGkZzc+smMxZq/QVcAdXGi9s04XYEos9vypGRYUneZdU0yt0FPU81bsBK6dqVx4PjWyf2X4GDz46ipvf9xksWr4WnawhlqdUyRG2i3Vst/GFkDYW2GOVoVx3rUWyKlxVocfPF5gombEKLu2ckmMz6mX7PYEzZq4ROulrre2w5qvL0i9dPKxXrNBKcnZ1LeiujiYj167NtumEcE5jA1SByTpxTabymPPaD2j3alSokuGqjhK6flkYrI1GYrNNJXJ3TZ/KO1aLWoX0tg4Co6kipYqz67Ch9y5p7jBKaYX9VDkzj7UiSu7crI2SsS2ZsFoJyds291e1idbP1JzdKdt7u+5KIxKvPxuw2ETh+zIOeWkIx2XumDXRQl9t+Jl2/zafL9byhMqEYO22NghJ4482WQh4FvtnbexR63C9Z7MhgVbJohQPQ1mjurbftNrlfcoNuk1Xku3uuQhCD1EYSNPH3r178K1v3YYnn3kUSbuBmUENmy64GB/+yMewZNU5GOukaLaZSU7Yp24YVKd2Wm089eTjWLx4HjasX48DB/bgc3/2GRw48KLYVxMOCv/n/Z3NWpKZTFUs13/OsQxJm9A5RG+lhs1XXIlP/+lfY5yxEaLod1CkpomANRIrbzYitUyEgCrktUHAKsWNO8m0GAWxJ+fcDiNZ1wI/VIW5QzgO1Oshdjz3JL74xb/D/v2vYu6cpejvH0IQ1MWqmGBVVfqpWlkbJT+vr2RlMweajQ9G1S7uEFyD2JrnUtHLXNy6OCeMjp3CkaMv4vjJg8iYR+/XsGDuUsyZNYRKvarxG8bSms2B7XYDJ44dxZlTp6RBYPlZy/CrH/kNrLlgg3ymRHCYWAy7rhJ600WB46OV6tyWpjqjvufv6riidtg8Vp6bOntoTZOYY0obT7SRQ621+Z7qGMJxFiJLOYe4HhplfhEiDCJMtk7g/ju+ip72Plxycb8BwFxTM7m/eXTi4P0AHc10F8cXAnTmCGuTI5+vzruuBMDdRaP8j7ICZQXKCpQVKCtQVqCswC9RgRIA/xJFK19SVqCsQFmBsgJlBcoKlBX4jxWgAtgqG/l3srEs4FRho1UBq7UmYSozRmmxqtarhKnTAfDGq/4PzFt4tiijqHah8kZVTvrLqrDs+0c+1V3M4KX3cIaKU0GNFo2vHsToz36K7Omn0Ht6FG5sICY3DWXXVNVTspltVYdUF6sfr6pTcw8eN+fcQhSt8AuxnmUOXEKb6Xod4zP70LP5EvRcfTWaC4YwRqWwOa8icRQWewVaxbhYQhMA23OxFtA8J26gU4XH7EcBISKPNv63BnpbtRz3/QUg0U6Tlow5UK/UUMuA6OQwWg89gomHHkL9zCl4cRteO0YgFtxEEfb6MK9SN9+Fx4vtruY/BjlVTgp8ybmYs8caIFD1o6iBxVrWRew5aM6pIl67EgNveD38lWsxUTjoFD4SN0LmeQidGEVKS9gppXFX1ScQZMreVemMqrutooffsupne/35Z4EctHIlFBDoBVFNUSkmwNdz0e4w55PW3swwnXpPVfnoeYulMFVRAnM0A1rU3eT4tDM3FroCcGWjW6HPdKUQj4HqN6oPBaqY8cr3F/DgezKexWJbXu+JCqpeq+H40WN44P77ccG6C7By2SI89uhDKJwAmy6/An41xAu7duCWv/0bFPtfxBtXnoVrli/CDIYpjnVEWdoJM4wVOZ4+dBT37d6DY20qgz1cvmAJLhpciqEZs1Glf3NIsCJFQmE29tngwAGQFwTDrihLuSudJjE6cYJ2J8NkO8ZYnGA0TXCiNYnDoyM4MTEqoONUnKIncDHYU8PKuXOxYtZszO/pQV9I8O8iYl5rHiOOQjx2+AjuPnIaW37jE7j2ne/G0T0v4G8+8wksOn0aN63bgAF4CHl4omSkUln/ySbg01flKDf0qYaP44YMTzcLEXOOerR2T1EpAhxuZ/jOjp9j+4lD2IAeXD93CZYVEWopoY+LFhsTqKrPCgS0YGeeLxR0EDBL3qXJvhVbX+ZHE3YYAEq7ZMl/zD0UfopWmGJiTj+CG25A33VvxFilR8ocF22xqA2DiuSxihpP3AUUhlr4ybHE8Uf4XK9WcOLoS/jXb34Wl65zcf7qPgReAicK0Y47mktslJYc4zKmBBDp8VmFuTSZGMYn9sQG8qn9cqC9L9OygdVmVzNYCY6ZSUtlchRVRb0rTSlcLwREkYtwvrEBh+peBz/fPiwA+N0f+KxkAHeyJpK0w1UCsYGeemwWpCRiOy3X17g66Pyacn6wNdKfMU0Z5gZESKMqYQPRs1TGB6+TVbQqOCUwJezWBhO1ftWGECo6u80akiWvMNSqqjlXBdSlagXPXwTZogC1lvkmc1aAEmE457sZO3K/snmiprGH37PjmMdPSE0wpODS2s7q+dr7KUGnVUQTfPm8Z5kmImt7ay2pOUB4/ATs1SqhGq1mufbpPOcaSNitjS8E6ArMVfnMBhpdL/lLGl3EbUJBu71OtvmGx8d8Xq6DYituLIb58/x8Ks+7rzVron1v23jDsRXwOubMow1lbexmBcsxqetFEsdy7xKInivY5zUlAPaonjfjUvO2eW+IBeTRqplfVinOuSD9G8w/p4uBC2zf/iy+/JW/x4EDu+GlBQaqM3D9627Axz7+O0ijKiapFC1SyWul+JjvPzIygocf3orNV16OFSuGcOddP8YXvvBPOHHihChtxUGCVsLieEG1tuk9Yo2pBM1yOafA9VH1Iyxfeha+dtvtaCSJ2AE3Wh3J3VZ4qfcznjfdJaRRxYxTsR42SnHbLGAdLbiO2gYH2urT2SD01Q2gpxYhTRqIggLf/vbX8eMf/QCnTk1gaGglBgaG4DgRgiAS2C7OGmL7TFtzqoptTrQ+j8nYYK64WJYbC2N5nkgEAPfPmIvC89Fsj2F49BBeemknGhOj0pAzs3cOli5ejahaQaVaMRb5ORrNMZw8fhwjw2fEuWLenLm48Y034i3veCecWkXmGNcqKr01Qzvo5g9zPMk8NM1XXFe7Xv6iM7fPkXQ0YduAjicbF2Hnm6rudV5o9jjt6LUOsv5LMx+zqtkIQ3hbk7E4PnFUMoDrrT3YsL4XtRrbjvg5jA7gnGIDCd1f2MSk19c+61iraX5v7Q1lBnD5L66yAmUFygqUFSgrUFagrMBrqUAJgF9L9crXlhUoK1BWoKxAWYGyAmUFTAWoALZwwW7mMydNBFZG3dpVzomKkOooNV6mCoVQdHzMwc59LQx3FmPjVR/CnAWrZMMxJTSUDTfddLWKK27oGa0LXEIYWlpGDvysENvjGZMttLc9hvGf/QzekUMImi1UiwA5laxG0WQ31wUuSz4bZEORileqUgkN/MwFORszQzOf6p0MtBGm6rjhh4hnzkC6Zjlm3nA1KmevxXAQocnNXgI/bvhS7SxWzdw87sh78dgtPBDlGHMPY1rxKoi0GcDcpRYwykxgUZVpdiQ3YzWTUe1PHS8AvEQUtn7uoZ76qB8/g8aDD2HikUdQGxlBtZOioOqLlRfhmyobCRJ44qLeMVaEBJ8Orx9/2mS/ElAQJskx8ZpRuQoXAe28CYBrPsbn1JGfsxzzrtkCb/VajId9mKBSke+bUaVIPq+gwZ4/x4V8smRbckPUXlVu2Ot1n/4lP2+UZFaNRmhtba1VVa7ZroQIvK6pnAvVZPw7/SyFJqr0m7LF5aYws0dpt61/J1DOVettC6P0GFQhx41iQharotRjNeDEqJQtNNFGhimYwoJQbddqNrBt6zZUogiXbtqETnsCWx++F+deeDkWL16KgipLF7j3Z3fizq9+EYuap3HTOSuwdvZcFK0ErhegQwmvH6CRO3hpeAyPvnwQO44dEWXrzMDHilkzsWJ2H/prdbF5ZrNAPazAJbQR4JdjMknRIMhxXUy22zg5PoIRKrBGR9FOU7STFJ28QCLO6Q5CJ0A1jLB++QosmzETy/tnYnYUIJS8aEKtRPIOxcqZc8XzcLgT47vP70bPRVfg137/U0DSxl//yf+F6u5duPmc87DIpy21qslYH0IPAmmd96rckjWFQC/rCMSuFlVktJf3cjCdt5J7aKU+frT/Bfzg5Z2YkTjY3DsPV/TMx6K8CreTI/VdgSwh16EiR+LRFpqoEmLLyrkvTQS+XnsBiaJ6NONIoKOqw0Vl7ibozIiQnHsuZr3tXUjWrMaImyBLmnAdApdQoKrEn4uzgTa1WLilcIJroovQ9yQD+Ltf/zQuWB1j43mz4bkdY1udi/02ezEU5Kq1rwVEthGnC1FN9ihhoR3DOq8cRKEqNflnaV7wuRYRqDI7mqp6bfXg9JJrIH9m1iobKzzJ7eTspWItyT089fPT2PbEBN7zgT/G4NLVSB1CY44vB4kEtU/lH1shtQW+tgGkO1emOUrYrFjOVzbH2L9ik4werwXIynjse1hgKXNOGofUUYBrLv9OLK6N3b+uu7Q5N40wAqR5sTSLU9XQahkr6wfXA3NOei7GplyslfXaqHpZYazYe3s6ju37KJzWssj6WuiYsHBVG0oUoLZabFnQ8cJj4fokjRvGTYH/SSBmgbXUUyxsea/RHHpR80sTlq7/0pTCZg9puFD7c7leZp3SBhZ1a9A1TeelXXf5flZtbvOVbUOTrp2puBtoM49mwVp1Mj9PYTcBrDkWAWjagMAP5rURm242XdDG2tjjatOP3kOp7LbruVgkm8Yd3tb4c3x2sABYxwVtmWlnbJsXHLH0j5MO/u3fv4N//ddvYWx0FE6cYeHAArzp+jfjTTe9G/V5czHebomNvMvmLAc4+OrL2LdvH67fcj1mzw3xpS//I26//btoNluImafOJgv1ZZfGIs1Y1mYWPmMQosa0euZ91PUxf+483PGTuzEZx5hkPjDV27Ssjw2Ql/WGzSRcj1JZG8VK3Zha6ByyjXL6MzJCpOEN6hjgetLEwPHjuRlqkYOnntyGr9/2L9i3Zx/gRJg9axF6eufIfaJSqUpTA3+xMUBgr1iX65rIpjVZj/lnKsxNnngX8lMB7EeoVPvgMzvcS9HujODgwd04fOgl5HGGwK1gaMESDMyaK3XltWs0JjA8cgaT4+Py3oPzF+DNN74F1225DtW+XnScTK9vrvbpuo5qZrcdizLuxCHAjD8Zz/oMqdbl/HltmkmSthnXes20yUvHMOcI4TIBsHUkkKsoD0RshqFLDRXDfCariAK40TqOh+66FfXWXmza2I+eHs47zcNupy0EQdU4SHTYSvILzzQqyqeVuo+VW/6t3LP8T0+B5TfKCpQVKCtQVqCsQFmBsgL/6xUoH6b+12tV/mRZgbICZQXKCpQVKCtQVuD/twJUANuN/O4Pkd+YDWsLf3Wjjjt8mr9JaRztQ72CapoCz+9pYLi9CBe97kOYPX+lZiMWBAgm85esUtRhhHEUMukmHXNpRSno+6jkLnrabVRfPYzxn96F9MknEXVaKNIEQar2ggKXzJeIYmWTVC1exdKSKkDaVbuAn3oCqDNuLnMvO48RMkcOHsZ66kiXLkbPVZeidsUmFPUZOBOnoE6JktwK3zbwkYS0zU0RMLOSG488ZwMTrCumzY4VuCmZlz7ilACFzNXvqtYkiw6qFhPwIepiKlEb8HJmoobw8wg9hYvaoUMYv+d+tB9/Gt7wKALa0CITu19u8tNyMzAgXTfdtQ5iAS2qSAeZESH7tE80G9CZEPFC4K+Yevs+2oGLpO6h2R8gWr8OM1//FhQrzsapJEHSackGvhtEogQUhZ7Z2OfvVDXqZqxCVgtauVGvlsraSMBf3JDtKozM9wXsqpRXzotKHP43FZcE+dzkFbWw2OwacNC1FHdEQWmhhg6FXCwkSUYUGhgAKNJwVSfqHi1VbxkqlUoXTFooR5VW9zyMolFsW436UaEW7XddvHTgAPbs3o2rrrwS/X0z8NyOZ3Bm9BQ2Xfl6hE6IsCjkeEYnxvHtW/4Ru376PWwe6MMNq9ai3ycMBaJKXTJ5CQfhBDjdyvHc6ASeO3MEu47sQ6dxCq4ozKsCI4Oggv56P6psHkgzxGmCdl6gWWRo8fckR8tJ0cppN5rDzxJU4GCgVsPs2gwM+HUsmTEXg/2zsHZgBuqOy7RrxM2mqMZTzjGxBiY44nV0UO/tw7CT4Qcv7Ma+Si8+8bm/wtJly/CXn/t9DN9zJz5w9rk4p2+mqGTZFECXAE5C+W/WTmw7NQs4bscClz3fQb0IkfseYqeQ7fiQLu+5j21HX8Ute57CWJJhRRHhuhkLcUllLuptuhAQZGeINFEXscnHduIUtUoka4tYctpmhW7TgKrbBPBJQ4SHwAmRIUVa89CY2Y/KNdeh/obrcLovRNxuwg9qNCYQsGUBK1VrFgCL+pcqRsnbVLvY0dNH8f1vfhYb1xa4eN1cOEVTzlFF+ZrNTSg4NRYJZqfUtF0Fq9iZm4YP04xjYeuULbKOc4XcOtd4nARPhDcKS1yFLQIpVZHJxgquR2JH71bx8+dH8JBRAA8uXYNO1tJmFccXK1k2uVirY53PCliokhQ7WWP5zPloFY4WZGvuKS3cCQSNywS1xcYqnsdhbZ91jhrFajfLk7betCtW6CjzlHnddAhot+R9qpUaOm1txBF1qlEy0pWBx8lfVmHMY+H6ZG3qxc2Y417WK85zG4mgc17t4H0BlvJaA965hoj1rNhf01ZeFcT2s23jg1UI2vVLXXIV0Nv8dn6kwOIOVefGTlaUsKwxs8wjuVemsaodEyqimdkahlO24WKroZBb1sKu7TnXZbPOmvFPdSi/VG3L+5L9eb0/83tiJ23s+WXNE7WzrvFcNwXumjVdcoBZO9P8QWWwWKKLha9RzJvrYkG8ZKdzHLB5IaBdseYWdx0YpNVMnxsIwvnWAtY95sHqus6Ght7eOs6cOoIv3/J5PPzIVjTGxtHnRRjoGcD7PvCruOEdNyGTDOICSaMFx3fx/I5n0Wg0sPnyaxBUJ/Dnf/FZPHD/VqSJxg6IQlQs/6mONQ0BPAaNYpf1gzbSZIm8DzNP96F7HkLieWjSeUGyaj1ZGzieqSRnjcJQm4Zss8fU85UFiQo67QhkXTg3pDlArL1T9PbUxP55bOQ4vnHbV/DA/Q9iYryDmQPM/10Az6/CDzTrntnKBMBsHkgSVcNz3nA+C+TnuiMPZBrVoUrwqfukNFB5Pqq1OoLQRZI1cfr0Eby47wXE7ZaMw976DPT1DcgYY56wOAcY+/2FCxfh5pvfhde97mqB+bJ2uzpubJOHrYWNluDnh0EoMRT2mcLmVdvXaNODNjfo2IXMTY5b+3xm3Ubs++t9Wxs3JAOYUcp5ImBblNhFJAC41TmF+3/6VdSbu7Fp0wD6+tTthnbaVAB7XoSiYBtGLJb/nHbWIl/tq3VtPPcNPyn3LMt/e5UVKCtQVqCsQFmBsgJlBV5DBcqHqddQvPKlZQXKCpQVKCtQVqCsQFkBWwGbAWyVGKLCUIFPd/PNbijLJq8fGgBMpV3BCDWcOZNJBvB4ehYuvvrDmDO4UuAvFYyy2S0qCQsDVfVGC1LdAM8Y/Qu/CNBb+Og5dUJsnyfuewDuwVcRinWhI+pbtc1UAGwwnrosm3xNgQjchJcfBryc1pkuUqqjfMAtqCjy0HJ9jMyfh/CSCzFwzVXIhoYQU9ED5m5yQ88TpXBOFaCn0CFIuNGfI3O4oWs2aU2OJP9sLQBtXp0AIkdVO1PQQ/MiCVZYmK5tIDczydYdXyymuSHb14kR7D2AibsfxviuXahOjCKK22KAKPm+hLGy6a55hFJl2dksJC829RwkJE0oUMkdBJnZqHRz2VhVEOWiQ5hBWBI6KKou0vmzEV18CXo2b0ZnaD4aDjDZJhAMWMouXLGQivmoBNpTm7gmj7i7YW2ygsWmWUFMV4VmMnVVKc3zJwRWr01BA1Qmib2xqkcFDhtwzM1eqzKeDtIItAhSCcD4pZaxqoTzfFWGWmtZuwFuN7yn8letCrBQ21gqtQ2I4DiuEDIWOUZHR/DE449hzarVWL1ypdiKPrTtIZx/0YWYN3cIkRPC50YzN9QDBy/t34V7v/dtvLptG87vn41LhuZgabWCuhOJksirEPEza5BKwRBjSYozcRMHx05gb6OF3SdO4/DEJFpBhP7BISxYuEhUvLQapZKZVK5Jq9VKhMbYMPY//TgWew4unTcfq/tnoM9zUIsCRLQthY+IcD1viAq8EFWZD4d5q2y2YOZwRoVpjoobwQscnHHauOPoy7j39Bg+8sk/xpVbbsC3v/oP2P71r+CmFctw3ox+sY0l7BDLYZOXKddPbLRNbmNMu2Y2RzDzWy3bO7xGno8aVfuejz3jZ/DPP38MOycn0Vs4uLQyE2/qWYrlbl1UxgQzAfMgCXU8R9RiQUp1p81GtY0hqpDUsaDwU3Iwxc0AiLiZTxgYeGhEAZKzV2HgbW9Cdt4ajBGWCehU9aGCQbUC5YClgpzqMk4/AjXCQCpFTx17WQDwJetcXHj2TAR+IgCqncSiEObawjFIqGebJAhmrB1wV/3qUzXLxgC177XrsKwpJtOX49M2V1CZqD+j4JB5oRwb2gihK6XYV1P7FkbodNoKIp0Ktu8cwyNPTOBdH/gsCIBzJxGQE7eZQao27ZLTqRK3LuxUxZ2CPLUqpsraqv+nlMsK49WWnT8u6lVRPxM4qYOBKCONaluUuKmCN7J1UQLSkpd/Zi6wvEbza3ldZdkwQFEbmrQWlagisEvuZ5JraqCkQFxdI3xK9MVtgJ+nKmABuQLi9FpJ84JkjGo99d1Yjyn7e7GQ7gJLKpK1ycneH3wL9uT1CoAVqGpWt0QHSG+VnpuoeiW/tJC5Q3tzvU97Yt/OY2Q2rBWqCjY0alWFXHqXlPMzNsP8lmZHE2RPQWFbL7XqVgtmAf0G1BM2sw5Wfc3rx5qwUUfApkB1bdBy5PsdowjVOadF1c+z1vv8eWkCE7t/r6sItVCPc1ks100dRaWaA1FgssVlvHiy9oWRh0OHD+ILX/4HPPH4IzxJVJwQq5efjV/78G9iw6ZLEWdsHEkRJ2089tg2LFgwhHXnbsTBI0/if/7VH2PXjheRpbzJ6TVmI5nmvZMU6lMH1fWyrrHxJI4le52W9oHr4YmHHkUWBGjEqbgu8Fg5ZqV5QHMaVI0d0wZam5lUdW0jErTxQWpCBTKV3tI0pp8nTVZ5jp6eCiK/wEMP/Qy3f+tfsP/FgyjyOgYXLMW8eUPoJGqvHFZChFxjpHnKl2Nps8FA5pqq2XmN262WNBcouLTuBqo+14zdDNVaDUHAOcyGhBgHDuzF6dPHkIo7CJvJ1KqcwJp16+vrx6qVq7Fly7XYuHGTZktTWV5k6GSMWdB7M8e8jo8p9T1LJZb90iynNvHSgDKtoUz/26rkrZp+qpnBNrpIs4t1SWDTiMwhWgVovrTEThQdXXdQkesx2TyGB+/6OioTO3HJJbPQ38+Zr2tV7hDCcyi7CPxcojlYJ3FdEHW6JpDwc8++7t/LPcvyn1plBcoKlBUoK1BWoKxAWYHXUIHyYeo1FK98aVmBsgJlBcoKlBUoK1BWwFaAANgqyOyGIDc7ZfO7m5NoVJyEJ1TGMANYtidz5J0MZ4Yz7HqxhUaxAhtf92FRAIuFLEGNsYvkppsqx3QjnaCEm6GZS2tjoJLV0Mvs3xd2YfzuO5HveA44M4wo101oqvW4GS4qXKOK09hH3ZCVrVXZfeM+qyqBfXATNUBMiOMWYm/Lr6y3D53zVqP2+qsQnHse2kEdsUMoRfCl2XDtpIPc6cB3mBtI+XBFlIIZdPNSN9T1kZTnZZVhmjubSh6iWp5yE9WoamRnMJdNXYIDisdygh+HmXguUp5L4EiWZ2/hYWYzRbZrD47dfQ/cnTvROzYmQF3ygNNM1CcCIoQwc0+TkCRHwP1qbsIT6gKoZQ7CTDfhO26B1NddSgJqCq68yIEXegIB0yDA+Iwa+q66DL3XXoPR2fPQyKnwC9HutFRNZJQ5AqoEOk2BBNaDQMCqhC1s5fctYBU1oOuKBaWiI4U6oqCjklFsVdV2lHmM/O8pO8ewuxFslXVirdq1d6UNsKquuCGtG9i60a6b7nq8dsxbRbO1IuXPi3rdKJP1PIqp3E3XEdVZszmJJx5/XKD1lZdfgSj08fTTT+PwyVO47HVXo49ZlkxajmoCFz0nQeS5OPbKYdz1wx/j+a0PYigewfo5fThrzhzMckMM+BEiWvjmbQRVH+0CiJ0Qo6mPZxvj2Lr/RRwYGcP8c8/HtW99BzZcfKnmhBqFKyFSJ0nQE9URjw3jlj/7E2R7d+Pd69ZhEa1AE2YYE3wWyNsZ8jhFtRLKnCEw4HCm1bFCNrVRlwaKhNbFbSRRiq2njuK7+1/Bjb/+O7j5Q7+B+x74KX7yp5/G2xYOYfPQIgOPFH7QclyAj9jA6kZ/156ZilZeZzdFmDuIcyAJI1TI23R9SwAAIABJREFUwJwCLzdHcduzz+Cx0XFp3liRenhbMIRLZwyiynGeJ/DN2GizIcP1UZdERvHLlfEt19jYhgtkMEBMAWKGlA0hHBcFYVaEyYqLybk1VC7bhP43vQWjs2aiXRCCNpGmnONqsyxZkFQ4ik2v2itbmEOV9siZw/je1z+DjecWWH8OAXCMglbxzBDma6bBOdsQwXmgY9W+F0E4FcXM9lXwp+AR0pRAC+eugs9Y9iYCfSLNQRbFOyGqKutttqpVY9LKn+uQAvMqnt0xiq1UAH/ws1iw7Bw0O+OaP+qGiBMFvg7HjWk2ITy156xKV0HAMlcI5YJQ557N6JW1lSu5Q8cDzdsWGG8AsAw1o9rWY1frfO0NUaCslsG6VoiFrsBRtfpW1e9UprDUlWCKimHTdCLjgWuxqb9+tjbiiDW+qKP5i68xa5qj19paArNJQtd+/rzmxVtg6RK0WtWisSrm+/A4NLNem2PUSUDvGwSDVFHzzbhGKQglpCT4U8AsVv/WhVvuyw5arbaqoHk/FYWyi6Td7trkszFB6zuVf633YP0e13OrKBUbYOPgQAgv88PANoLnrsLcvB+P0Y49fgabF9j4wXuP2ADTYpxw3Sgh+TMKiA1AtpnSAuy15nwNVdgaI6BqWB2rpG2suCOZ1mqDXDG5vFYnWyCshvADB8/+/Al84Ut/h8OHXkFGR4Ciii2XXYPf+C8fx4KzlmG43cDE5Bi2br0XF2+8BAsHV+Khbd/Bl77y9zh5fBTtFq+Fgl/NVlZlrMNuEc4zxgcQ9gkYZg5wKgpgjrPvfu0bWHPBBTgz0cCEKOED+XueH7NlBaBPz5cmmDV5t+oooLBb1fxco0xWL/sTTGwEx0//jBoOHHgBt37t83jmqW1oNTPUKguweMkK9PbOQEzL/7gjc5ADTRrWODfZNCKNE1MuKnJt+QwiVtCe3JP5JVbrhVWAZ7JO8BA4NrgOHj95FC+9vAfteByOk2Nm3xwMDS5CvV7HvPmDWHfBBlx44Qb09w8YJbUC3manKeuurJ2sD91FZN5qvrfe6zk/2IxHu2VtFNH7so2b0HXezl02e9k1QJsUprKMqezlz+lziM4x+0zAKBDWKJesd87TirgmjE8ewSP3fQuV1gu4aEMfenvo1WJU9B7fi49xvOZcz6kId5FLxIC15Kei2Md51/+o3LMs/6lVVqCsQFmBsgJlBcoKlBV4DRUoH6ZeQ/HKl5YVKCtQVqCsQFmBsgJlBWwF9hgAbIEXAY21fxYVn8A9o5zjZqFKM2WzSzgifAyPADv2NTCZL8fGzR/EwJxl1K7IZiNBi832k/el2knyg5nnV6Bg9qfnoif30Tc8iWTboxi+5274Jw6jaEyi5vgoCHr4mdwQNXu+ulmvIFMVOaqS0Y180dnAyZgSGqKgoimIASdBGlbQHlyIyparUL18E9JZc5AUzPo1NpWF5szR9tnzCoQEHzk3I2kJSWvOKYtP1ocb4QLLTK4eD0Y3N1Vdwz8LuDHwSWoiquYCdIUt8pTJoaJG4XFScUxFb8XxUUsK9Ey2Mb59J1p33Ydo74sIaD2ctODTDtoECIq4yF5Qqod4kaiKEyBBJTQV1rqxnnJT3iiYuLtNcOaYDdOCSqXQRTN0kC+ch5lXXolo8+sw3D8DTVp/JxkCYnACVEKpwhc4QRhXuKr8ckXlR4jbPaIuMObm8X/OBtaNXKtuJDkU2MWsZmMrq39WJRWBhKoRVfGnFqqFAATJ9iQ0SGllOZXTavOCVQk8pR2nis7CY9pcB34gG7fS+NDNCFVrcQFlwjSp/Anw0oH92LljBy6/7BLMmjUgQPiBB+7HWavXYHDxWaix/lkBv1JHnGfgXjyPi6rMtJNg767ncODph3B893bk4+OY51Uw4AbojyoIQwepm2AyTzHc6ODEeAdHCg/1BUM47+JLsO7Sy7Bg6XJR/7EOzHcUCEfbcz9A2opRDTw89bMf4YEvfwFvWLIA5w7MQCWldbgn11GFsgpeqSaXszNNBJyxrCdhsSjeiLK9AoWf49mTx3Hrnr1Y/7b34cO/+yns3bsDt/zBJ7Clt44tCxagihAdqimZL0u8QyWxKL9UUekK8KKdOYGCiwQJQiqecweJH4B6xsB3cLw1ie9u3447Dh9FO/LRnxS41J+JN/YOYUWlB36nLWrahPa7UgRH8oNTzqeA41rzVm1uqQBFM0dEPS5qrgJewlxtH3kYohnmyGoukqULMefdN6Nz9tloRhWxc5VxU9BCNRZgLsAKHgJXwRfPiXAnikLJAP7+1z+LTee52LhuDhynTWorn8eOCzfPQYtcHhsbRaxKjePdgku+vzgbcIzT+laAmM4LQg3Cmin7WLVUJbDyA1oCKzAlKCY/o3qOKlDJHjcOCpkBxITteRHh2eeG8fBj43j7e/8I8xevQoy2gB3Wxioi1X7fWvqrItSqf3X4KCTT43LQoWWwsVBWJs9xpADdNhdJBrGxGSbsJMyRvFtrX6w8TtcIujOYbF8CTC5pao+sbgCcbzKfTeY057KsHUbBq/c43r40a5T1VPW/Vd2y4grrlHNzHkyBaWspayGqnqu1vzdZ7EbxK9fUNP7QaUEgsOlNEADsqS0+4a+uf6qEVaCqjQD2+FmjqfVI1d2qfKYts1qui5WyTGAd8xyH/EBee7WkVgjWtU4WMDalwOa5cF4QBgqWNcfLOcvjlX4OUVqbexnrJnEItPbP5B7JF0pusatjjjdrBeXm/O1zhFGvq2W2NoVwfMvhs+bm2st9kuuGxAJoPTUSQF8jdti+Kw05nOv1njo67XE88sgDuOWrX8KJo0cQ5h5m1Wbive9+P37lAx9GJ89x5NgRPL/zeVyz5Wq5T3/j2/+A22//NhpNAl1VuvMhQtXg2pBk7+s8HwJMXVt4nmxK4zhw8Ref+ize+s6bMdFO0MoytNkAYcZlxeYpC1jm2qQQVh1C9L85lq3KmudsM6DZAletVOA5Oao1F6NjJ/HDH30Pd/zkhzh98iTyPMKsgbMwtHCJmR/6zKHqdV0vdP6Y+5+cn7pcdC3OjVtJu93Ra8fZ7NEmnLbnVNHG+qziuuJc0G5P4sDLuzEyckIa0bZcfj1+6+P/Fb0DM3WtD2gd7SExbhx8zgBoiZ0gpe2yucYcO9Y+ng4Q2jSgedgwbivTGxGtGl9dznVF53phXTymuyTo3yt41kY5vX8LqJVnWzYd8HeNfHBQkWz1icZxbLvvG6i3duPijTNQr6uylxea0QW8V3kOLe0ZC8IGBReFmc/yDMLnhyLHudeVGcDlv7TKCpQVKCtQVqCsQFmBsgKvpQIlAH4t1StfW1agrEBZgbICZQXKCpQVMBXYe7cqgO3Gmc3pVKtG2t3pBh030miFStioG7q5QDEn9zE24eO5PQ00sQIXX/VBzJ69FHnSFghEyz9CJNnZozpMkLEqs3STMZBMzN4sRn3fQYzdeR/az/wcfmsCbtpCIPQoEx9QMTwWAq0KP9lItYas3Ey2iIdBuQ5BSw1uEcpPpGEDaVigNXMA2dr16HvjG+AsOQsJLRIJNI0yhhuiU+o2axeqFqSiYbPg2WQpcrOUG6xWFaubugpCZNvRqjON0mm6mkrhYwyPvJYqIm6m87yY+8ft0k6OGQjhT3aQb3sCI3feDefYMUTNUXhpE05BoGfzbkUvhsBkjE63ABUwPi0XkhWUTWefAC5HmPvg/9E2uk0IFgBuvYZiwRD6rrsGxeUX43S9FxSQBlmsryN8oOIyJchm5VMIAyA4yYw9uNnktZl8VhVsraAJqHic3OgXBY6prd0Qt2BsSuVnoL+BTAI3RJEUqPKMm/aEPMT/HW5iK2Djl1WAypGKGojwU2EWN6W5J05Qw+xBjlML0ZjNyrERxy3UazVREHJO3Hf3PVi1ciVWr16FLI/xwu4XcOLkcaxbfxFqfTNE2abDlJbqOmYlG5VquNCo34sYR48cxsFdu3HqpZdx5vARxBMTaDdbYHdFm8ff34N5S5Zi7YbLsWDRUgwNLRCI1ml3FEzTmlUaMxQCSmYk1ZC+i9MH9uI7f/5ZLI/Hce3qFRjgJn8jg5PkCCNmbsbouKE2WCTMWNWsUT1Y0feLrTibLzhdaSn6wtHj+OLO7Tj7xnfgY3/wGZw4eQz/9Mnfxjmdcbxp4WLMzCtohY5kEFOhW+UmO3MVTeajKxmfVICGAlkIAwiJqbBTuJchCh2Mpwl+snsPvnfgJYy51PIDCxwP1/uzcV3/EObwbUyeJO3b/cKDn0AsXnnser0NAjBAUq1y1a6dSj7HdxDG0sqCTuQiCan0ytCcUUPPdVehcsMbMTkwhHECLjeBkyfICuZhe3D9AK1GIgCYTSlU02ZZB721Gk6fOITv3fo/cOk6HxdfOB9ekKBDiFukCDknqBwkWBLnYSrvphTscg1FZaxAkYBQeY0et22WsOu0VcYJUBHFtTawdF0JxK14yjpflbzM8lQ7WgJgoILnnh/Fw4+N4R3v+SMMLluDdt5SJXxGu+hK93OnN2tYWGWdI9SCWWabyWTXP1uVvwAkA0ylRYc5syGVqGwCUmWtwECxbKVKUK+XqC65ptBilpCcltgF1dfaDCLritjcKlS1zUxWNc0mJtrS2nxQAl7aUWvuuEJhtQlnswcz5Kms1UYQMMcearGva5Tazto/qxI2EJAo8NA044grBbNMucaJ+7Fmr9t1iHPXHo+9d1irWqr6xR2hKEThL1nr7bb84vtZtaNVj+rrIWpTngPvYZL9SrhulOpiX0tbY9OE040sEJcPPT+1uVZbbb6hIGVjoSu3b9OA0L23CEzX2hUU/HL9DH1pwpKxIw1g2sijuc7M12XutNpH/8eMVh4DlcP8TK5Dktkrmcc8Hj5/6LUWBbnJFrYA3ipIo4qHZmMYt976z7jjR/+OtNNB4Pg4e+Va/J8f/22cc+46PPnMU2gnGTZfdQWOndiP//fv/wKPP/EMWi2dJ4WbgMtIUXAc6L1C4KlRd9PZhBeVIyZOciQpgR/wzmvfiN/7vT/AwNxB0Nfk9MS4NEsRVLPpIyAAZwyBiVKw151jjsefSC5vhjCM9B7hZkjiHNWgJs8IvT1cBRv48R3fxfd/8D28cvAona7hB31YsmQ1Zs2aLdfC3kvFRl3mzXQHAb3e6sqtIJiNBvxcNidZdTmHK9XubOCj/X+SUBms98tajYnyKQ4dfglHjxyEm+W45qKr8Qef/BTmn7UE450WJjqTsrazmUHAK/N/6XIiEF/XKmk2KOgYoHNNU0H0uVPGaqDzjJ85NZenMsJV2azNdmprbpXrugaosl3fQ5xZaIsvjWsKmD0/lHtcjpbmCReRrOeN1klsvftf0NfZh00X96NWZxOAsX13+Syg8JgW0GzT4Tyx64GsYeJ042L1td8v9yzNHaH8raxAWYGyAmUFygqUFSgr8MtUoHyY+mWqVr6mrEBZgbICZQXKCpQVKCvwHyqw7563dgGw3biavuFmN9L0ZVSuqJWqIwpU7gl6GJ3w8fyeBlrOSmzc/H4MzFoiebsJYSrhKjfJRPkrJqCyYUcAzA1V1wkQZTnq4yOIH30CI/c8gOrho/DaLfgEBtwMpEJM8jC50W8sUumfTJQk769AWJGGARsUMFJPWHiSJeeGGZK+CJOLF6HvmusQrb8IrZ4+JAH/XjdFuSlvLUnteRNUKVSgXIoKM90cl03KropHN/yMyLerirPKFW546/vpRqFVwVK9xAxdWvgyj1XsZB2gk9MW2oWfO6jmLuq5h+roGMYeeQzjWx9B8MrLqMVt5J0WAipRxJ6S1dUNSbH5NSnJRsjVVSCr6soo3rh57wJBwexhqqAddPwUbgjJhY17+xCvXoZZb9gC77x1GPN6kSWqCI+RoeUkyN0cTLB1E4XMicZpIjAQXDegFYZKrh/tgE0mn+Z9KrCw0MZuiltFj1UZKjzWzVULoVQJrLBAN4gVYorSkRUxijtubiuIdwVMyaYz1YEa7CswlRalon3XqEq93rS8JCwiaKUMk/A4yfDCrl04c/o0Lrv0MvTN6MXY2Ai2bXsYy1acheUrV5OJd61NRaUsAEFtdDlmxCI3CEEdd8y8aZ5HnCDvtFEkidrUUr1HxV4UorevD5XQRcWoquJ2W2poGx6sBbooKQ2g4ucFaQf3MiPyzh/i5rXnYGkQwWt1JGuXgnaeke9S7ZiLxbVAHwNL+T46sxwkkterAHLnyVP4/K7ncO6N78BHf/tTaDXGcdtf/gmivTvxtmXLMejX0AkKtPIYLqEC7chpxW0AU2gUy9qPoJnVcp0yNoP4SJMWqiFhbIC797+Mr+/YiVMFcz8D1DsdrHGruHHGQmzw++ATrji5qPpCP4Ibq7qOa4JcAVG4qwpe7XS1gUPyZiULt0BYEET7iL0cqZ8J6G7VK2isPAsL3vNexGetwjizwTMC91hgCAGX8EKxATUwiyDbKxC5LkZOHsbtX/sMLlnn4eILB+EHCWIDpF2uie02ck9BInNNxX7VADFVfgbdjFvJEDWuDHZOTM+utvNL1mzJ5rXKXKer6OSSYFWgCgGJuVUN7LP7xqng588O46FHx/BOAcBno5k2BJQQzIuhAOGgATFSTTNW7FomWcQm6zXuKvh0XeL44lrHdZxjTOyAaaZvoI11mFBDB1Xw6rw3SmHmPcvaoesWATDJI8Egj0kaQEzjhz1Ge3wWHNG63tZK1nDm+cpYV7thqQvV87wePptGbFYtP8ta3NufVSjImqo9tDoTcG3QgacKaM53WaOMRYO6G+v909raKwBXwG0BfxeIWQtgCx5N44q9xhw31uKX65WC0qn7i7Wo1muvtdRmLv0Z/ryMQWkY0EaYKctu3qdpA6/ZvHbN7TpYmOYesSaWWw5jHajg5NygQlbnl9yNTS615ghPOYpYYDeV+2zy3s39QKIfRA2uaz7ry3skv5hhL4pMqYk6H8gdPyKEBnbvfg5f+uI/Ys+uF5DHGepRD67ZfC0+8usfxfadOzBn3nxccOE67H9pOz77p5/CgQOvis27fmQqanOX6v6CjUSaXa23CzYf8NxyaRagklSGdQ6cNWs+3v++D+Jdv/J+cchoZhmaSSx5zZznjjQX6LiwCli+pwBgmVS6xUWHiTiJZdhIU5LvoVZhU1gbTz39ML73/duxa9duTEykqPfMxvzBxejp6UOlUpnKu5UmIwWnmmVtmx0Ujtp7rm0KkEc5uVcpmNfnHM3AZo8ZHQ6sUl6SNtwcp04dweHDL8v9a83Clfjt3/19nL9xI5pZgkbcRuHkaLdb5hoyg1hhrtxZJDNX5wvnL+9dckcwTWByz5SnGDas6BrCa63rjdbJjhs9dtvcwGcJnad2rOuU5PMmryOhswXAkTwbgs09nJNpgMCLBAA/dNfX0J/sx8Ub+1CpsnHFPF26XH94P6fDSyINd/p8pw0tcg5mbJ57Q2kBrQti+VVWoKxAWYGyAmUFygqUFfjlKlAC4F+ubuWrygqUFSgrUFagrEBZgbICv1ABKoDt5q5VYPLPurE6lfeqVnrcjPNkQ477vtwIzFMHw6OuAOC2u0oA8IyZi0BJEDMaNc+OKjdaVqqCzQIPAROZh/60gHdgH0buvAvx9u3oG5+EE2ei/iVEInjJA9rueQKSjR+fbqRPM3m1ubGyiSh2lcxmo51uDj9w0Zo7gOLiDejZch0wbwgNQhehTzxfc6ySYagbp3aT326sC1ciIBRljW5Y+oGek1VFcYNYVWmhyU7UDVirXrIAUyw8A1okJtwBFlW0qKwJ3eymfO6InXNfWEFUOAiHRzDy4EOYvPt+DJwaht9sCjDmRm1IcEQ1l8P8Y9mGnLrOBj7Z62kVtgK+3QJ+HsADATCQuNzEpJIUSCsRRvr7kJ+9DItufDPSFeeh5dXRaKfIPepmJpH4KfzMRRA7oiIuagq5RRWZpt3cX543YYetqx0LBA7dzEcDlaxiWN5nmjpSoM00dbUo6Ez+p90M7nRoXavAShR+tBs1qiiBJWKta9R5gW74t5pNhH6gqnQ7xkWNqrA4S2O4jtpanzx+Eo898hguu+wyDA4S7nnYu28vXj18COvXX4Cevl6BAjaDmDCXH+KHalMrY8ZAGFE++grWaH8rNtO0UeVxGFtmzTClDJPKOh1/sVEHSt2I0oRO6PUWVXzOhgIPoe/glT078aN/+H+w3nGwed4c9DspOkWOtvgY+6iauS4KSKNINVxW3k+aN6hwJAwoHDxz+iQ+v2cHNr7zV/BfPvp7SJpN/PCWf8Kx++7ETatXY3FQQeykyDjn2GjQTuAQaJghyQ1zbsLLOKD9q+/A43unjoCPNGlIVnder+GBg4fx1e3bcYzKrSCEn8boQYFr/Jl426yzMCfjMWUyB4gKwkL1WGIna4CvwiftBJB1SPJ01fqUcIHNDw7Bswt0nARB6CKuhBifMwe9N1yPns1XYaJax0S7JSDEjwwQI2TIeN18UQRTFeiGjszTsdPH8N1bP42L1zq4YO0swOkgJTBkvjeBTycB8T3zJ3ltpfnAZGLLmDeZvxwbItQXe1auIWrBalWZdh53xxOBrSjoNJNX1ZI5AgJ/k1UrqtQoRCpAiwpgIEk9PPPsaTz6ZAs3v/9/YHDpGjSThqyLBCetTkfmrgWPFrLaY7JKV7VgzwXsqsJOmwvoHCEqYRnn+rnMnBbA7Gh+ulUlyjrpck1V9SLBE5s2rE2srLUCPq11roJYMXYVUDnlJGDXGFmrjeWtDkMF05IlbHLBpeFDzCZ4r1B1utaRQFhrzmPnmhPHHZOFaht7VE3Mc5XcWHOfswvwdPUva6BOGlPKR7GvZhNDGEotWq1Wt94WKslx2zluO43MB9j7d0KLflE3qwWtOA4Y2CitUaYxQq+fvpjqTx0zbADJRXnMYyFMtFbX9nMlEoKgi6pOczxWjSzPBgaoa5MRwWiiKnd5ZlBLfL5Wrgt15wZY2jxocYboqr1dGbfarKRAj3nKMqalWUXnuEJ9zc+NogrTYiXqoV6P8PDWe/HlL34JRw8dReSF6Kv34y03vg2Veg+uf/0NWLRoAe578Kf4u3/4Sxw7fhp5xixoWWrVNpjW8JQ2qze+WIlLU4JpBpIIiIxjRnOc51bqWLpoKf7ov38a563fgLFWE2OtDtoE7DIHaefOa63zmE0DLATXK66FMr+5JgUEwLSWpg006wT09np45unH8J3bv4Hntu9Es8nz78Hg4DLMnjsHrqdjT+vO9ZINZWqBzjnF+6zcgwM6PHDd1CgKe0/itdP6OWg2W3KsfGaTxy1/KrdaHAdyWt37aDRG8PLL+9CeHMeimXPx0Y/9N1x2zbVIPE/sr3k8nZjvpesRL5lmShOga7MeP9eOB1nPbJOOcSyxDWNTDWH6XGafzaY/I+h6RKhMxbJCXdZB1i02DrIJiw1HRr3NtRsej4V57i6KLEQlqqETn8HWu25FjRbQF81Ara7OBRzeMRuBCheeE8Fx6N6iGeJcU6bPVTZBnP/GO8o9y/LfW2UFygqUFSgrUFagrEBZgddQgfJh6jUUr3xpWYGyAmUFygqUFSgrUFbAVsAqgHWTzlp4WoUXwYMqRmWTXez01HLWc2mJDJBfnhl1sGNvA4l/Di6+6gPom/X/sffe4Xad53Xn2vWUW4B7UVnAXkASpEgC7KJYJBZJpCmJMqlCJ7LlJHIcy0/GyYyTx2PFkpyxZ1LscSbVRZLlpliRKMmSWERT7AALSLEApEAABED0esspu86z1vt95145+cfmv/vqoUAA956zz7u//e3N9/eutdZIIcwGsJq1zjrZK5/UeCe4o/K1iDA508fw6Scw+/CDaO3ZjbTXR1jFsiamdWKFAnlS0h3WgTVTBDnqav1Zl8mnJrRsccVFKUVFSa7XHcP8Waeje+t7EV56GYp0DAPqP6RAXLDBVNanGrz2pc+u7EJTAYklOSWcYEPkAITqtJDhRyWNLG31/QuWhIsVrHVoNpJsIhIA832U3cuGpfMSDYoKqSxwI8G6cPduZA8/huKxTRg7chR5nUmpSRW1AWA7L96KVBDUPTkvBvz6DC6jmfCX+JaK2JKZzLSqjWinW2J+ooPZ6XF0NmzAsptvB85ei2N1jGFA9VMPg5oKHyAqQrTjFAGhqnt/r2zz0NYronn+lU/qIYGrj8+oNMtKU/KMrCpdE95enI3dBdtIr2zjZxoM+2rwCvIQFrkPb8slQOByhc3+1qwdmTtqVtr22lKdCTSbUo/f00kCDHo9bNq0CRMTk7jk4ndJeXzsxDE8vfEZrDn9NJxz7jmu2W0qtxG8oJLLva/VwNTICaEvl5vLzaRanraYhDjKfR3mOjOEwASIBGFqcrO5Lft0Azy0TbUMTWt4K3u0yNFqs0ld46Gv/jGOPfoI7jzzZJw5FiHr91CHXQyLGt3QALINUrjMTlc7U+DVGgxgJjUToJ84sA9/sPMN3P4PfhEf+9inEQyHeOqB+/HXv/+fcdeZZ2Ftd0xjDMyEFuzNCgyplqfiXxCQIMDUxlrv5vrMmQN9zqoYIKLFKgHwW3vxRy+9hH2klYSEdYY0rrGuTPGRpWfhsmAcXdkNVxo2kY065esaVnFZ0hrkMNygwRVBVcvTVSaxDsBAR8EccNrHt1roL1mK7MILsOyuD6A660ycyErkCe2w6SVaKsucdKuyyQ8pWsugxHicSAH8tS9/DldeDLzrwilEcY4qTgRSYp7/rEBNG1RlhLvLxe2/fgeWgi2l+pwJzAaANYzA8zxSajuVs7dNNS+EkYrbr+XaqUup9mSGsSngWyIyWj95hOc2H8JTmwb46fs+h1POugiDoi/Lag1QuEEMf/36Y1nYI23dSJEqK3KznWWm7QhGy+LZNiJlVteFOxfmEGCDG7Z+qXrkx/Tq/yiJnZq5lA1yxO+JY8sLdvbHhMYVc5hH8NKAjNTUtJN2cMwPHlB9KPhE2OzLnmLaAAAgAElEQVQAlR0vVeAEfzzN9nOWc2vQTkpZZ13rwanq4QeGnPuAh1mtlFbGla5ZrXntK7Y3SPUt8GoQyQ9d+Xvx4ggGPzyjvZZ2005t6N0ONDxElamznje4bipzg+cG/Pir/bmpRQ0S8/MpSVvrzX+PhiacDfdIAcy/d/dF/pl3teC17Y9f4Jifyx2rXzeG/s1ZQarPPNd7e1DJ68Fyr+1ZRGvf1Uu1zp1K2lv3E0TrGAgoTQFNy2Zm1k5OdnD48H78yR9/Bd/7q++iP9tDEqVYtfJk3HzzLfi5n/95TC4Zxx/+4X/An3/tqzh+YhZlabnh5tRgmbG2d5h3idajex7x0Jl5sNmQgLUA0er0xCRufd+t+Eef+QVMr1qNflHh+CBDLTvlGkU20HmQ9TsdKSivd/cE1ovQW8rxgoMbCTpdRkMM8Oqrz+Kb938dL7zwIo4dnQcwhuXLT8eqVachTvm5bbhIQ0GE1LTFl8OGDS94txJBXcJsgWFTfLOGHLDRvaMo0ev1pKj2VvR2C3U21VQmVxw04DU7h927tmP22CEs73Tx8fv+Pu68+16g1UUvM/tnOarwCUXDGZxt48MYIbqrqx8K4TXvBpn43nJkkdV7hWxoylobBrNryNaNDTvYdULLeLt3cx34NeRhMeup6yzkQEHOKRvtgXy25MCAOQ8kcpLoDQ7hsQe/grH+Vlxz1bQsoE3oXjlba34EnpdC5s+2Rm2/MqBtzw5r39dkAPt7RPNrU4GmAk0Fmgo0FWgq0FTg71KBBgD/XarW/ExTgaYCTQWaCjQVaCrQVOBvVMArgNXiW2QB61UbvoHom7RUXhFCJIQZavhHOHSkxuZXZ5DFa7Hh+vswOb0GFXLUBTMkqW4xzkFQxV+TNEE7bSEOQnTzAJ1d+9B7+CHkTz6GzvEjCKkyqRPERSoAhrjEMByaAph5oSMrV7prmopEzT/3hCh3VjaMCXQCgpsI1cmnoLjyCozddCMGq08BtTbDKjcrYAIzKbLYzjMLy8WZmz5fkHmEZFfM51NupFPV+RxCr6jh7yn2JFzwNqXWqLZmN49V6tjK6sE6hGxgK2s1kjoQVAGyHV7S3jaRHXRcB+gUOca2vYUj33wA5QsvIR3MoKz6iGoC4BBRxZxk3wz9yZPt8/C8CleKsNBB0iAWeGZzPuVpZbZxmmAOBXrdBMPVKzBx1dVYetvtmF91Mo7VZuNdlgMMqoGUW604QcupaNk0lqrMffl/941Zr8zxdZHCa5FdtKmoLe/RZ0WmiWWR+t+znlxTfo2qrlWOJDbALFWVMnuZC+yAm5rhVHmFCAjPea6VP8scQQVZCmrwvPHcSD1IWFQMsXfv29i2bRtuvPFGdNpd9AYD7N6zG2/u2IH1V2zA0qkpgSxzHTY1loHfQMpCO05mENpaoLUnNbaaK3B5tQIptHLmz2TMLKQNa6BmOl+XcNhUWFQqxvqcg+EQ/SHHGWp9P68ZvrYpY0Mc3fUWvvO7/zfWlrO48dQVWBYmqPMEw2GNpG3qWA5CeCjG95Y1sQYYDKBSpdurY/zw0AF8/cg+fPyf/Utcf/0tCAcZ9u3cgj/8/OdwRWccN5x8EjpUuRUZ7QFUB+U66tw45WNEu1jCHlMYc+2jIGLhkecI8iGqThuPvLUHX/7RKwLAQbuNQTUkB8ayQY5rw6X4+PQ5ODVqU5aJMmArn7A0MatP5d4azOHxGwQ0eGZqR7cp8TzzmiHg4PBCXCNK2+ghxMwpJ2Pigzdh7LprMJd0cSKqMSiGug4T2oCK5ZlNKsEG/24iTXFo7058/au/gWsui3HZRdNIkgJ9qhhRo5skygIdMJvVwRl/bSweDvEWplq7Th3olb5+AMUP0vASk5JP1u/cxwhGoFxM7ZVSRbvcVNrEE8QTSJW5rrG8iPHMs/vx1HMDfOxnviAF8LBi5ieBl2Xwett2vp5XA/u8Yh6r8rjlNOzVx4kAsKkPC2VrU03s1amET7KFpsJWGZ48t6aS535nQMVZuaamtFXwAK+jONJ1RaWsfR/vR3ad+JxWg1r2eqplYkp7A9V2jXnAzD2WXxGtXHkNcZHxe5xNOO8LVMYaOGVe6oKS31s38+cJrbxKWuuJoMrllOq9CYg0iGJKdR3Loixcfw/2x6w9Im2NgC/XMNeZ7HPd3spBGG/nm6YdDAe0DqZS1ufQ27CJrRmzZdZ9oGJuul0fI9WoA2fMe9XachmsHuD6ZwIbjrHX9Opdqr45hKHnBNr1Ci6bwnqxo4MNgRGyG1Tna/poAIFoV0OtiaHb53j/4xCMsxD36lauObuX8TI06BcEzDenxT6Uc77jzTfwr7/4m9i5fYfuBVNLpvGPP/NZ3HnXXXIb+Lf/7rfx3e9/22yaBXzNwUJDblQqyzKY68r2Db1HyDVu9vjMf6UTAH+b5X20wwgrlkzhzjvuxN//1KcxPrUcs4MMOZX0VPUG7j7nlfql3Qs4IMDXbtHmX+rgCO2E97EKr215Hn/651/G5s2b0ZvPkWcRliw9CWeddSHSzphyki2jljMpZjHtBwRYq1bLcqN5b6JaWUputz96JxNb/3a/5ZAFf67bHdP58PCY+8qgP0RVMvc6Rp73sHvPmzi8fw8moxDvu+0DuO/Tn0FrfBrMZTe3cwLcAXLum3Q9MQJrFvdu4NA/d9pMTajBKn/f19rMDQZroM59acBEThqmzDfAbOMzvI79fsVzqGGDrLAMYDpOxOYSIdMLWnJHHO7gs2VLqufe4DCeePCPkcy8jGuvWYbxCe499lwYpxy+4PvxWIao/L3YwXaDv1bfC2/9dtOzbP6Lq6lAU4GmAk0Fmgo0FWgq8A4q0DxMvYPiNT/aVKCpQFOBpgJNBZoKNBXwFdj6wJ3KAPYQ1X5dUC/65pxXcZKiCFpGYoWoqxBHjgUCwMPwfGx4z32YXH66JH0EwLQCNgUKM01dRmkYokMgUFQY72XAK6/j+Le/g+7rW5D0T7hmdYK0bqthXkUFijCTEi5yjWe+nr6cxaUUnq6ZLZUcG/VhJghcjo+hvHgdOrfeCpx/EQatMeWaFrAmNUNbffPelIMLmbSmNjFLUlMDU8lomYrWhPeKKVM1UTUmy08qal1z24Md/p6NWQ+a+bpSF/N1ZU9ojUkprPi06yAZ/4zZou0gQlKFSOcHiN94Ewe/9Vdob92CuHdc6kPm+LYH0mW75r416X2zV5Bcn8NAkWEvU+vVzP5zakaes4gKIipuqHyl2qeboD5lJbrXX4nOjTdjftkp6JctqTcz9FC2SgyyPsbCjjIvZR3srEp9M3pxJp8HvrJPdApGU/gsrEUPDrylZZEbRPX/qDlMNZWzXDXVnQM4sm4m6DMLUdnTuvdhfXkOk7A0S0hQGckms/7GizIFKdn8TqIQxw4dwLObNuL888/H2WefbarFLMdTzzyD1atX46xzzkUYx+j15pyds7O81jEaLEjSFMPMoKiBpKFdR1SDhQQemVlAE0rKbrYcqS8NZEIDAR5EEYA4wZ+BVII9Lhtn58xP1mp1UQz62PTQ/djy7T/HzSuX4pLuNMIekAYtzGNOQI1108rjuZdda+WArFmiBlGKI3mNb+/YgVfGWvi5X/scTj/9XLSqGocO7saf/s6/QWfnbtx15pmYov0sFchJjCGtR3lchEvEuzxfdA+gyp1rneucFsG8XhjHyGuyLlC223h4+078yWtbsK+oUSizuVK2+FgY4Mw8wj3jp+G6ziqkBJ1pgCHztBHruPllwMoAtmAWQcHfGDLIdWpCpFxDzIl16v+4PY6jE2Oor16HVXfegbllK3G8E2NQl4jLAClzP3nstEclzNSmGCINQ8we3Yc/+6Nfw9WXBLjkgiWIE+5fkWAK0SaPkNb0PL4RkBbEIggyuOiHGghlclpGcyggCJw1r6kRFxSXdt0Y0HNZ5MzudXnbpgQnPDXFJ7+kFHXwrKhTPE0A/Gwfn/jUb2L16WvlLEBba2Z++7xOf536a5av4wc47Nq1/VADPwJMjrMLdNK61ynjnaKQe6iBQFMhEvwIPnGIQTbYZh/stOkO7Fvuu0FIgm+nNNUwkmWp+nuZVwfyuGh7zd/z9QnE/TCMgWOqhW0f0X6p4R6DVAad7F6zGP76+6JZR7s9x2XEqi7OlUL3TU06UHHOGANTMTrm/BPHyu/1e6VfGz7bVipixQ4YwLXPRoht0NXWjAF3y8QlVCeUN0Wid1fwCviysHVi8DSU6rNFi37a0nNAg64EDiraOnM51e7fvWV26vLXqWT26l0ei/Zbl8G++B5kB+py0d3wlh8g0DlRULLV2lwcTDdMoKx90bl1cF3ouOROYtbNfB2WO0p4rLVUqsydfvjhB/GnX/0qjh87ipNWnYTf/Pxv44J1F2Df3p34jc9/Di/+aLNgv1lNyxjdni2CStBem2xt91Gpa2sei9kKEzYGVYQVK1Zi16G3UfR6GE9bOG31KfjYPR/HXR/+aQRJC1kdYG441H4hTwlBWB60wUKN6ihaQyMzSBMuwjm8+OImfPd738bml17EieOzyPMQ4+PLccopZ2LFytWKuiDULYYLuec69JFNuA22MWNXtsijfGrbM/yQjAFW+4w2xMS9pmsp8IrFIAw3lTkdHDodXk8Ztm17FQf37cZEFOLGm2/Fz/3CZ9GanMIg9wnQHA7pa8+3/UJB3uY64XzITaHulOUuvkE1Ub3dgB/3TMJrB665n/C65XXq17hBX7vX+ucIG3axn+Ua0vNOZJnRvN/TPSJi9juHvuqu8nzn5vfhsQf+GN3hVllAj0/wWst1bhixUTFqoKKSeQheJYuHOHTdOCeYdbc3FtDNf2k1FWgq0FSgqUBTgaYCTQXeSQUaAPxOqtf8bFOBpgJNBZoKNBVoKtBUwFWACmDfMLTmmank2Jy0xqR/7LJGJfvdbAamiTVXaQF9fDbGy6/3RhnAk8vPQFVllmMqaOqa6r7RWdWySm1VAdr7D+DYIz9E/vjTmNy3F0k5MFvmoIWoTsgIUIUlCmQIqYJl9841N3V0LpzN5/+qMc6mYJKiH/SBTox8xTK03vtedG+6Gf0ly5FVITIqBita+0WoCXMII8QQ2Ig19apvwpulIJWnrlHoVB4eMNn3mbrX8iZrpEl3pELx8JwNVp95yz9r0YaVimbyASlNXdNTQCGVNTAbpWVdyms7FSyOlS88ReXJ5pcw+63voty6BSmzdIcFujXVcgYKFoMQv+DZmPcKQsFuFAhkR8s8PKrLTM2UsCEaRsjrCjnPRwvIWjWGp63CsvffjvSamzDTWoayilGHGfpBD3lUWQQjFaQCfdZI98oc39jnrx50eGtT34z2ijrfHPawk78utoL0EIQNcH7JGtapzQyC0V7TALD/Xh2Ly4slFIqpEJcdMcE7y2925zymLBuglVp+IKHhc888rSbwNddcI7Uh1962bW9i+46duPLqq7Bk6TR6fdrmmj2mB25qxFPZzdeRknMBpuS02BVgjhHkDIO0zOJOt4sem/CtRDbcXE8BFdGyrDXlHGGZMgmdDaou4jDQ96RU2zqFWpuWyCEwO3cA3/nD/w/p1tdwy8o1ODkaQ6uO0Q/nLS9UPNBlMDq7c9qIch1yVKIXRtiLEH/5o9dw7p134oZ77kVrbAIUEJcY4P4vfwlbv/ktfOz883BGmiLl5yTIJVAVxOF1G8miPHBZpLzOCQArXle0exckHDJNEXW7gwfe3I4vv/wqDhHKUz1vBBxBUGKqqHFtsAT3Tp+NNXEHRTEwsCTEKv21ZUBrz7KcUH7pWtW61MQIcmUSM4M7RMg9zbiooE9/oov5s1Zj2W23IL58Aw5NtNALgKSM0K7oMMCrh1C6QsqjriqMtds4tHcH/vtXfh3vXp9i3doJxHGOIc89QSQzbwkBmTwpIGO2tx5oCmI5QClFq0CX1dAAl2XmCv4vAsWyJZb61w2rCEyaJSrXBRW3/Dtv6ctRGqoMCb5KtLDx+YN4fOMcPvqJX8fJZ1yoPZfgxtTR5nbg1a1+X/T7i4fVHgDzB6Se5RCJt352ikeDJQa+lcVZU11MAGwZuDxfdHowiGNW7lzj/u/8Pq88b59dq6XvhltcjfwwiRTOeY6iNDtoQiOqeVk/vma71dZx+j2R54j/zqGIXr8nBa7fm3xmrYfeBsxMgcz1RTUu6+wDBEaKRN6zFtmOewter571wzBesawaeBjtrAH4PRp24TUemxrWlJ6W7Wr/0F3CwB6/x+fa8940Ukg6MM18W3OuMIWurIDdoIy3hubggFTSbg836G37D4da/M9q39H7mVLcRz7wMpdKXJ/F7qk6TmXK/qTjA2vpIbK/b9CeXfdIZpYP+qOsaLuO7fqmYlP3Z17nGoJxxJLK8jBAt5MiGwzwB7//X/HA97+HSy95Fz73f34By1dN48knfoDf+d3fxa7du7Q+TOlKGMn7INXJufZmGwxyTgZSLbtricpgRFgyMYWfuvMu3P/od7F39y7dh8eSNs45/Sx89CM/jVtv+wCmlq/AoKpwosdsbQ9SXdawe+bie7ZaVN520Js/jk1PP4Rvfft+vPLqVszO9IAgQRS10elOYmrZcoyNddHqtNFtj6PIuBZctrAytQ2E+kEFr4jlvcAPndga8sp4A8CjfHStbds7qLYXpK3sPbgjMAOYGbg7d/4YB/a+hYk4wQfu+BD+3s//AuKxSQzyEr1BXwNWVckhIGedrkE3Km9tDXNN2L3MhgT9s52dYxuWEhp292b5GSzKsNZa0XObwWwb2LD38vujXy8aCJP1NF0HGCnAZ1k+7xEKR4iqtsDw7Ow+/PDBr2Ai+zGuvGIJxsY5KGbvkZUcjOF9mMr8QhElfsDPX7caTCsKXPz+7zQ9y+a/tJoKNBVoKtBUoKlAU4GmAu+gAs3D1DsoXvOjTQWaCjQVaCrQVKCpQFMBXwEqgH1D29Q1HpgRSi5YBRoLploiUUOYwIjKSHLLI0eBH73eQ5FciCtuuA8TU2vUJCWAsxxRcVww8FTmkUWJ8SpCMiwQvv4aDn//e+i8vhPjx08gqKjaNWAU1gRtlhlIW2O19tjgU+bmgsqK2bUjBTNVwMzrI2RslcimxoBzz8bE7bcDF1yC2TAVVGCbnt8T0Q5Xqibpl9REZDPbGqimCLUG30LGmzWoTW3nlVi+ae3BZ5K0RtaaXqlHQODtAWVxHCUjtaJUw1Sc6ZhM9aYmuUCVNS2lrGMecKuNLmpMHj2B4qnncei7D6G19wBa/XmkfAEqv5xAejEE1nn28FzNUumYVV+pNB2kNPjvMk69SXFYIeqEGHRj9M86DStv/wDS9ddikIxjviyQhQWGIbP1Atl0CwIRHjilNo/Dg1ivzuH7eZtnD1m8rayHO/xzWbIusij3rzkCllSTjpSdZrsqVRzrpT9fpN7iC7ncQcJGO99c06Y4ZPnY7GUjXLl/dYU9u3fh9S2v46orr8T09FKtQaqknnzyKZx8yik457zzENJ2sqyQFZlAEGGCQTcDMrSx5KvHzgpXNtC0Jid8JbQZFmjFqYNRBgipSM2oauVrDDN9lpS14LlzeaS0hlY9nKJWCk+qtAIok5nQVIrGKMe+H7+GR7/0Rzh1Zh4bVp2Mld0uguEMhasoafnt7G3Z5Nf6lRo6QNJt4a3hAI/u2oP97XF88pf/OSbPPBN5EqJNBVtU4PVnn8V3fvf3cOPUOK5csRrpcCgb6KgdywmgliKMkDVCpDVYO9tpZ8GtnFte7zlCQsF2C/e/uhVffW0rjtLCFgHa8lxmznWJtCpwZpXi3iVnYsPkSiQERKoLlcamGtRlw/XrriuvcFONnDq15J5EVb++t0LNvxNkL1GMtXB8MsX4tddi6QfvxImTpjAj6l4jpjK2FaDgnkhb+4KZ2RU6rTZmjryNP/uDf4lrLo9w6UVTiCJawJq9bVIHaMeJ7LA5LODhKs/nyGbfAUkTyhpkXLzmPYj14MRnqWpPUs6yHb9Uddw+6CSwSGWooYMwRSr75wx5neC5zUfw2DOz+Oh9n8PqNefJdcH2JGfd7ZT5XMseRHsVrV1SBo9GwzmEaVzjglB2HpiBau4SgaCgoA04aGP/eEjP7FMCPirgLdfVhjw8aOYF6qGkh0h8H7+3Lb67m5K4dNa4CwMpgo0Ety6rXZ9F1v1U3VcaiqEtNa3eDVZSaWsZwXa/NHDqh6ZMxWjn01vmeiDEP1QGMAcqZBXLY1q4t2rlufp6eGR2uabs5f3KA1PFZjv1uLe+XbgPmRJ5YYiGNvp2nL3e/KgG/Ps06YzK5IcCOITkVc7KeU2ZamtDBHx/rjODyWYXn0j9a8CcZ8Tv4brLOxcRQUanKLboCF7nBui8qt2rVaVQdYNUul/wytIgA/dSb7tt4JB14joxq34brmCurI9YkFMCaqRxiHaa4MUXn8d/+y//GRevW4df/MefRasT4at/+gf42l/8dxw9fkJDCLJ2RgrCcap8a2RS+dbad2zgQJ+xYoYvBf/cNyKcduoZ+D/+91/Fb/+Xf4vXtmzFsNdHN0oVybByehnWX7Ye173nPbhs/XosXTZtbgisobNj1qORs0MfDHp4bcur2LTxSTz3/JPYtfttlCUH7sZw+hlnY2x8AkeOHcXRY0el6u10OpicmEY77aoWNghg61J5uRo+crnn7pmFanh+juHQLOK9m4CTqttzjVTXvA4iUOUtqMo9zynZ45gDLHPYs2c7jh7Yi5WT0/jQR+7B3Z+4D3XSxoBw11lyF9lQ9vt6lOEQHIdXOGShtWTg2Z497L7m/wwVM74Xnr8sIthZdDulr3K7Kw/vvfJ5IQJg4flHj1eyceazqbKree2HdCHg+aQCuI04SjFDAPzAlzBZEAAvFQC2YZlCERNDqa0Zv1BDJtQamDJbdn8t8vOuu72xgG7+S6upQFOBpgJNBZoKNBVoKvBOKtAA4HdSveZnmwo0FWgq0FSgqUBTgaYCrgJvPHRXbUoQ32gzWOat9HwD0SCTNbnYcKUCWEbIZYCDhyu8/Po80H0XrrzhZzC25BTLziNYdRiVrdUoiSzrNiswXoQIT8xj9vGHMf/Iw5g+NI/2/ECQmTaJgp2yErZs34CZpFQS+ea/gIKzkJVHoSl0+PfKWWVm31iEuZOWIr3uKoxfdxOGy09CrzZLTFrRsoknRYl8qp1akM3dEeBdsJL1TVRruhso9kDTN/1MZbWgsPHNR8EuByI9yPDgkZa1lpXnMhpdPqlyKQlwXGYim82yn4xqpK0EQVljadTG+OEe+o9twoHvPYDOgd1IijnEQ4Imnp+FR2bfZBdsWAxmCbxkHSs+r3MrwMkGMvG0szTUMRLapAEGS7rARedg+v23IVh3KWaRIAsT9LMe0q4p/KgWWqyi9pDD1Glm8aqGv1P0eEguMO7+3ivKDBQbFF+sQvT/Tmtl35xnMfk/fkYBKA9/dW6EVbVGqGqyrGaz+KQ6V414KbP5ejXKfIiZE8fw6F8/ivPOW4sLLrhAqjIe+/bt2/DKK6/giquuxNT0cg1GEABTtW0gydS9kQNJZvVpOYtqPmugwoAd31N2orThdla/Jss3oENIV+ZUIVnmZk6raEEDg1t+7cseU0oljU+gm6bK4WXTutVtIx8O8cZzz+KHX/0yzk0DnLN8CudQVV7kaHM4gRbtyouVR7ZswStmcYYhHtm9E9/ftQs33fsp3H3Pp3AiAAZRhTZBeStAdvQY/se//x0s2f06bjnzXExKUs1hDtKvCnVmMJGq5tTIuoYbeIW34haKohZATdIQUVBjtq7xJ88+h//x1i7MpQki5l+X3KNow2ngcElV4T3RFG5fdgbOCVKkbMKjRuHgms+DFdQX1Telp9/rqoKKLkJLZm5yPdjPS51G0JlGmOfpvGAtlt51F6pL12ImTVBklfawflIjC0sB9yin9WxLgLc3cxBf/+q/wtWXhbjkgknU6KOkmp5ru6YpQSqwz/PHL8Ir2WF7UlrRQSBxQBjK+PQ26B5A+qEIf137vcYgMuGpWUbr7wnTaAObZ2atTPvorEK7xXXO+OVUGcBPPDuPT/zsFzF98lkYZHM2CEHzAQdwFwNfD4H9da1fXY6o5UYbhPeW5VyXhK681nitEN4V+VDZ1vxJr05WvnVZS3mrgQAOJCnn1pR22lNsLEhfNqjjBjeccnoEIt25Zlaw4qx9DrtTSHIog6/P95KqVgu/FpgX2IzMstm/z4Ja0q5l/p5KYtvLCQ0Jk2yfsi+zvvb7kRSKRq5HUM6fo8Wqav+aut9pf3TH4OIJvCW13k+Zr6wL71tUapr60xTQ9jn4Zc4UflDKBqxGCmWnNjYV8IKiEVLt23OBH1ziazHvl4fkbbX597x32H3F9h/V0rlN+H2bH17xB7JaXhgkGN0bnN2vROtUunM4i9eyuyebajuxvd2BNw5R8dPwnAndC1AyezjRAE/APbHMEdQlvn3/NzE9tRR3f/ReHD2xH//Pv/kinnryGfT6GerArOmrivnQhMqMq8gEacPActz9WtOzTVUg4TBWmOKqDdfgV3/1X+Cf/Oov4Vivh71v78dwvodWEBEno9tuY/mKFbj66itx/bXX4ozTz5BltF0LqdSxBw8dwpbXX8Xzm5/Dj17ajP0HD+DE/CyAFpJkHNdc8x589KMfxZoz1uDQ4f146aXNeP6Fl7Bjx27Mz/V0rU1MTOofrgGuG3+/4bHz/GudMoM8Sd29eeEZhteIrSGCWTe8VfHfY6Rtgn4oX5qv0e20kaYB5ntHsWPH65g5ehgnLz0Jn/r0P8B73/9B5FGMeeUNWzZxWfBXq5+uIed4wCECU5szbzoxC2qtVTc4RrDr9mwTBzMqwfLN7bVMmZwVA7uvOwtrD4n9+bL1a84m3OG1U2kIyVwI6iCzGAZ0kERtzM6+jUe+9wcYz97A1VdNyQI6jjTioIG5LON7sY4VAhZGW5A979jQjT13XPyBBuif2t0AACAASURBVAC7jbD5palAU4GmAk0Fmgo0FWgq8HeqQAOA/05la36oqUBTgaYCTQWaCjQVaCrwkxXY+uBP1Wz6+uabbzhbfh+VlK7BqgYy8yBN4cSGGJurVRHi8LFaFtB1+2Jc8Z77BIDVFSPMYuuYCkMnx0vDGO0CGBuUyHbtxZHvfwPR85uwdKZEMrSmuwCwa1gKGRBOEyDx79SIM6ysdj2Bl4O/5lgYClSWiFAsaSNbdza6t96EZO1l6EVd9Ni8TQilaqRR15QygYMlUlYt2Cf7Brn9ag1My+9dgAmWA7zwpaxWqmWkKnYARqCilDLU/5kBT1OCsZses7FNu2eqrCSWNnyrhqLUjFROUkU4j1abEIcKpC7GixbGDszg2MMPYubJHyA9tBuduQwtwm35bi6AJcGvRQpgFc/lGdMHm01yAX/atLIR65SXtOytgwSI2wjiAFmcY3YiRnDZWiy5/TYE51+CXjwhK1+qHYeEn4GBCDbwPSDn67Lpyy8q4ubn5jExPiHVz3AwRJyY6m3BUpHHbipcKdNoJenUgHwNX3sCIgF5Qkvx0EivL7vUMES/3zMFkpTBzKOl3aTZiOr1XS6nNZhps22DC0Q5L7/8Io4dP4YN669Bp9tR9mO/N4dNmzZi1apVWHPaaWh3x0yFVpRqlvPzUy3EQQODaC6v1akhpWRUIG2lz0ww6DSrowECnfuq0PHz0IcEwPw8VI85W1YqjPkyhNlcO8pq5TUZRGhTgcb1XFLlVSJN28hLs5B+beOj2Pytv0Anm8M9p56BOC/QJRjMh7LvDpg7G4QYFCWOzPew+8QMHj20H8FFF+EjP/uPce6pF2CmKjCHHGOokLYiRFmGLY88gle+/hVct3wV1rQ7SMMKgzoDGSktrvnaYZrouPhBBy6jlDavEvhReRaybsCBfg9/8MTT+OuZGfSSVCCFCuCYcAkVcuTo1hVOL0J8aMnpuKmzGm1eP/w71od7mgNXrDWr6PMkBRyoHGTuM0GUtMmsjQWbU9VLETul0XQjmF+5CmO33472be/GbKcj1wPkJebjEsPYLJtjxjHHCcbiFg7vf0sW0Ddc2cJl66ZRVT30XbY3FWO0iy6oFg0MwHCREKoRcPEYqI4lAOb1ymEK1oqghJbFPvPWq/SkXnZDDtwnaIlrTg7eRtg+N2GMACRLz9qUthdQeVgGbTzz/AE8/XwfH//UF7Di1LPRz2algI0Iv6SS9Xayth8bALXXXrh/mGuAk95Lcmffa3uQIJrsoSukMfNmzf6Zx+Bz0bOMOc78PT+/KouSe5NTX2qQRsMgi+CvsnXNdUAw0gFNrw62oSDetwzOeJtknW8H9mirzxxcXo+0KM7LTOeB3yMFP62MdUx2H2B9zd6aH9kDUmd9zRxvZvBysMrlffP7uD+aqtsAsa8p/91iBiyH1mrl8lmVOc9hAINY3FcI1OQg4DJ8/WuZ5a/di1gH7g/e5tngtB2nqZnbo0Egf0+zPdNb7HLfNnWtBnWcXbQ+uwZNDHLpvXTtcJ+z/HrVV+YZHMiy+ukq47osC6nkVY9Fqmd/X9QwhAe8daBhHB4XB2m80t3U48yqHcqpIE1auu41TqI1FyMOY91LuX8W2QDddgubnnkKU1NLcO27r8cb217GF774a9i+fRf6fe6jBbRR1QnKwiygQ051EKTSF95ZEQsqcpioNAA83p7Avfd8HJ/5hV/EfT//cXSmpnHg8BHsems3BrOzCLIMLamwAw1crJpaipNWrcLyZSvQanUQORh76Mgh7Hl7N44ePYxef96YYjqGqamTcM01N+GuD92NU9achFaH0LhCfzjAieM97Ni+F6+9+ipe/tHz2L17t46z0+mi2x1Thi/3B8s29pEQdm5sqMoiDvg1Pz+v9UILaoJ6A8YcjjMFsCCy4gv4OVrodCIcPrIXW7e+hGx+HuetOR+//E//Oc5YuxZVHKJf5FqrtIDW/qD7NTTAxNgFDgjYPmX3Ph1PatEKej7g9RYa0M8yg9ccHLHg9VDXJuG0hgQDA8k267Kg1vbPafpV0cP2enFizhbmcsJVw30uQhJ1kSZtnDjxNh757u9jfPg6rr56ChOTvI9yIIBvXWGoYSaeU07H0JnFnpP9eva/rnv//U3P8ieejpvfNBVoKtBUoKlAU4GmAk0F/nYVaB6m/nb1ar67qUBTgaYCTQWaCjQVaCrwv6zAlgfvVM/N24WqIehyB9msk6KsJFRh05lWmtQWWkOd4r66jHDkGPDi1llU7XVYf90nMDF1muCvGoZhjTquUIcV0ipGhLYUgWPzJxBsfA4nHvgeOnt2IeoXCCk1k0qqRuIsbgm0pBqRryszO0tUoVnvRVL8ERizYUvFkGV41mGNIolx+KTlSG+4DstuvBnF5Ar02DSm+XNcIUGMuE6lbuOxmTDLGpy+UahmpdTQHvISsJi9oOybw1BKO28xa4pMgxWZ7EutUc3ft1qEN1S0GBThl97L5UeqmalGpanmlG9IgMjPJNWKWaFWyGhWjKgkJGcjM8FU0ka6cxcO/NWDGG7chLEj+zDGupEt56Wymqn6YV0ICKgmZtNSSipxE7PZ9Moy5ZISKjlYbOCYADpGVhF6lcjGEvSmx9G6/GIsv+MDyE87HYezGl2kmM/7qBIgQYKw5DETeNXsreudsmEf3VYLZZbrGNJWG7nLBSXcIZS3uFfajhLEMPc0xoAKNWfZbHDMNYbVDGZWL0GNnUM2/qsyd5CmAtWeQWxWjQZsTBGkRjutl6UepH11hoB5y3GE/fv248WXXsall23A8hWr0Om0UOR9HNi/B88//wKuvebdmFwy5ayfmTFqNcuYactjoHLR5WoL9DtobQBYV53q3u7QjpXQmj+38FlMUceMYINAVEuaQtrsurN8OMp9JQT2ykHmXxc587kztFtcw7Qbj2VvyeGIBCW2vbQZLz23CWfu2IKTWimmAIyHEYZ5jpmixNGqxvYjR7HzxAx25QFOuuwy3Paxe3HGeReiGJYoaeMaVGa7XJdma3ziGL71X34XK/YdxLUrV2K8zjCo+gjZIC9psUmKpFEKgVWqYltFjCiXUTCKsEAQF8jDGi/uP4Avb34ZWzodgehwMFC2Mi22uwQBgwHaYYh2UeDm7ip8aPpMnJwv5JYLhsuWtkRYlqAmrmZGN/evIEYa8Nq0bFg/POAjc0vOTXBF8PqLIwwJ/te/C61PfAizS6ZQtrqYmZ1Be6yLOV5naQtBXqGNGuOtNg7s2YY//aNfw/tvXIYLz6WF8Dwy0gOCSaqhmdUZm6JMilwB3lL7JS1dvRqeMEOwT0MppjwnzBbwVyYsc3Nbyr9upbTsJuCwTGs5JYwyMU0RLFtzAue6Fljj+3GPqYMOnty4D8+8MMAnfvYLmDrpDJRBLhDFDZXgSrb7HMRQJrQBJV6nftBFKlSBTwKeCnk2kPUu1yoV67ruc2b5tnSNKLvWWbEvVrLKcp/XggCRoXtve8xjHQz7SKjCVka7KUlZGwFz7p1S3YYaNKFymkMnBgUj7YHaHxwR8pbbhOw8Likg41CKe3NF4H7BY7XhC9757FgJSW3f5Gtz//IKbdrq8jolNLO8XHMi0FsWzB13OcwcVuEQxGCoY7OMY1pN297nwbnbPgyc6e/NptmrnC3z2RSeiYa1FsA4r3spf2lRruEje0/WZ5gZMLOf80M3uitpz7IxJlPoOydwl9NqgzSCyc4O2G4TtfYf7r1aU1wLaaJzLitxB4BlP91qu+9zcNjZ5/J1ZN0vNaVTrApgekWzDQRJLc3nA8UWRHp9bq9yUmA+b8RrLkde9JHGCbqtcczPH8fGZ57AhResw4UXno3Hn3gYv/P//nvs338IA2eFXAeV7otcg4SXyhsPzVJbU1n6mJSy14o54BDF6lWr8Sv/9Fdw2wc/iI/edzeWrz4DRR3jwMH92P3Wmzhx9IAcDWqufapvOcSmtWUvyHOm6z+nJXYlmM17VHdsAqecdhY+cMdP4cqrrtZ9hsdX1bnOiXc64f2CX4cOHsDzzz+PJ598EtvffFMDBUuWTAvWJjEBrjmT8Lpi/bje7XowK25mLHNtdLrMweXnJ3jldcvzaWtHz35BiDSJ0GnH2LnzdezatQ1VnuOa9dfjs5/93zCxfBkGvG/R+aIodC1pebjBBh5PVZBA236ioRfZtFcCwHoeERjm3mjn24Y0bAjPq/DNktqs3XXVe/W4W/9elb8wOMLXMltwy8p2Q2MJh1I4qBFLXcxHg9nZ/fjhA1/BZLYVGzYsweQU15izqq95D+YgA0F8retZjgfa++w1lZceRbjwlm80Pcvmv7uaCjQVaCrQVKCpQFOBpgLvoALNw9Q7KF7zo00Fmgo0FWgq0FSgqUBTAV+BLQ99qPZqI1PhUAFJ1YY1wD2slMJQIJINelMJRQ4AHzxS4oVXZxBNXooN7/6kAHCoDFRiFDYDCRpLxEO20Num5ju4B+VffQ/ZM88gOXZczXG+HtEcQRGb+QYVHDDlsdUhcqpCaIPMbFKKjAnV2Hij4o15duxLJwHK8Q7mL7kAE7fdhmTtJSjiDoYo0a/6yMohkiBGK+qooVjwGJ06jI1Hn6Hom4ejGqiZbo1IKsOkkHKSFTbbLeTOVHbs+3vLVG9rzL9fnGVoFrVeocvXdPbA7vvU6HVPvZGzii5Zx7pGygZ0HaIfAEkrxbJegej1nTj2vUdRvLQJ6dwJpFTR5DkSgmbZKwYI61B19rBLqq/FFtqynLYGrX/zEfCQWDlAFtTIqZLrtDFcuRRj774CYzdci+LU0zHIYwycVWJUG0BRmqKsimn/WSIoK7SotKPiVtarZivO9zWVnqlmLceXzX7WMsRQdrHWBPbqbFnG1tZIFxhRU3loNpNUWKpRTGVTe5QvqHxKl75MOF06eMX3KYdz6MQB5mZOYOOm57B0egUuuvgytNI2inyAIMixaePTaLfb2LD+KhQlYX+BODUr8SzPZCctlanL1PWgyl9PPqeTYI/nn814QibaPBN4Wbar2boKEjAT1TXFfU611gWb5c66XLbmqgVtpTkswBmMXNmFJnMGWoJMhH+m6Dpx/AQe/9J/QLZ/HyLajfYHep+5qsZslCBYOo32ilVYs+5SXHz5BqxYvWoERgmuSoHyWMMZzAOPA+CN55/Gj/7sz3Dd5AROj2u0IkJCWqbywjRr9zioUYUVgoTrIUHeM7Ul+VUZVzhUFnjwje3Y1p7E2js/ik2bnsaW559Gb9hX1nScl2jntdY1r9616OD2Jafg6vZyJL0BWtyhqAJXbSrEhAkcJggDlEmi3M4wrxDGBCo2+GC4y9ScdCxwyEq/L9MIwzUrkXz0TnSvvhYn4gRDZjMjRL8iWG5pXbfLDO0kxaG9O/AXX/513Hr9Upx/dhtFOYecYJ8Kd7qPkpSGVMGZ/anl4tqO7OGewQQDdATmtg/QApzg1o67KM162MNHG0gZOnjCQQrb1zTA4QZXvDqW1xfPRUQr5iLFk5v2YeMLffzMp7+IZWvORj/vCYKlcdvkc87611Skpp4nEPrJPcIAEx0DWEHao8pS1lm7aj/neZDy2vZSXgv8HrN7t2ueZ9UUi4RbBl11LUeh2cqGgfJPvTWy7kXMPZVSlOpgwhqD69ondL0TIpnlO+3OzRF8sRIXArf8fAaVTJloSr/E2Ydz1/D2s4Fg8TAbmtJVoMxgobJynZsBj40gmm/OexSvFzOUsHMuC1zt+wvZpxy00nl3ezaVj3YvIvCyn/HDSfxZ1op7nGzB+bljg8yE7PxHe0iSup+xdUYIr0xT2oLznq814vKJCQkV38DzZ1dHrfudqUdtyMaUzLTEFwjmPu7yyAXgBbJtyMHunyJ5Tnm5KHPeWZ971aQ/ZxqCkCU/LZltAIvDBRxk0JXg3DVMRU2wZ1b6CKhiHkdVZcp2pbKzzCMcOvg2Nm/eiNtu+QBOOnkcf/InX8KXvvIVzM7NG+D24FDH4yzMlY/rRO2sOxWtvG/UsYavoirE2Wedjd/4/G/g/HUX4eN/7z6sPOkcBBHdFjIcP74fhw/txoF9uzGY73GqRENISWLXpleAcx2kMYFsC5PjS3DKyWuwbt0luHzDVTjn3HPQGeva2oy5/ksN/thQgynnee8jvOS6O3hgHzZv3oxnn30Wb7+9V5C02xnD2Ni4AHTpsocN1C9EXHCIhPsR7z1cRxqwKgvlBHPRcQ1qiCI2i34C9bf37MCRw/sx3h3DRz/0cXzsEz+DMI3R5zWg50UfA1HaugxsUEO3NWfJrnsUHTzc6vD26Xz/YdZzwzk2FOCVwuYKYuvYw+OFWi4M7PnnNn/fJcS1IT9a39tgVFENdc0L/iJGGFWYmz2IR7//ZUyVP8b6DUswsZSuAra3cijAROAcxDG7cdmm87mPz6JaTBbtcOEt32x6ls1/ajUVaCrQVKCpQFOBpgJNBd5BBZqHqXdQvOZHmwo0FWgq0FSgqUBTgaYCvgJvPHK3MoBNGWRWn+xwqXXrLBrVMGbPTjaUPwmAyyLEgUM5nn/lBJKl63HlDfdhYukaKXCoPGU2HwkRVYJJlSCsIkzkBerXXsbM/fcjeXMH0l5fak8qVvmPSz5UI35xkz4mFAtqFBEhcY2w4u/p2mi2uMpeDSsU3RRYtQrhtVdgyU03YbDqVAzKCDlK5EGOss5BOBkG1tRkw5fNdcIHNq49APaw1uriLCsdLJJdsJQxlks5yvkVb2Mbk01LA1D+ddhctZo6NY4ssmnl6W2lrbFtDUuq+MyKka/fqROpTYYhYZrL+A0TDKjiSkJMFhVWDGtUL27B29/8Nqrt2zGZ9RH3Z2SpS1gU1olTYbNOBPM1kDm1FwGDU9KocepAj7dkpCKYQE3wmJ+PcKWTYr4VY27lNDpXrceqO25HuWoFTuRs/NKmOkNWDZEHlTJV20kH4bACbcDFQAgAUcnKk01m1dJlBJvdp1kF035RIEJWrtYI9ha0PDcegrBObCaPbFK9uk2QwHNQsyU1iG9ZlZXel2oeKrtyms7ilZd/hAMHD2L9Vdeh3RlDh5mkQY23dm3Hj156AVdccSWWLVuFuiZwCpBXOXga+f78PP74rNHuFJsu35frzH8+Npb594QqhBWERGbNGUgdZUMDpRr4zGk0+GEQiNcjYQ/XiG+E27Vq6mMCWuUQ8/NXtcu5ZQPfYI7BuAzHD+/H0QN7cezwIcGW7gSb3suxbPWpWDq1zBRszGlNUwyyoVTCvDb5JXWylJq1rE6zE0fx3d//T1iyZyeuXzGNqSoTDMkJvoIUcRkiKQjmSwRxhR6v54CgOEYcBBhEEV44fBTf2/YW1t15Lz7y87+Eg0f34olHH8QP//oRvL7rTZTcr/oZYp7vOMTaqWV4/ynn4JL5CEsPHUW3T9tpGzzg/3SMBCcctiAko3PnIEOrTcWkz/4mmTUwRZGfB8BcpyVtz1dNATe8G9N3fADHl0wgp3pTObspatkkl2gxazlp4cj+t/C1r3wON187jrVnd5QBnHFohsrtshYADmMyRQ9oCXIcfHNAzPYiA20cyKFFOteSKYQtw1J2wQ6Ecc/h2uPwg+WNLwBFqku9jTHPmVegJ1KFJ8iyGE89dwCbXhziIx/7F1h95vnI60x7d1CZjTlfX9DVKYu5RmnXzP2Z+Z1ady6nU+pN2XCXSJ09O3+eQxO0c6UqlCpevzeOnA5G9xtNNri92ZT+ll9M1acBWr2vU9wRCkpxL+BI+GL5tyP4HXFP4HVk1s0dAS4bNvFKTNbMFPVAknKQxGqImuclRsFrkYM3hMc+c1dW1NzbTL0tl4WaINnn7dp55d9ZPQwAe9t/g1bCWqrfwrCVAWCdJw4oOQcKg9sGtkeDRBwOcUpoA6Zmcz8cDrS2ee65j3gI5m3veS0Ltjn1ou0hdmyqG4dY3OAN92TNLAioi4WbOtgpKqXe5z4qJTuHbTjA4sDsogEA/zyh+6Vbt35IwYNf7efeOcPl1Ve8ZtxwWq/XH73+AsDkMIMNqwW0cUZLgwKtFq3BI2SDWrBy//7duPmm96HbLfBbv/1FPPDgQ1JCS/XsB8CkLLf7uY9o4B5LlxACUdn9Ui1aR0iCBFds2IDf+M3fRF3k+OVf/XUsW34qwoh7QoFhdgK9uSPY8spL6M3NY3J8Kc67YK327f379+sewLXLAaClS5Zg7fkX4bLLLsdZZ52DlStWI+c+yYiAItO9T9d3btbKWufOlp2fu5XQVtuAPGs6OzuLbdu24amnnsZrr26RwnhiYkKfySzF7SnL7xNcT3a/cXBdLhV2vnmtEjgTmFL9myYB3tq5DQf370GW9XHmGWfiH/3Dz2L9hqtQBgHmswEGzNfmOVMMQSGrZLpQWAQFM5tN3Wvrzh0Hn0Fd3rdZjdtAk8959vd+Uy17Jb7dhxYPBPjsX+/e4p+p6Kagnb2mmjm1XPDAXFmiMBWEb7VjzM0fwA++/UdYWrwhANweK+XgMhz2URZDuXVoMCR2sRMcVuE+oBwDu0HzPS+5/VtNz7L5T62mAk0Fmgo0FWgq0FSgqcA7qEDzMPUOitf8aFOBpgJNBZoKNBVoKtBUwFdg60MfrtnY5JdXfhA4eNWXNd0MfgqMsDHMzFqBH4BumYsVwFe+52cwsWwNynIAdo2lsGNjj/9QdYsQE0eOYfjDH2Lu4YfQOnwU8ZA2kaauoppQeY7+y4FJNg5bVHNSiUOhj1TCpvgtaavIr7DGIK6QLRlHcO55WHbrzajXXoi5sSlUdYxhNRT0DCOCPn4mqp3lNTzKmR010x304Mt6takF1LHx6nPmFhqoHkYQLFCtQzAka2hn57lgY2k2rKbcy50Kz1lZOpUn30NKuJDWrZk11QnOwhh5QsCQIQEbsW2wHVmkIdKqwlQJjB2bQ/bS69j33YeQbt+Gbu+YMu7YRE+rFGmZKnOTjc+CKqmaKj4DEN56Uefc5yob1UFNqMJmPgGls0tmRvAgAnqECWeuweRN16F701WYGVuOLOzKLrk/nEMVWR4rDcCTKjbtLZWH/Jy036ZlLG1+naLQ21KOGtwcIJAtL39lzW1QgefKYNZC7p/A6XDgAAXr6JRrUnYzB5MqH1M48R9C1Zi2tISJUYg0Avbu2YmXX34ZZ55zDk49/UwEIRv+PO81nn32GTWs3/WuS5G2uugPcimbpU50il5vtWugiIpAU1aNsi2dfbUUe7KktONXLq1TCvJ82KBACEIPqsNs6MCUdhmheRQgbaUjtaCHKbRYNaWwqct9arbPPDV1v4GWJEhRgCpEDgkUGv4oC0Iy5h0nWjdFMERWZmb5ywa6gHkpRbFUpIRvBDfUQRYVtr+yCRu/9mVcGlW4qN1GQACcRMjDBEkZoSNzcCoQc2RhyaWAUHbxEXb3h/j+jp3YkXbws//i8zhv3RXqtw96s9i1cwdee/N17Dm4HzPHT2AqbWNq+RTOOfVkXLr8ZODRzZh76GFMHp9Hh8MhZSUbUikc+bnI/anM5JJ2duHe9lzbh7MS57CC3KoJGHl9hRWy8TYG556Ppff8FMoLzsV8CQx4TREAV0AeMhO0RCdp48i+nfjvf/w53PqeKZxzBs/PPArlC0d634CQiUp+B3m5jgnqTP27MHhjOZhUQBYacCFANYtRqjxNFWdKV1oNF0iYEVzS6tkUuwaFTZW6YCttWblaW1pPpgDetPkQNm4e4I4P/wpOPvsC2eQTCNGSluvZDwmZypgDQ+713XEPhgaemT/KvVXZvryeaN0+GLihGu5pZsls61sy0hGEIrSUhbSuNa5Ps1Q1UGR21QSzgt+Ctwt7gVwrCMyZARwb/Ob6N1Tp3A9kC8/7EBV8hQPXBphZew/XYio0pVDmbdAU2lzfOS1x3YCKBoZoqyxlqKmFCdmUvUyY72yQ7TUsOqDMeZ0t2NB74Cq1s2IVTHXplZ0Eblp/5YK1Nd9H6sghraMte1R7mTsf3LZtz6B6skK32x5lFmv/c9c9XXi1zbt8eh4X1wLPuerBTNTE7lPcm3Mel7PqtZx2DpUYLNW/85VoeU1XAAJDpz7365DHqMEAd969It3/vervACSvBbeAUWTm8GBDDGY97u+lZptt0JkvrEGtkGsn1T2YlvwccuAzyuYXNmFqagKXX3o5Tszsxhe++Ot4YfNLzgqb68Wuq4UnD6uzriWuFy5qqjy5pIpADiLtuIWP3P0R/JNf+afY8qOX8Hv/+U8xNb1S1+HMzFG8vXc7Dh3ag97cjFxN3ve+2/Bz//AzAqoHDx3UvWfQH+q4JyYnccrJp6Lj8uTpnDEc8h5tg21UWPMz0WGC59c/l9mt2u6BUtvruq/QanNgCThy5Chee20LnnlmI9788Zuyu+YQCR0xuLfo8UxKfLNAt0ERPg9xIKFlQxbKBGacQIxuN8Hs7DG8tWMbThw7gm6njbs+9GF8+CMfR2d8AlUYYp6DSlEM7gnecj7k9epzn3ltjJ43fAYwgy1smMTvV3xOs/uX99821bK5tNjf8cv/2WIbaP/46J1dbJ3xwzJmgTnHdg9jpq+eEeiwUkF59r3+YfzgW3+E6fpNAeC0w2GCVApgAmDaR3MMgABYA4S8l8j5w/YkDgzwa11jAb3wHN/8W1OBpgJNBZoKNBVoKtBU4O9QgQYA/x2K1vxIU4GmAk0Fmgo0FWgq0FTgb1Zg60N3117BqsYiVZYeGkmNaiolGvopp1KANpS1rDKAqxgHD1d4ccss4iXrseH6T6K75CRU1UBKN7PEA+LKLIXH6grtH7+J3ne+h/LFF5DOztMN1eVBmvWzmuQeECjXj3aQtaxcqYQpqRBSX9YUwCWVm2xjRkC/E2KwehmSDVdh9a3vw+z0csxGbQRVhDIoBIlDAsVKBpeWZ6hGtkGJxY1p/t4a1wuWotKvKAByAUAuWA3yey1jL07aCwo+AQtniSnrRjbuTQ3DvMUF9bXZnbIBL8Wx7AbZF6309wAAIABJREFUIK0QMHcwDFEQ3lJtSZgemDVwHvH1AiR5jomsRnsuw7FHn8T8Xz+Gztu7kGRzoO8iFdMEsESwQUDwSpWOKUatQWoGjDLq9MpCK8LoH64PKrF5ApjHTPhOe9BgehrDs9dg+s6bkF98KWbbk1KFDdnUZ+ahLBIrFli5imFMMBGgyvsCiEPldcYjS1tr7taCLlxrBOslHCQeZQG6LOURALZzkw8HpqCWqtiUiVyH/FXAxFmLE8wQVOj8EcJFAcpsgKefflKWlxe962K0x8YFJibaHRw9ckg5i5dvuBxTU9OqW8HPwCJyEEGgjQptg0em6lyA0x6w8/xyjXS73REA85apUr9RIUd4lxpoIczJhpVUwAbgDNIQFqXt1kjFOrL1FIgxC1lTPJlqkFahNYGuMk0NIjCrVLa6PMXKRXbrNyKuN1vpOI0w35tXg57niN9syjUDMDx/BFCtOEUatnBibj9+8JdfwuDF53HTipVYLhWr2zsqoB2niEOCxwoJ87xjnp8S+wZDPL5nLzadOIEr7v5p3H7vJ9EZXyq1Vc3sXO4DcYCZrC+QMR63ETnr7SVVjfzxF3H4L/4C428fxDideZU3bRbnstvlmg/Z8yexLRDFBppsqMBZG/Ma4JqRAt/WENV/g6hGftKpmLj3pxBedyUOFfS9bgPk/1RAUkkW5BiLu9j31hu4/2v/Gne8dyXOOJVwqScLaFJ2KoCJB/JyOALAUrk5kOeV2d7SlJCG9fX5zmbxbbnBI6Wk7Hwtd3JxxvhiJfCCAtSfX9pvm8qxrFp4+tkDeO5HOe772c9j6UlnYFD2DADT3jqknbCp8czxgNDE4KyO19nmm32zWT77/UPZsITDLsfVK24XftaUuoK7bu35wQ6uVxtqMFDsgTkBC4GklL8hLXUTGxoyaaol1yrnlDCZ2cMGHuOY9tkcCDAszHr5/dqrpGWpzrADqnqlMOc+TktkQnhavRqE4vfw2tH17oZ8qPT1ANgUk25Pder7ymWDyzJWENUUltrral5TVFRbxrfP/PXg1eZwLIud3yfraF7TqYfkFfJhLgUoYZVBMq/YNvtpnkjLAua+pSkq8JjsfmYKcnsWsCEv24M4wGADAISQel3nEKJ7pXYF3tsM7ttaXnA4WKzE9gpgA/PeStuuPQO5tmeZLbjlpOv+6KAvz4OprO38+jXI91iw/KYS29SwgvQCdMBTTz6GSy6+CKedeio2v/QYfud3/w127HxLzzOsC4d8NDTgFNB2Tsw+nKUoa9aSD0IccqFjQYolk0vwz/75r+CWW9+Hr3/j6/jh4y9rT5mbn8O+fbtx4MBuDa5wHZ+x5gx89pd+GeuvvsYGjuQ6Uuv+qPeVKziV2wS8HO6A1PJSlUaWuazBFFc7U19zTXPshm4bPuPWlLFpK9Y5tP0gwrFjx/D4Y0/gsccfx8GDB/T6490JtNuEwS1ZbfM64/fzGLg3xzHzgLkmeEw1ul0GbxR4e89bOLB/L4aDAc479zz8/D/4h7j0iquQVTUGWY6cwxp0CPCRBMSlfI7kIIG3WdeQhsVl2CCE3QO0St2AV1HSSWNhGITHbEMMXC92vfg90INev8/5/cfDZK03qY35+nwG4Ofi86ANl3HNcDCNucMnZvbjgW/8N6yO92DDFUsFgFlnrWUOzSk/mMMGdHCxDGCv/pWdNPfBIMCFN/9l07Ns/pOrqUBTgaYCTQWaCjQVaCrwDirQPEy9g+I1P9pUoKlAU4GmAk0Fmgo0FfAV+PEj9wgAW96oNdCVw0s1iYNEaqk7kEY1kpRj/Hs1bUMcPFTixS3zaE1twOXXfRKdJasFgAk7SkKDKpD1a5SE6M7PAM+9gOF3vo9o13Ykg1y5tGYMaG9i7X7L4ySEUcM5AFLm/7J5TWtCCcHYzTNHPtpNV60Y85MphmetweT7bsfY+stwotVFFqYoM8JONg8NRtK2tqTlrn58QTG3uKHoa2RqMmeRPVKuQSCNRz2CB1TnCSjydQ0oWZOaCldrVo5yKV02ItUj1rw2RZ+3OvVqJp+dyOYlMUYpdUmAtArRIcqtAwyZ5VhRBVVjImkJlC85OoOZR55E/9GnkOzdg7joE5cjziukBQlIjIrwdlH+sRRPi+Cvh1CyNBTs5/vbuZIDcFRhSGtvKvWSFP2l4ygvOAOTt78P4doLMOhMYE6yS3pQZwjCDEVUomSDFynCKpHlMl+LzW7BE2dDzrXHpipVgZ1OG1FMdRxBpalq2QA2Va2BlhYtmqku5FqmZWZdC2CxrrGggTXZPYCiaoxMJJFFKxVvIhLY/uM3sGXLa7jm3e/G1PJliAlTOAAwHOCFF17Qa1z8rkukmOLPyyqYa5ZKTR0XG/MGXD0AplqJINevI9+4ZlOZa5uAwAM+fiba+HIIopVS3UclJi1uuY5Mrejh0DCnjTFVoWZbzi/+nWWsmmJSXMzZbwqOM49UAN3gQNJJgMKBIDcAQRUW1cwEH/psUihCalpCM9ZUYJhA2V0bVDcqW7iKEKYVDu15A898/c/R2v4WNkwvx6owRjuoENUFYqqwohRBlCAiWEsi7BsO8Miu3Xj2+CwuvOUDeP/HPomxqaUo+L1VhCRsISsGBm8JqiJT4RHIlWEJovT2trdx5JvfQP3iaxg72kOLdZCNsoE2KsjDJFSGdp1lCCLC8wWFvwdUWpAEws5yXFbsUY3++FLk77kSy+6+A/MrVmCQhwLR5paeo48hliYT2P3mFnzn67+FD968AuecTpX3AEPtN/QHrmQOHyULlut2EGbr7RWwZi8fCNBphGCR3StPqta2GzCwwQ1api5ANa4/niN+fu5PI8DtQCz/jJm5XFdZEePxp97GC6+U+Nl/9FuYWH6KrPKpahsOzK6ZNsQGVQzY8R+7vkz97mEz93Bek4S0AroCeAYNqZjVRxWMXBiu0SAD1eTuM/rzYDC8II0ffQ7eE7gZcbhkMfQhAGatfK4y38vnKet73dCI9lrtX2YB7Qcv/PAE171XKCtnNWI2aGC241TO+/MQcUCA9ycej9k+8/QK0hIsc1jBOys4cCxTXbev8ecMdDtbZe6tPNd8XeXIG0TnmSX44/fpmlXuc4LBoK/PZ2pnW+cVBypifm6rmw3y+ExUUwv7fbWsuD+Zurw9cieopSyW04Dsr02ZLnWsG5Qx616zfyZg57UhOBzR8cKGYPjllekjFwI3SGXAfsES399X/fr068LAn1Or675o+5apj33sgt2hF+aTbFiLkFj3Au6BQYhjR4/i5Zc244brr8f09CT+8utfxlf/5Es4dPio7tOWaUzbb/O3XqwktbXMOyfryZiKAHVeo5O2seaUU/D5L34eK1evwH/8T/8Rjz+5Gf3+EP1BD/3enLYR1vb0087AT999D2655XbE7Q76GRXxNhBm1tmVuT+AefK8T/I8G+jkOpI9NT9nZMMO/B3Pm2+IqdaBG5ISfOWggD1P8TwKCNO+fzDE3r1v49VXX8amTc/irZ1vaUCGFtS8j6QJXQi4p9tQDAe1zHFiANQFer1ZHDt6GLMzx3Xjm162HB/+0N244847EHU7ZOPo05lCtbc1wONkTZnXrkECZqfHoYYJfI4vPxOHNKTudgME5gZigwd0pFhYF6b45c8SVPu9zQ8FLAyecAu3IT1+aX3xoZF+F7zf8ZmTNXIqYw0B0NY7AQbDo/jh976KqWIbLls/KQtoH+eh4UE+d8o5hefAnvP4ufxQi99LLnrv15ueZfOfWk0Fmgo0FWgq0FSgqUBTgXdQgeZh6h0Ur/nRpgJNBZoKNBVoKtBUoKmAr8AbP7i7ZgPSN27VxJIdrdnNelUWm5Js3BFC8e+pxmOuW1kEOHw0wEtbe0iWXI7111EBfLLyX6msNXgYISwCpFGN1sG9yB59DOUPfojk6AFEWYmIaiSvQHVZfLJjlcLImp9sjMcRdcgEwiRTlhkrN2HacBY5im4bcysnEVy6DktvuwPlaWtwTA1WU7spw5hAiY194lA23wW8TYniG4WLwQL/bEG5ZKogDyoE/KhobHdGdpGmzKJtpkFAA21s4ppiyVs3qh/pFKjWODRbYwOaZksoiBcGZtnMc0QYoIw/IKJNb01baOLrUhCYjVep4cIK43mN8YMz6D/0FE789RNIju1DNDiBdp4rT5hJt1XaQpnN/6Tdt0lBR1867zyHrjGe8VhK5vhGCCLa6trQAEFombaQLV+CYu3pWHHLjQguuhyHowlkQYI6GyKNc5RpjkxgKELdpwI6Q9JKlOHowRBrxtqpFoSpiW9uGwC282NNaoOqkKUl1a2sE5vfVkdT+cmeVZaglq3Ln5GdaxALRnh75xPHjuGJJ57AaaefjvMvvECAzSBJjn17dunvrr3ueixbvkKDCF7tY9dOKDUXLW/9MIUHZV7l5xvD3qpZeaouA5qNeg+IfcYv1zXf39YcQbVXTNl1KSjn8k65tvwX8055zfgsSxuqMGWdXc8etIcCohzAKJWF6SYveFzMvJQFbY0OhxiosPXZv1KuG4jyVq9UkCkDtA7RpXK5HOLQjm145uvfQPbaFly2bAXOmprAZDtAnPeVT4y4hWFVYk9vDo/t3oXnZwdYeskGfOLTv4Szz1sr4FCGOXv2iMIEVVgjZUY34T4HD1LaS/P3BcZaKSbm+giefRZ7v/0Q2jv2YWKYjZSbtLcVEmFOM7cbqkKVvb2gPOX5Evwm7HN5wDYQYXvHPNV9F56Flfd+CMO15yOrU8xSjVllAttZCiwNOziw+03c/7XfxO03TGPd2glZQPdpi8xBFirriA0SbkneFcCUjl7FaKDLbOEJab2qVnaqgkZ2Xrzalxaw3BkXw0y/Fry9sQf+fi/TWpDCtYVhFuHxp3bj5a0hPvGp38CSVaehCG34oshoh61E+JGS2is0pTB1Ns4G6KAhALkSOFtlZeOmieXgMqN0ZCPs625wkUMQ/JIK1OVLm/sEHSFMCew/v9T8brHy8/Ar5vUjgGp7Lmmsd24w1bqzkWV0gGxghUdtTTirX8HRKpey16CqrRG+rgCoc8Tgr14Z64dm5FdgclK7bykz3oFTwjR3DZpFr7PVH+1hZm3sBzsq5yCgvcr7dbvcc5+NrGuRW7VMLJyFtN2ZnfW7rS3eN00hC0FGD8jm+wR/qfYWvo9cN5hrPejZeXTqfv47VY52b6KdfS5LYO43ykrm8JGUxqkgpNYwwbSzqjdbYTsvfA8bXDClMP8ZnddFg1WsgxSVyn+NdW24u/Oia8TqqFuV/s/DfN47zHWBexKX0ps/3opjR47gvTffjDzv4fd+77fwyKMPY3aup/s0B3QIQckKeQ49jDaoyCE2rgOrp5Jzy0BuB1deeSX+1Rc+h11v78a//51/h42bnpdC25+NsU4XZ555Nu756Y/j+nffIHA4pHJda8ugPq8Vq48puZXp7hTNfl3aouKZXbA7dn+kv+L+QPtxOYVoSRs8Z73NscTOrQ1vMGc3xPHjx7FlyxY8+cSTeOH5zRoM4rIcHxvXvVTDVVTlKn97gOGwh7m5WQx7PT3frF51Ct5zw00CwNPLl2NQDzAsMqe2N6iu4TeRYHOJMLl7iTC1wTtTqdtzkX2bAWA/aBJInctnTdsHbO8y5woqlPnl15l3qrGhRXtt/2XOH1zDfNTh57QBPdlnx24dFrX2wjCsMDO7H49+94+xMngLl1w6hs64q6vcNErd+3g/lkW1TE0s79o7F/gBknfddn/TsxydheZfmgo0FWgq0FSgqUBTgaYCf/sKNA9Tf/uaNT/RVKCpQFOBpgJNBZoKNBX4nyqw5aG7rJe+6EuJcq7RZk06y1Yk8KLdLe382AgTFBxZQM+jNX2FAeCJk9Rkp2pEUK80BXCaD5Bsex0zDzyI9iuvIpw9jiivEDl7aDYIfRPQw1JTHhPkUbWoFFhUVSwrRgv+YwNbrU/0x7sYnnUKJt97PbrX3IhjnTbmc7Ppo4UsYZdABhuSVOQRqFBxpbzURUqRkSrQa5FdcUYZvQuKPCnsktZIwcvGpJqtPpdYoiKzfV7IqnPNeVl6evtla+WaQouKJIPa3s6ReE95kIq1jFT7kgqYJBTbUPuXyhidtxxJVmF1OI5g537s//7DKJ5/Du3dOzBZ5VJFlUgwzGnBa/bao8+v7MqF348UNYQVtKGk2q8o0OI6YAM/qpAFpVSZIYFykmAwHiF911pM3PJ+zJ97IY4nHWUCBmUfIW0TIypRgTo328eYwNDZWBrvcI/6Ahw8O6bA6fd7I3tQyyi0DFA20K1Zzkzh2GWcmnpMrCUyAKxz4F5aambE6LTbyAc95FkfTz31lCD6te++Xtm6BS0m1TQusWnTU2o+X3LJ5Wi1u7K5HNnFSs3lcnydIm9BPW/n1VtE6ncuA1j2mg4CEqbyYAnKTNFmtt78EGzuSyHusjCzoSmcmQ9J2OJVwTaYYOuDEMDUd7YepfZ11qoWa+nsjSNep3bsIzDtnAD0GoQTfA0NAJgtsprryty0/FHtDxwaaaWo4wjtAggyAvcI+3bvxLPf/S6ObHkZSX8GJy3pYKVUxxVODAvsnT2B148fxZE4xSmXXInbP/wJnHfexQJ6WTGPKimQ5UqpRNQKERP4Enaw3rzwCf1l9QpMIsD4gQPY/43vI3/6RawcDBEzZ1jZolxjSqGU4p9zC7yWuK/5te/3HJ4Tqe7ceZCdeBhikEY4vmIKSz94C1o3vgf91jhOoEReZVLdM+d4Km5h31s/xjf/4l/j1uuX4MLzxhEEffRLin951VkOcM3rztXS4KJBNoNiBkU4nKDzKTK1kNFOW2AeHxVwbWZ9yhbcFGj88gpGD7L4d4LbLnPYD1jwPNKKuw46eMIpgH/m0180BTAse5wskjb7/osKU36Zit0gygi0euWoFHE2mEFlvIwdRtb+HrAZ/LGhBLNA5pfdb3h+vdLPIKC3Jub3cMCBQEzH7zO+i1IKfrPGdufUWTOzKoRZBDcafggIOGOpkm0YwlwaLFvZVL3MMDZ6ZmpTXT/cw6RgNgAttSIHPrwdMdcm1fYEWhocsMEmRSC4DGD+rL9mLY/XwB/fzN9rzb6YOcscPIh03+WgAuvFa9WGYwxQU4HLz2tqWffrCALb8II7BFdj7iuRLKA1rOTr6Cy4OZihfcLdd3n+7MxQBW3nRqrvhBCNSmxa9/PKMrtt2gJz3RL6Z4SKhJ38zC4bVT8jyL8w9LV4r+S6Yta19hVBYBuOsLVs1vN+2MVfL3JdcCTYVKsWKUF1Oxfwpo1PYHrpFK675lps374F/9dvfQ5b39iq/F+uU+2GXKfmQfITNtAatODra7vh8AAjIwKMt8dw7z334DO/+Bnc/51v4L/+/n/D9p1vKTedAHXVypOx/vIrccedd+Gcs89DHNEauoeMVtIc2HC2337IgUdB9w/WUmDS7Uu6runsILW1revR4IdzTLFrgnuwDQMYgGS8Ad0imFFu9xXeY5hxG8Z+wCTEgf378cbWN7Bx4ya88fobOHb0mNYZz3NWcPjEVk+eDXUdTk9N47zz1uK662/A+ss2YHLptD7LfD5nQxcaPuI9wYVJ6No2AKwzzmEFDiU4+O+Brp2DhWxge1dTkwuqO3cDXQNm1qEvyzi3yAx/L+Kfa1jE7ScjGKwoBH4fVdQuPiLy90cOr9DyGgLAP/j2l3BSvAeXrZ9A0qblOh0v5AUgIM3XoALYXAE01uHui7Y38dNfcus3m57lwq2j+bemAk0Fmgo0FWgq0FSgqcDfugLNw9TfumTNDzQVaCrQVKCpQFOBpgJNBf7nCrz24B21KUMcPHINN1n+OgWMYBubvLIkXMhzVZZinWDfgQIvbZ1He9lVuPzaT6IzcTKCmsqfISkmgipEq07QPn4M1caNmHnwQUzs34tg0BP8jWTKaQ28kd2hs8AcqVGl2GJYcISgZmOXDJi5v1SoVaiTBLNLlwLr12HVB29DtuZcHCdoYxNd3qg1cpdXGFENxby7JEFAdamztOQxGEPxWZc+g9fnhFJFZaDGcKy3j6VlJv+cjXkHT+WgyX+3jEt++aYuf1ZWx6PXYM/QFM32rS5n0jXPlX/Jn1EDmJIv5i3SLnJgKhQWQ2pogocQw2IeE0EL3SLCGFVHb+7AzEOPAs88iyVzMygG8wJgzGVmQ9MrZkyJbMo8f7xehWRNcCoXaYlcq34hYWVYIwtLlGmEQBCTXt1Ab2kX8ZVXYOntt2Jw+hk4ztpwHUnRZ5BbjeLabIUJgAUZnWWjDR0EAizSfQcEwH0pkxYsQK3WPg+Tx8xGu7L8XB6lwQaYMpcQOLBMXCqe4nRCn6XVCrHltVfw4o9exPU33ozp5SulsmzRRraqceTQfjy58UlcdvkGTC9bhTTtIJPFqjTZBqy4jqUyNeBPCLJwvk1lKAtMl3Op+nIN/P/svXewJNd55XnSVtVz/do7EEDDG8KjQcJ7DxCk6ERZSjvSH7uh3dhQ7Ky0OyNRIjnUSEEpJE2MZiVKHFEURdHCECA8CYqwJAiAQDdMowG09+a5Mmk3zvnurXqgZiJE4t98jCa6X7+qyvzy3pvZ9/edc3zOrGyW7bpzs9mAhsuxdCpmKjYJR/r9vt6PGYtUrHogYJbTkVRt2mh3EMfsK20MegtVivOlOC66mnNpp6MxJGW/9ulpK0qlb6lzNetnn8kqQ103Zw3MSL2W8BqXaFfMug0Qj7XRLQcosi52vf4yXnvuWRzdswtRPsDRQ0cRdaYQT/PXEqzfcBLOPedCrF6+VrakQUw18UCgNA9SZAWzp41tyzabWai9zECpoCThao3posT8I09g7luPYOn+/WgVA1PYUXcrlXmFgGpS1pZzVlDHNZm49ccFIi+CwAQ2QNUJMTfeQXDe2Vj+gQ+gu2Y1FloRakI4ZQxHaDHLePsW3PnlT+Hqi8dxxknjCOMcA61XAVphjJrZtYkp7X2eK0EGYQ1hv1cC2xphFvh+fTRYFkphSxjG8UAowvfhGPfX3I8JG08GE2UPLuWos0+nbT5NGsJxPPn0HvzwxQK//OufxPjydchZe67/Jc9rdN9IpdYzwOTXDdMZOvtp58eruS3rZ1O78ie4dnJsm4Wrra20UjfwZvcXvjeBvVfLmzqSMNCr/nmPoHLPwKwcD6IQg17f0gA0B0aZybKSlR+uuVdwfeHYVib50H7Z3BoEkgiPlXdvDSOWtOoaMvjzLqdY3yPUTGJZ66qmTrmq9xJscuBawsdyqC5V9rugJaG85VD7z/BOHASxOncBYK9UN1DuM2LNWcIy4s3hlgDYFLCKHcgtX9Y7UZi9vllPF/zlMolT2v7qPbhGmZKbOebmUGAGEUS8Q0tr1yBCQEjw2Ol0dA/3ObRehSklK90RBGMdJHONFTwn32jE2mn8ym56lO3LBhyOGa7RVh+7P3q4N7w3sUtBl4nrL22xC9kZR0GKhbmjeOLxR3DOWefg9FNPwxNPPorPfvYz2Ld/vzXxaO0y5w3vduHV+LYwBGr0sT4GKrkDRHWE5dPL8L//1m/hquuvwl/8lz/Hvd++V/fl4951PE499XScfdZ5OP2Ms7Fi5SrkeSnXgv5goLWU5yTtslihb9qx+0bEsV7Sut2PSQPorI2U9M5WmfXU+ziQSutyWYKzGU5KWd/QwwtojWZyaeD9L+Q90BoBUucE0Ov2sHPHDuzYsRPbtm3Dnt27MTs3I4jPccQ19l3HHIszz3w3Nm58D1auXg3GgfA8+tlAmeaaL9Y14/J9bb2li4EGkaJFrJFQNtcau1wDzQLenA1GzXW8v+oau3vVYvcPewawGvmYDN9Yxff09u++mUz3OjYKyU2FdePabwpgQfMykAI4TUPML+zHw3f/HZbXb+K88yeQdmgbzXXLPy8xeiBBVXN+senMxrY9zpnrCI/vtCYDeHTjaH7XVKCpQFOBpgJNBZoKNBX4GSrQAOCfoWjNS5oKNBVoKtBUoKlAU4GmAj9ZgVcfeV/t7Yd9XhqtHGVPLCBnr9DGOpWUUiHZpnNEpVwZYd+BEi+8uoDO8kuw8fJfRmdyPcqih7xYQETlRJCgjQQTew9i/lv3Ifv+9zE2dxgxN+K5EUcTZpdzJ2XMIgXH6HipyOMmLTex5Z+KMqxQxiUKAuBWB/1169C66hJMXXcV+hOrMMdNbiqWHHTMCJCpriFHphqMmZRxpExOb7/rVZBmx2lw0W/Kc8OVG4j2s6Y+E4zJTKHps0ajMEZRZ0MA6JVdsht2Fqh8vZQxzOHVRrBt8nMz2mfH8nXcGNemODkGQUbl8ueoogkJizKUeSbla0RlC0FrVKIVRFJdt+IYaT9DvOVN7L33AdTPvYip+RmEvQW0+R5OATXcjHfZj9w41Ua+U6aZLWmNJEpRUmXLHXHm0fK6RTUy/jEMkNaRrks2lmBh+RKMX3I+pm+6FoO1x+BonaIqYmcnXaKKK1DNyM3sJGL24AgAK8tXGZzcpRUKlYqJ10WqWFnMGtxijVhbqWbDVJbj2oodgndT/tYVLYFzbHn1ZczNzmNyeq3ZQQ+6eHXLyzjz7LNw6rvfjaImzghkc42sj6effBzdoof3XHwpopig1Kx4B3mXzF0qut5CD2ncRsDrW5sK0ANgzaP/gaqac4rjUTCcTQnuNVLCV5YnTChFmCE7WgcCTNFq+818Dzv/RK8X1BGIpg1vpkxP1sY2xK3xQKDNbaongQFHEiTZZ8t+m7arliGaDzL0C5+1aMBBKCQw9aI/N1PjERpTUUzgbQ0BWVChCJgTHSCgcrlnubRzrNfYGNpjY4L6CbNBCVvqGt2sh4wW8kEIAsdM+cch2oSDiTVyxEWNmCpyZ00vZRdqtKlefHYzZr9yDybe2IrWYEFW9VyyIiSm8WPjAhszBCI8ADbSZfnd/BFnA81rwnxQqriTAoNWjP4xx2LFhz+E/JwzMJ9STems7pGiFZXYu2MLvv6Pf4ir3zu4+1/lAAAgAElEQVSOM6kAjjL0uY4yi5N104RnmWwc88vX3TKaR80iPD6ztOWXrRVScAvWWeOHBz4E9qyBAVantPRZsi7DfLEaXNe9IrRp48ln9uJHLxX4xV/7JCaXr0MZWBMC+R1BOevBL98Ao/Rw2fuy5cQU7gZYnP0vx3Oaotvrj5THbzs+AmBCFa6ztPe33FaOV7OP5Ti1MWXs0DcomUqQUNdyqCNl0RZcg13+LmGNGkiUzUuVPGGP5ZLyXqMYdSomHQDmfJJdrQl+NX8FX6ms5vrk8ndlsPwTtsUEtFJpVlQVWzMGv6TOd+peXRUWkvDS5xzrxso1dmTdvnjN4v1V5+6yhgWvZYdhoNxU3myG4DVgYwvnJBtw/B3Tro9XkwpU6dqY4rjPXHGtA7zAteCih4+E88x/tuxny2CmywXf21t0E3LxHAnteA0SNjZ4IOcseL3dvh2RjUeNP6dGX/wsYuuUOQrwuJSJXlWyoqby2OaE3W99E83Iqpk28FwvaTnMaIKBrMjjsIXdO7fh+eefwC033Yx1a9bjy1/+O/zt3/415ubnTaUqWG626vpsZwc+yi4O3di3ecVnmRgxjjvmWHziE5/AshXT+NO//FPs3L0L11xzC85699lYt/YYdMYmuMzoeYnNGmxWK+tc0NRgOMc8r7012VjjBu93BoD5vcjZokvBH0daJzW22CQiG2LL+uWSxnHiG85knT207WddaNDh7q+My+CYKUuMjXX0c9mA6t5EMJg/zGvB7x05emho00x4TPXv1NQS9Al0eVuOInT7PRfS4Wpnk1P1dMjcbPg5n+Rq4XLAF0cUOMWzroEaXHg9uA5azU15bg0Vfh005w+zzfeZ2X7+jJpH3h5twnWU938pgPncScDvFcAEwFSPJzW63YN4+J7PY1Xw1tAC2ppV2FhGm3TOd9rAq2VLvQc04Tf1tin5eS3OvKGxgF48x5vfNxVoKtBUoKlAU4GmAk0FftoKNAD4p61Y8/NNBZoKNBVoKtBUoKlAU4H/QQVefeT2WrCGIGG4CWrKM7EeAQeqpajW5MY4FZz8uwKhVBUJ9h+slAFMBfDGy38FnSVrlbVXFl2kZY0kiNGmfe3Lr2H+m/ei88qrCBdmBJC5uUw7PoElZ/3LTTSfAzk8ZAK0kMotqkUTKWryIBdELMIa5dQSVKedhskbr0Wy8ULMo40BX0MooU25En0eMwEX95O5qUhLPyobdY62YWl2klSXEDD6XEqDMlKvOFAmpYeUrAQf3NhMnbWvQRBusuo1blOQ72cb1iM1ppS9gjWuxtRRUWWpzXrmF7q8TypzE8KYAmEZCZZI7hbzewOUzJ4lABbKDi2XlyAjL5UT3IkStLMM+auv4+g9DyN5/gW0Zw+jLruIK8shlLpXKmQetQyCh1ay0oG5zGfCsJKbyVLsFGhzbBBEhEAemNFulSbIeSjtANnqKYxd/l6MXX8D5qfXoocxlzdbIAv76PYHuqbMVNSoc4NO2lrCpYi5rC5X16m/CKNNNWS2yLLO5PisqNrtII0th9QsU03NRsvXsC6x7a038fm/+xzGxidx+x0fxeT4JObmj+DVLZtw8WWXYumq1TIJDmgxnmc4tGc3nnz8X3D+xRdh9dpjlCdN9Rw/i+prZgYmhCE57TZbOi6zSh9dZ80fp8jydqfczJdymeBaAM3gK6+58lIJ/WUBbCCot7AgtSdfJ9UoGxsIdJwi06u3ZdUqdZ8BcnMJHVmcszlBFqGu0aDIB8McUF5526An3Kaqzv7JVZZmNW6cWDRetWVuJmGdV2LKNrboI+Mcipnr7IRREQF/DAxKTCQTyt7uEzLVmUZsO2D9BrL6ziPOa4KmSmMzrRPN74TW0lmBGWSoEiApA7TzQBC3YCap1Fls6oiwfO8Mut/8NvInHkdn9jBSjs+MDSuEXAlqAgyudS1vrO4EhBZn7azWnf2orHFpb91BHmYoCftXrsTkzTcC11+O+XYLOS1Tua7Q5SAB9mx/FV/74idwzaWTOP3kcRTFPKooQdJqyf6ZhfT5zx5W2PWLMJCadJT1KQWby7MViHTQiGNEykpJE40Cca2TunWRva6HwX4Mcj3iNRNcIYiLUvSzEN97fCd+/DLwK//u05hauR4FaClNpXyJgUAz7VZdpqcaE8x2V8o9NsnkzPE1FS3XTcIrgSKXscxxxOOStXee6R5C9wAev5oWQir0vZW6ASy/VpYExYK1zgaZ560cWT+uuT4BVLKSrSlXlgBMDUpmo0wIx89hcxPz7anttTlqV9zXP04JdGl/7bKIqZxU0w5VgpyXlplramqbI76BitBU65CzdZdi1EFWKijZbENbY38fYJ0IIX1Os0FdU27KbpjziYpN5wIu1T3vl3LkMBW1wS9rdskz3h/NIprfJwj3EM3A9CiGIG110Ov3dU6ErNboZDmyrVaKbNDT+qMGnMpgO9dpNqPI3lp2vTUyQV3makdmc637qN2/+H0DyKM1iOOXS6s1q7jmk8XNMWGoNU7HK5tk5tDyPL1C3BpQ9IzgnDjU7EDFsgB4giDqo8U81yDFqy+/iF07t+CO229TE9Bn//QzePChB+WeQLUq10KfP2t3Pn6N3D1GjVGmQA7obBAkuPiiS/CHn/40Nm/+Eb790EO49rrr8e6zLtI15tjPMntWYuPIQn+B1hdIWtYkVrmYCD4z8LmDSmfdcZX5TtUsr4U6RnQkzJZX3rx7llDzDefN0C2A+JH3I2vi0fhX85at2VLr64FBo55TRV9qLlF+htk0D/PmXX25tHgXAmfMoXPKeXxcG0o6UFjTBmMleLz+cwasL5/9nCJfa5NbA5wpgJ27b/ZgtIQU7bYu6ebh7j98H2uU8cpiiy/wjQJc970VvKnlrVHBg1jNHynhZctijXpStHNtMHzL42ZNGaaxsHBAAHh1uA0XXjSN8Sk6CgxcVAiPg8+gtH4fDBu31FDk5hgbr3gc59xyb7Nn2fyrq6lAU4GmAk0Fmgo0FWgq8A4q0DxMvYPiNS9tKtBUoKlAU4GmAk0Fmgr4Cmx64H21VELaRR6pJrUJ51QaZlkpTZLZJBIWcgutDjDoAQePRHjx1S5ayy7EeZd+FOPT65BlXQUvtuoW2nWAdvcg8scfxeD+xzC++wjqvERQdrkvClCxuRj++s1dyVvcMWkznFbI3IQNQVxURVSI1MiTAPNrV6DauBGrbrwF/dXr0Q9Cs6510EGqLrfBXlMZxf1FBocKcBnM4Ea+bYLb5vtixaRUwJXbEFWpCL9tjzoikPUQhhuBPLbCVJwekvC/VLXYhrJZqApGSd1o50gVjgE7sxGU6tNBZBCsyAo60oa8CW1CBEmIgjCNQNAB6pyKrhpo8Ry5CR9Gssydog/tC5ux7857EG95FUu68wh7fQNMtFskRHN2n/wMQQaei1P/mitxINWlcDk3TLXpWQmySL1DVQ63RwnGgj7qdoT+ujVoX3kFxm6+Dd0lK7GwwCzgEoMwQxa2eGrKdgU3Tjmu3DlVgrpUzUku+bbx2EpbghfKInWqPW1gUyXLDfiCG9Q1FubmMTXWRlDnAuUPPPQIDh6dwfJVa3HmaWfg1FNOQZKEePnVTdi1ZxfOPedcjI2NI2bN4hDPPPmENqkvvOhShEmChUHfaq854+cNa0RZuW1My6aTm/DOLtwr9rz6ki8XVKItL1WDhdmxWp6hQRzOOVNgOhWfz9r1m+JOd7UY9gkuE8xUtRR0XnFux2Gb4j7PVLmhbGCQIipAQjAooOChHGFEC3HKJohCG+D8O6qg+Dpu+hsAdgCIinlZvpr6kq8zsE0gTnW6qcnzAdVjhPqp5a3K/pU/Q/BluZNcZ2hnzAYGAjvOE3021X9hJeUhxzXVtGpKkRUw1Y0hqmKA6SJC8dwrWLjzLrS2bkaHa02dUsoqUMLY47iOUCWhGkkE0fhf2rvGtJwtLFPTr4HEOK0UYdDWdVsYBwYXn4WpD34Q2Yr1mMs4gI2jdOIYe97cjDv/+VO44Zql2HAcVe9dsINDsJ7X09nZGpy1rFwev+CKy/L1Y8fnm/Z7PbtOSTpUc8tG1uEqKZk5JpwC1RwJDNy12x2X62ljjICTIvYoMNeAuW6Gx/5lFza/nuLXfvM/YWzZCvSlwONYDJA7QCdLXlcTrjUGhezewLVAAFjQ0VpICPHZFGEqcfuecnNljTyyKTfrYTZQxAZanF2wLXFmlU8lr8Fw1xzkbGYJ8OTaUJYYb7f1/rKSpauALJkNSHrHBQJrn5/LMWmgEeh0aK0+MDDv82+dGlUQWYDaLGq5HlJ1zHuKsq+1/vO9CN4C5KUp9HV9XV6yso5dPIAcNpQrbMDX29Tyc+3YTH3M02VNCK/9mOGYpKUw4bHs8h2g9s1I7maiNd2amgwQW867d66IEdLJQKJ3y1bn3OE5+c/W+lQyA91qTiW37qUxG1YM/vLceI+gNT8VpgbKefwuF1hA0p40vHpZQJN2wTzuRTbGVL57a2BZ6EqtWaH2ilnOTxdPIWttBwstL9rmLZ8jKtrPR13EahRL8ewPnsJEZxyXXn4u9uzegs985o/wwkub1VwkZS6bjHwDnJs75gJit3R+JseYEuPZgFFFGGuN4SMf/AX8u9/4TXzzni9gZhZ43+2/iGiM85f3bLMc5+VRoxCfl4bPMvbMkbPhpbI8ZQ/mTT3K9ZSNCxxLZu+u/zFWILXmHT4+JLFBe7NO5+3RPnex9busvv284XOOIhvsvsLx7C2Vqfzmm5oVMpsUXAMGHwbcrpuPN+A81HOJLNTNLt2r1Xmt7B7R0vnTPUIqXanEeV2odjYAK6cFl2dszheQRfYwh905gHhFuD2LOlt11+DkmwRiRkU4ZXF/0Nc6658beX/wzXpSXpccW9ZUo4x7jSlzebBLUWBmZh8e+/Y/YlX4Ji7YuARj4+byMRhQ7TwCwFTeW6a4r5+p1+2aA2feeHezZ9n8U6upQFOBpgJNBZoKNBVoKvAOKtA8TL2D4jUvbSrQVKCpQFOBpgJNBZoK+Aq8/ND7aymPtOFpKjJtZDurWNt45iaobfUpt9T0ZlJJFnmMAwcDvPDKPDorNuLcSz6CsanVqGjhWoWIqxZaeYbWgW2Yf/AuVN9/FuOH+lLNhuWC22Q1pe3izXBtii8CwNy4FLwhLKYKk6wvpEqrQtFJ0Tt5A9rXXov2+e9Bd2IpFmij6DJtqfgSWHUbvD7DUpuyVE65XFZuInoLaA/W3qbQU1ax1wh6lRD/TJinLUdnWVpJEuuBLxVVlidpm9hSYA6tWp36mZm8LqORxyN7aVdpvnNJa12WhPIpWlc6S1nBClpg06IwiqS0FHjmKQts8QOpDY7RqoCx+XlkT/8Ahx96FOFrr2OCG6baSKZWyRRXpjQzMCEATNAhwGSwXHmazm7VVDi2oW/HzxpECOPELKrbEY6mEcoNx2P6mqsxfuUVmG0lWLBB5TIpTU3Uz7kBHCFlLqb4EMcXYbhZl3az+VH+o5S9lltp1r3cBGZtaJkcY/MrW3F0dk6wKe920V+YwY5tb2F2oYc7PvhhpJ0xbHrpWZx04snYcMJpmDk6j527duLIoQOYmurgXceskQruqaeewgXnb8T6Y05QhutCv4eQyjiXj8tmAtkrs1KEWwQ2Lmd1ZAFtSkWv8JPSVwDNfp6KMAJbbsqbwtbmoZ2X/azZ4VLV7KxKCZfcv4g8NGQesFlmelts+7NlI1rGJj/H5rap3ango3rWLGptTBOi0NqSlFCqU+2njxoaeDw+h5jjgYo9vqfgBxsRpFYza1weLz/XQw6fg8zrwuMXHNRYskxXvrdZ++ovNR6ZzcgfVo3pOuDmjjJQCUoEly3nOc/mMY4UE/tmMfvNbyJ49kmMzQ8QVlQkE8gxk5z51zFoCS/oxHMmHHFrnVcA6qw1vTk5Y9RFC3FQY6FT4dDp67HqIx9DctrZOMr5mLoGlSrC7q0v4q6vfAo337AKJ57QlhMCrWk1HmQVGqHMbdwsbgrwINCvPb5+rRZhn4FOA30lOu0xHRtBvNZNqduseWBo5e/UcJw7UswnqeaxmiYoliwJ4VL0shKPfX8PXno1wi/92iewdN169As2qxjsoZpbYLIokGpdctetpjqR4C5G2mo7uTfXIssg5RCmytHnmpvatxCIGo0bgiGuKy57lvDLKWgJo3SuVITy/uPGP8/b52xak0qNKi+0Ost6luPdrS2+YYnzSWPe3QN8RiihtlSzqmtuttBuLvt7UluNDmzYYd5v32XsWnMPQaxU2LwHyI6Z1yk3WEf45aIN/PzQHOcK65p+Fq8Lfj6rgYKg1Slcbe62XIa4wV+qpVlLft9c2dksYzb9VDIS6ml+MC874T3TjovHwfU6bU0O7ZY5hsyu2ane3ZrDpgg2LHC9J9TykM2rznNa0Qtgm7rUjlezVP9lI4w1XVm8ga0pvH3ZccpA1ylQh1nBcWSNEnWFQZ8NQbSfZjOJa4yiUpNrS2F56t5GX+4PrQ7Kgg0C8+A1681n+MFTT+K0U87AmWcdi2eeeQh/9tm/wJs7d6vxg2PQxwRwnTFbYVtjvK26uwNa5IXOIMb0xFL81v/6f+KKK6/E3/7Dn+O448/DVVfegTKax0ANMdY8xbHo7Z1daaRiZ80s39Y+3+a1jwywBjJbj10+tLKYeR+0dZJzWU0EemazxgO6UbiHKKegNdjKph7TTNszHJturLnAnmUUAcHnBHfNDNjyfSPEiVNIcz5KQezs5gU5+exlqn45cPDY3No0VAH3qJq16ArdE6gKV32t1pZV7e851kTlM+oFvl197HjtqdMaTsyBgF/6O8Yl6L6gJzCnjrf7LZ9dhHnlBsMiMA6BB25Qn0rgJG67BhWuzSVmZvbju/d9EWvit3DhRUvRGaNtN+3k2djB68tRybW7sOcUjX+LbLAGF4uBeHcDgJt/aDUVaCrQVKCpQFOBpgJNBd5RBRoA/I7K17y4qUBTgaYCTQWaCjQVaCpgFdj84B21z3H0G+TK8nTgyJRDppTgpqk23k0eKwVwnkXYfwD48WtdTK25RAC4PbESVd43ABy00O52EW15CXP33YXwxdcwMVfotUDPNkOVx2aPd0MI7GjMyMavRpRww5CbbQlKAqKgj4oZwNNLUJ5zHpbeciuy4zZgLm6hrww67RobZBYfcfaCbjPZb3h7MOfzef1n8s8jC1W3CepAr9SmAiH8CG5uUm1GhSVtEblB6PNSTeUlXayUQLZZ7kirbVw6mMkcX0FX269UnZmNyw3GLCplsxzVoZSRVEyZssaUd7S55h5w4Lwas7hGFlK1FGKibknxSOVYEpSYmp1F9vgPsP/+hxDv2o5Ot4cxAl9uXmtXlRu1cq0EghKlspeprnS5frShVf6kyaRYPx6Dh4rcVBUQ4aZpJ0aX6qSJDpLjjsH0LdeivPBcHOhMIg0nEA+6yhvt1hW63MiOY7SDFGFGFXNkn8HjCQL0ygVnk2wqVxaJ0M+AndkAtyJgy2uv4sVNr+LCiy5WbiEVQvt378JXvvwlnHvBBbjymutR1DXm547ilVdfw9jYJE466VS999Gjh7Bzx1tYmJ/B7NHDePONN3D77e/HscedpGPLufks9bcpm7QtTnDAjXyCL22EO2Wmy2H9SfA7/DM3wAlCXK4rSy9VON/HWfry+o6sMq1BgTWXPbSzujQQlGqsUkXlYYlv4uDxmCKY1qSW5yt44iEyVbQCoN6ClrVMpb6W1WZM5SkBRYCF7rzGHDfveSy0CCaE0vzVeRj802a4+71Z5BrA8fPcN17wMnqI42GYWUpTwUfncap3dWS29uhzrYFCuacEVwSKqgEbSTK06gTL8wAz37oH/YcfwuThObTLhLhXeam0fw8qNjG446GlN+eSgKkBCR2vnZImgp1fW1mP3U6NA2umMHXrbVh2xTU4QjVoxGxToB22sXPLC/jGP30CN163Eied2AFqhhXbWkKlPgGGoLVb8+y623rxk40CrKGARW2qbkI4AiBZlsri21R/zKqlQpHXhX/vIaI1IVjjBl9r4JMjmC4ItO1toZdX+N7392DTawk+9qu/h2Xr1qGbMZPVgA1HBkGSzTFTSHvLfkEoZ0PNa2D2vzZOqSRstdp2vLJsdbbAeS5o1Ol0VGdrGDDI5fPWbSy5P3Pd1vizbFHdjZxyViptWY+XCF0zT5Km5mpry7+paKl6dk1AbJTg2GFm7Qj0jayjDRrZNeHxME+WVs3KitW8sfXbjpvv7ZWJZqNcMDO7RfBtMJHX2ZT3XK/aqmlLWeamyte80LmxTqO56uEYP4dzlwplU3haHaWaji072RSxtj5zHtB6l/ciayyx+chfUtYTUruGBA/CeT78WdkcOzeMJHbXfdHOi1SYzLh3TWIGlLm2UOm9SG0t9SihtFksS0Fam/23lKBsLihY28TZe7t5R2cC1r0qkfVzNTQp992DUuUm87qYgrfVbqupYZD1kaZtAb66nhM0PnJoBptfeglXXHo5ppdG+OevfA5f+uJXcHBmTgpgwk8DqAZi/b138bOhxTD0zaEjjBEHMU449hT8x//n99EeT/GFf/ocbrrl53HChrORhwtmia8mAwO9vBW4u4HOVyEJCiwnMDRAr5YrNRGYVTb/jut/SS985fu6YySE1nWtNNc5Zgj71bSm628NQ9Z84aMsbL54tXjoXBdkL+2Ysc1rG08Cr1LyAu0OnRd0t3PW407Jz/cPfNMVmyJ6+jnOK40fxlBwvBe2Rvv7s+6L7j6hc3XH5eGuKaBtfKvRKTarcFMy2zyRYtrln2tN4RiT3bTP+h41H9ncc09bDvgzPoRW3OwCorU8bcCj0JpU6PgRxzWOHNmLh+7+PNYm27DxPcvQalszFq+Xrk0QI4nYeFGgyA0+86nAH5937jjn5m81e5bNP7SaCjQVaCrQVKCpQFOBpgLvoALNw9Q7KF7z0qYCTQWaCjQVaCrQVKCpgK+AVwA7kjmEHx7E6qGL++3chHS5cdqq5wajXHtj7DtQCwAvWXupAHBnbAXqfGA5oVEL40dnUT35OPqPPIh42050+pVyeOswd3abbwfABmBGCmC/kRdG3GYjyElRRdwo7CJv1cjWrEFyyVWYvPZG9FasRC+MkAuUOdWvNthHG4EmdOXmJDMwR1aEfsPe2yh65aXVytEgKYVGWaiF2ywlBLHNV2EMZw3t1ZemDBOQG2YZVqYQdjuUtE8kTLBcTtoCGwSU1ppqtoT1MB0VL4Qpsk1tRQvChECE9sG08I1a6Mc1ekGGVhhiEi0KV5BxgzWqsJJKpj0H0Xv4Ozj06LfR2rMf01mNsJdxFxSFdjApapTmF3lIGmyKXW4OswAGJ+waWX6wy09mZakQlhVnirwVSQkcRxXqsRjd047DxO03A+e/B9RqBkVPNr69mlnOfE2MmArUrJLlrzblQ2CQZ6hjyymWwlHg3cCzchNd7mGV93DPXXcibo3hmutuxNKly1EVOd7c+jruuvMb+MAHfg4nn3qqLKJnZgfo97t4860tKOo+jj/+WExOTCEKExQDZjNmeOvN17F71y5cctkVWLZ8BWhQ3Bv0tSFNOMGNeClwCWWpzKvN/nExzOMmtoGYUW4hR1TaTqyObKzgbrdXVtJGk7aYDhBSAci55JsyBCzccBwpfM0KVSDDW0w7+DS0e3YW0HwNVX9U7jIDO8/6lr3sNtgN7hFImXqPIIlgYmJiXL+XItwBOIICr/ji76hMVDaxYKpTNrsxLuVpFA2tZi1PlRv6I/hlsMys22XL7JSCBH98Xw8ERpv7teCvMmKpBEOJVphidTqG3tNPYuYbd2L8zV3oDGoUHEjKsra55RWIrJfsVL3lr+rrAoGdtTIbKYKgI3DaTyocmWohuuQSrLr9NsyvXIGFMhMAnmxNSQH8jS//AW68dgVO2ED1MrMiDRZSOSdRPvNonUJ3BM1ds4ggiIEMgac41DnyGHnN7BpHgmmELjb+OHUtT9pA0ui9bIwYGCZM498VVSaIwV9zvQzf/d5OvLyljV/89T/A9Jq16A5o+cvxVCIvCZScnX5MFW9uamYdmwOKrKkDVTbOPdACMqqENZft+waIcrRbicahVNHDyAEb596BQOp1qnSdvTnHgdYE9SBZY4rOl0pzB569QpV/pxqpOYdW5waUqEqmAptjWuuJ3pNjgApgKvMNJpmisZAKlXbohHtsnjAr2Eq2x7KGpk0xFe3OLt/ex5p9uJ77a8eDTqgmloLTgTqbQAYF3RevpyyjnRLV7it2LAazzSHCsuOp8E2QyT3Bctk1j3UeXCRHUNCiB2wpLyuzArYmEVO++jngryvvZXlmtrz+3qjGJOde4Ncz/p2HdqaCdLa7anCRBtSSApzEmQpg44K0CyY05Piy6zpUeTsbcarWeY3UKMX1Qm4G1gTDn01bLbPR57oLKuu5fszJpHrXzt3YvXMXbrz+emT5Yfz5X3wGj333+5jv50MAbHPF6ri4UceasvR/QMiYAa5HBH8R3nvBlfi///3vYssbm/HYE4/hQx/+OJYtX49uMWO2yi6rlu8tVww335VjG1g+dlXTHtmacBQbwPuqdxBRpjnXZSpS7cGFzXf+MYT/tfXO8oatGWkRIHV2yX6OcsHxitmaXV1qxrFGNBtb/GiOE3vO4RqeZVyn7Dpx3TXLaHdfc49D/AbvLby3mVW9rXFaa7Jcz43W4DZyj9BYD9mU4VwF2Mzj8uh9o4qte3zysHumbwTh+8rCnc4VrlnBr3nm3GIuCQbyrUFDY9SNLzak1MzvpXtMzfPjPE8QR6YADln3xADwI3f/d6xO3sKFG5ei07HmCQ+A5V4TJmoG4u851ws2FrE1MbVmE77hOTc1ALj5l1ZTgaYCTQWaCjQVaCrQVOCdVKABwO+kes1rmwo0FWgq0FSgqUBTgaYCrgKvPvIB4VAqRix3brQxLQWsyxSV8s6BJxCwPKkAACAASURBVJP6aSsNddXCvv0Vnts8h0kpgD+MiYnVCMpcAIlYa3z3XmT3P4DiX76P+NBhtGk9SlFFzORZywdcrPwVmjHvwOF1MoZUoApaGBACB4QfXWQTMQYbTsDEdXcgvuBidCcnMKAVp1PTLdqrNDtEB8W4accNQlnROnvVxQpFD1/0ep/TqE1Ct2HqlII89kp5uQZCuElIgSzP3TaXbdNam5K2/z6CMAXteE0fYxuXrDcBBfMinZLSHBoFN7SV7NTYVVijZGaf7BuZQweEhIQKtWPkKGtXIA1pd2tWrSU3c5MYY9zYXugjfHMb5u78JnrPbsLS2Qxpr0CdhALFvDAtS+3EIGTmHy27nQLI5X96aCF1s1P66IpprHCT1JR4YcKf6KGMS/SnJxFccD6W3nobspNPxRwVnFQ4D3htWBuzvdQmqlRkZt1KcFYUzpKYm7pOZcTsWoPmppR94dkf4O677sTZ516AD3/0Y9qM5zXYs2sXnnnmKWy88EKsX79e6jHWgwB0Yb6Lw4cOY/eePYKcK1Ysw9IlSxCFNYpsgKeeehpjYxO46L3vRVYV2ow3u+NK44fKMGYgS5FbEZTZdfZ5nosBilcVStlJpbgsiIUidZyCO65RgOPSwzavVBPAk9WtjXGv6iQ08hnX3BSXKlTgzM7fg7oR3OH4j2QBTTpDeMqcQ1PfJihoj8p8Uwd/vM2nbMVdtiw34zXmTY/qrGgJGDXyLZPX2XSz2cGra+UwIOtXg0msp7nY2ufzffV7gQWzPfZ/z+NXPq/LPtX8dbmphGrcgK+LGuNBhNauHdj3pX9G8tzLWNorpACOBLXZEBKgLphWbXNTylNnGc/xqzYOwTkHoWXt2aHAEEVcY6EVo3fKiVj98x8CzjgNR/IMRVSjgzZ2bPkx7vzyH+LmG1ZLAVxXfVSlAV3WQTDbwQzWZ3FzwOJ1x8YQx9MIkJlLAZdss8Qeqm2ZESqYYeOIsIl/x5/nOPCwx48/QrgIqZTe3UGOx76/G5teS/Hx3/g0JlatxkCqOkIlKgsNHo+gtFnCWxMI4Z/LUnf23MoC17wzuEZgxzXNvqyJoywHSBPCZIOFXgU5XIM9LCxp9WtOBzaqRr04shF2sIdAvaOs45E1MCGuqTFtHeaXzQPLFTflJMeiqRQFefQ7A282f625gApuD7U5J9V4o6YfwlEHZ1ucNwaah00Myl619+AcJqTVnHEOFV7NrHngxrHmKAGwlOLe6pf3GQOm+nx3M/EQl3+2pieb1zoGZhZXFdquaYCw3QNXzSMHy7jmjiCbzXkDbyUyRgToOcABasFjg8r+ePl6WxOoICYQ45Jix2J9QlSmu+xgNZeY3e9iq2vfdMVrNGyWUrOANUtYo4y7/zk7cLM0TmyNoiKVrhMF7wU5ymKAHz79DJZNL8Nll70Xb721GX/wyd/FG1t3oDcohk1Meu7xN2Ybhe7czX5cWcWp5ZzXZYylS6bw0Z/7OD70oQ/h2w9+U5ECN9/2QbQ6kxiUXcvFrf16wnHmHCGcM0fBdYDHy2cZ2ig7+2yfB83RpwxlNa+Z68EwA9it/R6q8pi4VkqlrxrZdfFzqMis4cbDec0DuhnQPYVRGs5Om+BT4yfP3DromtCkhB81Wfh5JKcLNX7ZmuYbWQzCWg6wpVzwudKcWPw85drLoWT3Bpv36lPQ62yF8A0Ped1T3a3ByK0eclOxbGN+rsYuc4vlDGCRAepV881PnKOE2ppbFdLWmOAv1b92bhzbrCE/l+tpLQvoR7/191gRbJUF9Pi4KbMJjPkzRc7PYTOfc4XR8xDhvmuO0DNAiHdfd2ezZzm8cs1vmgo0FWgq0FSgqUBTgaYCP30Fmoepn75mzSuaCjQVaCrQVKCpQFOBpgL/qgIvP/Q+ywCWCMSUQ35zWHCJ0IIWns6+Txucsq2tkYbMIkywa0+OH22aEQA+/9KPYnxyNSLmETJHbjBA5/XXMbj7PgTPvYBwfk5AkgCYalQKUTwosM0/B0udhae30+XOHplmjhR9JAjiAki6KFZNoT7rHExc+34MNpyGfod5kTnywqCH3wjUJiTZ5FB5ZVnHppgzkOB//aR6jq/V+7jMQm8dLVDLPFEqP7WJaRvbzCXmuXuoNFJTmzWjBzNF1kNQmcpFm+VOOecVMLwepnqilXYsHmrKtAAFN2dFfQnagDSK0aJ1YjZAVvbRmzmCwexR5AtzOHz4AA4eOoj5hXmU/QHKuXmg18P4Qg/H7D+Kqe2HsGqhxFQRgNuiVOImQYJEWcMl8oh5fLUAMHf3uZnv81s5HgySGMx0O6mWv0zbW27KRxUGUY4iplqtjYUlUwjOfTeWfuAmlMedgF5IOMRcR34O80xjDPKBNoqpVKS6RoymNNAgkCLVWiVFVk41Ky0/Dx/CQw8+iOM2HC8ouXrVGpxw4olDO9fXtryOgwf248wzzsD4xDjqsBTopAKIWcMLC10cOXIIg2wBWb8rdTDfd8f2HTh48BB+7kMfQocqWFkT22Yz5wYBcK2GAlpVm1rIb8R760qf6elVpgS4tIrlm6QJM3SpEnbWva4rQBnHvMYu69HDW8Fel3U4giWWKWwWrc4W2CkJPfziOPab9R4I9gYD2YTzutEeVraytJvNDAYYjCWEqpDR1j0M0W5bHim/eH6Eg5zIsnkNDMiYotLygMk4lBM9tMa26+ZpHvNavX2p7F5dYqijCAITHG8+g1Q5r+ozMDDABgmpvGhjrUaEAC2EWFZmGNz/KGa//TCmD81Ae/T9CmlqqnQUlkO6WFwn5Vhq6rRcoJmfSxDFuRCg4O9pjRsFOLJ2BVZ89ANILnkvjgYB+mEpq+k9Wzfhrq99CjdeswLHH8f8UqrhzMqWjQy06W4lZtlttvFO/ehdAhxcG8FbA+Z2bqbma7c6WocHzGF14kr+DBWTfr3iufxkUwvfg8CZUCmNOspXXhjk+M5jpgD+ld/4JKZWr0Gv3zdVpaCGa8pYdKxS/GnZsmYdraPMF6ZSWVaytNS27G51pDjIa2pHgslclu1mD27XjD/rYY7B0lj1sbFq2cWyB6b1Oq+DAz06T2ZRp7QhNltnAUopJJ1Vv7vIUvXm/FkDsVQXM6NdTQSClnKctxxh2c6aSjhQK5PlndqENPjO68DhaFnIZm3MzgaDWAbupW51qlA7L1Nhy77WgSp/zTSefQOCg1z8dKlU5RLhXCWUtc1rOdB1YONDQdcI97kexmlMCL57VSR/zpoxPCwnRBNoc/dAv0awNmwM8U0GhNJUVC9u0vBqbK7HHFcanwKboxxcU4ZaY4hgeGxweTSeRw0dGsvuWvn6sdwE0AKL7v5pCmCutbxfWH6xmqfCNujwm+cLeOTBB7DxgvfgtHefjMe/dz/+6D9/CocOzyEvuN6YG7Esj+kc4D7TN2DY3LGGL4S03ua9OMH6tevwu7/9CZx+xqn4uy/8FU49/Vyct/G9iNMWZruzUrQT8vOL45/XmOurdxshfJZbCC3jlRlt6unQZfISMsrxocjkBMLxS7DPc+VarKYrt85bU4bNG66BHK+ylJYC3BTCvmmD67rGO8cnLfxDZqL7bHm6kWS6NqbG5bXipGYjgmUZL1aHq/mGVuKLmir8dbPGIwOgGneujnZsHL98X5ct7p8lHAj2ANgaECIMygUbk2r2snnNesguXY0jvJ9xzaidfbpruHNZ8Xre45jg84oaHlhrPruYU4T94vrFNTqSDXYUV5g5uh+P3vsFrAq34tzzpzA1Zfc/axwibGZp+D02gVn2u6naranQR32cfvXXmz3L5t9cTQWaCjQVaCrQVKCpQFOBd1CB5mHqHRSveWlTgaYCTQWaCjQVaCrQVMBX4NVH3q8MYG3UKVvTvjxo8wpgAmCpqZyVsjY2ZbkYYfe+Cs9vnsPU2ktw7qUfwfjEKlDjwpzN9vwcgh/9EL177kP7je0Cj0TIEaEPlScOavgNWL9xrg1YbuDJ6tIZSVKpG6YYEIZSPZxmKDasQ/LeizF+xa1YWLEeGeFM0UUoKGvKENuENJi6GKTwPE25ujiv1DbueRymoDRFEL889PNZh6aS4iZkKiUS38qUq4TABihH6l8Dhtxk5ftLiSWAaRvzArqsi1PtSdUjpWAgQCgQUtfotBKkyoUtlHsoPQwVYVmOucOHsXv7Dmx7Ywv279yGQ7t2oD9zFN35o8gHPe52y9Y5rivENdApK6zv1zinswwnRJNYUhIs1xgQkIQJWlWEgLaKMa8V7aU1MrQJTZtnjRtCDNqkyvJUsiWXfRho45UbyswuztMI/bpCizmatCBePYnoojNQn3sBihWrMLV+DcIlS8AzyhkejADZIEcmtR3HCZAEtuls49Usb5n72aIFaF7gqSefwP6DB3Ht9Tdg0Ovh5U0v4uyzz8bK1aul9J2d6+LFl14SkDnxxJMwvXTJ8P0E+ZyaMM8yDHp9zM4cUc3f2Po6tu/YgVtuuw1Lli1T/mUmOMK0Y2YI2ia9NvKVsWjH6G1FPTDxqjn/d1QNcXwz59maFWzuMb+S793rdgVqDKh6NS1tbc1ilvmXppxywNnPXdfQ4Dfth9DIAQIPPDWuHfxVowdrXRE0JIJ5vnmClqBWG4N+XtnrVcbK3qwJowrESVsAwaxBBwYHCYOljLQNcv2XisEsE7QiPDdIZLa7grBSbtm8lfo4tr/nuXsraVmCxhxjzho2M0Wd3qcGlrG2P/ox9nzl6xh/aydaGRD1ecpsnrBsYYITbz2qzyVgc/a5UibTpja1/GMCBMZystGBuchzKybRvvEatK+5GkcnJ9CLCoxVbeze+hLu/tqncfP1K3H8cdTRs67OIp7qSH4OrWKdUtfWEbNK9V+a+8NMYrOE5fc09jVG2gKFBki5grEpZ6TY9u/19izmUT5mXubotCaQxm0sDEo8+PAb2PLmOD7+m5+SApiQWlrYikrilsan8neH1tIGSw0k0iY5QJzGUpR7JbqHaRw/hD8cx6Y2NXt1uds6BSS/bypGUxB6hTevtWx1dS1snHP+eYtlGy+WW+qbQhYfIzOIaRnrraNtrsQoc1N3cmxyvLOhScBXkIcQ06AXLZetCYdz1OptVrAG5Ag2CZTzwiAd4aZvGpA1r9T1Zl9sFtiW8+7Vrx7a6ZjpZMC5rhxnl2sqODhqkjKlorsJM3m0zHS8zAQfZAbLfaMEP1u51g4Oyk7ZgVplLi9SAXNsS03qXAjMOtcsfGk77psulOGre6JNbF0P1zRCiM61eminzvuEc/gwIG3HHhNws1ZSxNuY1ve98tgBR92fZb1sDVhSfUpNbHPUmrzoakErbtcoUyXKfJ85sgdPP/k4br7xVqxcO4V//OLn8PnP/y263Rw5m8/cXLN5Z+ubX//1PfkXc52iRf1AY66VTOK0k8/EH/zH/8TEZPz9lz6HG276II4/6SSNG87MXq+HwSBDt9vD5MSk1NequwPudMYg74wZ6eC+J4gtm2xTx/L+URb58DpyTvF41BDhnmf8GOJ/2fhAwOzXAt2lCc1ZZ40738AG0DmEVvX8P0JPmz8E8LT7ZtQA72OmkmczQ9q2McE5riYC60Zyc9+annyjhl9zNEec8wObZgxyO1t4qY3p7ODs/12TXp7xGcIUvcPmKbBpyMYv38Pfj/gsoKxlNc7QAcTiE6yhgrm8pkQX/JbfszWamAtBgLy0ZzQPgOvaIDIdP9h/NDt7AN+59wtYk2zDuedPYHLS3EWCkMfMWhgAZkeRLKAFtc1a22yybTyfcc03mj3L5p9aTQWaCjQVaCrQVKCpQFOBd1CB5mHqHRSveWlTgaYCTQWaCjQVaCrQVMBXYNMDt0kBzN1ZbUP6jTNvaSwrYgMUVDkIynKzltCGMC+LsfdAhR+/0sX0ustwziUfRmd8JWICwwEwefAg+o99B/l3v4POvkMAN5D5HvL9I740eOG/vCpI/5WKyD5bCjNuqEcJStqPRjWy8RDlGSdh7JprEZ93KebSScHGsuxLpSnLaiqVBWft8dGDFlPdmP5Xe4yLFGL8Oa+g8huJpjIzIGSCXa8YJqCWl7DbPB9oc5GbjbLndOofX2OqqvhFyKdsRBF1ZlrascpykrbGfC1/7wwQw5Aq2wLVoI/+7CwO7t6F/bt2Yh9/7diBo/v2Y/bgIZTdHqLeQAB+YqyF6XYbS+IY40mM8U4LnTFqIwPEZY2xKEE8yLCqjjE2O0BxgKC4QFXUSIMEndqURSXl2krPM1CnCF7ZcBoMM5VcIBWdt2HUGEkiaWxyKujSDqqKeZu0Xi5QtYH+ZIw3Ox3s6iSIN6zH2vdcgHXnnovJpasQB2PIFgrVp5eXSNpjGAxmLL/QZX5yk7WTpqTq2Ll9Gx77zqO47Kprcfq7z0I16OKFZ5/GzMwRXHHllRibnEK/AI7OzGHrG28i62fYsOFktDvMkOTlcyOxjtS4wP9RSdudn8P999+PFStX4r2XXqLz6TsIIvtYjeYAaSt18IubvzbWho0D3nbcWSd7xSfrQ3Aj1aMgq2V9KjeUqnuXuWg2r14N6ZReVA4zw3eYxUtAQqBMxVMoEMHNeUIdr0K2cW3gZZgxKshDhaKp7ASCudmvjXqvKOYGuwEL2+S2TEf9PQVlUoxZ1iszTg3CmjJccEdAy9SB3lKajQLKHeb4Vi7t23M4OTNLwT8HMpStbV/c/DdICMFzXicpBLlWCWgzEzvEZBihs3Mndn/tq6h+8ByW9gIkGYFSjogNJIpINXVtQSrk4JlvbCCIo8KWGaOyYmUzhJujBMD9ZR30zz8H07fegt673oX5KEOrSrHtledx11c/jffduh4nbugAzPvkwsRPCJkDy4zv0iCfgLspBj2AsnxLG0NUW/OL18h/CYRJyeYyOQloNAcj2UCPmgJGkMm/9xBy0cIYzFeNkVchHvnudrz2xhg+9vHfw8SKlWoE0XUuCYBdXidr7mC1bMu5Drv8USkRqRYcKlrN6llW2oT8soo24KRGGtqvDm3SqYLnOLV1ZJSHS/jPZgeOP4PgagbxWakWtu3GVoA2GxFk90p4WgniClAlMRLOg5Iq9sI+ixmlDhpp7arKYd6qrTEEPZyTnAoESFQRWk6wGjcig18CZXJGYPOHjREBNaeONzt3c37gNeMvNSW5pgevMjbrYFMeK/PVxTEor7egla+pMgnJOYcGaq6wfGgej9aBKJEC2+4h1oDk5e0aT5q+Br2VV+ygL68Lx5TdA635xt+L+HqCfd3/Xc6qlLm6c4/WOL6nztNdf1Ng25w1eGvNGbwXW3atjQVmu3vY72G5o8bmIhGFylqXIp8NWcpjNntswlCBYwJgcj6OsyJCEiZ4fcvz2LN7O26/9f0I4h7++I8/hYcfeQR5XgsA+4YC+6/L+x6qj80InKdI0BdEBfKCmelTuOrym/E7//538fwLz+Dxp76HD37417Fs9XLqdpFnbAJgEwlBLe9cNudpsSxnEz4vFRyXZv9vCmTOa4Oxdl9g0xvHlMsHdm4AdEnQVfNNIloMbS339wZeWwF/t14Mm0ac1bnAasQ8YTYmcH5aprpAtIPptq66XGLNCZvnhMEe7Jv62uazNftEut/YI5s1CrHJSsDfjSUDu8ye77n5Y/dNR5KldrZ13dTgWnPgrLd905ez6zd3eGfbXvGRMrdx7azcfV10bdmgF9Ia3+4xAudVBnazEehWerNYY0cW0EltAPhbX8DadDvOu2AKE5P23GLW5VyzietZNzYROecTPr8N1zNzvjj7xrubPcvhXav5TVOBpgJNBZoKNBVoKtBU4KevQPMw9dPXrHlFU4GmAk0Fmgo0FWgq0FTgX1Vg0wO3+lhFbVh6aGWKRG7kWc6pNtO0AWaqIlm4VjWyfojd+0q88MoClh1zBc679CNoj69ATPDaqzG5bTvm7r8X9XPPIDwyg1C5m8wGpgo44hafsmz9lwcfpnJym48eKgQRaH5LFUuYxsqTrS48B5M33IDqhNOxwN1NZRRmyAkuuYFP2OoyRXVO2mQ0hYY2SgUmbNPSW42O1HN2XF6Rwg1c7Qo7FGUb14Q3PCNXryoXPBPE5easFG7akRVM1X/9k6yyY822VJv5Ie0iteMPJr1S1dubm8P80aOYP7Ibh/a+hX3btuPgjh04smuXLJ756eNxgslWC60gxIqJSaxvtZFy43ysjbE4xnSQIJWFZYY6cZv0/RJplGIBFRLm/XYzZIdn0D08j3pQIykjpAShuu4G27RlS6WRU7ZReibgxg1uWfB6y1TbhA74WbTnLAmzU+Xm5SEwwABRVCIJKmTT09jUn8Fz3UPYPhHhuCsuxcXX34pTTz8PUTiBvIoxO8hRE/xXC4JDgiUEkFWJdpqiOzeDZ558ArNHjuDWD3wY08uWIS67uO/Or+GhB+7FFVdegRtvuwNTa9dj7sgCyjrAtm3bsPWNV7Bi5Woce+yJaLcmZWMcBLTXpXq1qzH+/HPP4+mnn8Gtt92B6eXLELdoj0zI75oH3NBtj3UECwklPOR8m6LMbdx7daLqI8vc3KnaDLLQPpTqY/7cWIdAyyCsh3qyY3UKNUFJNze8mo/HRQDsIbMfy4SzVPLpc50CXe9JqayzGmdTgql6zeaVW9oCaA5+eTWv4FFVIonNOnakzgqlpqQFqLc3tYYJOx7+16sMpaL0edaCRAYUCHlkPe8sTD1UIPCRytVNHm+baha7DtQRAhBoVDXG4xairML4/BEc+c4DWHj4O1i+f4CwRyU552LfZrJTknNdkNpQSjpnSUvQRqUqlWMEzHUuK3bB5qhEfzzAzAnHY8X7fw71OWdjBn0pat98+TkpgO+4dT02HNdWBnBZGPAwBZ0pgHkupnA1YGefb9/z6lkD9aao0zLiG1WCWBBRCkzaLnOSUQFM21n3PSngnNKTr/XjSOCJYC9soZW0kVWhFMAvv9bCx37t97Fk9ZohACbq4y8yW8tEds1ABFxqbjHVv3cAKARAPTy1hhFvF+6bFdzC6+B3C1T/GXhykFwg0WCY7PllEW/xAIS6pli0Rhmu25Z3nMrOmj8vy3DnvkDwq96hukZ/kEs1nw0yp5Bk5w+tz6ni5bpt18eaFuxeImthNfeYJbTWQS1vnANc7wwOmx82nQAIYOmya3Xi+KRTgdn5m6Uw1bZ27UxZaNCQcNtlx7oCqSHEDOcFsHg/8/bfVOIKRlPxWA7QarekvpdjgnPyMNXlqKbeEpgQlkpJrya2PFWDrIR/PEYdu3MDeBv8c/njgv8u/1kNDK4JSGNXoN/yl4X+h8p2kzIntP0mVKSO1rlscM6z8YHHyCYGNj+pmYB1onLa3zS9Glhz3prEZN3NYyEADVqIkODZH3wXE+MxLrvkauw/9Cb+4FP/AS+99DKyTAEWw7mk5xoeySK7dGvgYcMXc3/ZkEA5LZsuWvilj/5v+NVf/SV8885/QnfQw213/AKSTqrYhTJXRXQPYKMB5y7vT2YLTIjITGVrPBB85LVXAwoVzNZkYw4ibIQwxbvZxpvCXFbPzhXAAOtozfKNeRIuE9y65ghbN0yVzW6FKI1JRAUxZWttEm2tTOYUYeNTTQ3sr1BOrgFg3xTHuSHo7my5vY22Yt01bkyhzwXWmmuo7jX1vzLtIxsT1mBhbih+jfD3Oc6XuDWydPf3La0IuuzW6KN7pmu+k3W2amKPXF4hHEd0YfA55mZBzfpTAWxW4GyEMQtoBAVmZvbhu/d9EetbO3D+hUswMeGgds3YBjojsEGPTgaca3Z/o1Dcq7Jl+R6GOPumu5o9y3/1L47mG00Fmgo0FWgq0FSgqUBTgX97BZqHqX97rZqfbCrQVKCpQFOBpgJNBZoK/E8r8OojdwwBsJOULbLhJBIewQnmsnq1J3PtlDs3iLFrb4Efv9bF8nddgfMv/Xm0J1YgKku0F2q0nvsxZu67C/VrLyDu5wjzCpHgQ4WkiFHQzs944RDu8PceANsmPDchmdsZI69zICwRj7WRrVmL8NKL0b72agxWrRPIqEraGObIHKzwWZKCcUMFr6kspWRyG8AjOGLKXm3YOuWS30j3torc4KS60YAGD54glHmXlm1YgxCASiUDwMYxDEbze0lMtU8h6+aI1s8lNxJL9Lvz6M0clbp39sABHNi5A4f37kX36AzCfhdR1kMHAaaTBMs7HUx32ujEITp8T2721zUm2x20ihIEMRk3zyugXUC5y1UxANM/ZZmZ1wjKGoOw0uviokKSVegfmkd2pIswA+LSFMi2uW4qcYFuN5pkzeogulmFm52mV9sUUS17xKCoEZXceA2RJSEKqm9QoUOBWhThaDvAW0mO57IjeCMskbzrXXjP9Tfj4qtvwsSyNVjIa2QeQDnrUdZTKry6wpZXNuP5Z5/F5ZdeghNOPVPqsr1vvoK/+JNPYutrmzC9dBobL70S191yB44/6QyESQu9bh8HDu7Hzl27UZQ1VqxcI8tOZoO2mKeZDdBdmMe3v30fut0uzjt/I0465RTEnZbyDwk6aH1t+Y6mYmctpPwivHRWuYtVwBoGi0ADlYlU7BGwGvw0taV2pT0u1HnaWPUwlTmTVHFRASz4J6taU34SQFE9bk0OpvQ1lSHVpG0HeA2ycsN/UNCKl7askcCYh9eEGAQrhCFJZDagXi3mM0S9ctBbTBMoeDt1P4f9cXOz3wNOs2Un7HZ5plKkmZJYqkWX1W3WuZXUfmo0cLbUBCVDBbOaPEwBLIhEEMVzRYw4BzpVF4MfPYGD37wTK3YsIB0QD1UIywVQVcd1xdYGHhM/wqA6z5dqah0PiZ+uaY6EqnjCrSjHoFNhZt16LLnldqRXXoZ5TpokxfbXXsA9X/00brlxLTbIAnqAIjcLVAFMNl1Epr7jtTTwb+DWQwRfP7NeNfWrxlxZgrbGg36GpGV2qfzi+KPSVvDMZQsbJDVIYhDO2adzHaLdL6E0wWYd4dHHtuPVreP4hV/7l+cLQAAAIABJREFUhBTABImc+glzuAuqTc0eXs0uVKLKotrstwWPHBBUNrUD0Ka4G43dxSCYgIljYmxs3Nm5+gYcg7o23kwlWQiymi2yspgFRH0GsClXzb/CXBdI7gTUXd4x5wmhUUbbZzUzmfrcwC7BHtcuu+fw+AlECbh4/szp5vw0y1kCOSoueRScd05FzL8nCKIClzb7Mcei5TtbHivvAVQZm2LehLZ2/LreVihn1WtNDqa4JTjjuRKCOrWxoFokBTCbLXj5mc1N6+miJAz1wNWacvgzPutXltVG6Ryo841XprjUOHKg2h8D1ereyt0/RGgsCQ7a6+19TQ0+dM6Qu8VIseobNwjHxtodW5MArVem+HRzTQp7U3brOhGMc5569wDXlMYIAn7x8whIOUUJAtN4HIOFHD945hGcfdbJOPXks/DUDx/Gn3z2M9i1e7+y3r1XL4/F+UnYGiN7g5E6WICRwk9abKc1lixZht/57c/i7LNPxT/849/gpFNOxcaLr6GAFP28h7pgwxrnuDX38PW+uWyozCVc1fGOMoDNAtqgueIlHABWs4GU1NZ8kaatYTODKXb99RutYzwnH8ngc4A5Wm0dsThuA6h8brHayjpZY82tUTZs7d4tO3RzhPBrk2Az55eaBjhfeD+x8WwKeWvQ4NOjj7Kg2pgAWGM+NCA9dMKQCtnq7td/Py/snuKb8Kypz+aK/VLTnjKiOf5zd6wuC5jn45TzFu9tSn9LpmDjCGE7z5kAmPdAvmeBI0f34rH7vigL6As2TmN83O6nJYFvzTWIawvnVSa3FK/a9jnV/DOP+6ybGwDc/NOrqUBTgaYCTQWaCjQVaCrwTirQAOB3Ur3mtU0Fmgo0FWgq0FSgqUBTAVeBzQ/eVgsUOOtU7Z8rD9Hy1aRBooqJSjQqJmTHbPbE/DsCYCqAX3q9jxXHXoXzL/so2mPLUQ8GSGYKBP/yJHoP3Ytk1xaEeYm4oJimRBzVSItEQDL/NwLgnCqowKyQo04b9fEnoHXtNQgvvxRHCRLKALUyKEuBINpmaoPQ2V8OlX1U5up8bRObOiUPX4ZKSgekPbRQuSrmJPI9baPbIBQ3J6nXtQ18bbTSAtoBKSrBuAmcylLbwBc3IRcWFjCYPYz5AzuwZ8c27Nm9G3t3bseh3TsxmDmKpCwxHkZYPj6O6fEJrGh1sGZ8CZa0WpgIAkwS+hImEcqXuSAut8SpWuWmebcoQa0KN3lT2vQqh7NEkEYoqI7u52hJdUQLzlp1axGgzOVY2H0Y6JZIqIilEkh23VSwEV5pV9qpryyb0wMq28Sl/WkMvkwAmPCKYKoKUAYBeszeayW6Jh0qjPMCWSfGwakYe5cmeLnq4sXZIziatnDR9TfhyhvfhyWr1iJK2+j3LQvY9ukNOmW9BXz/u99BHAS46Ybr0Z6cQrfXx53/9Hl8/Yt/g7w7o9eMTa/AcSefhVvu+CAuueJqxEkLdZ1gfn4eu/bswN59u0FV3eT4FCYnpgR9tr31JnZsfwsXXngB9u47hNXr12H9se9SZq3gBAFExkxMWnjTujNGr9/XRr0HXx5S+CYCD2ME/Fy+NUGUz/8l6OFGMqELz8/yFU2R6zfCqTQWnEupQvL5vLXlQzoA1mb2qVfJEbQ4RRo37r0al7+fWZjF5PiEWXhXLgdV9t6ECtb8kcap4Ju/1ouPRbbT3FF3ClOxUtnb2j/XbL1gvd7eVCHbaXcOhLsEV75msnp1qj8qc6Xy5Nxh7rFUYbXAube3jWnxGUYC/2woURbsQoYOEnSSHNj8LPZ85atY+eYMWoMEVW9BADiIYjVDSCUnOFcJCkqFK1Wps76W2pYKzwKhBP4BqlaFXppjZtVqtK+9AZM3XodeuwZabezY8gK+9fU/wk3Xr8Kxx1D9OZACWFbZnA+0Ss5M5esVwB7ge7U060qw1u/TytuAmIdyajDguqMscIPHhMFUF7JuykqmmtIpcxcr7GSPLGtdKqVpYB7JApoA+PW3pvCxj/8+OkuXIWMjAeF/TBjJ1/AaEMp5+EvQTPtyBqpaowAhkTAuYbGz/DWwN1Kxc0wINiozmhCL72dwiwDb3sfKTagkRa+Ds7SZJYDlj3i7Ya/2o7qXQ4SW2YLDUgIboJX9s5S2AfqDDNNLliBjJrqWNtqv81xjgXU2Vmj8OXU9a0jLaO+IwfpRORjH5gZh4laOF0K9VIpWHiMbSfjeumZS1gYIKn/OIZK0o2ukL95LXTOEV94KHitCgIDacoupFK3r0Cxv5Y5h662abriuK9t2ZCXu3SakMpXteyylM38pg16qSMtYJpzr9+k8AGXKCpe5OUyo1+60tSZZkwtradfcN4Ywh92grc9oJ4yu1Ejg38c/Z/BeKOWvsuStBJzXgn4FrZQ5jh08VQ2s0YD11DUl8NM1gVwXtJYSktOKP+pg5uA8nn/+e7j6qouxdMlq3HXvP+CvP/ffcHRmHnlhtsR+nln+r61Tdv8y8K55xeeH2qy541aFDcefiM/84d8AQR9f+do/4KprbsCxJ5yBZCwFRepzh7sIXdxEnCZqMuKc0LNCbPc8qrN5H7asX2fnL2W4NQGp2YogkgbIVMuyQUWg1VluOwUwrcC1JDnVrVc1+3khW2c6MXDsyTnB4hq49uQVv2/uJdY8Y3b9liFMaCtDZYRsdkhCrUE8D58t7a2O2SQRBDw2a1Ixi2o2X1gzmFwk9BzJOWtNFJwzVKv7Jg8Pcn0DwFBlrKxvq51/NtOVk+J71GgglwPaMIdcczIBYN4H1DDENjPCdTULMCKgRlXQ0p9qeyrnc8RJCiqEDcJTuVvi6JG9ePTeL+CY9k4pgMcIgFmfkqr7gQBwFHJ+cyyaEwEV2/4+6Ne/M2+6s9mzbP6l1VSgqUBTgaYCTQWaCjQVeAcVaB6m3kHxmpc2FWgq0FSgqUBTgaYCTQV8BV579A5lAPsMTtsFdal0zpZUG3kmCUFQZQZUaVtYR8jyCvt2D7Dp5Qzjp96ACze+H9Od1cBCF61tbyG7/z7UzzyNZLaHsoiRSqHXQxGQpIyjlrLRMhP9ZqD0UlKUGaBV7iY3+qoQeQxkYwCWjwMbL8DEdbeju/5kZFWJIhigkhyjJQWnqfio2DJlDVV+hGv8LG4JKp+OmXhSgxDOUrlluZi2ac7NX0LvAgEVy17Z6dWIUruGSMMIbapNaMvIjN75rjagD+3bh0N79+LogUOYOXQE8zMz6M3OICxzjCUhVsQx1qUdrFoyjWUTE5hMWpjudDAesU613i9xOcCEDvyfV4HaZvXIapowwStqCLH8RjCRjBRrAh0GpqWWyQhMCA0rtNOWlMoVrRoJ3kogm+mif+Ao6vkB2oU1AhRUAXHznRvWzr6XMFQAXdDFP6IbGLD/eb2wbRFL5SQxsak4TUVWI4gDlDGQt2MEa1fgYDvCDw/uxXOHDyA9Zj0uu+lGXHDHx9CXfW2EoAxQ9Xt49IH70Om0cN0NNyJIUyR5F1/5wt/g63d+HYdnDvFAQX7AjfA4SqkLxcTYJE4+6WRcdsUluOA9l2Dd+hNQBS2UoQFcwq+MilXZcwdo0bqyN4fNmzcJVGw48QQDBrJ9tXEq+OrGsDb4Xcant8n0gIE5g440mI2tYLoppwz2WvajbfjTotZqSQao96fCTJviVC/yGOww/OY7rUKpeOTnEeqwzgbCrHnBq9cJ12TvWXGDn60Cdj0MQlgzA6ExN7XNjtisoWWJ6xTJ9n1bL5RrSXXlcAwY4PDnzfNSXrSzGlUOrOCLgSZTLJtVKv/sldJ+vJuK1QCh5bM6m1Oq0GnjTKBP21BUGEjxXKMTlEiTMSzp5TjyyEPIH3oIE3tm0CkWKX6VvUoATFBtOlK+n4CAgwisLhte6oAQoBA4qzlWWkDRTlCesgFLP/YR4KSzMB/leGXT03jg7j/GbdeuwikbJhDGNXoFlawlYtqllxXqRWpf1lGfb462Q2tdnqusWJk5SXUqPWkXWeqqdi6DmteYzgKsK+d00m67bNBSmcOsdZ7zOtt56nrHY0iSNub7Gb790BZs3T6JX/pfPomxZSvQG9g6T0t6n9HO/FKpMR1ktmvEuW+wTmtmnGDQHwjGEGALxuvaAZEaFtgkw9fRKtjWBhvrhChcqy2vnd8zFb3ND9mtOnWx1i2XA52mVCL6TFJaMY/GDt/bFNJmKT16P/5Z/QQ6Hx6cd3wYDPoCVJbRa/DIgysn1NUxm+p+lMvNdYFw2SyLraOJ84HXQ40TLgdYKndCZK0RbDYwq2T+4ny1uW/jV/HwrrFnqKxdpHwUNFMtTEVr4NquBdcEKWldwwzv33wPQk3VtOb8phW/NfGY3TDtsgnYbK2RzTCVp62WlLp+jo7uPUYxVVdZbi+yKPfK9KHa2Oa3HAmoNk0iDPJcx0xYzmVRYFb5wmZRbk1VPkZBPt46J2VkO9tmrmnKG3dNAqj7eOH5Z9COJnHlZVdj287N+KM//h1s2rwVRZ6iqA26e2Wqrhetxd35+eciO1eqxUPEYYbp8aX46Id+Fb/4Cx/H1+76MhayDO97/y8g7bSQFQM1x+kewEYXNfQ4m3dlAPt1kIDUuUWoQc05ILhmE2uwGVm1s6HAxh+bb7zNunMZUZOOjemY15rjjXnyao7hGs21fnQPNmt953agDgvOGWti4v2NDWA14TiV9pxbvNfrVmDHpDlKi3nXFCM3Az4XquPAnD78uBg2JbGGLgPYNwbo2cvd8/hfa+5x6mSNV7OM5xhg84k1aZiiVtffR4M4sK7GocicEIqcbgq8z5hrCZu4lLldcG01KEwVL09MDUhsrOCzUsTnT65tMUJ0cHhmOx68+7/iuIkDOP8CD4ANolf1QM+HenCENdxobtMthvBZGe+pMpXPvK5RAPv51Py3qUBTgaYCTQWaCjQVaCrws1SgAcA/S9Wa1zQVaCrQVKCpQFOBpgJNBX6iAq89+v7aqxL9BjlhIDdiR5vvZsGsDeuam17cxUsQlCG6/Rz7dw2w6ZUBJk67GRsvej+mWyvRWhgAL2/C7D13Inzhx+hIoRWjRehV91EGVCt2LIeTmZx+Y5v7iQJdtnmtvFNBLm581si52T/VQr1uBVpXXoH08utweHKlNvTKqoeSipiQmYQ1Utrc0sKwpKpoYApZWTA7u0vu18r2kxuDVBgSqFrenRTC/BYVtFELVVFJfZymoTa7WwHQZiGyPn2wceTAXuzfvQNvbN2CzZtfxAsvPofB7BziosBEmKBTB1jRnsCxS5fh2KVLsXZqUmpewuNWHBlQ5UYwYR+BFjfmtQFfCgIQf1ShWS/6jWPbVDV1mbd51SZyBeVaentrV0pBXm7IEkpQHcQ/cROYoEIAQRvrQBq3EGQVBgdnMDhA++kSsdSCTolIOMqNao0DWpia8lTXTayDcNHUVPpBB6sFF3WsBvsJjUvSZp4bFci0KyVsWzKJcPVyzEym2NybwVO73sARFPjtL30T1fgyDPIIUVHgtZd+gBdeeB633v5zWLFiLdI4wI9/8Bj+8s8+g23btwnsU9EnlZSsag0i8HxbSYyxpMDpp52Oi95zFS67/AasOuFU22wOQvSLCoOywsKgwMTYGKrePN566w3sP3AAZ59zjjIe250xp3KjnaVBcK/4ttxFbpCPGht8Q4GHmqwX1XhmF0u1lxWLgKPTGXMZhz4b1RSgnJNS7TmwZvacprq1xMZaIMdbLksrrY3zQGDLGgWobjWwQHtnKjG9ks/PQ1sLDMSZxTk35qkEZZOAoX5lfwoUOdWkgJblYfNclFdcsjZU5Zui2KyDnUW2UysaYDCg69WK3oraH4eHBlQhMjeZx8bPN4fQAO32mCl58xx9qj3DGq2qQCcZx1RZoffDZzB7191Ysv0w0l6OgnbXDoTxHbgK6B+YPqvZk3UpN2tZoZcoVF+D71QBhxjEAebXrsLSn/8gWpddjVnkeOn5f8Gj9/0ZPnDLMdiwnpnIfRTMDmb+ZpVrjlcKjTRgJkU1P0NgfdECrThwQgqzECZA5+T2GcFmtWy5onyfifExs/alKk3qPIPjvsnCsoRNMSpr4qCNtNXROL//4a0CwB/71d/D2PKVpvZl44sUiVRC22d5AGyqzlrrpkF+A3z8bP45TUb2sqZqrdFqd6T0znO6J/BcTTHqxxkbVGwc0rbcfs8vbz2epLZOFbmBJ0FlZa3bOsTP9u9n2cAj9aCfc/aeBpksJ9gs+n3DD8+BUQdUgEsR7NS7XtXumxM4jwgfvdpPY3rRxWOJdQ9x81ljVVbGjClgYwXvsQanCdyE5F0WtF8vmT+dUoGfWD6uZR17q3C7H6pZyzUTZIO+FJ4cJ75hwlvTq8lAIJzzMJZjAoEZIbYBULuOasLgusyGBFdP/Zn3DKljnQuIslt9c4jl73IJ8op2P5dlnevmtr938Wc4P5URLIDJSIZI85EXVd8XC4wF6Hx+Mq+Xz85mDXnv4zUQCHdKzIW5g/jeY4/grNPPw3lnn48nnn4If/6Xn8auXQcxGJCUWq0F/t2X8pBdM4qvvTkXGKBPkhwrp1fh//o/PoHzLzwXf/P5z+H4k07BZVddjyiNVBdC7QHzfakWduOXNu/mdODbYqhAHyhCwI9Ta04zGOwt3jkO1Cjgrq3V1M8Dy7y2HHZTE6uuyha3MaH551TcMkyvS7dm2Hqg9Y4xFA4AswGMzx9FZq4vtDFXo46O0xoYTB1szx/+PYb3Md4b1Chn52GNCaWyf3U9FzVH6fWLjlvZwi6zWM94rmGJ9zfaz/slmY8YizPg/bMPXTfY9kPVv1myW+Oe6sLnDToN0BmB4ythgwg/z2yrLaqDz1NsLGAWM9XAk5iZ34EH7/4rrIn34NzzJjE5xdXf5nItXxU+B/M8Rgp+Pgv5Bh67z+U469q7mz3Ln/j3RvPHpgJNBZoKNBVoKtBUoKnAT1OB5mHqp6lW87NNBZoKNBVoKtBUoKlAU4H/SQUIgLlRbioibvBRBTHScnolHpVdyukMzbqVSIQWooNBgQO7MwHgyVNvxoUb78DSeBkmun30n34KR+/7FlpvvCHoUlcRUlrl1bmgbxky087UhtqUVFai2/RzpoIElKS4gpzkrTFQLhlHcOIGjN1wA8pzLsSBuCMgi3qAkpmVlHzS9lg5xaS8hKja9XV5bVQ6EQJwY5Ybz1SlUvVSouYvqnNCQthEf9eKU8sPLruIgwL9uXnMHzmM/bt2YMcbr+Otra/Jxnnm8AHl+HLz75h0EivGxrBqbBwrx8axbulyTKdt2Tq3UCAlSOO2ohRhBmS0e+xUM9xQFpzlBqfbFOcmplfNeOBLeKjfc1tSihpa2VpmqN6R9XYqJ1WXzIBKvtLUyx5+UL1EsEZwRNUMM4LDfoHiSBeDw7MIeiVatdl8Sq1oxAJ1FCAvM9VWKiQCFWZiaoPdwKMgpFPzEeYbuOFmLJCVhBaxMottg1mUG/GSSVTLJzG/tI1txSxe3PEmwutvx1Uf+kVMTa/B4MhRfOver2L9SSfiwkuuRIoWsDCDv/6vf4x7vvUNWb5SyWvel7Z5KwWqrLtphZqhHQdI4wSd9iSOPfZ4nHX2uTj2+BNx7AknYeXaYxAmYwjituZGVWbYvOkl2Uuffe45Tl0VIuBGOq0qpYx0tqUuI5rnaOWyXXezDzdoL4hP8OnUe15BaTppKlpNwaXjDqi0Jxq32SF1L1VG+hwDDBoXggA+S9EpNZUvbMArbbExwjJ1vaKXanFv4ywotSj7WjmPtNZUDC7VpQZdvIqUTQbazBckNgvMIExMQSbwYfNW58bPHFqnGzguc1eHoarRIJgf2wY4bFzIslYqR266L1Khmq7cmhj4g1mOkna4MZASqpcxJlCjvXcX9v3z19B54XW0Z3uUGCJmlqNbb4StnRLSK6A5VgVhCPFpaU54JItpgtwAFXM80wgzK5Yguek6TN50MxbGx/DaZlMAv+/6NTj1hHEM+vPoVwHiVqLMb6qACYBlg+vmdDagtajZiXqlqcFhrkUGyKTqdEpbDx5t2bBx4RWYvFaWWeysbnXNLJd0mNrNutbMIW6p2eGBR7Zi644pfPSX/wOmVq3WWlvKiptNOHwfg/uCOQ66ewjMdUOKO+bmcqwRvPIcnY01Qacsu51aeZQL/Hb73VF2sVnS2ljgtSYJYnanVkxIiTwEnzwxA0+yr9XYsPWGAMqguTUpaAxpjbSGEC23hJNujNpcslxarafOAWMElQ1YG3i3+6V9lptzunBOdaw8aau/wTP7vQA0bZaV2W1rA2tjalezXPcKSqmQpQA2AOcBmz8GTQ3XRCH4xftFwjlo52WuHRwehOQGa3XZXSNUKUW/wU/ZEyt/1xT2mstO/ax1zOUDE0RbPrKBPb9mOFuHIURerOpn/b2FPJXSrAPXZqpM7X5VKhNbDhtODc37ijK4S66Rtk5wUA7tirMcrRahOmvH+52pQPftfQs/evaHuPbK63HMuvX46jc+j//+9/8fjs721IBWVNZow/Hg1zquo1xDNUdcHbTu1GaNHWIBp5x4Fj7x//4J4laJL/zjl3DltTfitLPOQV4Nhk0otE6WyppW7y7rV/CX6wjvRcpotxxqD+39543GiQfTrvnGK6y5xrv12NTsBmb108q0NkDM8WTXxTLGeb0M6tvcFdh3luMcG1r72SjCOcv/hfFw/PPZYXFTggf5vmHAntnMKYG/+Azhnxc15p263u7rpj7WZ7t5w9/3s4HmOq8l7xvDTHYpwvl+tr7ZXcCU/jpldx/luk9FL9cY1oTjwe4PpibXjw/XLy77g6HKmOuGWvxCKuP5/NRCGIzh8Mw2PHTPX+Fd7YM465xxAWCZbehRJremrpoqYP7enr34HGDPsc5uOwxw+lXfaPYs3f21+U9TgaYCTQWaCjQVaCrQVOBnqUDzMPWzVK15TVOBpgJNBZoKNBVoKvD/s/fe8Zbc1ZXvqjp1wr23c7fUylkICRQNIlkYhCQQQkiWCMICDAZ7xs/hzbM92OMxwX7OGOzBDAaBsZnBNrYBI6EMSEIoopxjKzXKnW86oerU+6y19u/ci+f9Y/rfunwadfe955yq/UvV+7vX2k0E/l0EHvjO2+uk0knJPoPCpZ6TSgxLBZah3XICsRoTrrbA3otbnhnh/geHWH3kW/FKWkDnqzG9bSd2XfVd7PzulVj5whZki+xpWqAYV7JpZZJ6qJ5u7um4XOknYBXwh2wjJwTNagzrElW3hXLtKuTHHINVbzkD/cOPwDbk6DINVw4EaYhS2BeUyj0mz+1OmGBIAAVaAzKhDPanZeLcyikmg+u6RIcJvbrU97OqxLatz+PFzU/gR5sewQP33YtnfrQZO7dtwfzOHSiqEtN5jrXT01g9PYX999obr1m7L1YWBWYymgpmaIdKi+BxXA/BcNqmuVaCOwENJctpL9pp2x47JUur2iCKydxlNqfJZjcpKzl0jDPjKbAQcFAJ57BRTEpHd8azGojKpEE5RN3K0etNAcMxunmH+U70n3kBo+0LaPethtSvABajaiSuI8jMLKn6zrZsxS0oJWo1GV/+nXoxhw0kE6/90RAV+6Ky5y3hAuFNXWF6z7Xo7LsWu7pjbBsu4LOPPomDXnUS3nrOuxT/R556HG869x3YsM/+KEYlbrvsEnz2c5/Ej154WtBjMCqRRVKcVuBSEEkh6x6pABO+nNNAp0XL1lx2mOvWbcBLjjgaBx7yUhx44OFYsXotHnrsETz9zNN4wxtPxp577aXiAUJu9eEVd7R1s5S1odhyL1ZaxS716mWCmtCEMIqKa34+x67Xo9qwFOBMvRYTHBhQrdruKfEs286MileDab6GoIS2l1LWhQrLMIfXE1agsgu3FToVbyriIDDK24pFKiQQgA/1Nv+e81BdfCfwz9CHiW6q6TnefE8CKBYetNo92QAny1rbSmdSyCXr5gSHqDRPqmfBiWUq4BSDJehg5TPvy3B8yVrc12sVYms0RtXN0c9LTGlf6KIYl1g7XMCz//x1tG+4E9Pb51CMc9QjFy3Q3tlWowlch+WyVHYVctqVE2y3KvXPbGWFlNOEO1VrjG0rpoDXvxZr33EO+nvsgfvuuh7fu/iTOPv0/XDwPlRB97FYZbJJ7XLBsc8pP1cKafcSlz07e5xX1QTaEJYt71WuHqwxjkkdK6gY9rdpXKVQDrWnAHMormUIK0hC628Cnw5aRQezi0NcedXjeOJHa3DeBz6KdXvvjX45lGvCdK+HvEXluIFsut4EJBNEM1TiPu1e6e6xW8synW4DSY1sv3IXGrBQJlmeJ3Wo1YLu38v9mN+f6rG/u+3HBY+pd1QRiQsUVO2jMfSeY3Vg6umaLGwJ5rwv8izTd6W6pkowxjnZctdjWcEnWJnmsosZlookEtCV/at6z3M/4HwPwLissIG9xlMRg2BScD7Ncyo3eXyVpdY1712W6XSroLqThTJ0Z5DqlupoW0TLUUE9Tm1xTUWv+yYbkBH4u1GsexQzJFQiqxiECm3eN+2YQ9HP16f7S3GyXbfjSVthnss6Y8K1QHs8rZ1b7i+c5mfau9I8TSpQXr/OAAJMjR1dEKzG53t4+nBwXRzFdcEiGfVVj+oh7UtFG1Y8E3Qy3oxDjc1PPYqnntiM0950KlbMtPEXf/mHuPI7l2N+gQCdfWVHofRfVmwi9boBuKZFqJbV3zVrodMZ4ZSfOQMf+c0/wH0P3YLrb7oNp595DvbcZyP6o36MHQs1vH6lvhXYd2GEoOjYluEMHkEp9+WJm0OAf/ZgdiENValRqOCmznZeSA2vdY0u6pADh1o30NLdsfUeaTvxNJfs+hCAmAVuVG8XcQ7SFUMPErbcZgGEv78019Jzhp8RlwqRUtFRgrOTfVwA1mehY9KZnGtWwLNIZWk/UfFFzNU0V+jKwCIWuXIYrYYCvXLRmAqSGFuPpc6jaCnhHtcE7yyAs/qd41HVmJmgAAAgAElEQVTx2Yu9nTXPWNjFMad9fo52MYU8m8L2XU/iuxd/Afv1XsAxx67AzAr2pmYBCZXmQzkQ5BnXeWWbdPWktpJ+Mt71uLGAbv611USgiUATgSYCTQSaCDQR2M0INAB4NwPYvLyJQBOBJgJNBJoINBFoIsAI3HfFmZIkOUFvq04CESbNllSJTLDZ2rVFdCElRFsqiMGwxPOb+3jwoRLrjznLALiaQefpZ7Dt0m9j/obrMLN9B/KhMJLgLy1QlZSWwongMN4yEuZKHkdCVjlfqX/HGBe1APBoj/XIX/VqrH7L2zC3516YZQJ3PEKLKlYqeaVspX2kmjy6J2Oo1vIWwSoBie+H2pKuxKhjtAlo2hmycoDh/Cx2vPAsnn5iE5567FE89sjDeOGZ59XLd7Qwj15WY3XRwh7TXezR62Lj1DT2nJnCekLgmRlsKPn5hmxUUI7ZM0+Awv0GabmofCWvW9eblH9WYKWEpxTS/P6yXpUJGqa+qgJsoTJjklfqWvUItCWwIJozuPovFT/sUScYGrCYilka3PIXVcBkKl1aK7LX7mwf5fZ5VNsXUVO1SUXOkACJ4hur7pjU7RJmEDAKUln9yi+qepyYTlarYTFKq0sCxAzoU03ZTQrCEYpWhqxXoFg3hc4eq1B2cnxt8/N4aOcurDrsILQ3bsBrTns7Xn7ia5Wo3vXcE/jSp/4E11x3FRZpVRzjy1nHOEg9RXtvQiTBEULqnqxAW1mFNnsFo5IoaLo3g3Z7GocceiTOOOMs7JhdwNU3XIcTXvkKnHLqqWh3urao5ajRnpUJ4VA4WU2XrH1DYRSqvqUEsZXdSQHM2FjB6HXABP5gMJBil2DV8JXgibbBAa2ozIwEuFR/URTApL7gmdT0tu1VH83o9WnAYPvngQAfG2prdALSL/WrTMpd9oPtTU2FFatVkpxHshmn9anARfSI7E5JRaa5Oelzy1kVvVDD0jcBz38PiBLkSAUhSYVJKJPUbAnEKYlPMBXqZ4LazrhAH30M21TZt/WrnWdYOVzEjiu+g+Hl12DlCzvQHsnIU/FW/2v2AE8djBVLUzqpkAVsOihbth4m6NGewn6TnQyzMz1UP3UC1p7/Dsxu3Bt33no1rr78r/Cesw7GQfsQCvWxUFHRmCMnyCHkDUvnVLghu9iwP00Q32NqpT6VwBxLQh7+PeeH7IA1rt4tpCIk2GW/S6k3l/oqCzYL1AfwU9919k/tYHE0xmXfeRQvbNsb7/ngx9FZuQqDaoSqHCo2UM9L28V7ngbUivXM9yQslSOAlMMElLHnRHxpMy5VYvSltlKQ9sAGy0khmMaUhRCaAznnWRdZTihseMNTKKnhbc3sXqeySA51pYoNtEYD6kVjW/5J1xBjT8WpbXoNAGVbPq6kTDQwTsrKsWLO60xgeLlCfaIEZBFLUWBEW3X19TVESwDXFrjcc+zmwPlHcM4CEsNTFwXwS0VXbEcQmY8EtZPqWEVNtPWXytgKYA6XLXAD1LYLwV+VvtQEyVTOsvDF7gyyTZcqeSwQmwpA5AYioOi5588wgBegzb02eC20qCYgo+sE/5wsynnPtgxesvpOceJcyTsEkqpq0Z6ZngM4h3n+q/hERVxWpvLnCIP5xbFlWAh/FSvZRde4665bUKCD17321Zib24I//OP/jttuvxOj0o4fPOFUlJRU25ZzBjj0TpjGVbbrcgCp8cH3/RI+/OFfwze/9Q9YHLZwylvOQNlyUQstzTudXjghWLnL56el9gzeM5O7g56toj+0VLMTO2o/CKmYquXe7H5Ucn+FpbUelvkF4XQHo2GpQpyJwjwUsCn2qYjGhQK1nAcILHmAa05nuQBwxn7HRRt9FkdpX/FcTj2p1Tc+FZCkbBxVwqGqZ8GZVb7Rtzss4z0+UZwxcQVZsi7n91NRg2G3VbScT8k2PQvrad6Lei2Hspp96rknaq+Is5OvVZEQobJaINgxQPsTeFZ3oqiBZ5StnPksxjM/Rw8vbtskBfDh62ZlAZ3liyrOsfKZwJ8nK+29XZSR4sy9insJQTPdPo54Y6MAbv6V1USgiUATgSYCTQSaCDQR2J0INAB4d6LXvLaJQBOBJgJNBJoINBFoIhARuP/Ks+qUxGJyjclPpVTDkjcleZkosw0jk17uAUwL6OFojBc2D/DAQyOsfdmZOPEVZ2NtNY180ybsvPhbGNxxG3pz86iHVuK2qABmAo3Ws4Vt+loh5kvQhx9PSz0lBplwZEKT8I7OzjNtDPbeE8UbTsbKk07FzpkZLGZMxJb07lSSruhS/dIBk4NWltC+VsauUmymXohMaDLx2StydFo1ysEuzG59Gps3PYh7b7sZj95/H5596ikM5vrqxbgeLezVm8Y+6zdgz5mV6uO75/RK9KQlZXs5AkTbVfazEdoEClLdOl4UmwhIMoEtAEOISktYNTy0ZajsTv2SlBe2LSITrR4022aOBSqSmjSNHb9PuKCkpzKvhsOKbdiSEijVofwiBEuWuxXhDaFXbkjcrltsmSg76KxfYfjiTsxvn9OfOzV7JBvqGQhKtOUeo8q1OvEve96AVlKPBezk/VuxGQqnIkfFBHPAZMGJdo1qKkd3/Sq01q/GszOrcNPmJ3DVM4/guHeei7M/+F+wamYlsv4I37v4H/CZz34SO+dmUUWxAhPRGnWBUyfSqW5KNo2EegJEvGb1YaUdZEdWkNMrVuP889+HM88+C9+76mr84Kab8b6f/3nst9/+GIStJqENwS8T0gkAJ5CruSvbVqv2qO5isl6tpRl72foaAClJHYn+pNpKdrRlxWRyF6htNW3rT4IeQ4GkBHOBhiGBCwIMa2yN6b6UHA8DZb6WhQElep2wuE621BM1fijk6krAgK8ntKBqWXOOsJ/R454RPU2thKKS2fMiAQnBKdkp+++leFW8/U+6iSowbG4TONY+sKwoxL0wvQhkcR73k6y1R4MRpvIplNkAZWsIjDvotXoq7Jguhxjc9EPs+PqFWPn0i5ga2trZa859sVmMYsdwrscAlOFEQLBes2+p4kqbXXcFRjHGHEHVkUdizfvegf4RR+KeO3+AK7/9SZzzln1x2P7cHUosRA9LAWAqjalC4ziNoq+r5sCyXuhx7+6habDCLVnjEJbeCaLKJl+9etmH1uvfexyBrVWHnBsEa97PISjeyqhMz9AvgcuufBSbn9uA9334D1CsXAkq+9UPvRxhVLqPNAsNOLc4/hwLvq8KPbRRZVJHp7GU7T7HKbfFOKGO4K32BQt2DdqW+vSmsyYB7jQ3NB9yq2y5P/Ka5Rwha/voi0z3gphzad5o+0u2+AErBSUJNtUvdQk+TiAO98BknRz9S5dDTcY/AdrUj9f34ZvSuqbykj1GA+TqTI0x4++7BNphPq59jmOjXtnuf5wUt3xLiu2LgGfLAbDhtOetFcgjgUMuD4+Tx8iwNqn6eXbYWpl7nuyb5YyRgepyj0UCde6PzF/ed1Q/NFHfW2Ec+00GDPr8fFu+J6X4pChlGQRO8ZO7Bds1EIAyTlUl9wVCO/6P6meusTzj/HIhDf/H36u3c6zbZMPtopYBbrrxBzhw30Nw7NFH4f4HbsWn/vKP8OSTz2EwtCOGasHU33dJLU4svGTnvdSzVqC2zrBmxWp85Dd/Gyed9Ab8/Vf/FoccfiyOe+WJmB/OoqBTRwKnC4sx3xhyA/40ZhyC5AyxpNpPls1Wlzr2tOj3Ol1c7E/OFUFcPq9o3zVKTvHlHJBFvADnWMVdLEDgeZN+ZnnRjMaS6y8s+TUH1IuZxXG59nv11Jb9uu+BoD3Zkycg7J7ldneg5bxg/fL1FsUfqZDF6577lJ9jlrc4SGppzZ1obWD4zM+mU4HXBb/4HJHGjN/XvRn/hiuG95Skivb8CQWw+kZP6zyiAwGLecZjOnGM0S56aOVT2LrjCXzn4s/hsDU7ccyxM0C2YPcaKqZH86DVtwoMZR0dfbBZYBJnqgtJWnjpKd9qcpbNv7SaCDQRaCLQRKCJQBOBJgK7EYHmYWo3gte8tIlAE4EmAk0Emgg0EWgikCJw/xVn10qshdpNCWzZbFoVk5JuTvYHAJZCpYOsbmOxP8ILm/u4/4ER1h11Bk488WexvppCdfc9mPv2v2H84APo9Aeo2FOWfRwFRXO0qCXuMK2bSVGaLKedibXVcUWFGKERk8p5hhH7Bq+ZwvCQ/TB9+pmYPuF12Jm3MMgHGBe0NaUlrYEkXyelnvoXEmS4x2e33UKbfEcWqEyBjjC7uBNPP/YonrzvHjx1393YsmkT6p070BmNsK43hT1WrcaGNeuw1xSB7wpM97ooaoDmuC0m9/WLVoTuNcwY7qBSk8lG8YlQyUx6uLovsZQukbgVWKFyL8ANs+vRLhJUvxAbE9wuhz/L1TnJelOJ1ZIJbusZhYakcnLKW+xe1rbsQSwSPbFzpl00UXpwOcEWWt/y3sTT5gbY+eyLqOeGmEIb9aBUr0NCitRfl8o/9RoNVZBBjaFPSlzzgwVraNtYE0bXAV0MMDTvmKBuAyVZzVQbvbWrsLj/3rhzbgfuwACv/U+/iIOPeR1WoIOdjz+KT/3FR3H9XTdiqISwY8cvqZECTEh9HYBan1EOZP2ouaYcMdWFPRTFDI457qfwq7/6a+hNd/E/P/c5HHrEkXjbmW+Xbab6VFZjAQX1JZVqyWoqW6gSXgR8lhrKSXSrFa0KF4SVaslWrgZbtl13ctzAKyk720XX/W9DSUaAbgBlxZWUU+pF7PjTNtrqvO4EmjLmCSzzPnQJUpa6QMAWtf5sz7NSyX3CIRZOyMqawElqM6vDpOJkr10qtnUNzu4vV3QKaFFhSBvoukav13XRAYsLlsFMW5SGOjrshhNsS/DBuBxSH3OLYkz42QJAI6rQp1FWC6iyAcacpRzT8RjT4xLdx5/A8//0NUw98iSm5yr0qMIjvJOakLbxBjKGwBxTK0iTmlLASyr+FoZcWewXXowxpDXo/gdjzfvfibnjj8N9d12Ha7/z1zjrtL1xwEb2Fx9ilLUFSOmAwDKHcVZoj2LsGXeCUqnHNZ5WowqYS6HqyZwsvR3niJNUaSPbY2uBRx9ZjVPMLSmkWfxA9ZztVzPCj4wK4B4Wh1QAb8IzL27E+b/w+5hZv14W7FQAs1CE3ZI5DgSLVjUuqSQJ9Dwm7jFadGyzTFrN/TAEuLbgZ7xdlSJYaeXyj1s2S+WunrFWelp1N9I6c292XgthMlV8Bkr8xUIJ/7yvI6k4+WeCsPRnwZk2e8An9WvSEqfroIMBWwLYJlbFPP3+pB+w9xZbVNttoTUpeJBWVes/YH5AfQPdUF/n7Ffd9h4tS2f317VNcxlOEAau/HupQaMDalLSJsjsHvbeL1wcwdcQ+rPoJtZmNC91TGpbKavtAtef78PQNq17O2l7bzDgSnbi/LxkIa1CFK2BWnsiFeJUfjPOUqWODCCTG4HPKoI5FpIVWguMM+e4WhrQAj2uo9L7SvJqtbflmzYZ4FkhKNhSEUqybuYc2LlzC26/5Wac9NpTsHHjGnz74n/EV/7XBdi+fYD+gG0FSinJZUkeLQysEPev5fBaxQg10Gt3cPD+R+LjH/0Ypmda+Kd/+QZOeuPpOPglh2EwXtBzEANGUD4c9nVtnCPdbm/JNt+41vNdynhgRAeNnPPHNtf8sFTMwH3F68J20bo6gXyvbZ0LyV6cLhpcV7L45v2Fi4QWmhXlaY1xH5EbBsG0tLCOvf7H/aTVlpuFCrX0Wd4PJz3red0xXxLcFrRW8RHPnqX1rOeRKGpL69LrgEVTjoffm88qhst0pEjnCn+Orinc/1LhiPp1p37DajnAZyjeiZ8lkqrbJ7/jIHeHUOKz+EvFVy23HpDKnXt+xXYQVBL3ULRmsHXHY7jyos/hwBVbcMyx0yjaBMWea8PRgtZPwfYYmYtcJs+uBNDJ0SAHjjz1oiZnmQaj+W8TgSYCTQSaCDQRaCLQROAniEDzMPUTBK15SROBJgJNBJoINBFoItBE4N9H4IErz6kTeEh2mYSySQeUMvhJ3ZHVI6smCQ+yjuwln6cC+IERNrz8TLzylWdhXb+D+RtvRP/iC9F+8nEUQyYVaTE4RIswsW6hqNsYdZxEzsdWcCgBS3Am+MIeqyRE/juqsmoCiD1WYvTSgzF95tnIDz0O/axGv57HfGuEbNxGXtogFC2qMGgdasUYba17TBrXI3RQIhst4LkfPYFNjz+A2++8CY/dez+y7bPYgDYOnF6Fw9ZukK3zqjzHTNFCj8n+nOCgBXbwlPqsYL/eIarRUAlUAmZr76iGY1fiETJaG1t6a9jLJHBZCQ4rRSnQ4OSl4YWTqIRt/HkmgJm4ZE/iEABPLAfdjzNsNAN+CEJSdUv7RAIy9RdOfQWZTKfiiol6gxxCZ4IvAhuCPKab+Ys20AQ2tPak/XSbP1dmqHYtYP657ah2LKJXF2jV1t5YueTxVCI6QBTjldTAqZhAUE2wi8UGtueWIbIsYWn/yXQs5WYtZARKvM52gYWX74Nrtm9F5zWvxat//kMopldiRX+Iy7/2VfztVz6PHy1sRcmEcSg5nXhespdlQj2p2ZgMpxqzTcvvVibgNZZV8gymemvwK7/yGzjt1Dfj2mu/j4svvQTv//Av4bDDD9d4MAEvGDsBVFbO8e8FV6TSygSO+JnT0zOhBuNYLKnNCJ9paVqVTMrbxplwTPAn+pISnAgSEppQvUuFH/tv0qI3JZupsOa6YR9RzRfDMCbwDW2tRk49UKVDD9DIqenPNQDmz3EOpS9ZRweAImDlexLiJADJn+Ma0LINpb1/xiDOnJuJcfceZlwIgFUAENAw2UWn1ySwloC1FVVpnhvcEZim9y/aAd0IFLIOquEs6nEfZbECWZWrSGNFnmPliy/gxa//M/K7HsDa2RpZ2MiaN3HfMIRPsF5ogZRa+x0LK0oVLORFB0PWwmQjjIuKjVVRrdsb0+8+G+Wpb8Cdt12Nqy79K7zjjAOw/145FvtzqIoehuVQylsWn9RZIUXfpHBD8MSqY46NFamGv1JhCn5wD0rKegJ4q/4EquuxAK8sZNXX1r0xE2jhvOe8dH/mUv3SaWPaac9g5/xACuBtcwfhPR/4BKbWrsOgHGDQX9C+wzXM61QRjqyZbQXtcfOO5z6bLgRJKmMpBcOaVg72UgtaVUi1KB0DpCCMAgTCSbsRGEYmEE4/es579bvWOuH6WlJXFoUBZurVm1SXvB5ddwB1Wgpzb+ZZovko4MreoV57eg9ZuFrZz3tMKt/U8zhdmxWeLr5wsUuGwXAJpnp+E3p7nHyPViISXBG+O47ud2/oyv0gejTrfV34M65s6b4E3XjvBqGcG7xGK5s9TpwPEwgca9dxdW9YFgbwfdO+zPW6uLjgtd0KFan6RJfohmOGewhboex9zu4D7KlLBT7nZoLajJt7rDv+yRWBr+MY8764T48IZAUwaY1ey1FC8aBRMwu02Fe4tF225lconlORFNkj9yy+P4uQnnj8ITz22CN462nnANk8Lvjip3Hp5d/C3C7C9QwVgV1O1wLD3cn8CgvodD6lAhheFwu93vjT5+A3/suv4r4Hb8RNP7wfZ5z9bqzbuB5VNkQ1ptLUFvtc54V6g3NOGwQLDocSmONSlX31qmUPWXkwy6LY4N4QmussLLdHfgZyD2+rxPl7zfNQAHMP6XBMR9ynljWXDqV/6t2ebMetCOfo+wyWkwTP93AKoJ015yPhvPp3q8etofGkMCXmUiryie4ahtXRLzq5KnD+MJ6pYMJ27T4H0nNPKtbSeoq+wDxPxpyPWru0/E4W762JgwTnn55j5Gjiz0hnRSqw4n2l/YDPUebEMWa05Af3RG5OpVw2MnSwbefjuOqyC7Bf70VZQHd7ttX3OcCzVRcnBbDbcbgYzPGPgpIMOObNFzc5y+afXE0Emgg0EWgi0ESgiUATgd2IQPMwtRvBa17aRKCJQBOBJgJNBJoINBFIEXjou+fWBDsGB0aM1oRY+eEvKzaUDEepBCH7oBU5E4QZnn1qEfffP8QeR5+FV5zwNqyZBXZefQ3KKy5F77ln0GITXNBOcaTOrG2C2rqFAeEJE9GSrjkfKPRsHipgICUoFVVM0Le7qPZZi/qEo9B581tR7XkYyhYwqOcx2yoxLttoVy30CCFahMctqVqU5KdNYDXAeG4nXnzqETx696148K7bMPvkU1i1WGLD9BT2XbsGG6ensb7bw4q8wBT7vklJ4wQ/0SibxCrxHL03FSPZZI5RM2sZ4LU7YP8+Kml8H6CFYQAmJu0Jgqmwy/NQ4Cq+VANRVUo45P6T6ofIa48erssVovxsJsCTapDZTb6eikZCXQJkgp+U/HdS1AA4qVB5LW32RZZt5MC9cmlrySS2krkBMggzqhrtKgd2DjB4bjvyxQq5lNW5ICBBqiFK2AxrIA1J1I84QJ7S3aFMU/KYYEIZXyqyCX5zlARbUj1akU6Y8sjBbTy0fgOO+8B/xh7HvBJtVPjR/Xfic5/6U9z14P3YWS1aMZt6DkaCW8lr9V6mdbZhq+ZzRgk67XhpeTkSeCYQO/7YV+O3P/J7aKOLL13wt1i9bgNOP/dcTK+YEYRNMMga6xrDwRCdrq151RdYkKQKFWPqo2i44US6FZ0EARwv/qwURmGRS5tl/hwT2kzCq/dpQFoVTDBUYXfJAgDb2SYFGZ3QXaSRADDVlLYPtqUmQazsz9mrNHrJJujBOUJwnXSRhs1D28MqCW4wleBXgmZetkykR2/TUPAyVoZchhaEBrxm3qMUtwHoloCx1a+y9QxwkgBx+nvOb4MvQ1ItL4IRzp+iB5Tz6lXez3pS/nMHWFW0sWZuFrOXXYiFa27Emm1D5EMDQEFKQpywJ05g3TaoBsDuoV2hxTw/ARdBWVGhLEq02h0stFeifeYp6L3vPbj9lqtxzeV/iXe87SDssyeV4QtAb0Zgi3tTzTXK/VD24bwGW1GX5VDwjl+GK956tV/EGAveLbPZpTVrUuaqYCZ6cKoPNR2OZd9LqMSenwZOqjuhynBM4NHGrsURLrvyMbywbV8pgLtr1qA/GqCWSwDBylhwMfWWtcrUytc0p6y+8xmiz1NvVKvQCWj8lZT2XM+2i+dXsoI1cHIBTFIauicvoYvV0lYcEzDalpzwUa4Dso5f6oX87/ufeh4GPOd/E4iVItfKZtvKWnVJgEnVu+cc15ev1VDPNsupWMC2xlxXS7BTMF+qSq5Pj4Fh2tgOGzULdDx3vU36c6pR9EOIMWdfW1qsc//nXLUrAJe8T2mpqQO6S/0vhTLfN/bY6PmtQh7C1tQvNSTGPNeWXDeix6v2ZraCGKOjAhTG3mCehUFWbbqHMPca2RuXvK9oXxAq4KTETvOV163P5/VzTwj1phwqBMVDvWppZrgasGDCLQUYNwF49lKICed7sqL5vnvvwKC/iNPedAaefmYT/vyT/x333ncHFuc7KGv2x6ZbQDzfRA9gWVmHq0J6JkrAk33ou3kLHzj/Izj3nDNw4aV/h4XFabz1zHPVniAreFrxmcjzYzBcCJU+rf5dTKK9Pfq7q0CqYvfvGr3ulKyj+X2ekVKxaplYm+v5QuDo9W0+HtbVYRvOcWAM+c0O10XAf60H2eO76Mf1K24vkV5DVxEuQu3LalMReyDncpzVOs9C1Zv240nBhtTpvP5SannBYX2Q90y+p963ds9hhtgFSIbwqa80z6hUbshrcRFMuLjorGSxCJXA7F891PulYqBwK9czUuq5bFeA2DgZF/Uc99rjuWcAnRxJeH1Ua7OAgOcqn79a2LL9MVx92RdxyModOOa4Feh0rcznRYxBu2g+P3A+Lu0XHAedQ0WywgaOOvnfmpxl80+tJgJNBJoINBFoItBEoInAbkSgeZjajeA1L20i0ESgiUATgSYCTQSaCKQIPPy9t9dKnMv22QnlZI/IhBt7C05N9axKlBrNChL17gV7B+Z45kd9PPhIiY0vfQdedewpWLNtF7ZecQX619yA7rbtaFPByvenZV9YDrIPcE0bSr4fE44pER4gQT1VCYjUaZP9AjO0umP0D94PeO2rsfrkU7G4ch1GrQyL4wGGTJSiK/fEDgHieCR7Xybp2q0xFndswWP33YkHf3gjnrr7LuQ7dmJ9p4uDp1fi0KnV2LB6FTrMX49GaNFel4llWcISdlvdGGaMUizRmpMJXf6ScjIAAHvoEbhNSbFkZZcSmtGfU4lhJiSZyGcyNKvdRy4StExUCq7IhpcxcIJeEFyqPkOOBKVsi2pFi9K84lS2QCUKZYK1nKgaed0iLvp8Api2YmzYz8SqEr2CpVR3jd2DMNScDERBkFhlqHbMY+G57SgWKxRjQjQr66RqJMzgTJKzeFgDEzwLZBMojAy2ooeg5mLAACmUlJy2siYVHhDw3bd3B1NnvhUHv+vdGHanUCzO4Z+//AV87ev/gC0LcwLGbfa4ZBKZSWa5hhpiF6E2doI4gYQxOt0e+uUiOt0cvVYHq1ZvxH/+9d/A69/wOnzvokvw/WtvwTnnfwgHHXYQhqO+oEdSyBpQWsnNMVTiWcn5JbWeVMfRCzTZ26ZCC7fxNfjhulNvy1C20j6V42PlIP9rGDxROXKO0sp2onK0QmtxcRFUOvIzpIyjipt20iOCmoCKST2Wt0LRaajIOZPUu0kJ3OvRytT9PpOy06pSKxWVnI+SESsRrR5esmzWFRr4x/zk39D2tF20Ned831Z08loFBQQUYu3UNfr9Rc3tqakpgckENpPCW2CfQHWco2b/7Tb3my5G4z6yusKKYgpTgxK47vvYfuElWPv8TqhGpKIVOBXF0mvq2g3m4vcqllDAVOAgsEq4yX2LvSo7LdSdNvpFF/WrXoZVv/U7uO227+O6i/8C555zINavtS38OKeSnYURtqaXIi+U1Fb3xvqW8ttqTV2H5pbVjy8IDJQAACAASURBVIauhEOpt22CegTptGr2tSmmUgRaHUo45/tyjLhf0LWAvSw5J4bjDJde/gRe2L4/zvvARzG1diX6+j73KcMbAVYCldRXNPY1q9X93ioyiJ6Y2j9YFJK5p6nVgwxjFCxon7P6kes8zTurARMwHQl+DSteS9ovDGAJNKm64/xkQcFwMFARBe9NNsSyVk7Q1VDI6knHVgVFaa8buyCmCltnqb0DNFERmc5D2xtbpeyepXBPeRVNDNCVujWXOl/rhWdDFPVIra4ZZrU0i2YESDnGQT6Tqj6ORENEqYSjGCjcHFigQCWvFcVh6StbevZt9t6W9hipJOWsYBiY1MLqdz5RlrcE8VQ8pKgRZAdYpqOACkjcSzg5Ehi8sqjAMe6yD3asY8L7dH0LC7TMjeKx3P1lez26W7AoyHvCYr/v5wkWbBEScrYFlxa4l2V4y/2yW231t009ycPpH3W1iJuuvxb773cIXvnK43HbHVfjzz/5CTz37DYMBmFLzmIf7i/wOlpuh2z1reeJSr2qMaa6HaxfvQ6/9X//KY46+jD87Vc+hZe9/CSc+JqTQGnwqBoKPhJOc70Zxrpgg/c12ZsCosoiPSyaVRhAp5CwOk97Ht9Aey8LZKIAIdkicx2yqIJjxcIRoWKpYJeswLlQ6I7A5xOeGRojo1mt4xELtqJlgDamZcUWVte7uIJnv+zJ+X4Tq3PHLM2BpPbVc4NO3wxF288uWq+cX1Q98/xLRX4Burlfcyymej0rdHP2aB4Kenv8Cb65ThLr956gn53sEQa/tGLxPsT3sGLazhOMhffVUo4dvnerhFmIwD2V+wKfxfizPVmOP/f8w7jq8i/jsLVzOPbYGXS7LqDiV9GhewCLMtheweppPierX7U+K50fwNGnNT2Am39pNRFoItBEoIlAE4EmAk0EdicCDQDeneg1r20i0ESgiUATgSYCTQSaCEQENl399tp9L5k4Zx4skljj8cTGkSorKysNDKykqoBqhOGojWefGQoA73PkeXjtMW/EqmeewwsXfxuLN9+F3uw8OkxYM8lPRassJpk/tUossnkCvEn5a2tEqz/ILtQLriD9GaF/xGEo3vAmrHnN6zFPdWS7hRFhIWFGlaEty03atQ7RqkcY7tyKJx+4B/fffAOeeeBudOfmsXe7iwNXrsbe06uwvt1FN9Qs6stLGEBFSah2GCbBKUJbAnAqZEPFyeSve8oZtCp+ASe6RdfWz9FD1OoyK0SYC009G9t6v9bElpJJU9keJrWZlNBWAsvemCBTANrKWdlxRtLZolqOkdVCSgtT+Rfvx/eW6i4S0kwS03ZTieRQXer9QxWZxmMU6jdBTsaK6p6FIYZbZ1HvWECrP0ZWct5Yqc0fUhkB55W4geEw70Pqoujlp59pGZBapUh7XdvaSrksKGyYyLhvOWgP7PHus9F50+sxXjGFh2/6If7Hpz+J+x5/EPOtMcaDIaYyQiCqM1soIw4cA+q03D/UGJ8xcZxt/zzV66A97uBNp56JX/5/fgO7Zp/HFz/7WWzc+3Cc9a4PYmYV+1kOBCKlYB0xWU1oTvWT147QQfTSTKqopKQ1BE4QzAolKsyoPpUttVtF2xZbcy/6qHJ81Dcx9X92JlpASf0QwwY4LHM9X62eTRady/s2Cq+F56b6LkqpbuWilVOEEracTdaZhkmc+xyrpb7EBLfsMWwlpPvNSv0VifqkGrNC0UUGCV4m+G2YTLDAMfe9uRemfmPFMPeb6N/o9WSgaAv0jnuKyv7TKrcyJ1TL0as6YPNqWqq28y46wwxTt9+KF//1m5h+4ml0uF8Q1hMem/r9WC9L95WUptvXJw5rdaRixvne7WDUKbDIGzr6YKz8+B/iltuvw/Xf+hOc9bP7Y++NLu5QEUtuhS8hqCxbA6bwHpN9aYK/aTx4DVy3yULVcI2qV0P7Sf9m2hur4MFAynuBrYcJNTxXVRphVb3Ue1bcDaoMl16xGS9u3x8/9wsfw4o9VmGhvyjI6r7k3seS2k9qbRUA2C5W8yYKiBSrZfsQwXRV0SqXkIWWvYSkVMjbRp8KPM4JWd6H0tbz1X3pZTlNqCl1bXtic2xbbFvGE5CnPuOyzaYymXskaZsmPFW9BNFWKDJ+qYDBYNqKVvW2Vv9nrzX20W6z6CJ6qvNn1WtaPVi9h9RSicd1UEGo3xPQRiGMeru7Py7vr60CD5XmeB1SPUsVuM4wAkLH2yCSRUZuf2DlM1WQdlewYp9xD0gv0azPjlRwop8TYHa/01QAIkU9TfelUDUYTutJYzlxKrDdelLy8k1oxe+CBe8PyXK327GbgLfW1Ae51v7iYorkUECAlmAc56N/nmNjaOyzS32Ftc/Z0YJKzsCqhnGp77kKiVqY2/ECbr/lhzjxFSfhwIP3xEWX/C9c8MXPYtdOgn3KfjlPWZTgOZ0AMOPuQhPeS/QjDtpHVe2Rhx6J3/vdT2E0XsS/fuvvcMqp5+KwI46IHsbct/jMEEVFMDB1xUhqu2DgmPZZWl3rjA3r9BRD74NLzgeyUw6Jq4qpCI4FF+36wX65hKsqxov3UnlBWI9zL1MRjvqYs5CLhQlci4yXgTjnMsebANN/trU6YfakmClaNUz25FD0pzNC55DOdML5XAURUvJG4ZfOtThzXEToVhOp57qWp7wRKuS0ZGZP5JpnUIVOkU+K2dJZJFUyC8Mm7h6G1lzfek6SK0Hbj5CMRTg36AzlnC1ZqBIW2mqRwDXEOUqXmCntjc88/xCuufwrOGjVdhx77ApMTzPwIU+n04yKuvisWcshRmrmOLNTgQlje9Sp32xyls2/tJoINBFoItBEoIlAE4EmArsRgeZhajeC17y0iUATgSYCTQSaCDQRaCKQIvDwd99mHkSYIRVFKDZD4ZeS3lZLOanGbKTARF2hPywMgB8use9L343XvOxn0Hv8Cbxw0YWo7nwI0/0BOnWFnP1DmdyVBCZDy9lAc55IpNsSMiz8pBjJMaIijuCy00K1EqhefhRmTj4dvWNegblWgUFRI5/q2Hq3rDDdzlEN5zC35Tk8du89ePjmm/HcffdifV3jwBUrcMCKFdibvX3HOTq0tcyAvqSqBI22SHZvudSLMXpEhr0v710KMvXdNDCS2oeQSyo4q51aoLKWcM/vxewtoYYSqQENmAzlvStRT0BO1UsAZo+HVXdSAVPRQxtDKeeWALACGIlja7LVhXcCGwkVU59KJ4pJ1MNmMaxtfR/uE8vrI6TQtUXvZX6ElFkB6JRYpVXpwgjDLbtQ7VhA3ZeprRVQ6rFnuCmAFvese0j9Axkz5VWXQK8tlJNYyH2gBRQCSMyumUJ9/Eux5zvfDuy7EV/+3Bdw4eWXYutwDsO2e1by9qgSQ9ECwbWU1FSgZe4dSOjlPoihgKOJZ6eFVpVjn70Pwm985L/huBNOwDe+/k/4wfU34gMf+L9w6GFHo8yGmF+YM7hVT09bQU9NTWv8CIvkIW0/38kGw6R66pfqBD/j7N64HGv1+OTfS+1ta0oDHvY7pSrOKmOrJF18kcCt5luoLxO0MsRdsv1OhQw/DnlD6RaKYc5PxiapcZMSMfV9JPRWT9H2Ui/T1AeYYIYqttTzUmNIJVaASqtWDb8IrJLdr+2iqbz0GGueBnhTgYnUau4RShBDy3TCQINtQzhDUv9edtmdHoqig8F4qKKGbtlBXQxkOUrL+d64jTWPPoIt//p1FA9sQnswRoswjtAgenXyWjhH075kiBCWwbLepotBQB7uH90OhnmGPu/tJftg3Z9/CjffcR2uv+jPcNZZ+2LfvbuCvbRTRz6U0o3YuRxYnZdAGv9rO2XvF953DeW5jqzONrBPwC6B9snYhyuBJx9f3w644+KETrdjgB9uDkml2C+Biy97As9v3Q/v+eDvYeUeqzHOaW0+Qjmg2prK17D+tV/upDjAO7aLDlTgQDEfFc6hyHNras5fqoG5x7pgwpDXRT48WQxwaTVsNbTut4iCA9oFT3rQEtrQctnFBEsxiFgRZCVwr6PGRQGcS1Sf0l5/qkcVedq7CXAIxmxbK+V9rEHB5Y57cOseVQBlK1rZuVNdHUpSK7XZ990wkXs97ZFZ7CIVpnrEe18kYJu0gGdxFbf3sHGWG0YAVpvq0lLeNrkqsOE6kHuDQXO3ZyWw1gP7Ssf6s9rRRRU842y/6yIkxqydsxew79nfC7V02EtPrNmjf7IdJWh9TeWk4SLH0EUYbRVpEOzxOvhnx8gQN723ZqVqjoahRvZ+TGhHgJYswNWDOdTxjPOgP1CfZvZz9Vow9DV087099uj92PTwI3jr6WfJsvfzX/wkLrv8IszPsocy5xwH1ftoTQWn9k6fren3XN2ykucZy/WYt/Cm15+C//pbf4B7H7wb1998Nc4++31YvW4NRuOBmw0IsjMe7DPsdcGlMLFCj/2Yseqw8IDzW2Ppgpnl85f3QsCvopdOBwMWl8mGmfPFc1BtH2SLbvjrs969hgmVbS9u4E7FtNsF+DnEEJ5x83gnZX7aWwTfWVRRuuDA7710lug84K+YqxxnfnHcCbbVtz6cC1LvYxdbucxPjh4C4MnG2/2wBV+7rbhOji2f53g+WzXv561Q//KKOIYBuNOcdA/ecCGRIth7KNss8NPZcoCfzbHn/sI5p72nxTgs6qzttGY07s9veQzfv+Lvsd/0Fhx33AqsXMlrKQTch+WCeqJDJWWl75vvWRim+8vXe+QpjQX05EGo+U0TgSYCTQSaCDQRaCLQROAniEADgH+CoDUvaSLQRKCJQBOBJgJNBJoI/PsI3H/Z6ZYh6cv9WlPCLSWy+B2qHmmLzMSzktICaDUWBwWee67Egw8Osd+R78Grj3gdigcewpaLLkT+0BPo9ftos38ok61M3lLhyeS5rJWpXmXisqAjpdU0Ai5hacwENhPGTOy1cwzXFsh+6nisO+1M5Ie+HItFB2UBlHmJcjRAtxpifsuz2HTfHXjwxuvw/MOPYPWowqGr1+LglauwviiwspWjw+Qh7Tlly9zCKFSrpBe0LbW6LpRg6qsb/R+pmAlbZiuGAl5FktswwwlLWTomFXH0gEwqo9QTU0otwR6DXwuGnTyUNSq/lyerTQNgK64IATMpb5hZVSJftp/s90cbRFuBUhmjFsYTbu/x1ZvH35N5J9CaAHCHCeKwjJRVND8zYJstQkOjPRwD8wMMt8yh3LkoKNyqWwL97gFoED1Ryikx3tI910yycx61DVGshktwiRA7CgHClpPvMd+tUW5Yjc4hB2D72pX4/Hcvx307tmB7PUKV0y6WEJ6OkB1BjyGtSwU72COSlo1dK5AZD8JVFhiMCaZqrOysxlnnno/3f/hDmNu+FRf8zedxwJEvw5tOfiumimmMshL9AS2g5aGtZC//PD3tpLFgpbpmevx824b7E7iipH+yoLQVL8eO9+8iAiqw0utiLgj+Oj5M3if1Z7JLtt2lISjnF1V0qYDBc8VQiF8JKCbFYtoLEnA0WDScS6DZQNJQTta2yfo14Bt/ntDCTD0pMZf1nwxYyPdLoEkwibCePbWpYg8r3KRyTFbZfF9eO8GJLNejmCJBZStHCZEM8AiACfv61UBK9B46KLO+xIJUAPeqNlY/sxnbvvFN1Hfcgynal1PdWY6l5JJCniAs1IpC6WFDLrigdUy1mkFGt9VGWeQYEuoTzh68AWs/9Ze46c4f4ObLPo23n0kA3AFGNQZay1Qj046cqmWC89FE+ZvimpRuSWVJ2OMewF4bUtxlVmmnuWB1L/uGt9S/2XPO47FkG20gmKyBrWizlf3iqMYltIDetj9+7oO/h86aKUFu2hpnFW17S4FRq7y5Xy9XmcZGEUUkOhsygiH3TTfMHSFvGZJ57rmfrEpFVBiQ1J7hBBB9RKWKpbIwPpt7Eec771UAWQ4HVqKmOc73pbKeG4GgaqwtW8ob+MnaP5wAEmzmuFMhaXcL98q1YnIUlvYugKLVMQsR+KVepFrxBlpZ1rUTRE1ozn7MhqpSelP5O6KdMlsTdKRoHUSP5G6vpzWgghv2BJcC34VRgm48MwOg8SyStXXJ4pYKnW6sb4Hj6JkaPZdTAZE5pecPzw6BehYvRFFJ2pPSvsUYJ+C2fP8SUJP9sO2O077B9amxCbjM9ycAVm/eyfgYxDkuXAvRK5r7B4vDwvbd12n7f8E9xpixSUVFYXHsM5p274bRd99xKwaLizjttNOwddsz+PO/+H3ceutNoCP9uAq1dSj3x2GJ7n7ZLEpKRRdux2DxaI3p3jTOP+/n8fPv/0VcePGFmF3YidPPeBfaPT43jDEcMQZ8UHCBAzJau6dCHSrUra7meLLAS6CVe2Q8I6TzIcXRz10u/OC9D+P1GovKluOpj7zmfOHPcHmHYayeP7SXpWc192JIzgzpHOB/1YpB1uhWvBOKDod+P693961PLgPaS6KgIM1/xY896nV2L7dp9lrXPaZ+ztpLrc53/R/H0PPC/ZlZAMY5zDXGwgJbWy/tGVZPy91AsXB7A+7vcmfRPXAPSc9g7luutc39Ip4t2TedNs6ybaarxXiBuxXvWnvD1u1P4JorvoJD1+7E0UdPoderWBfogg5wnDmv+bN0weFZFheUCvzizHvZqRc1Ocvmn1xNBJoINBFoItBEoIlAE4HdiEDzMLUbwWte2kSgiUATgSYCTQSaCDQRSBF44HIqgJcsJZPyJvVQs92qVXcEwLLUc4pUtqz9sovnnx/joQeGOPDI9+BVh74G9Z13Ytu3L0L3iWfQGQykFOZrUdWoyB8JEQQMaB9oBZhEK2GrqQc9JggJX5n8pE0jFSJ7rgBe9QqsPeNsDPY/DKOig4I9NasBZl94Fg/fcTNuvf4qbH7obmwcjXDEnntj/5VrsBY5VhMkMVlIeMNroBJZ19FCNgqrV1kIGn4lpSGvZTgYKsGdRS88Wyvy+iPBGcCF6jImG23X2laCMaloUrylTElJSapWQslCwJqUfilpbuWdrVFH7EUacFB2kApQ2DxS1Tqm9SHVYFbiGMZZUWvrYf9O348+mE7iWu2bkrX8u6RakyVqgGJCWyWAGaqwjqypVhoBrfkRRtvmMNw+h6LMpI0hYEgKUts/O9Euu2wOdCihcirsEuCc9P410J4A1OhfOuyM1R+4ytt4Nqtw+c5ncGO5A8+2xxPxLeVFNUEqpxtVPrzH1GOZgCXgL/9LVWG3TSVyjcMPPRq//tsfw6GHHIxL/u1fcdfd9+M9v/Qr2LBuL4wX+6hkY+0+m+m+OEkJXPlnjrlU45EEt1W4/8nCRHtS3glQtQlyCxU/SMknG0mCHcP+SeKc7xV2x16XBroJDrJPZJoTttA1eLHi1nAjqfCWQ13NiPh+Aorpv0yqJ/XeBLRJoWiFOL8IgQgyGF9eU7LCTnvHj9l1ytqVcMLqxSX4PEa34x6nAshxTVQBUk1NOJB6A3sMXfQgS+MAUSnutk+2jTD7sA6YqGdBRMn9Zqj11s57mBrnWDO7A3MXX4LFH9yAztZ59MbcAyg3dq/epAgUWE9K12Txyn1DKjfOzzE6eSH7+THXWbvA7MYZrP/cZ3Hd7d/HTVf8Fd7+tn1xwN7uS058U2cDgYai6KIsbUfsPuul1I9LakBDixRrI7FlVsOxD6Ve1Gm/ksJeY+T+slK/CgIv2fUmFwJaAHuNAYvDMS698ils3Xkg3vuhj6OecmEEFcBTnRmMosco9wMVxsQGPZnTsvb2vuY+u9zT28jV75eqRhZOjNHu8L5sKeze2C5gsYLZEJhfE8U4Qa6PAv0fYQ/Xsnvf2pKVIJRjpl67y+x3eY2pV6nVxFTahgU7T57ovWpQnun73GOtUM80HoTp7oFu9WEldabPPoJ5nYE8T7idCVitCKVj6WKJZOWs/ra21iWI4jzlL85vFah0OtoDOV5S+1NRqTgvWeRbmTrW2uC1JThXjV2UoT7B45aUxeybLNUj96QYF8M5SMmtvvCxxrgP2bnCcNxgNeIexUhLhWDcn6KHfXJX4LlKteriIKCcFbTpS2clVauhFlWBRe0zNo0HHQSWA3w/CNi5QvtanEkqPhNMD7jKPVT7fIWbb7we+++7L0444Xjcdc8t+NSn/xiPP74JoyHnmAEwx0r3KZtyF5vJXSNUrj53azkO8Lzfa8+98ZHf/F284sQT8aW//RIOO+IovOKVr0felaYWwxFBPFf0AOOaiucla3Zfv4swUhWWC75s1Z32+ATfXdThOPDXgHtiFH+5t2yoZ8Nq2Hu/48EYUbXrggHbv7u/eGULbrXFiJ7TCcqGMlkac7W0cDsE9bzW857dHjg/UgFSAsBJAZzGjHOaBV20Pbedt+O8/B4VDJ3jnN8sDmjLmj49k5ADuwiDzzFdPh6g1fJZqyK36MGr4iEqbqMohtec+p/z3lmckVxPdMaF/JgfzzWrawplfV3ndv9gD2DGsmoJAG/Z9ji+d8mXcOCqbTjuuBlMTfGZyau9gpXfhNQgtOZ5zvHMqJz2XiSVf1XhmLdc3OQsJztB85smAk0Emgg0EWgi0ESgicB/PALNw9R/PGbNK5oINBFoItBEoIlAE4EmAv9HBB684mdrqtqWgIHBkVqnJbtewtK6RofJb4kbw6q3HmNhWOC5Z0o88uAIBx9xHk488ESUt9yK2csvwfTTW9CSWmoJAJe0/JWBHjPv7BFL6S97KdoCVtneULYqwU+EyiRtr41s/7Uofvo1WPXWt2Nuj31Qsffn7A48fs8duPU7V+CJ234IzG/DAWtncCzh7+o1mKqAbjlWD2Jmx/l+gr8dqreoBM6Rj5gmpAUre8kRJgU2za2yJTBN9ocEmUrUp565E4BqmiJj0VAnUaFjUW9Khjr8VOolUExUIvVe2HXyz1b0WtGSgKDsE6XkdKKXQ0GYmqxLBcmKjt5f6riJFWiEM/rhSSWsjHoA90iKM7kuCE1gSSVc3pLCtZ210KUabug+lVRqQ/0tob/r0lq5zICdi1h8YTvqhRGKkURRViQnG1LOAiaGsxoFFc8MFyGfqdsEAHBMrEh2nFOCWBaSWYVu3tWcWWjnuGO8E1cOnsVt1S7sklIsl3Utily9KmU/zfhmVkIK4nB88gxEjrKjHQ6xsjeFd57/i3jfL/wyHnnwPlzwuf+BE151Et581nm2Rh/2MRK4cBZa0DzGVP12o0cpFXlpbvi6XSDA/xqcGH7JwpvXwyw3wSX7JqpHqVW6E8Uw3y9ZubJ3IVVp07ac5jzrs+dmKHIJLiZWyF2rt5KqVIn1sPdOMXWBg21cl1sPdzqGS/yVYCsnC/up6udCDZ9HP2XDHgOzNFZS+YVLgEGUoa0VyLbA5p5DEC6D4FhfgjtFgcXFvpVyyQZWPTOTS4ELHAzLaAttK+FU5DA1NcU6E/e/LkcYF7SXLVCXGabHOdaVfey84nLsuPQ7WL2zjy7tTjmsI+5RYem6DNwl21DdW/SVVD/w2nOfAJhK/6xVYOf6LtZ/6fO49o5rcMNln8Y5Zx+E/fbsaC0M1O62D6I52u9S0ziKwo3loCTtwymWS/1CDe0TnF+u2kyv55xPsTDo4M/T9thAmfEnjBWYYpmG5kABW0A/jq07D8LP/cJHgWlaowKjAUEkrU+9fkhhOMcZ816nLXBqe1rby3JPkF1xRqtbrjefI+z/SxWwWnMmmKVeo1YmJoBtS2i/RurbstK8SoA/7YlJlTrZp+Xg4P60uo6w4fVc9/wi4E126QbqXk8C5uojG+dBQLzJfhG27YLd+r1bF2idSrluO3crCrv6GVYSqJe8egsbRGu+Um2u+0t95K3CJvTyl50npHiVmtAKaIHZMfd1qzNd1OF9heuozf67oxLtoqf+pCme/P6QEtgoruCcmFi9j6woTWt/cXFxUtgyKShQjKLHcxRDTNZxWCdLgSnVNy2gvc6TIt2QOiyVY18zcPT4Lu2hLIhxIY3V/H6dxMKxbwiGM0LRe5q/J3CkY8fc7CxuvfVW/PRrX4O999kDF1/8TXzxS5/Hli1boqWFLZIF8GirDJ7ztjbXeLi3hfYbqrRZRMKxPfSQl+CP/+iTaHcyfO2fv46fOfl07Lv/IcjalQok6roN1LRKZuxc1JCKt3TOE+qGi4GKMaTK9d+nZyv+XIpT2tMUf65L7W3JRcI9t+UI0LLjhOYGSy3kgjBy0Vx4Li9BXBcfWQnr+9Q6iB7SOpNinBgIFmXwLEmFEUkhvxQrW0CnQgGBddJZWTtH24o4PxIg/nGFuXvacw0QAHPesnCOnFxKel1LR/OYjgnaf7U8HFv+noUUdkrxa6IFsuazziMqw6MvvYq/wvKaymPOF88E2sJzP6rRnWKfbo5NIbeQLdsfx5UXfSEA8AopgDlnWDg4Khe114/H7CfcV2Ej1fyC3nz04DkfZ+fRb2kUwM0/uZoINBFoItBEoIlAE4EmArsTgQYA7070mtc2EWgi0ESgiUATgSYCTQQiAg9feW4t6+WAV2ZuAUCT/W70eKTlc7JsJmBhsm3XAvD05j6eeLTGYS85D6/Y9wT0r78Ri1ddiRXPb0NBdZhAb03nRxtmEl5SSSdzZ/ZHJAB2gi+pcSwGNnAsiUtW9JAfsgdmTn49eqeejoX2NJ7c/BRuveEa3HH91dj56KM4qOjgqD3X4yV7bsC6ThddwjEm3YdU9zlJSYCrHsZMoofKOAFHZpitXgz1ZPTfk+Y5oC8hh5LVAc9S8lZRiyfU1A+TMi73vkuKqKUewPp5EwklcJMyUgogWZsyYczf+ZqovlP/4UjcEqoYGFj9JihQW3mifoNSDlthqs8KZZsS8pGsZGaYCVHa3yarWYFd9pmsSiXQ165chVW9aVS0hpRldi2ATlUvYVCv3RHwzRZGKLfNYnHrLvUGbte0uvT1mudKe61rVgc9qo6oHtVAu8Bg0ncyKawnCjRPViZpi9yAr8wqzBYlbsN2XL7r7DvQXAAAIABJREFUaTzYzrBzTCtxxol9fdvuzRi9HNXfUH0Tc8qj1FuaysbV7R4OP+hQ/ObH/hgHHfISfP0fv4rbb/shzvvAL+GgQ49WAr8qFzGegGxDSn4x6c6Eb4Kqhk0EWqmnpiGHIQhtTsNimNatvD6CUCnvwrqVoD3sjK1e4rgYhA4HtjnmuBqi1U7Exzrhn5P9b7JFTvCAcEd9OqPPr6/d78evpM4z8DVo5Tzk+/V6PVm2ek9wspuxTGq1pApOMbHK14r0BEMIfGUhHwoszk++n+xoA4aof2XAIv48IZDvNReMkUpTiXery1yJ4t7ZIRjU56qHK5WnnMj1UHsHaeZ4VGNl1sb6FjB37TXYcdGlWPHcdnSGJVpjoE0r1wSi9VtDKH5RLcq1KImwiAPV4KWAMe9EcHE8xsIe01j9pS/gxnt/gOuu+Euc947DsHFtjtY4x9yYir4BugTGpbpHYhT9ftO46rOWFX8kgJJcAvhnfj8BtgRArW70XpAs39M40pqYNqdWrQPs5ywglHE82Pe5hYXhGBdd/Bi27DpICuDO6i5G45F6iNYl1wsLVAjkbGssZWAo3AmAk0pdO7ogSFdgrFa1COda9GFuLeudzj1fsJK2+m4Syv+mggSr/rwXq0esQF0qTvLZw/FJBRNJESwrZd0frV1dkKEvvd4qejpXaC2GSnEChmUvbStdfzZf5jnqrStZ6Y7RaTMetn8VFJbbguenCyCi53sAPL6WjgNeL7aYNuhjT12Pu/tau+drWz1FvWexOInfpzqT4+geyKmYJFwD6lr2vXaecMEElcD9xQUXDEUBjPbROLuWx4+fvRxKan8JUK7xiRgkIOud3KpI69PdKiFB+uSSkPa/BDdlIRy22UkdbLjIezRMdiGIzzOC0AnwZ5HLcCjgTZtvzi62fnjuuWfx2KbH8Za3nIYai/jc33wGV1xxJebm5gOS66APsMkxW2ovIIV03J7aKMifIhMEftWJr8Fv/9ffxcOb7sNNN9+Os87+Oaxetx59ngdSfhMA0+Wjj/F4oLmS9jAVdJWeo4K/svt36wXZGGt+e59MMDXZ9as4TFbf7ke+3HFCav4oRDIQ9yiozTTPOBa7tekm4N6/o8FQqlg5uMj+22p7FwRZRa/P4d6fc/57f0/z324iSw4XLFZKrRoS7Nc9RtsM9YUubX2d9v/0XzlXaEtN/Y+taudAWllve3gWF6nvekY3C+/3UZPnv9dxFCCb52uRYuLnVjllqJjNY665qdh73crGnw4EY44NFfh+TsC40L6xY/YpXH7h53HYulkcf/xKdLulFcDc+8Z9tAoWWNFGnY4O3BL5+dEaI9TpjM0xp1/Y5Cy9czZfTQSaCDQRaCLQRKCJQBOBnygCzcPUTxS25kVNBJoINBFoItBEoIlAE4Efj8DD3zm3drKPibdQWQgIp76KVqsocZzXyKnMkIKJEKzCrsUcTz+1iCcfGePww96NV2w8BnPf/wEG116Fma07ZP/MxJlez6RZKMWYNq2IQTJa4fJPVoI6sVejFf39+FpyBALg7NA9sPLk12P0smNx451344brvo/Nj96HTrmAw1avxbEb9sLB0zNYGb0XM94Dk8iy7LOltCwZmZRnz7joFTeiRysT0FJoOhmtRDdhLGFCqK34fap3Cauk9h3bZpN/x/dNSqJka2psFj1hlynBCFf5ZbhloCiIE0nUlBDm5+ihV1AhFMaRHKf1J8eFr1UCVklOA0jZWEqhlwBsXIPewvfJ/zK5TpDMWLTjnpl2Hhc5Zhfm8dSTT2KfPTZi7dSKsDmMpLVUtE6ISqlZ1WhXLWCxRH/Ldgy2zwH9CgXV1UqUEqZZYSdQRUUpx0D9eJcg5kQppOgs2VbrTxpAqo96cPQIX8fYXpS4pb8NVw124U7a1raZ2KUvNftDWhXoOBhUeEBzW1lnGdZPr8F7z/sAznnfB/D05qfxd1/6Ao448ki84S1noZ1PCyCMhPmo/vEnp6+JsjegPJPYtNxUAjsgbQIiTMITTqbxkQV0sttut93PMooqksXzmCo5wSReMqGPAZAhjC3Mk0P3koLf0C3ZA6dCAE8jK96S0o5J/wRZdX/qPWoFMiETAbD7nCagZcUo40i4kYCuIIaU6VZ4jobDyXWmeZ1iNgFD0WdXKl5C2FZr0ndSYx99Yh2/pLoOQColZlKNOwLJDtWQnQUVjC7BPetLcuRVjhXIsbLbRnXbLdjyL9/AzFMvoDuskJcVpriflVY+S4kWQFXXG0HW3OUa4vyh/fu4xjBjL3HuYcDC2i5W/s3/xE0P34SrL/s03vGzB2PvNepeigFdB4ohqNHPhpy9LohIMC6NS4LyCRzp3gJ6p314OVzR95NjQfR+TSrgtG6S0pJ/th051aiE5V3BtLl+hYsu3oTts4fg/b/4B+oBPKwGGA0IH+0KYGOGtI8YhCa1rpeVLdJVJNDpoSrZG9RnCF0V2m0CdANQWcsL+C8VUhB0JoW4+sEGvNG8TYRflvu2z1UhSVj1e25x3VvhaTt9AlU6IWQoWm0DfRUvsBCJvVgNkcXzk1W+7IANjSbFKNT+RbFQUkvy3qX04+sr2uTSXpptDAKS64oNUKWgjP6vaU8TjJJysUARBRX9oS2UDf25X3J/NKxU8Yrux0UR7Bk86A8moFRrL+yL3Ufc+6z6dg8505YYts8MqrkJV3mO+b0T5LMTRIJ3VjdP1ncUaOjak8OElK0+X1m4YUW3z6Q0XyaFFCxeUL9UzgnvPctt5bXWtbdYFeqinVRAY3jq68sFgHkbRZ7hzjvvkKX6yW/8GTz34ib8yZ/8Ee644x4M+uzXapW0+sJqT3ARh/dbjrOV2ga3Y3RaHd3PdG8G7z3/fXjPeefjX77xDxiVLZz+1nei6La0G46o8uQ5zgKsDs9/Krd9PqgoIM5j7vNp/amAYuz+upynExVuclqJggbt3xw3KpLTOks2zSwkCIt/xkFrgW4K3F9UMMDnibYAstc7e0q7ZzWvhWuTL1FBQUkw7HHyvOPct8OL+n3LOWAJUOs++GwWttCpCMO9yMf6HKlyozgjWbCnvVnnWFio0365rlmMxuslYOa1EGATTPMZq8A4o7tA7O/Rc15jJ8W516rtDMIiO/UgDqttPpel4j71C1ZMqJpm32CeEVaQtzu2h86zrtpB7JjdjO9cfAEOXr0DP/VTq9BujzCWZX+NsqbrBmPGAreRXSMIgBlTKZtTcUqOo9/yrSZnuex5qfltE4EmAk0Emgg0EWgi0ETgPxqB5mHqPxqx5uebCDQRaCLQRKCJQBOBJgL/PxF48Iqz6wQemXRO4CoplVJilMk+9uw0XjLwZNJv12KGZ55axOaHxzjisHfh+HVHYcdVV6O8+Tqs2jGHui5RkY4wkRtCWAEdJpap1hToc7pc9sohoxV0MfPDmMrjqTbqjauwbf+NuHNc4fv33o16bgcOXTmNIzesx2HrNmJt0UWbSbrRIjOctvYMUCRbWCZMdf20/MvVv40wQH7IAdOGJfvmDbEwN4+1a1Zjqts1LGYiPym9wuKZSeRJn1J+Xz35IrnP60+9cid2wYZ3Rky+NsIBKaHCUnqi7gzoyYSkoLhUyU746lrqpX6BTgLrHUMtlSwf47Xx+XHnuleBLSqB2KsyADDngXo0t1uY7S9g02OPYb8NG7F+ZhU6AoFUsRFKMoFqEMYkK6+vYC9lhnxuEcNt81jcOot6UKFLfD5i30Z+FhW4vAq/XgqoKvUptVLKiqglwJBgOF9VSs1LdSHjUSJrOTm9s53jB3NbccVoC55uVVig0TPtQdUYtli634mmzX2oOQFeefzr8ImP/Tm6Myvx1f/9ZWzevBnvef8HsXaPfZFVnJOEfKUAXxrrpNKkPS17Agt6FASShj3JCpTXbDiX7Fq9APl6Jpxt91oKAknRJ0Brm+SkBCQAluKzZUV3UlNptDWfrchMxQAGzEugl3Nrfn5eSt6khkxx5s8lVbBtdkPNF7bSBsIsGLCSOdmL6rOpFqPSWYUjXAdRkMBrUj9T27kmWJ3AN+GTAF/0R+bN0mrYhRfu1yxVPdW1I/dk7fYIlBhb25MaHtq+Ou1dhBlTUz19bzBkYQIVqPMY0n67PSUVbo+Wwr022g/cjxf/4WuYfvxpTA3HaLNnJm1FWSTAX6F4TOtUqEHfspMBaQ87clOdPcrGggDcyuZWtrDyc3+Nmzbdgmuu+CsB4H3Xt8kcMMdGw60hOlwrVQt9wrCwvLbi0UrHBIC1FgPM2fI9LMwDriQ1sNZ0sqUPTWaCObF1aJ/RZTOGSaEaEJ3ztj8Cvn3p49g+eyje++FPoLN6CiPaNrOvKFro9xc0XjoLVATheZLAqXurukiFAJLW6qmpO39mMKBFrsiNgLIdYz3eAlBS/nGueF5J5czPDpvyrLBDAteZYSgVhrZRTvOeqseksOW4jCvOqVQwYWvvpAiUDjJs1A3YltoPcIylEhZX4ri62CC2V63RZKeuoosa6MlyneNLG3puggbMBHRS/saadOlLqMh5H1JLGx4Po4d4p0P4LYpmZXEAaa8P75UJ0DF2jANtnuUE0e5gRFcC9vXVHmClZAKnSc0pQFxl+jl+AgtbFN84M91v2/bsP2YBTRgY822pNUEUqCSL/bjXNHbLIb3G1T73cf55Pk72JcYjvue1IKmuY8BxqcLem7UvcpHg/Kxx3XXX4uCDDsfxJxyNH972Pfzpn/4Jnnt2u86WatzXWUHg6DlJ1bCdDqxE9t6mvYznYKutgo09N2zEf/ud38URRx2JL3358zjiiOPwqte8SUUc1Ziq7YJdgDGOciRea7sIFbTmjJXZDL+faUKxGut3+d5I+Ok91Q4ounc5Q/i5QOd7gE7FPcbJtvi2JM945slVhZ/b0d6S9hAB3mDfhP5DKc39/GZbfxcxsKWDe/B2fI4xzlEokcbRZ7h7jae153PDxXCEzFLKh327iyyo4I+1YMKsseDo6XrZCkCQnrbvIxcg0F5f97Vkl635H4V3tmOPNgZ6ZrDCV196L/0GWc4iC9u/G1IPgJr335WC273LKxW4tfKe5tX2nU/iu5d8CQes2IJjjpmRBTQVwNw/K5buaC/mLCkFjGntXqv6z3uW12mGI0/5RpOzbP7V1USgiUATgSYCTQSaCDQR2I0INA9TuxG85qVNBJoINBFoItBEoIlAE4EUgQcuf3sSEdoSkBiTStjSECcpApXsa+fqp6oOkuqpOMZsnwB4HpsfLHHEwe/CMSsPxwtXXonsrluwZo4qpRJj5ZJrtEZORvNjCGrHVOekxHzYMRM4JIWaEvxMH1I51s6wayrDbYu7cOuuHchWTOH4A/bFcXttwF6dNrpljpp9UvMMAyb4cuvGZBRJS0UlnnNZKqoHMSESwQqTv6l3nfrfjjG/sIjFhQWsXbMGPVoeMinacp9iJmKdHKeKyfBNAIb2pOYM/sV8ZIDWpNxLiW7BBSYKmeoPz1YmVg3FrHgKfYvUv1YgEtgaeNiNk30tbeVoCOQ+hx4nK90ID/2WhhqTXqlUbKUesATAvL9Q3FZMYhc5di0u4JFHHsHe6zfggA17CchpLNiXMGKmPwukMsqZep3mZY2sP0b/xV2Y37oL7VGNTt1ix1EliDUcvCHGs67A76g/Y6gYDYQIRg130xdjN2xl6LJ/MK3EWzWGLaCXFRjXOZ5CH9eUW3B9fzt+lI9RtTIw9S8AHCBe/ZUj3ozdipkp/PKv/Q5OP+M8PHj3vbjggs/gjW8+DT/9xrcAlRPk/XKIcZGpN6Cti20xaftUwy3H3L1LrTQKxfJENWmwxf6ttvvm661ik72wrLWl/wvQFbakards2+j0mcvBIO+BavIl62eDH6ncl/WWpBqYsDop8ZbH1bazhm5WpqV+pMvUqWL8AcLkAOCe2XofWmi221JwKcEuNa8V0ALd7U70rQ0lZTApaWxjHVAFLzika2CPZ2A4sDpNgGI8dGxVdLL0z8C0rqwyHaLT9bwfjVgoQCvfeeGZvJjS3OwOShQzXax88nFs+8evIb/3EcwEACYF5fK21bNojHuGpvWXVLZca7RE1TrNOE2QUcU/BmZX5lj1mc/gpqdux7Xf/Wuce9bBOHDjlPalHbSALgYoCPOrHIu0Vxa0s+037zMpxNPYub8xbc/ZI9UQNKkqE8QX5ggFX4v2poKx3g9cTEAolSCS4ZJgYVIPZsDisMbFlz2JHXOH4r0f+n3kMx0MqyHoMk/MMSr72kcIUlLMbZ3rGCVYZ+tVz+/kosB5MBwuWnzP+yh6UrJSeZf2OioAWdCS5oA1frz2KHihrfcy9TE/r9v1tSz22dPY1uR0k9D8Fyjy3sHvSZkaBQxWF8qcXt8v1auX4NqKehkNCM6yOGWsHuj8eZ2J4V4hW9pU1CPFc9sW2bSVJagVWOMcXHLP4M8PR6XWK7+ocLS6lcUQjHH07G5x8nEtsKerVfa2lkgFQLGXcwWGmtKFKb5u9nxOlu6y1xZmi771y/q+stKH+4faX0txy+KuuPnY3wjcWSCUihPSfOT1Ejzbltrnn+5J++ySTXmCwKmIJxUMVGHtLBV5KDulWVahi8F+2pO8x3BNWmXJyc0zkzO9rkaYn9uFW354I0466WQccODe+MaFf4cLLrgA87M1RkM+bPSl+qRik3bNhoBWr3OtsGrJYDECSIVuq4ujXnoUPv7xT2B2cRb/+vV/xmlv/lkccujLMC4WsDDPudJDnfWRFSyS6WBcEvq5iMQFHXbgkFW+FKsGgwbB3u8SKFRf4lBUC0hGz2eVXxSFoL72oZbtv5MjgL2aDXeJJks1TW6hzT7unAujoeLJNaGiBf5cPANx7sh5ndebbKhpyR72y1zDcjngHhetAnT9jJVsqJecTbzP+355f1QCy9I/CoMM2OM6VJTBtW2LZoFuXQuLQOieEfV4fL5SL19bnac9rsu9IOzPOV25foZu+q41HWUeuk7OVxXt8E0Zf56lo76eO6gAzrIeWgWf20o9Z9G2nh+/Y9dT+N6lX8aBK7cKAE9Pc67ZUjsvOD4FqorFikNVcXCfSM9ujEEq4nvZaY0FdPMvrSYCTQSaCDQRaCLQRKCJwO5EoAHAuxO95rVNBJoINBFoItBEoIlAE4GIAAFwSkQ6+b2UcFMCPhic1CwYC4Qxfc4EJxNfc8MMTz+5gCfuH+GlB5yDo3sH4LnLL0fn4XuxepEJuApjqr+YqCQclPoWxH6ocyuK3K9O7ohK/Et5FQiUiXj+b1RkeDrv49HBPJ4fj3HIQQfhpXttwLpuhnw8VE/LbJyjGtXI2i0MYFWUr5afIZmXEoLqBUu1EVVtSsom29ewSFYSlyouK575M0yWUgHM19Pil8lNqZnCtpdJUeeQDe9oL813FdybqHsNzZioFdghKJP6GQIDSZUmoBoWyVSY8PNr2Q5SXWmLU1lXBpDQUMrikslcWjcuWUq7V6ITz1L8CoZQzcL+kwYALaqQA2gQnA4KYFd/AY8+8ig2rtsDh+93IMYjUk2gHg3RNlZXYpotQjP2weXfUEhds+9yhmxuhMG2nSh39tEajZFR0SdLz1I9hrPC6toi4zxyMnliDyx4HUq5UOupP2gL6DL5TzCRAUPC3SpDr91FvzXGpnoW3x1swy3VArbUIywyjp22PmfMJLB8OjmeOXpFgVe/9tX4td/6OFav2R9fveCLeHjTPfilX/91zKzeE61xgSH7oDKhTRWqegc6Wc5cMZO8TtQbklCtR8Wf5oQgZaj1ZCNuBRuVrkm9yiEblQONJdcZFYDsr6g1l+CAWzSCPXz51e1Sxev+u4QtVF9zLhv6EpD49+oDKgWtIar7rNrO02A9bX9Lin/+Ddc41e/JmpWqYb7fcMTEvPtxSh0ZgDGp1RgH9paVIo1wJ1RQSQW3sLAwAQQTqEklG5VascEkNactRFP/XRcGUD2qHD4hW8xxBoLXSahuS16CJ8/RVtZDRUUv4U9eoEQLbRToDIYoVkxh1dNPY/br30R9+z2YWSyRE5pxlXDcqGDkRUTRgAphwspXAES25cCodl9iKs1lKTyusTBTYMWnPoVbnr0X11791zjrjP2x74YOhoMRZrMK7R7Q5XuNMpShQOX4cHyTBTZhvcfMxR2cbwJ62kJtz5v6LSdgKita7mdUj4pfJ9hu5a963cb69l7PcfJ98Wu+P8Yllz2FbbOH4nz1AJ5CfzQQOKYlLg2rbaecHAhor264msaa814gm9atYVtsRS+hE9XbVn+2iykD1pLqbccwuQFwfhqI23ravbRdSJOAGa+XcSB01V7KGCVrbhWTWBGZIIztiHNZ6hoPEavRgYJnGN0BCE1dvCBr29SXNcB6J8/R7dh+fZFKW80Lz0OujWR3Pj09476gUlt6z04G7fw5AjzNq4ClnJ9UDVIt7aIFqzBlX88ZpnN4qLWcbNxdnOF9hdec7Hs1iOrNbOW8YHurBcIyXh/H2VbEtnmX4wTPYrlWcMq76IP7l8C27N1dTJBUyGnHSKpcfl+qf46ZYKeBML/+D3U6z9k4kwioiW/V21ewMAF4lThFf2MDP4M1g2qefeyBTGU199NC/b9HeObpJ3HfPffijDPOxIpVXfzNF/4M3/jGN1FVHYwGfD0/j+uD12fXiVScoIIKGJ4rRi2qYCtMdXv46df9DP77734Mt95xE2646Qa8453vR3d6DdrTdAjhPt1FVS8IABetKYxlncFYe656D2U8+Dfe01JvZllPB9jUM4rOgHh20FhSpezr5JnQH/bRZ2uBgjb5XRdxyJGCKn1C8wwd2R1zraiMReeJzvjoB831x0Ihzvd2L1w06ko9grtdX2uLxX2cI0MWJRW2gI5CigStXYvmgoL0ldTgegwJNXAlNTCfFFgE4f1JazLWb64CnXi+1HMTCwlcODFY7PuBkErmKI5ZXvDiQi7Cbj7StVw8wT0vCvAQPbj5A3yu4n7Eojjuk62MRXEi4RjTxln7j/dZuovwDHtx6yZcceEXcPj6uWUK4Fr7q2xOZPXOJTrUM40Au1TZts12/+EaLz/1oiZn2fxLq4lAE4EmAk0Emgg0EWgisBsRaB6mdiN4zUubCDQRaCLQRKCJQBOBJgIpAg9fcXbthG0ZKtawCZXNbhgmR48/SmBtR0oFWZtcAAtljSef6OOp+wq87IC34/BBBzuu+i6mNj+JgsAl9YRTYtJ5veWgz5k0ak0sDXa6lOCVSd+AB9kYo9YY2zslRtMddFatwMq1q9HrtARxCRPc2M+6LvWCTKq41DtPPXSV7TZgDotA9c0L6z4DLL9VgnZKzKpXoBVs0hWHpWK0jNTPU1lsB91QkkUPxhRnK3ysHHMPXgNgJrn55rK+pMq1KqW8kUIHQIciVrQwBPuOZugySS6gWApQEoryfglBZbE9GqMiB+FlKLFs+2EhSUJsJUttacu2duOsEABuM0vKsei2MOjk2D5YwEOPPIrpYgovO/gItKW2qZETNvKmpMoZW1kNXrv7QtN6Nx+WQH8AqiqHu+bR3z6LbFChw76TUpbLsNLjwXlE1RhBDmF3XLPV0Y6Xig9CuU17V4I6gZ9QaTKxnrVzLOZjPJot4Or+FlxbzmFbRn0xk+MZ5jldp3q2Ph2Ocei+++E3P/pRHHPsq3DvzXfj7//3V/HGt56C173+JMERJpWZzq8JtEoCHSryDCENo2w1yYS1x5VzxoBdvaKlBEqqL8My21DSntiFCFoN0YOTgIiAl9bQCYqMhiOBLr7W0Nf9PScqcM6XkpDIwJ/Tl5CE5RWEO/wz4bThabIYNaRNSlomzW2v62tOgDYpujRvBbu4BpZ6r/LzCCOW1FmGUgRGaRwTJFuy4nXvYilHQ3lJkGQgY8toKctCgWjgbIt2FVyE8suvB7q9rtYy7zH11GxxopYEfC0Mynl0OiswzzUxLrG23UKvN42ZF7fhxW99G/X1N2H9jkV02Mt7bBUeSxkEsmjhq7G2Ha9E/4xB2NLaQjxXL1D+LGNTd1qY+bM/xC0vPoLvf/8zOPecl2DDWq6NGoPc9qZtFXFwRzGUM9AnlPN80e9DRWbVN6GDgUeyak2gRQUfXEJhNSv1XcVZa5AnoCiYbmhMuJwUru0u+8ASYmTYNTvCFd95Glt3HYT3fuhjyFe0MWQ8MqvzqUZVTJI1+TJ7WcIjQx/PsaRA5TrgHOu0e1oPLoKxOlRW0aEYNajlOnDRjbcWq5g5v2yfHgrmsD23Mts9g5MdM/9LEJksj7luCO+tRLd6l2eMrGxVYBRlMbo22x+rqCnU9jmVzATUmntWE2qNtwl/DNQTiJd7Q6xvwVXTIQE/Hzm+Do2bCoo8rww4bf2dYLoKsATHwwVAiksXn/Aa056u/W+ZQ4IFzVR/ur8sx8L7pmFqWpOGzYZzXruOD9+v1+tGMQU/j2DRc5Lf9zT3fmarett20+qC79PrzoQ1bvTRjjHTvhJ23b5mSKHKs5QFKi5SMQSVRXWonQWxOf9YCFBwfKz+L8sFdNptFFkP43KE2267gb0k8KaTT8L8/Bb8v3/4Cdx5511Y6LNoxWNhG2KeJz5yeOIzjgM6hlD12urLBSMbt1VI1ptu4f3v+0/4ufM+jG984ysq/Dr5tNNR9GbcU7xmXHl9dCfhurBTSik3CNugpzFVcZtUui624aJjPEdDzt+21q4AabSPkDlGy3v+cPD/sffm0ZKc1ZXvjsyIyLxDTarSjCaEJDSVJECAMVMzY4NAloDGNDYG42W3zWvb7bYNBjzSr42H5dd+2IDBQBuwwUhMZp4RYAYjCdBYmlUSqirVXPfeHCPirb33+TKv5H5rNeLfuHK5bt2bGRlx4huC8zt7HxaGEGJOBGK5FHW7ZRT4hH12jE8+P/A61YNe/WwZt67OU3OX58G1KzYD7SGhgldLhnCg4JrC13fzQnsbFfJyWAjLZ8aNP0vFPYLV7FUfz03b8W+bAAAgAElEQVTJspxrmFxD9Nn+fANbg+ukJnaRoYu/ZLGs/uDsHz5BFvuahcfzIpBUaJD2PU437bvsx13y+WA+jlxIQktrro10hrFjgSzhZxbrhOV0WshR5D3cv/cWfP6Tb8fDlw/joos2oignVj53+KzFYi/Oa47Hsa89CqI8x0Kl3TQ4+2mtBXT7v7TaCLQRaCPQRqCNQBuBNgI/TgRaAPzjRK99bxuBNgJtBNoItBFoI9BGICJw82dfqOZ0BsBUJM2hFdW3KXkswCRlWVjd8vsqx6AiAB7hrutKnHPCc3HGIMPqV7+M/g/vA0YjlLIGNjji8QlmmUyTLR8xgNRrVEMxPW+VakbQDEMtJl8b0tp+hummHvpbNyJf6KEpeCy/Z24FG4omJeKYhI2euOqT5+S/MtmSyvhvWRyaqFh1G3aZTug7MalPETV1/0qqcA0wjKsF0KJ9KGEQE7hMKAosUFmSEvhSpgQMTCOQUAUdKauZIaU69uDaEew/eAAblpZxzJajpE6kAkpJViZnQzVHV0v2yWNmkv9Vo4mslmUtzGQ7j02rbkHsgNOy0DSIVCK/6Ei9mLMXb1LblV2sTMfYcfut2Hv/Xjzq/O3YsrSMklCtnqpPMGNC5WNZd5BNavXCY3KYMhxepeAVAdXqGGv3H0J1cBX5qEIuW9mwRmWMo59rghkPUAGH1aruS6holSimGpowbnZfbCNZd4DRQo6bmjV8dmUPrqnWsMZxggbjPMPhpkI/X8Bi1sMLLr0Mr/7V12A4GONtf/UW0kS85BUvx8blDWimtcbpQICNY5RjlupGQm5DNQJMgjFesqEue+L2PGaJ6lO/zgC8SfyX1HYCXxlBs61vrfpk4t59hDmuDAZpp2wLWNvAJoxk4kY4YGvvdco7wXiDadq2C9SH8s8Qbg6sOfr52YS3slsOFd/6nrRSdaogxL2w19sRe+7ZnpZrCP8kq+m5qjeS7jH2DZU5Stx7k2PFFujJ4tzgiV/8XEJxghzCRY8Pw45kdWtAaOjFBH1OtW+3xKRh79k+plku1f0CJljuL2Fx/xHs++RnMP3yV3DUnkMoJjUmmeNQqBiBngMsdlBUdc20lNc8l6ovLKLDVrSi7TxBfFli8fdfi6vXfoivfe0teMELzsDRW7sYTgaoSmj+TGk1TYAtfpzup++pXQfmNuC0Y2VMGBsXGXgtSfa4AvmCorakV5/d6AntQoqA7QHjZusZY88CkYaquQKDEfDxf7kDB1Yfjpf9wutRL2QY0lKbkuWaNudDwSQrvj3epX6duECBe4aXUMPApGplFQoBJ62ROXbSuJDykmBayj8eK/BsAOBkJW21a4yDKFJISnZ72/vLcNk2u+qpHqpHnq+UtWWJ0XgUokL3ehX7iUIfzUWquOWsEErzuMZuvDDZv7ufqGmWzo2AWUDURQmGtYa3fN0cUNs+PhWzCCBJrc8d0uuhjkeoKGg7V9Mm2Os57TgapLNopDdX9VZhcc8WC+yrGnbD87U1LMEFpGMrDKcFrgnsxcqCDENKzq88YJ1MjKVK5XqkYgdaDk/HyKjO175J4EhVZwLePleub1o3UmHPzM7a1+w11GuUx5etng2w+xqfdTNEXbsYodOhXXoH3aaH4doA3/jGl3DKSafhMY8+Bzfe+F28+c1vxp133aU+t3reEGxNa5ILjQivCV6nVGwr+iM0nL9ZKev4TVs24Hd/9w9xwfk/gfe/9+145Lnn4PxHPxpTzl/xXitl+YfPSLxnskVmL9h1RUyp2IEx4ZiUsUDuYoIsiz7Z2hg4jFgMwHtvN4+kZCesnrCog7YptHSPfUZxbXj/aX1u+2wel2sFrfBtde7nFVkhE/JPCL6TTDatP1Egpj3Wa0+y9S56BNGhNI5ezVLAh7W5xymf2VyEZq8Ru13Y6cUWzjLbjiI09hzX+Ik56+csu2lwjMx70duuOhUnzRXHnFMc+24vIKU11+/pOAofrPPn71jc4sIFOyh476UKmG0hGHceh8+0vAauCSzK62Pv/lvwpU+9A2duXsP525eQl+5vz72lKLjOsqyMY2HoQjQ/XM2KOFwEUuP8Z364zVm2/0urjUAbgTYCbQTaCLQRaCPwY0SgfZj6MYLXvrWNQBuBNgJtBNoItBFoI5AiQAvoBBekgBNMMNS0MsuvVGI9bI6ZYKOFZrcqsFbVuOPWAe6+rsC5Jz4Xpx+psXLVV7Gw+35k7D3KRKRUMKH8DAtVJhtlzyk4q26yYcQcFqaZE+1EMXWnQtbvot7Sx/IxW9R3tqataPTuTVa0Aq6yaWYi3on1mdw14JMS7VLAWrXmhL3PL4G8BDSSZafRlz7FqmTCDPk9J4W04RxBAF/DJL/sApluZMI5/uZnpBgLrOsEwqaawJQ9TrsZVkZD3H7XXUqen/ywk7B540aU00ZqakYpQXQljkNNypwxVciEw9TNTUdjK94ILKieUaLWyiQrQHVX1beQts3q0ktbRsJB0oFejnv27sJ3f3ANNm3bgu1nno0t+YJ6qsqklPdxMgUNYrMJoZt7OxPWT2g/TAVf1kGvyTE5sIIhIfDhAbKxE8U8ASX5+ckByBOoSEUHipWsjN0LlUoyO1I63nb1JvS3hbeS5E0m6Ht9torPD/fgunoNB3IqqJmkz1B2Shx33Gn4nT98E8678FH4yic+ife8+934T7/0i7jw8Y8DHVirsXtTD6WeZWyolg6FOSmzvheNFwB2z9Gu1MVKdKvOwEAp2bTyGmaKpYBnSloT+hE8qqe2j8WRRvgnK04peefgZr1aUJbeMU9Tglw9fXPfZ6vRfDx9L5YWatKwfVUf7ABKCfquvw8CvGH1K6tPqb0IQz0jCNMEsWaQ3vCIdqMLCwthTT3vK5zWHQtoDWQIHDh3yh6VgVaJuq8pVWHzXpKCVGFvnXoXJ1U9QQghsOzdayr8M9TZGJ2sjymBTafBUofztouNR4ZY+/JXMfzM57B51wHk4ykm0VO7kCKS/TQbZAQ6XKdygo1KkEVFI6HK5GukZM8lt0eWd9D7nd/EtePduOrrf4uf+ZmzsO2oDgajVVRFg15eoh5Zfcj3EZaPaSsc93xhoa/wEJoIBja0FLclNV9CICcL6oDuKhgJ0EXoGkb6mi9WpxLWMy6+Jwnwaw0U5yPwKDGcdHDlh3dgZXQmXvaqN2Ba1BhMR+rXSxtoFrr4vvje83seK8FNKV61Zxjq2+bcNgTsky5gEvbCCVy63/IcACcbaKvc1R9gBtP4T76PRQqCoAJu877VqciG9uVcL7T+SklP+1/3sqYlrpwXpK62tb/aEmjPm7sNpL687AUvQG/Ph1mRkQG0AbAAr6xoOYdYvGGbZZ2+4C+BEePPe56UzJWUhnyhez8Xmut+DwuJDEK9X3qOzNSX4SqQineorkx27S4C4WsNbqVWjH7DjIWP4z2On5kKPfgzFmF4jhsGJrUyx6XVmiwkYG9zFyIoZnI+sOqS8y4VK2iFieIpw0GqSOf7noCs3AwSoPZzhuZ6FLokcMqCGtmAYyyLZVpc93oc0znYe+DQgQP4zre/jp94/BNxysnb8IlPfBDveOc7cfDgIUw4h1lIo3XQRsyyJpeSnQVDXdX1xIqIjAUkdY1+bwGnn34WXvu6PwCaHB//6JX46Uuej23HH48x1bQci1MrTPmcQLcO3Suus5QHS6WbnDespuW9Voz1YSy8UqWV9ipZ2tNhgCA9isZSz2717JVtMlsmELxyzPOawhpde4f0/jOleeoxzWtlX2yv9+xL7aIsr8SxhoWVc1JJewzFvsHfcc4+qIhAsVMtma9VLT74LBO21C5ScLx5zSz08Vgz9HWRw7yIRFCcDgWliwds6e+zpCV7ehZIc8qFVGkPjucfFmzFHKOifDwaYnFhUYVCGgONew5r3ct871Q+RvU2y++0fPue0AZ634Fb8EUC4E2rOPe8BZR9F1uwWIEKYxUXBgBO84hrSnL4SEUrLQBOu337dxuBNgJtBNoItBFoI9BG4KFFoAXADy1u7bvaCLQRaCPQRqCNQBuBNgIPiMAtn7+0YfJMSe0HqDLmlpxOvjFxZgDJpKMsh6c51qY1brv5CO65oYfzTngOTjs4wZGrrkK5Zy86kwl67GO3zr6vDiUnE7NMGlO0RkWO7PhC+EIlhnuDUsLaoO7S77WLbOsClo7egpqJSdoThsJWyULZsCaM7H6lhHLSKs16ws3VYkaItu11kniuShG0C8jJF0lpSs4jS0UmdRkLakPD1lOKF2V3lZxMvUFtu5jAslVOM8gu2mfVajOpDFMJt7q5wOOeA/tx+113o1MUOO3kU3DC8gYsupuhVL9MOMqGu26kblOCuMxRU92EKarJWCBciq1Q5Mr2VD0ibetLCK60K5U2SflcEe7naPICq/UU3779Jlx916246JFn4eITT8GGoodm5Ew4od2EiD5692VMwqrPXiHb5E7VoJv3gOEU9YEVDA4cwWhthA5Vw+q52qAzYd/KB/YUTABybqMZieOAC0ycyzJYSkYnyAUbuhl6ldVZe5cqfB8r+OJgP76HEQ4RAOYF+sUiXvpzv4TLfv7VwGCIv/q//wTfu/a7+IVf+xU88bk/hf0HB8C0UNzHzRhgnz+pnqnqLqQq8lQh1LBNunRkiqnHLZPJTGRzPNjiOJvBK94PAgzGjnadnAACJrwf7DdauG9nSihbJWs4nFSImjvq4UwVm5WpBeGi+hGzfyNvMZXShnQJ7CalpQGTlcdlTtvX+dhPkDqpDvk5ORPxYdnLBHuaO4Iqsr/1NfJLatUoeEhwij9PgGemrJdq0GAvgaIEmg2rrfxkEYSgosZIKtYwIOBreD6MZwJKst9u2OOUzZ6nqOmHrnkFFNOhUMm2SYPBV76Gwac+gy27DqKYVBg3hFgdFNHHVb2x1cebICRDEzbISTOosUno2+U61GDK8ZDnKH/z13DNZA++8vW/weUvOlcKYI6RcYf9IjOpk6VDE7zx+TMGVjzSgNoASba7hKc8voC41bbJ6jXBGgGTppF9ONedBHMMbNkr1wA4QeMEALnmch5xDR5OuvjwR3dgZXgmfvaVr0fdz2QvTxeG6cSFAzwPz0tTswR9E6A0qLfFt8cp57hBldYhjvlQKfL9JSFtKPysmHXxRKyiATINhZL9qy2sM0iZGGA0jRP1RQ8FJs+T/asToGavcgGqGKMcRzMXAu1rtkj2OIz+y7L6tu2yigxmsNggz2uT1Yzzs+Y45DUbcqbiDcNYQ6SZ3XTE0zBpnco59ZbW3455ss7m9xzrVMJzrPBvrQ+EyLLD9pm436/HjECdigoM5vlliJhU29DakdTHLNywqtvATLFXXL3maM3i/WMPZq79URTAQg4WfMiVIBXsJLthFXh5vlrF353ZnzMuszUg9WXWuqJ32HGgJPxtQEt8KjA5oPpFH3ffeQdu2XEDnvmMZ6HXn+It/++b8enPfBZrw2HYUVvlrPskm2v3SHZRi1s/qAiKxU8Z10LWchR48pOeg9/4zd/C1dd8FzdefxMue/GLUSwsYqKCNE8BxyY9b3ieZvTqIDiNtVrq1yie4R7Hua55khcYjwzNqayfjIfuye2+FLN4p2IHqox5H1nYw2IK2od7f0i28CyM8vgdyz7cRReC8uH5rvnF4q6wU9Ycbgjvwx2FPYSjv3o6PovpaPfMXtJ8hpLFMouLolGHXVxcBEQHBLmoyGKdUDX6CU/cX1trU1hB87rSnJZ1e9Hz+hKFFqmnsPb3cL3w/FR4wqXF41f7gK5NJTXgXB+PRuj3FzQXpUzO7AajwprZWkN0zznmwpmsw7HB9bWPvft24AufehvO2ryGc85dQG/B+6NAPWsl7P+CuvHanVTfaS3iOfG6Lnj2x9uc5ewutd+0EWgj0EagjUAbgTYCbQR+9Ai0D1M/eszad7QRaCPQRqCNQBuBNgJtBP5dBG778mVNUhgp2UxtQySemTCbfxkI26aZPLZA3pRYm0xx5y1r2HXjAs7e+jScsm+A1W/+K/oHD6FLNSKT/8oxOhnqvq0houSnKRdLm2cm4SLBJ3WMYS2lpQ0d/Chm2bqEha2bkRVdTLNG/XKVYA14mRTAyhMStrCHXAIL6vvmYwpGhYJLvWbDalifnnouyrZwnQV09HdjTGY2uVSuSMVolY+Tn1YQ1rLSDOV0WJI6mc+TEFZCVxnnruBvPXZylViZcGhQVbj/0CHcctedUkZuP/UUbF3sGwbIbpH9j60kU3KWSWLmXNlPUX0kaa3txLS7CQfwpo0mX6iTsz3itJdh1GVP4REW0UWvIcDNMWg6uOruO/Hpm36AoxYLPO+M0/DIE07GQqdEpt6otc51onxoB9PRRCoqjh/BXfZ7pPqGyqhRjenew1i9/yDyEdCvu2hotUu4FlawMxVpJM49Tua9NpMyiACHX7oPGipJlZmhaHJ06gZr5RQrZQffGh/G50d7cXMxxTjLcMH2x+KNb/xTHHXCKfjeVz6Pv//LP0O9egQnnHU6Lv/V/4yjH34OhuNSVp/j6RBll+qsGuMKyMu+4u7PZr9aq994S5lst30nzzfObd3smfU9DMDHX1GtJXAQSjspgbuFIcu6Ygwm8wmB0zF43VbhlbqpozHteg1ymWSvKve/tHLYyW8ez6CcCjg1f3V9RYcTy3A5wYoUWytwrcL17w3+ygCuGuvsOcw5TsXyZGJL8rg3hI8pKT4b+0lNGQUn6fcc4+4BHEMzoKXmYABvJvSpWOTnpPcZOI401wWYJlRYlh77RYXJGMhyAowJepigkxfYzIKE71yDfR+6Atv2HEY5nmJcTaRY68le3FCvW9senuNTfcoZ91mViv/nqMBbzIOiVwK//Epclx/GV//1bbjk0rNw7NEEDBUmXSoMyRTdCJPg3na7LhbgfUlgX/dK8bFazrBzIjVdgiMqAOjkUrYS3BB48t7Qrpm9c6USncGJpKQzhFMhi1SHVN+XOLxa45OfvhP7j5yGn33V65EtqIQEdZWhmdK2lhDaa61BI217fe4aO1zndT7s+WtA6R7TtvPVwIkim9Q3nesfw5qsj3kfCVPd//qBfeLTmq11lesw1acBFBN88acRMLIP9dyOlZ8ryNjUsgwXsKY9gZYvQ1KCa/5cytK0fvP3YcvtvvcuPkjzhGOb/5b9MxWfca0Ev4xvgq2GXb7Haf2iip7AOhVFEHamwgjOXylL2fc1oBdVxIxv+uwE9FXAUXr+rlfr2lo8FPpSmrN7PIuibNHrwoCFgNLe8wUbQ5VOuGv47MIB9yv2XshzkrsBrXyjj7dty0ONrGIFjwftdbH/Mk6MP+PDQc3PsEW3r5O/S1a6Ur4nhwJukdwjKb7Xzwhque92ce0112A8XMNTn/IUHDx4D/7kTb+HG2+8CWuDoRxA1JYhljrdK7qYhAW+pnHHVtZZ3WMDBfTKGku9RfzCK34Dl1z6QvzjB96DvLuE5/7087VPj6I3uPuRWw3PTU4FdOrFuxSq8UbPBHyu0f2Xs4P3MlpTsyetgHxY9dOWmKVdUooLZro3MWSfPhWE5dxgAZKV/mE/Hus9C5GSo0lSNav4LYoW/FyXWlXYcYJbgmMf/w7HCMc+7PjF2t2zXrA7zi+1ypCiOAp+uCVrX1KRTqjd45nPFt8uTkotNmb9pOM9DJAtu723aQ+JQrdUd5KgcSrW4M9V7EBlutZsAlq3C+Ax3O3DDhp63OEPpiyeKFzcAa5pLOiw/TYLAbqdniygv/CJt+L0DYdx/vZlLC77eZULuPZPFS3mVg3HcR0fP+N6ja5wztM+0uYs1z0Dtd+2EWgj0EagjUAbgTYCbQR+1Ai0D1M/asTa17cRaCPQRqCNQBuBNgJtBP43Ebj+M89rkuIygVEm+AwglAWfWzoGaGOSmvCxaAocXhnih3eMcM8Pujj7qP+Ak/asYPq9a7GwuoouARdhpdRUiUDaZlDHrw0BjKasqNHLpDZiEq1G1SFMrZEt5MiO3oCFrZvQUDWj3nhM3FlxQ4WN1b620WRPXcHS6BFMpV5KLCop67S5LVUJsQhzSO4CFFN1l+BXMCmD6nUAmInRRLOlkIxkL481Vas9gzfCAxnxzsCOf9YpunKNlBUpX0cwxP527CtJe99OF7fsvBt37LwbJ27bjEee/DBsWtyAZlipb7DUZoRyTNRX7PNXoSB8QGGoLTgRdslUq0bf0dQHUEnNmsngBvV0KPUwI3NoOMQt9+/HD3bvw/f27ccdqwPk2QiP3FjiiaecjscedzKOWVxydr1ToeoXqJj4pb3zqEJFKJqHSpXqUCbfxxXqlRGmB1ZR7V1Fb9ggp4CttO21VZBzFWn6nrFM4GEWP6p5AhKlggS/zsCBCV5eP3uz3tuZ4JuTA/hCdQD3bV7Gy3/x1/DS//RKHLj7Prz9T9+I+q47cfFpj8Dtu3+I5hGn4dmv/GUsbDsV1TQSyRnjOsKkZnK5FDCzas0AmAlhq3zdb5FQiYrC1AOUyWCrgQ0Lk7JOIIrHkKI+WYYayguERl9gXjPh7mzOCNZSXUgAXEhFbkW6YzKlTSXz25rD7per/p2yCrZymbCBf0vFV6+3fJ/D9nQ/CDdGYSksBwDanaqfa0cWoyp+qCHr1MFwKLDpXuKpD/F6J4FkM2tlPO8XbXoJsTj3aOHrfrYJaBn4CeaGde9sDEjpSCg+ESxLcJJLjaA21ZbdMWpOxG6BajrBUiEfZWwcTtC74Ubsft8/YfO9+wSABViIJyaV3b05j+oMEx5Hk9cAmAUfCTAmMMmxwXmsPqevfjm+V67gq9/6O7zwskdi21Za544w7VboEXJVtGqnTW8v1gT30l3f81VrBhWYcpx2v9JgIrMCE9/fdaprqeLdl5zAY15w4LVWCrgZaOM6NtG4oAJuZdjgwx+9BZPmfLzkFa9FdymX9X414X3ykqge8QSheS6Vne2CbY6vezSzrjacSrbBXM8S9NG6zHs2GQu2p8Ij3n8rZN1jNhXYaB2dTjU+kmqQ6zLXl9RTNgFggajYZmZKvAC7LiwwZLSilWPKhTiEmBzXUrpzX+Fr3Qg4+h7P1buzYgba9UdvbvfTDvhDR4voj2prW49ljtG0jgneaTxFQZRcIgz8dc9DASzgH1brvJ/r7ePXrymMDa+Jyt0HAmGCU0N1zydDWu5X6oucCkYCEvr4nt8JoM0gsuAp56vtb5P6O/U6Zly4FrgYIezLExgjiAvQyyIFHsMQ2IA6qbTZy1jQN9wdCJ3VW5cQkjEOTTn3tLLbxXA4wLe++Q2cdvLJeMxjHoVrrr4Kf/6Xf4If3rdbx+GylAqlUs9zOQnoicPW6ty7BAHrvmyUe3mF4487Dq/73T/DKaedjLf+3V/joot+Eo96zOPQdDsYcY9Vn+5M+6zuEauconAt7RlyEuDazDWDzwu0AqfSW2s+x5z7VfM/FX4Q4KrHuAtMtI/IfcBWxbKBphpXe6R7phN8EoKzD7PXDhc1aEtmL/ep51p6tjPBdPGenhfCwj+NS+1HfPZQLZsLx3jN/EwXI9myXnMl5nfUf6hoo1t43qcexm6f4eIPjk+qnzm2uQZajRtwXE4QHcFeflZqncBj2c7azxHa70O9bRC8rt+yQPREn8c2EfNCMRfLzR8+GzRUxTPKGgYq8/Ge2PDZqYciX1gHgA/hwos2yQKaRS2aDxnnARXjdARJRRF+HrD9vZ8zOV/OffpH25xl+7+62gi0EWgj0EagjUAbgTYCP0YE2oepHyN47VvbCLQRaCPQRqCNQBuBNgIpAjd9jj2AQ5mqLL57UCohPevL5/5x6ukmCMTUZAd51cXqaIp7blnBPVcDZx/1VJzww4Po3nwjysEaMtoBMyMoWUrIYJLM1+6L8wSlmzIqgZ4nq1cmBbNK8KS7VKB73Gb0t2xE1QGGVMaEWoSJUD4cCg4kxWBSEsZTIy1InQhfZ9vMJD+TkWEdyuThLGEpFYyTlzPg48ysktb8wJR8r6O3ohKV6gPsBpdMWM568K37bP+6Y2vZaFPMzClzyUoY10C+sICqk+O+gwfw/ZtuxKQa4NwzT8cjjjsJxahW7pKwYpo5Qax8JpO+knX2QkFte2JlbU3JbQnKzw3rRlkZUlU5HuPwcIA7Du7Dv/1wJ248dAB3rY1wqO5gDNpWZljqTnFaXuKxW7bhCSedjNOOOwa9LsEywTsNX0vZOzO5q17MkobSQpdJVhYCNOisTjG8dz+wbw3lxND+wcofWciGdWZKYKcxKgjDuCYL2IDaBoAdjBmPpoNiQrCdYVQ0uLs7wpeaI7jz4Sfil/74j3HaI87El6+8Ah/6n/8Dz3vEWXjccafipnt34lsrB/GEn3slzvrJZ6DOFjFRD1gqr6jgG7iXaWaFo/pe5kzWO/GbFI8qnqgJYT3eCFYIZ9yTdW5nK1VSJOPn80803+Mr5qTVnQsYDPj5HRUO8GeyVybkDjhqsR1/R0hgWMNE+2RswGwglWEyHfmcZdvNHo2GwwmOJZVVOncl5IvcNsS0MGVxglRsHUEN5fnFmKIHdli8G6gZ8q1fX1JynOB3oddTbKRwLLpK1lvpaNjIc2L+XvAxFY0ESFffVx3f98K2t4QUVmfxa4ohOlSay4q4wjKtZPMcG8dT5Nddj/v/8QPYePceLE4CZDLJP7YCk72zuT6JQ1FxSpU9+xKHdXUsI+5FS8W9ekx3MXnJC3B1fw3fvfkDeOGLzsGmDTXq6QTT7kTrmooH6gZLC8taswaDtbCFtw29xney/aWlb0AU20On/r/RG3ZiRwb14AyL3l7P/V2tkk7W3FalUVmeQGORZ1hdGaDXW8Rw2sUHP3QDur2LcdnL/hs6S7S2phKRywbvCyG7DXMFeZL1/qxggypRzoMavb6VsYSaUtqFw4IKbQjvOG4FkA1q+IfwL91z3nerTnk8z5dUOMF/Sy2dNcgF/21jrtc1QK/sz3puS3kaBam4IGUAACAASURBVEuGRQm4En7bRlZADI1gXlLtcU0VfCIM4+8KxzOpqQ2BQ2GsiooAYtHblGtOgtm2H/Z+k2zWBc7lnmDbbs/Ria5f91hL29zK2z1iPS8SBDesmyuyEwC2ItLKWiuIPX7SupEKFgz/QlXeINTjqV+uHS5sMU93gaHOX3NRdsGe6/w/xoxzRc8Modjlr9fHSv+OKgKrlQ3vDMVdcJLia3v8Um4C6TU8B/XEJRjnmtAtVYRx6MBeXPWVL+EpT3wKTj/rVFzxwffgne/6Gxw6fISrruYt58SEBR1RZqaxRCV35d7NTcYCHCqAS0HlolPjwgsfhde/9n9g7/778cEr34fnX/IynHTKaZrftHmXLTFhoeAoHQU62uv0JZsSWxLTzYMDTXNxTEcHx1D7RFgk0z2BRUQMIQGwAXXY3FNFqx62VNt3ZHvO4jaCccJdO01Ypc39hv2DOefG6ulcaO7xfs0Kq6JfsKyvU8uPdffK9zee/6J1BF1WPPasACbE5bXTEjopqvV8owI/7pOpRzGdUFQB5zEYPa0FkGd72Lwdhqz9WSQQe4VCqXYejmtS27tnMudyjEG9rkam66TduYFz2m/UJiLGpfuCF5gM1+TiwX2de4IVwnqcQLdToJv1se/grfjsx9+C84+ZYPuFS8g6Q9mHE9Q3DSE49xM+K3of9Ne8z7rXNiqAP9zmLCM67V9tBNoItBFoI9BGoI1AG4GHEoH2YeqhRK19TxuBNgJtBNoItBFoI9BG4EERuPnzl8ybq1mYNLMPVZoteh0qEUfLWSm/CNky5HWO4WiKO288hHuvyXD2pifjhJ37Udx+C/JRAOAAyoIXokXRQY5Kn4A6Soor2ehemEWHSXdlzzHt1qi6FTpLBcoTjkK+aUn2z1TdUZ03U9cKnFq5oqSclCtJ/MEseGh+Q3GSbBSl4g2rVKr4ksrNEMLytwRl3AfZquGGAFfJxrAB5XlTqSe13FzJktQqCSI/eADKrjMS/jpDQj0qOmkTmRcYNA3uuu+HuP6OHdi4ZQMec9a5OCrvoxRwqyjgtfqQ0LjKUKivMHVNPlcmy5WeDPtGIo9JPcVwsIa14Rj71ga4ffdu3HXkMHaOR7h7sIY9dY0Vgm4BTyt4BdXqDL16jK2dCqcv93HmhmWce/TReNjyRhy7+SgsLmyQgqueuECASV1Sbea81SOV5zPtoD6whunuQ6gOrmE8oAWrrbNZYMC4JwvRpLBWXHiMKEzgNZBF2EaVQJIJcN93JurZi7eo2feVvaJrDPsd3LVYonnGE3H2L74M+9cO4l1v+hM0d9yAnznnQjwMCxgVOb50793Yv3UbnvqzP4/jHn4uVpsORhILNujSElfW21QrhSKUFtAxZu2WHtA/VMH8NxPPqXevwY6LLQT7eL6zPoy+RlsMh4KXADJsXmUvybHC+8frZdJcfWh9LCa7ky0vP892t1TKjdzbtiwFmKicM3ihmo+WudNZn+CktOaVJNik+8FCDgFsF3IkdbJqCqRy7KjvIgGOLV+jn2pyElinfk8KKfVjFEcKxVQowPjZ7qOaYKNV9wkUMbmfwLLnks+JcNvrFYEUoSV7UxMA87wJumsscAiXPSxPKyzuuBV73v9+LNz2Q/Tp783zoUUsE/38j3OZ48w+2QLAtoqv9bcLEegawPsAVAHaqsueh+8srOKbN7wfl77kPBy1OUNNVWnXUJ+wxP2ZC/TLUlDFquYAQJy/VBrTRlRLmAskCLg5h90fOtaesFfmuhciXEEhLSNSCxpWJvVoshDm74ucAL/AZNrgyFqFj378NjTFo3D5y34bWOC45PUSrLJQJfXIdcSTy0IqlhFGDYVhXrgARHa7HA8SAkZz91j8FMO4vx5rBuNz9a+LINwX2UUEHhdUyFqJ6H3IgEjxaAgHJX03JIoe7lqDYh+T6lI9w+264KAFHI7juAjBPa+pzvdHGF6nogMWgigOUkwSuLFAhuph+o177loN6fcl2J0ArMe+i5YI9BgfAzj3HTYg9z204jZU8OvU8QnszZTRPJcoIODcpjJUx+nS8tt9W62M9Hzz3uXrm88tX6MtczOtTdPK443rM2Gae7tGu4PZOGTfeKtF0zWm/S4pQZNK3Ouh1f+KrM7B4yspVglJue8Q6nE8s7futCJErVB0+trTbr/9Jty2Ywee99znocgbvOVv/xyf+vTHMBpNNKY5b3m5tEx2D2VbLHPN0j5D+JdZAYyKnbm76OUFnv/8F+I3/stv42vfuArfvfZqvPDyl2Np42aNBb6a9t2yYtczi+fyqKLDA+e246T7HypXWZvXteYtVdKklB4/7Aufilf4s6Si5zOYwaWUsizUodo3CmRsu+x1hGtezmKuxgCYn8upwjFFhTcVvWke2eacNuB+bkiQNMXehQryxdb7NGu5tvGaaxYnUMldYRr96TlBuA6oyIT259Gz2rbTLj5KxYSpqIH3IFk8p/Hhggq7YfB46by0r7BAis94XY4ZrwHp+XTed56FiVa3u/AgHSPsytfZyQuaC/SyoInW2hxfPcFtQWC2S2h6OHDoNnz6Y3+NR25ZxQUXbUResu99FExwvBAg13TgsI23Cy28ZiU3D57LBc/+WJuzjDW//auNQBuBNgJtBNoItBFoI/BQItA+TD2UqLXvaSPQRqCNQBuBNgJtBNoIPCgCN332edZTJDAbyfyU8J4lBpkCozJNKiUrZ/PKAPi+W9dw17cmOGv5CTjp3oPIbr0ZGA6RMVHK4zJhTEWelEBOPrsbIb93EpjJRSuyqIIMkMNkPoV4TLQtlyiP24Ji0xImSts2Ut4pUS2Vjy2cpSalBbH68pE+0O7PycAEuKRCUWKYak0mhW2TmdSoUsk6Oz23L5Uq07CBx5SySRaoQtt6+cyWkXaESuAaNuhzI64zS0YmY81HZb0sFS+TylQF0TY166LsL2HcNNh7+DBuuP123Ld7F859+Ok477TTsNgr3fdPdNZqaiqLmk6OpmxQj6n2q1F3gNXRCAcHazgyHmHf6gp2HzqAPQf2Y/dgFbeP17B3bYxJ3UHVKVF1exgzocv7xuQ77YybGiXVvVVB421MmyHybIwlTLEt6+DhSxtw9tZjcMZRx+LELVuxdWmzigXYIs9dVK2aIiQjLevWHdSHBjh07/3oHJqAbCzZ/FLNk0AGx1hKqCu5rXtqbjOzaZXibioo4D6itv6kKpxBmdCmueyh3rwFnUedg4UXPBVfu/rr+MaVV+KJD38Yzt96LDZUOSbdLnY2U1xz/14Up56GJ1z2EuTHnYQ1WPWLeoTJaEzUKEWsekASN4dlK8eEbEtNl+YggGpCKppDDUwF4/Lysv7Nccr+vR6PBl0l+2TKMtqwl8l4Q08qjjxPmfwXIAzLc8MTnicVkgRnHt/8mRWStqTm+BIQZu/q6JlrC+W5/TbPy0n5BBFtKczPsKrUSusEFW0Xb/WvCjoepOozaEoAca5mLHPPPyqBNSdo6xnK0pyFJjO1qceD+mMnyhnWwFY2c57x7b5Gw8ZQqWYjdNlAnACJUJxqv+Vl9IZjHHXvvdj93vdi4ZZ7UA4mUumWNE9n30jOQToR0I5YENjq/LQmEACrFy7tg0kUCPv4sSxS+Oln4rtLQ1x9+5V4wYvPxZZNtFefYAor+axsozDefYp5bxhXwpyZWrSqpPpWsUGMed0/Hj9gqCCewIsRp6EZgVcq+Ai1YFVJYZuUsi5m4bLhIg3a6FdYwBUf24HB9Gy8/NW/j6zfwepgFWXeFwSu4Xtk5ajBD6EUVbL8SRpLOhPZqcb81BrqP+6bakjpHrneBxIwcmFEUqVadehettxK2NPa4FIKXdpcEwavA0YEbjntcXmeYWGr8gL10w0wyb1A7NewiIuFlfnuma57GuA64/qhWgzuM6nPtc87qXJ1oXFtstWXQpD3yIVM8zm0HsRD6whnCq/XcHWdXTr3tgDAnvdWZiYFs7cl3wuuQTxnKiQNm1ksQThry132xubxBYCjkCsVivD3KrbSumE47OIbFw6osKmZoig5T31NaV1Ix/B7CME6ejaQffTMkSCUz2EFnJTBVPiyOICfyXHgns2+Dzy+rXYzjf+kqmxqOgEQANfEtIrdtVd/E/VkhGc/67nYs2sn3vwXf4xrrvk3K7dVEcX1NM5P+38Acq5P3cL90DssGptqHBAsL/c24Vd++TW47EWX4gMf/Cf1fX/K05+HDpW7dLlgQ2ypzWuBRMPtBmNZkncwGTlGaW0cj8a6P1y7VNSlogUWyDg2VvIa5JJ3ap2sbd1PSE6lfV6yUMfPGCpwY7HEJMXPKy4dKtyLnut+ifHYczBZwUtZ7O4ILqQSiJ27Pnj9YZHAHE7Lwj1gsdwv4hwTPHZRAvcGF0uoUC4+QNOCc3NWZGH3ibQXRFVIrKeuxWABheZuFDHICaIazQpJvH654M6e/I6hgavfJwtr7UNRPKT1wa4DKp6ZTNArC7Uv4ToynnJ+FKBrAsca2ztkTYnde2/CFz75VpyzdQ3nnLeAvBij11vw/joZ6NmMrRM6Xe95tuaeq/wTxL7g2a0FdOya7V9tBNoItBFoI9BGoI1AG4GHFIEWAD+ksLVvaiPQRqCNQBuBNgJtBNoIPDACt4QFtBLLAdeUzxPodNJOihP2ZxQBdY85WRpOcowmU9y7YwV3fGOA08vH4pT7DqK8+y6SKGTRM1P4MwBPAluED8mGU6oNAZzoORwJPqmwCIALoLvcQ/+ELeguL2BCdSoVF1I+2jZX0Figlf9kMtQqJSUdlS/0580eItUD0nSCyVybwLqPp8FyOlPmeGm7SFDsZDfVgfpIJj27hQBR+FlHkrdGoUSvj8pjKqE+U6MZ0hAqsT8yATDjyiRoxqQlk+BUmFAF3M0xArBzbRVf//73pES94OwzsHGhRM6emkzcssdeVWM8bbA2mWDv2gqODAZYGQ5xZDzGvtVV7B+McGQyxeHpBKt1BSLGcTfDChPH7O0I3lPbU1LdbIdU4+2c100rSMIwQpIO7XUNhju08q0rbMyALWWOo5eXcdLyRpy0YRNO2nIUjl/eiOWiAKMk1SmT1GC2O8d0z0GM7zmE7tgQjAlj2Y7HYLRGzslkuWwWBpFMhDMBreSvXmFLTJ0y7UOZOO9WaDoVKBzK0Ee+tBGDLX2MTtiA79x5IzYsLODCR5yCRYKjbiGl76AssGs4wDW7duGEpz4Z5/zUJaj6m9FQRdrQppX9AwlrqPYbSZUlCBxSc4IH/iflWtwXq+6S/adtNKXOFWyiwi5ZuRpw8vqnY1tlhthcsIqxIxCwoty/V39PFVTYFZtwcDgYo1cu2woXVtoRftjG00CZcFijW+CHyjgfN/UnTufM87atOdTnkeN8YaEfPWvn0Cb12EwgSbA6QFU6ZkqKJ2iX1N2p3zhvr+GeLaB5fbaA9tqRCgF0tyOmPmasLVLhQco8WXTy2rIhsqnHGsdPkdWoFhdRDEbYumsXdv/D/0J5811YGFZoCACrBiXnrfpwc5xmILoXWFGBTAB+QS4WJEwFfqk053zQ5z/vObhm0xTf3PEBvOAl5+LorTnqyRjTbKKiBFmdSqFK6T7HBa/Xdr0CuAKM7t9pAOzemPy9lW6pp6thkvvbGvYoTlq2E7QPu/6ApwZMUZBC+1r+1y1waLXCB668EfnCxXjZq94A9DKsDdfQaXIBYIIOXmuymfY96aggw8p0quFyqxCbWhAvQT6BpahR4bnaitVFRJzvVoN6Xlt5OleFVnFPE8jSfFdxgm3ttRZE8QKhDlXAukbeK8L2GINa/qPoyHubx32y9NZYlI17FAyx12iq5eC8YkGP2kIbkiVYqr1A65PvvRSlAbIJ3QWUJ1OPa8He6BurgoZkgZ1Amo/bVdFNrGmhEE69nqO6JNY+20CneWLOGpbAoV9ONtqG5x4fVlRaIZzWjfHYoK0s3TqAr9W5ErrJkXwOqwmnWaAxt2QnwAZGgzWNZanDZ0rk3LbF6p/ufcpFHPOCLM5f9zpO0Nxj16+10r6uCOmtiu6gj8lwiG9988s48bhj8LjH/SRuvO5qvPkv3oQ777xdAJ8AlWiOBTmG9TxOPPfICSNgvaAqx1+FIlvEMVtOwe+/4Y9x+hnH4+/f/S486jFPwpnnXoSJJgEL2Kzi5xpDw4ExYyglsNcA1TrFs1MquFDsOM+iaCxeMYPsVv5z/zK0ZfFKt9vzM5cmq3+vx5woGqinHqtUDbvfvMoUPBc6vDccS1lYJ0d8WbCkXsHBT7W2OyiE8EVOW2eDVbmvqPcuIbDHIp+pOGfk1BLFbAShXGttK82I+xlLBSByYPGaye9TcYquN9aoeWGQq1tSkd6sd3Y9nvWenjsapAIXF+dpn5RankUcYV2+rqBBxQXqp+4iO/cfL22ZLVcPHo+RrVXw0kEP9+/bgS9++q04a8sKzt++hP4i92U7MFQ1bbBZVMIr896tIpBwXlhf8HTeM65sc5Yx7dq/2gi0EWgj0EagjUAbgTYCDyUC7cPUQ4la+542Am0E2gi0EWgj0EagjcCDIrDjs5c0TGwpzRfKIisSkyIjpG+CU87kp/6YnSkVOzXuuv4wdv7rCGd0L8BJuw9jec8eVOy1RtWLEu9Wn8iYM5w3Q/8bsMIW0O6nyvxg9MFjYrFToy4aFBv66B1HANyXCd80LIGlEpPihElH20ZTlUcrUtvW2jrYSf9GAJInQdUw31vIRjhsTWUl6yS2EsOR4KeaV4oW9hzu5ih7fUEGKeBCWaVenIKpvtaOEoS0bw1r2gQ39E8qJhs0VK7yxJVk5Xl3BYCGgwEWi55AaZeKqbrGrqyLT/3gWnxrx/fR9DvodYAldFDSKpPvqWsMqxqD0QSHm0ZAk8nwKaEfVSpZF2PaO1KpSgvM6DXaz6h+kpwp4ElgBufIBcG6cqedCHAYsBJ+0X7Y8W2kgGLCl9bEFZarCkc1GY4q+zi2XMQxCwvYWBbYumEDNi8tYyHLsVwsYLo6AQ5W2NT0sMzPGI/RpapNvZkJ86hytdUq+zR3e/w8g08BdSWZneC1oi6TbTZ/38VIY4fwr9P0OGgxLmoM8inGObDxuKOxvGURTdFgRLBNtSzhX1HgvmqEL+65Fxe//OdxygU/CYD9gNkL0wny9NlUhAlAum2rMTD78CaFblht9ns99V/l+aV+p5xjBApKSqv3IXsdFoJJBMBWkRnMWljleaj3hcJQkC36VKsnscZyF9XU83dIG3b1Z56iLA2vGD+qCtXTUAUMHnv6/xzTk4kUiASQhr/skWoFaepHmVSofI2tayspj2d212GB63P39aWepXM1YszXUGQKrgl+Or6ce+rvyyIH2h+HitPVHAbqAmBSptFOdRhKYcdATgAYI5t0wGVlYYEKrgajLMMGdLHp/r3Y8553AdfcjMXRVGM9n9bIA+Y1LCYhzAqYaiLIQgSDGQEdxpbjLlmPEz4+7an4wbYG/7bzo3jh5Wdj0yauewTFtK/lmsr5qJGi3q8Gu4aiBGdUq1VRDBE3fNZLk1e+Xq0966MrchRW9XqN1YBJMe1jW03q/qq0ch3KMplL5to4w4c+ugNNcRFe8vLXIlt0j9dqzGsmYHGvYaocuZ4TGAnSc96p0MC23fwc9ju13a7no22gPTl4fewRzPer2CXj6z32aQPPwgSrX120YEU8wbJt1HWYKKph8QXngm2SO1b1jbgzcC+R3N0W+ZyLPAahrjy1bfcaUmD9LMFnsalwEdC5q9CH4977kqye1ee0wojqzlDvGpgBZa/AmEUimeFbGicE4qnggUp0xo1jyefv96bjeo67B7CLJxj31N/aceUX+7DamjrWvRgDjLN60wZQk/V/xz2OOdYYR/fiXfe5TaMe40sLizp2gvcqLog90eu815+kgjYo9j0oc87zMUZj93d2L2KvKWk/lRKVc6BiX/M+BsM1gTMpu8MKndbFhONc82k/zbnVzRaRsV8v14BpjsHqAXzj61/GU578ZJx20sPx6U9/CH/7tr/G3v37pZbmHLMtuqGioTcV/bx3hLhWhhI6qrimW6OfL+P8sx+H33/jm3Dg0B248sMfwwsu/TlsO/FEtZvgMwWt99mzfGlxQdCb58/xwrWGsJw22HZj4L13QY4L6PxcIvvjKARwu4OwM9fabqt7FhiVZd+Kbtnic644RhyH2tsyzwf1Gi45RlgI4AIaFSGR2qrnsJ0U+I/pZBT7htXzhv9pzfD6obnDYp+pLdRZyCQL8ZJFKmP3Wi9LzV1WvkjxzfHH+8d7I4UyQT+fJ9wSg/Ntyh7IUXjBfuLcy+SKklwV+BzTK3X+ySJa47Cx84AsyuU24GJEr4Eee56Xjr9t510Uloqa0t4xkvMFi728zs4gNKF1x8VpWZOjnmbYd/A2fOZjb8G5Rw9w7nmLWFiK6ki5zGiGoprw5LnnhoKee4PcMdz/l2vc9me1CuAYgO1fbQTaCLQRaCPQRqCNQBuBhxSBFgA/pLC1b2oj0EagjUAbgTYCbQTaCDwwArd+4dLGyXUn5QRtnDOcWfI5kW91ke2UaWHaVS/MwVqDe28cYefXB9jePRvH7llFuWcX8vEgEpr+vKTqEKQLFVvITP0CKUts3yflCAEQE6CEjmWGcmMfC8dtRXepjzG1GxLcEEozGemeeBZw2QrYCkj+yslM9YYkcGWijx+h3ouGtTPYLSXyHKTovKjgSVaGPEfZClLx496nvjZbj6bASSHHvqO8npTMT2pW63mkHGSTT2oHmTi2L6zBLPvllkUX1ADmhH11g71Vjn+6+mp8dvetuLczRpEVWBxlyKsOVrsNxoUtdHuEvEkFN4tl+D86EHGeBotU7BnU2draCs2wi+QVMlkbCmoe1yFxnz0ls0OpZUDp33eZtLXuSVEoM6DHc0ONxTxHGerHXrePrYtH42cufjJOrXIMbrsdS8Mh8imte6V3Qq1zytyPNPrdpnEqvdE6i2GdS4KlpkX+PdPqJQ2ArRzn2OlvXkZnax/YXGDEPDlVuRPH4UgOfGnXndiz7Vg895W/ji0nnoXBeGArZ/XdtQ2sIUuybCUwYiK6UWGAAWpS0FudRQVogieyJwWVce636YQ1YUdHY9oQzwUEts6l8o6w1dCHqmUBW1nXGpbOoBhBpl5rda8BgQsi1N+UvYXDspl9EJ3ETipMwxieO5P/VDDSlpT3UmC4NPRPakL+TeWf+k0KlBmIWGVIuOd7IBAUEDdBYM7NEUEke1wSIEqZTHjh+Or1nB+0QCWok+DZUExqcVoJexCHDXtjVR5PkK+V4rzLBtTu+0mVVgYsVxk27tmH3f/0PuQEwIMpmskYfbmMJkN3LkNWdKeiEZ4AP5uQj1BRJgK0h47erDz26PGPx3XbgGv2fwqXX34OljZUGDVTVATAnBVNF6PagM79qw3orCWNdVJqtonhPmF2QIukrEzxtwW2e0/6Z1bQzlXdoZ6W8tjwRPeB44PgnGMtL7E6Aj545U2YdrbjZa98PbI+1XEskqFNdBd19GdnUCUaDDtw2cSqIESO9+7DLStUK4NVLBSKZtuHG2RpTBAOaS+wcpX/pcIJW12zN7L7RHNdsgWxx67AjxmvxqTtV63S42vUqzbvCgony9u0F3DX4DmyyIT3bTQydCKQ5GeoD2nYiXMOGbKu7+nuz0rrJNdAzh8eyyDTamFZDLNoKoCx2gzIQIPWx+xp6997PbXCNq2f3hDD7pvrb257+bRGaK/Qsb1XJWBMZW6C5B4HVuO6MASxfsV5dVi8Uer+EZ7xvF1IkxTiYZE7s3uPQhxBQq9VvGavJ+yNO4x9wQCSEFOW+BHLpPK1otdjQ9bacuqgUtj9pu1oYSX/pB5q7OXZMira9aokqsTOe7+P22+5DT/1rBdKOfuOv/9T/Mun/gWrA8Jd2yGwsIDnaKvi+d6UdWzlzH69ecaCGxcZ9IseXvD8F+GXXvV/4ctf+whuueUO/Mzlr0K+3MOY8yt3GwcXUrgIgDBTzt/p3iWP5doqWj1X0OGDRR567jAMnilX05ooW2q3FbCVcheD4UD224T5doKIa5DjvPfEdBzFlgpi7dfew7w3+Z5xDnqdYM9hF89o3HB/6mQYjYYC5uudA6juVx0FX6PnKDuaGCxzHWNfYz43hq9JKrCjvXad6TPZ89i9eb0P+NyoUmaRgi2drdytNf8I+1P/eBd6+H3+4+dCxt+9zGPexfgX5JYFtC3MOcfSvqNrn0zcN1lrKl/LAoxCNtdg0wvOpabUOe87cAc++7G34YwtR3D+BYvo9XxMwWlVw3VBFXa3m56VopAjxSv6AW9/VtsDOK1l7d9tBNoItBFoI9BGoI1AG4GHEoEWAD+UqLXvaSPQRqCNQBuBNgJtBNoIPCgCOz73giYpVdYDYCUuwxp2nnB30pwJOyYpmZUbrNbYef0Qd39tFduzM3HsnjWUe3cjHw9tmRwqDVnlBTji+9Ynv1PCXMliJTF5bMK/BtN1CuDy6I2ygCbAIyiV/SoT0oK5BlapJ6bAQ/ocu/SFqsqoRf13IzGaQsIEZLK+jsy8QYb69xGWWB2cQCCTjLROJPCj2kwsigq5KUFhhR6BhLrgilqgShacNVBmHYFQ2paOutQqGhAS+oIKF1qBCkC4uejV9+zBFT/4Pr61ugt7e8TLBfojIK8yDDsNJoWwtgCwEtVx7Ur0zvrz2a40PUj770gsS71ktZaQTPSM5e+FUAPK897ZitjXagjmL7tqNygagzeqKH0/DLqzpkKhvoK2kSx6i7j48U/Bb/7qa3DM2gT3/sMVKHbcgY2H19Bn3ARXCdhKjNhPel0vZwGOAK38ftbjNCxUBWhi/ArECNhl6kNMXVu+UKKzqURx7DJW8imafg8LeV/3YFJ0ce2h+/Gpu3ficf/xVXjccy6X7XhS8Ur1pt6/Tgonhe7MjjdUQcmeWAno8dgqPCp8pb6Vn2lY7fmlsQAAIABJREFUvhq8S7kq20zCGlpFuw9pskd1EprXZVBoEGD7VKnwegS8hBNOTNs6NN1tK9MMAsJuVPeMoJWwIuCwbHWThbqtS0dD2xfrHJUwj3uf7JkTlNB7qTj2587snsOKPd0jvt9qNr7eamNZ5gpgEpRY8SjLUfVTJvAl3LF0MykUqWT09bmXJ897NKWdKeed+1jzmHJRJQzJO+j3e1gcN1jesw97P/A+dK65GQurEwHgHu8LwYnqOlw0wbWFweS9oAJRUJu/pntAQQWtyJXhCFHCT/wErtvW4Nu7P4aXvOR8HLUtx4D24eyn2nRlM0rX0fGEunMr73S/Us9w9Us3VOd9HY1DdRcgMcWe5+H+l46zTkk2pba7TWPCPV7dW1XCN1prs8dyw/mUo5sXWBk2+MAVN6LOL8TP/sLr0JS2u63Za5TQOncPUjk0NLTCJ1iaIi96msuCv2EZbEvbeTGR1NxRxPCAMctrV4gJ8T3uXaDjOWKbc69PjIght6FP2pc4vzhPXFBAxSHhE5WQdmrQeCewn45n/VqluNZruU4mBa4LFtiPm3O86LnvLe+v+6P68x1vWP0banvfDyuD169DTWbQKrUtx3mAYarAY5ebXYdgYhRHUKmeQD/fP5qMA6KGopuqVrWO5Ryb90r2Z3sMzsGXi3X45XHA4gU6GTD0nO+FveOl6p4IhHKM87V0uxiOCSEN3e06YKjIfS+ppm3bzSuiyp827HYZIFyjSpz3WOsYdwHBTANiQc2MRTBezwg0aSfsggEXQE3rsZ4BuljQeCu6pZSn191wFbpNjic/4enYufN2/MVf/h6+f/11GIufeo2gtbjdRhIAjrhwr2QBRlagU3O8jAWbt24+Gq/51d/Ek5/0NLzrH96C5Q1b8NznvghVYQeRinuIbPhdDOcey4TmhI0uBJPtvOax+3Nbje21NBW90N1BRWvrimj4/frxI1V7zj617DmfLO/dQ3iuUHfvaF7fmP2cw+Ka8VtfbCcpsvYT93rnPU/9s+WewngQjmodS1bh7rWNjJbkHtscH3w+SL2aVUgyHmvOEj53yzKe9dzCgLuYCgyiN27aw1RQxs9UsRDHnVXReXKTUMGFxyzbLCiGmvupZUHqI2+IPWuPEEUac9cDjtFUXBFrJPcrFqcVdAfgJ7hIDxiGqrkUiD9w6E584RPvwJlHHcF55y+i7Pme8VqmFecPix85DlwQyLiNJ1aVq81FbnX0uU9vLaB1I9uvNgJtBNoItBFoI9BGoI3AQ4xAC4AfYuDat7URaCPQRqCNQBuBNgJtBNZHgAB4vbJMaiTZPSblRShDLP1yQrKiLSx7zQFrKwTAa9h51QouwJk4dt8aevv2ojsaKjm2HgDPgPIMSjkpyy8qSQRRlRjtSA1EqVaVN7KAphJn4djNaGghSjCkPpJONhMEyq45KeUEIAJUBYBO0FKWjfxAKjjXQSr+qEOr0Hj9eqtVKnBlQ0hYJvVrqKCU6GZi0HaxSY3I61ydHkEp0DK3JJUldfT97dS0m2Xn3QKTbIqqM0WRZyhoI8gefxRH9ZdwqKpww7334As378A1h/Zjd15j0C/QTBsU0wx0Xh4zkc48PhPnTE4S1s2wbAh+Q2nG6xRiDGBlkKurt2JIgJdW2VYoSgsoiJtAr0Gz1ELqP5vu31zp6U/oCnrrfQTGNO6WrbZxQdlbwLbjTsR//q+vxVOe8XR019aw+vHP4v73fhjb9h/BgpRLhGDAhIo7JYCTSsnJ9fXjy2PIajn1BCTkXDf+BOCplEpW5N0OiqUS3a2LaI5eBDYu6rMI3zn0dmOCz961E8NTzsJP//KvY9O246Xac19NqgRttUqFLMcGr5kAicHs9fuhWjIkZoRoHcq/mWBOoI7wVVAhFIUCI0HTmVhPyt5k82zFl6Ff+sPrJvxM1rlK0Ge5E/aWChoOBywV1BoTZFpRDCax1/X9NIgiELbi3wl4KkH9mep9q3Ob2+Em++nAT4qTxlmcZyosIVxLikQGg0l/QiOrqWmryVgyCU9wYAtfxVrg0T0mU6x4nbwmWaPSYrricWp0Ctp8EmCxb60LQ/LobTnpso10F71RhaMOrmDP+/8BnatvwtJgqrmzEMpo9uROSmsVi5j3zmCM+vOGCtXKfxZcGHqvPPpRuG5rg2sPfAqXv+g8bNnGHt5TjGjlWmWy06aacDwe6Lyl5A775qSa1nWkeak5ZtCRYirwxPu8TlGrcRBxT6rV9PqkHFWPVxV3EGZPXGzQ6eLQ6hT//OGbUOcX4T/+3O+gs8hiiUYqN2r4K2nnEwCmii7cIASgeO3hIBClJf68WMdVz8Lx5vNPPYC5tvOYKkaoba/MsS/YM3OjMAzKy557UGucWG1O0CLL6enYa3a8hxDU49RK9fSl9gZSK7p3OYtJCK8ZD0KxpKSWmlu26p43CaZZ6Z+U1mku+B5wCCS1bVL9ssJoBmLtS2xHAhXmWKW6fq9J719vnazxwPmodY97jFdv7jMq2tI67Pjyc+f26nMImAp2vG5RbevrqgWw0jjWriuVPY+puc9CJ/VsduEH1wDbSNvxwudu4ElITOv/8Zjzm/eMylHHVDuLxqmtyT2LvGfwFrmPdIOKKv28VMEG1xMq1CfVWGt2BwXKooes7mIyGuFb3/4sHnHaWbjw/Efj29/5Cv78z/8Ae/btBZmvtnbOYxVuxPOFYh5rEpXQNcd+jmZK63Aev8ZZZ5yP17/uD7F5y0a84+/fjosefTEufuwTMRGodmGUrZ4NYm0dHpbD2k4NiTVmMhYf0IHBr3VcQolb04p6fRGDbaqTUlz26NHrWiA0rLyp9paFN+97xwpXzWPCad7PxmrZtC7MighCaZ7Wj5xFEamHrx7pXOiX7kvqm0w3Ce79LJ7oCPj7GSHNh3ho01ziNQroBkC2ItwuDV77w5JZY4Hz0Dbo3O+4T/E6NJ54rTFhVUgX48nFBvP5MlMEx56fbJetpPfclE2znDN8j9JzrVTIavnBePKhiXs0i1n4bEaL/A727rsDX/zE3+GMLYew/YJlAWD3cOY4srKcDxJsiaIiJ3BNstuMnpl4vc0UFzz7I23O8gGrcPuPNgJtBNoItBFoI9BGoI3AjxaB9mHqR4tX++o2Am0E2gi0EWgj0EagjcD/NgK3fP6FTUpApiS008FOTCYbV1vVJhvKLhb6C0pqrxye4J4bBrj7qiPYXj8Cx+5ZQf/AAeRUhtAyL1l+Bmw14HWvNCcRUz44+vI5xW1wSqvAbo0qr9FdKtHbthGdpZ76/9LelQo/QSHCBSlz2DPWPelozygwJzgTaCr68wpQRHI4QWmeCt8376nqhDG/bAHrPsX6Qy4mAZvP00k/g1FZkxLG0Kia9prWGyPPaElK+0tCiCq9SBbOTCoic9KbyuSy21Mvup0HD+Ob996F7+y5BzcfOowD3QyjvIsplc4VUNJ+VX2IbdPcIdggkJHKLL4C6Or6RGWijyaT4rISDrtIKW5t+21FKJPj7K9s9DsDpzpsqKhpXZssvdW3lUlRApSAxbTg1NsJ72jlaQhA21kmTS+57MV4zW+9Ef3NS8DqCnZ+9OO46a3vwSOnHWwZTbFIK2Ci46pBLy8xrNjHz/2hEyhNyWGPJ6q7qNC0JTjvwwyKqOcu427vWNk480Yu5yhP2orsmM2YkLoL5FUYdBp8Z98BfHHPQTz/N34Xp577aL1P1rRh7c37qPFDS0jBQ6WI3TdRPU4Vdd1znttYfQi76PcXNLeYNJf1JO+X4FclCEolo5Pm7iXoYgZDtqT6tEKWICx6BUcyWuq8mgo4Jqot8OMXz5NQYjwa6ziEgTxGta6Poc/BFrYqeFAv1xpl3tM1JAA8Go8C5Pk1BmMuEhB4i6KANMfVqzdALY9HtS+PxfuR3AeksAqIaetdA00l8Kl80xh/IABOQ9zWqZBlKpXZipYKL4StkU0NSSYdYKHfQzmYYvm+PTj0kSvQvWYHlodT9eMuJ5UBS+5YCxpI4GvQZjW7YY1imhTQ0TecP1u7+FH4/lE1blj9Il784vOwvAkYEY4ROtE2tFOgIUSfuFeurUpdSGGwkfpjGqK6z6/X4QTdpTSP4oYHQ+Ckikvw0oUBthn3eXssVVTOsjds0cOBlTE+eMVNyHqPxkt//rWoiqTMZEFKKQBMeOqiGF6D7byl9GTRgo7va0jQZa7STfbm/p/vSQWs+ySBu21d5ThRVegRUkefXoNHK435xTGdxgvHMscor0/jWFbm7FVqqJ76nyZ1u3wIkq1tWOUKrgbQTJbjLN6g6jY5HBguzftbJ1Wve2UTEBN++h6t79NNdavnC2Gqi6omo7GsaDnWqVBOX3xd6mmdANbsHgeQ1n4YikYq3HksxVOA1jDS95y9mF2QQmjO/Yz9v2XzW03Up5iv5zTX2IsiHQIwuhRwqXGfXFszpz7TVv66b62fF1zMxDhQMQz4PiQHAt5cr2uGr/7jNSTZ53fYN5h90NVKgPPAbSX4+b0y1+9SHBZ6G1UUduTgfnz1q5/EU5/8DJx68im44sp/wDve+Tc4vLqCmu4XYRc8U+EySLFWunAJKsYgAKbfRs4Nt5rgSU94Bv7g9/877th5Mz74zx/BpZe9CKc+/DSMuHZEAdQDwKy2wbBUF2iUz0dYTkNWwloTBVjtEqH7ROvpAOgPLhpIvdIZ5yGV6EWhQiOOIaqMVUjBVgKFATOheVovOD/V4zq+BHWjK0UCoN66qax2sZqtzaPXNI+b85h2j9A95T44WNO+15Wad77+pnmsQ/phKtYHW1PzOOp3HW1FtBPqWY9r7FBFUlwzWFjA+aC5TCV8tJdIa+GsaPBBTjICr7FWpsKMdO3+TKv7Dbfnzzy9otQewVqZpuHaRbv4Sn2nURsA37/vNnz+Y2/HOceu4cILN6AoqXR2AQmfDVhgZZtrzzlkbPfQtxNExJRrxvZnf7jNWc5GZPtNG4E2Am0E2gi0EWgj0EbgR49A+zD1o8esfUcbgTYCbQTaCLQRaCPQRuDfReDGTz+vSUA2qUmkkggArMSdVBNWoLjfJcGA7SLXDk9xz40D3PO1FZxfnY7j966i3L+fHqfRpzD1pXRCPNnypsSgekCa2Lhxp761qqqhAjgjAK7QXS7RP3ojsoVSdrwZbToFjQhDDTMTeIpGlbLXTRaK7l1su9YHKEUEAKJf3rqkYgIpPB/1lpTySrJT51GZrA6rZcEtqhTXxWmx6aMikJZ1a4NGila+nYCJPTCZMGX/XyvhBAGQozPNsG9liBvuuxffuPdOXH1kL+7FBJMu1Y7u8ajkvn1X1S+Y94uwtkPoyVOM/n8z8B1AzgCYn+d4WSGbqQ8ejztRktMgj4lQAWAZpYZmK+wk9ZNQ+PmGGeToP54L+2wKGhPg2hqar5lSpcTkbFnimBMfht9+3e/j8U95rm79odtuwbv/+x9h77e+jSf0NmF7toitdRcdKbmsWmSKXRBLCf0wUg2Ym5K8LADgH1kzElqkxHHYRZJwsD+oQAZPimrH5Ry9Y7cg27SMpkeQS2/tLnasDnDFjttw6vMuxbNf9ApkTB5TlUYwob660atatszsAdzzz+Q5nKw7KXwmlGRS3CqtlDxnQpmKZfXgDTtaQZvo4WirdF2NIHPqK5lgAv82cDHYsRKQp96XRSmBiyB3zGErJQ0VpZxnjLouFUgwYr2CjKplKjOpvuM1CDZTFTYeS307h3wGlLYdz6TsTV88H0PsAKrqz0hg1GjcqS8txzH7Ouo8eU2hRq8MmtK88/oxB1CGAFyTDB8JELq095zQcjxDhwpjKkfHBEolpjnnSQcLkwYb9+zH4Sv/Gc23r0d/bSx1el9DhmCelqi+TwTApPs+J1U5zK5NcDCgHBWCBNTTJz4O/7Y0xA8Ofw4v/dkLsbSxwbjbYFSNKD206pJFDNV41gczAW9DfSst+XnunRnFJgGI1yvu1yvjEhBO93GmeoueoIKkYTOtz6CijqMqL7H/8EgK4HzxcXjpK14rxwVCEvIkehTo+1TswAISqg5pyasen1y7rOBjb2T1hQ2oaAhlRej689F445rHqayXhC09rbZZwOByG40JxTwzLNX3AZETKE3XTTV+TPUZeLRFrvev5OggYB63UP1+Yz31eu/9jYUJSU3pgogYC7NerGm+GM7J7SCU+LPz0prue0dgyyIlXg+hu6/OX+sBWZonqWBCv9Mfu0wYaDWyaua45sE1/wVR5/HhWpLGCRdXjiXucVwTZNfLfakynE7KVv2c9y1gphXoPLaPaxDuMaTe74KSLABxL9c85xow1l7peZKcDRxLbz0+ju6JNhX2AB/pfpXFgq6Tc5cQjbbRdFTg59T1GP1igxTAd9xxE2664Vr89E9dgqWlBfw///NP8LnPfQ5rg6H2GhduJLuKufVvsiZXT3VUOlaHALBm0UEXl1/6crz61b+KL1/1SVx3w924/EUvwcYti5iyn29yKIi1VLbvXOto8x2fKaUv1/cY61xvDGRpsTzyOqU5x6It7h0G9/xKa6kss2N8S7Fe21mAzzFSb/PcZcPvwotk5c9iI8YyQVNvyR58nvfRIoDOBdzDVLTkNgOC7b2e1lX1Zo69VusPPPa1zsphJRxX0qIUSu40vmZW5nq2SDpvj3ONRw16rmlTFL2eLcI5ezp5FCL42YNFBTOwLUX5HGyvnzPpet0fPMH/iHM4AKTCmlQ4kgqb5OLC5y3WqxV+hmqqHL2iwP37bsfnPv42nLH5AC66aCPK/kSK3zg7ry8174EhN4vZ2KZC1ulyCmALkAbnPaO1gJ5tlu03bQTaCLQRaCPQRqCNQBuBhxCBFgA/hKC1b2kj0EagjUAbgTYCbQTaCDw4AlQAJ5BjVZOVZgVtVNcp0pzroyoo+vNSeVpVGK01uOf6AXZ/e4jt1Wk4fu8aunvuRxZWnOuBRQIC64GzE46EkE4SC+SGpShVp1W3QU0F8HKJhWM2oSm7qGjB2OV7qELKlFxnclrqx7BjJaO03Z+T7UmJpD7DQQqsnluvUAtr3YA6Su6Ggktxkx1lqL7UrzWclKVAs33mTAncWWaXRYMpqj3rCepOjbLsIlcTTVo9uj9m1mUCtsDaygjfv+8+fGXn7bjm8F7snA4wDsiYdaia7CJnn9KqYRpVisZJgAYaydJWmkl8wyhft+7tv7NPnFsl6lVSYzb6w5Q2E6pMZhZKWBsAk3TNH8ANGNx/uUJOZWr86Ui5XWHSTKTQVoY1oDMx0jRrsLh5C574tGfgN177e9h4wsPQHBnjy//4j3jf3/4V8sEhnDXp4Cn9bTgLS1gYTnWfh+wfzN7Cob5crzbkdSalLxWcglBSSTsOVgqyRyzV0s5DE1J28hLjbErhDzqLPXSP3oTOUQuoSyuBd1UNPnzzbajPuxAv+pX/ho1bj8ZwtIbRZGBVLpWcVJ+rByh7XtagdSYhcfriZ7KvpyyJo9eilYoTgRvap/Z6ffW3tVopihEIjaMHKoELf79eBUqF0ayvosa4iwiszDOYoc2wlfse/1KUCaDaxlUpev3afSATjHLS3Il43ecG6Pd6oXby2OG56Hi0JVV/SSo1rWaVEjpgHT+DYKsvxVdYv3Zo/TmUgo7gh5dN2My+rLSo5bBR79VOaaWyigCsQp2Nuzi+rFY5L/W5tVwD6ol7NqoHNaEwr5fARbamDZbrDpZ37cW+f3o/8G83YHnMHrxT9QDmsdh3NGpRDIAZ3bDFTmuHQUTqt2w0wK/RTzwG310e4ca1L+FFLzofS5saDGnxnlUoWBZBMJJ3Na9opU0L1ASAeW287pWVFRx99DZZoBZFbwZPV1dXFXN+JaC63uaU4yGp33x+8565UqIHXOb94LxlXPsLizi8NsUHrrgJxdLjcNlL/yt6m/qC4FP25wwLaPd1ngNq3knOrxmoYe9nKke7yeZ5DgfTGDD415lJ+U5gz4EmMA32y/X4EXCSjW9SOrN/baiOOZ+7Vgymcc1zoBU0bxrjkoBamku8OWluCa533ONU1ugEUYxHKFw5p13I4PcQrhHopD2S5+jx7l6vHAPqWa+epbQhd//W+futyOWYFDSP37FvK79m61ZAr6TwT3PRLtURk4DVvP6kKuZc4flx/1GPWMGpuTLUCmDG1SAyFYRQccvr51qZl7ZrHq6tueCH/a1zrjfcG7xW8bg8t9EwepmH+pLzWuuQ7LwN7lQowmKImWU2sLa2hn6/RK/fw3gy1T2aTg1GGauyXJhZXMtaPyzqWWQwHq2gyBYU5+uvvxqHDxzAs5/5LFT1AL/3xl/HtdfegFH0WE4K4wTBBRNDgasCC64hLAyrMmRVhoWylC38f3nNb+O5P3UJ3vuPf4f+4vF45rOfg7rDNYpx8jXRwt59Xr2fcDlTPLNMa/yQ46g20B2PRhqP/N69412UxGOVeaGf8T1pjWVsE/jXOk41bg0MBgP0F7j3x33mPZPNf1Ljxr3uzi3AZVccfdh5zdo3VKhAdxAWqxlg2z7c6nbO5yn72Gqfd8lXJ+fznucd3+NrJey088d04oKjXp/3ks8ztpvgOKcCmOM0Wb9rPKsugG0P3KdbhQUdtgFwiwKuMSrgCltrrn1W1M7dYRLo1diN9Y1jMz27prUx9R1PDgkJAHvb4Djgsx6LcfgIyb7xdGhZUJx277kFX/zkO/DwDXuxffsS+gsc31xLuWpzjNsCuml8v9VoQMCZvegN/fna85/50TZnOXsSar9pI9BGoI1AG4E2Am0E2gj86BFoH6Z+9Ji172gj0EagjUAbgTYCbQTaCPy7CBAA84fr7QidorclaUqoMZGcbF4FaMNecLRSYed1K7j3a0dw9uhhOOXgGL1Dh6GmtAGQE0gWLJj1aLMqpBPqKdnphlUw7VvVJ5VJT1pAd2kBXbgHcC9HQ7gnAMxelrQOtdoz9aCTsjBUe0oYztRjzECaQyW46/OZh0V9MRGqxWSBGdfBzrpuzmvr6fRGQ1aes4/D65h2SvQIbMMimv7HUr11DFSpjWUyelhVOLQ6xq179uGaH+7C9w8ewF3VGAdo6cljUlEkW+uC2AQFXYxrpiFrjAnKOj5OQRtFfpZ1rTNLWYEPnZtPbr1KiP+mIo1JV+Fr9t1jP1UC4DxHQSvj1P+UbSwjTAl3qdMvk7ASc9EulwldkndaYNuCVz2Fw5a7zip0+yVOPfts/NbrXo/zL36sVF+3fOdqvPVNb8KtN30feT3C0XWDC7vLeFp+DE7HgpTN7HOc1e49qXGTFL1xTgnMyV5UCXJbLxt22o459UHkdUjpJ+PSmg6OKHqlFcBH9ZBtzpWkPpjluPLmW7DruIfhFb/9R9iwdZsUa+pNSZvs6EPNmLnnKAEs42zryZSktrrIgFZzKySI7l9qaJNk0oyHOY+txQXBBLJz9xGNfooEwPy9lFo1FV60vqU1aE9Q0UpEK+ulyhZ4ssorwV9BjOgtaTib7Ic9tGVrK7WXiymSki+dw1zVaZWZz5kqYY8zAyBDTYIcX7+LLAi/u/QEbwgJXLyBhtfk0ejrIfhgP1+eNxPvhi9S8VUsUnCfTdqg65p4j6UizVWQMCKQomJSgK7BNFSQG+sOtq4Osfvv34neD27D8oT9bieygObcZaGCoLNcXn3d6kUaBSMaa6m/qK7Jr+V1Hbn4Qly7cYLrVr4oALxxMzDAVGq6MrNdMK0ACEwEuan+DsCXxseRI0ewtLQYNuK2M11vZSq1bagj5ypMj6sEOgynCcxTn/J0/+zkQEDEa2ThwsqowT9feTOKxcfispf9FsoNPdnKy2KWf9Qz07CXYzup+VKPaF4+xzf/Yw9mv873n0UrqWgjFQB4bAYcUi9x2+PaMjcKeQSADYYmU65/BkuE5rzv7j/uNU3H05ggTA84pUImnwvnKkFNAkaGX5kUy/5Mg1gVqoTylcdNQC6pR1MRhYsrfO9YKDMaut1AcnWmulAqUdmYW12oNgVUe0ZhVQJdWoNlrTzvVeo1ghb1Vk/zb1shs4ijlJqdx7Pi3xbDVsr63qQ/6fNpjU4LYc/pKQifWVyhntGCjQHrVUiR+run1glJue+5S3DJ800QlJ+p+xHXms6dqvH0vfed6J2rcWEnDkI39zp333LXv1itrDYCctVmHIYo0JPt9VVf/QJOPek0PPZxj8b1N34Hf/pnf4S779qF8YS2vtEnmrbksV5pDnhFms3TiXrRa7FA2SnxsOMfhje8/o9w/Akn4n+9/114zMVPx/ZHPQqTetUqUfWdNtxOdtsCzVEQl1S2pIkzJX70ZTboDjiqtdQuKKkY48FzOR2L9tsEjbKkV790zme6LPieJUjrIgeOA88VXVe6F+n5K5w7BHk1xl1EocIB2W3Tdl13S3+7JbAVzgTAKorhnOFzl859vk/wocBOK8kiPpTHfI0KhVycJ/t62cXzWONZUQNVzty3tKfzeS561nvMhOtM7JfJwWB98ZeV6C5mULuSWA8493nuWotirRYA57quQha+sFB9GscXr6Gb9XXxu/bcgq9++t04fdN+bL9gCQtL8+dh9i/2v/gnxhahuPZX71tcI6nSPuc/tD2A4/Gs/auNQBuBNgJtBNoItBFoI/CQItAC4IcUtvZNbQTaCLQRaCPQRqCNQBuBB0bg1i9cKgvouVonbBPXqYic3HYC0olt9qo1KCUAvvt7h3HHF/fizNVj8Ii1BkurQ1nkzUSA8ZFKjq6jrVK6zOw9mdikEoxAIHoAE3BGD+BiuYdi6wY0/QIVfx0AWNm9yO0qYayetv6TgEqCnrKh1KGd6HcilYlGg5KZE/UMfltVuDYY4MiRFbIqKTapGmPSVIlLQVDDNibBqV5SjLpMLufoBpBSypAKZal2GxxZW8UPD+7Hjvt24cbdu3Dr6iruqWocIPjuluoNzLQ6lYn8XFkns88xldWyeW7UC5kAeEJQwt6PhD1K1obdtmRoAbLCBi1JAAAgAElEQVQeFI80CqTkIxhgcjTrYCzL01DZETBSpRPJ2DolYpmmVT/k6JucssYE/GEFLYvE6AfLz6Cd9Hg6EgB+zgsuwe+84Y3IlzYIqL/nL/4CH3zf+7C2dhi9hRx5NcFJKPHU6UY8qXcsjkWOmuqqfK6GdDLe6mZ+pXst3h3338ohJ6ttYepE9gyKdwtUjG2X1tkZml4JbO2jf/wysn4Xq70+rtixAzf2F/GK3/1DHH/yaTiysqpBZOApr2yDGKaD1Z+xi36PSf+AEVLkpSIFwi3Po8WlRSk8+b3P1+pQMhmr/pI9rO8U1ZjJInkOfea9tA3dUh9Wq7rUC1mg2NefoCztqm0zTJVsAE7ZhPp9AkNhbSp4zt7AoVgkztd1roNAvAWGcLPyA/fcDeVg6qdrY9LoY9xtpKbudjiXlmL9YfEBFW9WUEqBSJtWqvwr9yaWzWYAdqthCVSi4IHgg2NfwLqjca1iEvXQnaAubP+7XAFbDh7B/ve/H51rbsLisJIFtBTAPrqqHbSGED7T+jZAr61s/T9FXYhg9XUCPwcfvR3XbpzixrWv4vLLz8VR23LN0dF0iK7Ok7bt9kc15PY1JHjnayTQoDqYisN58QZjuri4qM8mAOaXAGkoy7kQcny5/7P7PA8GQ6mvZ0pdgtbU03hqELI2zvChj+xAvvhYvOTlv4Pucq41hAyvmjQYjIceo1LABaxVMY+d+6Xk04DNtFbRWpZfLhgwALaFMUFlN66PFs8JEhr08DMTDLKC1qr1ccA0qSgDalkBzDlnIMVr59gw6MzUz5bruuGq10A7+BpQ0fbWYNXq2VRA5B7eHn+TMVXthokc4wnSJrCexl4qRqkbQ2crdudFAYKRVRQ/hSUv91MBq1nP52SzPLds15zmmh5k2b2gU49rXZHHXzhQqLdwrPNWwnr9SxbC2qNivE7GKoPRZQu8Ra/tpJYlYJbSMxwX0nrLsZburS1vUyGXPy99vmzDw0pb6s4AdLaHp50wgf4ketB3pT4t8l7cBu7PdiXgitEvWQRSY+XgQXz9qi/jSU94Jk4/41h8+GPvxd+98+3Yt5f9f6XrDDX5fO83gI/+u7TcJyjn/SF4RoN+voyLzn8M3vjGN2D3/XvwiU99Bpdc+jJsOWYrmi5t0P1slIclu+c9ZBPO8SPoGgB/PGLhDdcYu2PwS2NjZtHttcnw1YUM/Er3SZ8ThTps8UAATJU8P48W/4y35nqs9en5ymCfjglzWD97/gkQKyU0RwxfI6eIpGyvUNCWXsUUBrxUKWvPmU5k089LYd9hq4FtS5/mFXvWa18ibI3YWAFsyG4FcOw3LIBhgU/mZyQWn/CzWJSkONLOXBbKnhfJtWO2d0cBRFJ5p4IuFyc+8MuODdGDOwo+uC52uZ6qaMo9gMsen27GYD/qTtZXv3cB4E+9G6dt3I/zty9hcck7l/slJ9cXxno8e/xUAaCKv7znMnYXPPuTbc7y392Z9gdtBNoItBFoI9BGoI1AG4H/8wi0D1P/57FqX9lGoI1AG4E2Am0E2gi0Efj/jcCOz71AANjJeifMlARk78xI6Aog5QRI7nlHFZsgbVVheGSKu793CLd+bhfOOHw0zhxm2DhmAsz9UdOxU9I4KQmdSKWSOBKmYXer14mPMFFbY9KppAImAF484WhUJZWbDWo2uyUEVgbVvVL1eUzCdTLkUhQ5Aa72wkHPxAtp85la0vkAUgxKVRaiRyvuDIAJ/Xbdfz92D49gQKvFrCvFbS+zTXK/W2K518PmDcuylOwVJZboeCsYQKjXYFw1WBtNsOfQEdx16CBuv383bjt0AHePh9hXTzAqC54F8op9gC1WotK54vnpMO5/agBvqMnrnzSVAAnj2mOvYsaCsUlf0V8z9edVzGe/C2UWLYmZcCV0Y8wEbK3spUjTYDkpIWk/TZvcGpVJmxTISeHFYxccHzXfZ1VySZtI/mEvyk6GR55zDs7dfhGWNm/CYO0I/j/23jvcsrO88lz77HDOuamySqVMkgQoQYMxYJogJNomi2h7nHo8brdx222Pex7bM06N/fTYbbs9PWNSY7uxoTEIMJiMEEFkEMIIFEESipWr7q264cS951lrvd85F9z/gP7dF+opqeqEvd/9fd/e+n7vWutjN3wC337gfl2vAdW4RQcrU+BRdYVnd3bhyeVunFEX1NVozCQ1JDeME5hI44lUOoEQg1lbXM+U4Mmmm39M7tftYFJmyMaEFzkmix2U+/qo9ixjtLKMd97zLdy5sgM//9t/gMWVPQIM3Dzmr6KsMBgNZnnABNxVWdpuWBvcVnfyf7SZ5eZ5r9eVVWxShjlj1NbNzBIlyODmPzeUrZx0g4OycnXdDH2SHW+CawkUWhU4VaMCQZxVwj6etGGuHNpk4R3AiEAxWXgavtpuuSor2/ROwiJayjyPP0MAW3lanUalpjM+rRTjxj5tPK3CnKmc1ThghRnzimVHO2FdB9qMp75dgDnvYWtrEkA37NJlu2ooYshBu9PYlKeymMArsoLHVCeyMYIAmYCxlMc8FgmAj6/ixNvfjs5Nd2BBVscNyjFVZGM1aVCtppYQAkaOfWUte+55QUnXwXPINtQZ1p/2ZNy0NMSdw8/hFS+/FEsrNcbZFMPJlpo3OJmpBy4r5nkbLkukJmW2rYT5vbTrtYqNKjWreZMiNdkE88+SnbjnBe2H5/UoCoO3ZC9LgMTj1jjgd1NZm+XYGAHvfu+3ZgA467MRhLnIBJe0sHeerQAwlbO0tNUyascB/l+ZwoSaoDqWY8mqvmTDTJWenBo0h3nriDVMAMwqx5TlTJCW5o7Uu5GTLmVogGVDctsH8yiS8llqWLrO64W2RVajEeekYH5YDhMAa4xSOeoxbLjdoChpyW8FsBXnvjemHNc5TI81OcYFATC/j+dKaMvP93GRHhMAcx3l/Kb6PSmlfR/kNUlNAAlyzzKmddbpHs01lGPT407zhHm5sie21XkCZKlBwYpHzn/W1Wppgs0EgFOOtRug6GxA4DqxXf62Lq50L3ezmJsN0t8XHavxTQE51T1Hkmpa8Q6yYGYpqOplhrGzaL1EFwLABJ4EpkXltY/XoUuldQ48cN89uPXmb+J5V78MWWcNb/qbP8OHP/IxbG7yeDgS/foEEPnRgqxSSSfLfD5XsF1hzNUWS9VuvPj5r8Qv/Jufw/Wfug73PbCKF13zcpQLXY1lzVcBTeY3OzKCl5OW03re4POSVNwlBpsD57ury4zj29cirbvMviX85T0wNXBQSb6w0NdrE1yXGl6W9h6PtPCWzbaDmb1GSJVMG3OuoRxLbvTZPnbYeKTj2OYwQFcONoyxVnyfxgLX54njPbR+x/dqrdDDWKP7iSyOo2FJY5v29VLBV268UTOCIwHS41y6j9DS2u4q9FfgGu8YAt63ONB4nZS9HfPb9zGP29S8ZOWxxxyfQdXowXmjzo75M48bJ/j58/VCIJ5Qmo8sylLmsOgoMx4Z7bp5pdnUlwsAf+JDf4WL9mwIAHd7bLqIey4VwLKA5vsIv+OapN906T3eLr3q/e2eZfvfXm0F2gq0FWgr0FagrUBbgYdRgfZh6mEUr31rW4G2Am0F2gq0FWgr0FYgVeCOj72oSRvaySaYf8fNvQSAtTkmZa1tIXMqWwleplNsrA1w3z+t4q6PHxYAvmgLWBlRi2OFVlLLaQvbu8D66rRRaTxmRZDVE8ly1naAk85EALhY7qG3f/dMASzVKjfmBSAMx6TeKqg4o13ufNM8qWCpUpEtoECR1aDe9p+iIDzlhi1zcLWpShVcAqLOyB2OaZ85xfrWQAre9eEWNscjrG6exuZ4oGzBsl9hZWUZz330hTpH2gMf31jHHYcO4561Ndy9egqHRiOcboBRVmDKjEECkYygg4jTACvnJqMUblQfAk7pA8Z6nRkUQRE3TaUopBqQYJqbt1I5R85vXGiz2nnGcboGuibcEOW5arOaIM6byrwkUgBzo5XfbYdIdEIVXHIjdjJFDx30swzLVQ87F5ewnAHLeY6VxWX0qy6WygrL3QpVnikvkKrTwbTGuMmwenwVR9ZP4d61kziFGic2NjAuMozyKbpFhsc0Ff5ltgtP7e7DHlAh5k1hwb9oVti+SSxb21DCCehE04LgitRPoRBuMhSjGoOiwbCXoaw7qOocNd0wlzsod/WxtnMZ73jwHhy94Hz8xC//BlZ275Mqa2trLEhERbfslzFWnq0VnQZw6YcqaAFgqdnm4NBCRFZ19soZACbETCpmgb+R4SsVXj53cwDWgucq+BG5vlJtUUkvO2ACYGcX8ndnUVIZakWoNtkjv5RAmTDJmZSEHttU8RosBrpW0c9tZg14AjDr73NvyodTgJWaVmkLYke+MNsIuPleT/nLma6TMTOLmflsBRj/PEOluUkFMN9Lhee0tgqRYIDj1TCA8Nx249zEryc1aPXKdYpzh+c/yQmIplhBjpXDx3DwLW/Bwq33CgDzz2kBTeWibLnZgMLPFre2XbihRQKYBDJuPCFw59+S+4ye9Qx8sVrHnYPP4tWvugJVd4ChWiZGKKa0S82l3E9NCfzQ4ZCZvFbtE4RITct2B9nMco7PlewJ6KZ11dnHVjbqODLDEZafVrtJXc5mAB57skWWxSutt8vuLAO4u/xUvPwnfgNNFwLAhHpcTKTKi/xsg2tbSHsN8pjmMXPYj+SAsD1vOgCs4LZhU8oFlepP45T3msgEDdjt7GNDVM4HQkE7NcS1FFhlcwPTz60wpuU74arthTlf5nnSHF+eh1TpligLAicCtAnGE1qUG7TzWhC6K+ZAcIc9AAkehuV6WGvz+Kjg5vnoPKZuuFAzRjSn+J6aYTqylTvXUv6UjDIIwJXAHf88ga8EtAVjeQxskIgmAY5v2pwr/iBqkuzEU/5vWg84Xzgr/OMsVdmvd2jJ7rxuq00N8fnZ/OHvfB3PafvzAWvO7+K189iPtYo4NZo+tLaEAphzVE0vUqAaAE9rK0krAmR5XBOg8nqXGOv+M5EiU4pv5u92CnTLBt/8+o0YbAzxzKe9AAeP3YK/+Ms/wM0334mtgWMLBP5k7ZGaQ0IFrRxZzlEr7zsFgesEmA6xd/kc/NIv/Dqe89yn42/+9r/hwFmX4unPegbqnKbGbt7imB0OttCt6EYQVsjKs1UohO+JBLJSADM/mU0zrngC5IbyE5xaW8V9996L888/XxnAGgsce1yfQhXMOg5HI61pXCcE2uMapnsegTNP12p0Alyv9WkMSWU8JmT3gQhM6/43j8Tg9bCLOoEo7weGxfTxUAwEwbPG6ETPTXJo0YNW44zjusFCf0HZ78PR2K4gvE+o6cSOKlTRq9koKwyAGQNRNFrTtHZHhrbOP9YYr+vRjMNnjWgmkVo4GinUZBH3Q87jNBbT3dT3x2gAjAZH3guYxe11myeeh4uJ523W2EL74KE7cP0H/wqXHpjgsiuWUJRjj0Pd5+huwEZB1tPZ8ywK10iDfgNz/lx2dWsBPX++af+prUBbgbYCbQXaCrQVaCvw/VegBcDff83ad7QVaCvQVqCtQFuBtgJtBf5ZBe647qWN1LOKLp0raaUQE1j1/6TcDSmtbJzFXWsM1oEHvnYC9378ITzm9F48elBiaciNeKtWbc9ni2RtgoZayjCYe4ohndA+2tyqUxv63IClb2oFlMs95GcsAwsVam78EUbH2WirUcCIUIZqZeY52oxYf06AIgCoLVnn0s7gLzcYqZwKxRr3o8Ou058ztyclSiJEEDJuagzrCQb1BBvjEdaGWwK9R1dXsbp+mjv8GGYNNoZDHN/YxPHREKeaBsNOjmEGbGS0ia5QTAydtdfLPDplbFK1bNtQu4BGzm5GbBZ73OHubEWVN9GpSCbsmnak0f1uK0oLYf1LAhl/NpEzC6DN7oxKZefmKsqXm/v6JXQj5VK308GOssTOosSussSZi8vYVVTYu7iEfcs7sW/nTuwsuugzd7LMMSGgICTkRjavA9VjvHadDgYEBlmO0XiCwbTBqfEED62t4dbjB3Hz0ftxcH0VO1DgomwJVyyfiRdnu3UsykXk5jvHU2QxUpFNlfKUADMApRWptiYO6focWBCYToAh7Xkran9yKTTZbFD3M2TdEseW+njvqYPoPPNpeP5P/Rss7diDkydPCpAvLSyiS8vSToatZiLwlVERlXVQdpldmwksCeVFHrUUS7JFDnt05kGHaivZI3PjXWrJAGJW/hEDcsPZaDCiT/UaA9bI65VylPme3oTmcbJWfBNhg7XfVhJK7U4gpsxCzgHCZQM2gzeDIc0pIoHIWTVQNpjgsQpIhm0pBw4bEmaNBtr4D4tuUDnKjXZbArPZYUxb55qwjJmuVpMyCnhIVTVtpvOuNuoJuVk3QWplYcYxsXayaubGvOd02S2dGSyi1aBT0w7YFr+ED51eF8wAXrj3fhx/59+jd8s9WNyi1/FUFs0CGAQEXC+4DkjRWIBaLzbB5BVtWxuMRgMBLDetUC1ptePwymfh89UpfHv9U3jVTzwR3XIgzVud2X5UGrjICiekUZMI7Zx1fHO7cq7FBEJUULOJxKBnnn3NMaLcZCl654CPylLDQs9jjr1+r2+1IIF4ygOXctpAfm29wbXvvh39HU/Fy/+XXxcoZ0wrrWH5Gi7RBHiybVW+tpWGtrp1zbimTBt6M9jKmFeTwMYuENvt+H1s/EUbZluOE+DR8pqQ2so+Ny0485uXgLm1UuAGcOG4NjjLdb5JMZxUp7qXBMwnrFLDyAywUq1cRC0MI2lxyzFNRSbVu1JfTmt0GTnA6ANZ2uYz+16uKap/NGLQIj2BqmR7yxpprBOuKe/ZgFVzW3cv2wun9YCfObdf99yxmpDj3qp9qW/DBtsq/Hk+rS2AzfxYJx+PG0XMna1aZ2NIsvlVzmo0SDAPPkE1g2wrRceRKZ4aRFh3KTZVF1sLV2VX9UoNOlZVuwGBx8jGB47Fza0Bqu6iwS9o+1yotrQDF1DnnAqbags5lU+AZrqBz3/2Bpx1xvl42lOehhu//gn88Z/+Lg4dWsOUcRN8dkk51TrXaAmL79HZRzNQXvbR1ANUnQaPPu9S/NZ/+I/Yu38J//X1f45nPusVuOQJj8dEDSpdDIZjHZ+eXVgPNuDEvOV3cAyzuByP0iCnRis986QYjMhjZ9PXeITDhw/h3HPO1pqmNTdyoGUdrmsbFsuNVf+yM+Yaqwx4r9OpqUcNQWEnnxTWBL893oNiredxa32NuWSIbMt/PQtpXidFPeMfKj/jsFFA49WAtUN7da43VP+OJxpjPP+k6/XjmAcgn6GS1TXHGGG2H+/YBWM1Oo9H44jW+2oMiKa1sOz2uj63RPf9xpnT6fmRYyblTWtMRZObXCt0LwpL+HBJYdOigHS0Y+nZIKfSn3dYgvsODh68XQrgC/du4AlPXEFRTnSf8W0vuVnQMcaNEwbpnC+Gzpw7/Lnkue9p9yzb/+ZqK9BWoK1AW4G2Am0F2go8jAq0D1MPo3jtW9sKtBVoK9BWoK1AW4G2AqkCt133Em3LNdzk4wacSETA21BVcWtMG/W0lqVtHzcPqfChUmSzxINfPY4Hrr8Pj1rbiUcOF7A0DJvRUJ4ka0vZ8IU60PatzhLmplstaJU2ELmH2LHTHqlMmaFa6aLYv4S6X1BvyR1nqVloIa29dFn6WfFBeulMNit2pJQi0ImNcG76aaNbG7aEw/Mc1pTFykMhLDHgcVZl7KbLJtMWnIY+pFYNN4ubBhvjKY6vnsJf/9NX8cD6KtZZq6LEkAoX2QHbVnmYOyO2qqmM8WenXGLteSf76oDvVgan72TJrNolAOUGKoExLZdlf1vwsyeBq70xmQ6ftogEBTwH1SXvgla5tJImNk6K6oIbrQ3QyzpYLCrsKAqctbyMM3ftxAV79+Ls5WUcWFrEIq1zp1O9jpv52rAnUyRQKWlRzXFVyzK72RoZqPEnpwp4LDtvWr5OR1McO3lKAHi1zHBoMsJDp9f0Z6PBCLt37MIfdR+FrqDlVAoiQocpM3UzoKypms4MFfNkeWplpCHkPEuVXy/8SfBE1SvBDGEfFed8Ly2h8xLH+z18bUeG837mVbjgqVcxKRCj6VBq3864xgItdgGcrqcY0t657sj+mkPSdrZWBfMCO6fRNshW8Vrh7g1/gyJubBu4unFhMHD2qiw2J76OfB03/1M+Iu1BBW9DjaeN/QntYKnula+uxlWv19fePPMZed2ZC0ub4/Wt01Lyc1wkBZo21anEU341N9u5s22FqgR7yhXla0KxH6pebXxnBP62Yd0OLAWtttsclzyuDMwa5RwsCYk6HYylpqSa1wCFsIHjx/mxzpLkuXFuEkJIqysVtPN47VLgBo2mGKEA85gzNVl0JkPUvR5Wmg523v8Ajr7j7eh+824sbRH2+ntkt52zsaCWml6W6k0HNInulDk6yj1lNijraBCtTf/Cdu+Dq6/C56pV3LP6CbzkVZeiXw14MFIUcn4SSmie0ap8NkZsaU14y7FBlarOs7b6TXA71gOOFYJHq6GpAgwld1ibqoUk6pXUpKlhx2PHgHVrNEG/T8Be48TqFO95z11Y2fM0vOyn/j3qkk0ZBqCdjjOAbVVtO3GBz8gmdt54KLsF/cLymDULAJxsgFk3QiVZ7us+4qUgQccEhucQ2AAogWyu5wKobPQIuMj3G4JZBZ5U7zzH0ZCW4lyKDOrZHEGL9qzDe5mbmgrZxFoxPxKQoxUulY8ew1WXEJrj1MpqzSGqV5kBXxZY3zg9UwnTwtitOm52IrBSk4aAeFJiWqlN1TNrQLDO+U3wLHgVY1l3QqUchKWzrqtVrhwbyUJYmeKsaeQg2xGAALGSi4Xtmt00wu+SIjhUnYbNVlEnC2JnKPs+k/K/U/05H23H67VA98ZQv7N7yQrlUPtHM4nv+QaJfA8hH5WXbs7xtRcIlZLfWctp3bACVv4gWFt7CJ+74XN46pOehUc84lx88CNvxeve+P9gfZ1zx9dFWesaL3NLYDdOxK1bTV9sZSpQlQ3yeowfedLV+IPf/WPcd/BbeOs734IXv+Tncf5jztM6Pxo7p9Zg2+uerfkNrfnTpV145NU2tASOXHA1G7CLQhDWa7ea2iLCQfbLsqweh3rVjSa8/vxlWDuOzF2PSa4Lzg226l6Kd0YIREavrtOUtuO1jss/tqyXNbrsnrddO9aL9zw1U3Rn9v1qTBhPMZ4M9X0pt97uD3YESOfjucsxaatr/uK4U4x6zF2N8xFV51x/ZCSt+0SyaGajEceEx4bXcLpYUBXOObs9d3r7euF1hUp0n2k6N14Dr4tuGHFThF/EocI5xflCG3KBaVozdFifCv1iGYcP3YGP/eNf4jF713H5FcsoKzZd2Dqaxz0ec/3mfcfPUFKAzyzdPT95DI999rvaPcsYhe1vbQXaCrQVaCvQVqCtQFuBH6QC7cPUD1K19j1tBdoKtBVoK9BWoK1AW4HvqcCtH3uxLKCplvIm7Ew847y1gFYCEUqpFfoUBCNcGm9UeOirx3Dfx+/Fo07twiMGfSwMpoI9abNu+1cmRYc246j0UiYk1ZzO0fRDHiEO4dUcAJdLFaozCYBLNNzQr5g7x409WvfxV1JBMluUh2b1mAGwLWm1CapNdgNiczaCH0OnmVLN4YcBd2LjMJRUUr5xk9Lxt6oBj39KWMUd7TzHaFrjjvV13Hb4Qdx+8CHcc/IEDo9HGHa7slkuJGoOZWcoQAUDU6HiSZcAKKkpZcVMNKhMY0NuWaNmDQahquWmP4+JtczqqaBo2VitSVBMUErlpZRghFsE0cx6DGUYphNw23hXWeFAbxHnr+zC+cu7cfbyTuztL2D3Qh8LvS66BEmTCXKCH0F0gw4rYQjunbGc1N+ihnFt+e0bwy0MqJo+fQqnV1exPhxgk3at3T52Lu/Cnv4OrHSX0OQlDm6t46b778Y37v02fmXpIhwoF20oTHVeQ9iaoaHKTBakVEhPdf5pw9clnedRp81hDXPCUqqUeT2pQONGeZXJZrubd7G1sIDVi87BuT/3akzPvxBrVB8HYCRsrkMZJ5tYfY1zKAlZBfQEaqkoNHRPG9VWRMmQNbCQxwL/nhBdeaEE/IKehte2eTZQSDA5qQe94czxz+tAW2iqpGnJCZTK4LVtuDJIOU7TJj3Vp2PCYudBWiFo5SBV2VTh8p+7lZs+DDoI8axI5HgjuEoqYEe+EvR+d56p1VqN8oQTOOHxWKXuZgyOo/HIFtUEdGIBUVPNXR5z4UYUWQGracV28Um1zOOgVWtZ9WQFTwDcqQlrrFQt6hEGnQK7sg4W7roLJ971LizecT+WtqZoxsm2WqJkQXwCYM47zniufJxKgupqlCBsIRiIPE2C4QwY/ejz8MnmML594jq89NWXYon5kVSA5g0qwqR6qmYLrlm8xszlpRpO8ILrXeTGCvIKhhiC8t+TSla5r7JANexLY92NKqlwUb6A7GksaTxxDRT0IxQcYe1Ug3e/59tY2vU0XPOTv4piqSdV5dbWQLhMFqtGM7NmCo4LWZKH9anV4waABrKE09Fosw3M5WHty5VfNrOh5qM9ecr63G6JzLNIQNvw2epcZZMGPObrZdkd1rS0riVsopKcaw9BrZsvqOilOp+wkoDO8I114GtkO6v8bTcUsPlAx5dU/BqnzkAWxgzLdDZ7sKYGpr6BulnCeaisUycU4l5/PJcS+CZ84/kTcAt4Rs5pikOwo8HcHtr1MTBlQwGbQHhAVCGnpqRutycFdbruhPSDwZbmkEBsKMQ532SP3cnVcCIFbmT3JvV+Anm22aYC1uA2gUgDwm120MmaN5pAeJ1oGc1zGFPtWTuTm+uiGx3ceOHbngFlatwhzKyKEvff/y18/aav4fnPewkWFyu8+W/+HO99/7XY2OD3OotZlunfA4A9P5IVsCHstGBFcLAAACAASURBVOHYZYPUFD/9yl/EL/3yr+P66z+IG2/+Kl7ysp/Fjj07MZ6OpLxnXVKWNlW+/NVV80ys55FLq5ztmrbNoT1WgxXBa5qHBuNpzvLeS/jLhgX+2FXBdv569nHLQjSfdbTepvfaMp0xDV5DBPRDfcymmIbNUJE/7CWUMJRj3WuD5gufH2htnsAoM88DuBM0S70cBte8vmwok9U5GwQC+noN4Hwk+OW5hDV/5AjbHcDXWAp62T1z7hJaGwBrbY8MaDV2TLkmEIDbLl7PgimjO5ql/CznJiqpeWdgPVxmUtHVPOf5pMZDPqew2SivtC7IYlwOImNkOZud+GyzjCOHaQH9Bly4b10ZwEVJhwY3J7Am/Hg3evg+5PXC2d5Wb9uy+/FXvrvds0zPtO3vbQXaCrQVaCvQVqCtQFuBH6AC7cPUD1C09i1tBdoKtBVoK9BWoK1AW4HvrcA3P/JC7QrKUJmKI1nmJotn58ZyQ1GvyZ1lyI2wqlchywtsrgL3f+UoHrj+fjz6tAFwf2siILs9/26mlt12ANropQKDcIvwLWU8aiPX2jpaQDclQACc7axQ7FhAww192RZT5Ruq07TRGsfPzF4Liq2wFEbbZuesjVDm4kk65E1RqR61wW2rXdtG2/rV+YXytWYUnhW3BDG0Swy7XKnSaF1KWJ4XWM8a3Hf6NL5y9134wnfuxn3jIU7lrG+JxUkuW+QhRqEhNAyMvd/5Zm3AhILXhhAq7ZRTsUnL5nqCETMsOzm6tDXlRqWsbF1oHgs3OQ35qSTilSb4G6GmJW5Wo99k2J1XOKe3iIv37McjCX537sL5+/aiT7XfaIg6QKbVVLY1pQqXucd1xnzkESb8/NJ2y10CePtI6rvH9QQnNk7h4JHDOL2xEVbIGXbt3oWV3TtQ9ftYXFjCQqeLzqDGQhbKnoU+Dm2cwpe+8TVsHl7DDy+fhQN1F70ANFRo6nowv5Pi41A6zUBvbBDbjjPB/LCuxRRTbqAzF1d221Rrg7or9KiMLitsnXsGFp/5w+g9+1kY79uDoxPWPEc57QQAr9Ew93Q6FRwea4OZwMd2zAI1UnpmUixbhRfKTW5wh1218wOBxf6CNryHg6HhUWQ3mg0ZFNsC2TCO55Qsc5MalAosKda4SU6L2GmymfX5J6UvYfOAucAcJ6Hi5HukONaYdg6wbIOThXtYj2+HrpwzyYqa4JmvTQr/pFTkd9FiNp0Tx4t31D0+pIijki2yt2XzzbUhYJiiFaXwtQIzze0EfQi7EhQhvRUgLCcosi4m7HxAgy6mINLc0ylQ3Hobjr/znVi5+zAWtiaoJxM1rciSljWiPS0BsOYboWYGGfcSGki5NzWsDwCsylJd9oprcN3wfnz72HV46asuxWJvjHo8lbV4t+CY9lygCs15vAYRPPbBcOAMYF5sKU0JeQwvDL6tCufvCwuLnuOhCrejgeGZFZ6GJF7brQxMazDXN1k8FwZLG1sF3v72W9BdfhJe+dO/gc5ChSHzkAn7BXUic1uAypDG4MW/ktLYQvuwsM0JWlPzAsccP4fKcV9nsmqrSA023Xjg8bH9+K10tqLO89eWxVwntyuFbZkdID2OS+rSsDhP3yEFZdRNKnUBMVvuEvhK6RxNQqy/mhEIj3QNOK99T5S1usAu55qBJsEPEXFSbNs+tzZoDtten68Vsf6xUpiHxGMgBEtgOK1X22G3waObmmw1a8Uh32PFs223pbCOetkuOBNkTk0ebNzg6xKAt7uAx6OvZ2qKIqinIt2q79OnT6PX7wk68zxS/jWzk2djd1sGr8AoXQcC2NmyFxrHHAsEw7YMdlNFUoUakHPss+EJuOvbt+DwwYO46jnPw3i8iT/509/FF7/yOQwGVujrXh3fmwB2Whs9npIClvfAHlAPsNCt8H/8+z/AC1/8ErztbW/BqGlw1b96IS8ENrc2bfUc81/Z6lLmhjo3niu8DsVcUK+VxzRVzfxx7nnY5oeq288NXFOofCZYtfJcjWkZFerJ5YH3DyuPOWm8pnr9TnnzhKW6zSo7merbyutgx+pvuSKEvf8MFier5Gg48fX2sxgVz8wf5vUmIPb8puKdADrDcDScPU84S7vSnB+PB3PXB66XsmV3U5bHTii0I6d8Wg8NSqXUZQQGXQ3SWHNzgWqixocEfG27npoNUpOFob8bKtJ6lO6PqWlE8zAaWXLOWc1fPThgXA9QlMxu7qFEH4cO3YFPfviNeOyZWwLAZTWe5W4wE1v4N2NzxdCNB3wGjUa++VrWweOuvLbds2z/k6utQFuBtgJtBdoKtBVoK/AwKtA+TD2M4rVvbSvQVqCtQFuBtgJtBdoKpArc8tEXNQaxoaaj3o0bwbIdjU21sDCk+oMwg5tz3Hik2nX9RIMHbjyKBz7xAB69sQePGvbR3yTgsBIs2fKlzdhZNl9S7sni0moT2kp7EzgHXS2puJvSZo/2qYslyr19FMsLmBJE8zXcjBUgkS+t816T1WTkUuo8qZ7lBl1ANufCBtSOjUkDhgQZksIp9v1k5UvoEeSAerOAU1SCOEvT6hDiVX5Wv6xQ5xXWpzUOrm/iq/ffhxvuvxs3nz6BQbeLalKgZI0jr/e74G9AGx97qFoEsK07IWSQFSpB7tT5s6xZVRbIaI1cE0wRYvHzqaK2Yo6Qi3bNi3WGlbzEnv4CztyxjPP37sP5O3bh7IVl7O/2sZLTyphfSLUnbZojp3CmYqVKiVbMPFfDBVovG+IYurBUVZfIrcH9Dz2EB44cxKmtTVCdt3/3XuzZsRM7l1b0vm631DnxGpYZtbxW7tBC02rtHKdOreEPr/8gnrF8Dp7ePRN7mxJ1kaEzaZAxQzIHRsputThd1zNkpIQOstiOjEGXlTCPea+GtVXkv064V00wodjYAhsrfQwuOIA9z3sOiic9AaeWd+DkJEc9bNArOXYnGI+2BGQaqjQJgnKDzNGIqj6rbr2H74xRAtYEnAiyki26IDE3uAVcDDQNTgiYWN9kbWkw69e4wcHWoAZ9TtMN0ER4RjVx2JgbsjGL19mcei034SdUr6X/xArIRnvYUPpZ8Se8tO24vOGezk0b8tsU91Z0Gv51adkergA81iGhR6js+bmEzKyh1JORVWk1HOcuc2dpG0vg5LnG1/PzrJSerzP887xT6vwnGGA8lEGzjrzH3OFOjr38vJu/gRPXvhs77j2KhYHdAXiwhVStjVS6VOqrFYTnqCYVrgdeZ6TyFmwzxFfjBpXeP/4KfHT9O7jn+MfwopddjMWeVWFcxwjABaN4TgGAqaxLINV5r4aQrJGaUSwV/K511CozQlECdDcA6NrMrt9cCScgkXwV1JRAkMVzyQWAeW4n12pce+0d2LnvGXjFT//vGHamGA5tr221asoFT3bbkW0r1wXnlArU8phl8UxYxTVISM4K8YBQzvmdq9oFhakkzDtha2y1q+Bt2IN3u5XWN+ehRq7wDKC60YhW4rmUjp4bPp5CTQzCxnHualTguhvWyKoji5fs9Z1/EBbtnE8+fmWgk8s3BnZyWyAsG4ylOOdxSRmrfFHf+1JDhuZQ1DFBKipbPW8J6qaq3ebmFoqy0rVX5jKvXSh2EyBX441yxG1hbRth37OpJp2PJdcpqan553IjUMOJ7bn5M88QrwVjlQsbalG+ho0gXK+SXbUbP6wSVmZ1bkU0r02XMDfWB4/J9Fo3o0jRGZnQvC5lFWpkNl9Ehq9t0X39ZbOdFxhsbeHLX/ws9uzaiR9+yg/jnrvuwH/6z7+P2+64RfbuhHjWZkckQzS/+NbvP+P387NtU5yh3yuwf89evPZ3/xwXXvhIvPG/vRmPvewJuOLJT0TTKUORTVtwNmgl5a6b0gweqTj2s0qyXk7NPM55phWz7bcNiJM1tptlrAhXuHE4n8gyQzA75di6WaZQfrKbEwjnDXUF8pODiRoruF547FMFLNtx1dqHwGPh9/F41Wyk+RGuGQLQXFPtLEAFsOyYM89z25RzjhIAj/SMpeYLro6RjUw7ZL5P6zP/Rs0ibkRL45nzzv/jnEzW3GymsI23rNdDwc0p45zitPa5WSDZ/bP+88YYvyY5COieSJeAbY0lzn92dEGjVIZGSmTlXzPrgs1wKNArVnD48B247v1/iYvO2JgBYM5pe3bwHkWlP+tMa3wrkXmN1NgSIJrj93FXthbQ7X9ptRVoK9BWoK1AW4G2Am0FHk4FWgD8cKrXvretQFuBtgJtBdoKtBVoKxAVoAW0LAG5ISlLVWfxJgAsFRn/iMCpKgR2mR8rZUxeYGvNCuAHP/UgLtzch0eOFtBfZ4CkN175KymhZqAiqWe4CdlxniXVa9x4FoyWdbOBy4QQMq+RLxSo9iyg3LGIrFuhLnIMmMMXlqZWt4bdcVjZGgISfE6lwJJ9siz7bGMo604eZyiwuDloRZYVkzpuKqIINbjxHfbJhCd50XXWKJUuYZvJzVyeScV/5wZ3hyq4rjIHT02n+OS938J7vv0N3La1Tn0hKmYry/o6LBzTqOQmfSh4kwqMuaQ85pwWvzXC8hiYNFOMqSirCmfIUgU0y6ocq662fZ5gKS9w7uIKLl7Ziwt37MMjd+7FWSvLWKRl6nSq46bOEZMRps1ESsUpoSrBFm0843MnUoTztYacBQEY4bJgp0EU1VQEsvceOoh7HnoA1WIfZx84gD07dmG56qGqO8gIeLlpLUvJUDnSRpcwjgrn8QRVlqHLMdI0eM3H34szxgWuWroAlxa7Zc/btdQV47zWsWZToB5ZoZgUgmnTOMERbYjze3m95ZldI+MGOS1xiwxFt0TO/EcUGBQZNnb2MX7EWTjjx56H5rIn4EinwkB+2jWqLoeGLV35AYZhBtdW/1ndSIhCBd727ERCnwSAZw0SYWW6XWXJ42UWqzbOAyR7nlgp6r9PCmfCBgMaKQ2lbJwaRnc6ssAlAOYPQWZVOCuSAHiu1iPkpPrW+Y4GDoYI2xWgSZ08Byy2bhZkCYjt11hBPB4aPCewpVEpyNFRNqvAROQLa06EKo4qS84HHrfUbcwLpi2pQIabVPSZ3oFH3ql0fan3LbIKyCvZAa90C9RFgeXhBMMvfAnr7/8gVgiAR1bYCSJEQdkwkZuB+IcNH2w8kXTVf6QcYGZts/GizGXJXvzMj+P9x+/EgyevxzWvejz63THGoxEmnQZlOAvw+oxHPu9kmWwraMK3BDO8FhFoj2hlzCxb2cAGiI91NV0XXpucUDLGQVKR6s9ZH0LGUNJq7VOjwUjQaX0jx7XvugMLO56KF7/qNai7hFC5GzC0dhikJRVuUum6iSDslcMSWYAnlKcsFccoj5vgdw64DXycb5xAKC3FrVpNQHn+d4ZJ6XsJ43NlMW+zu9b1b6Ror7rOv+Xc4jFvbg3Q7XqcCzzyOiQASgVlzFPd9wJadbQ2MNe8L7BFasRaULVJkMqvrsq+7cEb3ytoI0sVrmFRyvr2mugMYC1W+juCtsGAityAlLSWHo1lL6wGCSrzuYYxS50qTAG8yOROjh2ctwT6kZsaX6vPYa14zjP4FlB0Nncmc2vdNI9t4+3GEY1vLmlqMphb6HOeGcRloBoyZf4O2NwTqmNBNZHH+fiY57DaWpvzl9nMqUFMCmaNEa/dPO4er1ldY211DTd86hN42lN+CI95zCNx3XUfxOve+P/i4KGDGr96DAgAvL2ZRtM25rXXDVtiZw3HZAdXXHI5/uD/+mOMJ+t429vfjRde8yrsP2cfhmOr2Ce183UJgdO9xGtBRERIQW11uhX8Vq9zLUvjVc8yESbBRiArt71eCeKGEFz3Jq4+ejYK9wY2LkVDzPaM92QxLBk9n5uSClWQ3zCd7gTpWcrNFFxb3GDD5wWeAms8a1Lgs06olVVN5oQPBmrYcvOAmwuUeBuq/OQMo8a3WeyCG3k4B+QwMeA4DkeImMMEz1WXlvZ83mN9vR5kVNXSIl/1dg6w/9wKa+dU25ab91qO8aWlJY3D5EJgVwQ/Q/p8nX9tq3fOVU1lVBwLaiiCAHDGh6q6g07dw/Hjd+GGj74Zj95zCo+7pIeipKuFYfq05hj182ld0xraTRR0B+C4Vv9IWE5fdvV72z3LuH22v7UVaCvQVqCtQFuBtgJtBX6QCrQPUz9I1dr3tBVoK9BWoK1AW4G2Am0FvqcCt133EimAtbUn+OBMy5SdZnWVN61zqn5lycgNXGa95hisdXDfV4/g0KcP4aLBPpy72UX39FAb7NuB2/avTTBBm2pOdDWojM1fHg03QwWFAwAXSxX6ZyyjXFlEXRYCjEOqL0rbX/JH0IfKX20ekiFyc5/w1xbQUuAlhQkVadwrpMou7KBtqTu3HJRCUqrLAHyRsUl4klc9bY6zNHwN1YmsoQ5FWaxAZ0JEWqDXqdApKjw02cL7774F77vrdhyRyqaDXscKTf7YMXmuZNGfhXUzM4OrAHJkF9MOs2sbjGMjuZsTKEs2g2nFWoxRocFy1sHZi0t41O49ePSuPbhw734cWFoSDKbwpQ5bUNZMauEA8QWvzbQBfyeAowX0hKI+vkc5raXyMn28vF4kr1QedVAIwDW4+8iDuOuhB7DvzDNwzllnY5HHWHdQ8f1S6TDXmKpyGu42UrvxGKi+JHzmpi2trQmm2Xjwun+6EV+/5248ZuEMPK06C5dUO7FAHpfXGDcjdMYjbczStjVtymsDOFRnCY7N1GhSBtMKN1eer/KDqxIUlVUNVdCuyWaV4fRyD+VjHoM9V16JzhOuwGECv6KDyWgITgtaGiu3VVmWzvNNebtJpcvv7fX6oUKz1bjOWcougwHOCGWGxqZ9GgMJzNhO1GDWdtxzK16/NqnVGgyHA4ELqfyoYo8NaqlmI1eRalkN2VCi8jMEIanckiLQKm+OTjdGhNIpgEqyuBXoEDQmSJjbDyflnRoDQgEsFZqaHkLJG3mmnJuCgAQFAZtlfcqqSE1q1ZfAo8CYM4mt5+Z4svqZ409KyWYDnaZSljTH10JGyJ9jz7TB8ItfxsYHPozF7xxBd1jL8pnH2g3FsyCpMjzV/aK6Uv2bQj7ZkCDIpcxtovlaluy9X/zXeO/Bb+Do2qfw4pddjB1LwNbWFiadGt2S2ZPJ2jTyoUPVTYBg1actuFPepxXYVMI5o1hq9llG69yxwODIauU0JtJ7uO7xzxIAEwQrSlQcuFkHJ1drvPPaO7C8++l40Stfg2yBjS/Oe+VYk2o4FLJpDqXmnu3/zppZSatZpwVtBmzUpJBAjt0WUnanFcKhJoy5kBqHDLJtIZyUlwReBKNWSbsudHfoEgpzjAhkhlqefydXCcM/NkR0NU8N2mzha+BGKKlxp+zsKsZgKLEzZu7y0ycCVN2KjRS2iO7IdpfW0YTQzqIXgJa9bTQ1cH3VsdL+uUBV9TR2bf/rexfnV6/fn61dOvcAbhxrbOLgStvvdQ1pOUdFEGP8E9SpicCwOOX98vrRpjblkLM203EDKqtlex8K7bTW8PWqt8ZN2NtK6ej7rH9YZ+bh8s7kRg4Bzm2uH1J1RiMVz1U25AFlHTMxb5TR9U75w3QYIcAkXMs6uPc79+L2W2/F1Vc9Gzt3dvFXb34D3v0P78H6pm2aCV5ljf09WbE8yu3jMzVF0Edjqb+Aa170cvzCz/9bfP5LN+D2O+/DC1/6alSLvBYcK1wDo4Eq8nVlUc+GB65BMV63zzWCTH1nNLGlRjIfA+8JNSajMXq9ntdULatWCtvcPDoQYh0naJwp2GV/73XYOc11nC8VxMywruZK/JjvnrdzGMp1RcpZ5e4a9uvZK7Kuec5uTGEjmXPenWvrdcAAdKoGL0PYsDtvOH89JtR8pMY4WWi4HpFhzbrxu3Wfk4GMHQloe05FPdvadD+pedzOiJZIOhpK0vXjmExzVk1/4Nyx+jmiwWeuCFoHdKfh+sHljtEUhdYLmhToGaahqtm55WXWx/Fjd+ETH3wjHrVnDVc8YRlV11n1bMSxBTSfR/jcGTEjuiaZHGy83vkedvnz/rHds9y2YrT/2FagrUBbgbYCbQXaCrQV+H4r0D5Mfb8Va1/fVqCtQFuBtgJtBdoKtBX4n1SAGcDJUpWbqAI9sbnsTT7m84WlLtV2VNtwI7Si32WOrbUM93zpII587iguHu7H2esFqlNDwZP0sx0EJ3CQ/oy2g8bPhKze5Of/Jtpcz9BQ2Zk3KJcrVHsXBYCn3KinpSe34kIJ5pw8b/VZkaIUOG/WhpLOcG6e02eVIdUqtga05akBmI5CPMWqLYNwK2cITwh0CU8kBOV3cQOQoIJwRUCUu4ve1O2DKtYc46KDm44fwTu+eRNuPHIYo6ISrJJFsIUrhnTbfrSZrHPRgaFRXRVaiTGPiSpp2tVSfctNf37WYB1ndPt4xNJOXL7vLDzpvAtw7s4dWODnEPRxg1X7tc4dlnqGvsm0cq5pcUpVbq48QeXlqQQEXo3sGgVguBEusELwZ2tUK8eoyCywOZrga7d/E0W/i8suuQS9poMeY/dos03lJK1DCZwJZydATvDlLXCMMMGQykPV0edEddmH77ob77v96xjWHTy+eyauXDgXjymX0KvHaCab6FNRV5RqDkhNBskWUzmE235kgyoVT2R7ysZ6ijGvJy0dqXgnzMEEo7zGqN/DtOqj9/jHY+crX4SNC87AZr+P0XAiG+qGtullR3alvA65mg3m+Y/c6PZmuC01OZC63Z4yi5N1pVR7hH8B8fh6ZWXmVKxVyt8k9GIe40wZnnJezf6MEUKR5g35sAslPBD4DbvjgFyToccCASQ/M9mOSskr6Gb1MqEVARTruV31RhUs32fIQXDruZfUZf68jsYnSdfsuCWqpRUqLZyZsWilsf5d0C41RYSeMoVjh22tsq3jfwRyMxDOEtDznOO1mKCDChT4siFikYtXlmP3aIKNT38Wg49ej5UHT6AaO0tb0CwkoISZQq0EtuEowPppzSCwNuK0jSuBPM+PSvnX/Gu86zs3Ym3jc3jJNReiV1IRmmHMvMnIM01WuB6OBkC8pskyljDEAJPNCVyXDBKTyq2snO/J+UaVpyC18cvMdjfBR8EdNqwEvNNncBwWpQAXz2J1FXjXu7+FPWc+By9+NRXABDNeG9kckeyKrRB1DnX6zpRlKxt+Kv0EZAxfrZpj9uy267MNUCcALEAZTQ88jwTOEgQ2PPP9ZFa7ZOEfgIsuDklRnQCmgBnvIQECE0QmEPd4YyyAgXxSR3M+Ks+39HmPRs5hpl02VZB0eRD4rHq2yWULS15apduMVecZrOZaTctwjamUz2xb246cL6JxaTIR6OMxWLFfz5SicqnQfA6rbUDgVs4CYqh87RxeK/NbykoDf9fN61ACabL5HVCN73uclef+ftZEimd9DxXO80zpZGXPGWHrW6BHRwHaAsfuTLKWTgA+rQU+57llvBWZc0t7WfMq35YKS18PrvscTbffdhvWjq/hqqv+JU6uPoA//pM/xFdvuhmjkaS/ajay+j+aARR3P78HpLGjY+J8yAvsWdmHX/vV/4BnPudZeMtb/hpldyd+7EUvR51zjaPi1Y1NvLcq0kD55IbtdKZgg0BSuyf7fQLg1LDFeUFFM2Et/35zc8PZ0aMxlhYXfZ0D/m4HxZao2oHBtTekZMOLVa2+x8oKWkDaDUS8d1mRn/t5Ihop0pqSrJiVZ66JZPvuWaZ8zEuqgJW9zPmknGfW1E02grN81mAjS8xF3hesSKbymPOU7iWOyEgqZ48N56ab5RrKEvLyWUMZurT4r90U4ulpaJtU/xyzboqyitlZ8a6Dm5MMgJ1jPI9P4L2Kn8d7jJoThJkrAWA27bERqenwQW0iRX83X8Khg7fj4x94gzKA/8WTdkkBzDkm5wypktmSxLuDXSdsV02Q7UZJuQyUJR7/3Pe1e5btf3W1FWgr0FagrUBbgbYCbQUeRgXah6mHUbz2rW0F2gq0FWgr0FagrUBbgVSBO66/phEkY8ahdt5qqz5k/aoETCSrP2YA5zUVigQItNPLcPrEFPd86RBOfOkELh6diQOnOljYGCMjFItN+6QcSmAqwTlDWiu/lK059z1GQ7LKPd3cGcD5Qoli7wKqnUtSANMCeqKNRKuntGkfil1urCa1zHTsPFputUtZGYoXQZywguaGviFYqQ1EW2EzF5Wfy2zJZGkZiktZQwds5jlEHu9M1UgYKKdY2+iWnQYV1cFZjsODIT78rTvwgW/djmP8VsED4l0qyGwlacWhtn9n9p6+Ds5R5HVpuBnMzenJGCU34mnnO62xb3EJFy6s4HH7D+DiA+fg7MVl7OR3ELJNaKHLDVOqa5x1OpFyjfbSc3Du4yCsJDQl0OAmpyScYbtrUMt3sKbc4E0ZgwKrRY6Hjh/DoSOHcf7552Pvjp0ox1MUhIN1I8iMfokRLXWpEms6KKg25nVKuaJsCLDISGofNgN8/cgJ/I+vfQUPADjvrEfiF5/xApx1ZAuj2+9Eb+MUlrYGAuIEwAk2GFQ4D1FHHGDAm9DMVqQqkNeQ4NG2p1IJCR7xXwirgUleSck92rWCzlMuRfd5T8fk3HOxQTXRhM0IDTabsTKNiyZDr9tzNnWqVKgBvbFtgC5V4szKlyB0goKyJJ5wWCnr+lKJNfH4kfJVSvNUd278xwZ75IHaFduqJW+8pyxlU2Jed6ErzqHR2Op45kwGCLL6q3JWrKaC8109/gyKEhDgesE/j4skRbyUiWFH7szKTowTQwD9UMUle8/Y7I+6cJgNqUKjStPeoWq8MHA14CRkSiJTHlcCwPpOqca7GA+G6JRTVHkfA0K+ZoJeM5SaePdgglPXfwrDj38au4+eRjFpMKKCnddCrqoBsQlLOMdCoezaWd3tNcFrT6NGFarFM/R+89/h7bd+BidP3YCXv+xi9KuhlbAEwMyrjlz1ThnnF8rqBO/nAF+S48jsTM0DbljgP2qQ7wAAIABJREFU3OW8S6AvqcEJUtIYl8ozoDGB53a7V63Dskh3TvfhI2O84x234YyznosXvPKXMCkJVnxdOEuodJXSn/nKkXVpCBX5nGo6iCvUcfauGmY4LqQCNpBMczAdY7ovJKvn9O8JRiZl8ExJGzctKfylgg9bV/4e80z1kerUtfC0NzyezX1e4knKYiUwZQNNrOmE27E+auxzHWQziDJ22ahgtSFtfp03n97HddQIPh1XugZWp1LFbEDIuVwWPR2ToR4bbtyAkmBi+jtDRgNw35dDJc85LHeLsAzXnLRzgBtyEvhNylGu0YZnZVHJ0cFgGLKb5jGwmYC5u1bxOsfcYM2Kz+9tLOHambJaU80TcExqTX5Wsgn39fU4cK5sypB1owrvZ1wvkmqVedx0vfj8Zz6LM/aeiR968uW4+Zufwf/9J6/FQw8ex2jM5wY2NPDq88ZBWJkyf+fZv2nspWNivv3Fj74cr/39/4SqD7z+DW/CU3/kKjzpKU/HJBvouWY0YFZ2psYoZ35zQnBN9ZzkuuBmEEdc6BybsGAmwI4cYF9zXz85N+jap4YBryVpvEihrTnjOIvUCMN5ZgBs2JsAsNw22JhAOBmxFYqbjkxsnrfvy/xurzccs2rs2db0s72ZKI13jj95weh+GbBezYEeq/xRbnCy+GdEge5ZsgjRsbphgOuArfL9tOanGndFeD7Qut7u1H7eVCOfGqM859wQ4Aau7ZnAqRklWVvL6SPuFOoHVEYzn218DrxmbGCrOl09x+i5j+O64JmOUVULKJoeHnzgFnzqo2/GZWdPZQGdF6O49zgDWIEYjChpCOH9bMTzS8+1il7Iczz+6lYB3P6XVluBtgJtBdoKtBVoK9BW4OFUoAXAD6d67XvbCrQVaCvQVqCtQFuBtgJRAQNgKle5QWdbRu3PxUatAF/Su2VEZlRHmqhOJg3WT05x31eO4sSXT+Di8QGctZ6jf2ok2JF+rEI0PJ3lss38BwOqUuiUNq6lwA2L185UOcDFQol83xJ6u5fRVAUa2n8mi0wJWgz9qNCwsteWf8niOamwnE3ov9eGneyibYlb5syhLBXTKLtOwh0Br9wZpdzb5IkErNI5hZJxNJqg1vfnAgFSEjLTjxC7w88mBKb1bYmvHz+Jv/vajfjG2klMI+NR6hFl1NkmM/ZBZ2pQAw7nAFs5NNIO7EIHWMkyPHLnblx23nm4/Nzz8chiAYtUTxVJrefry9fL2jt8WgejsXKcubnMzVGqZJIKU/mNsoKkvSc3wSE1tuwgo66sTZVbrchNaFozMjtzs57ggcMHMZ2Mcd5Z50j9LPvqsXNAx1QSdnOpZjNQzRrKPm7lU10cwN5QnPXjRj9wbNTgnTd9DTduruMp11yDX/3ffhnZnQ9h9R3vw/Qbt2Jp/bSsXSn52W79meBUAkza1JbimsbV3NC2+lmKxQntqX1s03wCFJHZWNPKu8CorLG6q4/sKU/Avhe8AFsru3GayiVmuHZqAQMCHtaOm9XeFO4oN5OgUrCyY7UrYTM3v+NqGxBwJ5w14EY9x1+y0aQVq/IuEwz0tRWn5gUJUERVoqFtNA9oUzxZKtsKNyPslQ0o0UlA/FCVWeFbSZVlMSznRlIyU2FlNSI3vJNSuQ51Fd8z1rz38VhBTygV8ySO0RagJYYjNzBIrZgzM9LjnxmmHHBSZbImyjltUJZdQXAqFKW+jNcolzesUanYI5CvOjyWDamBs6qv7MblfIoyK7ByehOHP/ARNJ/5InYdW1djwphjgDOWKl33YCCnWr0zt+d2PQzWCEP5o2vEY+T8KHL0Xvub+B9f/SiOHvk4XvmKx2KpxwzgMUZZrWMiIRfkK60ET0pag3B+YljiKz+Xc9j2sQmGeh21rSqPhfAuQRheWwNGA4h0fMkCOtlnM9dzMBoJwFHJeOjwEH//93dg31lX4qU//u+QLRbY3BxI2cm1j5djPBlLFUv1qbOieewGbgbztuAlHEqK9gRE0lhMyuB0XNtVqra3dgbqdrCb7iGz9VrrGh0Y5ue3sbGBfm8h8obtU59Um4JpMWZdN+e/y8VANq65FJ06xqSQlzUxpyFhHe3v2QRka1uDd64JbJmK68C/YFazxmka83Eda2bCW8WdYBYhGe9v2++FBH6usZWOqQ7ba8rjSWrRZMmdPG95TqOhVZALiz2tM3QPoAJS1vRUn7IZSrm8tH3nmPL4s6W8K+01kvOcDSYGtVYGEz6msWWlKR0BeN/wP1ONzqYXq4n5vel6pvv+HPgbLEo5qmsVyvIY12lsl1zvhgN8+pOfxFN/6Edw/nln4kMffSve9ObXYXV1jK0BJ6rdKgh/kwW0x0qClD6xBEBVr8kIVz/7Jfi93/kj3HnXV/H3174PL3vlT+OCRz0Gg8mm1r2UXz2iuwTHQ2pqCTXwbD5SJSxLaC4AzoLWeFJ+udXVnCfdLu+lU+XKq4ErFLS8l6d5KfW4nn08ruhuMhpbHW4QG8p6jQ8rwBPU5pzg/Eyq2cnIOe+RIDGzQGdjD5uODEcNzq2staU4x3mCrLrRx7MSP5vHNByNwqUkIG80MJSVG+c0jtiFFRnAVq5znHFuaMboGUkNZYT3gt1+zqDtvJuVfGw+rvkamdaFdM48v5RRr/cr/931tYV+wGeG/qrFzve8khEBdPuY0p2iAHKC4BpVSf/vEgcP3oIbPvbXuPiMAS5+XIVuN5ojefzMOub9Xtp0PzNvj2PQ+YRV92Of++52z3L2XwHtP7QVaCvQVqCtQFuBtgJtBb7/CrQPU99/zdp3tBVoK9BWoK1AW4G2Am0F/lkFvvnhFzgDWOolW+6aA1tpagAcm+1UwzaZLG65x8Xtr8GpDN/58mEc+fxRXIrzcM56gezYaeQ13/fdj2zcwE7Ag+qi2Q4l/4Hfn0CRAFbYUTOZNa9RLFbI9i6gu2tZ2atgPik39rWB6Q1Ffj5VRCZP3LQ1VSlkD2ntCTeApRKKbEipPLVX79cSjxIypZ1TbhRy81Cb0oR6Kg8VPpk+1+o0KuS4r1lSGi240CVF0mYnUBcNsoJ/VmA6znHv1hh/+/Wb8IVD92NAG8akUdP5zH+0R7pN+ci8XMLRfDLFSlVi30If5ywv47H79+NxZ+zHBcs70Odp0LJ4NKD+GBltG5Wxy/1pgjdmQbL2tNl2LqMBRS1VWFJhE7wx41iqWCp6eD60OWSGJa1DZ4CRG6iFlZ+0i85ybI62cPDgQ6jKAgfO2G+bSgIHbloL9Pv93PUtmwLjKY2WGzTKlWbVMmVbUi3J45PqqiwwHOd4/x3fwm1Lfbzqd/5PXHzFE1EfOoYH3/x3aD7+OewdjlCOaPndkWKLl51qK26gC2powzvhSUAJj9zQ7ThvMG9yZCOgaALQdaj+tT1tM66Q5Q2aaoph1cHmmWdi8dnPwsLTn47TO3dhSLDAzX6eh7IWrbaT/WxAWINyWkVaha3Rls/tnJWhSZggYGUbVNmxy/KSm+QGylYcBZgIhaOaLCyf0nikAo2/a0M84I+AL8FgwGerAT3u1QASdrqyi5V6krmHMloPBajBjxVtVsy6nyKsOJVrWQqayS5zlvEbMFjA1Payyqyseb7OdyW8IZD0XOP3GzCM+XpZ0hOcdg3GaRnOuVjTrcDXmXUSNKgKA/wRFXpDWawzL5ub/0udCcosx/LJU3jwPf+I7o03Y/noKWSjKaasA+f1lFnhPv8OAb6yk90EoIxbna6Vl1R2ylCZzQI87n6F8g9/E3/3xQ9g7cSn8PKXXoyFri1tR9kEnTpDmSAR84sD7KQGGV09rSkxSkP+LrgUarwEFwx6DedSo0CyBk8w1SCRtfXaLtAk1SDnEse1XQ+Onahx7bV3ygL6mp/8VWT9Dja3RjPFa14uys6Wc0RLaQB3r32sDW1XDQiDixtYRSND6ity7ZJVue8zhjkBBFPTw6wFxvch1oPXNjVuUHWr3PW6wdZgC2tra9i7Z59yRAWWYpxp/YzmAuXn8rZB62vOSxHeRMjmDUoabymztLEFtgEwc0PdCJGUvIKYVDtzbYw5xSzcpJhNVtBc67hmCkFJfcn7KvN3I4JgZi0elu2pQSVUvp7bblLSmiZHAMIrK+g1z5mFu+Uc8qrL5pOJM4NlE2y7aa+Jvi9zPeffcZ7yGhAO83Wyz/XU9rlLiRnNJxOrWa3oDbtjQTXPQ1pGp/nNhhdfbwNOvp5/xs+yEtnjSKricGWQ8bsuhevczTs4eP+9uPWW23D1c34MS8s53vzXf4z3/eN7sLlJ4M7r6MxVjUmtj14jEwD2WPA5uK2tQbcD/OxPvgY//7/+Mj76iXfgm7d+B6989c9iYceystz1LKJ7SIOp7uNeWnk/4/os9XLF+7wbHtj0xBrwuqY5wWcPQtOU/cs1Q2rorMSUThgCvHYsoHpX64metcLnQHHAPMeRfneDldXcngtWCqd5IQttrRGu9SyuXOPV0QO0Yve663GUPofnZktxWvcz25pZ5FNZ2kttHE1wGi+MwQibcwNX5ojbTcAgVE8pUWs3C1EpKyN9jQM+57E5gM0+zhdm45hNV+YKdo6jlPE9V9a68YJXIzX4JQCsRqWpj+e7nQb4POj7lZ5dqNyv6dBiBTDBOQqOaS7jXWRTAuDbZAF9yVkTPO7xXZQVVb9W+tpOOqmcvbZynKRs9mSNzsN87NXvafcs2//maivQVqCtQFuBtgJtBdoKPIwKtA9TD6N47VvbCrQVaCvQVqCtQFuBtgKpAjd/4EcbK2dDyRWbsQRIgh7J3pPWulSW0fZP9oFUZubYWs9x15cO4ugXjuHS+lycv9UFjp6mu59dYaW0sjpMWZkhNdJGXSIC3iqODePYBJZFL/PZQp3ZyzHZUaLYtYR8oYcpN1epGAv7T4INblTyPUXXtrDOyXN+bFK9UhEsa159bFhPS9Ia6r4mQdgOTq2v4/jaKtY3N72Rq81OgyBCLuXzTSbewA1gxY1YqtN29jIpAjtVjl63Qp8KHeSoOxXuGw5x3Z234vMH78cJQV9CdYJn5xBrMzkUMgS4grJNjaqusbdT4VHLu3D5WefisfvPxFk7dmBnv4cOwQOBUJZh1AwxmowEO7gRzU1rAjNl5qUc1oA3VbfPsNeZqpcWr1ToRlIoiqzw9WMe33QoaZTAkjZ7bdFr4G7lGOE3YdzRo0f1RwcOnGmoF/mL3PgNh2NZjI5HBi4Twjx+XBk5kTwmjj1LpZSNu44CX3joIdyzuIgff+0fYce+s3HfF76AL/zXv8CFR07gonwFOD1UnTNmGfJcCV157bRhP9F5yti6AQaEV7xGbCgQkSAwFyoWcJ4q89ggs8z7mHSmqBlYTLvWhQWsnXUmdv/olVh42pOx3l/AkEpJDq2qBJqxXqt8ZuZ9jgi1K9RZg0E9UGaixuBMbZcJtgocRL6yALCyHAnpDXvSL4EVXQtD5qTOs4Vs2L+io/rKvlXw0tbfVJ1p8z/AgJTugrmZmgV0voITYdkZjQ5bW1tYWFgwBNKcsbVmUlbyGMYjgp6uoRBtSQUv7fgp4BWQR4rCUDcnqEjAkgAK51NSVlmB5+NzU4pzHg1OrJbmfBfPqwp0s66gLi803zuc8pj66ApYTLDywANYe/cHUHz9NpRrm7LslvKea4muv1WsUnex6UVdHDVqrnlSGE/dN5LlGHFNy4BeXmCLTR7/5T/iLZ99J7KTX8A1L7kEdXNKg43NA+RefB8dFAggbecdEDBs1A3fM9SCCgarysvktJFa0wq3AeFeLOLbM2wJ6JP6k59PxS4ViclCNWU8s4ZU+PLzjp+s8bZ33IoD5z0Pz3/5v0VdKW48XCEaZ2WH1a3AE49/BtoM3Kga5/H4mtlVgdfGsND3FsFfwizeRyrngPKHQFC22qEANrhOamsKNm0Hy9ok4G3gZfAvsBZNLQRXBI1UtxKSct1RTi3HR1jZ2ipbdhO2gg0VukEnrYitBpblNxsLZGdruCfgI3hk+2l+l2x2edXi+DVOI8tea2RAUFmnsxlgyKzg0u4GhMhVheFwMKuBwJ4mje1y2SBjWM6lms0HbtaQlXNcF97n+Hdqdknze1sObmoGSCpmK5W55hgSy9a66noZ1LpABwiO/GTt6+YtNUYor9n2zYPBljO+w85ZdY0xILAfaxHXUa9dGcqqr+vIJiXdm6SuzmTP2+13BT05drNmiNu+/jWsHh/iyiuvxNbwKP78v/wevvTFL2NaswGEZ8E1IGXD8ugNl5O1slwTZPdtdSxXo70re/Frv/LbuOp5P4r//ra/QKfYgx974cvUDDQcspGEgJK1HmPA/OpohBOS1emFQ0PYQGsc9LoYbTGvnUn2qYGOquttKv9YB9OzF9X3bMhh0wA/Mz0PJdeIprE9Oe/JHiteaw39nQHsxot6ZonOeSm3kglBNVX+dqLg/KRbAO93ttl2M48tuzlGo0FEylkrgj0HON59DlR1l1037lklPI9aYG2kjA/leHp2ZOOIG1K8nruhwM9+k3qi5jPNY0FpP3MKBushYb7l50YCxyDQFcFNfG4isWV0ZG1HI5/1vo7RkE1zsrPW/ZJNQhNkbPbgNSg5X/mnbPArcPChW3DDh96Ex589xaWXL6HDXGhGMNAhgBEPigop0NQE5Vx/PB74jKsYh1BLtxbQ7X9ntRVoK9BWoK1AW4G2Am0FHl4FWgD88OrXvrutQFuBtgJtBdoKtBVoK6AK3Prh5wsAJ3WhNk+TVXBYUWpTmBtpRY6iKVBm3PgjwsqwcSrDt794EEe/eByX1ufggmEfOHaa+7KCPrRCFkDkZqk4ylzJQhiStogTIBJY0EYrFaixEUjGWOWYruSo9qwgX17AhNBOG+qQbTA38LR5zw/KuWluK0pu2tECVXma3A5M6t+AwHwtj4vH6MxUb0BOmgbHV1dxfG0NA9oQakPem7/iYrI+9KYnIZ0gFoUhDe1pqRiJTFhCx7pBVXcwHdcYZBlO5sA966u4f3MDG8xWJZDIckxqWhJbyUnFWEHV43SChTzHvl4Xj969B5eefR4u2rkHB3oLWCEUZL3kgDkV2PPm8QRTbuBGLqeAJpVdhInKCvR1oOUoVctSe1vEJoXQmCppAgcpjmlW6o3gkZSrczAj0LHNtnVm+YoMJ1dPYjAe4MwzzxQgqGhPqxxFq4hKQcJQ4xKKMN+SqqiKteDmOxVD3NS1RTGv4Qg5bj52Al8bDvGK3/l97DzrAnz8Ta/Hyc9cj+fs349dJ2uMjpxGNpzKyrcLbtLacnpaEdQRrNQouFnMz2fdteEd41LNDlZ1b7ej5YYvociUL819bQjwNpYWsPGIs7Hrqmdi4UlX4HRvAVso4MRajoOB4R+oiirR0LV7TDBJeZ1nVa4sQSuXuMlMMJIsjgmGOLBYL1po8/XKLRR79cxx/Y18x2PnVRNoUfksgEyAEBnVHA7cxKcKeTbna6uutEnf6WBrc0sAwe/lOXBs5wLihBkEioKIhFHKl3RDgMEcVeSunfODo6kjxkwCwIIDYQef1gNbOBsA07qWMGpmIetRN1s7UnMKIQf/mQVJwKKpKmRjoKwzTARaCeEJSnroTgnNxthx97ex+vZ/QHX7d9DZ3BJ053iw2b0N733onuuKgm4ajKkAJ2DiujJtlOM6KDtaKxbQwXq3wcLr/xRv+cRbkB3+DF7y4suQlVuyn55ORwDt0o1XZrb6gitNLYvYlJWqOopjWXUmZ4S45knhLQAagC/ZvGqtC9WmcnQDROg6CPCkTGquiQXU95B1cPTEFG+/9nbsO/u5eNErXsNAcSn/OY74i64Gc+W50Yp/rEJOoFrjSOVJlrUGfnEmavhI/96wmSLGju1b/ZlWg3v9T5bBbI7RHOC1jWvN8+fY5HyQAwTXbSrfC1oec05YrUoApZoQjFVW0TOr1cdkFwLnVM8zigkMuRYZcnodnB13WGxzbU1rKiEb7Z+drW0oRvUsv2U0HMaaHNDU017zXeBLB5KpuUrraahUS84R3oeoAg31JxuBlEHKNYrXl84NytG2IpKNLLaZtiJY94SwV5Z6kesrFaQBRQ3VnNGdbIANBu1KIDtejUHPZUI6jwNm3hoySimakaPZLlqwUXmzBuYpL3za2AqZa1uvv6joBWXKRxNHkRPaB0TPGnR7JerJBj57/XXYsXwOnvGMp+OOb30Ff/Jnv4e777of9dSKc+fIuvHIQ9LXPc2TNDY0DLOpzv28/Rfgj/7wz3DgnLPw39/+elxy6Y/gksufiPF0hMk4xl02xngyFOjjHHGsxFSgVUYHcgnwd/JZg+stHTSktm4QzglhSxwZwXJK4HWOtY6fkeyfWasEi6VaL9i44TEpECvLcSt3ObbVXCN1d9y/YtzxeNQMwMY0qfz9HTpOrtucG7Swl3o8crQFXv2L14DXkMdAu2cqnZNS2Gt9cppwM0e6X6b1PBaG+VxWBnjkwEvhz2YUrtnJ3cN21ymXPjA4OhyDEjmna8mxFo170XygqcOcYN4T1TTB57sIoaezihTuYzW4ETQTBFO829AVg80g0wkmbHSs6DYyBVv0JlmJIw/dgk996A248IwhnvAvdqIox9EsxXoZ+GYNr0tI5WMc8DyUE87x261w8XPe2+5Zbh8Q7T+3FWgr0FagrUBbgbYCbQW+zwq0D1PfZ8Hal7cVaCvQVqCtQFuBtgJtBf5nFSAA3r6Jp81kZd+mJFq/Sxvy3NSmio2bzYQheY7NUx3c9aVDOPalE7g8O18AuDl2Cs3Iajoqhu0SSxNgK4j4HdyItcGgIa+UnvqxHajgr2VKsmHNyg6aXSV6e3cIAA+5Fc5j4qa5QKIVWdykHjdTZMrOtMqX3yWwIAtMk1qrHsn/cqDgawhEvCkvK8GywICb+mR+FZWbwJR2jKH8ckaqDRulMOUGsSRuPqMhKmyMBxhMhmgI/cZTDAYjrG0NcGw0wPHJEBvjMTYHQ5za2sLqaIj1mu/TljaK6RR7e32ct2MXLjrrHFyyaw8uWFrGzl4PJTcvZak4Qt1pMGbucVRPGbKNbZppi6gMVupf0qFJEWOAqBxYZFhdXdU/79u71/WO3FolBHJDVRfNsJGKO/697TyZW2konKAPYQhVt1RPHzl+FHv27sbiwqIUONZhh71xWUrx1SGgiHNm1m+y0yXg4UYrIQO/S6rMBrjj9BauO3wEL/6t38RkNMb1b3gdfmhlAY9ZXMTyBrD5wAmMTm6gHDcCfvXIm/Y1gQNtfnn94jupYFceqFThBqUzpVyCUTrXLmopiflZOkS9j5vFgx0r2LrgHOz8V89A94cux3FuojdWwFr82mBIAJ13kJOlDSfoEvKWVj0V3PyWsimBYJ+3/k5ZvM4C5nETHBB4pXmiRoGok64NVUpU6g8H6FbdOSwjJJ5ZyIYKK8AB1XMJIBEOpfzhBOQ4bgg4aJXJOUyALDUYv3c6lgJQqj5edykqqfCrBJo0Lupaij6pQmcWyp7jCf46g9QKwwSjez3miXpUG2IRdkS+q8Azbdhzg5d4r2yBaQPNOk8zZTIzb9kGngWqCbBYTNC99VYceeu7sPPB48iHVF03tvkNq9c8gJoVxwmSdDCWUXmNjNbQhMBNgUnf471qMpzuAktv/DP8zUfeDBz+DK655grkBMANwRDBSSnFJednVVaaV8r+FpBxvQh2Upal1qptij/+vXJ+ua5KPRyAA8BwOJbS1YDUWd4z+MbxJejudUCNIOMpqtJK6uOrzQwAv/THfwXjnGuV1fLj8RB52Z01RXj59LXifOH5dLtd/S4b1Blo9jpvcGpbWzcJWHEo+1f+L5i0IwecoZqyZzl22IzAcb29IUPzNJoaEuQi0LbTQVwvQtjIWeafcd1KQFm6QK5xQc4NmZxvSxtjwcNQv7sTYK5qVu2inlwXkiqeAJgKy6IiyKdKPVP2szPnbcHLZgyuZ7b6Fb3SPY5QSoBPc9yuGQLIHJfMvA6LbNnpwla9+hXNK6yxIFvBaxz5qTGG9TVqtqBS1jNBYDejrbvXXv5wXjuzfNt1m2UTxIt8KWcQWPfPsBlnI4NcAzgXCdDDvjxdNwLglHsuuFmPlfsthWbcF3TrIkzuMqd2gtOrR/DZT1yPpzz52bjookfj/R94O97y1jfg0KFjqKehAmVDRuMmmNmzA+3p9cxhZw/Cdim58w64rvzwE56O3/7t38PR48fw/o/+A57/wldj7/4zMZqMMRywAITr4XABAmDbb3MMKQ9Z+dpKlPUcoI02c955TxvR8h1am6R41VgxpFfshOzjA+JHgwzvb2k9nP9O2/+eCk4QS5txPgel8U1FbbJb5zGoCSbs9fmdGmMx9lgLjk3OlarHeAKvB4TVavLR671+GwR7jTf0ntgFQdbxtrRWs03M7fQds4ahaP7wXEs55bYZ5zphMwWOY1tYSxEcY5VzznnzXLtKPV+lH4/N5AJB9X6sK9Hsp+c8rm0R2cEoiZmAmGtLamjg+ikA3KAzHWPMHPCKz39ARXtuAuBDt+KTH3gDLto/wBVPXEFRcu4kVTmt8dnkQLt5N1BYhe3mCDdl8Fkpw0XPbi2gZxew/Ye2Am0F2gq0FWgr0FagrcAPUIEWAP8ARWvf0lagrUBbgbYCbQXaCrQV+N4K3PKhH/suAGwrOyrQ5ooswQP+IlypudEWVohZhtMnG9z95UNY/eopPKF8JM4b9VAfWsV0y3bRVAB7MzZIcGwgK6NOoNdKDSGCULTpDbGBZyVwgw7tYXcW6O3bgWKZSktbBmuDl2AkYAlhVaNcXcMHqZvkwuksXP7YUdkql4wgjNBBG99UXXnTklaahLzOTPUxEMrmAT4oA2IunzbhA+IJw0aupfLumLPIjVqqy4LkTGibWVNNa/gx2Zri1HAgAHxkcx1H19exNRhgpdfDI/buw/kru7B/YRlLArkEZzwHfjathIfKPCWcplqWJIGQVfnHykU1WLSA9w3IAAAgAElEQVQNtJW02hOO7FZujPM1x06ewOr6aew/cz+63Z7VkAGMlfdH4CP7VG+6J8XndktQ1nUG8KgeGo9w8PAhlFWJAwcOhM20LZb5Q7jDulJ5w9qzNYCQ1UCEChpufhNmEiwYKE47U3xzbYBPHDqKq37+53Dnlz6H4vbb8cxzzxUsb04N0WyMsXV0DeOT6ygHDQqqQfMCU5YlNmplS553ZNfMpoaUU2mb2VAHymbTIIFjIBPcMlCs1QWRoVPnyMo+1vpdDC57NHY9/xnoPP5irNZUbzHTtieF37hDyMHrM8F0wIzJDnLZrfrzaNGrcQNvyst6VpvkzjUU6NV4tgVxzCgr0AQnkmI5bM1pDS31d8q/NDAbT6kONNWRnSU332lLHUBA1rOCJc6rTPNems/YfLdd7ETwRpCLCisBLitMmWlMWOyN+FCARk3VXCELW/n7zudnwC+p2kJtSFiQsmENLg0dBYOZXUyra0d9z87JDQ1T9IoKGJPCOLNxrA37HspJgx1Unn7lK1h9zwexfGgVnQHtPTkGG5SzDGatWF4PImOVY3XCecXauUtE2GpcUlPOr6IivMLSG/4Mf/vBN6E5+hlc89LLUfVGGI0HmNI+nbWherLD9cpg37aucyBuVS+/3jbUUt9xrYtGC1std6w6FBw1UJ3DOFsUy+5WhMhQx+fSwWAwtEKV47meoNvr49jJKf72bd/E/vOuxkte/SuY5FOMNH4L54J3wm6bTQ2Em9GUwOtBhS3Bs6GzAXCypU3Ahv+esnFTFqytU21pndYO/m5gOG8o0XsJgAn/k1I/nAd4LCk/lmscvyNBQDdzpDlMK/exobvuBfM5ngBtUvaxvrZ45hrE87LiPqnWeV/gvVG27FUVCuPCzQ1qcvCcIM+X80Qcc1Kk8h5k0G2rb05vOkgkq3TNW+VLy4pDqvGxCHHk0EfOra3e3QDAf5Z6lI0EkV+cYJRAHOvJzPDIU3fjBVXdtoKPDp9oyHCTgK5FWPLO5h7X7HDaSLBQv3Mtpd2w4BfzVT1Pk/uAAHzk5fKa0VJZtu6crbLpVnuPLK05rgnPCLoPP3Q/bv7KjXjBC67B4lIXf/m6P8WHPvIP2NgYoKajhprUbFPPhoakUt8+TtSsIpcLn2u/t4CfeMXP4Kd/6mdxw+duwG3fvhMvfdmrsbC8rGMcbPJ6bKAs2UBA63AqnH1tecxcR2lPbXeECSqtU36W4LVVVnbAYNskz8c4Lymz27l2pgabNJfm8NAqbpa6yNnQQfW70uoxZQNS3Jd4WVMjl1wgoslA9zXmtsvFwsp9vocAWM1ghe8jqRkkNdkwY96NF1QOh7o84P7cgSByPeL+LTeD71KP+9kp/bDJIK1b6c/ZuGJY6uvhaA53gXAtVM1CxSy1ddzHvC4mCGy4PAPMk5FdQhSnEPdJuT+Es4BiSPx8yaWRmfA5v59Qv8OoByqEM/Q6PUw7JY4fvR2f/tCb8Kg967jsiiVlAPPDeM0mioTIBIAbUBls1wHnWqdMZo+Hx131D+2e5Ww0tP/QVqCtQFuBtgJtBdoKtBX4/ivQPkx9/zVr39FWoK1AW4G2Am0F2gq0FfhnFUgK4LSJKQAWnrJJGaw3ebcPVadEqY05KgMbrB0d464vPoTVr63hiu6jcP54wQB4Y4SCm5iRtWj7Sisn9U+0GYyYN9pteoNPkjhvWkpmmel3bexWOUYLNfr7dqBcWcK4zDAOsMtNxEKKk0b2xYaWyUbUObLaxA51iuCT1L+Zc31pcSp3X0Njw2AqbJiXmkyq+fe1gWVsYCcw4c1/b3wSAAiScaNfqkXu1NJ2kPbOzNOUsasz+JoMvcxZqBNmcnKjlnbIhBWdDhbzAhU37ccTQV5a2hL8EmxR0TqOvEN+KN0Is3GNiuoW1kbZlgEwA247J9PgXeCDm9aTGoPpBMdOncRoOsaunTuxQODK1+g443sjx5M2rkkVqWuWIN+2kcUNXCqD19ZPY/XUKs455xws9hd0vlZIhXkmN48lXjI89DWzWkrwgWCLUJuZe8ybLib4zMHj+MyhY3jk5Zdg/babcNUF5+Pcsode0cNoMNAmbn18HeuHTwCrW6gIgGnXqF1sX09xU9lqhlWx7IWTspYnkjaxw1acWaZV180MHWBUD1CXGSrmKg9rdBaXcGznArLLHoXdVz8TwwsegWmnj82mAwrKqPrqEchlNaZ5hk3tQufadKYydMicSWV6lgFzrHDlOXvOcNffm9m0b7b6KpR4hAmhDBWc1zX12Es/zhImsEgKMo8LwWT6h0fmr+WhBohJuadMUY67UH0nGCRF5zZgzj/nNe90uDFOC1SrvgplUIYiL9T9gmmhRDRYmx9rWgcItXT+TYNTp05jOBqj3+8pg9iXx+CHyt0EjXmck8mW5oAmDFW3UqwxQ3oBvazAztEWTl//CQyv/zSWaBdOIB855aqZLIhj3oRVupR8lH7HcXIFU1JmnmFIOEvlV6fE6V19LP9//xl/+97XoT7+GbzwhY9Df4HqsTFGkwGKqq/rOxpsol/1Q+1rNdx2FwZTSoNUWbgS3gVYsW2r1fieN4b1VFXaEtd20SG21t8ndTbBjoBUJ0eX9uI18yorHD0xwd+9/RbsP/dqUAHcVBlGCrOuMR6x1YYwjIo8q7aTrXD6bl8rmQVrCCUlqK5SgJukWCX4JSxM4zu9NqkKw1j2u9SLtGy2hbOVklKsB3jUGiaFvMd+AmvJjtUZqFONx6prhSrHvFSTsXZpzsja1cp22UtPOW4IMWlxHbnkAefTuJwpXgkA476WxruS5KnkZ95x2OTrfkEIF2PekQicW77v+FpR4U3I7BiBJuPcpdI/D1UpGyjcRWO4O78mnKs8prLyvJG9MLKoG+8H8waLmo1ccV6sFQGyjzWt77YSTkpSN0VZDZpq6lo3Mzgvu+28cGPCiHbQfi2hn5TtydmDa0nJWAZnpir3fgosLi7r83gthuNN3PJP/4SttVN4/vNfhOMnDuNP/vS1uPGmLwpQ1rLOt3uIxn2op31tDP59XgGmme+ODvbu2Yff+LXfwlOe8hS85a1vwcqu/XjWlVci7xaOcJhWmNbr0UDBtcyOFbx3pIYyQf6w2uaYlDW0VNhem70uuQGDx5Igr3vUOP9SA0I0m0Vcg8dkgGYpxiPzVk0mViBr3ZYamc4F/mytCVLeh424Mqu9fqT5R7CrRoHJUPcTXmfBWa0z4bZBJbCaTjj+ue7Pn8sI5AXAw0o8rdgGyamBhRbftsFODTzJ4ppjRU0KKkg07MU9xDYwkRYdc0x1VBdEWkPSd/jftyuQldnNz1DGu58D+SyjhsWwUlcDIBX5RQV6PRRcs7l281wzuh00ijdB0cOJY3fik+9/PR6x+xQuvXwRvT7dJry+spGHc8fyYjZ6cFz5Gmi8Tfj3dMoo8firWwDc/idXW4G2Am0F2gq0FWgr0Fbg4VSgBcAPp3rte9sKtBVoK9BWoK1AW4G2AlEBAuC0yZZUTtuz/xLss1Up9+RolUxlHTdGM6wfr/Gtzz+IEzet4rLuI3H+dBE4soZ6fSQFMH9RDWvqRmgSYFf7gNwO1dbi/HqkzUDto3pjXPnDZY5muYPuniVUO5cxZuZgZhtjweTYKFQOLjc/CYHiiVFZj6FSlGqVG4aCZsyFJUDz5q4YdyiRtbmqvDserw+Pr1R2LEFi2GQr80/HyDxKK3QETZtS/Il7mDX36YsORrJTrFFS7cTsRm1kEgpwM5zqlVBHCe4RtIy5I42S8Jgb+tzbLHJZEdPmOtUnIyQl1OBmblhmOyvWgMDKL9Isb7Rqozk2yfkaguWN0QAHjx1Bv9vF/t170KPVJRWOtNulkk6ZvAiVlzeGCTt07oJmVukJxtXOM6SF9n0P3Y/lpWWcdeCArE1pw81NYL6WiiuqpAk3WGSraGLTl0CH2bn/P3vvGW3bVV95zh3PufFF6SkLFFAWSWAwGJGFsggaOFVVG9s49Kh2dfWoYFfbVTZO2G67XU7gMsYGI4IxAhtMkDHZYJOFMkgI5Zffu+mEnXrMOdc654L7C+jrvhpv6L377jln7/9ea+391u8/5yQkp51xmuKRZoQPfPNB3HroGJYBPOfkVTz7rNOxs1gA43ZRpsCkRjlN0BzfxObDh5CsTzDo+D5Od/WVlx7X1tBiB97clnWjLDC9CR+vuzL/mN+qsVljSuXPMGRcdsz7HGCryNDs3YHm4nOx88oXIz3ziTiW5pgkOdoJDcE5Qio0eYotNT8UKMUUnYs5t791nq3EfwHysV5UsRmS8yJanWsow4YEKvRpQ8nrbHtYwSNBZI9tNhVYhO73p52noCPFzFTzBtiojfrp3M6VoMNq4ZArSnUx53+YL77+UZXMD3BDAz9bStAw96KyOoIpqW4DeHa9PUejotHuvL4e/GxC4I2NDVm4rqysYGlx0eMunKNgE+dGPRIMyqlsTgnxqHwEhuUiFpMCq+vrOPL+v0P16c9h5cgYJescLnRFG2NBGkO1aLfqXPBgYS1bV0JBNoo0Und3VKdmBY7tWsCuP/ht/NXNb0B9+JO45voLsTig4q9F1fE4rOilIpifSeAv1XJQkakOhAycFwKazhuNgNwwhQ4NVMkbGvOLc5h2xKypFbF2ADAEdRY6P4tjxT9nJXPhEGAcOtriHe++G3tPfTGuZwbwAlWIwSa/pZ+2GxGi2nueVWyl4AzAd/PcXB6XlLTBljlmc8YGAgISKgT5WmfHsumAaeNWd1td7AxT5uPGuRDBrR0a0hl8VEsBxzYh02w8egxaRRyVvLa4pT2w7ajngM4qYOYx2/I6gmOrZKOjxDZwHGxuuW45jzs01TCfl81FIWrAwNRAWYCZa4yXYKnTea1ph89rxr+X0pHHQiBXDFR/r9k+Jh6jxkyWWYU8oSKW6lTme9umPJ6372NW0HMuxGtnAOxM1mg/PoeVwdkiOGXovbXGzJbnoIYkVAzZsVrzmdNcGEorrzWsP7Lg9phWndibkdGy2O4BHAdUoMoSvWkwWOC8qPDpj30cp+87Bd//nGfhn//lk3j9b/86Htv/qJpBfDC8I7t+kszKPtgA2PNXgQOeJw3vxQUuuOBi/PIv/SryIsWf/vmb8NwfeBnOu/h8OXVYxEksuOXXJlbg8tgNOSNUnd/rs5zPAnRwCC4fQbjN849rk63PvW7qSSHYBkdwGuvOuR2vra9NsMWXwteW01GBreumHOoAvGdOCMGWO1yzOG8I57Ve8g7INYt9ZBxrXEuCop3zbw6N3Zgwa1YIsN7OCPE+GW3rff+0RbSflaKVeHy2NDxtdM+nVTkb9mgvr7tytET3aNA9Ws0NjBnZ5gbgJpl5XrghsJXgemaVdXqhechnpGirzucfvSvdXdjGx2dYrn9sGGQTWuE8ambHd/lAAPiW9/4hzts3wsWXLmFhkWPWkDxJOI4tWqYFtBuuwjOVnDJsl82vC178N/2eZf8vrb4CfQX6CvQV6CvQV6CvwOOoQP8w9TiK17+0r0Bfgb4CfQX6CvQV6CsQK0AL6AhS4ma+HrS2ZQFyozICYG6iedPOIG3raIKvf/YhrN26iUuHT8SZWEH76FG0x8fO/2UeYLCtpHoyfmnzkttyQRkbLWH5udp8D6oaZe2KKyVoFmEAvGsZzSBHlXHP11Axqno7qn+1yexNU4NJf3DccJ0rPCnkoL1zAGA8r6CAVj6kbDetgtIxESLIrTAohWcwkQowyQcFJQTmOqpouaFNgJogHeTalCScoJKUqlSC4SkPTdbNmRSl2qSkupoQSGicGbQZfXeRSrZsO01+GbxYRSZAIXhJy2damFJZ5Z3YqASLWcCyUyZwIdghwOP+eAIc31rHsaNHsWN5GSfs3qNdTm2eChoGQBOUalGxaMtF/9KGMsdK5ZxLXotj62t47MAB7N2zBytLy7OxI1UYN86l2JZebqa0on8qwTOthPkXVCnyeN/++X/G3fzZcgmnbE3wqiefh32rQ6Q1ULQDTFOr43Lu/Y4b1EfXMTm4DmxNkTW0LpdJ5Cwb8tsVRoZm8bxc33Ctqcbi9ZJKicSwU/aymhkIZ6UqSsAM4809O5A841LsfukLMD7tZIyygeoxraeysOamNHN3s2yAMk8xmY6sFqcaL4wzgiPZ1c7sY/kbQ1jaj3IMRbWgj0nb8hrW0eo02owqBzYBRuORYJmujyxLvfGvMbctn3f72NLP8SCC7XOsj8RZQX0Y55UaIgTvBjrOCJ75e9U0QFW9nXLG54BIYGTbOLLVZsimVN5rPsurnK1VAewpz1vWoHxfKsACrEFKo3RtyCc1xcAllvIcuw4fw+Gbb0bz+S9h+XiFwkzFjRKyIzc8o3JQECIoDOVYnmRsSRBIS/IOBfO3M84dZkyXWD91D1Z/83/gr979x6iOfQrX3XARloZTpF2NJiOgcFYn829pGR0hD1fUCEJna5QgS7R29j99nXcbVIJhPePrCMWnU6rGrb6VVbjWCF/rCPAiwOLn0XrXnCLBkeMd/uodd+CkM67AdTf+7+gGBJMmWVKtSxju9+JXtHiO+bvRZjjCqAi8lIlbyFdB17cscoxGW0Ehx/EdM4J9V2DTDt8zgn9/N9jCBxW5wZ6V+1zn+b5SmQb7blsP8z2swvM1jC4DVotTLU0b6KhMF+jXeu9xp6zasMZybXWWcrTNjc0BbqCgSlPNC6G5Kc5Gqcg7SGnN9zQcHeg4lRkbbIBtkct4BcJv33hlTiBLdTb58D42jzOIYNoKYTcx6ZYVsut9HM69FwzWWkIATTBuFbUbTDIUJc8rKKrDnLMlt2Emz4/zPCpbeU+W7XFQYrvJw/cgRgkQlDrfmIp4w0z9DPOFNU99P+Ql4fpU0U5XIJLOBwPnw7NJYZBgc3MNn/rYJ/F9T3smzj73VNx88zvwpje/CUePHw8w3808/FyuyTGyQA0ochExAOZ0aahKRYEiHeKlL70KP/9ffwFfve0rePfN78Wrf/AncdJp+3yvTXLNo6YdySKdd2UB83AP5XrJYyXo5NjW/V7PFh6THAu+b+jBRNdcjVKyxo4WxLQr9pXmcbKWfC/W3eNsrg6OduYz5XSImIhNN2rs0vh2LWIzluZIuJfw76Ni2wpcPqNEZa1V3jFfl/+nBXpU2DbBKl03YVl/66hn88n3knlzndTbgtbzOeP1gvcdRwc4utfZv1yDrGLepjRX7EGwhE7YYOB7P2vkuTuvUXi8UTMAmwwNeq2Wp1MKD1814eeGXOQ0KdFwjEwnyNkUwflDJ46Mz2S5APDhg3fjo3/7x8oAPv/CgQAwu+C8/vHeS0tpwnKv0Yx78Lrs3Ayvg20PgL2A9199BfoK9BXoK9BXoK9AX4HvuQI9AP6eS9e/sK9AX4G+An0F+gr0FegrMK/AXR++tpvnSxoGaQNwpuSIwEjSOAFKmd5xE7HLsHmoNQC+bQuXLp6FM9NVdI8dQ31kCyk3yqT69AaigEbYteOGrbaKCXaDbCTmMfJHvClJ+OdNfG7oNcMG2eoA5e4VtIslKsIJbn0Ge2Ip5rj5JlWGAQjPR7Ba+anblMYRCIfX6OeC+lebx8q7tYWmclFph8oNbcEqq0n9ZZtZ/kfY4U1bbkgnzgoNgJNOu4IDqi3VJ7YgFlik1SNSlMxO5UZpUK9o85IWlgF4aJM/KLH56TyuImy00/qa+cKyPey4GWoQRpA12toS2N61c3dQWqZYX1/X5jM356WyJChLMzz48EM4tnYc5557LgYFlTKpQLYAWRgbEQTx7F2nuYqRx5Tw2lFVRPVe2+CxA/u1sX7KSSdhcWGoWkotxOtTWak85SY9Mzd5fkWBUUMb0ClG0ykOHDqEw4eP4MMHD2Dp3HORTxv8wNIuXH7mKciYsttlyCtm+k5lzcyxQ2vttElRHTqGrYNrSMYNsiZFRvgaLKGdv2qFpTednfsa1aiGkrxMOSokmBLgB3vdlCo/zgSqXDmuZauZYVrkWNu1iqUXfB9WXvAcjPbuwVrToeXftYT4Kdppg5LHkKWYMJeXStjSGYxRIak6eq88gH5nMQfz7JCHyHnFBoaomvZ10ngP52aLVmY9N5pLak6QGjL8c6rpZhbBygmuK0ym0xk8i0As/rzgZwBDankIsJdgROuG5spcqbi9lmrkCJ8bATDHUATAfK9oV+zXqQL6RXgt6BUU51yDqICMY1EOAGr4mFjZzfxJqShrKePLdIDlssSObz2Cw+95D7Lb78RwrUJaGRrI9l0YZQ4647ER2BFOJi3nNAdAIpifsdEi6zDlGre4gs2zTsHq634Bb3vb76PZ/CyufflFKNMNDBKCBkrZDH05ofIkCzbZvM5uyIhfAu9psB/flqXsa5FboRpstg3hbFkcYQ9rxHlvpZ7Hs6EYp1YpiCJgWk+13hw+RgB8O055wpW49lU/i0nCMUkbWSveaSfPz7NVrOc6P0PQP1pTB5to5QZ3LcajkcbBoOSx2nad188q1EzHEY9pds8JWcYen3Nw6yxQf963WYsHFbTycCU7tz21VY9hdQ5rlm87IV6AWdsh81TOBqHByTDTYNVrgtdE5yfb6SCes50f7HagmkQ4Fy1yQ/NMzLWO49h5t2w84jy0KtYKbloPMxPXilyvA/58Qs3YUCHFYVABOzvV88e3LjeJ8I9RKR3njBwNpPrmPGpRt4nWHMLIGfDTWHMsQASW8yYEKi15PHNnAoPLoPpkYxLt2EP3GI8zPlcYohLM+fN4XlTRR3vgqNp15ECLpYUSDzxwH778xa/iihdfgZUdHf7wj38Pt9xyC7Y2DTGd7xqbn3iflm4UXUfwbSDv3pdGAHChXEKRDPFvf/Q1+LGffA3e+7c3486778WrbnwNFlcX3FSV8AVu0gqkUoDX15xzh4rg2IzBLFiuvxw/nHusrhtsuHZzvHOssiacr2qKUGOCrb3jGsxxRKU759Z87fM1jY0oem5Rk1TIzeX9mnnyIX+d44e1lRpWc4wZ7W5QiM000eGBTQEEwDweAmqeZ8yyjo0XfB7g31kBHOIGpLS2ijl+RXeY2PAxby6KEDvOG8873XuYO597nkmxrbzfoOoN9ug8X87PcTWaNXDMnzkMumdzWS4JBO5WgHNd46MZn6H4LOFmI38WV9o8Z85vhmY8FgDGYIC0ZMMEXVTohlLg8P478bEPvBHn7ZvggouGGAzZWOb7UNdx3FKpzyc4q/bbJuS2615r9TKvQ28B3f9Lq69AX4G+An0F+gr0Fegr8Pgq0APgx1e//tV9BfoK9BXoK9BXoK9AXwFV4J5brv92KhrUUgR4caN/DnG4BWYVhja5KmDjQK0M4I3bt3DJ0tk4I19Bu/84pgfWgCnVrolskw2A50rcGUINSq6oNjR0s6qIm6hSSoXcuKZsgOUCwz2rwMpQ9quyQtV+r0GtN8y5+Wx7SW1gRhVYUF0RligRUOpCArQwGLShHDM1gzFsyPSTQXSIRxZM8N67lV+CoFSsZgJO3CgXACag1WcEPKVNfW+kCm/x/YL9ITfvCRMFqgUdqTUEGqrotNWYopOlrkEGwe+Aaq2Km9WtIM1UcppEANZZkwZBR48e1abwKaecomPiBvmB/Qd1nIOlBexYWkYZ7B8PHz+GO+79Onbu2YMnnH66FJILyAR0p7BFqqGTbUlj7ia/H5VOFLoShU+54Zsm2BhtYf/BgxgWJXbv3o3FpYWZXTaPn2qxrfFYEPXo2hrGdYWN8QgbW1uyui4GA6zu2Im/vOvraMsC5yyv4BUXXIjThwtB4Wz7x2lXW5HFjMmMsCFHuznB9Mg6RofWkY5bZFMqfTLZblOJ6U6H79iwbgzfdJ3D5jsV0rTgJmxN+f46xxQNlUZFitpiUY2BcZFj66TdWHnhs7F8+XMw2rkTx6Y0gKbdZI5mOsWQlqC0b42501TaSaUXFKxUm2WZakNoxGum3FdZAhuiSOk4w5ZWvQvIcIwFpR0Ve7ougkRx4zzkh/K8g8Kb51pQjTadzNSe8/xGW/1Ge9CoMBOUo7oqZDISJHD3XUpBKRSt/OV8Y130emKTWW6tgYnhlBWunv9eA+J6QUjCr/GYwEmkRe/h8UeoGkAD1ZRtJTV7rfkULGDrDoNsgOWiwNKtd+HAze/B8P77MdhoMSD0kbrf80hHLDtd2wYL6jcEwGweyNBV7ErJUGcVUuZGFwmmyNAsrWLj3NOx+vP/J975tv8JVJ8XAB6kG6A+vM5adFU4JyrIOZ+UmWpwE5Wtbtqgxa1VhVpigrreVsm0KB4GxaevC/9+a4se6F7vDAu9rEcQanhhu12tH8x6pT1umuHA4Rpve+cdOPWJV+GqV/wUmlxGvZrbyi9m9qugr/OH41zXdd9mjax1sItrhC1mIzDleh/vJ9arGrdvt2gW/NS1ns89qY1DHinPZ6Zm5vpSVRpXymGtOeYqXTsqoiOE4WviMURwVE1rrQ0RTMb1X9BNuc9UskYwakvz+Nker7a45diLrgdU+BOo6jah5Z7OF3aN8Jpv21zl0QeVYnwf/pz+jlbtVCYqh3ibtXDItfU90rnXfCPZLQfVsj/U91efh8dUXKtlC05ApXqykcTOALKbDuDcc47rh6+PlapzxXOlNcX3Nc3v2RoJpGxe4tpFSMykgpwQ0fNZ68okNLoUJepqMsvZVjOJ1upgc60mmRZf/MLncOzoOq675lpsbD2EX/31X8SXv/w11JTch7gFKjGVT5DQ7YLzVu0uSFKr4Du27XQV2qrCIOd97gT83//tl/Gcy5+FP3vzm7C4tAvPe/5VSLl+t1YxtxgjT4eOY2BtafevQrl5gvdpf/Ga0bqbedZUquZSzWt8qmHATUWT8VTjkepvWYxzLjVekz1GPbjklOCnklldudYT9Ep9z8ae3I0AuiZsUgsZ0gLvVJDH5pqgAI7NHwT1/DuCaDWHNG7wYb0In5eWlmYZ0LxmzoGm9dIolFkAACAASURBVL7vE27c83OLVb7xGcmfGedVbHbwvHezBNfu2Dgxa94hgA7uGRwv8ZykHtY6xaakEnXLJpYQMREcaeK44/ejZbaat1gfjlk1RHWOrQgxCLomoamxyBfQ8rlgOgbqCbpigC6XMTTKpECT5ji4/058/P0EwFM85Wk7MBgyFoFjn/WnS4BWR7QtXSJ8zXQMoclRNv/TKS552fv6PcswW/r/9RXoK9BXoK9AX4G+An0FvpcK9A9T30vV+tf0Fegr0Fegr0Bfgb4CfQW+owJ3fuiabvvGoTfWqA6zIi1ucHvP02olbuoRnDbTDuv7K3zjsw9j4/YRLl4+C2cWq8CBdQHgZjxFwW25YCXLjTltUGujzpt1sh+ONqVhM9E41xuhUr1y45GbkIMWWM6xeMJOYMcCagptvEctG2VtzgdQS5WtrKBDBqo2EgOQCkJcVyJYZurhcpuyREK/sCnvjfc05IMagrsczjQ0WYmWrYa8UH4gFScGuVSoSDEpZQqVpPwAq1+8WW97ZwJhfrbOhAoZZiIyE1OiJNoM29qW76kc4SnVvjUqghduRtLLkJbS4diptDl85DDW1tZw4r59WFpaUY0OHDiIAwcPIV8ocfLeE7BvdZc2/rfqKe5+6Fs4srGOiy68CLvyBQwmJOM1JiktQL1hG3/x3KMqUIpiAe1E155K3inth6spNkdbOHrkqH52eWVJoJab2DxvbpIfPXIkWCx3GC4sYMfqDiwtL2njfLhooPPad9+MfYuLePmTL8UzTzkRgy5H3hGo1mgzbtU3GlMGj76eOVWb0xaTw+uoDm+i26hQNCkIqVvmss4UqBxv/mVH19iIIKk6Gnp/6wJCynaZSVNFRXhC1XGw3S0pO2Pe8+IQx/ftxt6XvRDlMy/D2sIKxtxgVmdDhTxlHiKhgxsUtFkf5gdzTKmc1Fa/AG0YH2Fz2xbQtEiubfsdLDYjkNPmeshq5CwwnKiCNTNBi/MMtUEflJZSf2UZxgFAzbNCDYiigszHYnvboNHU34/HY/1MVAJHoDmfYwaPUjkGVauBsYGbYLJyMueKchacx0EQzteORiPnp26bp/w7qoPN3FjQWnOrTlIDua5GN6kxLAZYJlj79Odx6H3vxeDBB7DclJpDUqvLFtcKMqFJzrNglU0s0aV0M2DDBQXnCeqsRko4xGuNDNXSKqqnnIfyZ34cf/O2P0A9/iyufsWFWC2nKLpaqtq8K3W9ao67AFK9GlpdFoGze06i5aoBcLRdnkymzsrd1kwTxy3BA8eElXxUgzr/11mfhnpUrgnbKi+c1zzHYwensoA+/eyrcfUrfxptyTU3SCy5VhGl1ZWOz/a/AfoEVXGEQIKDdHTgelQZnlv56PFiCBqludFS3Wu0xkTIWI3rboQ9AvLhZ2agXCrauRq1oWKxccZt/Nk4luJaxePkOVCxlwdgprIo39aqedWvcbatat7RAtnnEkGy5k9oEonzQs4M7kRyBnNQPfPYYw5zWRIsUilrhbMBMO1yo/qfc5LXz/ON109NRbrZuH6doKfB7mDI+eNsX88zK7RtIT2/RxnQBTCrtYLju7SlOG2SQ1a06h7vu0ERr9eFZ4Kt0Uh1ioCvJDwL9tcjjks2ebhPymuO8pjpjEF3gBC3oGz3OLatTHfTim/khQh8hX/8xw/jxL0n4/IXXo5bb/0Y/p/f/Q18874H0TaDAIB9Hd1qZGWtRLxJgawY6r2m1abyt1Oq41Hi7DPPx6+97vXYe8pO/K8//3Nc9owfwHkXPAVpmWNj02rdJN9EhlXkSYEumWDajLUuElKzWSNeM+bXap0gbOR9h3Mv2BcHA+2Z8n44dJawIiQA1BWhsZ+lZMPPBgblRUfHEjd+sJnCa0ESlLNuWjCAZc6010VCXDW+xeY9NmgFJ4u4bkTFcZrzfhPsxcM8jqp5KXSDO4TGeHDKUDMJzzM0C8Rnnzg/OdZic1CEzrZyj/bPft9wS9Y5+f7i+5icX2IzAWs4y673OJF1dHDCsNVyGO4hmkJjPsR36FBDBjBjNGJzkgAwR0sysGX/dCIA3BYlsgGbuloMmBuflTjw6O342PvfgPNPqnHpU1ZQDmhXHe22W1RqWuPxE1D7OZHnHa3n3bjT4cKX3NzvWc6uVv+bvgJ9BfoK9BXoK9BXoK/Ad1+B/mHqu69Z/4q+An0F+gr0Fegr0Fegr8C/qsA3PvqKTraB2oD3hps2jMOme8yIk61myMNUXh2tPqsEmwdrAeDjt20IAJ+9sBvpoQ2MHj2GZjRBQUVOgJ+y2wz6Lr4bIbCyX4NVX7SA1iarRB1BNRxUsSg7dEspFk7YiW51iEnaysKYiDUqlv1+zlGMSj5vPEo6Kctc7zXKz1r1oNJJACrYFMpGM6gKI+ayZa2VYcpJpKNrE5SOAr0GGtoQ1m7lUGBBikWCKcItbsqiNTTMnClKhTSLYKUW3wPBjnKes1qkOWg5rLTBzFmztFKkMq6QdbXFX7TJpk018+mEsahky1KsbazjyJGjWN1BqLqi49jc2MQ3H3wQoxQ4accunH3iSRikOSZo8c2jh3Dn/ffh9JNPw5P2nYrBpNb1HnfMPXTOqGtqoCLtmc7VWZk8X6n2shwTHkNZCCyyrltbWxhNx6ibSudACDoYLmBQDKSUWihLWWQTfFM9PSDcK0s8cugA/uM/fhzPf8JZuPGpl2A3M1W7AvmIiucGVV4JADOPlxuyVC3WyuctUNJ/e3OKjYcPoT02RlGlAue0+4xwQ9CYkEVKRQMXwUUqTMsMVTNRU0TWJrLv5c82vBZ5iiqo22XHzU37PMEkASbLy5iecTr2XvVSpE97CjYXFjGmYrutMClov0mvyqj+CpbeRYlxUM4Jx+igWttjU+UYIFVUeEp5ZP9RjWk2HFiJFdTLSSvbV14kzfGguiTEE7ivKgEIqQ+DvbOZmKEcf2Y4IHSZqy9nKsKQCRsbSOJYkL1oAAkR7KpphO9J6E/gSrvn0goyAm+peLmJrpzbkLktVVWiZoZoWWoVaWhMEVC04ltzjzCNICVNMVYGbI4BG0eqFoO8wKCZovvIJ7D+4Vuw8OhjGDQZCA65DPBaC8U6pNJWwlRrU+monN9G8JcNB4S+bdEipwIQhLsZJkurKC7/PuCHX4n33vSHGG/+E66+4XzsWaYX7Bib9RhFUgqGjeuxM547qp45fwz4I2DlNVR2cfgXr22Cue4QRhqSu/nEcCTmtkYLY60ltFgPtr+6BsonNbxTewOvv+BLigNHGimAz3zS9bj2xp9BlRCchHWya5RZy7lKJeHy8vJM8WbAZ4Dn93VGdlxfCZ312cwEDSpWZ1Tn6nyhopQ/rL6KMJZ4yPw9r52vQy21vnLCg6JVinAt5YRqvHfVGuN8b352XJ8Ee7UGOhc2jmGBfrktuPlC97bQVDCdjKROJAAWlE4K1TyCNB2P1n9fHCsmMwwWhs40j+t/UADHjHQ3PfCeZxV8VDnz+zxejgP+3hm9ngNqXsoS1V82v1Rlcg3SOsNrZMDFe5Kz520B7fs46zUfNzxufp91csNJqfeIYNuQzXdnjgmv74RmIcO7SzCeTDAYDmZ244bFof9KjUycT1MBTqpN5wpk5r3TPtpwXvnI1OqGJguNdY63jg0KKUabR3HLRz6M537/5bjoogvwzr95A/7yLX+GI4fX0NRsYNBdPjRi8ToxS5jzhfdPW2ZTQU9IW9KSl/EMGOJZlz0Pv/RLv4xH9n8Tf//hj+CGV/wwFpd3ypVhc0Rr4gJI11GNSwyKIfKcsQ++bxF2WxXLecpAAK5BzjGu6onOJR8MXZugYo3zN2bganwq/oBZ2KPQXBciJUIh9ezDM+OtIYB9NrjI6SQ8T3CccLxwbLnpg1nnfOaxdTi/2EDEY3S0QXyvBHkR1uAwNnjNo6J/NgfDOKAull9qaGCzWki92K6u59il2pUDIY4lNZ1IRexmB7vEWzmvtY3OCeHLxhSeh1IKs7581gkQ1Z9vO5gIgaPVdVwfdPyy3XZTk5oa6ODAe6WeY23dL6tutm7xXsT1k9eO97oyQddUKPjcVCziwP478IkPvAFP2lfhoksWsbTEZ6n4rEPnDd4TF9F105BZHu5HUqGrC0GfdckVvQJ4dqH73/QV6CvQV6CvQF+BvgJ9Bb6HCvQA+HsoWv+SvgJ9BfoK9BXoK9BXoK/Ad1bg6x99VWcFp0GeNlaD4kcqJSlrnQPnTWdv5nHDGXWOrUNtAMDruHTXOTijXEZ5fIxq/zqqtRFy8qnotEsIwM04vr/UrcyV7QQut6uQowI4WoYK8nCjOe/QLqTI9i4h3bOMdhDsoSkQDm6QLfM2BUaLoBSMGYnelIsb/VG15h3OYM2a0lZ0ElRXHcoi5OrVVAhyg5jH7qMjAJDVboSdPCfZSft7zAv0Jr83LrmxqY1TqlIEL3g8hh/8gTwosbQhG7xBySx0LQgig/+0/i4AbGcx2yKV70cAIXiXExbIr1jHzQ3aw0eOyIpzz949yGkDOR7jGw8/grvX1rGQAM8+90nYt7iCOmnx8HgLX7zjTuwaLuGys85ByevDzV8pxMJ5hhxDjyePHKqkaKNJ80VujgumBctUHhuBWpt2Bo2sFTqUKJF1tptsqLqj1WQzRcIN/aqWlfOBrMFH7voqvnrfUfzIM5+Fi08+EXW1ofGT0JKX9S34qa3yfQcFTXeZzUpFl+2emblL9S8hcHN4C2WTIJMSzgJuy+wyWVYTVBAmZg0/PwAqNhkEq1bPAIN6wl77Ms/zbZMiwxYVo/kA3XAJ9RNOxeoNL0b3tItwWMCrVCYyr9FWNUKXZ1ikDWrFGpbY6BpMWJsOWODpER6VBeqQvcpLMZ1YcStoKiVwyC5W84bML3WQWWFLaMEy2bbatpYb8VSTMi/acKvBeDqW+pob3BHcWjXqMWbL3ADPTCr02YSZ0bo4ZrfGNUKgsrUSTBv2QTXKucAxT1BMkEWQMLcKtep/pkZLC42tqOh0ZirBgxsS4meXBMpU5g2HAvAlOgzHXFtKJGWOwfGHsfU370P6uduweHSMlKA8ZETS0tOq6XnerBzVgy27s1WprEscN6s52WKSTmX5PVrdgfLK5yO/4Uq8/c2/hcnmv+CG68/HziURTUwqzs1O18PZuKUgCa9BtE7VeREGTq2cFHTRxJvbJ0cQScAbz12ARApLDmOqRJ1J6iXDYMiZ0BHSyBtBeIfYmxbQf0kAfN71uO5VP0vKjWrKfHUqn1s0UytM56DIa5ohY1CrBktgQjTDVlu08qB8XSMYDipZLSe2CSawYa0NSW2hqzEXoLCZCuF1IdtnjmXZFQv4GacS4BOYxevlaxnf04DG8JzXj2/Ikjg/OSrROae0Xrccj1YoVrUtignUeG9w04th+HAw1OupwCTYT3KDqlr5qS3KvBQM8hgLkQrhWkZYHdW+8d40H3+8hobFatwIylq+jxsEYvYsYXURmpGCEjjUPjYX6L4UsLNAPc99W8SDahIaviJcs421O7GiA4HW9gC3oupTYFkNWgkWhgNMR2M5V2hcEOLLxcO/WI/JeIJ86OMlmpVSvdtkgrQs0heHBR588HbcduvduPKKq7GwlOCNf/oH+Lv3v091rmh3zMHd+v5pO3gDYS3jyqrnOmd1cDstUJZTLA524+XX/iBe+1P/Fh/96C147MBhXHHVtUjzEklRYMIGCc01NlrZUSA6EghG8jlFMQeZxqDnHD/XkJ4HwjWJNvU8J4NO2rxblR5/viRkZmSDGl1o9c1azJ9LNIJCIx7HmVS0fH1szKPeWN/3deHn8D7CNZTNLLMvwVZbOUcPc66pU9qk63bFtZhNZPNmi5hFTNcNP4c4asA5wNGqPzS4ycbcsQBTNi/QaSHmH7vFZOai4UaMNkR0+BlTEQYzS/G4WIVeOd5nOW6CDXtc8yKslj13cIzQM48ymG17zmcdraPM9lVdvG5FJTD/z6Yw3UOnEzehSMHrh4BBvopDh+7Exz/4Rlx4Uo0LLhxgsNCirkLNtT5lyDNmdtMC2k17nj+2r5baOUnwlCt7ANz/i6uvQF+BvgJ9BfoK9BXoK/B4KtAD4MdTvf61fQX6CvQV6CvQV6CvQF+BUIG7/+GVnVQjQTXrjb64CcmN+bA5x41HAmBtmqeCpM0EWHuMGcAPY+OuES7ddTZOKxYFgOuDm6iObyGbdkhrKsBy2RtbmmvjRkJgAmDiqu0AWBBplrVnNaLMllMD4HTvEvITllGXBkhJG1Q0qX9Gm+4drWJtkRjkkTN1syylg02qzo8AWPCWm56GqbIENcawelg0NthrEgZy00+5k2FDWpt/rWvEzeDCdq/xvKKlLI83Svuies4Ag6DAm8wSAwkae8Nd8IsborK8jLXy8bE23ky27bE2mwmhuVGuHE9m/tZ47MAB5bsyB5iqWqKFBw8cwuceegRrozU865xzcPGJJwuqPFpN8Pm77sRyNsD3nfMkDAtu9rIZIOZKkupH6EsFVgA8VHjRuhRU/3aC8oS0PCddp9Swglv1VK1RgYi0RU677K7EFh18kwpFXmOYNuhGFZp8BR996GF87LGHcEG2gOsveTL2lBlG0016aQpgcRO+SlvB5VQAeKDjG1UT/Z95glTuDlCgOTbG5sOHgI0J0glDG23hnSe5lNMClIJLoiRIEoOWPDPQj6CViizZ2SZWLOla5AbkVJLXRYaUkDJJMVpcQHLpk7D3updgfO6ZOMYM4pp1o223GyCUX01xMPMFQ/MA69PRBlZj07DLuZzMATW8VDZjyIeMMExb2QHoKOsxqLyiopfHGoEr1ciGWlZxWf1rKBbBojVphnDcYI+2t1EJFu0/DWJsIS/AkxqghuVFeZf8GWV+soEk8Vi3ijXk+MamCkI6NRVwDhWoam/i87iljNTrCAO96a768+cJNbIUm02NpSLDwoTAr0A5zJE/fDeO3vROLN72AFZGtKavZctqtbyVclF5KRgZFcYBLFECLLt2agoJX5oak6zCZKHE1t4TsPiKlwGXPxvvftv/i3r0BVxz5dlYXqx4mrLnrQlJ/Acr5qWGNFCJeZmCbXWA7aEWEbTaJSBYE3NOMSs4zHnBUtZCzvJ2NGD+N0EL1Zg8v+gyoM8jkCPsbjrsP9IIAJ969rW4/safkYCybRONywZcXz2HBfMFp7yuxbUn/p4NJrzGBEle23KtJwb3BrIElxpPAZxwcBB6O1+Un8sxT3U4x1+w0289NlQHrilB+WtFoEFzHIOsrVWQnBdUSlZhzGQYjyauRWJbax2THCBC3nuAxlrHpcKlvfjQ1rwhTz2qr1mPqAoVaCXEzgxrZ40D4DWodH5cYwj2BbJlLR2BIuc176u2mPe9j2PbSuntasv42VyLY1a9AH9o/tB6QfvonPMrF6gWgA9ZqFLTs3GA13VqWB7nDo8z2mfrvhddQML189ph6KdxJSWrISdro2xzWii3hGg5ppOJ7gVU4+te2QGEn2p6IITkXEuo5OaasIa2SbBQLEuJeeddn8Pa0QmuuuJK7D90H37nd34Ln//iF2YKUR1fUOp7LWQt64CA9WAhdwe07ApawGBYYe/OU/Hz//m/48lPfRLe/OdvxulnnIXLX/hCTKpGlsDMDPf6GuyMG1pr8/5Oi24CQiYrhHnJDGK6f9SEp4XHqizo69n6GC303ZRgdbxga5ainjrLm/NILiFsOApzQ9EaXaufiXbHig2YAeDwbLZtreIzm9aMoBCOanLODanhxaodV2GXkKj2njdISKWsJTDmrxt0Z8zrJcjnWqQGQMNqflmpHHLdw3NPzAhn01XoFvRzlMaT1zk20sn+OSjBvYYVQdHt+xvH9ET5yl7zuKZEiCsArEZCu7pQAa57dADtvGa+R4Q8+aBk5vHzmYoNcPxPzUdcCZkZrcdc5gAvYf+B2/GJD70RF53U4KKLF5AV8bO5VrDWXMvY3GA3AD4zaP0NzRGcG/z8S17ynn7Psv+XVl+BvgJ9BfoK9BXoK9BX4HFUoH+YehzF61/aV6CvQF+BvgJ9BfoK9BWIFbjzlhs6bQJLdRG29WZZvNzwst2xlA0tYQnhrzMTm2mC449MpQDeuocA+BwB4MHaFNXBTUyOrAsAM4fVeb/ejOZXRggstQ41N8HKNYAr213aTjgqdvWqDJgWLdodBQb7diBdHkiFSXs+2R8SrpAx08IzHQSFIjfvDBLiZqKBmO1/+YIio1LLCmeB35DB681Q26VaEBWsK7m5SdBQ2yJXkIobt4RPskv0xqiO3XuqUhdJLRyyVm0NarguxWbIjbQiLOYf28YzgmLZhwbYFQEA356bjbTTjbCbG8HaQJbCKpfK5cChgzi+toYzzjgDw7JEkSY4trGJf77vQXztsftw1ikn4PlnX4ATyhUcQYt/vucuTMdjfP+552NlgdCNG+3ctI/1ifmVVnYqnzLAIaqwSX+FYYLtNxWktGEc5KXVzLR6bCs0A8KADEW6gho5xu0YWTpB2jB/McUXHjmGTx/ZwsKFT8Fzjz6Ip5+wD4N2ivXxOkpazxLGM0sx9gwEpSA3uyfVVGOBaiAqxpgFzPzfdn2CjUcPAUdHyLSZSzVwAumsGyF/5fs2BCVp63HfGgpbfRihinM/nRWbCAQIvFAtlADjApjmCbpigHplFXjaRdh9zQuxccqJqHkczOwkTiTwSTuM6wpt3WI1HSo7e9o1GHWVMioFHqlS0+YyrWANgAWeqEgqc0ymBH7OFHUG4xyYzuHdXO1nFV7M3WXeZISptjk3DM1QTSezuRPnZFSDxnVE+aiCfPYJtXrTm/cCZJaQW9HGuSHVIYGYf9YKT6opnasYgYdhczkDwPNMcgMNwTpChWDhTEt0KqVps15SiccGlGyABboO33Mrjtz0Lqzcux8LI5bSWZoSC34HXNVYDrmTPBPaiSYNoQzVvxwbKQZUsSU1RkslRmecjuUfvA7j888VAM7ar+GGa5+ExYWpMqrJ4qwWZ8OAAQGBULQIjlbOUrbp2oZc3LAGRsgXaxvrENcDXTvBcNjmVwB4otoMBsNg32/7bYGcNMMC1Yh1i0PHO7zlXXfi5Cdehete9TOau7SAJiadNhOUyow2cLaNa6FrZTDjMRdBrJpWgp264FDIOvU4ierBYFFMKKq8a2dB6ycCyJFqMObjhrWF78U5zfOZv5cXWClnOX+lSrYCN9qgRxDE8SfVMO84vO9w/SaUC+cS7wuxT4nHUGl9IGC2BWyEpFbIci2wel757HxnQtAAx+O41o+GRhOBwJbzkmuFLXtphz9XK8eIgdhIYbVkXOdVTykyXc+okuYQHhSEvlVQslohS+CquICgKnU2tCHY/F7ieyO/IrgUWA556l4X5m4UqktYWwlHeSxZWRpwcw3gPYwwssiwMRqHeyCvTiolNa357RTB68FngBG4gGdUATcVPve5W3DaKU/Es5/1ffj85/8Rv/H638Bj+/e70SjEJfBNbdvfqjFKyt84iGhhTicTZsQny8iKKZ501kX49df9NrJ8ije88U14yUuvxAUXXwz2VFUEk2ry8NokFXlQsYeyqKGg0vzn+AnPEy0baUo7WyjmwpA/NmmwblSKx6YSuWEwE3rK+xJVxnxmYJNLcCDhnK0N12PDjZosqJSVJXKcI55H8X39/OaMZ/6K404uDCHeItoj0xGDccvxekd1ro/bjQO6n6vRwk4vchORPfNcYay6sAlGLilcc231rPtMaKyIz43xePg8wrWHiv+4HliRz/O1O4GjCXwlq3YOfXkPYa23P8fxNXakiGpt10hZztueYYN82nOMimat99ExpUWScS3jcy3NDxbx6GNfwyc//Ke44MQKF1+yhKyg8p/NOrxP8T7HCtENYzpzxfDnBWv+8Ax44Yv+pt+znI3a/jd9BfoK9BXoK9BXoK9AX4HvvgL9w9R3X7P+FX0F+gr0Fegr0Fegr0BfgX9Vgbs/+gpZQHPHbw4h41ZqUFmEP1IhSyWvVDvcBWtybBxocM9nHsTW3SNcuvMcnD5YwsJmg+mBTWweOoayBgoquLhxy80+GzUauIX8QCGDqPDSJhvVuwZts01Pa7pQl0C9lKLct4J8ZQiZHnODnrCBVsUU1XBjvTG05Yb4dkhiQOANXEMMbsTaUtObkwSKzg/W5mawghQMCoej4xKL4+az9FXaoI2iJFlU8n0C/JwRLZ5MUCxaAZg5i3Nm6Sh0YotLMVJu8At1WHU32+H2BrDVXq5TtB/UcWunk2omZpg6B+/o+nEcOnJECuCVpUWiODRNgrseOYCPfP1LyIoOV196Gc4d7sZWluKrD39LquFnnH0O9qwsy/pWtpsziGNdtTe750o1fh6BETd5acHMXF6SGAqyCm6YE9IERVjV1ZhmY2UEIxmgoyCXQCDtsH/9OL5y4DBurRI86flXoyp34vK7P41TqYZupxhjKqEXrwOV1twFpvK4Y50EDX2xBD6i6rxLkdFNGRkmh4+jeeQYklFtgCBLcmBADJFYrc5s3zqosgvBEH/ZUpV74rZmtarR8ESJkzxXZlnmLUZUGCUZBuUS1k/YhfYZF2PPNS8E9p2IYw0wmtRYJEQqMmx2ldSBi2yaqFtM0WGjnQpuLwyG6Kpam9uGNIaePHcdu/IoaeMerHfDnOJxbVcJxvkU8xoJYWXJzgaGMFekjwpW0TwfziGqwAwVrTqNcJl/tnUvVey2HI3q4/hztnJ204Tqp0xfAk5ntGq8h0YGZmM6D9gqLYMPqszm1szKYc0N8zgKCd3CQUllKHWd1oAaXdVhcbiAla7G+J8+idHffhA7Hz2OwZTW2VaY0TpVGcAhdzXmoSpXkteZgIMwWzb5LRq6HxAAyxK3xdbyANOLz8fiD12HrRNPxF+/7fdQpnfi+qvPxaAYCYi07F5JAkQR6KFCP5nZD/MzlQcra2fPb4PCQkrDuIbN1NVsOAi22RFMcg6otIg0lQAAIABJREFUYSRcD9oYCygHNbPf0w0qhB4D1rnpcOhYJwXwKedcjRtu/NlgY08A02A0HUnRGXNq3ezhtZPvPR7TipwNClx4DVi4nnrMuX5q5hHod6NLbFTxe1rpyPlKO+yYI85mhsFwaKgSmhn4ucwSZ1a4z82wy1CIVuULQaU+0bUVyAtNCIZQwSZdg80QKILEOK+V61oR7EQL6ojVDKv9uR6vanroeI/02k84bRA9d9DQ+hhzqoOVsz6T9zgp5a3aFVwPoJh1ibmxblSa3x/njRyOEZDlNF0lfGvxl4CtoS3npKzBAwBWA0JdY1gwa5gKRkN8Kv7j/+N8ppOCgFzIkeW6KmAtEB6UxMpEtiKeEJE56FQB046dB7S2uSkQnNMOW01mnHeii7PrDkxsF9wmqCZjfPSjf4fnPecFeOJZp+O973sL/uiP/xgbGyPUte60vq4BpioHWYCccNFAna4Ngox0AcEQedbiBZe/BP/jF1+HL335c3jPzX+Hf/djP4GTTj1VAHhr6nWAa6nHtRuovH4ZTCpbvaUFtb9vhanPwe4eje6RVKpG9Wkc53F8RzhK9wbDzJABHhoGeJ+OzyBWz/pZQJm40fI9jC3DSF9wrZOyGre5iK+Xs4pn9wnZkNdayxSLENTfMwcTRpVPmR3vxg5+JhvqNIUVM2+XhJgxrPgK1kuOHqrU3CFA0RNuKIqW4mqAcEHDQPUxxnnEMRTdKmLd5ZgQXAf4sqHyp63Kjs9xrPdgYJeLMPjDFAgqZVky28aa11a1tK+Lfq9mGDYiSOlMV4RlPPLIrfj4h98oAHzJJUsohzyOJDRCTZGlBYqcmd+OYYj317mi3rU4vwfA4Zr0/+sr0Fegr0Bfgb4CfQX6CnxvFegB8PdWt/5VfQX6CvQV6CvQV6CvQF+Bb6vAdgBsvWqED9zsi5t/wU5Peagh11WhjTk2D7a459MPYvT1CZ68+xycXi5hcdSiOjzG5sFjyMY1cu5Pc6c1WDnTspCfZeNNahC9oRcViIJIwcYvHqxVJg26YYJqIUFxwhIGO5dQZ7QqDVt6PD45aBoKETwYOsw3J+MmHTczrS4ktLN1qjREBJD8UFqpBoVu8EaUilm2u9HTMrzvrKAESEG9q8TPAIC1IRyUV7a09XsoA5FgSJvZPk4DYF8JwZyQySy1WdziVK3kg6mNaSvzrHohyCK4ItSiopUwjO+1MR7hsYP7sbpjB/bt3SuVVp4VOLpZ4TOPfh33PfJNPPPMs/HkXachHy7gkY013PvA/Tj3lFNwws4d2thnUaJiiIciEESLybAhbnwdbXutsON58To7Ys8wtuG1ZL3JUWpoAzdNaoGrQ5MJ7j6+gS8dOo5DO3fjaS+/HuefeT7e/6ab8JqlMXYoK3SKKmXmIdWzoeay6UzQcvNabt3BtphqbG7S6sgStMze5YZ21SA7vIXJwTXUY6oYucGdoOy4CWxby4rKNirCBEEMVwXjZWnrDeyoYLJVN6GIrcdpb95mDaZgsC9VVSnaxVVsnLALg+ddhh0vfS42du/BRpOqSYL1mCbc6E+RT/mNRlbSY8FO1ifAEwEIjx9+noSFvO7MsQxW4LYCtTKPeaRhR3xmOywb8hnAMkiWSp5K2m225VLVR2UgbUDVUGFoFK85oZGzha02pFKLfz/PJTUeMKzwLzcNGLTFDNT4HgRRVM3NVL0E+w1V1oYunqXBhl4NFPw751zLbphW3gRSAmssfYGVQYnVyQiH3vMe4OOfweqREfImRa3Pj+4HIU97m1MAiyu4yDontBCnYrhGTVieZihpc5wmWF8eoP3+p6O48SpUK6t411t/D0VyhxTAWbIuBXCaFWpsIJjkOhgB8HYbXtaISlMCQ56rzmlbjq7Wh7B2xOs/g01aYm27TPtdQb7hUP8XrJfKzWsFz2mwuICU8L0FDh7r8Bdvvx2nP8kW0JysZJU1s6jrMQpau0eb4aDGjddf15vrDWEKuB5w3LH5xaDfr7O1cXRQMIhukPM6BavouN7xNYS/ek14bR6U3lpzqJjX+84bGzis5CbPxg2Ntpj5aXDl/F/CraBA5+dy3KhxwPe0WT1p0as55nEbv2YNNgHWUi3p+4oV0VxteB/j2qumghANoOYcqborW5YH1wkea4RYBkg+hgiTDBdZH4O0uN56jGQC71xLBWLNfDWe9XOCZUPVls0DbIbQ9VJjRZjDYT7xM/hesQljPled6U6Y7yzaTmsM34PHRHBtp4vwflT2Vg1KNl7UtVTdtBoeVxNnAbPlKFjEU12uXHvBcd4IQvNDluNb99+Lr331C7jumuswXEjwR3/ym/jgBz+E8ZjNL85nt+CV9xbWhteaVte89vwcglHbjTveoUCeJviJn3gtfvw1P4n3vfc9+MZ9D+DVP/xvkJelGtJo4cu5w7GjfFjOT94nlCvtdZ7gn4SV8yfGQ3DsyJKeaxTVsQK6MYc5KKaD/bmua1CnK3KAtZX1/jybW00gVK7zmUbNBcHeWzHzXouj2wTXiDh+eM047jw2uK5VWlvZTNIE1XIcP3RHYHMaj9ufH+2gef8zn43NCcz/7tj6InWzj0lNKrznh4YeNSBJ0c35xXFKRxW6xsxt49VQoAcsNx/ETGUp7fk8oEYgNg04dkDjlk08+TyH2XbvMY6EZ+P3j3nj8T4V18OoFI7jOq6dynKX0psK3pCzrtxyur+0KLCEBx/6Mj7+oT/FxSc1ePJTVzAYMvPbMJ2tQFzv2GzSwfONx8pnQ8VkBPtnfv+c5/91v2f5bato/4e+An0F+gr0Fegr0Fegr8B3V4H+Yeq7q1f/030F+gr0Fegr0Fegr0Bfgf/fCtz+4WtlpujM05j1Ga3saOdocBaiCZ29x8xSKqSqFJsHGtz96QcwubeSBbQA8LhDfbzC1oFjwObYOcASGRto8vXaygvvrV3k8DWz0lOkmm0w40YoN2mbokOz0KHcu4zhnhXUVBISACtTUil3IWd4niscQc4MKm1TActumirgoE7W2SpbLqABgeBgmRhULHoQlZrJxxe/VJpwHLSM1aZkUDJGlag20vMAVKjSTZiT6XeIcD1uMisnNVgkUn0bNzX9em+c6rpo09SAQ/BNFsFx05VgglauDQ4ePqjNypNP2ie7UKqymy7HI9UGvnDHV7CjHOCZTzgfq+UStuop7nv4AawsLuDUk/cJinJjmDUUuAtKJB6LYEdQUPL7U8F0ArMEOTdy+acsxaitUDNnrygh3XWXI+mWgbTBRnMU9x99FJ988CEcGO7B6Ze9AM986TU488In4isffD/+5R3vwmtO3ovlPEXNZNKkQ5EQjGa2miYMlwqYluKJc/4CoOGGtzM/bZNJXVjOTeDRFJP9xzE5vImkpe0nkDcdSiSYEiDmOfIuBY92qnMOdtHhnDllBIAj6BdYSpDlPHNuCnMTv8aUqrmEcGERzeIKjuzbgYUXPROrz78c60srmLS0fyY8M2TlGcjqmZVjnDJVrfVUc66KNs/BDpPAQHAtAEMe06BkXY3CtsNaHqdAXbDZ5Ub2tCZk9BxjbXQ9a8IWb8or47Io9GflmZallVRBsRqBsCAV7VSpps2dIexsaEM2N5bMlXMaIUHSzs8n9OV78HX8HL4v81oJ+2QXS1Ue1c+FVZ1q8IjQnVvx04lBXMKcUQIcK1NpWr+aAruOHsb+t78Lgy/fgeX1CbrKNqtSK2/LANY8DPOah6e5JXtfoBRoarTm1GmqZgGe9uaeVWQvez6Sq1+Era6VBXTS3oYbX34xBvmma2XHW8Ed1oXNLFHRP4P5bYNyNgYMk6SWztxkwZ/z9+b5lvH7gkGqR26QLzWw1ZpRAbw945VqYQLgvEuw/2iDt7zzTpx27rV45Q/9e2WoUm1JAFzTgpx20MqANRT1eJirvmcqXCK4kg0tESTZzpXnGz/b0J9ALShj2WhBy3S+lipR2eJSKb1N0VdPteYIsIRmkwhNOSc0tuj4kPD1hFG26uZXVHX72N1kpAaBcFz6me/INPY18npKaEv4J3vyymCdTRURsHJMlyXVgFxlg+L22+yUne+rvPMwtmwY4OszbwiKaub5tfO9JahZVSdbg7P+bA7Q+wnC2qmDkJmDmvNFqtXMCmuufVxbPO8917muRUjt+4evbcwC9rHyWlrpqsYD36SCytYuIMwO12eVtBmnipfXgpAslYUv12ra6WudZjOSmoAcVyB74qB6LnPeyBp89p8+hWY6wdVXXYmjxx7Br/76L+Brt92OyYTjja8zkNY9hTcwZQhP0dS8ZxPe8npGtSlHU47lpVW87ld+FZc94zK8/e1vx/KOE/Dc571Ax8L7NCex8opDvq3jDNz84zXMWa8ca2w2iQ00Xq8MgHV/39YzEIFjbJqiup0KVnY8SUWrukY3Ej8TyLFEjQNUs+fY2hpZYav4DYNXjRnel9QY01iNLReTee475wDXw0FZCJIb2nst4KpHNfH2a+5jZfMM51K0nqelvKMclE/NsRPcJtSYEBTTbGxRE58soPlzXoM85g2xdY9IeczxWYHz2OCb9wCOoe2uAnYZoBOI1f1uevH6F9Xp25sFlZseGnfinI/NFPHP8e8jAFazkBw0eFNyRnOadQLAtID++AffiItPbnHJpYtI84nWKN3rm7Ga9hhLkGZ+xiNwd9Y5R2U8rwTnv/jmfs9y9nTc/6avQF+BvgJ9BfoK9BXoK/DdV6B/mPrua9a/oq9AX4G+An0F+gr0Fegr8K8qcOct13XaiOOmW1CjWHkUlHthN982x7k2OWmbx83QrsqwfqDGPZ9+ANP7Glyy8yycMVjGwrjD9OgEW4ePI1kfo6jEFLyBpw1Xb/5K+Rr2aqMC2IopW5nONsyjEoYbjUWHdggUuxdQ7FpEy+zbPCeVCCCO7x0sL+PZBiVf3HCXildWqYbFhBEiqWJYtlycQSCBrQBzwzEJ/AaopYfSCKpNjbVBTLvraBUsNQvVpGEjli+RAoe5tAFKeMPUG5xm8VY68rAMdp3NZ3hiUMhNXtbSm6FUxvkR2cDHCmYpXQgF2gbH19dxbO04lhaG2Lt7tyA88eaorXHn/d/AxuYGLj3nPOzOFyWpe+TQAVRpi5P27lXeLq0PWUOpnAhSgvosWtDGP1eEEV2CIX+Glrm0WcxTTIlmeS6tbZhJRTeqAR4ZH8UXHrgNXz38EA6s7sS1/9t/wEuv/lGsLq1i89CDuOn1v4gdxw7imtV9KJSpC0wIAWqAucgtN6bTzrmWUoHThpRSYUMfbnjTzpawkxvn3LSnKrmpJyg2Wmw+eBTjtQp5m2JQt1iktW09QV3YurpsMgFWjt3t0Mb5iqHeEY4QOZRDNyJUEzA4ucsTAcNhPkSDHJvLCxifeypWnv9cLF72dBxdGmJSDDAdVzoHWl8ShjAzmZbrypyd0nqSii3b6JZU3GlD3wo2NT8EuJUwOzHkhkbwFhsV4ryOEJHnSdDBn+NUb6hwm6lMDXBpV6pxXVX6uTmw9N/rtRx3stoMtr+Er1QxbwOH22EcoQrHcXwv2/nGjNioGPYElkVnULpzTPMa6hiDfbRygKlq5mcnRVCwTlCktIhPsQc1lr95Lw69670Y3vMtLGxVghOsr+rA8w7AOy4ZmnNBAe180A4lVX4JrbmBCf+c5SgXF3Bs7yoWbrwGeM6zMG6nAsBd9VW8/LrzMSxHzpptE+QD14bjSDAvzOdo9Sp9NNcuAVwDbwIVzhlemwh1o1ou2ngTBgriELQpv5QAcK4wJVxnw0pUZvNicj4MWMe6w/4jFd727ntw2nnX4lU/9H9gPB3JnpZNFQTAdhIgpCUUM7ji+0eAGK+xAGNB9fV8XTf8tdrQayrhDrN3fY685l4/CjU68H5AdbRseDV2OrBsBLG03yX8EiCT84AbC3g/qqZsLFmUglo21GFdNLwj8DKUjvbpVvl6XZWNb1yHu06gl+fic7W61vPF+nOpGJXR7OYozkWOj4qOCEH9GG4LbjCwJ/RMbWmbdNdwrgKOefe0AW4FmX3P8AyIaz/HQ5zL8T6tz1CkQLDoD+4RVLPyi/msBMCGdLzH1BhmtHeOkN1ji+fFsWSFPn8RIM6zTanyVIuVng1aDIYD1Zn11vimUlxvaScLrmMcZ2z+0bVl/jTte4PCXaplWgV3VFTyfjzGh//+Azjt5NPwkitfhK9++dP4jd/8ZTzw4EPg9E4SwlA3UEhrKtDLNYYOGKwl1wV/tuYNm4ySDGc94QL8yut+GcsrC3j72/8alz37cpx73oWOfQjOGxxX8dwMD6nEn7t18Kx4X7efhpvE+Fmyq1eWs5tSeB04BjSu2aAV1PBUtQ8HJZLUoDRCZj90+L6tLGBZOBPsslEnqMsF3+d20Jp/4RnNzwNMjKf9tPPT5Wyi9ZSNJ014TwNgrhFUZNu+3GuCxoGcNZwfz3nBY29owTyrpxusLBF2XfxwYh8XNwNUet5g3dToEdYcPdNQGazoAkdSGJTawYTXYNacF1S+/JiG7QPBzt7K5DkI1igLxy8AHX4uzoXt97nZM5HWV/nU63ztDBJiIxKgHGSygH5s/2346Pv/CBed1OCSS50h7bnCazyRbwvjM9KMa5jvYYzxiM14vs/1ALj/51Zfgb4CfQX6CvQV6CvQV+DxVqAHwI+3gv3r+wr0Fegr0Fegr0Bfgb4CAO7+6A3OAOYeYLBdjkDHqsAo5wrbutrcb2VVSwXw+v4aX//Mg5jeV+Pi1SfidALgKVCv1xgdOobu2BZKAuDGm/XCCGFzPlorzxRG23PcpK6b57h50ztFk7VoBi2KnUMUu5fQLhSouTHJzcVwrNxYtKWmEYG/7fPQ5ijtKINq046cQRlGFQ4tMZnjJ1UxVaTekDUIsIUowZOgQDS1lfpOqDHkAVo9J2gQ1ZWMBd4GgHUcIYNylrGo3EZvsCtrUrbRVJZRRWbbQoMUD11tXs9kR0HxHGAFN19lwxrU0fxJgqcDBw5ga3MDp550EhYHQ+X68r/9R4/gsSOHcPqpp2F3sYC8bbEx3sIkabG8sCD1jz8zQmoDjODqaxVaANBpR0UUrZ6VyuuNch4HVdOESWmCcdfhm48+hi8ePIBbjzyKh+tNjJaX8IwXXYPX/NR/wgm7TkG6tYV/ev87cdsH3olnn3kKntwsYWu8ga5MkeQlyjZT00JLqESHTu3MBwUn7T+lCjKgJ5CnJSkhicAJN7iLFvmow+SREQ7tX8dyvoTVSYtl5SaPMc6YF5higAKVAJivTwSZBvVR5WpIRAgr78qM6nmCyUqNADwGKt9ajoHBAONhiercs7Dzxc9D/vRLcSjLMW5TqaOpN02aCjWtoPl9jsO6RhmyRzkGuHGuzMawgS9rT8FonqPnbVRBRZV2XPC2q9apyJaBetzIb+bAitfTykur3KJlqLNQbYEbFVoGsrYg9ia81XMxd3UO0WzxKQjSWVUaAXQEwAQVfH+qgQkBeZ451WxR1SwIbKWaFYQGYPzrScWJwjnDei0iSQvsHm8AX/gXbH7gI1h65CjKKdW3LZrK6mSef8ys3F6jCGjJ+aRQbdj40MpmnL8qTrDFIbaecAp2/uir0FxwMbaqDbzjLb+NvLsDr3r5hRgWI4xHYwGyYlgIrEx5LYvSVqlq2HBOOecz5z3XG2e/8jqXsvGNsDUC+Ph/fl/wY5an3oHZrbIlDSpBTYuwBrqGnA8plmiBO63x2OEKf/Xuu3Dm+Tfg2lf+FKa0fS6GsmgfVwTYboBRQ0nIGY4q8JiHa5BJShcAmVRyVrm6ScDXb940Ic9mQ8EA/vlesbGBTRwEwc40Dzm/0ciddtwDAkyvgXZD4EDwOi61q74fGmlCDmhUIgsSy3bWOcUEhxy7HOOEXFtjKi99bZSrqt85U1Vzieuu+qM8bwxyUzkPGATaBjjasFfTSchPNUSyqtPwOSq2Cd887v3+tsi21XXM5o75yG4MCJnj4WYgtXJwKdD7010izFlmEysTV+uVlduD1Ha7UcEfgVlUYnqc+A7H6y6Fa1DcM3dVazrdN5gzKzVo7nsE11xZBvvlnCO8N0rdTbDKhoDCduS8j2otyYbIsgZrxw/gH//hFjz32Zfj/POfiLe/401461v/AseOr4W11/nBhuq6uKHRhXf+oOCl4pj52NnAitauwxUvfjn+43/6D7j//q/jH/7hU7jm5a/G8o6dBvly/vBciUp2XW1dKl/56KwxZWxATtWoG668zvlBICrtPYbZ8BBdDZwTrDmg6+lrG8c8ITs/x/Pbyl+u3WwQsbLWd/gYLSEXlZi5Tpgb7Pi9FraysNb4FMQ24LYxs4+ZbhjMco7rRnzG4jMI54FiJzQXciRZgqqZ+roGa+N4/9N457wlZGdzl5wprFLWeJFFt5XFsUGE0NqNbXLBnzVXCEzHWIyZ9TmfFW3jv70Zz+A6xHBojvl+42ng5hKvqSEXXtfSNt5cg7imEADznhMBMJvVeFRFyAA+eOhOfPxDb8CF+ypccukSsoINVX7uo6MH7xgtn2cZ2RDyy33vjVDd9gMXvvg9/Z5l/6+svgJ9BfoK9BXoK9BXoK/A46hA/zD1OIrXv7SvQF+BvgJ9BfoK9BXoKxArcMdHru28eUjY6XzBmaJP2W0hl5aKNG5SUrkZLKCbCbC23wrgyb01Llp9As4crmChArqtDqNDx1EfWcdgCuS0MJadatAzSXU8t8vzpmtUAPLvrDSLKidvVNL+t0ZdNsh3DLB4wiqwuoiKx0YAQQtHWTcy09cb0YbY1uvy7wRlZfnK7xPKcQM3fK6sILk572PklzYUCY4FDqkYMcjWny190eYn8aA2TaWOsf3l9o3LaHeobcqghtMmMDcNuSlOGBAAr+EYIWTYGE2oCCMULnX8s83iqHoO8MgWxd4sFgCWxXQm1RzrTgB8/PhxbKwdx86VFexYXmbQp45nq6qxPhljcWERwzRBRkUyQX1O5S+hecz/9QYxvzhOuJkfN8RjDjHrzc8XIEs6lMy77GhLDYzbFl9fO4ov7X8Qtx58GHdtHcNWmaNc3omTTjkbP/ez/xmXff/lqJIOBx+6F+983X/Hec0ET92zGycVS1gfb6BlTi7VlzU3phN0ZYY6pc04FTkeZzx3jmc1F2S0Oq6k1BKo5rkx3zSdImlyPPbwOg5tdTh13xnIHjyIPWsjFATAXaUxOgTtUzWCtlnKGl5auWoAqbHKjWzJgp29qaYEKaENoJNBIWDNzfCt3SvAxedh1xUvQX3mE3CQWcNFiYzqw6CKarIMI84ZghJeS32O7UmZ3akNd6rxpRYnFJ7IgpWAOEKNCALj/Irjj9eQAJh50fySvaw21L15rtxjWleXA+/WB5tRQpvtwCQqsWyDabggBWdwFODnGQI6p9kNGgQIhpz6+6Ae5vejBTRhIN97Mq1QDGjva6jG+eL5yHlsW1kpO2lPPmnQFo2EwEMso0wGWDr4KNY+8vdIP/N5LB7dQk5IHJoDBBjU1OFrGNchrTcBTEYL6LwlzO+QEA5mJcZZh61BjvqSc7H3R25Ec+o5WBsdxk1v/i2sDO/Dy687D0W6KTUnuUOS+cO2RmMUbGAg7JlZ6tqamGCSNt9WxsW8W1rosp6+TmoeiTAlrJkCeAT2TY3F4cLMujY2rZRBDeprQwCcgQmvqFs8dqjCX7zzNpz/1B/C1S//CVQN7bhzjVdmAEeFLEFwtFKlBbLXZNvYGvZStWjrcLGm4FoQAbAbCmz1zXVDNtiyOberwGBAEBhUgrKV5zVlg4IznocLtlo2tDQ8jZmb/P1oaxJADtXnhpRW/LoRxCpD2jkbXApmBQUwoZJBemgGoisEnR/EzAzPnMk8jyRgfrztbm3FTOxJcGd4b5cH/p4AWLUKFsN5wcYGg0yro32tq2kli/P4et0rgpo2Nlp4Dhpmcdxr3koNGpohqAgdDDSfZvcZthCFZiH+HBsrysT20HFO6z4Zzz3A0JhDbEthSXDnTQUhZ1fwTnPRyk85K+h93ew1IWTNM+TFQPOJ50GLeitBp5p7ZbGCLKvxwLfuwle+9EVcf82NWFoCXv/6X8bHP/EJZ0IHKEvoSABuAMw1ijCYEDKnFhgtH0p4zWgHjRRLiwv4yR/7v3DjD74Ct3z0A/jWtw7gmle8Wo01Xg99f4/K9HjObBbQuA4qbd57HTHBpd0K6Kjc57OG1NFSwTJHPQ823RyD6cw1wc8DbiSIgJ33Z1sYh2ewoBb3M4DzZRl9wXu61r7Q8KLGmfCsxmO3ZT8/2+4tXp/VFeE1g/eNkFOt+1Jw8ojXXQ0QqV0bOL6kauf7Ng1KWl+zkSk0ePk1Jrgc87yX5mwwCM9w0UlGzyBB7ez7Ft+nRt2ykcJrWJZb0c25xwxpjvjoGMDM9Nhk5PiAOaR3dAebCELTE0F4uBcbsMf1POYE+5w4fqhS5/MDK1PRXl4uBRmGCwXSZoiHH/kqPvbBP8FTz0hx4UUDJOnYinA9V7n5I2GIRRKfG3mPzFUrNT/o9t/ikpf2FtDx3xn9//sK9BXoK9BXoK9AX4G+At9LBXoA/L1UrX9NX4G+An0F+gr0Fegr0FfgOypw+4evkQJYStEZ5KItoDc4LXUyWJR+k6oabqxTqTQBjj86xV2f+haqb7Z48u5zZAFdjGu0oxb1sU1Uh9ZRTqieo5qFUHEmqdLGLT/H6trtj3dzW8SoDPHGO1FAjbqokaxkWNi7A/nuFdRFDm45a6OUm51iN7bK1SZ/lKkSDoeNY294MgeOENhQkypKKpkI0qJK0bDX9p+OkeSGLu02WRpJ0LyRHmwuZZ3K72chm3Fm1Wg1jjb1ZXPt82VWq8BbbtjV0j6aG6zKk7WVKUFJ3JSN9RCUDe8doYwBRierSSlwJF0MlqECFEGpNJ2iSBMMCRGYESqAznOkKtkbqh3za3nFubnO7wcFkeviY5cKURasrDM3nf1aZuIREBWDoYZM8pmmAAAgAElEQVQP4fJa3eCORx/FrQcexb3r63hosoV1Kp3KDNlgiDYpcP0rfxg//eP/HoPVnaibCW656S146H3vw/NP2YczVoco2xRNDh/vuEY2shUyhjm2aGUsa/KgOCJ8VB5vKQDhrXCrcsnhuBE/7aZoikV85f4DqE46Hc97yZXY/OfbMP3cVzFYOwYkFVJm0bbcvLYiMG6YR/hrgDeHJ4Lm3JieWlWPMkcVbDpbKkipFutqbXxvlkB94l4ML34Kdr7sKmyceAI2F4cC2QmVdWgxYXZj2LwX6BSkdDY3ocNgUDozldc+2OuqfULqUYOWCI/mDRZeBKRmz+egU6pCNjnoWlqhp5OIKvIAD6NdZ3z/qODiprqsjbXZb5gQ1f0xU5XghKpijlPB6wDUrEAz/N2eMUvwItvOADn03rRQ5zUNG+6e33TbbpBwjHB9GHQYtMtYxBCDb92HA+99N1ZvvwfFMcJ9T+Zone01ISgLt0FgEhgpW2nLDStRs9zjv2oTTBZyTHYuInnmJdj5qhvQrJ6OY1v78Y6/+B2sDO/FVVc8EUW+qaYZNhBwTlFVx+tImMpj4PsrD5eK4mo6U27bwYA1YpYy7Vd9La1adJ1i1jLfQ1mvpGkSJBrMRjBPwFKwsSU2xAgA59CIrhocONLgTTfdiosu+xFc+4rXYlxtaa2jfS8hjMZPlBgHq+R4GzGUCfa0AltRfWiQ47HAaxXAcLBlINAilIwDke8vKBNgvI5ZSlYqRhPBUeG3AJ2t3DWM5RfXQwG6cD8x6J7PS9aIIJ5jWRnZzI4NCkbPEf7ZDgK0yI3zmjAr2qnze9EqOQJoAXALcnX/0LFIlRliA3Rswb5bOcBu1Kik6jY4j3Mk3hsICGO9CNZ4/4lfERxqXAaVt9S/UktzbLjhJ85J/lw5LDGejIOy2KByZbjyberf2Fg0B2dR+WoVMN9Pystg9ztXXvs+oXsHbX6pMFWDjZu9eMbMAOZYoCo5vJuvG/311bC1hCyrcOutn8Wh/ftx7VU34sjRB/Arv/LfcMcd92hsa94EJb4aoBBsvYPLhcYTpmhl0cuGG+btJjj1lJPwiz//uzjvgrPw1pvehH0nnoVnXf4i3Q/44WxIUJNbsAqxJbjvIVKYB9gpMMw5yEYANcDM7cElNA7rmjPQCytxw5qmxrEwTj3uvNY5E9lgk9dJiu2gaubP83OC17XWQN37AwDe7gigO1tQds/mU4D5sUHDjXwalc4iD+tuVK16PEWb9EJtB9H6nvcczgE2V3kcOIdYa5MadBgjwPd0dq8a5oJN9FwZHTr/+EyR28XE902P7Kg8puV4bHDheuZms20W6JxnAsVz9W8cs7FxTgA23KvidY1NSZx7zI4vstLPLjpLrh20cG4FgA8cvAOf+NAbcOlpLS64cCgLaKrJuT7V9USNbOg4TsKCwedXPe9xPfKzEGHwk694b79nOVu5+t/0Fegr0Fegr0Bfgb4CfQW++wr0D1Pffc36V/QV6CvQV6CvQF+BvgJ9Bf5VBe76h+s7beAH1WaEWVLKWho3sxOUulVbuMH+sUpxfH+Nuz/5LXT3d3jannOxrxgiGRGcJejWxqgOrCEftUimhh3GyTFH0JuS0R5WW7KyZnb+XrRJlD0fYZYAcAMULbphgmLPMso9K2gXS1RiOLZsTmnDybzDADAFQ4KsV+A15BFz01j2vKk/U3vS4XMjAOZGr3IdwyYkAYKVxVZcydZQENSgjJu++m1QOxqkeVNwrmYhVOaGojcMbefJjMRYF28oOtMvQg+rbrRRLMWnN2Oj8pTHIQgYNnqdLRySisNGqxVjhiRSHtcNCirfqJ6SyjcVAKbKusucFZnUVCcXM5jDnEvZgXaEkZlzlCM0yRMcPX4EB46voVhYUIbkY8eO4e79+3Hv2hHcP9nE4SzBqChQZYRDBUpm46Yl9pxwCn7uv/0SLnn6s6Sqe+Qb9+CmX/tVXDQZ44VnnYai2kTbElR3PDoBqaKxZTK3cDfHI5SE8EG5aWjoDW+CGTJrXiMqXAuq1bRp22L/uMZnHj4IXHIpXvnTPwfc8zCO/e2HMf7a1zDcXEM2mchqOg+QUDBC0M45j84O9YY6v6atcyKpsOP1ZD71RCCfm84cpI0copEnmCYNxkWByc69KJ7xdOx92YuwfuJeVAkzf2vUKQHwVLnAiUBgK4VdIovqRr+ojJWqPqjTtLFOEKps0nJmOx4tMaPKzwDG2dBRTShlZYBqPJ8yZEUy+1KfEwDXdiWqwBrlrVwTwqZ/HJNVFWEgQUvIFqV1vKw0o0LL6l/Cvjh3+HrDZeeF6tyUF0rA6KaJeGycg4QtanjQmCzRJRVQdMi6AjsIgm69FY/d9HasfOth5BsTDFLalBqSsllBTQ7BStugxvBUzRn8fNrCS3XaoNBlTjHNUozLDBt7VrH3mhcjf/HzMS32YG39Ubz9L34bKwv34pqXnY2FciJAL5thXada2anTcczIpJItKo8JBWvbHufOZJW9MNc9KWINklxzKy/jcdOWl2ve4tKSVHYRvkoZqMxUr29WLVpJOCwHqCYVDh8H/vytX8HFBMA3/hTG0y00rdXENHyQcpPvEfI5tcZsU8LKfTxJMJmMw7nMrdL5mVIf0/Z9PNIxcFxyDWHzTVw/uFKNRiMsLi5ZjR3szgXLFDWaYjqZWpFYDnR+kwmzOYO9cLCa9/oWYf48t1p24hqnBlVEabEOhlRet51DzM/0OVCdzC9b5tYYDqlED9nRUrbLoFdrC5W9fn8Db76mHBQCz2zsoTUwj4+Kds9D49Dtdt0RIrlhImYmz7N6OVa3227rfZRJSqXxWMegPNswdpWvzAYpWdG74YqZ0MMsKrjdyKMGgtCQ4GYnrwtWpbvBhPdGQ1HDeSuDJ7qeXAkJ6XlGXCv1/JCnqHmvUf0M89i40baV5ixvNk1bAXWJ4SDBJz/xQZy4dyd+4Nkvwcc/9ff43d97PQ4dPKbsXV0PAXurcNWsFsrC+xabZZSdTnUpylk8w5MvfTp+7XW/j6od4U/e+D/x/BdciwufepmeQ/g0Ijvr0MREgWu02Ta8dc7tzHWDczFNMNVaZhUtFe/uYAu2zZ2V387ItjpZ4DY810ilK6vxHBXX+IaK6DJYINu1RPEEjIGgZbGasTguDYkF1vUzth/284czv7nG8nrTWaAoS81bviauKRybyoyPSvTQIMTrVg5omZ1iWtl2WbA7NlgEZxWpl4MrhO75ioDw57O5icfOphqOSDcJOYOa31fjQ5h7hK2+X/oeFJ/zbLntX6p9UKJzLEfgHZtCItCN0FcIXucbnqVCM0h87nJDo4+CTzqxYSTcvGVfX9KJJF3Gww9/BR953+/jqWcCF12yjLyc6Jio7J5oDePvaaEeGgz1HOlccsNfNsHVePLLegDc/5Orr0Bfgb4CfQX6CvQV6CvweCrQA+DHU73+tX0F+gr0Fegr0Fegr0BfgVCB2z90QydrP6kivf1mRYWtjmfqJ6kKM9vlEdBQfYochx+d4u5P3I/i/gRP23UOdg0Gsr8lAE7Wp5g+dhw4NkYmV8iwfaucyJAFrAzauQJYlsyzPLj5Ix+BA9UmUuTwv0GKfNcCsj0LaJZz1FQycrOW70cLSIKmGbz2JiM3THUMAYhqE5Kb4vFjwmF5Y8+gIMIsKYCCtk6bsLQ2DPm7hBPO8Z3D2qYzrCW4dh6v1XsCuMEu2BmVVmh609PAlpu90WbZNooRxBOaZLpQ3MRlnWSjKFtdZ0Ua9BCaxUxegizn3hGMx1zKOmwk5wT1zOVVMJ9tFCdUUaVWPjt5Wdv66JIcXdFhq9pC2jUY0oY5LUlS0Q0G2L+xji/ceRvuOXoYW2WJw1sj7N/YxBahb9r6Gg0L5eAi52cZju9e3I1rr3oVbvyx16LcsQvj48fw92/9S9zyV/8LFy8VuO6CJ+Gc5RVMk9IWsqRwBEJSMtO2kXowKs8SpLS9FrTr0GZUnDeomU2qPGaSV8IZKwbzvMOj4wo333E3nnjjD+GKf/NapIe3kN3zDTz03vegvOtuDDa2UHQZSlpKJ24sIGSWvbRUaLYUt9IowA6LaoNazvadypMOSnq7Z1IRz+ziHONhirXdi1h4zjNx4ktegtGOfVhvMmx2E7QJgWWDCc+Qx0HFGG0vuxYVbc5pRxzG0ww4EA6EDXqDVtv0xtxeQ2zb1kbQoXEuK9LQwKBmBoIXjmOON27oe9PeG/1WvpdFITAkaMoaBRAnEFESWtO+dxLgE+GIFXZRwcrRRRDCTFfbRnOOGIiK4Yd5H+09DTSoACQ8NDiOdtQCTVQhth2GBLQYY6Uao/3QJ4GPfAbJkSMoaWXbcM6nwkTOdQz6cAv6t0EI6R2DES+zqxvlAHdJh9FCAZRL2DjzVJz66hswuvB8bKbM1F3D2/7sN7Bn9Ru46qXnIktHBhyyBB4KfmWpDOMxHk9mVt361JjhLDtTQ95C1yXTGNYyoKXAYGe7IjYq5XiNorovgvTR1pbghXOD3YwynVRYXFxAkuV48NEx3nrT13Dp034YL7nm32GCqea68ztrFMwMDephzjkC2KgyjeB0YWEB4wlBiQc+50pJ1TGVv51zX7luUvnqjFoCRV9D/n1sYIkKW0PWoGQO2ab82ZhBTLg0FdA1lKQ6kUAvNhZ4TQ0RAGGdjJbHbBoJPCg0JYV6CjRxXLuxRkpeh5CG9yIUNLRyBvc0ZLvmSKko5EVWjMA8+z0qINkso9sec7IJ9wmJQhZpbACQtXHIo2cutGB9yFnnuj9lfYMXcsyA5riRtW0AuGKiQf1vW+1SUI+fSXAZxwQqq55jY4DqGuY4j4FzViv/TBHP9cL3NM4/XzOfh5o32mDNnbDBxnnPCfPFqfak9XddCXxzTchzNi4MZQVMl4Vm0mG8vo7PfOoWPO8HnokzzjwHf/mWP8VN73gbNjbHAaTO11mrRal4tvUwASQF9XQdYDNJ1hJub2JhkOGql/0o/st/+a/46m1fwLve8268+gd/Aqee+USB1ah+5XMBmwtiZjJLGHPI+Xe2E0+UQ07IOl8LDco1FxqC14FUzmqQ0T3CD1l6jkjc0MX3czOCs5OlrA3A3mtntHNmY0tQqarhwk1h8ZnGObsEr3xeIIgNqlfeqdV0FpWzCq8NwDg2RUHgO1pIc9x5HtPxw5nW/P2kbmRJ7qYYN4Rx/Y5QmefFucyD4HnINluW0Lwf8v7Kpp5gic4Jp1zuVGuhGieC00lUKXNOWVHvprIuNBTxeutexJqyqSs+E4WIjqj653gVlNZ6YBU/f16uJGoeYh0I5anQtvK+ZpavFNz/H3vvHS/ZVV/5rpOrbujcrYhQViu0AgIMIiiHRgGBbUQYbIMTY4MDM8xjnsPYD89gm2d7nm1sEwwyGRyRQAIBQgEskJGEEpJaqXNON1adPJ+1fntXXYzfH0L/ngv6qPveW1Xn/M7e+xzt72+tRavrFL14Atu23i8F8JnHVNhw9gqEyaLuLFGQoapoR841Tl4zth7ANTPxrajGb0qNk3OuvLnbs+z+S6urQFeBrgJdBboKdBXoKvA8KtA9TD2P4nUv7SrQVaCrQFeBrgJdBboK+Ao89OVrW24mc4PSsVcHgSxHjRt7ftOYmK0gdHE2enUbYT8B8B3PIt0S4rwVJ2ElsyGp9GkiRIs1it2HUR9aRJgTQDqA5DbNtMHt6Ku3SJQi19sjOxDMYzW4Yzadso6OA4TTKcLVPQQraQNM20IIAkZtiDjlBn3pLAsN6li2sW0ec/NSG76EGwR2yr5zameXobc0D9kUgYQxBtN02KKjphQTlBJocFmSodWUm+TeXtYDYFNXWxaqh9/ehtRbQZpi09RdIxjm5NIE4VLxuM15iWVUWm6FAwtUhlJhVVRIW9pLJwJI3J7VMXFjn4qsqkIZEsTEZofrILRX6MQ8B/8/7aRWUgjLOJE+yhE3TakACnG4DnDbI4/jtk2bsLsZYKYt0MQpwIaANEFvsi9AzStgdtJUa8bIogQnrd+AX33Pb+GYU8+ghBZbHn4Y/9/7fw9PPfE9rKgXcdkxx+G69ediSpayfB2rYkpshLShNntw7TFHJeqg0LiSclvwEoItSS9Dpc1kKixj5eo+NTfAvzy5GRe/+z045eUXYhIBVrRAfve3cfDWbyDZvBMTzBaVqpKAuUJYVnIvDaIEzOhl/jRrT70TLxGzj1lLjVttQts1FKRyma8aw1GCCgFylKhWTGB2xQoccdFFmLzoQsysWI6FtkJdDlEyh5UwtaiV2Ur1qzbp3XhgZqyUZg7YtC6r0QMvbtpz89tDI68cX5oR7O2FzYqYm/amftUcUbMH/24zcQxO/Dg2SEwFsAC9Ayi+kcRGpamUeSz+c20NogLYZ91abrCHTvw8ZUNyvvI4lih1VT93HT1Q5jVmtmdcN+jFzH4uMXnwAA58/ktI7nkQE3mOjJa+FAoi1Fik8stUsXa9qFTUCJXa3jV1cHzx3FAioT13HGDQS5BHGapzTseRb3wdZo86AgttBBTz+OzH/girp5/ExstPRhgyQ9dcAjwADgICucRZZI/XD+nTRjmWZsOthhD5OhN+EMgaYBVATwlYal0v2rEanLE6s/bK6I5jLM4vjG1Vubbxemp9AeLeBHbvr3HjJx7AhnPfiI2v+3kUKJFXPo9daH+kDjWL7lTXwytGzfbW7JvtOht0Urw62yS4xirTVJ4MLht3bInP13BMeujmbct1fIJb3sbfW9eako+giUsAVa8h8zh1Lf0x2DX1drD8rj9eOhp49ajWbuXj+ixdLnPeYtZs9pWprkYKnlst2Edo690ADJhZ443BQLOAtfuq1VoImbb0OidrTiJUp1JQv8d7qqyjre5sNNGawWYgWRU71TAbkxyEtfuCrS0+3175tALUVKDaMbAIPEdaCrPRQmsvxyoCNQIYaLZscZ8/7BWcSzOZOf54jOZMYc1HGg8p770GlKOA7gqWIy5Laq6ZvCdK8W2qWGtSSFxMQ6lGgS1PP4OHHvgurrv2CmT9CfzxH70Pd9z9TQwLU2crokJNAQYkPQDWMRPw6ebPDOIYYU34mKOXxXjnf/5d/NSb3oCbvvgPeGbrVlz32jchm5yyvFbNezp8mD06z4vvzfgC5quzVvz54uKCrW+Ji13QuVrOs63rMcq6RBb3NadZE2vMsoYawn8qRKm8Zs0JzE3hz2cOU5Z7Zwb+vr/3RyHzoe0ZQ8kbfD9nsW522vYQYr1bTpHM+5zLFi/yoWAwx1s+HOpYQ62LbIKyZx1zEOB6Yg0m1szkrrPLbTfNNX/HssltvnIdsPVF51BZnjSPio1NhL/eLYWuF4S/nDe2SNh1tANyCmmOSQfCvcMEH2p8M5B/PuRNz/KOXdYun0dTuy583tN4F4A2ZwUz7uA9i1CW1uolsqRv56nGBDYDtYiSQI0LURtj25b78K2v/S02HEcL6GmkvVz20EwukDU/PUfYYBfQyYB/tnx7axSwOckGinM2fqnbsxytyN0fugp0Fegq0FWgq0BXga4Cz70C3cPUc69Z94quAl0Fugp0Fegq0FWgq8CPVOD7N189AsDctJdqwkEqU4TYhpY2mpsAVI4SAnLnvWkjHNxbY9OdmwWAX7TyFKzsZVKaJk2MaFCj3DenHGAC4Mg8UJ2NoylADFyNH+28GnepVa1lO7Yg2LLMvBAND2IiRrSqh2TtFMLJFLQn5t4ct4H5f1pH2n64bTo6XuY2rwlNTQnIc+KXbAcdPNGf3ZfZKXOD3ym8eMzcSB1HFZuK1yllCKYCwWbbmPdf2tiVisXeT9nCIxJhn2fKPmeFLRWyATjLd+RrqcarBTXtGMeKZtMENmhiy91kvZu8FngwuOCgGT9bKtIaZaoQRgPlspA2FQvhqXLyam6etgb9uZHflKjDFmm/hzbPtan97OwsvrV9G+7etRPPVCWqhJvMAcKsJ0BKYM0NUhlX0xaVQEVxxSEm4wm85Rfegavf+jOokWByWOHLH/0I7r7pHzA33I99+7djTZThnKOPxy/+xEvN1rJoEPP1tPCl+ounxlxmqj7DHIvNEHEToxeyGSGSiJOAmzBF8KWmHWqEhTDEbU9uxpPJNH7yv70Xybo1SOIAq6MYEwfmsHD393D4G9/Gyr2HEAzm0dYl4qZGymPgBWDOLYEPwS5tiTnWCJudO6mU4hx1biiZ66XNMSkdlcXKzetAOb9l1kd1zNGY2ngRwpedg1la5UYJ5ouhnHhl2y3VlNmH27WinMqkq/w5YQQxg6cTBtVso943J3Aj3G/+m+WpAT4PDvlys9blz9wIdfB3rFiHQImHzIRfHuxL2RUYMDAQOc7ANNBkjSAEH2Y/bRBUnyULVVOgmW0nLbxNCTnOESbqHq8aBvlMSc9pyHzrfhIgbQv0Nz2LnX9/M3qPPYNpQvyS6JcwmeCCkM2uhx2P2fmObUjtZ1wj2OzSoEIScG7TxjxCPr0cwStfjFXXX4WZ5cswbGO0izP45If/F9ateAbXveZ0RNFQ50T1ZZpOIAgIfXLBKr+u8hoRPo0U1q6hhEdFmKOMYtdIYMq5ca4362SNJQSIzjrVrSne8YDqxjE4a2VFzLPkOhKnE9h7qMGNn/g+zj73jbj8OiqASywOOUZoI061LsGJ2ZjL1jg1iKhr5pp0xg0DrmHFKRI9rLQMVapMTalJaEQ1Hb+8qtc3xqgpgCpTNeJw3HLa+Px0b7FMoJhofhFI8xhp5z220/Z2sGxKMDi1FACbY4PdSwgDzdrWrMfNXGFsY62cY3YNOPDH92FdLOPa3Rs0Z3wOMeG0nZfZPpvyVznGanBgRIADvVREC9aObxT+1kO4JKvseJyNLQWxMn8NGvocbo4RAVmnLLX5bvbpI8cKd58T9Csse57nYApeA3oGsew+EkfM0fWuAF4JbbDeNxjoPuZsnXUGjTWCWCKCz6Zl7qutJb6BQQ0RqQFOPi/c991/xd5d2/GTr78Wh2f243f/x2/j8U2Pq+FMa55iHFwppQB1DQa6To0AM0uYRT3VOI1brFuzDr/7O/8v1p9xCj78sY/iBS88CS+/4ELEvT5KB/m5pvixoTENXttU9zW/Nup5o2EmbwEq3Xlv82PKVKmBxlASpprH5rbg4D/HMN0G0lTXRk1KrjmjrMZW0t7K3Wc/a1yWromBIJNz2zWX+bWa7gtcC6isznpUoLeuocAaR2QT7e41w8WBjQf2o2m9c89iLdcBa8AxFxhrtJESno0Ozorengt99IGfO2zu8OCZANka9NiYwbk+gryyUifoNptx3+zgoW6gBgtTP/NrNPeV1W25wksb4n4YlvMY6aYw1FjOtDbZ3LP11RT5rCubkzj3GBMg6385LcSoaElNC+coQQIC4Adw51c/hPNOiHDGmcsQJYu8CwGtWTxrLVAzo8UZRGxKIwinXbez1+bnndUpgMcPv92fugp0Fegq0FWgq0BXga4CP0YFOgD8YxSte0lXga4CXQW6CnQV6CrQVeDfV+DhW65rPeg1XZVtnpm1nQNM4lZmD6itP27AaoOeALjCpru2INsa4UWrCIB7gnxhGSAc1GgPL6I4MI9gsRJ0HAFRghRnpavtSJdv59Umo00+D3/1S1S/mbqjDho0WYBoRQ+9I6YRTmUuG9YsDLkh7LfUvQWzVEsC2vZvqrmEmKh0dZBb9rbarDTgwC8Bb32+V4Qxz5Mb69ygtx/q9R70caNbFoy22Ts+v7FqlzvfAsBOsWfna4pK/zpBE2eDyHPnNfF2jQTB+kwqcKk4U8ajBDXouexWwsWyaFCXDdIwoQxW6mxu2nLTtKWay+fjVqZyNSBmCh0DA5atlwamaG5SIKetct1g5+79ePjZbbhv7178IJ/D/okIeT+RoqoXZWijGIW8tC0jMeTuN6EfIXZF9XAfp55yFn7zvb+DF5y2Xrm3ex98CF/6kz/B+skelk+n+PYPHsRDWzZjiBD/+7rXYGU4gXBYS+XNjeOSCJgDK1QKJNo0RsnGAiSIghQoef1CAdqmLpAkBJU16iTEQ7Pz+OKmzTjhimtwzVt+DnVGNXiFoGmwvE0wsWcWh267C9U9DyDduwdhPkAa1FAKKBVUVPfxXFwub0jwz/HqbLpHyYehqb4IHKU+d5vpbBIYFgUyKqXrAGGSYjDVx9wpx2DlNRcjOvN0zPQmMAxjJFSLERQ2lg8pe+6RNW2LHkETxy7tPGnVrc165qRy09tvsBsX9gDBgBthjaluOS7UCOAA5GizPk5Ua84Xn6Xo1bgEHgaiCZkTUI3M1yvn1dvCSnFmTgIG1gj2rF3BoIUHfZY3albVHgCaYo0qdZ6L1ipZkxvA8EpEb7XLxgJe48ksxCSVe9+6D/u/8k30du7BMl6QvFDjAacl4QbBl1fzGWxgjWw94PWq6gIVgUbcR0xL26jWeM7jGAvr1mLiuksxcdkrMJv2MDefI8wX8OmPvB9Hrt6CazeuHwHgYTFEwveIOYeHSByo8OuDrTcGtrwSTopp1o7XnjUjKKSC2QGOgnNe65ZZxnN9IM+nmo+AR1bH3jLa5cTyc2SbrbWGC3yCXftKfPIzj2DDuTfg8mt/FnVUYzEnoGVDgdnYE+azPh4Y+jxW5UMrD5b3DQPVzCCWyjTyam9bQ/hDrhscJ1RX8z3HsMYUsN6aVuNYatFIa5XI2VL7foLhOEZRmE25mlMqs7VduobKfjyk6phw01TGHKuygmXOtcsjJsDzakhTpNtY5fF4kESg6UEYv+ehOM+dd07CTTkNJLTINotZr5Bk1rI+U/mjLZrAZ+5KIy07cNai1+sb0FRzBO3dzXJ6dD9SXU096htJ1Mwh23TLaOU9yeCzAUlvBiwbaNrm83oVpswWFHfNHWzUUF6s7mtUNTIX1pox+HtSUAp+GyDl++i9GBuQL7h1Rmfo4J/da5SHrNzgFEVOq+QEoIOEVKW8J8JSxysAACAASURBVAzx9du+jHWrVuGqKy/DA9+/B3/0gT/Czl270UiFbx01mgfufqq1yeWy833YzKT5EvTQVIXWw3PPOR//4/c/gKYt8Lcf+ztcfOlrcMpppyLKegLAvL7WDGPW4QY7rSnBxnPkQLBdSw5hWplLOV3Qvp2ZwE6ZyzpqXbFrx+9z/Pv8bf3ZwU+OKeflPRqvmluypTawr/WHS43LslejBSMI3M91TTiX1CBhymDfoGHPVdbGousrxa6pwVlP/sM1w9Y4qyv/znVj9NnO5t8rye25jC4GdOGwBg0/Rq3Bx917HOD29uGjJgQHR1VXZWTbtVRDkJrTfPTIOHOZjTZ2LzJ1uT1K2O8udaHg5x88dFDnONGfGDkfjJ69pGy39SZLIyRxprXCQHgsKG6eEAF60QR273oYd37lwzjjmApnnrkMCOel+k3iCRcXYM1RdKsoioHu51wjpX/WULVmqtMv+2K3ZzmaTd0fugp0Fegq0FWgq0BXga4Cz70C3cPUc69Z94quAl0Fugp0Fegq0FWgq8CPVODRr17XagPQWeYRLHHTdqT0c5vu3GzMuKHMjURnAU3Xv707c2y6ewv62xKct+oUrOhlCLhJSbu8okE4X6I8OI9mdijVJvNLRw9yykU1hYffAPSb97bTbvZ9oy99yzZHqfysufc8nSBbPYloWYZayip+k1BuDIe0WcoNX23Qedtlgy2EeFRyymrQ5WoaHKDiyIduGjgjdDUbRnst/+eBFHcnBXT5Op+n5ywguStom7RjxRzPyZSQprjlJqeUOF7+5SAsN0v5mR72maqZG+tm7emzG8uCVrNUsUSInQpFujdumFKtQhWwiCSPmheCtYwRN5MG9BsCntpl5vLfAQKCZCLyKEAvy1DlBeYXF7Dl8CHct2sHHti/H1sGOYaEiEkEktE6lSYPoBqSgEE5otyc58Z/hIDWmcr5a7F63TF4/Vt/Ade89g2Y6k1gfvcufPlvPojioQdw6XHH4qjpaWw9fBjf3rIZ39u8GS89ahUueuF6HL18FYU7yMMKBe2RZZNr4yoG1YAhGn62y1LmeI2d5XZOoBc12F8M8U9PPIPZo47Fm37zv+KoI07QBn9eW8ZwU9ayC16+Zw4HbvkmcN/9iA8fRpQPENVmucw5o9zbqpXaWtee40TWlaYGpLraq2mpuNRGM8cZwTvTlwn1ykbqMY7pdjLDwlSG/OQXYNU1VyI471wcKKjmMrAqLRwFv2UtIBCkEYaopGCiGXbc0n7SQRONLgOmNt6oGDRYaDboBgD8z3wzgleVSwVHG+EktXGvvFzXIOAUkoRRZWmWmB4WmHLTWXy6yetVbx4umz2vzW0CkSzrmUrfKSqpFjPFvM07HoNgs583bs1gHcefFQiE1U2BibDGikMzWPzH27Bw7/1IZ+cwLdhRIeZ4pWcsoQtzSJ0FtK09PG6DfwL2bYWGeZbJBGLOeII7KgDTPuaOPxaTP3klyrNPQZFkKIcV6oVZfOZv/xBHrd6GazeehiAYGNgknAxTRAJfzP802O4hoingHER1tsm6blQ1E7ZQeZ5lBkNqU5zlLtPV1k6eDmGewTrL8kwMxtImWdDV7FO51mmdIPBDhB17c3zy04/g7PPehI3Xvx1FUGJQmLU0xyvV5mYJbOCGa5K/nnlhY8QrgtmEwjxajvl+n4rnAFXJHOix1XHoFOE83lHWubN+8Ha/BrTNSpbXQM0nLk+UEIq24GxOSQQ5CXXNatjncXtA6+vKGplqk+u0zwl14MndKzwA5vH6ccbjkbIw47Xj2DInBp6/z7k2ZatbvwXBx3a0zEjVNeD6y3Es69sGVWvzWfbRDYGiqeH5ZRb1Dk6zWcXNu8FgIODH+7DmhqaPgTHZ4fM8nOKRPyGopTKSgE2g3qmRBQVLs/llxivndZ4PnTWzNXpQrcp5EEfM7DV4bsCO44bgfWwDzQWpbnIDnk2I2vyYR+p6ZSJrzbMmJ3VdRVSlU/0fYebQLnz1li/iole+CueeezY+//cfw8c+fiNm5+bRjEimg+Cy2naW5Fz5dfJ8P16zEEGdEM+in05g45XX493v/r/w6OMP4qu33Ykb3vx2rFg1Ldt95iIbMDU7b90qQxfloFgHr3K1sS446pqi2IzBNUtKeo4F12rG5hP+ncpeqYA55xy89vnqfqyoQcLZdHvrdq63su2mlbuei8YAWNm/br30Ge4+jsLWzLFlv0FfRiC4seeeofgvwl/ZSbucdeurGINW34QmuOzyf/3c55yTrbLcHayBwduWc7xas4TBcr6n/zn/7WM39DznYL2eOWkp7XOl9Xu2Dgr2xmykYwwJLa5NoaymEEVW2LxkjXmczMdmBrnPufcKYL8uqekJfC3nnOUWMxYjCFIkvVg1oUdJghTbt30f37zlr3HWsQ1OWz+BJCtkM00FsOUJU7nN9ZT3RK7rgRrreI5JyrnC61/jrKtu6fYsu//m6irQVaCrQFeBrgJdBboKPI8KdA9Tz6N43Uu7CnQV6CrQVaCrQFeBrgK+AgTA2qhz6lOlyrnsRG0vC0CYvapsBrmhSRVQRLUfsGf7AE/cvQW9bQnOXXEyVjA3j5CobBFVLeK8RXFgDtWheURFi5SYylEnaUqW2i+7v+t7Xk7rDtQ28sZKwYabkBFVwECyoof+6mk0KXM6W8tLddxYJsmykKQIVTvlppRz50jdh2iit8t0wIznzOPkBqPBB8uJ5DaiLJkJg3Q8Zm/LTX6p9Qg4l1gQCvBQcSv7U9tg9pmwPvPSW0wKbEuFa4pos221P2sTnrCqpSLP2Yo6JQzVv9yAFYzmRmzDv9MDu0ESxNqYLx1E0r4vQaSON0HQpLaJXVEp54A3YVKcmlqOlslosFgWeHr/AXxnxzbcf+ggnh4OMcdjjGNkWUKGbtcsjgT5mTPMbWja99rGKxXPBruHeYE0m8RLX/YqvPu3/hCTy1YibRo8dsc3cMuf/ynOXz2J849Zi0lCmyrEsErw9Nbd+Pj378TpR63DK085BScuW4ZJwk9COkLWKkRWhUiCVNaVedwi6BFM1QibFlmQCPTPhwH21wW+u/lZ3LlvDte965142RWXIa0SFIs88RBlU6INK4RZjKkiwsTmPdhz080oH30cE4fnkC4u8jTFMZilnFS0HQ5RE345E2HL4mRzganCCKoIcLiBTutOqYCdqqpibnWYYNiWQELwHmGWVuqveCnWvvZaDFeuxaGoRkHgy3zrOkAxN0A20UeZBih7rHWFmJBJ4M5UlmbPacowr/bzf/cNHmnac2CPNsSmsOUGPGGRNve9KlbQzywu+eVzTTlmaW1L4E2Fn2/g8Ba1Xm3slWVaUwS+NBCd7bJZj7IighcOhPKzcoImZWgaZPTvIzMAAQMD0lKrE4o1BF8hsnIBE09uxuxnvoxg8xYkZY5kWFrTBCI0hSkoLdOxESDjl9SbLquU6mBZrwqmZggJDcIKFS1fp1dg7oyTse7Nr8XBo1djWDboJQmKuVllAB+1eiuuvvIUJnJrDot5UYVPlXqbI07MqpQgjf8wb9TnrfI4zH7brI/VUMLGAWfjTkAp6MOxJDVmYfm5MdcPU3hqqZNbgtlqM3PYrpup/9iMwetL1rljT44bP/kQXvzSt+LSq9+KnCnAjUFNu96NlJA8RueWPVIpW5NApJ+Zna7PezZVrM5d9uS2jvEfWkgTpArujOyuA2sCkA2tV9faMQrESxFLuGQgkKCT6wuBEdW7PC85GzgnB6+O5TkbaLexy3pxDZUyUwrfwuxqXaMGf5/wfAyOCOpsLvG+wfWd660HTKoRp3pEqMjranm+XOP8vUFqYtrYVg36WU/XUuA8ojI5RT6k/TLtljkeTD1tGfXMnqb9+Rh68vw4HniNvd2wwLzUzXSBsCYkr2AWuHWKYG+1q5+Vpho1iOktcmlTTuV+JQBsFtDeVtzq7mG/V/RbJjTvn2w0aJFlk2gbs6w2IO2tfS0vQfc0Zs83i2iaAP3+NLZueQw3/fMX8OpXvgqvfsUr8Ad/+H/j69+4HXHSwzAfjmClGmfkGGBqX3dDtjUnssYiWlQkYY1lk6vw9p/7FVz/uuvxqc9+CoNhi+tf/yZMLu9hWFLhPHZCMAt8swG2Zwy7X5vKmfUw1b2si6mGl8J9DNx1T+VHlwZ1CYB5fLQjVta2oi8cvHRK4KVK26W5y/7eb+sajyPWcwavnZ499PhlzTumiPcW+36u2hrKn8dcb9rWsnG1fgJVW6JsfCONNbtwvFseMa+fzUGBWFmfeCjOcWXZ1d6pQE0Q7rliotdzCnB7rTUM2Gt95rEdl2V169nCKdBZHt9cwvP3Tg9Zrz9qUhpbtluzHuvrFcu8V5nymnPT3nfc7GL3Bq2lsnDnc09qx1Dz3pIi5nOCWmEiZGEf27d+H9/48gdx9nHAqadNIO3x9zje7HPyfKA1QSrqiOp7yL1EczY2dTivUweAu//O6irQVaCrQFeBrgJdBboKPL8KdAD4+dWve3VXga4CXQW6CnQV6CrQVUAVkAKYG+pirvaIZZaXDs4qp9eUGtpEpwKXm5tJirqKsHfHEE/cuRnZthhnLz8Jy9MUATclCSq5pZbXGOyblQo4WCyQNZYlrE1bp7j9oQxgbtMtyYPzl2kEhpx1oex3oxZV2iBd3kO2egpNL0bJDVJtnDsFr4ephJUCBtyothxGnaNsrU0JFggwML/RgLFUbrRhVv6g5QzyfbWx7+wYvbpylGfMvV6BE6ujNqpdjrKHgVJ+OoWkB+DeCpXH4aGWt3bVNeE5uSxjvj83lqkoM1XoWK0je1rUUu31CX+ZvFsWyi+UqlcA0hRGLRV+3Fym8onZvgEwqBqUYO5sg8MLi5gbLmDvwb3YNjODxw/PYGdRYJab3FTEZYTHpEuiW1Jf17QyrkpyTB40KoFQU16zhrTzbRFhcvlq/NqvvweXXnq9NuPndu/AN/72w5i9919xyfrjsXYyQkRQ3yRI6j6aIfDBf7sLW/Ztw/LJDOedeBLOPOJoHDm5DKlkh7SFNiUUFYNl3KKh0yihHq2g6whzVYhtRYV7tm3BM/kQZ1z+Wlz8htcjmIgQlAHqMkHQsjbc/C5QJy0SZFiWB2ieeBR7vvJNxI88hZUz80hlH96YpTa7DQiynF2rRJ5eYeWU5byGBkXJyJ0iztltE9hKua6poRBr5FmK+bXrMPHil2DVJRcif+E6zERy8UYzrDERZLKbbbIIw4TXr0LKzfaiMQvsiPakpookMPBQYKQeC6nYKmQ5y5/bvLd5OR5/lmVKkEjVJjMUuQZQDc7LO1gcGHCjTW/Ia2+g0qx7jYr4OeCVrtbsYLCC4Mh/linP7Gc8DoMyhIRsvOD6Y3B5ZIUr1brPTzUgqg15Wh9HLZYXixje/i0s3nQ7Jg/PIqhyRIXNX6owqdo2BR3f39TY9mX2tbI+5zxSnnYsi+4oaFCENQZssli9FtHFr8Cyqy7CwekJKd0jqlKHC1IAr172FK658lQkialhqZ4jetZ8QSFlvoef3kVAqnEHtD3E0Lrj5i/hE0GhwU42lHDee/hBaEhbWIOTBu5Mscux6I0U1ExCwF2WakSg/f3OfSX+jgD4J96Ky67+GQya4Q8BYI5bwlfZmLtMVrcUOcDs8oAFqGxtk3LWwWbLVjZ1tsY/1wlZD9v6aLbj5u5AAOlhkM919jmjEteOMneZDW2KQVuvA7MWdmulV6t79aq/jwh2chI5K3EDwGMbWrOd8ODclKwGck3F6Ka1my/ORpc56RxHoc8ppgrUQTreL3jeXNcrayiya+Jzt9n84bK2l6hbfZ4zrY3VVMTz9vekkX3vOMdYynZaPJe55dEmpviW5XOaqqGD3/f1ZtqpkxDrdZxzVAv77GDdD9248cCR4482xfYe5gYwhtx2z6NtNPPADTrb/DLbbQONGofKUc0ty5x2vOUcHv7+fXjs0UfR1hXu/vbXcfDwIQyUQ+1AqFubvBKZKnhz6LBx0wZmcRyB63eF444+Fb/9W+/DMS84Eh/8q7/BWWe/BK++6DJUGKKouL4zd5nroinb+eWbHbiemWU4m2lKc3rwQmMp0jnXbL1EUMt+WrC7MUUwYaJv5kpCm5+mKrfGhqU2yn698+PaXK0tL3qkMuX4pu2ys4j3NvGRU/QjsPXUN+dwfmlcy27c2yvbGNX7u0wLzi+uSbwH0IJcniBUDSvv2xp0zKrfnklUL15Xdj8pCcSuOQemxqt+zwrF79u9ZpyRzTpTgcvr42Gt7g/++chNUt88xPVL18VlcntnBt8opGcsl2Gvhiv7bfds6T5f89ffZ5h3XMminGsJxwyfVwI+rAQEwLEsoHdsfwh33PrXOPOYCmdtWIEwHoA1RpthdvYwpqYm3L2Nx8dzKa3Wkbvf8X4a0AL6pm7P0i+83b+7CnQV6CrQVaCrQFeBrgI/RgW6h6kfo2jdS7oKdBXoKtBVoKtAV4GuAv++Ao985VrLAPZKn5HKzqmIXP4vcYjJvwhSqXiM0DgAvOnOLcioAF51MpZlBoDDNkBKeFq0GByYQbFvFpjLkVQBIgJgwktzeTbljgO1gqyjrEf+ntkzCh4KmFlmIkEngVsTN4imEvTWTCGcnkCVhrKCNnXxUqtDKrUMVBBGUu0jNRltYbnh71Q/Ukk5W2aCVpnC8ufc6iPgkcqWG3+mGvKghsdIlZpXaHG7l3/2XMmrF6WgcRDZNkdtw5cbpx6WeWWw7EG1mdoKPnMTOGgdBFMmM+GUwTIqfwXypMql1TIzd3ldXfYuFT3MBI1iDOsGg6rGsMwR1Dloi3xwMIc9c/PYM59j36DC7tkhZssCs8UCFop5zEcRBpPTgqP9jBuoZnfMloCaQJN5n9zMJwSsaQfKioQGaZj/SjDkrCGjdBIve8WF+I3ffC+OWHks6jLHfXfcijs/8je4/Oij8IJehDSsEPWo5srQ5A3avMG+OsC/PvME/u2ZJzGoKpy4eh1efvwpOOOII9ALG8QZMzc5kBoUdSn7UG6i0zl4vgywbaHEHc9sxmODAS786Z/GdTf8LNo0FPBiQ8H8XI1+NolE2ZALiDOqjRJlCE9WiwgfeRIHb/4G+pu2IJmdQapoY8sOZO0NVdKG2c0yD1BGim4DABbryG3wRra+5ZDwPZCKWLmzWYAqS1BEGYoVq7DsVS/F1BUXYm7FFIp+D7MLQ6QVaTClupGyi5VRWNYIiwqFNrdt491ynE2x5sGaV58Jbjg7WwKPXq83UhUKcjggq3xTATBTOZn9tanaLPuQfzZ4m5dU7Jl1rx+7//5zBUSUX0uIYjmxBndprcpsTVN+ygFZdrScyAZMfcNFmReWaUnL1Dh2ysUGaZwiqwpMHT6ImX/8EvK77sUUQTXBMuc6YQUVkLLkZaYuPQMMWPOcqUqk3bQwRU0rTxrG0lqdzQ6NlOWzSYTh0ccgveoSrHzlBTicEqTSBrREMXcYn/nb9+PYdTtw3dWnA+3AgLc+lzUpURSLUuTavDclqtY4BwAFSpyzAN0WuAKy3cC+BxS5gRWugVTeGmxhYwsVuFYjWclS+U8wKAXc2Gqf5y8bf1oatyF27itw4yceFAC+8rVvw7AtkJe83mZ9zy+OI2ZoClj55hqtXQaGNNudalXQlVDU5ewS5Nj1rcw9grbNDoiNFOKuUUEKXedsYO/JhpXMLGdrmdqPxgAbWgw0c30JMNHrO+Wpqf1snI8Vkfw7a1ipVqaS5ForZbX6kcyKnz+3MWy51vyysWDjZNT0owYHy2iWopfOssrTZlMRL481eug4+B5Ubjd8rwpppiRxvSfPj9ee19CrcS2GgZBb2M+ArhTCzLC2azJ6b+XFGoSUWtRljptKstT1532Ualq+v+YWJ4JssalUtuPk5xucNOBp195bcZvtLt9jlAvLzF2pzQ38607OfGXac6jWtp6ZjXgscTg/Q+4b7JJx964sCZGELTY/8zT+6i//Ag89cj8WBwNMTU+PrKY5T3ksUtg6i3F9pPvHlKl0MglkkX3+Oa/C//N778fe/VvxoQ9/Aq//6bdgw3nnYJAvYFiwcYI1t3v4CFJ6yO8yeD3AVAOIs+aW3bMDnrpGBICyI6e1fN8Us41bVxWb0dNzB68932dsLW33bjZm8Tgsf9kadfg7hM+0UBfoZl3d+sRry7VTa7trTOCg4rPR+Muyjb3a3xwN7L3jLNL445dXsfJ5ij/jfGcZmW0rlThBNuWtTnktCMw54Gybubb4uU93GJ07545T/vv5Zg0P1lhXlTl6vF85C3X+jgTSSyyxeWymDubvm2W98paXNLL4Z0QDwK5pj81/Xpntmh90DKHBfJ/HzQ+0/iQ6P9CuhGOxRRwk6EeT2LHjQVlAn370EOeeuxZp367noQPzeOjhB3HKKSdj2bJlrpGlMPt5rQX2bOabrs68ogPASwZl98euAl0Fugp0Fegq0FWgq8BzrkAHgJ9zyboXdBXoKtBVoKtAV4GuAl0FfrQCP7jtOgFgbmJxD9E2KC2rTxujDkDy+8xko2qH+2VU+FZliD07Bnjizq2Y2JHivDWnYkWvpyzKtmy02Z8wE3B2gMHuQwhmc8QFs2hNHShNDDfPnM2x3wj0sFSbfKOnPrPas29YXi/3mWnJin6A3qpJpKuXoZlIUfHtR9ai3EykKshAsjZYpdBxakfZs9p5mZaWgjluELqswoYbgwa8uNcsQC31i9mQyqrVgWXBKG/N6JXKyrAz8OxBj8EGA7fa1ZeMxtRxZrtKK0YCJ9plm8LNJQ4LIAj8Es4RYkkWxyO3oxeco/VzGkvpo5xY1qkBDs4v4unde/HU/oPYPjeH/YMBckKCtsZiW2O+aTGx+ii86IKLccZ5L1bW6T9+8Qt44qlH0JI3Sv1dIA5pNSqfazpJIwpSAX8dP9W3VMIlloXZUG3FcYAQvShFVbY46eQz8K5few82nPtiZUzuevoxfO6DH8CavbtxxQuOx0ptCDOjTxIfII2RtxWmihizdYAnDxzGd57chK2HDwmNHb1qOV6wYhnWTPTRTxNdE+YBlnUL6qB2zy9id15hXxhi6qRT8OKrNuLcC16BiaSvY0McYK4sdCxhE2kDezBcRCLYSefoSH9eMcgx+O792HvbNzGxbQ8m5xYRV1RiWycDYYKcsLXZ3gqKEwbRfttbshIWqakgMkUX1Xnc5Oc1FjimZWfUokwjxFkPA16fI9dgxaWXID3/LMyvXYa5Xopi2CIqqDsKgV6CIA7Q5kM0eal6sXQcYwRqHBmEb/zHH4eHqWaNa2OEdfPNCKbm4/vYuHWjXuuDB8BUqfHP3GCn0kyZsb6xwuVoc+PdAK9r5BhZvttaZJDJrIL55bNIZcPqVMeEibQDNaBlmZ3KAiekdcpHzUNu7COy8fODR3HoCzcjeuoZ9OYX0KcSnr/vLKytQcLAPUuozXupyMxuWgrglhboVHAaeKXCs0gDzE32UZ+xHmvf+FOoj3wB5gg72Q1AZe/CHD738T/GUWu24OorT0VT0wLa1jEeHbOwaQGt0EmnCmd9DE6MoR5/RpjQSulPKE1FtweUpuTke5q9qYFEHqRWR9pyC+6ba4AphxPVyis32cDDNYSjcfeBWhnA557/Zlx53duUAUxLa+9KIDWhg8oegFJxKpjqYJSgIBXu7qJa64zdRwho+73M1KAFwRShK3OlDUwJ0qiBZWwv65tjDLDyTWUo7Sxh7djk8mCLqZ23sxcfr7MGDE0dabBdIEl2vPa5GvuEaso4Nshk4MxAr6kcTY3ux6upi80SWJmnsrunqtViAjRf3H1T5+Fz3gm9ZYtbIclSU2I7dajNS53ByHqfdyYqif17sd5quHDWur5hyGAdwV2pOnKcjGrgDprnwBxqjgE2DRAAqwHArQk2Fk35qZlFwJjy+lCFa5OT4FDrlVODenBqKmsCWp0pGt/ZJdtcc6Pg+2qtUoZ5K8V8UQ5Bvs65ODnRw3B+Fp/65N9hZnYWRxx9BB599CFs27oFs7MzKAvLVdX6I9Bm453TeWwPbE8V/XQKb/ypt+NXfu1duPP2W/DV2+7B237xl7H2qDUCy1Wjtig33vy9ePxsZOuVZZNbgxYbaVJnh++zeHn/NyUwlaQ6tiq1sabmA1Moc23Us4fWY2sc800VHC8GXq2Bwi6VPZf45gnmKeuZi/PL5eNqnqihymUVUyVOi3T/ey6vm5eDkFZAVg1rdOBwsJT3LDWc+KgJy+o21wZbG1paJOu+pocOa5jgvc05mHhlsH/64HXm2PQNfX798Hm9LBYrH3ANdPnBgsiuscJbQo+BvJsLriGG91Q/FvVMQxW6iha5Mc957ayYtTY5ZwEppS2Dm/df5aPz8YTPMHRJQAV2B8VBijToYdvWB3C7LKBrbDh7JcJ4KOU077mzczNYvnzarQ8xinKAhA1LahKwua2a1TXO3vilbs+y+4+urgJdBboKdBXoKtBVoKvA86hA9zD1PIrXvbSrQFeBrgJdBboKdBXoKuAr8IPbrlUGsBP7aFM1jsc2nI2sHk1mEyZOHesAMC2g9+8q8MRdW9DfnuK81adiuQfA3KBtmPkbIRxUyPfOoDowh2hQI26pMAqkxtN2s7NJtrxR23D3m9v6ZCktW6TMuZUixhTABMB1UKFJG0TLMvTWrUC4bAIVSXHbjNRgVLoQvmhjlXa4spV0G78up1Wb9ty4c0+ZghIEK9xMdfalLspPpaPto1dVatPTbfTzc3lOpTaNTbWl/D8qzRxwGCsZDevyi5uTpkBzVpbORtWrKPnZwiPO+jmWepFwyImMHeilEphKW/HruhQYnC1ybNqzG995+ik8sHM39tTAPNW6MXNNCYdLFGGLdHIKV137erzrXe/ByqOPwn1334U/+9P3Ycf2JwT/uZVcVKb4s41j2nwbzPRKMX8OqocUTyYli2VvC4RJHzf8p7fhrW9/B4IgRbAwOvy+UwAAIABJREFUj299+R9w80f+Am888wycmU4g5jVOe8rsTSQUIwwu0LRUNgNBkuFwXeOep5/EPZufxtMzh1FRuZZksjqVOrVo0dYhgt4E4hUrceQZ63Hha16D9WduwNpVaxHUDeqwwWDA3M4eFuoCUVHI8rtqQwxoKVu3SENeD6AtQ3JV9AaHkT/wMPbffDtW7zyE3uxAKmCCT2YNS/tH62Kqx7n5Lzths7tVvqkb4/yLqVxjlFSPUYVYc3Oc15jK9gB5LxBMT9IMc6uPxpqNlyB59Yuwb9UEFusQSRkhKBrKcAEq33m9qWCsbKPc28BKQ+YAtYajm1+mZDQQZvDHgJ39jqmwtOHvFKwcgVK9U5VJJflwqJ9lrHuSGnRMvMWzQSOfQ2sA0ea2t1wVJHHqd6+A94p2yxs1BSHVogTA/GI+pGxqWUdvs+vOSXndJbCyLHHwjjvRfOVOLJ+bQTo/j6S0Ro/cKXqF7aQoM6Aj1ZaaRiAFMHf866Ywe1cHp5ukxTBqMVyzEssvuxgT11+DQ1WCsolQZUCUNAjmZvCJD/0Bjlj1LK6/5kxEYW5ZmFTKVjx3XhcDlzxHwlWv9uW666+PB5a8GgQrZgFvCj2zVHbrosv4NXBHlanB2lHDCdWKrJdTu/IaF/lQ+d/KCY8S7N5f4WM33o9zzn8LNl7/dpRBjbwytwVb+w3megDHz7YmBs5puz/IatY5NxBYcp1l8wbXXkFXqU2HapARPI4zsF/AW+COHBmcOtHsg228VKU1Yth49o4JzDOVztYyonkv8Hm0DoITWI6hoQFdKeIJVR0kU+a6gK3PzY5dprVBM6+O9VJTmytm6y047a6FLNdNFK/5zrE0/qK6PwJV607rjTi1pglvM8z39cpauz85aSuBdGs/Y70JQqmyZGOHt1P310NzM3aNTCNLXN6GDXJT6WwqZiqAbe5x/HPeMvtVdtr8hy70spB3malOFUyAbI0KXGO8itTGllkls3nC5o6ZqnNNoSMEM5zZOEIlJ23EuYinyMtF9CYYph7Kxv/g/l341Cc/hiuvug4/ccFLMD9/CJse/wHuvfdePPboI9i2fStmZg65RhBTuAo2solLTuf8jAJTvTX4b//l93HZFVfgox/9Uxw+FOLNP/szyKYYSUDYb88fnHv88uukV+Ob2tTmp9XExoY5BDjL8ZAA2AHpyBw4yoEBfJNoE1CbXwrrYo1r1iSlyAVm5zq1qFeUe3Uwj8nWY6rVa61HERs4nNLemjAYS2F51Py3VNXOSlnnwSYA19Ti85p1suprs+cVZlLXNcc4xyKV3D7320Zu2BrM1Bogdb+plH0TjWV82ziKkkjrFOegqdG9CwQV0aZo5kNJqgaGsQU7f+YtzsfKevt8wlQ1VTnL6bHTgDUomCW1+gzVpGXKWxuXdh+x+5qvJceKFP10oGEVGLeAECUI+vl82UMv7GPH9gdxx1f+BmccPcSGs1cB4YJT6k+5jN+BU8uniBg1wTWrdbEOet6x58szL/uXbs9yySrY/bGrQFeBrgJdBboKdBXoKvBcK9A9TD3XinW/31Wgq0BXga4CXQW6CnQV+A8q8NAtG5UBbKo+ZsbRItKUUPoaqVcl7jGFU20Zv00d48DuEo/fsRm97QnOXnkKlvcyoGXOmqlmkzZCNKxRH5jDcM9hAWBaQMseWDocWqeaXedSBTA/2sND2h9KachNO+atBrE2JPn7BMBVVCFclqF/5EokK6ZRxQaALUvO1Efc7ORn+LxHb9NHi2JtZHLz1Kns/Eawh0zmVunUYA58EAyN1G+Ct6YaJoDh/m8T2sY4z9Q2v5mvR+vDsaqF0IPw1aCY5fIaELHNRFPrOctTC8DUbiePxWcLCvJK6WebjlLqUD3JzdDS7J037dyG7zz1BL6/by92tCFmexM43MZowgRpy/clRAyx5sij8Kvvejeu+ekbUM+V+PwnPoqPffTPgHoWUUIYGaEJU9RNhIbZeU2DCVJR8BzM5lHAj6CLV1Y5pbxeIUJu/IYxJpetxG++93fw8guvQFm2KPfuxo3/+/2Ye/z7eMPpp+PENkJDG+M4QxAlSLhxnA9kndv0J5Bw7NHONAyxs63xjWeewl2bn8W+NkRvxWrEvQxlnqMfZOhFPaw++gU4+dxzsOGVF+DoE0/AZJIBCzmissYwKhDGKcqcecEh0rJAQivovELV60s1mgQ5qnKAiXAaddKg1yxges8+HP7i1xHd9ySS/TOkbmijQMp4AvGGsFrQz4Cq4CY3sdk44aEZVdEp5woEJTOCKdpdNrRID6XeHkwAddYiq4C5qSNw8JTjcMQNV2D+xKNRJH302kxgs5JqmFa4pZopgtbGGS2dDdab0pyb3EvBDb8fM/+Qx5AbDOE4lI7OATIpyDgWG1PeGniw7GNvkUrWQetl2bJzLDmrVgE8bs4LNFtzgwfAvqnENvcNPPDnKe2UHZSKEwIlgppKkG8poCEIo0W7h3ra9A9C9MMM8YED2PGlWzB59/ewfDCHdGGAjOOK5+kUjwROpigzAOzhHYE8wT3za2nlSgWwb2poMmBA29Cj1mLl9dcguujVOFwymzjBfJAjSVuUB/bhsx/7Qxx7xA5cc9VpUgAL1FHNSfeDCMgyriWWCW0KZkI1Qmif1+nti23di73C3GWvloW9hvOcc99Aqa0/+XAwUq9qTXUq86W15+/QSp5WuXGvj937S3z0Y/fhnBe9WRbQVADXbLYIvJLYamXQyjKGrbnFvif4x4YJZgQTkkltSrAaIuv17J7BxoamQi9NMBwuIgx7qGpTMAqyhhx7BvytQcGgLM9h9vBA86bfz2wN13iiLTnhEpWpZv1rkNhUxaZet/HmVa7WcBEKomouxrFBQAdupSJn805hSnmvSvYAyvJoTT0sPTcttp0dMS29dc9ySlnLwDUrb8IhHl8+zE2pzIaD2J3DkiYGr7LW8Uh5TKCbSgXsVeI8dtp3e5A7mt8O5nLO+GxlD9DNWMDWIA/xCICtCcqUrsyWtsYMA4Ocr1oKlOltsFKNWM5GWxbDTYN+v78kz5WW2XwfNrXYWGG2qnLmudbIEYGNIwWSZBJVk4N9Plyv0jDGjm1P41Of+jhuuOFncMaZp6E/mWA4mMfc7Izsoe+997v4wWOPYNu2rVhcHKDICzWBcHmT7TRoL11g5fTR+O3//n6sX38a/upDH8Bxx56H17z2GrRxiYVBgbohTLesWz9WfO19XXnmBk5tTrI5w7sh0LaZtSFwripmGQNpFqMcmHKY4FtqbDUmGPw14wE2ILic5soaP/yYtM/zzwLmOMBseF4L2lVHidm5+99X1n1t6wdV1onGk32ZKwCwyLXAKWFHn8X88squHY/NADfHJBs1mFdskFuAteBa4qJAnPU5IXTpmjQ4aa1JxJTFBMANVbf+ea61XGmORzYYcL7KAt5lLnswzeYYf1/yzSvu4dPdk+wzlv6Ob35Qw4U4LuGuNaT4OlrTC9cnrgep7olpmrFcyksniGdzBZ8hWU/a/FMBvGObAeANLyhx1oaVyPpmdc2GR77GWvHcXIjNRp1z3CzQXcxICJxxyT91e5bdf3V1Fegq0FWgq0BXga4CXQWeRwW6h6nnUbzupV0Fugp0Fegq0FWgq0BXAV+BJ267zlz0lFNoio6lENKyP80AlrmFUg5xk0/2ghH2bx7iybu2YfrAFDasORErCVFrqtC4cRoKNMR1iHhYo9g/h+HeWWBYIiJAHGnLzPbQq0n8n70y7ocUwV69qNxGgwB0lC6TFuF0hN7qCSTTPVRJhsZBYp0gIQFBA3+fm3kmx5QqRdm6DizIktGpIQ2+cmPTFGz8PMIGbsTyy1QnhK0GOAhgvGLaBGBe1WXKSa/wka2sQui40SuMYgCXr+DmdMgNXAOHDTe1yU4zbliXqPNcGbVpZrmO3H3mJuYCWjx78AD+7ekncf/uHdi5uICZpsZiHCHnGyig0oA8oa/cD2lrGNLWs4eLr7wav/7e38LKNevw7CMP4U/+8H14+KHvSSWTE+illu3MTdilm9asm//y4JrZu/yKOFYo8yMcTPq48NKNeNc7343p/hTiNsJ3bv86vvRXf4YL1q3Bq487DsnCYbRBpYziIEyR1sTIQJsFyKnErSKEVHMT8FCxRziRxJjL+nj48Dy+8fgmrD7zbLz+l9+BdcefiFnCYyq+BkPbJeb1Y7Wdes8U4VZ3Wb668c88RzsrA6EEWwuLAylde7R6JGBOgKkqx6E7v43iG/dgavNuxE0pO0kq3tImkuqZNrVDWglTfUjVdK0ka9WUQ0Bwz1mTG1xxuc9O4WmZ0zHKKMCAlqPLJlEesRrTV12E+CXn4WBvElFFgFijCUuULZXSCagQb5S3SfvQCDVtbjkGCSgE0S2HMY4tm5WwjQpam3suqzMiEOC4NXWw/xpDOLNC588NJtMeltauBjI4PJcqBmWX63KFCfEJLUYb+QSirHVmwGtsHc1GCDZVUI2dKm+6YYMDwWbVypqbijTWeQoRJg/tx+F/+grSex9BOHMACdXj80OkYYYqIhTkubNBQZ7Opg7jtZcdrlmKeitiwQi2NzCHmHNgMsXMqmVYfsWl6F96IQ5NTCIndKeSWQrcFPXgED75N+/DC4/eiauvOgVBYGqxQLCR709LXNpPuzXXWStr/Lm8c7kROPWrh888EEIr/ozvRwUoYQbXCMI4zUs2vjhVtQdbBOv8HUIhs5tlTjJzrc0yvg0T7NiT4zOfeRQvueBtuOiqN2PQDkA3WGucYYMJwR0bS0wFzPcz4OFVb1wXOO5snFjji/3ctMKmFuaXrYGELwbaPfAhMOO8s9rbfDQFJi19e6P38FCawFUAyeVH627igb4gNJsDgMXBUPCJ9WKdeEw6D2UkM8d+bAXNhgmBTad4tPFg9r86vtrsk4s8F5iXDbmum52H6qsMWHN24JiqytLZU7tGJ7eucD3lfBgMhvpMfoa/7xoItznFY1XmKucHs4vdfUWOHKMp6axxnYJf8FGEcmzjbmOZDSCl5QLTLN0ByNG9z6k5x3NdPtZu7tu443WVythda4PhjIewjG6NQzaSOZjs11Aets/vlTozZG4u3UZ6SKMEhw9uw99/4bM49aTTccnFG6V4ZWMGFyx7/uB7W3SD5YvXo7xijS9mxifA33/2Czh8aAbXvOY6TE0vUxOR7Nx1lHZ8hJWm4vZuBE6dK4WufZ7GIRW4rsmE58zrQtjnnT/0u6qDG6+cF17ZT6cCAe+xil73Tc0fZzfuGmN8Ri/XZ449vn/qGhn0GtmoW467qV4tfoJjgOOGmeC0qTdrbGte+GF1+HjdVb8X3So0Xs3dwc9R/+zHz+C58b19jXioaliRens8j/X8k8QoKqdo1ppg8RneYYFzzduwy7qaTi4ax6bIt3XBnjvts039bs9f+qmam9QAxC5EqaoVtqB6lWwOo4uGb8Jw2c6mOB+ruVkfqajl+s9xzTrGqNsSbcCc6hRJ0MP2bd/HHbd+COceF+CssycRp3zeC615j1ngfIBALPtyHR3/7qIFFC3iWPzpl/9zt2c5emro/tBVoKtAV4GuAl0Fugp0FXjuFegepp57zbpXdBXoKtBVoKtAV4GuAl0FfqQCBMAevJpe1b64AShA5jIQueXFDe2UeWva4AbyIsCBLQM8ddd2LDs4jTPXnIgVpFoENlSGaKMulOVzlDdoZgYY7JlBO58jZlyoy7z0n+lBr6wuXYal34w2xeD42LT7TZdFAiXmwcUNMMEs4D6yVVOosgwlAaFhDp0ZodPoDGVR7CRQBMVu89vsJL0d7hhMy6LZKa+8FaNtwppFq96fCl8BF7MA9aDUb2yKOSnH0sCyMiwJ/Qh3BDAIwQJESR+lAI1F4HKjkhuMSjHVBiptXQkvGgyrFlt378N9u3bie/t3YdP8DOarBk2coCLU4mY5QSSjbsFrYVbFJvtpUSXAcSecjHe95714+eVXoNi/H3/31x/ETbd8EQvDBYRliTwiXKSYy6tbbIN/ZDPrGwicctmr4NKY9t6sbYJVRx2PX37ne/Cqiy5FNTeP6uABfOGDf47Bg9/DxtNPx1FU+LUlFsoBwLxQAoqC+ctAmwBVRGttfp+RvSGCqkRmPsUYRBHme5P43rNb8e3tO3Hmxtfgyje/CXV/Ci2BJMcblVBsFFBGY4iUm8dBi7KhetEr362pgIptgcuKFr0lemmKmopT5msSoGmCtIizCJMHZzD8+j3Iv/6vWDY7C5SLqMsheqx2DVS03HU2vBrvpakIuaUsRa1AoCmc+GXgS7JZnSvnH8ddQAVVU4G9AcN+iOGJL8CKjZcB556LsrcMdU67b2CxHqIJmLgcoKVykOMrSXTeVL/KNr0mPDHFeUSAKWtc5niaYp7XlbDHmjgIfoYOelDhZ7bevhGAikNCB7doIAiYi2iqYdvIt7XExopt/MtSlfbADkR4K1a9hvDL/Y59vsEAKtoJzwvaCxNO0E6U9ZRCzVwJlnHuPPYo9n3+Jkw9vQNhvoCAGaS0dUaCnO8Utkgyp1qrbQ4JvBOSu/NQ4raDQHz/lk0UdPCe7GPmhUdh3euuQXPGmZijUljXjQ4KPJYYzXAOn/rQH+D4Y/bgqstPROgAsPKyNX/4uxUSBy79uuYBqV/jWF9TPDOT1iCcB+j8HcIwqi+VseuUxAQPVKD59dOugVOgO0Apu980RRZR5VyiaiPs3Fvi059+GD/xyp/HhVe+EWVYoZJ6nWpQAlGzeye8NuA3BjD2/jxWguKxlb3VzxTlHijZuTm4IwRjinLBSjaX0L5VzNFZ2HrLXIEXnyVNQGe21mw08PCS49wyYQmSDJ5mfQJyey+fb8t1QLazDgBzvV6aPervA7yu/EyzNif4TVEUuWv4saxTg1aEmIlZbDtLX9rBKxdVENrGPOeiogLcNQ2p+Jfq3QCcV1pKsSzQZbbNlr5NFbNlydv7Ec4xH95nxzq7aNfAwmssi2ha+0oVafcjwUM2P1H9KbBt9tz8nm8Q0Dqk6HVaoNdScvMeLnXjEitw5RgL3lkCrCn3rRlhFIkQhK5JwZqm/NqhRoewUjY62ljr+c7tT+Ef//5zuHrjdTjzjBcJ/laty7F2937fHOCzpan49OkRnFNVOcTnPvt5vPC4E3DBK16tZwO6B6RZDznBrVtP1XulTFwbL667y6ykXQOCNQcRwJvS3o8LD7xt3Nk/9m6trOoN2HLejJ8h+D3+vtZXPU9xXLicXd0fbWZozrOWWWIe/Fw33fjlv20xdTb4BOTOylmOI7xOS2yg3XQw9we5sbh126l1dX56VnEZ3Go8smYRr3z2SntrkONltWPX+qzmCKudzRNTD7OerjXCxR3Ys4vV215PYGyW8i46w90fxs93pky3BhBr5OAQtFukzX/LL7YGnUoWztZUxxrKrcXZd/O4pHpn1rDAuQl4eWfhmsXnjDBizjKfD1PlAG/d8gDuvPVDOP+kWAA4itn84ZTRIecsoS/vVT7pnI2FHCOuGULPQcD6y/+x27McPbV3f+gq0FWgq0BXga4CXQW6Cjz3CnQPU8+9Zt0rugp0Fegq0FWgq0BXga4CP1KBJ79+vQCwNj4JaZwKRpua/L4LwORPuLGWxYlAJL8/GLbY9+wAT961FdMHprFhzQlSAKMiajGQw907gseQtsCLFYZ7ZlEdWkSSNwIzAon/wXVZChc9JJGds0CE24zTHmlkUCtqUacNsuUp+muXo52eQEkWTZhDi1fJVuwcuflNgGDv5TYX3Qa5YJU2Jn2O5jgzlZ9lm/UGQLkhyo1FvrVZaAdSAivTzmXmedvC0Uasg822y26QhfWh1pWghZGuhLZUbFIpIxBQlehR7UgFY0p76QALi4vYc+Ag7t+yGffu3YlnhgMcpmUrs2GlIJb8SyomKdIIKrzSsa0N7IctJldM4ZqfehN+4Z2/jqnJKdx7y834yz//Uzy7azuqgGphoE5KFG2JuHWZvksUfUtBsL9O3NwmXIqZRxzSGnYZLtv4U/i5X/41xL1pZPkiHv7arbjzEx/Dy1Yvx1mrViHLc/TiEPNNjkZWsrEyeCNCHQJobraGfZQupDluamQOnBBW5XGC/XmBr216Cs/GMa7+5V/A+le8GnUVImkS2UDmUYucAI4AmK+pc11Ds982+BpT9eqyarVhTXDOulHlQxE1FdmCbg3CNMOqJEVv+27M3Ho72u89hGjfHgTFIiaaEOxJqKjQ5IYwN6IJ1ago41jjLrSYFa17DRpIWSnXdYM/BoHNHpwIsy5ztGGBph8hn5zEcP1JWLnxMrSnrUfNpgHauRLqE5hR/et1mNzc5xzhvCEEJ4xxG+NhMXSKMbMc9188rrFdtFkBexta39DAzfxYm/mW16g5G1E1ZrUkGPSv80oyziGNeUJtZy87musui9UsbO1I7N8Gz8ImQEtlYUTATTWd5UdSUbuMDQT7DuPQl25G9e37sHq2QJEvCGDS/jlBAiKghs0UDJYmlG90QW3eipg4BZrimp2KlPAniZHHIQb9PqqXno01r7sa82vXWfYv1xdZ3vPcA9Tzc/jkh/4nTjh2D6689ASkcWE5ynIPMChItSIhLM/bw28PiQz6mgqRX1L90i7fXRuvEjY+ZApcUwUTwHLcmAXs2C7VcmoNXDn4Tgtn13RAG/g9+2t8/MYH8LJX/QIuvOqNqDjfzO9XlvbqLOC1ojJe32ZDidn4c64bAOY6aFCUc8g+i2Awlb24P86xulQa1lF2uFcj+t/zdZCamMBJ89TWX6/a9pa8UitybXSqTg+PfKauXuc8vrkWsumGX9JQ1s0oA9arBb3Nre4N7j5g6kqDZYRLdAUg5GNtCYn5bgbQmJFK+TR07sqcF/y1dUTKe0Era4yg3TSvJdXHBt9o60vrcZMRco7IVNjZTtO21/pe+G9ztTA4yXvbONuew0c23ZyHS64/68D/GbSjQtXeZ5xPT7tmm7+B7IKtKWTpPOa18eN11AziYKjm8uj4vF03m8VsDFgGa4smoqbe7J+jIMbePZvx1Vu/hKPWHYsXv/gCrD1yrVnJRwnyggDOKbX12WZXbEC7EZwPwwo7d2zBF794M6648kqsP30DFhYGUqzyerNZIKNdtfJn6YzgbOc1r0wxK4jv8p0Fq9XA4iCjAKuLdBDosy9T/5o6mLXiteZr+Y9v4qD7A8+dynGD1tbY4Zs7lBfvHRa4LqlJwbKprSnHqejlOGK57KM1k80AvE75wBma+Dnlmy9s7ts8dVHEzmlgPMesScA34Pn1neDcr0VqjrEeC4f8bYH20F/3TmehzvGlZgWBXbtubPbxjSoGgG194Bdf67PQ7T1sHWFdqLjm6bPBwENjb1NOACyLaxj85hdztnWdXEaw7jsjZwUagjC+IGCPBuq6YO4HkjQCQhaH95RYCuC7b/sozjkeOGvDBMKYOct2f25BFTzXIc5jNqy0Ul/zf2o80f3agPlpl/1Dt2c5mindH7oKdBXoKtBVoKtAV4GuAs+9At3D1HOvWfeKrgJdBboKdBXoKtBVoKvAj1SAANhvMMpx0Vk+jm0QvWbL1GRJEMl2lRrg4RDYt3kRm+7YiikHgFelMQIqgMNIVrsCWNwgJezNW9lAF3vnkCzW6LVKAB5B5vFmo9s0dGpD25g0xSk3/GSMLDUNN5hj05RFVAHXSKcS9FdPo109hToOUDErz9xHDexqg9rghmXnjm1L/Yao3zz0lpx+Q3GkPnFQzlQ2TgXiJDd2DsJ7o41brx7y7+P/rg1k08EJ8ggS8fXcIKVNtOB5i5iQoSI8ZAZpiwNFjvs2P41/fWoTnlqcxV6qj2Q3mdKYUO/Gd/bqO264C4I46EujYtYkSCKcdvpZ+NX//ts49/yXYm7XTnzkA/8LX7v9qxhyLESZFKRlsGjWtYFBK24oL7WB9hvHpsIxmDnMc3Ej2iqecvIGvOs3fhunnHUe6ibA4tZn8On3/x6W7duJjevXY5qb89prD1BGzMQ1i9mEEIPgqaVylTLOPrd6zdKWgJw72rQj50sJW6IIj83O46bHHsOql74Ir/uVd2Fqeh2qgWnAB5HSiqW+TOpW+cgE4VIMOeBGmCPI4jbEOXa5qc/cwqYtkTe5lGFJkKLHHMuqwup+iviZZzH7lduR3/8g+jOz6A9L9JijSgBMlRQBAzes9XmEtLSj5Ti0euk/bsxx1aiCLqHNDc2fgBmQOeJejLLOEfQyHJjMEJx9OpZffhH6Z5+DPXmJNsmkpPRZoQKnXoFL6RttTGWDapvnmYNL3GwfKahcg4OHLgRZVD/6NUEKXipmZWUauSzV3KmwTHWpL/dfbBz3Uga63FW/3rB5gnOF78/X8LgSbvQvAaB8G6k7CUn4tmwOIAynKlY27CHCJscRhNxPPINdn/ksJp7cguV5g8ViKOV3Qgt6ziQ2hNQFijbnwETcZga71MBBi88lecnMh/SoI45QTfQwv3w5+ldfgt4lr8ShJAUjTtmMQdtvA8BAMzuPT334f+KEY/bgsouOQ8aQZqq60aKszLY3iixz3St1vdKNdfDrr18rCFvzIceKgaGR1bDmtKlr/WvihKpNA/F+LSMosyxxKlXt96WUpUqbcyjtY/c+AuD78cqL34GLX/MWLNaLKKWMNrkcDbMJxjj+rfmFUJog32C+h5bGqey4PNThus2x5ZtmPMQl8OHve+XzWN1p9yAPvpR1PLKDdta8ytq0z1YMAGEmf8+p6AXQXL6rV7aactYpDjWXxwDY19Q3KZiFMy3NE1k4extzWfM6K2mvrLYxLU8Ac2lQrnuNPM8N4jpVchTS2p9rsHSbaL0drRlJu+xVA7i08h4BxLqQw4SNEVsXBeFcFIIBYGerTStmgdhIn29g0sDf0vHDYydUtZq4zG5n0S07c9n8BhrbeWnKXX89vJLVj1XN/4ifNxRUVRlGQNOgqq6na0BN/LEbAAAgAElEQVRQsw2bS9qh5i7bn9idEiLH3j27cM/d30FetDhjw3qcesrJWL18je7bln9rDUhUxOt9XW42x3HT5vje/ffiwQcfxhvecAMmp5bp+YMAmPCX15JrPb9CQkDfROYsiy0PnLcTs4ZmVi+fD2hrz8/meJXq2jmFePDuwanApZbtJdtUvsFDENJZoDMAQL9i14nnwGabpWNQc87lLXMs8kvQnUBfL7bGAb+OZmksW3vC1rFzgAFW/o7UxrQ6rqmyVwDuD1lT+0YSfg4bh6Si5bqZ2ufpdZWNFzUUqHbeynps7T6+Po2pbDUPGS9QaYzovZxq3dfNPzMsdQnw58VjprW8/cw/mxoEZ/OF2blHehZlL4kaG5xzDOc9X8e/a+wr0zvCoFhU8xCjF5hJDrplaAhSFW8AeNu2B3DXVz+CF52UYP3pKcK40HqnNa0cOvt7jg828zDfmwu/t62268vzO+PKzgK6+0+urgJdBboKdBXoKtBVoKvA86lAB4CfT/W613YV6CrQVaCrQFeBrgJdBVwFHv/qtZbG5tQtfgPTrDMNkpqFpG1agtajtHtEi2ERYt+zC3jyzu2YPjiNDWtPxGoCYJIR7cgFKJ2tqlS3ZYB2Zoh8zyzC2QK9kopZ5meObWL//2Cp38jkYVjuKEEaVYROQcxDI1jJQkTTKaIjphH0UzT0EKZNrbP95Eas2YS6TWRu/GnT3OdZ2vc9QFlYXFCWH5WOBjwMFPHfslx0oNc2lB2YJtBjbqP7mdRa/Exnr2mlH2cga+uQRVBoaogmbJUBSLvQmGoq2jeGEQ7MLeKJLdvwnS3P4nuH92Nb2GCe6pggQdrQbpmWw62sim2X2cAZv694UOGcxtTScYDp5cvxpje/DW/+1Xcq1/mrn/8cPvHhv8C+g/sEf6mOoW0ygpwek0ji3g/BJQ+kfgg4uXOV7SoaTE4tx8+89Zdww3/6JdR1hDav8N2bvoC7b/wQLjn+aJx75FEIh4VsQIlyc24QS1ETCABT5ckNZCL1NopRam/ZTkb2yQSISSwARLq2r2lx25Ob8FC+iCt/6R140csvRVunyJ0CmPXhe9M+mBCcVq9qQ3AgiZvOvN5U+Q0GA/3ZICdhbomiypU73Y8nEVexsl3btMF0PUS86RnsuuVrCB95ClMzC5guCe4bs/OOqWqmWohqKFo7m/KPtsGC6lTl0hZZeaOWyRs4KGOq9UZjqnXgo46BMgsxXDGJ5PwN6F1+CfJjX4iD5I0UyTqFoCCArDkbl81puYk8Bw45KqH817gGlg8pQOhA23A4dOpPUzqact/migdu5h5ACNmgKn/YRt3DOuWFurG5FPR51ZefN35NEpQjxOACRCUjT47jsrG1iWneU22BtUWJQ9+8G7O3fg0r9x1Cr2ht7pcNIsZQm8enVKJlUwhuJVFfCkKCK9a+qQ2Kap6ycYRnyClEhd1Ehvz447HqhtciX38iDglIGyTj6IyCFmEaIpgZ4OMf/D2ceOxeXHLhseilfE82w7DmrCenZqXrIYWmg92CLlIgOiW1U/YK3FQGb73ycpzDbU0xBpNoJ28QyLJuPSS0NctDFa2vHAtadIE462PbriE++cmHnAL4TRjUiygE2E3JxjHKBgA2IPDv/d4kwpCWv2ZFbZa2XvVNMGP2woQ/Y3Wj2YB7W3EeDy3CvTJ56Q3ZzsllEMuq2d1LRrEABD/Mcx6rEAl6OCI9MDZ4bVb7Zv/szkU244R1VGQWWkMIurzqUbBZKuFxfrUUyE5tTjtga9vxys/YWSQbAKZiWrbLdFkguHIqdgJg1rMmWOd9Q/cHWiZTxcrjNmhtsI5j20PwBllKiE+3ibFltKlpeU/SlTZAJvjfyN3C1LFWb5ujLifc5UEPcoJli1pQznKPOcvO1todNxuSiB+XQnoPdO1TnfMFayIq7ZSszh7bPtO5izgVK3Ory5x3hgIhGxYqFjdAllHh32J2ZgFPPPk0fvD4Q5ibOYSTX3giTjzhBKxduw7Ty5YL6E1OTo0iCJQHjBb7D+zHv9x0E1auWoWLL7kUvQk25zCH2XJ8C16XKJKStCxzzXWzYfZ2xOaSYTbKdqdUc5AazMbRBzZODaz6OTtqLHBzdgTLvcrc1YN5zvzS+JC6leuAjXNTvjJ7nQDasq0VVrC0cYFrq+4V9vzhx7rs53mPpKW7FMPu9k+kqfHqrffH6z7f188xaxKw8cYxxp/peci8st3ccNnCUtO7DGB379BnciJR5c77HJtS3HlxPNINxJTSznqf56GGgHFdfaOGWaLb8yCvD6+Vb3Kx9c83hJh1usag1gdr4vHrp2rjGqt8g42OOzTQy+fOplY7mPKoefxUm9MrYvu2+/HNWz+EF5+U4cwNE4iSEhUfPKSczwWAGXUQsJHAYtcVqaF1kLEGbLhCg9Mv/2K3Z7l0Ye/+3FWgq0BXga4CXQW6CnQVeI4V6B6mnmPBul/vKtBVoKtAV4GuAl0Fugr8RxUgAPbQ1ZDh2LZRG3HM5OTmloM7qBpk3LxmFl0ZYs/T85YBfGgZzlp9AlamzD716kZTh+nVtCqkInKhQrlvHs2BRSRDg5PjzUG3WbwEnC5VuEl1JXBlVqdSodFWV/o7GvJVaOIW4WSMaM0EequngczslGUT7dQ0Uo9og9E2OKW4cZm9BgrsZ1SrzM3Pa6M1y1yeZEDFh9vIdSpi20we2w7KutFthvvNVA9qjFlws9zDY20nm6JNEL5GIg4coCWEiVIMBjmeOngQ39m2Gf+2fQu2liVmaO0cJEik+jUdtUBp2KBhBqXP1VO+sMFSfRKvXWLK6DPPPg/vfvdv4YyX/wR+cN+9+PAH/gjff/C7UitKmUXVacL3LhEITnDT09fMNmk9wPJjS9/jtaaqMwhxzoteil//jffiuBeehrZoMbt9Gz77x+/DxO7NuPTUE3Bkb1L5mIQNtNCkaoswjha1tA1ntqFgY8i8Xtqrsiaxgzhuo5u5vNwFb1vkUYjHZw/j5iefxDGvvhiv/7n/jCacVD5jFUco21K2wNQwUoUnK2QH/G0jn/medm5SOsuylXWjfLQ0JSqrQ3BQ2yZ5kARIowpZOUTw2DM4+KVvonziGSyfmcd0Vav2NJ6W6pzjnYpm4m4NYrOfbgVdTBXKMa5x7uALVVvMOezHmbJsB8zzDStQLEtF8KEVUwhf9XKsuPgSLK5ZizqOMSyY79ogTAxm+0YAwVSek2M2tC02mGEqUQ93rQHCw0VT8Jpi06ml3Z8NApoazSvyrCHA1dLNZa9Y9HNN4IZ1GYEAM5u3XEmbf34zX3m/UrBTccs1gPm1BHcpGpRYG9TItmzGrn++BXjoB5iYWUDGjEZClaqRFbdyOXnMBGOEKA5sSn3oLNzNmtU5EoibcN2gtXyEwxMpspe9DCuv3Yj5I1fj8HDBxohs8nUFEaUhwtkFfPwvfw+nHn8QV1x6PLKUUKbR5zUtLcZ5jQkKLTfZg1mvgPXjjj/T+kQSKYWogRECNA+AtXI5O17VywFA/3NT1y2BcG6SEgBnkWW2Ik6xbeeiLKAvuPCXcPHGt2CIIUq5GNNaOkec9BxIpR20rbs8JilXne0xD9XbwfPaK99a8NXGBg/f592yqUJD3ynlPKDxx6u1mHnKem+uzQZw+WVgmaCFinh7b36vyIeCelmvJ4hltu6m6vSCep+zLQVkFAsA88C4to8gkQObnHP8vmrk5MJeLcvVUd+iRX6aGdiSbXyttYUQiJCPMJgZ4kmcIIlTyxHl+hFRjWj3l3xYCOglqX0WG1mUd0pwxvdi1riAod0zmJtLBfZS6EiAS/iX9fh9BWPrc3wTkxwEXLa4X68jWjE74MjKeshL0E+Qxr9XagIzxw1+2e8YKOX7CywTtBGpxRwrhX5PNtduLeW6IhgXRWATCdeeOGSWO7PKeU9JlJ8aBRWKwRC9bAJhlGDXvm24847b8NiDD2N6alrvOzExIQX2smXLBe1pw82/Z1kf+/YfwmJe4sKLLsa6I45EmvU1PsxmmLnKBsltTLrjpJJd7g/WLKERL2tgZ2nu8qmtQcvOd+mco8raN3H4tcpfF15HNSVQ+arx4vJvY6/KblEWdEWwphk/Z1kr1lE55FTtM+vXNW3o/uuOgc8yGuOcW7wvtWYdbpna4+N0VhIjtT6XEz2PLWkKsRpZg4bPG9ccjM3+eqlaV+u87gt2f+IXz5MwlK9RhILGhzVQWD0VPuCaFbTqjbKHZQS/pK7e+t+7D3jI7utu66Ctt9ZcYipga8iwddJygG1dsHFvymg5VqQM22AzF+93hNCJxiEdTjiWeH/dtu1+3HHrh3H+iYkB4JhruNWMttFqCmj5WYU9N9IZR/dF3luomLfxv/6yDgD758Lu310Fugp0Fegq0FWgq0BXgR+nAh0A/nGq1r2mq0BXga4CXQW6CnQV6Crw7yqw6WuvHWUAEwxog3opHHW2jtpspPqurLXZxd28vAywc9MsnvnWTqyeXyUAvIw/qmkXataqtnnq1GR0Hxw2aA4OUe6fQ7RQI+RGstu888ovf4imTHH+lQ5Mmz0nN6YpODLYSBChjdyA1sYtgn6IaHWG/uplQD9FQYgj4Zazo3SKMG9XrE1tZ6npQYMHwDxPf1x+c5dbugJXBB0Cvw6GOmgs+0xXQw85xhuulu+pfXqnybWsV8uI7EVUdpkacdgG2DEzhweffhb37NqOJwazmCEMTFIEbYws7MkWdwS/Qx6P9IC2ycrNV0E92/jW1intRENgxdo1+PlffAeue+0bkWURbvzQn+MfPvcJzA/npJjipj4vYK03pIrUlC5LxwZrZGBwrKD2u8Jl2eCYY0/ADW/5OVx17esx0Z9GefAwbv/sp/HYLf+CVx13BE6e6mOSCkeCQMI0lzMdUcXGvFRCDH4mN9OVt5zrXAj+qI6leIwb2rQXzaIYKRVWAbCvqfHlp57G/tXr8KZffy9WHn0C5hep3GXuseV0UvVZEQx6K1kHi6ROdUowD48s19M2npPATLZpC+0bEcKQttIhoiTC9GKBwXcexM6vfxPT23dh+ew8ImagMiWQG8c6rwJtaJidY5IbyLYt7noDxHCs2YEgibB2WBfot7QtTjCMmfVbIw0bpHGIuSTC/FFHIn35i7H64gtRLl+NKokxX+WmCDezTNllK5/T5V/z/ZkXbBvntCc2KGUAYWxlafbQ1vRBKCwI4PJybfOe1pumeBTwGOUZ29xZaiXN0aqMU8ELr9I0ZZgpb0VFNV6pkBOwKUqkVOFLFWcgtW3MejZoC6yrBhjceTfmv3YX4l370ctrqX55fsx65iEyl7UMWmR1aJbfLhNZY9dlVpqCy5R3LZsojAwj7yeYW7cSy66+EulLXoLZLEVZD1FpUvB86SHKfOUa7eHDuPGDv4+zTpvH5Rcfh/T/sPfm0XZV57Xn3P055zbqQSBL9CAag0NjwGBA9I2NHUhiJ05enK6cSuMmjdOMV++NqjFS9cZ7L65KY/vZiYlTduzElTz32HSmx6Yx2KYRAgkBEhISqLv3nmb3Neb81rpXfn8+/buvQ3Ql3XPO3t9ea+2t9fvmnImthRw/DQOYA9bSVGjervXwJdkgqNXQQ6nD1dRm71so99TUlay55WZyXTx8TprikcD4sMxQ1o+5qbSPJjhEiJ27C3z+H5/Cpmt+D5de8wsoAjYPAPmE6jvawSbOHpx2yM6ClYCHWcxuzSMA0vcODHIaeTtdU/4ZyJYKlrCUjS4JYZipVZcyi02xyEHLtUVZrC0VhjZW+POmkPfjxKmbBdhsLHPcLNppc71gXmxDZbQBbI4vWr3L6tg1/pjFr50Pv3KNUbtGdHywRh53TUSvbdwTAtOJQhmkrbkRUPHoLXJ5T/X3J01kD82ZJSqOxXp4pa69vylADSjJbWKxIYrvTSBMmEwLXqu51MktQStrYTDPK5oNplsubJqkcrIYLtDVwmyrfc288pkwz2cr888yKnYJsstS6ln1JNA9QWDe1hLWkgBYNuG8X7tsV9bGH6Puicqi530uQxAVqGQpbgr3iPMiCJAlfRTMVsYIjz36ffSCPk444UTs3bsX8/Pz+u+ll17Czp2v4qy3noWVK1fp86emZ7Dh+OPQH0zre6lrnfraWqx8oxkb1+w+smRjzmvLcWZ22La2lXqBR52HN4YdDiVtzJvq3Z4P7EPZdMNGB37FibmB5EVubgmKjbC5oPiHIBQc5+unp6hcLvWz/OysZ41nvtFD66kD8/pMjQE+B9l4cH0Si81ZmldsPHFKad6z9Pm+yc3lQ7OGyqCW9btX65tlM3/vLa5tnjo3E/fnrBfnqB0L50zjLKotI9wrf/Vz7jr8dEPQ4XB98U6osezPXXDZuSB4IG1Z2dbIwOcBryLm/ULn54phzUQ1ijJXBIJq7urG5pY2qKXstaiFCDt3PIUH7/wczj0+xRln9hFEXAcJt/msUkLBHC2jFMZWm4ivs+1JAmBvy94B4O6fW10Fugp0Fegq0FWgq0BXgSOrQAeAj6x+3au7CnQV6CrQVaCrQFeBrgKqwJY7bzZtqFOZEA4sqlhoUbqo+HMb3lRXcXONuX8l8NqWQ9j+8C4cNV6DM1edgBkqOhq3Qe/sdf37aeuNDnpzBYq9c2jnC0S0inXQ2cNXHo/fiF+Cr5bjpvw5WbOadaQ2Up2KhirRmmqOFAiWheitnEE8M0BJdRJf42Cfh8pmoWjAz+CT38S1zXduble1wQRTSTp7RX40wYBghwEbnaM7Pm12S81p6h5t5Gtz2OXl6aMIDsw2U6pGWjmHIfpU6KYJRvkEz+/di3u2vIgnX9uN3WgwikPVQNo7buxT+Uxwx8xgJxZURWoZBgv+VQQxTsEtNQ8hZpbh0ssvxx/+yZ9h3YaTsP2pJ/CJ//wfsfmlZ5Brd58by2aLaMpp2zSlKvnwL3+9PLTyMIIHE4cpLr/iWvwvv/MxLD/6WJR5gb2bn8M//6e/wPHVBJtO2YAVtFAsgZKwR/aMtPptkBCsy1Kbis8IZRDq+k0nAWoHnCNm3fIcHcRMCA/iCGkIDBHgrld34qm8wi/96X/AmhNPR57XqIpC9shNUJkCFFRH2oa9PzM1QdDumjDIbep69VcpmJgoT5Z20EFMUJALt6dRiqoOMJ1m6M/NY/99D+LgPfdi+d43McgrtDkzlBNnx1yqthIXSn5mNqC6tk6NK/BlxFXjilbqSaMkQrRphCoyxTdBQ5CkyKcGGK4/CquuugzZRe9E2cuw0BRSr5YObEi97CC+VMYaFwb0qEjVMVDprNrbRr+HkAbU+JmEYUsAmOOY45+ZlN7O1wM/+9XOka/n+ykrNAoFJglpfjrjtQYVyQYJTI3Hzxdw4f8cxUnjDBFSRE2LFAWyXTuw5//7N8z86HkEoxIJ1b+01m1aZMQscYCCCkPOMeYBN5HU11VgClIBYJftKQtoHinXPTYUhAFGUxmas07F9K3vRvGW4zBSY8JE1yAKUwRNLHBADjzZtwtf/Mxf4KxT5/HOd6xFEhPksLmBdeC5EdgSeC3liXrI4efTT1vuWt6l5m5tdfRrolfXmQoxxFi19bbQtoZmWc+B9KXcT64ZBMBsDSjqADt35/j8Pz6Ja2/6A1y86RZM2hyNsocnumZUy0od2JganxCWDR4ebJrq1NZCWhrzZ/t9qmorgS2ztw0F6gg8qYolMOT6yHNiAwfhC1WdVOUSLPOaU8HJ860byx/1EEx2tXVj6n2X98vPJthiY4ZmNoGXa2qghbQUgLL4dtbFLo9XDRHeat2NO34uFcB+XTOHBwd4vBuGbJVTs7RWlj0BkbO11mtttdU9q+YY5iiw3GRZEAemDCYM9yphzSNBVMJca7jQZzunBSp/uVxIlevmlYC3zovge4IkS13eqgF0Al0qZXkcXuGuRg2YdbJvwjDYTQWj3f/VEBWEyJh13VTKFGYGrqkbvdrS5qZseTVvDVTWpY0Tn5Os8epgIc+3qSJkfTb2NFySUORspvJNHqbGLjHEE48/gRPXn4Z1696C0XCEwdRAt5+fPP0TvPbaTlx22TvRy3qyd2ZDBJtlioI54lyLGx2zLIl1PWgD75w9QBhIYGlNCfxPzTnKr+Y8Ye1yPWd4NwI/zvx6ZPPAN0NYE8ZwOFRjEY/F24YT/tr85rg0+slxys/T80TrIXvpHCf8dbKfNUVwaY1WfNZwEFR53oq1MItwy3nn781a2SuKZYNNhWqSmTV/S8Dv1vqfukaWGbyYrywprgFt1sSiQJaaDqzrzZwe5BIQ8/OtQYPNHt7e2o8Vnro5APA5ye4rNpZ884dlh3N+2HDh+9lx2ucaAPZNM5rvak5xed4uikCZyibpXlwnrYnEcqTZmEf3Djbx6WkoNAvosh5bk0cbYcerj+PBO27D20+eEgBugzGK3I9ze45rGzZoma24Gqd8RrKaBmy8bbz6a92eZffvrK4CXQW6CnQV6CrQVaCrwBFUoHuYOoLidS/tKtBVoKtAV4GuAl0Fugr4Cmy995bW7Cu5cUYgacZ+XiEirZZTuHBXK5KCJ0SozdYAu7bMYdvDu7BmuBpnrDxOCmBq6GRhS+Wg3s3Z/NHqsQoQjmrZQJcHRoiKGgEVP07NpG05fu/UuoJSVK06tRY3QSkm87pG2ZDWpnKiwIpKqDZp0Ew1yFbMoLdiGepehAnzKJW/R/NfgwDcMBZoFtAxZYxXmiwpe1x2nYriMgLtW1MVuVqpRt5mmhCJv9WGLa2dTfVmm5rc1ac6hVaYLHeljFFu7ErlGAY4MBrisW0v4u4XXsBzozH20MYVEfoxN5a5mUz4SJbCbFjW21RrsiYlYKj58/b3SJgfTDARo9+fweyy5Tjm2GNxyy234Nobb8JkNMa/fPqv8bWvfgEH6zkB15j5ngSAoQJ3UTIIWEpVGx9ezeztgpVRSyW0YAdrGGLtUW/Bh3//j3Hx5dcgpwJyMsS3b/sMtt7+bdxw6ok4bXqAPs2mK0J7Ak0DCGwGiKlk4qY5YWgYYULYnWZI21yZyLJJjWLkVYuc44J2llR7RgFStJhvW/zw4Dzueu11vPsjf4STL3gH5uZzBLQvZx40ATCV4jKCNkmbNo7d9aQN6qJVahgiiUP0E6LGUMfKsakmh2aCMG4FufrpNFJ2HihXssLy/Qdw6I67MXzkUaR79qFHxSRBEWXHGgscbwbLqAAmECDdIdD1tqGhGhBqNThEbWSqVKo8qZiMWpQETjFRToQ6TbDQj1CfdBySy6/E7DlnYtSPsRDQEtzBP26Au3pxHggeFZXgm89JtU19qnkNepm6neoqKsTMtlj2tbVBHo5rwmPb+HdqX6f4lLqaCji3AT8ejzRKez3a3RKyVBr3S0p/bwNtls1JyuxZ2rWaepD1YbNDGqQIKmAQx+iXY4wefQz7v/oNvGXXmwi4MU/5Kj2MWVvajzJPNQlQEjxXAeKWDRMRimpsOcjcxGczAcddZGpVKeXjAHUSYGH5DKYI1q+/CvNTs7ITb+oJRi2v+wAky+aQ0GJycDe+8Jn/AxtPPISrLluPXo9ri9lKc3llbcPI8jI98PVWvX7NPTzH0oCTg0eullS+2bpoClWvXKVK09TAtmaxvgbSLS/UIK6trfTQJpwqGyqAc/zD55/E9e/6I1xy1a2YL4dShmtGCAbSwpZA0MaDXQ/L3KRykidTVoWdW2hNNd4VgRDOfs8cbbP95tuaKpXAita1Bm29UpDQ2iuCNQ+dRT8BjkEgy0AVIHOZvF49rvNVY4xZz2pcOiiWZYmUtWqIIcR0CkplIjvVNc+O2d9RmpjdtDJXS7PxJYiq2BiUaE1XowvHr6AV60QFsFnG02aY78+1SuuyMpV5N2SOaIla9rGWmervOUuZwU5JyjXCnbPuj1LoG/wW5OYx8zoTwur6Mv+XwNFUw8pgFkS3rGmDZ2bJnIacg2bxLLtoFcTgPEGv7n+0ptZnOMcL2e/bXJSNvHOXYJ1MFWqAkDXi9Sd0XFxXqcKUahlIwgxhwlR3Qk/XDMVnBN1XzXni4Pwe/PCJH+KsM87H0UevlSqWaybP4Uc/fgr9fg/nnnee3ch1PYWzbb1kPELTqD6sqVn5H+bsELYCwHxg4HmYaNmrXnkqNi7TjA1w9gTDL9ZZim6Ou4RZt9aEwN9zHSyLXD/Hz7VGHqce9+uvs20eFxNBeX42FbcaEzo/5pLz/YCS6x7XJg891WDmYitcY5LGOueRayKyGjBbPMZoNNL4NaWzzT/NvcjU97J9dnNF0QM8FgJi95xl63qptZrPX6VU7XbdZbnsIgo4lotiooYOc5HgMxVV/TZeCaB1DItZxlybfNSANRtZVjjnlTVU6DmU1tK1qfL1vbN1NnW6rZ26T7k1h/PCr29qxnG7hVrrOCP193r00hMTny+UWc3xHXHsVsjSWOPvpW0/wH23fwYXnDSFs8+ZQRgXqEr3DBtwreL6YgDY7OV5zOYSYGsyc8BDbLz6q92eZfdPra4CXQW6CnQV6CrQVaCrwBFUoHuYOoLidS/tKtBVoKtAV4GuAl0Fugr4CrzwvZ9tzZLY1IFSPXoFhrLzliwBuQFpiX/MpktBgdjrL8xh2/07sHJhFU5fdTxmpG7jJl1sihtRD272Uk1KgByiHVVoDoxR7JtHuFAiqqjotU1CbkYSHJs4VjuH2uzn1qaJsGxz0P9/wUiHdLXFTnAT1CiTEtFsH701yxDNDpBz01GKFgMiAghuU5Kbd7I71ia2Qd7Yv6/b6OSxEXrrXdyGs47RHQmPgWphwVZu/DfO0pgKIH02N3pNSRs1EaKWapcGbVSgyWIk2rSM8Pq+/fjeSy/g3pe2YvtojDIeoA4yJMyVpOWsP05epqBF4lTNAsxRgDE3XAersHx2JVZM97By9XKsXf8WvOW4U7Bu/UlYc+yxWL1qFY5euQKDfoInH7wXf/WX/xd2vLYNYdYirxtj03MAACAASURBVHKXz2nKKG10UrnorEm13UkFDVVBUmjWui6C6mJuAXrZLK6/7r344Ac/hNmjjsFkvIBdW5/FP//X/xOn1AU2HXc81lANyA1ywnJtTBs85sa8WYIz77KSEpN15/dpRLFOg6g1hR/38IU6BCMatDUBWIAiS/GjAwdx+7ZtuOl3P4ozLr8W82Py7EjKadJDcisBM4IT5QYSFDR6X0IE2xw3yk+Ik7r8aTYJcAOcJ2vAK9QxTw2mUZdOzZgEmA6BmV1vYN/t30Px2JOID+xDUhXIqPhqCFOZSUtLampwA4FhNkIoEVgW4vbZBrTEjNG6nGkdF8eBGJTBXalV0wTDXoLxySdh+bWXIT37dBxMYtWIlqaE5AIeAZWTPZQFN90JhSyf0ho1eFmoyioWgUNTU9XWE4z1yjdv5cxx4dX6PGBuxLOO/cFA8JAb9PyVkJjKOAJBfhZVeh5+UfVINST/zpYLgxjc/BfEZLY31WDMPo1iZFGKqKwwHbYId+7Evq/fgd5TmzF9aB60D/eqSUEOB/fUd8HpI+hnawunE1KOJVNwjgkkmwC9MBOgHWYNxlmD0cknYNV7b0Vv40kYUZ3f1lLbcq2kkpbXjjCV7Gph3x58/tN/jnM2lrj6iuMRBczzJGQgMCg1j2Q37PIxPbQwWOObbZbuT6YENyX04XaoBo1oo2yAhF9Uy3p7VA5zD+is8YRTzMCN4LqaT2i1G+PV18b44peexaZrfh+XXf0LmAQ5hhO7TlLHhi53l2O9yGWFago8fr4pw33jjmWtephrUMbWXPt5Kr/5ZQ09NtZMdUlYxCxTW399E4LUpa4GgrxOlUk4JQWhszC3zF9bS6yZyeapQdVWn0vQJOUkpw+Vg8rzNiivZgGqeUEIWlh+AY+JE0JErlYueULATsv6hspco9mDrCfAyLnsrZGtscNahGyN8Vb8pkaWulcW3lxz3LGbHYGb80owdmDQxSi49zPUaYC/1+u5uWs58jx2Qm4ePhtLOP9YNylgCS3RYGFhAct6lqtrgMwybvlDBPlWYzu+kJCU9vbe2t2NCa6RtDXnuqD34bNCWSEvJlINKzZAjQdcp2vZOls2NBuM+DkTRMwn1/UigGQDTCs1K++cr7yyFU//ZDPOf/vlGMxOq1mgl0aYP3gAjzzyEM6+4FxsOO44NEWDDCEmRSGYx3nOGugeTPW44GIlKCtl6OLTg60DAsG8rlkm1beUoxyTFgGOmOcX8j2dvbVrGNGzg9SskVk808q7KE11zL9z58rqemcE3arU2GbrrdTWWuPZPGXPDbLqN3NxNaTZ57A0BumpBObY4rz3a4aaEjQ2uH5x7aZ9talxl0Cza+4L2azhohS0dtC+v9L6y+swGo91v+XzTi3oCaQZG3HGKHmPYnNYywYgiyco6olzhTDoqrgAjiN3nAr/WBw7Mq1GUxc6Rq7xBKX8WYLwOMkMLusymQJYTXkC2B7QG2DlM9vUwBpFeG14HQz82/wR3JeCmo0MlRxbuG7x3WgOHrKRDCFyKqKp2o6p/qXTQA+vvvI47r/9s7jo1GmcdnqGtMf7l28y4D2f4J6zxJwJDEZXtta5ucQ15ZybvtPtWXb/1Ooq0FWgq0BXga4CXQW6ChxBBbqHqSMoXvfSrgJdBboKdBXoKtBVoKuAr8Dz33uvSdO4eeVUrSb8WrJF9uohbtQTOFJ0RTvK0ajFnhcJgHdi9XA1zjzqBExL3UZlIyEn84C5AU/QZZvz3ISLuc9/qMB47yHg4BhJaXDYtj0N0tgx2eYoN2iVh6q9UZ9BugQXvD2oNt2V4dmgikpUvQjJyilka2YR9FPL9HSfIsWPg2uyJOQevzYbnQJayhWqkkzFy018s1oOpIzSpqIDwWYFacfIQ+fr9IaqFdUmNdq6ctbV3OxOEQW0EuaG80Rq1jZMsXn3bnz3hWfx0BuvYXdRoA1SZBEz6BLEfDtu8HJDWYDQriA3Ob36Ni8nSPsDnH/JZfjlX/sN5SGuXr0WcZShPzuDluCP16EwaDs/tw9f/Lu/wu3f/qoy8OqA4MPyJG1jk+AidGCX1ITnJQNqB3lMzcNDIdCajAv0sikce/xp+O0Pfxxnv+08gbTiwD589VN/jX3ffwjXnng8Tlm+HFFdqd7aAC6oiCOMMevsRftvqlGdrSU32SMHVSyfmJu5oWCOGgcEY2qkUYRhADy+bz/u3rETN//+H+CkCy7FqOCmPGuvLXn9J3j9UxmO/OxIYJjvltLKUzastZTHrjdCdqfc1Pfwk6PEsklNeccN7iwIsDpOEO3ei/3fvQfj7z+O/sFD6HM8tTHSisdeKzfWQweWl40H2vA3ofiiCpOqJqoIpXqkQk/WlzZuNTEcsMpDYH52Cu0pJ2L19ZtQnn4y5gWtmBPpgrllD05r6BaRgI8HTDZ/ZCXqbFMJycjDDfQt5TDyNYLEylM1y142heQF5wWBm0FDXRcP5BysNuWhNWBw859fUhMLaKYaD3zflPCo5CY7law8VzYemHIxaSrMTkaYPPYk5u64H7Ov7kWf4IdNA07Jb2YGZvFsFqlL675fY1rCXzJOWqUHUANFGiYI6hbFVIxDy2PggvOw/Lp3IVi9TIrqnEpsQhup1QmTG2S9FIz4zQ+9gds++Sc4ZcM8rrniBEz1AkzyRjbUgXKfOT6Yx8rxYravvq5ede6zbwl0vRUyAZZX8apBQcr1JbhqzTOWe2zzx1SJXl3sbe8JoPi+YcuxStQWYvurC/inL2/GNTd8FBdf8bNYqBaQc/3jikWQGmdSc8qy1pXQMmgrAaZFtwjCfwdgfB60V/JKTSt1pr1DqGtp40ZWyVJatlJREtgRDnloXNHq3zk/6N6kfOpANSRoUza0s8P96YYEG1feDtfXV24GnBMOHnulLJW9rNkijCfUdE4UXGg4NzmOdN5Uh/K4gxaDNJVlfTGm+fxSJADXDV5rP3f8NZDy181h3kdM3ci5wAYLnre5YPhsZwP55k+gBi0HDWWVLHgXu/gCe50swd190sNm2babXYVUzQKGaqSJ3Zpoa40BYBtebLThWkv7ftaZ66FamaQEtmYorj2qr3NmkBKSc00RAnavIAAOaMXs1hkCYMI9nodUtfopy1Lmek8r6+c2P4P9B4f4mfMvQ9ijcpvzssWOrS/imZ/8GNfdeD0GM1OgIDMk7+Ta4u7PhWteMOtxg6YCobLnZe65WQuzpATAuvPQapmuBlS4ssmH45jLZZrYwu8a1FgHAVatX3av0thlbSe1NQ+4xpd+1tPYlB2ytzyWkpvXotXnyVKfc5sNIJyvzIPmsTmVesz4CeagO+AuEMpx6XK9eY6xVLOm7ObaxyYNU++bfbO3VpadMq2t60LwPeScbFhvg6PMGs+5hvKclBnM8+KYcApfPtq1EcYTi9OQhrsuNGYyenpzbDjXAdmt6zGO67Y1eKiZj0dWm7qZTRSmKub9O5L6mGOBFvA8Zh6nmj/UcOEArLp3TG3Onid+Ju/XarSgelprn11ba+qg+t6U22ze4M8a8E3V1EEbf/D5jmfL/N5kCjtffgL33f5pvP2UKWw8gw0AEz0Hcb7Fiamp2RTFRjJrbuFxuLXWAX8C4LNvvL3bs+z+qdVVoKtAV4GuAl0Fugp0FTiCCnQPU0dQvO6lXQW6CnQV6CrQVaCrQFcBX4Hn7r65pcWs2KgDwd6CTxvPEkLZ5hc3kRcBcJxgNGzx5rYhtt7/KlYtrMZZR52AKcJUqSFi5bkKAHMnldaUTgObNSGicYt8/wLKvfOIxgaNpKBwm/IhgRV3od2mtQFg6SsW1XD+HMw6dEl5xk3kCiUqOvIu7yNdM4NoOkOQ8hhM+UPqI4tafQQBtClD/MYpj4Mb+ALAUqoQ11r+sLedXIQZ2nS0zXXWS9aPETP6KDCMkHEjlna/kUEmKaGDGAk3zusS4yDC07t247tbnsf3D76BHbRpDCJMNRH63MzMQjC1DrRLZgUEuU2dTaBJ9Q5VWpNigt6ghzPeeip+7+N/io3nXYJ2EqMqAhQlFXF8H6AtClSo8PD378c/fOo/Y8+enbJwHE2GSDIqGU1tw5PRL7X7PWEvaRktrKmSZk4lEZKzwIzCBNPTy3HNze/D+37tQ4iyTEBu20MP4lv/9ydwwdQULjn2GEwHLQrmSoaEfCFaKeJMAUWVkTaFZc+9pHwkKI6YO0qlGJV5VJXyymljnlCUucMAk2ZHbYh7dr2OR+dH+IWPfBzHv/VczI1yFLye3DWWupwqcwNarCMhjdmaulxeB9at4QBopDLiRrYp+rTxLLWdz7q0GikLsG0wTctk1FiRxghf3I7937gL7eat6A9HaEc5ZhtubFOBWUvlRHDG99ZGuRyCbSx6zVok4m9/7wG52WEGAo+qH2EMGhRpiGIwjfbs0zFz45WYHL8BdW8KDaGewBIwX40waUtMNT2XdWrnpq3sxaxHs5M1W1+CDKouzUqYYMH/nJ8HhBjDEW1QCYW5oc/6WlOHh3Sm6i2c5aw1EnjQR6jR7/Uti5RqaNWZb5db8wezdpsYRVNgKqgxvXs39n3zTrRPb8HsoRHSgsDN8lC9pbXBlBaJs3tfUsg6oEDlnW/UCAMw+VMQlWOxl2H/hhVYffN1SN92ASZpjPm2tpxsZ6NMl3RaDCc9NpgA1dyb+Mf/9mc465QCmy5dj17KccIFwBRjBoJSHadvZhHGcJDPW9YKzPlscVcj3+hiqmgDTx6g6GcdGOR75XnhMoAN3HoFMX8lDKOaVSAljAWAv/TPm3HVtR/GhZe/B6NmovllimSq5KkytXUtSzO7XoI3tNa1THLLr+VYXlqf/fXzgNvuIbZW1hXHOzO4zW7csjRNLck/YwOBKYEb5IVT3TsIZ+pBy7XlmDHIy9oaq6PqlLX1EPpw1aRvEqJK1ZobqJC1/FGuA6ybVKq0efb2sW78qumnrZH1ElnjNnWOXhBg16uv4Oknf4jXtm1FMWbmMS3TE1RqhjBXAf7qmx04Pn32NTkVGx44PpWNbF1OtibxdbxvCKrbfViZw66ZQY4JRY4081bLBmd7/veueUYQUNbQ5iDBNUtWv41ZcS823DiwJnBLxwnCuCBEPiE0rKWo9UpUWXG7RhFCXD4XcFxpfXEZ4T4DmGsb7X15Tnw9z5XHxPWPtvA8PzoiqIGkrjAqckyqEpuuvglnn3sx2oyuBQXiusTj37sHt//rf8eG9euUdyznjUmB3mAKBkuZKUx7bXMZcHJSZBoTDjryevPeRSWry3RW3EBTS73MWwS5IAcU71O6F8pumc8OptrmWuvXYtkbs4mlpRtEuQjUfWMEx40BylDroK6xQLxBcMU/JImuP49dqtzCmgIy3kO5rhMOm288JkWuYxgMBuZAkVPxzEYDA8BcX82Cm2uty+2lwwivK238lU9h9tEN/+NzGdd1Nezwfmzq/DDrKy6Brhq8Fw2mZ/DWc87DitXHIm8CuU4UNWF4gJqW+4K7pqq3OW0glo12vkmNf1eVk8UGIw+0+eygtcPdMWTDT3+ClGMKyJmB7HKOuU6Yyn8pm5uA3Oypec+we7HWRl1GNuB5S/BG5xwT4uYVqrgVCE/kbsN7xwCvvvw4Hrrjszj/pJ4AcBBx/JsiPgh53+A4oGrblPV2D7PoBDVo2O24ywDu/pnVVaCrQFeBrgJdBboKdBU4wgp0APgIC9i9vKtAV4GuAl0Fugp0FegqwAo8c+e7FBXrrZ99ntzhlo+mquBeKq0RPfxLMJkE2PPCHF4kAJ5fjTPXHI+ZhNaT3HSLzeJXijwCEFPcxmGMTPAzRH5giPL1OTSHxtp0pAKS4JXWlV79K9USNxaVj+eVXqaaMwtir170G3E+oxAome02EyJeOZASOOqngrwWaRwhjgj9LMtNejfnZSxgxI12n4fs1D6CcdxAd9mRxqY9NDNVGjmdNpWpwqJyso2QaoOwRhO1yJnf2zK/NJOd9sL8HB7a8TLu2r4dT8/N480kwTwVOHWL6abFFDMXE9oexwjqUPCYCmBCQwIAbhwbTOAGNnOOawxWRLjs8k34wK98CCdsvAB1nWEyNuvkMGgQZ8CuV7bhU3/7l3jiifuUKSwbVEWD1lJ3yZ7SZXUKoulcuenqrHSlfDKrVqmjODKCBBtPOxO/+9F/j9PO+RkMqxKj/Xvwjb/9Gxx85BG859TTcPL0QDnG3OAH7WCbUuDHxf7JWtIDI2FQwjhmEJYFeszYFYinWtuNKQ0UQk2eW4ssiPBGXuJrL72K4qQz8J7f+F30Zlfo+k5oV6mhTGty2wyXu6vPsHVWk1KiO6tPA53OktxvKmvz3+A4r7kUw7S+7vUwGQ5lh0rlWIFaIHgl7UOf3YI9d9yL6IWX0d8/j+VS15nqjkoqjUuTLZn9ONW+/DyOcdptO/tiGVM7pbu3xZRNptvQJ1QIEyp8Q8wvX4bepW9H/7pNmBxzDKooQznK0YQlimaEiGqmOrONbbeRLeWVbEQtx9M2s53C3dspO5te//de2SgFFzfuBbgIBM3Sl5CO49RvjPNaktQQ2PjmEoE818gh8KU8ZIPgcUxlHjsr6NtNsBFith4hf/gRzH39LkztO4h4XCJtXM6lVJo2H1UjZaI6WO7/POJ8ITjhikblGFssWpRxg4JKsKyHSa+PyfkbsfaWmzA56hgsNA0KKuIs1BJ1XsqyW8pWdh8kEeLRfvz933wcb9tYY9M7DQBToEY4XJQjAZo07clC3F8/gSkHR30jiwcYi+pOHrd1RFh+J+vsbJX9nxNkcwz5c1+yJzVQYSpSW0+zkOpZUqsMr+wc4otffhZXX/8RXHz5LRg2I5TM8Iy5RhI+uUYMKRTNdlrNCWx2cBaovHZ8jdYOp9bjJy3a1DoAauul/SfbX9fQI+cEl4HNP7P55bJ6I4POsjaOIqkUeVzKWeXcdcfABgSCJwndXRMLf14OA1TvaZ1k3rb5gbOBgzBelu5S97J+poj0+dW91KsqC2VSxynzTXNMD3oYHtyPHz78EB688y68/PzziMYjs5h3Z6gMVFkMWz6q1NTOMtjb+aoerpGD5+GBvn7167BzpeD78nVqTCI8V0MLr5Hlt8oymEpcQjMqywUrzWGAEPGwCa14d2uOMJcNKv6t8au1saz7GFW8LmDB2dv6sSXo5+IReK/wQQxsgKFy393AVQlTpVuDgGrt7JWVvS7VLRsKoIaeOk4wCSOsO/lkfOSP/xzrTzwNI5RIswAYzeFfP/0ZPPSt21EtDM2G2ymYaY9vY98gnAdxS00WzlGENWQDgcaeNY5xzZLjgrvXUM0sK36uXYrYdU1AAoA27+wcDrPPJth0129xXluvkUa7moaoZHX23/ZM497XZXaz/oLlfB/aLTubZW837Y/RxWjrjS2H2xrj5LSg/wg77dxkM243b9cAYCsAx2nIaAfacXNpdSsDwWhc26pYpHSJYINELTg+mF6Giy69Are+/5ex/Oh1GNLFg3XjuavhxJ6N9OygRg7vQGDPD75Bg89Cpui1NdoaWxgrkkgtTCUyfzaJA4vdcHnxWnPcePbna01TbBxzalynoDe1P62e7RlCUQBOHcwmPDbTxQT2Ia3MA6QRATCfgfpSAH//7ttwzvERTtuYIuvTmcA1rwQ8J5aeqnv7TGtUcTnGPqYhCLoM4O6fWF0Fugp0Fegq0FWgq0BXgSOsQAeAj7CA3cu7CnQV6CrQVaCrQFeBrgKsgCmAHQDmBqfxgUU4Yaoyt3lIGCM4xs26DPkkwO7nD+ClB1/D6uEanL7qOMzIJZmbkA6g+g07t2FMi0WaH6dthHqYSwFcvzmSwpIbcszTpPpXm+iyjV5SP3mA4X/1G60elvA1AtcOrtVxiyKt0c7GyNZMI102kAK3poIDtGcmgOL31E3Sppq2jj4f1KxFde5SCJuShb+nfSbhq+CkB8DO/tk2kU1dHFWECqGUvznVfwFBYo1BlCANYwzzEg9vexFfffEZbJ6MMR+kaBtugiZSkvbjAH1R8UqW0XwjmhNXLntYOYfMjxSPImBvUDYVijjH2tUrcemFl+H9v/KbOH7jz6CsM9CdkvAMGOPub3wFX/i7T+LNhb0CjNrSZK5znpu9p9tMtr1ls2KWsstMTnV9uDFsAIfQoY+pqeX4lV/+dbzr5l9EHPZRNRM89cBduPMzn8KFK5bhomPXYhkbARoCYBII2nIaCDNbW4Ibs3W1604bTgNa3OwfMLdWts+m/OWfiWuEhGqWS1zWLZ4/OIc7Xn8T5/7Sr+P8K26UNXUc1CjCHCWVOnWAmHVumQnqcjNdPqo5rRoAlsqZVrSyJDdlsAd1hFGLyjBaazql33i4oGPOU46vGFkNLI8j9KoCwx//BIfueRj9Z7dhdmECwyT2P0JgKsz5nhkiJJVl1CrTUhPUfZ6bq1KfeehrO9KmfCUAY7wy52CSoVi9GummS9C78jLkq9ZgYVJoDFTFgoH/2BTA/tz4vWXz/rQq1cNUAr1FCOT0yUsZl7aRTzgkxa/exBpHBCV8Fqo28p1c03027Tk9JObL8gkzdg0kN0TpVYU0HKDOGyyn2nvnyzj0zduRPvUMBpMcdV6jF/a1OU8QdjhcFfBzakgPHThXmqBC3HIM9izbMuAnTSg0Rtvv49DylZh+15UYXPp2zPV6WOAEUg64y+tU2c0Snmq4kHDwwC7c9smP49wzgcvfsQ5ZzFxoatmYvTl2QI2qfZ8duXSsS3aofr21dZnqNa4pAuROLSxYuThnaLNbIWRG8mEA2F9X9dNojLh8Xdoch9TKE7D08NIrc/jiPz2L6979R3jHFbdgvlpAoflpTRVSSh5m3yy1sVTiNne9ijQnjHV5vd76meOU192PL9/cYSo6G+9mD8t+Ic5uNmSYwteaA3helm1sMMjl0jvbeW8XzmMgQNK65CC/zclYuayL9wbXEMAxwTUniakaddfU2QJr2DoYytx1WT1HIXo9s30eD+fw4rNP44HvfhfP/uBRlAfnsDJJcZTWdVsLlM8sVbPNA9lBO0DLtUPNNoTDVBfHZn/uFd7+V4HAwx9TnALSGgBs/siRIKSi1zJ5vcKbY8ariQ3Is+fJ7qcsNu8TfJ3lYltdrQnIZZA7hSWbdXRPdUBU6uGKjUa0MubxGXAUAHYKbuXtChjb/dIDYMF63q+UkUs3Atr4unMB75FAkfawEKXY+PaL8Ksf/gj6R63FEFQ5A/u3b8NX/p+/wr5nnkdCqE/FOZ07mlp5rj2Nf4J9ayqi0lhjwVvcu+YZznPLcg4s1UDnYcBbGlRm7LJRgLbcgpge/jm4aaG8plonEHb3X92XOKa9S4iDxcpB58hRE4eBSZuLMg62e5+LuyBCtR4Cy4a362Z20/7Zgo1ebLYRiLb/c9bklgVsc9IcGOxQTFnL1xNoy3TbuRxQvy/ALTDv7sM8hzDApB9hgfet0VD33CjOMLViNa69+Wdxw63vQ2/VKgzrGpz3dZU7sxa3djniu9R04htQzNeCdbAvcw+QXT2vneAvIwRS3dvVXMBxKjcCmy88P6npnSuMVNBsNvINeaq7OVQwz1mQ2NWEn5q3jHSI9F/NYUAnGI7zli4fU3h1+6N46M6/x3knpth4RoYosQYv+2IzEa871fnF4thQprPgvZ0/z+Gs67/Z7Vl2/8zqKtBVoKtAV4GuAl0FugocQQW6h6kjKF730q4CXQW6CnQV6CrQVaCrgK/A5nve09Ju1TYRla66aHOon3EbdQY7KeQleGK8bYwiD7HnhUPY9uBrWDtei9NWrsc0LfW0m8mdNarEKst3lTLCbfhxM5EKTEKGAzmKvfOohjliQq+i0canNje5mcatWX22U2I61Y3f7PNqHL/RKEWaaAJlPC2KpEbVbxEv7yFbNQ1kidSR3PRNop7bHC3N2tnlGlZliX6amQWrpcU6m17LqzO1tALxFtVAUtjYLq7KRsDNDcYmCDGOalQh82lDxLQiDCMcmozxyCsv4/ZtL2LzwX2oEmabcgObkNcUgf04xkB1s2w8/sfcXCrtDLJRQ2yb0VKhuKzlKqiRZRH6WYobrr8B733fL2PD6T+DJkh17V7btgX/8KlP4AcP3Y2ClobcANWmPdWMVDm5WvPyC9ga7DF4QBtLql/M5lGgjcAyHeC8896Bj33sT7D2qOMETA/s2YF//uu/RPPC87jp1JOxnrmZ1cTOj4ooZa2a8TatVwlwZDGtfFmznqQaVvBJO9kcgNx4NVVaUxVSCXFIEA7xp94oS9zxwosoTzsL1/32HyAZrERCy+pqjCIco+auchsjrjPU4HX3G7eW8+yhEc83zycCwMpxFgCx66KNfypcS1MW+sxV2/M2C85xXWPZ9HL0gxgB83GjBoN8hPypp3HwO/dhavsu9CclYoItAj5ev8i9PxXopQFgnlwp63CXby1bSwOsP9UI4SY0x0fNOrss7ppWt8etR3L5pehfehEOTk3JBn2Sj03RHVuGL1WP3IT3tsNLoM4AvN/U5sY8v6fdqLeA9rCP4JiZml6h7NWhgjJlvvjepig3pbCHmAQypmy0+evVwIJpdamxkYLjN8CK0RiH7n8Axffuw8yevYho+VrRtjUz61LZPQfO+thqK+AhGOWsn2USnyNrMkTBQGOxiCpUzOTOYoymBxiddjKOfs9NqE5YjzkqeKmq1MBz6j+J0A2+yUI1DDB8czu++Nn/DW8/J8JlFx+LCDmqmusN1xDm21KJata0HtB5qO4Ve6yXll631tQuV9Pbbxv7W6qd5edKN7sIiL0q29RpVHIagJGinde5NetyKoBfemUeX/6X53HdTX+Iiy77WYwxQc41xjdhUJHuoIsHjBr3gliWAWvNEKGaaLyNtbcW1rE51frSnde7PDjbc2ehqhxUUkn3Gh477dm50FkjiNm1C/4IRBtolHOBGgYsO9jDbz9HOW5VPzlAmE2vKV9dMIHLQOXaWv+jcAAAIABJREFUz58l1FPOaNRgeqqPlsCpLrB187N46O678PyTT2J+124sawMsD1NMI9D3krLK4tqUyR7UL6qxpZI2GMexKAWhayjySmZ/7LLWJ/hyY3ax4cndT71LB2vL8+RaZorECLFTIiqzVmu32Qd7ON7SLpgKe9pAM4PeKZctI9cM6A2Lm6pYKlZnF81j53tao0wgRTZht4E8m8P+Hsnv1Uzk4yV0v7B7JGGZclxZswCYMIM7G2Au7ePCG27C9b/0AbQrZjUv06TBU/fcjbs/93lkb+xHlhMAl4KZ/K/Xhnp+8GPcf75AtBizPJ1tbPLceLxC33ryEdC2vFqqRtnnwUgBu//nRe6stw0Se4cCjT13y9c5wzVlOFWrb9YQEOanC+AzQ9ipVdVQ5XLB1bRgFt8+u1tKZgF5rh9053AAVNELzgXEjQ0CcI0fmzjOvtzO22yurUGI9/mirlDQFlnHHCLm/ZTPXnGMcVthoa2QR8CwngjuWoMXQWgfOUIMVq3Bz//6b+DS62+SWntCCJyPdN9T0wbnlFO1H36PsjngIgacI4Odr9k38y85j30jDF0SFhtE3MLh58BSg4lFehSyvQ5kGa2sYfd8YtbUNnbZEEA7aKqa6QDC57My4qxhFdjcyEabAXa88jge/O5ncP7JPWw8nRbcbE3wanFac9NJgLEbplRWU4pbA30+Oa9DB4C7f2d1Fegq0FWgq0BXga4CXQWOrAIdAD6y+nWv7irQVaCrQFeBrgJdBboKqAIEwFRRESR6G0fDa145smStLLWR0idJWSIUeYC9Ly7IAvqYyTE4bdV6TEe2adzQ89QpAKVUcmDUQDI330JTts1XmOydQ7F/AUkJxIyUsz1nQU7jvQa9qKrSRuFhmZk+h49/5mGw7FFpbxg0qKIKddYgnImRrZpBNDtAHVPxQztRquCYCWcbpIpZ9ZaNi/aOpoaR/aJTlhmksnotWk1ys95tagqSkObRWpIKU+XG1cgQoJ9k2D2cwwMvPos7tm/D5rzGJC8wCBOkQYwyDDCvrNAA02GKPmJtHNsGfiMFMK00uZlL9S83qw8HwFLyEFQGzBxusGbVClx48cV4z/s/gDPOPw9lUeHOf/s3/NPnP4cDc/tkGc3NfAJx2zglPKPNKQGPs1J1ClPlP/KacaPaQSdt2jYBjlq7AR/4wG/g5pt/noJlbVg/ete38KW/+kuchAbvO/dcrJFxYi3oWNPKldbJgo4EM3bNi4Lb+R5+mRW3bF15PMx8DBIDWFTO6fgojOb7JVgoazz62mt4/OBBXPZrH8LxF18BIENIq956gjosQPBBy9+kyTBpaIfM8WpKbwIibuQaaLN8TZ/LS+htYMoyNAlcPNxQ1q2zqDWgBGRZn50DaKuWBsNCDEnUoDd/CAcffBT5fY+j9/o+ZAsjzAYxIuZNljnqkErrCCktoKUADlDShrcleLBjUDYnv5dNs7M5dkr9smlR0tqcIZZBKYAf9KYxd8xa9K++DOmlF2KOVptpJnVbVQyXcocdBPIb8P78/NziuCas9PPP7HaXNIpStnmVnQcA3uLXATz/XpzLg6lpELip9lSsEYz49UFqYVPfca72sh7CqkEWNsheehVvfu076D27GeloARHrUBPnuAxSjU0DLXy9wRyzaxXI5jyNWpT1BElFdJLJWnycEAC0qJII+2ansey912PqggtwIEuR09Ge8N1lVfvmD9nBc0T1MsGLyaHX8PlP/ynOOa3GtVeeiLCdIC8sY9yuiY03UgvZmvd6i8DT19XXXdfBQzuX/+zXT1rFMh/UcmmpMDXQ4/NhDbzYfwLEAqwG7rm+Z1Gq4y4q4JWdYwHgTdf8Pi7Z9HMYtxMUTq2o9E+uJ05J6WGzspbdeslrqHHJHG03RpdU4kuKPQ9BveUr34swl+NIAJNKS3eeiyo/Kn2Z3a5GAGu+8GNe9wI2S8j6ucF4wuzXVjVdhKXeXnnR1UB+DqbS1Fg1xSvXPDY3CXhqjXP3nbBCL4mwZ8cOPHTnnXjiwQexf+dOTLfAbBtiRRhheZQio0NAXpoKknbYVIvLvtzPU9cAJU5u85nHrOYE2Yiz4cXnsFq+usA2M5KdC4Ydb2NqYdnQL1mz8xrwZqDauPXTNwlo3XbWvLyOguTuPkG3DN0vbWIuZsv7+y7PgWOL83LJatxgmCyn/X2dal6p1B3QcyBa/RJsQCBU5frKa+2gvZSqAbGpwoixUNcY9nsYza7Edb/8QVzy7nchp1I+A8rhQXz78/+AZ755O1aOCvSZZ14T5rGBKTD3EOfKIfv+w62rXW6vOViYQ4CaaPTZdi9fBO2EhXo9FcAG6guq6wmyGRfgvvf3f4FO17DCJdtvUml0eZcIPxPlTe6z0e0Jyz3pWCMMx58s1A1k+143AXRnka5XcMgqmsCpn91zAOMzrInPmpV4X/L3aYJta14x2/QmCRHIzpy5vVwbzGliFDY40OaYK3PEZYWpJMOgP4UkzsB+vVHdYL5tse6MM/G+3/oQTnzr29CmKfKmQFHZ/FPmtrN8ljLWORXY3LU1OKTNuBr9rNnMHrzs+mjmsTlCriPWYKL1RYpr+3nL47UmDo4tnqtXSOu50anRa5d7z7mS8rmvKVGzs6oC0iBBxZgQNkwwO5w37KCPna88gQfv+AwuOLmH0xwAtlsj1wnOBzZq8bcO5HOsO4U3xxabbDi2z7jmq92epbue3S9dBboKdBXoKtBVoKtAV4H/mQp0D1P/M1XrXtNVoKtAV4GuAl0Fugp0FfgfKvDsXe+WAlhqEwc0fc6o33g0VZGhDm6KKrsPISZjYN9LI2x9YIcA8MZV6zHDXFFCxdrbN9sGN79ktyiQYBt/slHMG9QHJxjvPYRooUBaRwx4tQ1Xp0DVZjw3/ZyyxW/ue1Wi7R0aCDMI7DYWlY1aoYkatP0Q8bI+stUzCKcyFNxUdZm/Zu9sm8B8vbdVNlUbSWOkvzc7SV8Lt8N5uOWo23jX1i53g4nKuRkYAlNRos3mQ5Mcd295Ft95eTOeH44wlOFvgCmE2qCcBA0O1LS/jTAdZOi1iRSz3Jrn5iNtPpXPGXFDM5ZKVJvzEiVTmmh5sYTRJQE4KixftQxvv/h8fPCD/04q50//zafx9DPPmfUkNzFlM82r62oua1CDTwJespEUCnLWnk7JQ/0SAUw6wNsvvgIf+u2PYe3aDUjqFnP7Xsen//q/4P7vfA1rmxoXHbsOl514Ck5Zu9asj7lJLGdly74lgDaAFcqGmhvrHtyZxSjQJFSVR8pGzAgGOM543dIMB+oAz+3cjQdf3YHjNm3Cle//FUQr1qAqW2BSoEfmFlZSOzcMAq4DBARLsis3ZZwAhcsUlVKQtpK8/m0j1ddilqezSDewBownY6lUCaJYKx4jN9ypWiXAbicVeoQ7EZAFFQYHDuGNux/G8LGnMLN7H5YNK/QIi4NKG+kBs2SNFarxgE0BsVOdC/44cEIAwk1ws9BlswTVUMxDZB4tUEdUBTKnNkLRm0ax8SQMbrgS4XlnYx+BTK+PpszdBrzPj1yy5T18013z19tQAxgOFwSvvHqVf08FsIcXsu4VdLX8UZ95ypqNRkO8vmcv1q1bj5npaVPllVT5Ee6bNa1yex3MKuoAg7SPAZsoRnOY+95DWLjzQRx9aAFtVQjYtQWVY0BGZbm+zGZals88NgcOpCZnIwsV4w0bAzijTb07l1gWc7hiBYYnrseKW29Eu+F4jOMUeUvAQPW+1buhilSNAKaQo306P2s8txv/8Kk/wXlnBgLAdUmr7Qgt5y7nNaFnTKt3s8VeVLv5o3YQ3q9pOhOndhVIcWpRAkvWvshzm5NS6HIu+2xqyx3la3z+rRTHnC9VhR6DwJlfXQfYsWuCL335eVx+1e/i0qt+HqNmopzjNE1Qsb5UoZdUzZpeUseszG2zb+WazvcUAHOQxiv/DlfzenW5wJ8DuTxmWT+rocUAvleRMqNXDT5Us1tBTPlIF4UklhNBmZvyzwSmtjYbEPbK/KUb3qJlNgmfM3HQfciNF2Wzp4lyQwdZinIyxuu7XsG9d34Xzzz2ON546WX0ygqrsp4Uv/0GmEaEfhugnOTKgCV8Yp09tPIqaDa62HV0ynfCOw8T2UTjvvfzmypkQVbZyTqrX6e45nuyNj89Rgw8STUsS2Fv6+syWtkY4iEZs50b3tYsB5cuHeYlzKYpaxQgJDd/fWeH7TKAPaET6JKdc4CC10CNBrHWUIP5tmbyeYE5v7x0VAkT1FWCd7GumWIMuK6ELRbQYL7fQ3XUMbj19z6Cs99xiayqmRm7d/sL+OonP4nR5hcwMz9CwqgIAWunfA/tPiKrbZf3SuCrW5tzlNB4jWOBSgFpqoYdvJUttQCvg/gsh87ZbK55X+U5/5S1Occ+4bgUphEmDoJbTrc1lfmvxTgL1+y0qEqmu4fU4NaQIFAvS2beY20t9vbrvoFCzRgum57HpKacyuZgHMZqpmFx7fnNrqnyhvlswHsK84UVlxFj0jYYorLao8ZcMUZO95E0xcoowQAxkpDXkY4dke5F+/IJFpIIJ517Pt73mx/C+lM3YhLUGPKBkGuF7JiZ67zUhKLbqGtKUeyGxXBb04BbMwoHjqm85/2DrhB8XVna8wCP16yjDR7z/TWnnBU2fy9wrNq5JgU1L9hzIZ8naFXN+zAbBJM2RJOyuS9CSFto6sDbFK9ufxwP3fl3uOj0ATae3kMYcY018Mxbfl3x+vK5zjlWcBxWtY0NNg/oHtR2ALj711ZXga4CXQW6CnQV6CrQVeAIK9AB4CMsYPfyrgJdBboKdBXoKtBVoKsAK8AMYKkwnfWqtsO5SehUn9qWdGDVLKC5JWq5efkE2PviPF683wAwFcAzYmK1NtX8Jp0Um85eWrt+UsJwA69BVAWI8xb53kOo31hAVkSIGm6SW+4bN/yoziDs0uaeU/LxMP/HjVGvAOYxa0tbKhLuADdoudE3FSFdPY10xbQpPyTSNXggCOzO1ewcnbJS0uiQvHAJinqLWmeNu6g8drabpvwJBJVYr5gwEyEWqho/eOklfOO5n2BzPsI8z7OOUEVAGkfKj+Qm6EJbII4S9MMEWSvNrDbYiWeVAeysejNaldI+U1bUpprhserSSUVNNWiLIigxM8hw6oknoE1CbHnlFakqE12jEiFtlJ3ayQRxZhNr26zOVpJZlk4BvQjguXGNAMeuOx6//pu/h4vecRWieApxOcYDd3wTn/u7T2Hny1uQ1Dlm2wbnHHUs3nnKqTjz6HVYk2YIG26aliip/OOmaRQhTlOMxhNNzpj207zuzNNMYowrqjlTxEGELIkQZCFGbYs9VYMf7tyNx1/aiZVnnYNbPvQ7WLZ2LYKsjzKvGLZp+cUBc3YJWwhfaiQZ7aSdmzeVooS8btNa+ZQxYZ8BFYFdwS9TRJqarUaUxCirQmpOAhhaAlOJWoRUxFGEW8kOPM0GUr4laLGMyr3X9+LV79yB9kfPYsXeIZYvFGjrQuOU1yykmouWphznUSCw2ZSmlOR1EbxxOc0af775QZmeMeokRKFsa56XKazrlSuwf/1arPq5G5GevhGjFhg6RSvBjAE6U6Z6qEg1pdlD1+j3+/qVf8dcVU5Fvre3NO31+g6IetjlVLfESV4Z1jZSrlLFTojpFfSaZoKblp0qC3A316syxEzWx0xbAC8+j71fux3Jsy9hNjdwrPOXPXeJhHNPwkTXZCJ+v3T9vKUor5sUpxVnF50CAozjAFXWw/yK5ZhlbvKmSzBZtgLzVMy5OSioJKhCCBmZer7i3OSfh9i/92V86XP/URbQmy5dj7YeCQBHKYFzrutHC2i+D1Wew+FQilXBGgd7PAyUFbFTAB8OggSI6GDgYKfUscoADi0H2wE4U5Y6QHQ4wGfONC2AOSiiDFu3H8QXvvgcrr7hY7hk060YNWMUDfPCeW0Ly8h1x0fwaJm+BPQWCeAhsK5pzCzupbWC44XHxtf4ZgE/hvwY4995ZR/vRYLNTmVvKmFrtBDkJugiAKaqW6p8y2rnfG4DwiRTRsqtwr2Hh9AeOstEQlnATgcsm+AW071MNrDMpZ0cOoj777kLj3zvbuzYsgVpUWE5YsyGIaapGW+BlPCS90MqKJVHawpGD7t888HSNXTqQKpkBYANILGGyp9VLqtBUVNy27tFXJekaCeMN/t3y411il/j4gidStLWabsuvG/Rlp0qVku4NQUsx5bgNJWzDlia44bBS45rNTs5dfCiOwivQWGRCWmWacwxr1tNFc4yWQulk4Aq15trRkM4yfsilerqmEBNFxCCOL5HnWMSB5jrp+idchp+6Q/+BOtO34iyzhG1BX5y/3341mc+i+l9BzDDNT0vHICO0Mj6mZne1mAmKGsJEjxZU4OWtO4NtF7T5phffM5IWCc5WlgDUs7xTuW2U3HGgdljq6HKxSDYPdJs6v37E3Z7V4jD75O8n/hGGv9cIs2wV3U74G7PW95028cwMDrA5yk7hxPazrN5paYivlrMBtbII1DlHHD3bDXyyXqeDgQuf1jxwwEiXtcwlOL3ICq8XgxxKB8jixKs6E1hENCRpAV7LyLE5tjCqIagwVxbYCGJcaABrnzPLfiF3/gt9I9ag32H5rTOa2z63F4BfLPMJ9ilMp7HlfYYsWH3DgJVLeFySeDP8f5hKm27x/Epw2WFS8lukHyxIZDKXa/pV9OCNcGYVb7BcN/x0TCrOInsPs3ngJgnyDnQIGEufJvglW2P4ZG7/x4XbZzGyafGiGI2otix2sCW7YgAsP/S/PcNWW7snH71v3V7lt0/s7oKdBXoKtBVoKtAV4GuAkdQge5h6giK1720q0BXga4CXQW6CnQV6CrgK0ALaG6Em7LXVC/crBPs4qbq4iazZUlyw9QEhxEmAsAL2PbADqzNj8FpK96CQUjoyny5RJvCipLk+3PDlVt6yj00e2cpOAgoCqDZP0b1+hyiUYOoprqCxpC2i2evtX03U0TZxrf/1W+w+3MieKUIkpaICTc6eR60cO2FCFdkTgWcoE0MZGtDUe9v7yn1klMzKf/XKYQFWAkXqBl0cMqDEb5cKiL3PiCcQIO4aZG2QElL5Fe249vPP4ef7D+IUdyn0BlVU6EKqXDMENVmMTlqS2XZ9Zi35y0qnb1r0dRSABOaZLRc1Y6+WZbWrW280ki1YZYlrZFbs3im5XLBzXfaWYctpqYy9HsETLaxqqxlYuGYOZqJZdopI9LAFjOfzXrR1EMCbGGEJOvhymtuwgd//XeQ9FYgyQbYsX0rPvc3/xVPPfQA6tGCqbDrCaaCFuuTHi5cfzzOe8t6bFi5ErPKQ+XmOtXahOahNpDVHEClHs9bNq8x8rJFGjOzleOjRRHV2DGcx0Mv78BT++Zw9NsuwPXv/1VsOPUMqc5kH+wUYcw3FBx3GZTKDHWgwkCI2V0TytiGsQE+s2i1rEdu8NOylnCF3/NaUYnIv7Q8ZI7LBHUTIYg5hghy3QZ3nMkWvUd75kmBWWYLv/YK3rj7e5g8/DSO2jdGjzWgmCuoEdUtYsIL2k3yfQnDlaVp/ug+41On4BVkbvzGnFtUd3JcU9GeJUjiEMOyQLl6JeqzN2LZ1e9EfPLx2Et/VTfXCc/MjrdwlrSRQJGH3gKf7vOUTekU4V7tafbspqZWSd1xcR1graQGDgIB4KJgKwMhngEOAzTefjUSrOHfsRGhbRLMJhnCvTswvOduFI88gdk35xBPGgQVIUcgpTv1u2YQbxPWFHOETAaFvBpTtqHu7wgEqqBAk9ISNcWBIEF+yok49pZ3ozrlBMz3+hjLbrZyKkdb/2idzrlFiMupw2YKrjf79ryML9/2v+O8syAAHBCm0tEgYU52oAYP2rAzj9K4/dI/a/165oGlz7Pl7wkXPFgiOPHzcVFZFwRqIqGCmnDIBOPmvsDPZC2pSBco1frmahBn2LL1AL705c24/t1/jHdccQvGKFAqC5zXslLDiW8wEMx1jQLevlYOEQLVBDimwPYQ148N7yKhseYsXxcVuYepszm3+RqDzNZ1wbEui16ngLZGhUVxvstktUxTr6j2tRNgUj5wYNm+Ok4qjh01FeCycTeVxlg4sA9PPfZ9PPLAfXjxmacRzM1jumll89zPK8HflPbbrCfXVFovS01JKOuam3TYpn6Uat41U1ljlan2uRYoQ9Y13KiBxzX2qEau0UK9UqGBbeNhdk/Uvcg1TUgVSXt2N5bMGcPcFQgtVTs1bcnbWOtrn+uug81eNcxGCLsPmEm2PrCxJibfZOGvtf6qaZEze5UgnOugb05ig4tTx6rBg6CyqZHKmp3rPNe0GDWdEvhUoN/XGIY19sch1l9yKX7uwx/D4OijTGWZj/CdL/y/ePIb38LyhRGmqfZnU09Mx4UQbekiHFy6sLuyAocuvV0uDmqaiAIMa7tmNH+nCtSaGJwCmOt1wwwDq3MasWUHUk8LoHNOuHVP9yHZLhv8zt3nLwJft1bzuvr86UrPGnzGsEYXlsdyb6nut7rJEUMuIra+KGfYXWut/VRZa57zNeZcwvOy5zc+93glOFXaVKVDluPKKif8ZVZ7EuBQXchtZL7gel9jmk02YYopJMiYbR64sV1HAsG8TgSmo6jBobDFoTBGMLsC7/6lX8GF19+IbHoGk6KQVT6fUaTE1+e6tV/3Dq6lpk5XowifMfgcRPt/9nlwXXZNCDwXy4J3ucDOOYCnzbnGGllsw8QU64pL5nX09yDpu+05Ru4zfN6sEKQhEh572SDnswkBNVr0Y16bFK+89Ci+f/dtiwA4CNmQ5hXFLt+Cvhrx0j3FPsPWTK/87gBw9++srgJdBboKdBXoKtBVoKvAkVWgA8BHVr/u1V0Fugp0Fegq0FWgq0BXAVVg8103a79KahZt8pnm0yvOuFkrRaxUSqVy8wz9hBiPGuzduoDtD+3CscWxsoCels8z7UDN9lW5cyY7MrjsPkub4NoRbxESkMyVqN5YQH2A2XPaqnUwybJoqcjhJqlXj3nbQA9gD4dQVODm1Ho6ACwVDi0iM+7yx8jWTCFZ0UeQGShrQiokzeLYuxayDoTAsn1kKDE3LAV7TO21uMvnFCrajOemN7fDCQ1jU2BFzOYsGzz3xuv4+jNP4fF9b2COkBCZNpPH9QRBFGMQD1DTDpsqpKAWfOwFLaa4ySmbZIJBKg4bFJXl5tKiVRaXUmvJtFj1DiOqNkugKZBqczvBXFlhrmlBh+2mKpCkLbJBjOn+FNIsEdRqqIwKaP2ayiayKmuQKRP2EwprI1dkwdlJRjHesuEE/P5HP463vu0i5AWVSSH2vrkT/+Uv/gNefOxxJGWOMG6Rt8z7LdErKqxoG6zNUpx7ykk475h1OHbZCvSznjbrqSxVnblpTdisAWSKPVoZh3EPk6bBsK6wfd9ePLx1K16uapxwxVW4/Od+ERtOJvwNUI6GSCIC3VIbvLKnDc3Gmbbc3KSnhbYBIgNmyq+kkpLAWzDF1EcCiQ66GES0DWbrZLDGBH6OlEphjKJhg0CDppwgS7lZz8zOTOplAl3BwrbGLNXX27dj3zfvA554FmsIB6pcuZZJC2ViU2RE9VzZUl3p5qGDgQRQgvdOncmJQpVVkvE6EFJGaCO7tjIXjYAxAoxWLUdz9ik45sp3Yt/GM8GmAgJS2ohSIVe1hH4GZJXz2QTI0h6KkupP+0xt5Lu8Q8JcfnE8EgpxjnLzn8phsws2kK45GgBZyrxcWkQToNG22FmW8jybQuOAzQ1ZRKVwo3m8vKmRP/kkDn3zu5jdvRfZwkRW8UmQGbZqCfUMLnASeACmuej/566XGRBY3Th3qrhBmTILPMJo5Spkl1yE2as3Ybh8FgfDVo0abWFjIU0JXwlVJ4iSxBSnVY0eFZUA3nxtO77w2X+PC98W48p3bkBdLGh+2zG6fGln/yu44zOcnfWzcp6pgq2oFGZzgQO4tNt1Ns+msPXZtwZ0eWp8v6ooDMQ6Rb9suWtnNe2AuimHzUK+rgNs2XYQX/zKFlx5/Udx8eU/izKoBHCkemZzg1SMBmWN55l9ta3BrmlGTRvM3+3rmk8mE/fzNkdsHpkq29bwJfi9qP4lxIw4hng+S3b+Al3WUbDoAsHrx/kqoMqEbX2+OQXwM6hUJugyGGOAOqVtNOeIVOamoA7ZYMQLV+XY8uzTuPMbX8ezTzyG4uBBrOgPsKxqTPFbNkjLEn2uhQ54MsN8wkYb5jizXoRYguGmKLVzoAGBWVnzYDiHeHxUFC7es5QfTlWwNdf4L3OkoBsDIW4ji3SDtWyoMajtoxI4lhNnh6v1wCl9CYDZ/CLXe14H57wxqJxVuuCXOR3InrnmeikbAc1P2Wq7o/LxDQLwsnw2mCy1fpyidGCVc5A/w/HFBp5WtvUwO3zCvKCR9XjJZwQq6jlvgxbDKMDBXg/nv/e9eM9vfgiYnkIY13hj21b8y9/+Fd788dOYHeXolRbFQJeMtqwR0Q6a9eOI5TOGc+LgfcpMhA3m8s8FJ13WtOFBGweLfRgC2wTMlZwDeO9UpjNrrkYcKj9tzHtVtK4FAoxddjDPmWPAW5vzZ3VPpTqWduHu+ilqws0nQXc1VfEYLR9a80tKdQPZBMaLhuU6JQfqIz7DmCMKIaf8S9x9U24kDjirgasNUCUhDgUV9pRDjHjNqgZrejNYhhT9NkLsLJMnKLSO876Lko1RdEpoMApqFIMU+5sGh+oWs+vW432/81FcePkVKOjEgADzw5HGktYHtuZYaK45atDFQm4FXH8s01p2884RhN+rwc81XnH+cEBybrOurBHnCpuKdB9uadxv/1NbhLOE1rXjPVX3BBsGnO9NQttxUwCXQalrQtV/JgOQDC9v/T4evec2XHzGLE7dmKFuhspKlktOSLeFVtES/N5s12kls+hQ784VeOv1X+/2LLt/Z3UV6CqMyKbtAAAgAElEQVTQVaCrQFeBrgJdBY6gAt3D1BEUr3tpV4GuAl0Fugp0Fegq0FXAV2DLXe+WDEkbbtysdfapPkNOAIWbzk7Vp01TbQCHWJiv8PqWeWx/eBc2tG/BaSvWY1lKZVOpDTPLtfMb/ZYE7Dczfb6srFPJHSct8v0jTN5YQDiskVSW30c1TpiYn6NsjQmqXA6vbaCbqtA0ModtnYsXmBLQ/zVVRkE/RDAdI16RIZ7N0KYRWm6Qa9OQ4IwI1yx2peggRGSSastNbredTOtm0xMhDGh5aPDPjotQh6CyRi9izmaCl/cfxNef+REe3vUq3lSBY5QxFblUqHJDEQjjPpo2Qm8wI7VSlY+QBBVSlOglVPISBLGmVFMSBqZSoCl7MeQxc1OcVreEYE6JKbdCQu5WuX5hP0OYxhjmY4zzsTa6e1mGqakeej0DhVQmUvEloOGUMyEIvw0Ae/Ufx0Pan8YN77oVv/iBX8PM7Brk41r5psPhHD7/uf+Gb3/1K6gWDqJPZY+UnGY/WXF8IMdUGuH0JMbZa4/Faes2YN2y5Zhylq+EbFJc0YKTedLKyC1lm71jboQtb+zD1gNzKJevxFmXb8I7brwJ00cdbc0LRSEAZFnTpjQ3eBXJvlT5oUkm9TVrkBe0M7aftQYIAk6OJQPdakbgNSG0dIpVr1JkHUyLxHFo4MfUrgZzuMlvdsZmOymlE2ENYU4YYgXh2hM/xqFv3YnBa68jODSv42XmYpjX6HHDu6Vq0NnW+nxJB3l43D53l59FOEQ5I1VhVKFr/kqBbyrKppcgn87QrJzBsnXHYPiHv4N5zn9asbvI4wlVUVRhuTGdRKlUcpbNyI18Z9GpHNilPFLWVZbBajogyDSAxbpzPPFLijR+EcLQaledBw7EkTNEXDtKWcNnbR91G2OQFFj+5h4c+te7EDz5PLKFISJCGloFS+WshQF086QiULCNIEV2s5aba0pMbydqawLndthQKd2g7EUoplNMjl+HNTfdCJx5Jg62PL5Civqg6anBgtc5Tuy92CySJlRIW00IVeff2IHbPvnnuOCtDa7bdArqasGcFEKONbNU5+DiWFJmtEl1F1WqZl9rf0alNJcw/qwHphGtSB3okWrRIU6CNVkcyyLV1jBlanMY0ApZDQoG5sy2u5TjQBr18cL2Q/jHr2zB5Td+DJdceatyowVmBFQcYJZae6lhQrmjTgnpLqjWPsvnpALYsnkFyBdziM2qmV9Jmi0q6X0TT5b1BINsDWWmsWUDh4eBct8EZE0IVjffDFQXpYA1q8z5TSVgXlJ9mRg8IyAOabfP30Pjhwb7217YjIfuvQtP/eARHNz5GmbrACvCBLNhghmOXzY4UKEudww3prmuOlUp5zXva4SG/ri4bgjw03LeqTW1Hvl1hvO2cspGByylDOU5ySXDGqRMJWzfE4wp95s8i+pQrkU6R7MCzjjvHFgvm9IUn2ymoTqZ9rscp84iNymsucCNSMUsqLGhLjT3mb3LdV8gUe/p5g/V4yldG6hKZ0OD2VHnchHQDV555WzYYt+U1cxe69WrNaiyDVFQua9c9lxzJM+msK83g6v+3a/hhp9/H8LpDCVyPPfAvfj6p/8W7e7X0ZtUel6gBW8aJohZB45lZ/tLoKxGGD6vsIlGDiA8that1kXeh6wRTcuQTSxr1uKvXO3VGGIZzbXmmD1eqBnGkT5zj3AKUD6n8GfpiBHFdiwcD7IEttfpmYkgWc0TXDet4UjHQOArBwz7HEJq68pz1uhloZzkjONJh+AcUNxcpyE3m9T4KsJI1t3U5GxWMUWxLMfrCvNRg4NNgYXRSMdF1e902sNUYI4j3sqY46RmdAbhc2vNcLw3ErWOmgpFGiJPQsyVORaCCOt/5kK8/zf/V5x05tnI2UiT58iLMUIeMO+xbCajPTUbiMB5stQMIit+ZX3b/Vl24lKLs+GMIJ1rkD1b2QOli7zQ2s46Mk/aMq59IwXXO447rlkEt3KSKC1WoE7ZDBYg4TMqn5lcY5hActjHjhcfwWN3fw4XnD7ACSdxHvPhwxoQw8iU5GXZIuJ9wLks8P6z6EwjJXyNc278Zrdn2f1Tq6tAV4GuAl0Fugp0FegqcAQV6B6mjqB43Uu7CnQV6CrQVaCrQFeBrgK+As/f+a7W25CaxazbYDwMqAqocKMttg1Sy/oLMT9fYtfmQ9h2/6tYjw04Y/UGzFBY1FARSOrnwLLPGLQdV7OU9LaG8pIE4ipCO19h/MY86oMTZAUzDbk5WuqtqL5JAlOzaQ/Q2fz5773yR/uyzmba4NOiZsaAUFyj6bWIV/QwtWYW4VSmXDuKRMCNRHf+sdRl3MGmYhRoItu81+archPtfWXoqPxG0h2Xmitr5BApUsyNS3x7yzO4fevz2MUMx6Rn9tYhMKlKjAkWkj7i3jSOO+EUXHvtDYLWD977Pbyw+Wk0xQg9CmId5OJh0nZT+8P8HNlgWlajuTgTIlAxJ+m2lKNSeMYhBsumMZiZxqTMcWhuDuPxWMCbm/X9forBoI9eZqpG5ab6M+RmNkGfy95UBmkY49SNb8Vvf/iPcMppb8VoXKEhtEtSxE2Fp5/4Af7mE/8Jb+zcjqDMDc6BNswRuGE9KkYgpOA1PWZ2JY7uD3BUkuHoQR9rZgcYpLzsrcEEByFeGI6wezLBrjxHOT2D086/CO+48lqcfNoZSNOBgCMbBpjJS4Bl9ql2TTxA81CbG9G65FKxcby63Fqpfw0Am50srV457vi+tjntbWYJwbzlN2GBH4PMh9VmcEvbWfqMGyDQBjpVsVQgxonmwXQUYaacoPz+4zh410OItr+Gdn4scEz78EhqMrMzNwWSWcoKZBzWYOG/5yXjGTcO9BCsKBWStUhiFCEEOydZhCYOsfqzn8ChKAPTiTkJ6nKkTfEi4m8DpPROlzLN1MXKc3T2z6y1zpPgwCaOmcdKVckGCt+YsQSpzfLWLDeZg5u7HFKCK/A6MNqYG/xNgDSgxXmM6clBjB99FAvffhgrdu9Hqkxiwl/LJDf0QUAHtHQTcCo9Was6m2WzxaWFuIF3ZfdqieL1JxhPsbBqGtmlF2DF1VdhYXY5Rsy8bAv9PZXnphKkis6uX0V1soPLdEegZXlxaC9u++Sf4cJzWlx56Qmoq6F+vgk4Z6kUM/U0mwSUGU3wwXnqcns5Ngh+vYrRK+H8eDQQZ5apVO5rrgqEGiTmeRLwyibW2RN7O2b+mYEVA7QZoU6T4PltB/H5f3ke193ypzj34ptUS74vc2OVHSpgZcCGam8D/Lb+ESRrLZKdrWUO81eCQZ6nsokX82yX8lClzpVSu7VmDdUxFlD3GcJ0A9B4Zk6us9cn8PX5vrzq/DyzaXcNHByDgsxmBZtkbKyxMUt1/SCjnpFrZYU9r7+GB+6+E4/eey/e3LYVM1WLtdkUZsNISl++D2cG87itgcU5IHgrdDV9RMok541Dtr6E61J4GvTz48Pfr/w6IeUgYZSz5JbltVMwcs6qgUPzPgTvRYKIrCnXA/OS1jlzlVZGvGsG4Lq9mNfrHD1YACmkXc4333eUmoUz50waRnKKIGam2pK3NqlVQ4Jjd5/juFPfhkFP5QuriUMzQqBdzxGyNg7lFELrbuXrusYowVbN0UpNTw3nPmFcVAoAz6UD7F+2Ejd/+MO44Kor2Z2Ats5x3xf+ET/44pcwO7+ArCTMDFDoaFv0CEZZG6pT2bSkxg42bPD5oTUHjNYa2NgI5dcD33Tg88uVUc35IJWotZMpC1nuG6Yw5sku5msbAbY12ed0s3GB0JnNPlxj2KASm3pYzRhyPSEctvc3Bwe7n6ipg+VzDQBaQ2OuA/x5wn7e4+UvYs0dXNvkasFYA7oU1Ehk1+1s7y2nQ/evnLVtS+yvxzhY8J5fK+N3VX8K01GGSJnZodTNrAfno/xE1GnAe3AoK2w+b7CRIGcMRQTkIWR7PQyAfXEPb7/yWvzib/02BquPQs6c+DI3C3m6cOjxyBqSCHbluMEx5JTsnOta65ybhTlbcO1gjXhTsPu4v8dIpS1wLHNs1UIA3OWPs55+bZW7DX+AaxMb6SJqxVkv2acgYqOe6sVr1MOrWx7BE/fehgs29nH8iQ4AMx2c87otpApvmgATNukxzz3iPX7JFYGHyfW9A8Ddv7O6CnQV6CrQVaCrQFeBrgJHVoEOAB9Z/bpXdxXoKtBVoKtAV4GuAl0FVIEX73lP67NdPcwxbLMEb6XkYr4kLUwFyPh9gOGwxp4tC3jxvpexARuwcdUGTFOJUnNDn8bFBnu8mlLWmBKlulxEbcCZxSRBE6PWJm8uoHhziHBUIpLVIzd1zUqaIEuJrM7O8XDo5XP3bBPRZWDaHq07G+OzVVijThpgJsJg1QziZQPkMd1kzd5R2iBtALv8WVpUJiGChOe8aCjK0EJtQFJ5x81ZbfZzQ99IsgGQJsKPd+zEV7b8GD8aHkAep0iDxIXp1WAK6igI0J9ehlM2noWb3/tzuPLqawXPnnj0h7jnju/isUcewqF9byILSjTlSJ7AVZVLPUnFYehgNEFOQFgn688Sbci8QsjikQrmpJ8hHWTKg2XNuSFNGLmwMEGec8O3QZal6PczDPo97YcS+Mua0uUTUsVjqqUQU1PL8O73/Dxuff+vIogHKJtA9rtU3MwkEcb79+K2z/4t7vjWfweKCQJuyAaEHJbDSwjMT52k07jmqhvw3mtvwN6XX8WB3bsxd+ANTEZzKIuR8iOpimyoIFq9AmuPOw5vOekUHLV+A45etwHTy1eYAo6b/AR1HGACYmZ7K7WVy2umkkgNAcxRpIJR4rYWeTHRRrJUSBJ2mcLKZ9paUwTtnam+JugzG+T/n703j7brKq985+7PObeRrnrJttzK2MYNtjHYxgZj3GEwBAhgQkj3qDSVjCoySOWFCgmVhErBIHl5laQqLx0hVAKPEAocHNxg3DdgJMuW3Pe2bElWf6/uPefs/o05v7XuVSp5Y1SG/t2XIWRd3XPO3t9ea+2t9fvmnLLcJPxS/qVBOa8mkzKT0FYwvRXoIWjXl1P1pVLnVlJC92bnMH/3g5j97v2Y2nUAWVWiagrEaaSsQv5STrdrfvA5g16lq+HK3MU4RkjlNudBbHBQWYo8bx4/bTZ7ESop30P0f+XfIXjdaTjAMdtPUAznUDc5JZoIgx7iKkHR5gYCNeZMGU+lr805f+608aQa1mxwrfHC1Fv+mK3RxBo45DbAwkpJCsRU7rrcWVpg9/s9bdCneQk8/Qz23vRdJI+9iJULBVAVKKoCvZienZaj3dA2nWpHczFfhC68Nv5aSf3qGjsIN9uUg5yrT4RRlGB42olYed1V6J39eszxPaIQ45ydKIRsvM4EX0vKVE4LjhFCIaqDsyzB/J6X8aU/+Q289c0p3nbRRqAZyRq3qEdSs3NuUwHO8hD26tyl3DYFGWva6/UWM3+XbJYNSBkXNOjENZnXhOOOkEVw2KnL+fcEOZalu5Sb7sEyszmVf4oMz7+8gL/8yqO49kd/XQB4nM/bNaN6l8a6nFdSucqUdTGHlorvI10YzGLWVMYGd3hMgUHRstSaoyxUWTkTYtmfPaBmLflZvsFC44TnQ7DmQJnNL6uXQSLL3eV11lzk2HNqXEIY2m9Tscq5lyUhkjjAnh0vY+sPHlSTzfOPPYaJqsZkXmNtlGIZIjJJQTdatxNmMl6VzUh8X667Xl1uykSbW8JQrjnChLDOjtjVQk0bvN5OcSpHDW9JTlWtLNMJQp2m2+WZhi1tgAmAqT40Zak+h+CXls2spbMO5t+rQYpAVJDertkiYHQgkzUd01WClu/MmSd0r2gYz5HF87P5U1EJ7LLtpejXZxI8GjA0Gb2pHZVDq2YOQjazIOfvOg5aQWt9NGidsF61KVOV2x3SeiDEbNxDcfwJuP7Tn8JxZ56hZpDDe3bh//2/fh97fvAgViwUmKTysiGMjZHLacFU3Zqjyrs39TRhaczGspZtRwZZWSc2XlkkAI/Txpd/JtFzj/ueoCGfBjg3XQYtz5eQWVbdrpFlCQCbHTPXF40GNWmY1bFPVVYMAZ+dpMy3eeIt1AWIZVjCa8jz4o/YuGejjHLHtbbaWGOTgc5T2eO8q9pTm9T/LrKDYyOPgNmmwL5iiNk61/xYlvYxk/QxQRW1esVM2UtHEqmP3bWkElyglteQ85/n7ppqqLSuqVZmM0HQ4jW6HEwuwzuv/yiufN8H0Q4GKIMWRZlrHTJlvIFRglb+mY0uPgec64ScMlyDihpDaLMfspkllQKY68VSk5G63VzubiyFM/+n5h8P5Bef19zzLM+rBvLIXpvy2YA9OQGbnNggxf/r4cUn78Xm27+IN53Wx0mnULXM5o9IzREIaJPOxgc6ohSKRpCrA9dJl23OP/JYOwDc/SOrq0BXga4CXQW6CnQV6CpwdBXoAPDR1a97dVeBrgJdBboKdBXoKtBVQBXwCmBtpnOTujJAw41MAzlOWUVLQGYAO0BKdeDCQoO9zy7g2TtfxsZgI163/Fj0A0p7KkEVH98qmEBVGDdHnc0ugZiyHqmEYr5bGyGpIpQHR8j3zqOZGyIcV4icIsSMPR2aPgKE8b094PBgzme3Gpyges0+V7AkqJX71vYDTKyYRLpqGkU/RiV1UKANdW2yahffWfvGprzkqVO9y3OjksQ2+QkV3c+phgQ6GZIwxo5Dc7jx0W24dc9LeI3i16Sn82QOJfISTZJi+tjjcMnb3463XfYOnP76N6A/MYWiqJUbvHfXbnz/3vtxz+134IWnH8PhA7vRtjmof4oCqmPMbpMQOGyZB0xFKo+TOKrGuC4wpoI6CZFN9hFnliMqBZ1sEQnPAoxGOYbDoWAdgWWSxuj1Ugwm+wJeAVUyVKGRBhC0Vi3OOOMN+Llf+IQyd5sww7hYsj/tMY+0LvDg/Xfij//g85jduxsh7RUJPqmCpDVxFAsAzwchLrviKvzWp38H/d4UxuMS+w8d0rETtkqJVtb6tXLVNCYHk8iYN1mUyMcEk6xrhGGZy/p4oj9AydpKkWcgeMn21qCRxrcHY07FKLgicGKjzJSUqakaK1N5L1p5OgtOKTcJmah0I3x0X9qE9zagmlO1qeEcOJZKW9m4lj/KDfYsSZC8+hpmb70Xwd2bMT1HAL4glWpSAT3CcwdT/Xzi71Sy+j9r455qrdbUzYidjSxhg+gCx3iLOg5Q8Joys/etb8XEu65BvnEDDrYF4qhBXo0Qhiki2h5XMYKEuZnjRQWhhH4up5XnRLDDvF82ELCGHlQq+/eIjX3ZATulpOxiacNJUMga8hsVkCV9NAktPUvMUCC47yDmbr0Tw3s3Y2LfLPpUhcpS2ZR6SZhIiVg4p4CIc8EDH85PD/bddWcNtSrQqtsEuQjTHg4PphBe9hYsu/oyFCuXK6u1jiKMx1Tapsgb2tRapqVvDijyCmnKvO1cQJdzZbT/VXzxj38dl745xVsu2IA4ZKsD4ZPBSCmAuUi4vEvWg+BcwNapgAkDzXLfq0QN7nqIogYcwndmQhPECB478OXGmdZyB5i90s5blGpMU7FW1hgkU3j+5SH++u+exDvf/2u44JLrMBrPa75xXuXlWICDIEYafmUUm52sAX2z1fZ26SRGlv8bqVlA6zPHvwO/HtwSdJl61xopBLRlG75kh+1fQ4WqlI7OJtegu603/hiYx0xnBKWwc0120QCDwUB4hpCwGg+xfesW3Pmdf8QTm7egmJ3HsijBqjjDTBAjHhWIihI9Wi1TxccGH+I7HqeUkGo/0pgyu2ZrXhJk1TrDxhoD+YsqWXcNZIHsADhtmaX4dDmy/udNpevWKCkbWXFCQv682TyzwcIraz1wZ3OS5rtzx/Bzk5/DtUj6eFnVW0cWjzGKer7Ny9YGqiNl08zuGNqnVwiyEDUbjvh3uq9QMm9W8nTT4HvJopxQj40uvL8Whd6DUQI2/33Wa6XxrfUpjJGFqRqGqKruhVRZBzic9LH8vPPx4U/9B0wes0ba5icffABf/cP/ivDVXZgZFlhehZaNHia6PkXDBo1WzSwCyg6sE9gnrB55tpzQjwD3EoQaNOV6L4Wy87vwzxICic7aX5bpBJ+y9rU6Lj4bsaZOeU8heMroCMY6MDPX5diS3sobQePC5q6/5tYgZwp+jnECX98cEHNtk5MFuwzMGUEfx5+vrNlHbiwl7e8Jt0NTg/O+RNvlJMSefB77xgtqZuinGVb1JzAIYqmFWR+FWnD8MgOaynMdp63htIDm+i3nAGehz6YV69uz5hmeUx602B9U2FdWmDr2BPzkJz6Js95yqTKRCYlHoyGo8E15P6VLwmLz0D/NQPdqbN8IE/Oaao3gOLJscD3TsSHQrTn6nqzV3Xu5e4xXEuvndbMxFw0mGhfsDGDmrxppOJ/NQhqRdMF48cl7sPXOL+NNp/Vw8qYEYURFvzmFlNVYLgVZ2kdZUbXs1kbXJGD27bwXhDj9im92e5bdv7O6CnQV6CrQVaCrQFeBrgJHUYHuYeooite9tKtAV4GuAl0Fugp0Fegq4Cvw2E3vbD1o0OaiBERL2ZFekaE94rqUGkuWuggxHLZ47ak5PHPnyzg+PB6bpo/BIKAFJXPVnAX0v6AmloKFm8bm0aufpTFnUoVo5wuUB4bI984hHJfaqPSWjN5i2W+CeqDh/8zf7VwI8wyMmW2gKTulrOHmb9yijhqkUxmSlZNolvcRZITAQEHFqVQv3HG1jUbalUoBLd9qQgB5Ui+qGAMpZWzjlXvwSZJhOC5x5zNP49vPP4UXmWQYxoiSTO9BoEEV1OpjT8B7fuwncc273o0wTmRDXZS2wRqHtL8NURcV9ux6DU9s246HNz+IRx99CHt3v4y2GiImBEZpikKnWjY1SqTN6mE5VjZgPEgRZTESAmBu8DJnU5vYhPSm5q7KBnlRoihor1szDhlZL5WqkZmnBHX8H8s6s3wVrv/IT+I9P3I96iDDsGhQOCBIQJFFCfpJjLkDr+FP/+j3cc/3bpGVNfOJDdgQ6MSQVXI0xKo1a/CJT3wKF152DaqK2cgRaqneuFnsMhNZP1oOc+wQ/mijl3CCkNgsa2UJGSfa7PZjg6pgbpJ78GufTyWSgRZCKrOoNNgju2VnHa36uJxRKgi1KS7Vq31f48zBRLPftWP145C/m+rPsoA5nnyjhYBEbIrluIq1Cd1nfuaLOzC6+XaU39+CyeEIEV/PjWu+r7PX9UplwR0px0wNKhflgk0TzKBm5iQhFpsxzBZaOb68TmkswMON/tHq9QjfehEm33Ex5tcsR5EEKCV+i4E6QoIUo2IeMRWDyjJdAm9WU9+U4d7b/SvNb+Z7W0+vdjOrYgIHzvsYTNYlBOImflkwq7nHYF0kbYGZhXm0Dz+GAzfdiYkdryGZHyKi0jUm7AhQ5RWygJCkQtFWonxmx8t56zb9LbTVVgKnDNMYUMalKXHHgwGGJ56A6R+5Du1pp+Iw1VxVbpmhYF401eLM8LWsb8uTpm2z5VpLPSZBZIt8/078+R/9mgDwxRdsQBJWUii3EceXqTlVXtbBAQ0qJF3qp9k2u0xSrwzmh4hPSNFp1r3WoEDI5i3JlzI1veKOCjsD7jZm/bgVZCRcySsM0ik8+tQ+fOWbz+HdP/ppvPHid6MohmYnTagRMlPc1lFm6Qq8ssbijdYwwvmjTOE4Uq147TkXWGZl9MpG3ZTY3kI3TlOz4tbPmlV0mmZLmbduPREYpmqUduuEy2wAEHSx8cb34NzknJclcMZ5RjjdYNDrI6IN9cIIz2zfhgfvuhOPbfkhij37MCgbTEcZBk2AAd+Pn6e5Xtp8kd+xwT5eJzbtZFScK1e6MQDKOwEBnMu3lUW67j02z3W+zA92il01Djj7aN5nvEWtzwj34I0NAf61sq/m+fEiEBbSDpiQXzc9yXNl7U5AydpaRjsbgEy1zd8tS90GqblU1CgIk5UtLOd3jTlZqfPvgwajKkcZWKMF5ybXUf6c4Ldyt9ULtGQPrwxhu2dqaZMFvTVRSdXq6ibrd46JhveSFlFbow9ggB4wWIbXX3E1PviJX0SyrI8mX8CtX/sK7vv6NzB9YB7LRyV6hak8x8zcjTk/qcK2NZZrryynCeth14vXUWsO6yVb81JrjwfF/DkDwdYYpDXeWz6TjZamXhWUlcrc7Oy1vmqS2Bjnr0z3VxeG7GynzWXCoC7ns5TKbg30z2AGK81hwq+X1oZkbhUCnrqGtq4RovMezp9JmWUvnT6QOIF5HgfYjxy7ywUs0Oo9iLA6mcDKqI++sWTUnP/KG6bCv5azi3mlE+rTKcKsFHhP5Ofo2rqc5fqINUrK2yjCHErMtg1mwxjHnH0efuSnP45Tzz8fZRDg8HBBTVBUMnOOcO3x92e/xi0q+t1aYA0hFt3Q0uXE5VWbscZSdrZs5qW8NQcP1c+utmsYtHVf10rjjY0/rGWDuLLz43MGx3LaC9XM9txjd2HLHV/EhadPCAAHITPReR/hm/J+yutixyeLez0TW9OXv7Z8rjjjym91e5bdP7W6CnQV6CrQVaCrQFeBrgJHUYHuYeooite9tKtAV4GuAl0Fugp0Fegq4Cvw+M3Xth4MaJOMm7uy0PSqLINnMv8MuYHGzfh0MQP41ccO4aX7d+PE6EScNLUOAxCsOTWa5C0Gez1I5kOcV3yZQsZy7LilHTUB4rxFsFBhuOsAmrkR0jpEJAtSbh66/WUHdzzU8WDH/9ly9cyO1ywTqeilSosb9K0AUhsHCLMQzWSCdN1yRINMqkh+nzCTm/N+0zJOaApqtpHKEJTK0G82UmlXakORG+5xkkk5+ujOV/H327Zi83AO89yoJeDOehgFNaJehl5vgEsvuwY/9lM/j7Xrj1EuLzenx+MRwihR7qyU0XGCNEp1DrMHD+Hx7dtwyz/egK2bf4B8YRZ1NaTRrogYmrUAACAASURBVNTAQWA7wAE31wEMi5HOcWJmCnQ5pKJWltV+s1eeqdzYNZVZSCXvuJQldF4Usq7lJSQIjpMIWa+nY7r4wkvwyU9+CmuPOQHDcYv5USkgwuPn22XJBCbSTLbPd3/vJvzJH3wBs/t2ImbGHjebqZLiOGOeIEaYWLYMl13xbvzsL/4KgmSC4miBXK+SU8MAVU6EbsQUCVXEoaybBWao1mI+X1EY1HBqTykjGwgsLYJXZ71pqklT6hgstGzXVvaOzO611xCqMPeU1q+yrHQb1Lbhn+kYYyppG6pgS7OrdJ/BP3Ns9rJsyT5zEXYRypsSlUrbsIrtM+oRkpefx56v3YCJx1/E4NAC6jRCxDxJ7c/bRr1hV8cHiPXl8MwNaY7d2KxQudHuLIJZpyWwzQ1vg/ELgx7GK1chuugcLL/m7Tgw2UM7MY0yCDEajjEZZ2hq2vfSlrSRnSe/zO7Z4KJyUCNulBPome2wIJOsP52CTNmMtC83e9Oacz6OMcUWhnyIhgpzzZ2e5upUnSN75jnM/uNtyJ5+2erAnysLBHEEKj6bspGiixdSaqwe1Xem+PIW2QIHDpDzmKjYlrKUS1NkOZyza2ZQveVNmLr6aoynliFnrm1YomhLlGBWLZBw7MKgK6EDgVhZcgxQJW/NBwTA86+9hP/xZ5/BBee0ePtbTkQAKodrNBFrR+gbop9xNWD2bb5YR86dlOOpYta0HeNi880R6t4jLaDZ/OAtZC0L06xHPXz3Y95fD79Osg79yQk0eYlBOo3HnzmAv/rq43jfR/4T3njxtaolwaWQKtd8gkQ1H5ildxiYk4At75Z963zzHRQmbI51/XUODWtl1ukexhCgeRUl5wv/np/R7w8EbphPvqgAdvCXc42fLyAvnsdcXxtPHPtscJGiPqKNdoKmKrH35R347g3fxubb7kCxZy+mAKyKEiyPUoGxkEpn3TiAETNLhem9cpQA1HJ36USRuBp72CxXCDkm27lwfeU88Up/AV8XpeDtn1UPp/JU84aDjl4JvXhPW8RXXCOo2KYK30FjZ1VMwCm46JpUpMrk2jXoY2E8VKwB51lN63fesWkzTViJFvuIDJMEY65HgnghRjx+2T43CNNYpJBrHMc47109Xhuq2FmTAOhPDDSHZ5YvFwif6A3Q62Vao2Rv7cYHGwMIsQXHmdE+Pozh4RFefOllPPTQZlRzcxhUCZbNHIPrf+GX8K6PXY+8XEA1PIj//vn/jFce3IrVwxqrqwi93KybCT35i+iTjUUak20oJaysp1veh+weIshpPviWsUtVKUGu+92rgKVu5z3e2ShzXBPt8fi57lNhrs4oBxl1LRU94J6VFELO1jiuB6b4Ffx3luWm2rdacLz75yKbw6ZuVaODXmdzbanJzRqOFp0lKvscHUMSY4RG1/hwneNQnWPfeF423qsG01iTTWFZE6PX0GnFxlwZA6O2xtjlWtPZRfc+zlE1VFBpbuDU1LGuWcDdv5YU7ma/nqNGHsc40DTYjwhnXPp2/MwnPomptWsx4ppWlxgNF5Cy0U5WItast+gI4F0znOOL3VdMaczGE29v7+85i24GvOe45gf/PR2btyh3zYZqRGHFmgCVy5lP2Vyoc+U5sGmK9i09PPvoHdh8+1/i4jMmccLJvN4l4oSKX6q07RmLltRca3gN2AhDW2seIwGw/zr7nTd2e5bdP7W6CnQV6CrQVaCrQFeBrgJHUYHuYeooite9tKtAV4GuAl0Fugp0Fegq4Cvw1Heva025YCoay0iVqZ5+xOxOQ1NctpXsFLnZS13IwgLwyqP78dL9r+Hk5GScPL0efamvuAlmqhpv5yfrZ+XAtYv2ptrUs917B24CJJVB4PrgPEZ7DiEeN4gU9WeqKlOEmNrCqzm92o9v5f87pC2kE+NIvebzh/kzIRWIojpo+hHilRPIlk+hyUIUYYPaBB7ONtpyh6WcIiDUvnYoi2Z+0aaQm38mHTU7QMLLv/7h/fjeyy/gFeUI9pS3x03nPItRTPRw+hln4YMf/Amc+8ZLXU24UU2bTINmCYGabF8J12zTWQClbnBwz15se2grvn/fPXjhmafw2p5XMX/4EBBQFVQLVnCTtQ1q9Kf6SCdSUz5zI5wqWWcHrNInBncawvcoU+4g4SwVsgSf2qjWBieVVwGWTy3Dxz76MfzUz/wskv4yAa2c6mGBK8JB/lwPUZhgapBg94s78Idf+JzsoFGNlHmr83HqpjBpUIUxXn/um/FLn/wUjtl4MhbGhTbila1KxaWzkmXOsNwc3Qa8t771eZMEqBFhuRt3pjakqtSAlR/PNiYNBNDel58hWCvYZSN/KcfUoCcVbVJqOtWmt5hchItezRlRkWrqYj9GaXEscOvGrR13K1Utz7OtE2RtpjkWpg0mmiGihx/D6Dt3I3zyJaDIkRCm8TMIEY5QrMmUltdVzMCaN1rCVH3DFF08IakNvV7Xz50gwMG4QkhYv/FYxBeeh+SSi7CwcgVyqT1LhFQqRsxpZeavV16ZItPDXIPecJmzpg71sMI27A2Q+Lkr4RytmeMY/apVo0CbEmJYxvB0G2DiwEEcuuV21PduxmDfHHrMn6RqmXDWARrmjLNpJKBqnlgroa25ge0j1wdTNxrI8FawslpNIikh8zNOxtQHrkV+8qmoglQNHUga5E0hNTptiYnaCHoJeb3SOwwJuk2FmqZUuAL7X3oaf/Pnv4VLL8xw6ZuPQ1szt5uK5UruAOQDvF4p4byyX2NBF9bSQ2sPXQRBHOhcVBoTtrM5gvOSkMZZj8uKXtfdrJ89bPXqX9lKS6norkcUop/0ETUxnnz2IL789adxzft+Dedf9G4BD84PQhtlPxMOSVWtGWS/XJatXWd+n+CM6lgb+1y3FlXLLjvUq2J1r3FzeFHFK+AdYzymxbfLZvWAiE0ayjc1habNTYOMLcE54Q3BZ2wZv8SdO3e8iB/ccw+23Hs/9j7zAvqjAuvTPgZVjUHdos81Qpb/pr02NSedFFopSPm7ztnZ3EbM83Y7EKwx7wOmDracWza15EVutuYC1GYLrfmq5hprhpIZsWtmUn6xW5ekpvdxB26d0P1Tay8TRk3Ja/JxTm2ua/wcZqoD44K575Gai3La/6JBHhLyNcqyJiCU8p9zI4owueY49Kan0J+aQm8wQH9iUo0s2UQfcS/D5PJpTE/0MJFlGExM6mfU7BCnmksE0lRxJ2mi69FL2BzEe5RBcdm6C2hGCJJQUJHrURC1CMoRDuzZi2/e+I/40t9+CYd2v4aptoe1a07Ab3zu93DOW96IOGnwzLYH8bv/6dN4+bEnMVkGWBMPMBOkmAoiDNoQgzAEPzVuGhRcf6iypQMHFaNsmmC5ndK/Ur5trflBC2pTcdqM8/bPvC9JAeyArowC+PduDJg9ss0B5QDbHUXj3uapKZ4to9uedazBjT/vXAn0mHCkbbu18Syp/W1IEBrzXQUdNfpNVa31XpBaulwdD0E4Vb972zF25fOCulNRhnXZJJY1ESaCBGwnswxvrpRmg88v/hdrY3nZIQKqlDne2GjBxxrex1RDqoXNIpoNB9LX0oWBr1O+fIg2SzFb19hf1SinZnDZ+38U117/EcSTU8jZoAU2cBS6z/rnQq7TPHdaRJvq15op/D1Sn+OcK/xa4f9Oz2UuR5nXVhXRfcaezawBhs+bvO41GjaRyQLaQH3KhgHZp0cIE65ZdDxI8eyj38OW2/8KF585ZQA44nHbM2AUu3VBTYmE8D532Srq116ex2nv+J/dnmX3T62uAl0Fugp0Fegq0FWgq8BRVKB7mDqK4nUv7SrQVaCrQFeBrgJdBboK+Ao8ccu7BIC9GskshM0ull+LQFUKHkhZow25llmPIV7etk8K4FPSU3DK9Ab0GeSpX6Y4dG9iG5eEQe4pzgMaggKf7yh1VxNKqRKNagx3HkA9O0JI1Q/f0llrepj3L11FD5yUjynVCpU+VAkpTdHMq7kZT/EONzaTBk0/RH/VMkTTA5QJUEUExAYBbfPRgDM396lcI0pjTq8UQhE3EW1z0DaDDVT86i3fwlP5CMOIecApkrKRJWWZplhx+ib86Ic+hrdd8g60IHCqBHO0qSxet2Qhau/LDWGzyh2kfUz1B1Jij+bmsXvnq3ho62bcecft2PrIVhzYvxdxRJvdHP2JHqanJxDRvrfl+9sGuDlZG6D0doxUNFLVYlavmc5D2bfcYK4NkJZ5jl6SYNNJJ+FN578J5557Ac446w2YWLYcKdXBArsE6ykCQkHmPA9z3PLtf8Af/9+/h9HwENAUUu5RsirAHTVo4gQz6zbi47/473H+RZcKPpv6yYEWAm1C1F6GOmdKX4BB1jf7WAeiqI4joCeAl333P2kGWFIaLWb/ElK4bEjbWDZZHe0tCUuV++jUhQJOUsHbBu+RcFcZiGWxqOYixOLne/Wi3xT2zQ/+tTq+pkKejxEiRS/uC6zQeTmJKqwtK5T3b8HB2+5F89KrsoNOCPDKCgnf32UyerDs6JKOkTBeqnoHl5Q9uajAM0Dq5/ehHm2UA9RUf69bh4nrrkb/0oswS9Ug605c4ECAqUxt895vsvM8qBj3WcuslQEwU7TxzwbNvfLf5okZbrdI6dxMWJLEGFZj9MMWq/IS1eZt2H/LXZh4cRcGhdlYl7SXJ/Qk/AgiyIyTY7YokDDvODIFrECAmzeyqSWooEWws6lVaiQzY9MI+YoZ9C+/CNmVl+JQNkBbEWqUqBKzgo0ig2xtRYtWs+w2N13LPubaYIpPwskKC7tfxBf/+6fx1jf3cNEFG9A2I2seCWmRnGqO5eOxwUpayroaHfm7txrXuHT23d70gJ9LdbqBKtqPOujvADfnN/+O12BRbetygQlZPIRNqOBmXesYTz5zEF/91gu47vrfxFlvvBJ1nRs4IVTmOuksjtXUQ9WpU7v7Oco1kOutubQavJH1ulf8Kh/X5497K3UDm1rbZMVOkBgjZ/PHop28y0oV5LacT753msQYD4fK6h30UylzaalNF4DR4YP4wT134uYbvom9L76EfhtiVdzHiiDBRFmhR+W+RYCiCKH8UkLggFCYYLDkvcLGtzKAtaaZJbSy252q0/TgtNM3+302qVBtL0jkcq19Zrfl3jsgqMxSJgg4NaciWM3Smw0m/n652DDlwCHtmKnkbWiLqxs05xUzvWkP3WLE8d3LsFBXWGCTRBojGPQxuXoV+suXYXL1SqzfeBxWr1+HZStW4KSNpyOdGCDjvSSKkUS0YDfbbto8C9iyplwDBdXMXUDqSio+qe7nuuiskE39WMuxQia8anrhrYBK4gbIzB56Ye8ePHD7rfjOTbdgy+OPYt/8Qdo7IMtjnHHaufid3/sDnHj2ibpP3HPTt/Bffve3sXPnbjRlq3lP8Ls8SLAu6eHYbAprowzTiGVbP+Z9vihlhUzEK7cR2hhHhMOmrOcx8B7K5wHXDrLUpKYmGTYVECaaO4SeU7gWKvM6tCxlb9nsxq6/16TO+cCeF3xmt93D/JdvSrNGCVtPVTffUMOGJT63cB5JVW5KXIt4sIY8AVjOrSTVfy8UBfaP57C/HaNMY/STDGuiPla3mVlmK+MXUgjXsf13XAOZbBBalAEwrJl5TicJO1g+X6C0RhJe/5Jzns0IenayPGhLJbC1XZWLI4zbBnma4rW8Qj45jY/8wi/hsuuuQxUHmBsuyA0higOn+LdscP8l+3vXfGX3GG/fbM+hHs7zZ/icyrWQ44+OBZx7CW3mj2j08iDZN2xUtGOvqH62pigCYMtR59pDVww6PyRSAG+9869w4ZnLcNKmBC3dICT+5rMqx1Cgnj86roR63mNjg2twdKp+HmNnAf0vPaF33+sq0FWgq0BXga4CXQW6CvzvV6ADwP/7tep+sqtAV4GuAl0Fugp0Fegq8P9bAZ8B7DcxtW0qx7+l3NRFxUVEG0zCMFolAsNhgB3bDwgAUwG8adkx6NOSkVuNUqgsOoNqo5EQhhuI3tpUYEqbqJavy/ekUiWpA0TDCtX+BYz3HUZ9ODdVDx36jsiy/Gd2gG7zT+orqmFdJq9Ur1R7OK2PdDmUc3HzPW4Q9ALE0wOkq6aBqQwVM4Kl2qG1qUHRxU0+bgKaLsiykqkDC1vE3OiW3XSEQ3OH8Yu33YgDSYKCJrVRIuhJ6+yNJ2/C2971Xlxy2TUYTEwb+JW16VIGps7LgUZtuEqNVoDOx9V4hNn9+zA90cfk9LSyectxjueffRa33X4Hbrr5Juw/8CrSLMDU5AT6vUSW3LQmlXWtVEm0PuTGq7eU9JmpBrrNhtJyH6X+oyI4L2XbGTU1sijEoNfDxGASK1etxZr1x2Dt+nU45phjsGH9ekzOTGJqZjlmVqxDGKR4Zvt2/MEXPo+dr74slbLU1dxApoIp5jVIMLlyHf7tL/8qLrjwUmWrUq1DYifQ52xK0RxGGqdmIV07JSYV6R6KaEPaqa6c4txDMGtkcLm9Tkkos1cpFQ1GiRnSTtSRqSNBFMedIOIR2aRmjW7W4Iv5g6SlTiFJ6Mp5ZHDfVI+Cha65QhvUzFTl2GbNpe5iiSqsJNjavQvDLY/g4F0PYOKlV5GOC7QFAbCBCjBX0cNcn33I38UVaAVuoEsAhxDBZVlyWspSvWkxSipZRadIgIllOHzKRix79zsQve4ULMQJhsyKdOuB5ktj+a6Cj9z0dlalfo3o9XqLa40stQVIbawZnDU4zvlExTgzGXX+2ogvMdNWSJ56Afu//V0kz+xAdniIkI0IhBdRg5hQojKL1FoANUBI620CWIr6CKkEbVymp+gEYQost5Xznn+XpTg82UN+xqlYe93VGB27HiNme0aJ2Ywz27YoEUvdxzzlGDUzgKmwl9TPQLZXo1IhzdzZ8d5X8Bd//Cm89cIeLr7gWKRxI3hEAByEVOFak0HKXG2qcl2TwaJaXLblhM22vvh1wI8Zng6VnwbVpUF1AInrj8EhP+b5M179zvHvLWe9ej0JYiRBD089N4sv//1TeM/1n8H5F78TObPDnRW1HLZdHIA1h/AcDMzaMZi626D4UuOEKaNdVrYyfM1G3zJ/CUpd2LYbLWYpGyvfW2LcI7KLucYZg7Y1mX/OCDhlU9uil8SYPbAfj23djLtvvgkvbHtYc2WqDTGJCNNRiigvMRnHUnI3yuUNUDlrZK4ZbCSgcwLnlBgY+afUkeaGwcYnYWgCRc4DKTkj2Q4zK1jzXHNj6dqZGtHnFjg3DZdlqixd5Shzklr7huynY7tLeZBVsnGCNrdxgDxsZdtLYMdsVf6qCdCSFNFEH9HKGazcsAFr9Ws9lq9YhZWr12B6ZoXUumnWt3WKysgyV94vz0G5qmXlcoVNMUnIy+xVU67yeMwJg8BtNBrrmBkNQNtrRUho7FmGOjPuCefNLZr3jgXs3rkDD299CHffcQeeeWQ79lPhnw8x4n0tAKaDSVz05svwG5//HFZuXI16YR/+9A+/gK985WuYPzxETete1kK2wC36TYOZNsSGoI8NyQSm4gQTUYxBECEpnHrVA+CwXVT/6vlFkRCm/tbaQDt2KW3JqROtr2wC4J+1mnOcuKYaXnveB3ie9sutM1Ld27z0an5rAjK1rW9I0biT+4Tl2PucbN1L6kZZ8VyeyrpB7pS2KX/O2XxLPc6YijAUbD2c57J9HtUFpoMEq7IJ9MNEz2nKjleTjMs2ZrMDOxn4DMbnM3VAtbo35GwQc7bdUtbqs33MhTUp6A7qYjsWs6E9qFWDhvq6UIYBDjYt9rcR1p5+Jj74sz+HTW84G20aYVwWGBfjxUYqD75904TWPaeEp8MC6+nBsLe0l/LZNeVxPNKZhgCY80YNWrq/WQa17tnKoQaaqhEkJgDmucQVz79BGDFzm89EFeAUwA/f/WVc+PplOOGUWAA4CDONkbIa2fMc72NRo0Yq/2zIpYzKaTODCXDa5d/s9iy7f3t1Fegq0FWgq0BXga4CXQWOogLdw9RRFK97aVeBrgJdBboKdBXoKtBVwFeACmC/sWab1QYFubHl1WKmSLOMS24DE8ARky0stHh5+37seGAPNmWbcMr0MciaAgG1eU5Nw01IvxGuTX1vqehMCKU0IZzgxjrzQrmBWwHRqEI8X2G4Zw75gQUpgwm/0oRAc2mTkOfh1cv+nGSxyGOQdSP/nuA61kaoqV9N+apcO0qL4xp1FiKcmUC2epmsoOvYcvD4Wg8yPDyivTFVnmbFSBhWIslSs4COE7zwwsv45A/vw3zSQxnFyPR7g9POPhMfeP/1uPTCKxANlmO+KDHKZ1UrKVpaWiEW6KU9s+T2cJGb7WGEBDWefvwRfOfGb2DXjueQUFlFa8u6wYGDczg4uyD4TAlUr58goTqZqkVucbemXJUimm8s5U2EsI1kJ9u0ZrcchWaxahvWhDKJxsRwWGKOmcxUdQVUM5ulJDfmBVEJeeIYk5MD9LIWU1MDTE+tRlPGmJtdwM6dO1HVuSmvBSNNoxVz871pMbP+WHzqP30Wp55xNvKi1kYqrXeDKNHGP9XaETd62V6grF1abVP9Y0CSNpzKm+U1EEhdsgnnz3sLXP4scy1pb00zZSkalenKDXmzVlV+4BFqX27oJ+6z+H0P2PS7U5X6cWjsiPmNVIzZP1lG4zH6g77LpHbGocoHtezlym1gc1zVhY4KU5MDTFZDRPv3Yf8tt6G6/X6k++bQlpUaGcK6kQqY88cfrxSjyqNtBBkZVxjr2ljOdpDEph5z2discUBLy4THQPVxgmpqGsXpJ2HmuitRbDoZC22MghBD9r4lMo5ztFIuyxFA6ujIFOIEm2nmkokdB+fcE/yzTMu6MmWo8niLMQYTy5HEqcZxUi9g2egwhjfehuquzejvmVUer7kSqDsEvZqOnFblkqrfgNO3loqQUIK02q9dHtZovMWRzoMqNlrdtv0exhvWANdcht6FFyBP+hqLC22OXKA+03qTFQS7Iepe3zKimbdNWKBzJqw0a2iiIgKv/S88jS//2Wdw1duW44Jz1yKJa4yovM2EHDAeF+hnmc7dGhIMBPs1khCI77lkCWx2pt5S1oNVfs+Ow6CHrKAd4PfruVTzymW2XFqvyOVrNce5xJQRtj25F1/91vP4wE98Fue8+SoU5VjrHnPJ2dwiRwJna+vV3IuOEVq+DV8uWT+bRawaZwiJXVOEh8A6H/kpL6n67PhiFAwAPyIXV/baOi+vquR4C5Alth5WxRiPPvIwvnvzjXhsy4NoDs5iXZJiRRtgpomQli0GhNaU8PHaE/7o/mEqPjWSkIklEYZ5jpIxBxGtpDnLnKLcOS8HruGHZ0dDW+W0h2xGMeVrURVLma2yaI4hFTCvp7+fOkjv7adlN+wshnm/oTJb9yffoBGGGEYBxkGDedQo0gjBxEDq3pljNmDtCcfjmBNPxMZTTsG61RuQpn0191CdGyapxmgc0aLdxixdHbT2NSNEWU9glOsw1atVntu1JJzWfc2aN9Q3QXBK0OtAJCE87fOZY821N47Mypfq1Yy25rw/FAVeef4ZbN78AG777s149tmncGhuFuOmxZAOBwR0qJA2wOp0Bh/6wEfxi7/+q+hNZ9jx3MP4zKc/hQe3bEOe815g18wcD2rd19ickdSNbKCPqyJsyqaxZnIak22k7xPM63+6T5uanmsmKTLXQZmuEyDSRID5x1SIxwn6cSrVLMctj5FgXlbnvH/qXsEce2chLbtw9+QREN46W399y5Tk3rpYrVdsdtMziV1338Ch+1XTImWePO9pBPwu8kLKcwcy2ZhSRsDhpsS+0RDzzAEPQqzo9TGTDjBRBbZGqskiRMXTdZEWvF+zmYYzryKYJxB2Tg1qO2CzjuzbOd9oq837u8s1duNXc1ptME657qzQ1bzHa0J1L8F0AOyrAxwIU5x9+Tvw/p/6CRy36STMjUaWyezWuP9V2evvDbbmLTl5+DVNgFfPXnYfZnZvWeZyK+C9Tsp5PoFWlWXQK3M5MstyPgOyYSm2axQqk53gPlMTWRixQTHB09tuw8N3fRlvecMKHHcib3IEw5mcSZiQLdca9YyVzlMmQJQyKsCeWzg26Aiw6W1/3+1Zdv/U6irQVaCrQFeBrgJdBboKHEUFuoepoyhe99KuAl0Fugp0Fegq0FWgq4CvwJPfvU7bl9rQl62d9B/OAtHy2KS+U+ZdK7WOgcQIC4eBVx47iFd+sAevG2zCycs2IGZ+ZmN2idJZcD/Zq9mkqHUZvsqOtEw7/gxz6LgpSHhHUJtWAaIcKA8MMdp3GO2oRJzXggH2OlN4SIOrTVannJNCaMm60cCJ8SPZ3jpFl990bwiKY6Ci0+tEgv7qZQiX9VGl3IClkpiKTEIlqgANREoFQxUNVW4EfXGAUJarzFhMcO+j2/D5px9DGWeokz4GE8tw5nnn4err3o3z3/gmDMIB5se1lDyjfOhsXCWvUfavNj+tepbZy3zLkOo1YP/eV3HLd76JW27+JkYLh4C20N+bRaUpsXg+BELckNTuvTZ5PaCxPE2pQgUZXFCys5i0QWAQWAAzMNC1cDhHPqoxSFOKApWxaC82dbTzrtZGKpUx3GivqeQOCCFoI2z5rj4rWbRVtqpMBgywduNJ+NRnPovjTzkN47xSFqhXKnOz3rJ8rTlhUeXI7ViBVsccgwBZmrj8TrM65vUm9OB/e0tnAmDCSFkCy8rXQT1agtNyUyqsSBvIfJ1lFjdSu2mMStG6lEXNn7WLZkBO4FpZsTbwaCksNZiup4NByvdkDnAMJthKoUSpbU2QzgaDAD1UmKRi6+VXcOAb30b16NPI5ofIikob/EkbIVZms4GUOiSQpEV2jLZ0IJTXmDCEmakcEw6OKxeXwJj14aSmhS83tqMU88unEb7lPExf9TYMV85gVmOSWbuF4A5tVRfykUFEb9MphS13xUOkSYqmor84oQAAIABJREFUJIQ2dagAiqBqqGYFQi5m91Z5JRBBuD4ZAhPjEarvb8bszXdg6tX9iEdMBbZ5QUBPFXtU1Ug196l+NOgp0EMlLeeklNa0KI3V3EAoXAdUiFkOJDN/w7SP8eQkoosvwIp3X4H5Fcsxkm20qetod6rBwbEg+E1pYF+QoShznYepbz18ZX5tpP6Q3c9tx99+8bN415WrcfYZyxHTMpRzLWKjQoiyqKSOJMSyvG8DLvwSeJH1uRElWdA65bQBYSrazF7fK3sN8BKaGjQm6BAYiWz8eotV3zTjVcGcpw3X02gCW7btEgD+yP/xOZx+zmWo6pFlABPeUvoq8bqpfE3QymxbG9v6f6m8veWtTQWdg9xibZ4LRMoC2+aJln0tx4Qqpoi0BhTWka8xkGNKPlrFB7LCZeNJPwpQzM1i54vP4fv33IWHt27Brueew1RRYRmVoE2A5WGMAaMEaG3PfGVRXt3ptHZLSU371sK5PLgGgYIZ9qCDss1Bvk4o207U5braeVt8Aa3yOc7ZjMC7Its6bJ4rF5WrmOLm3c8KnvncUKsDz70sqDKMgDQxdWcSYhQC8wSz/R76y5ZhxYZjsOa447D62OOwYt1arFy/Fr2pgeZu1uthMplEPspVL9/0IecBB3+VXS/1KV0Y7PoQ8va4HioD3cYhmyRkd0sYzjPgdGAONqMBqJqkypeZ14JmhgTDpkC/39N0rMscu3e8jG1bt+D+++7Bk089iV17XsNoPEJR18gb9h3wunOO8d4GbBisxL//5V/DdT/+YQTpCDd+8yv4w//6R9ixc78cIaTC59op1wpnQe/ykXmdlhUN1ocZ1g6mZA+9uokw7RpllLPOtV7Qn9nMteZJxQvrG8FcowLVvxkbVqjkVba4qbOZFevhr+YQ7wHuOBat1nWNvTOI5a7L3pv3KT6fcJkVaGU92XxD23pn6azsaSqQrSGLTQrMcFaMu3oIaNUcYBwHOFSPMZuPNO8nkgzL0x6WJRmyIEZABSqfV7iu83M5vzg3eQ+T0p3Xs5FldsPPd00OapqSQwOfHWhnDuSskxwvLAKBV9qeHWzm+2c2OU5INU0FuLkzsImGEHg/c89XrMTV11+Pd7zvPYgmpjEq9WpUTYG6KlynUMQlUcdTNaXqzZl0pOOGB+lCr7SLlvUy12K7nlyD9Pzk3Ga0Lrn7Lu/damLRgHWOBUwlVoY3z4+3DF4r4KlHbsPD9/4N3nb+ahy7kc9TfDalGpnPGyO3NqnNS69VbV0jjNTfmj8Bzrz6292eZfdPra4CXQW6CnQV6CrQVaCrwFFUoHuYOoridS/tKtBVoKtAV4GuAl0Fugr4Cjzx3fe0ZmVs0JHgjpubPj9NakIB1lZ/l9ESVKqaGMP5CK8+ehA7frAbrxuchJOWb0DM95KK0uUK+01zgVcnlXG5mT5b0BS2hArutdzALlskdYRg1GC4ZxbFoQX08wYJFafyCBWX0EalQAKPShAUUhFTH0bw5a1VtfXvztPsRk3NpBxH5pwGDdosRDozQLRiAljWQ5kEaLgrS+tpHj03+aNAauUmapARwjlba8n/gh52Hh7hW9t+iBsOH0CJGINlq3HhJZfjRz/84zjhpFO0+UjVFHNApb6iiswfi7N89dDcA0xCEG5sWpZkhV2vvoivfuVLuOO27yBLWmQpVZ8MqTP7SWZkylZbh25wlrVl9QnBeR2kPHMA3Ug6N65tVHCDXQzNKe+oWhzPj5E0kY7DLDQNHBvgs1xEEjCzBTboYxmHVnfWmhvLyuilEk39Bi2qiAA9xabT34Bf+bXfxJoNJ6BsWiwMR2aZLKJgmcBms23jiO/FTFO+L4EjBwIVYk1oV1T2nW5DO0syg6TcnF1UHlEsWglKE5TxGJMkM6UsFXnKPTYY53Oe7fUEczY/tCEdUM1qKi9Bc46tmN+jys7UQN7S0upgkJ+b07RT5kY3xwGthw1yJ9qI5wZ+W5Xopwn6bYveSy9j3423otz+JPoHZpHSCrk262a+VxWUaBJuhJfImkxK2CXbUVMAewAttZkDj/pe2GjDmhCLVKTM+ji0djnSi8/B5GUXYN/MaqT9KWQC6cxObTCi5THHh8CeKcaLusSCIDFhRCaISuBrOYskh7UgOs8xCVKENVW8tNEssbIuUT30GIa33o/2qRfQywuEBFB5oU12jS/BWGZkEgxYMwnHLm0+ZeNLNW1I7EGwkSJqEzVn1GGBNiAYA4okRZH2URxzDCbecy2mz3k9DodUrBlgoWKTkCiUlS9dCZiFS5ddqiUrQRfaXGuM6PobAOTcoZJ5/8vb8T/+/LfwzitW47yzVyEKzRZ4XM4rWzuJUtRUNcuOndfd1NAe+uo8HUCVgpQwRyphs1DmmOf7pSltSw3YebU56+wbPTgWx+PxoiLVr3eLWcMokYYp4mASWx7dja9+83l8+GO/gzPPvRxltaD5RotcKsMbwvC2VZ4rP1KNFII9ZtvMcevfd9G5QEDX5ilV4T5jXAJTrk1ci2QvXgpGcr4IvFKdTck/P5ONQHEmcJulEfpJgDYfYf/Ol/C9G7+NLXffgf07dmAqTbEcMZYXreyHaW2bBhEyqXMJ8kpTbVJd6VS8amYKba5pDOl6EBTavKaTAK8RxzLXgiPnsLdsNjJsbgO6bnFgOcI1mz5qDgjZ18ctx6Xlo1NR2vI61Y2aCbT2OztpViBPEswlEQ73EwyOWYc1p5yCTWedg1NOOx3Ty1YiiHvoDSacGpHHxQYga/KJwsxlKJvbgwClA1Nm5e8AvmuSssXZ7HK1HslC3zKzk16Gthoj5n1RefAB+r0Js9ilI0VGM23m/HKNY39EgjYfYudLz+Peu+7AfffejWefewZzhw/j8DjnT2pdLyuz2y6SMU10kVUZ0iTAias24Nd/67N407sux3BhJ/7o9z+Hv/u7GzB3uFSTD+8ZHgYe6fjh4Svvz8wyz6oK64IEJ8UDnDKYxvI2RszhJEcNG1NtYMpgrhQ+H1YNKnRT4O8OGsquXPNP1hBqvli0J+ZJ+4wLr1iXqt0abkxtTDgYY6HIcXDhsFxCliV9Nbmp6YgNUWw64n2B9w/GL1Bx7cYTYyi4fvJuVgTAfFtjP22zq1IZ4jNxipkowxRdU3zDmJwaDHib5T+vl+XB69gVbWH3K1N60x7bNfi5XOrFZhGX8UuVuxoc1M9nY92eHcwBRWpaNUmxftaQpLtwluBgU2NXWaB37HG45iMfwVU/8mHkTYJROY+8mkcQ8f6doS64pHAtJCzPEWV81uzp3uzXFA5XrntyjyAkd1bRaS+x5iw1mZlDjDVf+eYht77q3pwgZVdQU6NEiTFtoeUowPu+KYOf3E4A/Le47LzVOO54fr9CFNOVpUFeLJg9ex0iou00r7FvhXGOH2rai0K87or/2e1Zdv/U6irQVaCrQFeBrgJdBboKHEUFuoepoyhe99KuAl0Fugp0Fegq0FWgq4CvwOO3XtdqI83lGNLakRue3upRm65Sd1ERJCNXU1EFCRZmgVcfm8UrP9glAHyyADB3w2QQuAg1lh7cuDNo0HBxk1FZwQYlFyEwv9OGSNsYaR2hnB1jYc9BBIdGSKiudNG7OgfZPdtOtmUKW4ZrRBms7dDaj2lT0Nup2uf7L8t0bAR7g0EETGdIVk4CExmqyKAAj7tlbZSPSzBilsHEaoQOYZjg0LjG9196Ebc++zgeDiOsXHssLnn7Vbjy2vfilNPOwDivkcuK1BS53Igl6xCQ5garzw/09sXS25jqVTae2rNt0U8DbHtkM77+tS/j8Ue3IAwI1VqU5cjl2JrdpxM+L4I/E96Zuts2020TlwofZiISAhggNZUP32M0LnF4foigaDAZxgIjVFKppjx7AhNl7DlraWf9LZ2xslh5ZS3DVQpZfk/A2+AJVdbZxDTe9Z4P4mM/9XOogwRNEGJM9a1AGHNQTeEdy16YoMMUkFLoOiWe7EH5pxgCK3IMjk0NzE18fp4AjwBuhDhhgwDtHG1jnLaohFnc/JfdOeunephgkYPOqz69tS3Pj9CPm9EGbwm2tUVuQEzvTYtJm0/8RTDUS/uCelJuEn5pA90AsG2im4oQdYU0jpAiwIDA87GnsOeWOxBsfwrTozFCp8RMSiCtqTKN0FDoxd10B0Q9NNHAWMzItpEvVTT3sjmhqJ4VSKB1bB9zgwwHV01i2cXnonfphcCaNcjLCk0UYURgTggveG2KQFPXsRmjQSUFNO21LeuXUJXKYVrMcm2R0pAwgU0ASYPJqEX/hVdx6Ibb0W5/Bs3sQfTQol9R5WwSPDVLcAGSna41NLCuS1DClHoIKuWyhi3HEcFFgyZggczutUx6mFs+jcm3XIDpy9+OevkUDjUVRlxH+KtkXjjXGNbEq1T50kRwwOYF1dS2fhR5oXEy6A90Pnte3IYv/rdP451XrMJFF6xHXVFN20hFJpv3MEbKHMqC9sqEoLFgkMAa39cBYcImnh8Vw4SQHO8cZxzz/D5BB7/8Oq01QuPPbJ/9mkdgbH/nwJKb92HUYpD0gaaPhx57DV+74QV8+Cf+M8469+0Y53MOANPwlPONGeZ0VaD1tymg9WeX7csx7Y9rSaXn6uSabVi4gopKLcFagQQRqbjXPCBgJhAz6arNQ46jMMJE0gDzC5h9bTe2/PAB3HvvHdjxwjPo5TlWI8ZapEiVZ2oW4FT8UmmpuALadzs7fb6nqV75eQ1SrqmEu1Id2jovpahzwaiKXNEBGqsu81iqdyrpPURz+b0SRoZAjz9fmeKTAJhrvBwtqEYXAG41diKu/xw/hPpJjLmgRTHoo5qawLrXnYrXnXc+Np15FlasXYfe1CSqhi4PVF3aB2nNpfKx4vW1rOgsHQgYKi1Z52nZ5mry0PiKF1W+0nKyzj4D2CaPjtfOMUadj6VWl+NCbDb/vF/Q6jcJgUHG1QIYHT6I5194Fvfdfy+2bH4Qzz37DOZmD5oNr9TGoSAjATAdJbhWFBHXrwhxEQsAn3fqmfjtz38BJ11wFl56ZjM+8xufwpbN2zDMXXa4z1P26vIjH+G4JtBZgNetrcEU8uVNgI1xH6f2Z7A+7MsSmmtGHQFjro/u0YBrrUCtxo41oOlZgfCVII9ridwwnHLa3Zu5XmpNt0AFGw9SocbuOcmal3g9aDVNG2a+HxsEOM44r/i5GRvaaEXM8cXGgIRzuOEPC1bnEW2UK7zWjDFXFkjbEKuCFGvjvjKtOeZinjcbNti8Qimry2P2xyg3EUf/eS6CswK/pvBlg4tBXTtma9CiHbIpfgk+pfB1imarHSeKNYvJgYUNZVrflgAwraoXggAH0eAgQiw//gR86OM/j3PfchmYJXF4PK9jIOBPQucOQAV6VZiyPGLeuM8Yt8YMNSS67/lnSDZc0QFFDgIeoDunDb8O6nYqsM6EDPkqoAqojpZfhkVlUBHdtnj84Vuw9b6vCABvPJ5rPSNN2MRC2M2Gi0hRDXS6YUObKZGXnim5BrM8Z1x1Q7dneeQ87f67q0BXga4CXQW6CnQV6Crwr6xA9zD1ryxY9+NdBboKdBXoKtBVoKtAV4F/qQJP3vZeAWBtYhGOuY19D6z0Gm0i2yZiFBiICcMMcwcb7HpsDq/+YBdOHZyIU2aORSqgSwBmqguvbOPbLCr3fMalNk755vZox9cRfJjamMqdEL0gRTBusLB3Fs3ewwjHlTZHCZsIeryVs23E8hwIge14pWh0Xx6KeEWwVJBO8WL5xk7ZnLRoeiGSlVOyg66yEBWVtVQMEfglqaxDqSKquPcXtui1EdK4j6cPHMA3H30Ymw/sxuGZ9bj2ve/HBz78McysWo/5vEIjlSrtUAkuuZHJkzD7YG+5TBWzbXKaFekSPIxloUo41e8lCNsCjz+2FV/64p/g0W0/xMQEQdJIgFggiXafAlYO0Drwyc9ifQ0s2wautzA2haptaGsjFSEOHhxifqHAIIwwbXu+OgZ+eaWNsLtsR51dq+AwFZTcFKVS2+y9pcZUTq2zQ+Yx9Qc45viT8e8+8as4/ew3Ysi8R0IFl5FKdaWuJ9mBrJnNMpgQirayUmwqn9BUx9zJF1pxedbc9F/clJY1pNWEGZ/cK6cak9fUK4YE5Jy6lNbR/JKiWJbOBpCF0Z1SkK+tSjZFmHUmxxIVqYRIBHKEW7LyVdNDJAtVWTwLCpv9rakOzTKadeqnPbPX5qY21a3MMO5nWEXg/tDjOPCd76F56mlMNCWCOkdaAGlBhSihJ6fHguO9ZlHsr6dZXxrkWpyXVIFxo9+p17IgQZ3XqLIM870I1YaVmHzHxZi4+I0YTU9hASGKopZ6kz0WzF+k3p7m7axL0pp9bM2MSY5jws2ixNRgAg2tq6kUc7nfYcrzzjG57wAO3nQX2nu2on9wDmhK5VdnFeEIYTxtUrm5b+DX8lFdprXLuvQ1rEMqo6nmi1BzHlAFGRH8tCjTBOOJKRRnnIx1738nsG4DFsIAQ+ZQS70ug1atL5yjVOjSXYBfdcHPC5D1sqVMUT/PlAkaC6Dv3/EE/uK//Udce+UaXHj+OjT10Bo72rFsbM3KuQEbbSRIdHmgfj5RySYrbvev3YYQPOb45DFZPi5VcATAHoZ4a3OvPPfuDf1+f1Etp7HplMb87yQNEMqi3RTAf3fDi/jIT/8uzjjrbRgXBMAGKLn2EZLx8/g5HM9U6QoWSe3HcbsEojU7HKzTtSaMUnyAG//uZ+M4lKKYCnJQLUuXhZAZ1Y1s0TkexTppibv3ZVk9333rrXjt2efQq0qsTjNM0r64qmX7zCxfTVfNG4sS4H8b4PS510792FLBTCW5KYQFPr06Unm28jjQ3OObUkHpoxC8yl8wSGuLh+082Bax2S7oXiHYS1jfMC6Ap1lLyRlRbdhWKOMIC0mMfQDmJ/qYOXUT3nrddXj9+RcgHUwIirHeWnd4PLT1pnLU2XvLUl3Wtmz+oZ04rcj5y5TgGhfuWvAa6P4ha/5aM5ZfXL/UpKP7Ni30M1N066KaDTnvyYJjqDAxkSGgRS+NrKsCO55/Hjd88xu474cP4pVdu9QIwDGcF7nWWnORsOYbrZuySKbzA98jQlTGGPRSvOPiSwSApzeuw523fB2/89u/id27DmJcGoD0sM/fz49UAWt9k5WvaxQhYG9qLG9DHN9kODObwTFJH2wfGjcFFng357NMC/oESD0rK3sBahtzjBnnWq75p3gH14ykBgo2MVnDlt0bXNY1mP3KsUhwbM87cqpgPrqeHwzM+zFKpxIzRmCTXSQ1MNdiXivmzbI557VyAa+VQ4FgqodXxQPMBLQ3N9it+6yezfyDjvmsyOKaoNQ1SykGwM0D97i1aE/N+7Zgt3v24zOg7htS9RLIunss60Ira5//K8t/9jnEllGs5j4XQ0GbdjY5ZAkWwhB7xjmGQYQNZ5yJD/38z+P155+HuXGOwsVX8JmC90PWgw4pGitO7StXjiPA/2LzhS02i40z0idrPbWxb81sdg3U7KRmBCAsuaYRuFMRnSBgc1nQSqHNB8tHt96Mrfd8BZe+YaUAcJTwnLn+eQDM8cJ8b4PBScq/K12Tm40THteZV/9Dt2e5+ATe/UdXga4CXQW6CnQV6CrQVeBfX4HuYepfX7PuFV0Fugp0Fegq0FWgq0BXgX9Wge03XdsKThkBXcw9/Cc/KCtfr0Tlphr3t1LMH2rxyrYD2PHATryudwJOnjkWPb2PWQMqP9Ep5gSfjrBh5iaZWRw7NaiArEE2QUIHV7I2FtCp53MUu2bRzI0RlLWyT6U6NNxsAJvn4VSjAmuClHbstjm4BH35PbPJtI1BKUnlW8zN6QbhVIps7TJEyweoUqCKWhQ6n1hKI0KBKqOOpMVES7Vxgjteeg5ff3o7XsyHOP2Sq/HT/+YXsOm0s1A0EfLSNvHHBVWQZqlq4N0sgmXDSX2VyzI2K1c7RtWEiuikJ6UNFYSDXoKqGOL+e7+Hr331y3hlx7NAkCNhHrHhAlNzOatKywY1a0TLqLVNVYIYfvFzbVOdqjtmiCYY5w0OHhyjKAJMMltTRp7cSG5kj7qovvXZgDTKpkpaHJYAmKzP9L/EukHiNoc9FKDIsjeB93/ox/AzH/8FML12YVwKYpa0hGVHAjf2naqIG9JebSS1o64bVUsG1nT8BPO12UNKneNUtfabKZa9tTSPk0pMKg99FrBUTs4iW2DBKeIrZhW6DeUjATDHnLeQVt6qMrNtE1qZss6Ck5vkGu9Og2025AZXCBM85ODvyqrmWCNs8Jv2aYKkKLEqrzF+cCsO3Hk3kld2YGJhHhHhZM1N+EwwtmnnTSntNvD9RrjUoh5guOYIboRLr08wQ1DdOCU11adUy/USDI9fi5VXvhXZm87FocEE5mjHTbAVtWjVzBCh4DjmZnhRoo0DFKhR0mKb46ymle9S/qtgKWrEyNFbGCK/7yHMf+8B9F99Db2qQFBWaAnKI1pZ8yrwuAmPHQD26jvNIbtGUkVyngSsGQFwaFmvsi1okTc1hoM+5jduwNSVl2D6kgswilKMmho5Gs1twjBlkKtJoxQApqKazRQ8Yo5k2cNyfeOfHODmOMtS6rRDHHz1aXzpT34D77xyFd54zipU5dDUg/wU2nIHEdKEinubF1x7PEhkNjVzgT2oF1gi/CJpdwpUU9VblrmaKiRcdMpFB/6ObLrxdvceyvLPphQuAAqj42k88sQ+/O03nsGHf/KzOPMNl6OqF9RcIftn133hraUFhMpS6xWvo0EfvqcplBcV58pNNdW05ilBDIGrcxkwMMWccubm8n9u3Mne3RpHojjAwUMH8Re/+xt44Ykn0M7NY1WYYgUiTNZAn+uMVIxU0lsTAhtC+MulxLuGAwPAso4V6LIxJQtoWX2zWcYyj6XidLauvEbWEmBbD8rzdQ01XoXoM5ZNK2kZq6p1GCB3a24viJXPSgX9QluiioAqbDDMEhygrfa69Tjvyqvw5iuvwuSKNVLMqtWGQlCOB/fFZqOCFuoJrcHtXsFj66UpxiOuY4lAnr/+Gq/OvcO6fdz6T+CltYAZqda4YY0JrfJvWT/a1Jvql0LQBj1Z5BKalpifO4inntiOu+66Aw9t2YJXXn0FC6Mhclrmcz2kJboakOwep+Yad7+3NZq3feaPh4jKAMunp/Gh970f/+HX/yPQi/H//PEX8Ndf/kscOriAsuF8++cPbkc2l+l8BVctx5bq5bKpkAYBVlTApnCAU9MpHJv2EdY1FtpCc4e20dQwqwLuuhlQtFpZrIS7Nwtg+yYgs9A3+GuNUDoe2tpTOVzkaqZLeT/g2sVa00K6qfV8pVoIhlvWLucEdagEryPUmGtLHGoKzBZDjMoSaZRgpj+JKfAeHKHHnGzDvJZ375StNkZNzavcY36DDQdqurEmDT82BP39vUrZ4s42/IgGDs5Z75rh39s9siwpcalAZuOB1mhWjPcBTkd+cIAR863ZeBNGmCsbHEKLM694Oz7w4z+NdSedCrbFjBWXwDzgXM8uVcGmhgit3Fas5vp8d/x+LdO66dxEeD7+55b+3o0916xm59wgrmm1TfV9iarhcySviwFgTr3HH7kVj9z3FVx85gw2nhAhpnsEIkVChLS4UbNApPxiNXolzoKazU/uGvAYzrqmywDu/snVVaCrQFeBrgJdBboKdBU4mgp0APhoqte9tqtAV4GuAl0Fugp0Fegq4Cqw7TvvFAD21n8EO4RPXl2mPURafkZUN7aIaZvXUkETYzgbYPfjc3jl+69iU3qCMoB7AsVLtogeuvqCm+qWG45UuBI0Urloub48BmXzcVOfG7TKUyRaDRHkDZo98xjvn0c7rpCQTBTcRLaNQX8OZiZN21ez4ZWqxW3+G4AzhZr/b7O1tA3gmMCVWaBNibYfIZzpo7d2GYJlGaokQM0NdAeapEJMaBnYYAIpDiyM8fWntuHmnS/icBTjwx//ZfzIBz6MiWUrkJetNse57TsejwQcqfSlEpRWgjp2wTrLoaSaS+DRqYwMOjBnsY9ibJmotDZNmFlXj7Ft6w/xlb/5Ip599nFEYQMKWVpuqNIO1tlXCri7zVLlGirHlgpJswo1xQxBjdnSBkGCw/MFDs9RRdaXSipr+NmsHyGlqWi8Ha+54zLzMNH3qU7ihqu36FZeszZgI4ElKs56g0lc9LbL8RM/9W9w8qmnYW4+xzDnpmylXwR+hKGC7YQKlOy66+cBuj7/CHUQs2alwKHlM1VMVBZSQckXaiww3NjsrhtCPimALTfQKywJdTRupFZztpNU8sYGsQhpZdlLpeBi7p+zF+drfO6mattI5UjVJrNIvRqJ752lCUbjsVkzB4F+hjCZx8ZcY0JQHiO/T6BBEDmTZOgdnsfCAz/E3ptvxczu1xAr65WqtxQZUqAZgsDalNGW/Wnjy1CWLG+l5qzRd/C5pSI6y2RX6i27BbyyBMXUAAvHrcPaa69GcdZp2NMzpXOfsI5AsA2wwGzPIEVKeEsb7pBgkxAmQhqkOoYwo3q2tTk7msMKFAgeeRqHbroH6fM7kORD2VcPaLta8KAzFFJxWmYj86UFvSTutPlNuCTL2pBqa1Pp8jork5LW3gEhQYg6jJGvW4P5N52Bte+6ArPTE7KzHnMMMAOT8IvjhHDb5bVS9V8RAlM9SUDj8lrZ3ML3ZG2Lca5MY4Jdjs65XS/gy3/2GVz1jhmce+YM6ooK4BpBzPlOdWUjQKScbinqlmzpvY0sYQy/mDWsrFDCEK0LpgBWo8sRNs8ejBAge6WwxgyV4w6iCNo6O2Ybu40ymIO2h0efOYSvfesFvO/638TZ51+BFvkiANa1pCLPZW3reGhdm/rcbZd36yDLYtMBUVAUyfKer+G5aBw6BaiaU5yKWRmlhHGcc02FPi9dMcKenTvwnRu/je9/6+uYaROsQoKVUYJeHSB0auQkof0rc2LZcGH54lQ5GifoAAAgAElEQVRgat667F5NfcJxHz0gy+RKecxsqJErA5X2PGbNcRJartaExAZbNRdcbjbrJxWtU3hS5W7KdOgcpHol8FNDUws2MWVhgnFdYxjUGGcx5pIA+8MWK15/Oq78yI/h1HMvkPU67wec91L51pWs6bOsp7xyzumqoZbUIDWvAZXPWpPKCknKBgKqJz1853FWZvVMWO+gr5T6bLLheuTWPo4p3lM4zwhRe2mmhp0ko7sFlfg55vfvxRPbt+I7N92IRx7bhr2HDmJ2TPBbyIa4KpjnniCvLDe7oXxek5WODJxX/HMju17d87RmBVi3Zi1+6d/+PH7s4x/Hob278av/5y/jvgfuUWRCzQ4M5z7i79k8vyOhIP9cMb6B46c0sMx1LM4SBHWJFUWNk4IMZ/aXY33MPHiLi+D56pnDzUHvluHBv6zAHTSX0jpccn7QsdBdwDlmeAAstwKu97yHyIYfssEuGs7/GDEbPnj8SYhKFtGE8SEGYap7/P56hF3NCHvoHBAAa7IprA76mKxD0AmdzWNqrJJLhdnUG2C33znOdd9yzz5FyUYqi2IQMPXuFepFMncQrn/+GcQ3cHAMy/KfbRV6hrAGCt1Pjrjfqs1O85q26ObDwjxtLvK0co6yBMy2ruIEC2WNQ0GL/VmIq9//EXzgJ38W0fRyDJsKRTNEWQwZo42qoCI3RavmBHcft4VPjhL8UjOTLM7ZSMJGE/ueXxetwdCu7SIYlqtAg4Tu1mgwrnO0UYaMzxVtafbZaPH4I9/F9gf+Dm89ZyWOO4Gqbj6ThmAtuW6yVaUuW0FkRgPY86opju1eZGvA6y7/Rrdn2f1Lq6tAV4GuAl0Fugp0FegqcBQV6B6mjqJ43Uu7CnQV6CrQVaCrQFeBrgK+Aj4D2CxzTQG8qHjyilkHVahWjUJuPHIjMMX8QWDHI/ux88Fd2JQej5OWrUdfdpkKC9aX5a8uWQb7zdslOMsfNPUXP1vqS6qH9bRHj94WUQMkbYh42GK0dw7jQ/MIxzWiArJjJiRchCKC19zMp12fUxJ7hY47Dq/aEkRymbQ6ayrVpFwNUccN6kGIaKaPZNUkgslMtpAVVZuxKfi4E8v836Zs8Oju3fjqk49gezWirzE++0dfwpnnnItC1p/AuCCkMMtEy4Y1y21uVpvi1uxUuWnKTWECIrnRVrZZTkUN95wtc455q4E2mZmt2lQ5Htm6GTfc8Pd4ZOsPURSHEEWmdDMOZratskymNSVBF20ntZPsMg+d+pfE3VQ1EebnS6xdexKuuvq9mJudx0ObH8QLzz+Ltsql/pRyhlu+VJQJvDjgTnBClaEgsMxCzZ6VOapSVkXI+hO47PIr8KGPfhTHHn8ixkWFoqT1c45evyeQQXvhhOBCajeqxgx8yc6WtaQdLrNlHcw0JagFRPPceDxShitQ0DR6hE6yaSbo82osb43MTWX3vvwMgSD35cerbTwTxpidsVnr+s1fl3nrIR3tLUu7fjwPu5YexhKsFUh7mSCZz2g1VbjNCKoiCZYITgLaGFPdhhhTUYLJ2cOYu/0eLNx9L3r79iHhe9SBYAKto63Jwa6vYBvHqZ/jrh7aSK8LZXEiIsptUNI6NIZl3NIOl3MnS3A4zVCdeCKmr7sS1VknYyEJBTho91oLQAUgfua0Jfyl6WlbV5gMUwR1iBEB+gSzj2m72mI6H6Lavh3lbT9Es/1Z9McjKBmzKRESapXM8Y0011iTVOpvs0dngVh7sz62uSN7bY4/Sx9HkIQYE95yrtJmfXIa85uOx/IPXYPhxvUY8ZiVecocVVp2Ez7SRpYNB4HmIRsWCAWo/OL6QKhKRTH/x8+kWpdqY0FWN/bndj6HL/3pb+KKt03jwjeuA9pcILxqmZ3L5prAbMEFX2ytOVKdqzxgp5bkmNB1cyDT25ry5z3gZW0IV9U4QKgl1aFBYg9sfK1YO+UmC6ZTdZigGId44rk5fO0fXsD7r/8Mzr/wGlT1UDB1gY0FEjEaTJVVsiBQ5DLLgSyjTfE/hR+mSKQi0sEprVuEJqUshkvmGFNpymtHRTXnsXJxa7Sjeex76QVsuesObLnnTuzd+QqOCzPM1DGmSiCrzZoXMSGfAS3axzKLmQse68IxWBYGvvy8lSLSNWv4RheuobLf5TWPIxR0QfAZ0zXHvtlcy0ZargR2T/GqxH8SmSCLZTdnee4xrdU5v1qk1Jo2AeokwnzUYl8cYG+a4NQL34RrP/pRrDjhRFQBxxDvQa2OSTEBMZXEsWVqU2nJzO2a94dSa5MpXltUJWG0NRSYpT9tlwm27Xrz58Z5YfbEVKbS5rmsULBJhI0GWap7CeEam1LocKH35y2oKbBn10489MD9+MED9+LJJx7FvgN7MZ/nGBJs0laf91mnhmyDWA0hzCpm5IHFdluzEB0NlIgbUEkcIWFGN1ocu24D/svnfhcXXXk5fnD7bfit3/ltPPP8s5bZytDeI7LL/yUVqFw8QrMsT+tQ6yCfHQiFq7BGFjZYUzY4LZrAmRMrlQ/MpjI1MzA/1q17bADgOGXOLjOFaREdKK6AjWEE2uZqstjUpvFtQFIOFEgsGlfrd4vAqbRDWprLUrpBRlDLsRSbRb7U72GEcV1J9buvWMBCW2scz8Q9LI976DdUSvPZxJWCtZQa2dp1uEaxocorpT2A9E0yRwJb7zbA71FNLm2riySQ+4UDphwztPCWmveI+6M/V907nDuFrOVlsEGHD8vTZq24XhOat2yU4ZgALc+BHeUIg3XH4b0f+zje+q73oO6lGLFRhur4MmevABjWHKWmAPbzzSut/Xn5dYeBwT7Gwub7Eqg3hwJen0jPUONihJ6033SoKNGGKTKSXDqOMNYgCPDEttuw7b6v4tJzVuLYjZx3bJ7LdC9nxrzGAJ0ypH62THvOSWu2cPeJtu0AcPfPrK4CXQW6CnQV6CrQVaCrwFFWoAPAR1nA7uVdBboKdBXoKtBVoKtAVwFWwANgn/lnONblqjmVmamfDKTEITeWCRAMAL/iAPAp2UacNL1eCIibk7JePcK2T2alYqa2Ke+VJtp8RyDQxN+5SUrVnalVLU+RIIzmrKAQjarU1w6gmR0hKZi5GCKh+s5BYClhJEf1JtBL19lv3C6pRFz+KpVfzhJZYFeq5wBlXKPqB4hmephYM/P/sfemUZZV55XgvuMbIiIjM3JgSoZkniHFIIRAIIERkpCQSpJdssqyy6jktsrLQ3W5V3e5PLSnsrVqcNeq5dUuq6vbXrJsVK6ybEtIIEDMM5lkkpCQzAmZ5JyREfGGO/fa+zvnRQj7j8TfG6wgY3jvDt855zs3vv3tvRH3O/IKHVMOk+AAK7k1cHhpiDt2bsd9B/firTDA+nUb8Sf//dtIki7GeSVJTPHJXDHc+wmqsEqyDJl5KiTa/RuzxSRHfQyDkGC2B4AJbpLIGkr+M2UBkn6Mu1/FN/7q63jggTtRVSOkaeg8mwnEShzSfIc1viyC2jiLYezOKcdeSbaSjQpcf/1H8K/+zW+ik0zh+ed34c4778BD99+HA2+/hYgFXvn2GcOLBX4DrTQDxCxK0q6YYGRPy5kz7mDtuuNw/fU34OOf+hQ2nHi8gBXGKcsK9Pp9FCWBavMbFQuL8osZpYVhzEMFx3lSO5llA7fI/CR4V6hIK4lasfVqseMIDPLYxoYjKEH2UCzwzH+QveW9G42Ya8VkHcMxFll4J3vOs6Y8I9BAALINuVZsPgsKcE0JAhAnjDGC2g0IDrCQTb9Wzs8s4ySnryKZ1JS5tkJ/kJAVTbZYB10kmC4bdA4fxpEHHsTw4cex5vA80vFI7MeA8uhO4tmvM90zC/pipRlDiR9jFIjFsmcRvEYdBZKorUKCxvT0JWDRoEi6ONbpoHP5JZj98DXIzjwZ+6oMcdqVlyzBxPGoQNzro4gow02J4QLT9PAmkMv10o+RVAV64zGSvXtx8I67EDzxAtaOSiAfCayxeUTgiexAJ4VLtqCAdkr9akUYq5dz1vkJmyy3eZ8SxCVxcDHm/SSo4w7Gc2swe8sH0fvQVVjodDDKTQ6YMSc4L99ON1ZiBTaV8pCEVh1jnmARWfUGpBkjl3NMDDT6ZCLEsX278Bdf/R3ccN0Mrrh0PSiGzXlMCWitO8cUlgysk6AX2CJmrbHM5Lnqxoh5gXPBg5ke/NC5JUdtuVQs5TjSHPU5wx/TN8csA8hAhz7iFVmbMXbsmsdfffNV/PhP/Y4YwEVJD+kIS6MRwg6zbyCpdK8aYIq7ds0850pGsl2LAcDizTZAr9vROs7HYzWskAlPJYC020NKliZB1TLHwsG9eOLee/DQt76FwZ63MFWXWNXpYv0oRFDW6BCMdXuKZ7TzPIwXfbgNFLX155n77wSvtAeQZqhzGuA/kYAmgONlqeVxbA1Muj+ytQmEOwl138CjJhC31tQUIhNZdtmYBDnXFJmujOc4CrFAAAwN+uefjy/+wi/iuFNOQxnFGJacj435HxPcY7MI5XDN0li5TZ7idal1wLnOXMXj2lzRmQX82j3bXssP+RXTW7zXN+ZrnGA8GNl84XHZWAN6H4caHwLNXA/733wd2556HPc/eB+e3bEdR+YPY2k8EsAn6XK9y9jp9DSWhQPF3Tk32BekUNjzgHijYt4ylwVq8IiaAHGa4LyzzsEf/9c/xvqNx+NP/+N/wH/72tcxP1gQ8G3e4sue5X4d+J9NmMAugQdsUmNTGMF9gpyU7I0bTBUFNhTAeZ1ZXNJbg1UEgAnoscGDjxZNhYzy2lGMXpQgpmUD1Qw4p5QrrfHHt8ep6cQpEvgGN25QYpFzX3Fjr3noPHmJIrPpyIBTG9dxACxGNfaPF7FU5uhGCeaSPubCDqbEoDbFBjYFpGQsq1GhELucd8jbY74q3Rz0yhgrc4pi5j3F1fBgyhwcQz5vUHJ8ImPtrTTURMBmPFMoMDsDm/+e5WrPEsbMJRRNIJYfkqan0IZAYFM1YXZlM8M4iXCwHGEBEdaccTY+9/P/EudecQVyMubV+NcgGzFXsrlqGQB+517rgWGdXg0axno2aXZbLyuvV811Van4dThv6a0dN6iDBBFBY2Yr9UvV2PXcvdj20Ndx3aXrcPIpPBhbBNiIwdH1c4B7rLMUsZU3eYbQHh+GOP/Gb7Y1y/bPrDYCbQTaCLQRaCPQRqCNwLuIQPsw9S6C1761jUAbgTYCbQTaCLQRaCPgI/ADADDZEqqsGijp2WSqacsjkMyvFQzg+Qa7nzmEt5/ch7O6p+L0VSeio2KtMXhVJF/hSyeQhuwMHdC5oQrgI5uUYKiTnmZB2THD+HMBxPx/EyHIKuRHl5DtP4ZgKUdSkSloYBsLoQ5+nhTCVzKG/D2rADoBEqw4SgaNvDedcZ5kpMMaJdkf0wm6c1NIV08B011kifnn8byUqN269018+6Xn8UKWYdCbxrXX3Yhf/Z3/gMFgjCw3yUeVa3Vsk40UC41lTvoAymfRFXu936Ev/MpXj6CdAbhSNyZARkAtpDwnWcCUCy7lLfrm7t24885v4YH778aet15HGFBClK9l4dakM+UzSyax2D/LLFdjfpt0s9g/TYJrr7kRv/Kvfw2za4+Xj/HRo8fwxmuv4rlnt2P71qfx4gvP49iRQwDZSGRvOs9lAl1WJCfjlvLVfaw/7kRcdsVVuPbaD2LTGWehP9VXMXucZYIIeE4BRzUBYIJ7ZFqSGWc+gyUyk/otKoFiNj/J2qXnr7G9jRFl566LSmxDq1EHKkRLtplyz47By+vkB0E6MTKJ3bjXaNRUTOZ5HGtbrGyT4vVzyFhVBvbyHHy92EIN2XVdgZRiKZO5F0diYxMYIABAAIRz1NisJqVpcrJkfioEApSyeogojQW0JkUo5vvqNEG4720cvPMelI9twdxgCc3Sol7D+bQMTBNEJPhM5pIr2rv5nydARJYiGU1EbTj2MVTQ7ySJ1qTut9eRl+Oo10XvsovR+fAHsHDyBpSdPpDVNgb0DW4iFCHHkMByhemoi7oOEOiec6yucqRv78f8/Q9j+MQz6B1cRH9UiP05BuewSadK0jOg7DjdJUUhlR+qZDpd4d3ib+AIY29SoGTzBqjCAINuhIzSz6tnMXXFpZi5+RpkJ2zAkJ7iJVF2A6/KLFejgDUXWH+BscQN5CcywCaOtJsi7aRqMBDDra6Rxp0JI53r5/CbO/Bnf/KbuPlDc7jq8hNQFgNjfsdkyarlwhjdzlNWjFOnUGBglrGO+bXmJO9NrM30BzydJ3KsK3wxOQdXMskNFDY5c5vjxqAWaMkclnPV9fHcy/P4s9t34sd/6ndx8XvoATzUtVIeO6bXeEmWNMHGeNJYoCzu/FJ5nZzT/J6SxT7XiakrK1D6lxMoZSsHw26ApbGCcxzatwfPPf0knrjvXrz9wotIlgbY0CEABnT53sXCZIMd4573okwvZMw+yWoWWOZkWD0w6Nfo8o7vJM4lh8uxMIYpx4EAoLpsyDiPEx5UQKsaSjyz3Mloc77wvvh+2QFwneiYfgO1+cs2GyXAKMFSFGA+BY7NrcYnfuGXcOX7rkFG2eSEXtS1PINBRmpFZm4j/2w2H8imwDEZbT+zeaJ8ISn/ybS1+495TebrOgFI9fNEzQucOwStU8oFN5XkoLkNpJ0YeZXhrddfx8MPP4gtjzyC1195GQePHsKoyATSZVQ7INjGBeoaoLT+aA2hm2fzhFmvWwPTsoOywEnuYVGNTkHf2BBpN8a1V1+LP/wv/wllOcS//aVfxMNPbsdSMZZ0MgFd//GPgfm+IcJ2/sCBznwmsAjJUiIokZIpX1TYGHdxdboaJ3emEJqCspi4ZQgUrmmM7GDKLfOZQz7YDgC1zdcAV+0n3Kfo68s5EVOJg/YRJkMfc1/R84+TWRYo6BpZ5JHcYNCU2F8McKTKUUUBVnf6WJ9MYbaOkRZKbNbYweYDNWVRCSJwY2BTVc9MvEYnb26M6xVev25ykE3tpszy3mX9a8YedlYQ/v40kvSUdjnDuRQ4CX4DjP1WorVBgNjvkXoW4+3a3qxGEN4D7R+iSPe9FACH6gZnv+99+OwXv4QTTj8TY3m4A1lOuwU2Rlkzg1/D/r58PvPWFZzXavrTOKlFxKnOLDdvcCyYQ9g4FFeh/IajDpUv6DNfsl/DfN2bGi89931sffBruOai1dh0Or2wqcoQKbcFEa+J64sr27zXuRa4jkzRgc8JXA8BLvzwt9qa5XLibb9qI9BGoI1AG4E2Am0E2gj80BFoH6Z+6JC1b2gj0EagjUAbgTYCbQTaCPzDCLxw962NisReetYVLT2ry2SS+T4WNWN5v9IDOCADeJ4S0Iew76n9OKe3CZtmT6ADKRqylJxH56RYJ4BupZyjPc6xiCmFaSPtijEkj1JDvgQ4iJXM35EJl1dIRhVG++aRH1xETFKgPN3stSr6rgC5fNFYd+DYN76oKFaJAGiyjlnPNsahjiUwL0dFVmI3QDiVIFzTRWf9KqIxkPhsGOFoVeCOl3bgu7tfxnzcxdzJZ+InfuY2XPOhTxjDJ8tVxDf/WYImrijJ4qi8Ph0jWkVbGwYDTg10ZBFfDGEzPhXrkCwqMsUckUdyywTK6S3M6yaTduvTlIT+79ix7UmU+SKCoECvS5DG5oAkcxkneuYKfqVPJEFHFjjNvzPPG1x80WX41f/t13D8SZtAoibjYyB0g6WlJezY8SyefOIxvPH6K5ifPyTpUgqhpnFXYMP09AxOOOkknLrpdGx+z2XYtOkM0qv1SbZjVo5VOC2LGkmngzHZoZS/Ri1Z16qs0etOCQSOUpOfzca5WJt2M8bMkiwwPZwJGDPWjm1dEZASyAZ5VdIn1eYB5BtKoIISuizm8zg8ro6q4ruhS8aSNkY6r42eqF5a1liVxg7WcZ3/piRpNSb0YjWJXB6L7yfLXD6UAqVtPkw8RcNIksSSBK/JwjKUk2suTk3GWWzIKEUSRQKBsxdfxP477kS4/XlsGIyBcSHwQsw/AX5kitoaWrkO+HVNpmJdoUNmMK8zoIRzgCYmQJRqXuVVgbBLT1IWzbsoN2xAsflizH7sJuTr12NUlZJ8HpWZuPpkEHPAOkGAXtBBSdnjpsLqJELvwD6M7nsYCw8/ju7BBTT0OOWa5okJSJF26ZhphElSLh0W26NYkrXycjWNbAPLuW7F3jVQkeepCECT2ZdQujoFLj4HJ9z6YYzO2IhFyYITfKRULRmXEcYjY05rTcmn2nHvuT4IsFB22KsXBEC31zGQmIywyrHO3Fgv7t+Jr/6Xf4OP3LgO779yI8bjY+a9GZNtLJTBeRoTMKzMA9SBtFzbtvYjrXMP8vImxax3qgj8OecbX+PZh/y9+fzaAve5ju/x/r9qCnDSwAT7CAB3klm8+NoS/t+/ek4A8OYryAAeKocQgEMSImXzAEOhBh2flzlnjfXJcxEAlhS6Vo+x8Qic8pyUFSbIktJfF0C/S52ICkcP7MMzTzyOB77zHbz94ovojMeYRSR25mycYoprjszYbKzmEMnr8j4FskVICCJzYLiOyU7URmH3b00ZBh5anrWmJvudsWuTUO7yds0hJXkrjQmvmY01ZZ5bnnQ5U0xGl6TVvEMfdjJvxUKuxcLk0bSnOPtbAoGcI0UQ4FgM7I9KrLnkEvzcb/879FfNYpTlGGQZajYBEFSjPLD8Xe16KW8tRrukh6nYYIxsG2T+z5qm2FjCdcCGAX5Ndqr/MDCN+a1Gvz+lrwn6duMQ3Q7zUY16tISXX96Jhx66H4889jB273kTw4UljEZjSTyXzFGBAx/dPkXwkUCr9krR9ldcllf/MNkPrVkBeFxbQYle0TUGcDfAT3zmc/jV3/9NvLDtcfzaL/8yXn7rMEYO0K/pxezG1P+ru3ZKHf5fPR/4RivXPKWWHE7cslLTASWdZ4IA7w36OGdqVtLKKVV9OScYd14b1w+PzSYpjiebedT8YDLQAs8d61p7j7zZnSc3mwAc0Ov1H7jeOaeY26ggMOC6DgOM6gIHx0sYoNSetDadwoa4j37hGuGCRnk3qht0aR/AuUk4W80Gtc19NgtwbFbMS+YrNiSY1LtrinIy3Vwb/J1UAzxDnzNW89UrKjgfXclf2zGU59Q8ZXNSTXaSozb2vxQ7HACsFheuCy4pPldVZPtTUSJExnzqcvlSUOJAxYa5Lq79+K341E/dhv7cBgyyAuOKEvGhbDP8OvDNTCvngoHwBvzyGiwPWaOTcpPW4PI6kJoDc2nBdJQj6FBSpaOcpGt19/ryC/fh2Ye/jmsuXo1TTg0QJszfXWtnCMw+gg1EzCO818kzJBuGyKZ3aPkFLQA8yUHtF20E2gi0EWgj0EagjUAbgR8lAi0A/KNErX1PG4E2Am0E2gi0EWgj0EbgHRHY+b1PNCqiyvuQxSyCXY5F4vzuPAAsvzqJHFKiOcWAAPD2IwKAz+6dhk2rCACz0GvSqQLJHEopIHnCojS2rdVwWWg172EDgR27xkkJitlrApKSkWXJPh1XqA+PkB9cQLWYIaSSo4BiAx4k00nY2LHBCOqYh6VjJa8oClKqsanIUqFnI0FFvs+kGsUfCkpU0sgNUK+K0DtuFt3pGTRJgjwI8MZ4EbfvfAqPHDmApr8GZ190Of7pz/88Tjv1Ikkomn8jWYxOzpmF5Zg+oyxaFipgGjDMaiXv3UAKSfbW9J00JillRBkjeZY2RL1ZxC1VwBcAKbPfAP1uX3LNBCD37tmN+77/Xdz1nW/i4IG35AWcxCGSmOCxsbCb0PmqivlKf2HzUDZZ0QQbN27CL/7Sr+DCiy/HcGxQMcmq9IAWkBuGGI0GGI4XMRjMI8vGyMcVpjpTYvj2p6fQ6XSRkCFI2V4WToXZGJjNucT75r2yaD0ajTT/CGIYs5Ngcgd5xuKqA2QE4pnUK0Ffsf/kS81uglhjaX6JZCCVAvES+Wc6+XIWsSXzS0DVFYlZ/JcUpM0RyqyulEo2L1ACaBwvzaSJpLdnHAng4MyTL7MV3wlgD4e8pxCrZ1dJqpvXxHgQ8OE1rQTpKMNaZKX5yjac9+aDHWY1wjREPJ1gOB5JDpfrpZsmqEcLiF55FaO7H0L/uVcQHz0mWUsv+czrlm+0x4z0hTE4g4LgTq2CfVBY40bOqZikkqDmOfh9GFDuO0OVRhh0+8g3bMTUFe9F/9r3YnDiapRdYLy0iLqK5dXMaZwSTC/IoOMarrE6G2P8yGMY3/MQpvYcQjjieBqbMHYMZK/6TBYwJcULXgAoVUuvWbK5OWOMTSePZk4fx9rnK8umQJHSt7gjGfPBujlMf+Q6BNduxrEujxFI+pj3RpDYCNaeVcn7NsanSYSH8vEUC5P5xQy1ESWUhXVs+rIWwEeQjc0Dh956Bl/709/GTR9cjSs2H4eg4TUT7sx0HM8Alo+kACRj6SoT+lwgSXdrGrD42BzxTGEBeE6OnIxufp92Oj8oTyxZaXoqG0DrAWR/XDKA6cMaNj3sfGURX/sfu/DZz/+2JKDrZoTxmB60MSqtCwOuDQiyeS+5dTU8WPMQ1xd9d435GaipwnVSSA6XqsupVBNKDBYX8dzWJ/H4A/fipa3PAMcWsTaMMdsEmKog3+iUjUC5STuPEucLLZlXyx0cC+YrmycmO5s7xqQHvxkveSVTBcCtc0nKW3eImhtcAhAIJoFXB8jzJaYsQPKuyb+K1sg5xiYZgkYkkcsPmXnZQF7NDzWMGBAsZQuEaqqY74R4q8lw7g034Av/+6+hYoNCMVYjAhufqFhAr2A2sRBKJ2hGZjzXJucOc6f3euV92YI2EFINW2LmOqsAd626XjG0O5rrVALgfriK0t5VidHSIl7esR1PPfEwnnjyEby2+1UMxgOM8zHGbHyAeeCS/WhNQ+btbKLI5odswJhlF2uBMSUF36hhrGBj0prxfYVeQeAtQNqP8b/+yr/G5798G776x95CLrsAACAASURBVP8JX/uvX8Vbh5dQMYdyU3AS3B7otXG08dbhHKDpczfjqHvmlGUjE/c17i2Svg9kUXFxFeCS1esxF6To5kCi9U0f4QalkP3QLBE4mcW+tZha2jcVBb8ePStYLPCqFECrzd013HBMyDAmQJoFDeZR4nA2xKDIlB/nkp7knlchVhOM4qkmlFoS3/KRjg2gJeBuFve+KcmeoaoQkoRWjKQYYGveGpZMEt7L3a+MGxsa9EzmYzjpnzAonc8uzLF8j8mO0w/Xnh3IdjZAOTRJcCd7rKcwPT/ZcqkJANPags0D9Fhn00UDDIICSymwn89es3P42Od+Gh+65Z8g7E1hXBeowwZDNkZMno+MSW0scht7rn9+TUDWKymslOZWAxQlrx0QLD421ysfqdjwRTAXMTrMJXy2ZBNLU2PHlu9i20N/gQ9cshonnMR9l006Xe1jVZ05H2g+Yzg7Da0rPsOw4cqeQ7jGzv2xv2trlu1fXG0E2gi0EWgj0EagjUAbgXcRgfZh6l0Er31rG4E2Am0E2gi0EWgj0EbAR2DHHR81AFh1Tw8+GrPDF9+8Tyw1Husyl5RwEHYwPBbi9a0HsH/LAZzb34RTZzZI9pWABcE+z7jyjBPPSjGZTpM+5muF/rHQt4L1a7575sHIoqKYjx1K2wZI8hrRsEJ1dIji8BKaIeVmxWHV63kYCkwalmuyflYUZaFdZWMrJsp32LGEBGYYECtgTK+pUMukVyqwrBSjMzeFeO0sojVrsIACD+15Fd/cvQOvFzni/hpcetUH8Kkv/QtsmDtLYDaBAZW+PVBJ9o58QOknygKkyRJ6prIYXg4EZuHZmC30/CXzyGhlBNhN7tSxrshqIRjigR7ESFOCucB4MMDTTz6B7997J7ZvexpHjxxAQlnroEa/l+r+eH0C6r10osBYHi/GmjXr8BM//nnccuunMcga5MRTGRAxeRKBIWlCuXAC1MYSIp2Kks1iMXJcya6rjDlD1lAhCUw7n0k3mk+uWGxkMzmgiddvwxQbczIpNb6esC4fULGZKgPVnXS1AQPGwaLfqPmlUnqZ7CCCxdbs0AQE/B0TWkxB8171DGDGQF6ClKauHPgsyU0H2jkwyuY1GUe8hhgFAQMxxA2wIuBrxXjzACYgI6leehIXhcAy8xR2DHhK0CapAQ+O9VnmxhSr3PVzBlESud/voBkNMFdWyHa9hoN33YdVz7+EOGNjRI20MBarJNXZfMC7I3MMtUCBXmlse5s/ZIGxm4JjS5lkAl308yQQQTFVspANYC+6U6hP3ojk6svRv/4qDGenMKY/ZZ4hLyiN3DV/64Bs5RpTw0Uce/QpjL7/OGZeO4DVOSEuyoYbCKrX8jrJ4nU+jpzvbBGghDSvPSQcxfVMwCPiOgjQrWIEBCPiEFknQBMZQFCmCY6tmUVy9VVY88FrMT5+LbKAPsoNSuaPMBWQLM9gjZ/JjXL8s3xkjG4CJ3nhxo05y8AQSToT+CBjnFLBjj1PZuD+N7fhz/7vX8dHbliDqy47AVU+Qk4gJyATzkBTkXR5yQ6c8TK2/NfPB/pSS6o5TjSHOV84hwXmkCkskMkk0+W5LdldAzA5j5LUvK3Np5fy2wSN6BGcKq8TRk+jDuoywY4XjuD2v3sdn/7J38JFmz+IBpkaGCj3C6oKBF2BXmS/US2BOdV8yslSZ07leiLpm4zqrtZ60uF5+PoKczNTCIsxyuEinnnyUdx/7/fw1vYdwJEFrEo6WEU/8sEY00GEDpnUzieZ869gwwT7TBAIbOXi53qUmoRntMv7thEbUsC9vIBt/yIzWfFyHqEm2WssPbUlOAahmjW0Np2XJ3OpQHdj5xP45NpTO4LfJ3kE7heiQ9Ln3BiSkviXHLQpSfCrURhgoRviIEpsev81+On/49cR9LuSfR7rnATVKjRsHCFjl0xtSkyLZZzoXrN8bIC+Gl0o0Wvy3hnZjATEaCdAn3Bet7NW4M8tr9kYdbsd5bRktKh94aGHHsQzzzyNffv3YjAcYlxkjgltvq3stbEd0++J5vFsH7bWLNb+3hs0Yl/a/i+Gppi/fo6aFUGH2GodYt26dfi93/8dvO+6q/Arv/zLePSRRzE/GKJ0zS+Gp3o/BLchrHh8k7ywcc7dFVkOJbtY7FSOaWhetpw/MxVwblHhytXH4/ioj25tcuvm78t9nkCwdiTlzYKWFbx2yWY7ZRAx3Rlv7uIBYllQNDoPpfuZT+WPq2kRoUpjHGly7BkvYGk81PyeTXtY353CDGLEpXkk26q0xiFbO2qPEjtZuLbAZ7OLcI9s7muLgp63/LldEx/zGPcQzic/jwUmewUD7jlshDFKr2OaL6uvWFCNXi1438mlC+bnuTgXmH9c/AVQKx2bZ7WB4rZUCQLbtbNZo0aeBFgMahwsS0ydego++y9+Hpuv/SCKsINx0WCxnLc3aiyNQa0Zx9hIksDY+iXH0DUG8BmPeTllbnXNgLwFqSlI4cQ8sE3wuVKDQ0hAn3FPY+Wal7bdja33/hmuuXQOp27qIIgzh6uzOSiTZzb3ZzVjKN9y32C+4L2Rp21dSed86O/bmmX7p1YbgTYCbQTaCLQRaCPQRuBdRKB9mHoXwWvf2kagjUAbgTYCbQTaCLQR8BF4/jsfM0h0BSvWan7GKPHFdJNjJtuJBWqCQ6EA4N3bDmP/loM4p3caTp1Zj0SVOBbA7HHNM1H4tRU2jYnrf85irV4pUMKkPPVagSUEPvVqFXDJRmPhLQ0ixFkNLGWojgyRHxkAowphZXxhFsLJllGB2gPAAjk9Kc0AYPn4ykvXFUCNtjxhR6qs6vyPxXoKS4TdENV0F721c5LzvGvvLnznwMvYVzeYWrUel773Onzyi7fh+LVnmy9kWUvOUIAa2S4lS47GaGQxM6uzCeOaRU6Bmk5L05ioBg4QUGTh3kgwyx6QvrhJcJC/J9iREKAXOBGjm/ZQlyUWjh3F9me24tvf/hu8+MJ2jEYLAnRS+gMLR2WB1KQjxXCSNy6vJ8F1H/ggfua2L6O3ij7AlKakFCqLxWSrke1CppUVZYlRkfVqXqTGaiTYSyCbNxpTTtZquuZlLKaiAa8swhPAYdGa4I/YfqXJveqOxFaWOax5iIqdRQDd2NqU8+XB+R5jT1Ky3IriHmA1SWcnEx4kYth6qUxeh5iNzkuYcRZ7UqAwQdxlGVyen99neY7UgSos2ut6I8pBG9jnZVF9MwWvizLXHJ9erzNhaXk5X+9BvHL9SRJYVxqgHOdiWBEkqijFjgrdpsEMfWLzAqPnXsDCt+9EvHsfeoMcEeWy48iAY4LsHNM4Nj/PusYU5ZkJQEjW1AAxyTA74MiwFwMAOJKcy2KuRhGGnRTZxhOx7qbrEV91GRZmegKW64zyuj2xBvvdANPVEOVTWzB/90MIX9iN6WGNWLLdJp/qPwQwqGHCPgRDiA1H8LpBLN9sAsAVCoFw9AhOJAFMGYGsY4AJ5asXOhGayy7EmptvQnD6mRhGBMpGel3FectjmjulARIEXAlaaP7b/Fn54eWYja3rJVDdelHKsHy197Vn8LWv/gY+dsNaeQDXZaYckNejCXjocBrlMn54n03vaclzmKwv2XZ2XDWkSBbXGIhi3xIIke8vZYjNy9QaRKwxxJoNCIbwPARRjEXMe6WceBxQmjnFtucO4va/fQ2f/anfxuYrbkJVjVDkZMjR3pl0ucRkTskCD80Xm0z7zHlxV3npVBwi+YZyfbIphOBPNw1R5QO8uWsnHr6LzLoHUR49ijV1iLVhB90wRkwGNYFPHo/AoaSqKclKoF18UiOOOo92I2laY4asBjgfRdV1TFOB0wbgKhauwUHqCc6/W3F1DRqS2I8iW5cuB/vRJ6jjWdNSKXfgMvOTGm4kyezyGAFoJ8ks6WsCTZSG5tjEMebjGofKDDPnnIsv/p+/i/Wnnoql8VjrkDOb+YoKCBxfNVo4wE/NOA4UNEajrRnmBc8gV551zHA1umjvIjudHTslukmEThRICnk8GuA/f+X3sG3bNrx9YB8WRwOBZmxcYRyZaTzw69fHymcCvy5WrhGTp7Z9VH61TmFgJePUH0MAfJ2jF3dx2sZN+Pf/1x9inA/wb3/9N7Dr1ddRVBnQkOHMZhNjWwvhczsjz6HnB/ecorzk9nuqhHAM05rs6UB5k97iNJ8m+3d1CVwUJnjPzHFYXyeSGM95DjbdyKKCUtDOlkJApTWo0M+Wc1A5ws0bAf1uouiaqHzg/JGlPB0EGMUBDpVj7B8viaU7FUVYFaRYn05hDWX8KQ/OJqWgRkH5ejK+OcecIov8n928kkyzazawWNizi9jWK56rlLvduvCNdAJ/5VFL6Whyr80T13tnW3CZ2x2Yy443p+DilTDUzOZAVULgjoxswDPjo4Y+Y3/rmcoDr3wocONl7G02HRlzOY9DzKPCwbrA6VdciVu/cBtOOe9SNPEUlpqjJrFPlQVnEcDnQNOjJ1vemj0aJBPLESPhV1I54bVIGl4qCaaiwPGptddxMy9RNhFSMdor1FGAImrw+o77seO+r+GKC2dw5tkziJJcdhV1TYsAzj1b+6i59p3Sh6wA2CxEpQjuJ2NcePN325rlD+yi7TdtBNoItBFoI9BGoI1AG4EfLgLtw9QPF6/21W0E2gi0EWgj0EagjUAbgX80Ai/e9YnGg7+eieZf+AP+aY6JKQBYAFqI0WKCN7YeFAB8du9UbJo5DomKs46XswIEngC+KyQbxZyQwLP5eE4ADlfoJQhpjF0W9glMmQ8rq9OU8UtpETcokB1aRD4/QlSQ+ZuIlUM2oV5rOJHJUq+QWxajZsL2XZaT9PfOor9kcqlj6ABBJA2ImRAoS6f7eK0Z4o59u/BgdgiHohj92RPwvmtvwq2f/wLWrjtFxWH6v4ohI1DcnUegNzkn4io6MNzObGCnffgiuqFvJs3Mn61kuBl4lQksor+sQEvUAn0kh1kDaZyI9UKfuzd3v4FHH3lQnztf2I6yXEIUE+g3YDRNPABGMNdA4BNPPBGf+/yXcNl7b5Kfay7JTLIhbVwkCU6PQEoJO1auBxPF3CYLSh6ejkEkKUgCuAQ2AuRFNgFgOAd7vR7KwgBgxs9Y0QSADQzXf5KNNroRAeCiyMxf1/llWtGajEGTgfYAigJC0K0odC9xkjrw04Bo4sVeLtf7Dsp/mWCrkzmVT7TuyaQnkzQVC9nLQk98Uj17TGvCrpeHYMGfH5TG9n0XHgQ06WqCewaE2zwIzXOaLEiBYfQLhWRFed+ESdKyxKowQmdpgPmnnsDgrsewet8xBIMlUu00PgQVojpA0kQoHbs2oXymWFGUhiWr2HwMxXx2TRliz2ku1WiSCCOybNWMEKHqTSHbtBGzH/4AOlddgkGSYDgoxADuxjE6+QD59m1Y+N796LzwKrqDDEkYI6dXtJPS1U2qs0F3a0wtFu55vQRDHQM8FdpivC3K4xrIZ0CZzUM2iQRYmOqgOnsj1tzwAXQuuRBLnSkMCdYXOaIO2bAExgigLQP0xuq1eyTo5xm43mvXA8Bi1DkpXGvW8M0ytnbffu0Z/Pmf/CY+ftM6vP+9G1HlQ2Qc70gnFGhLBjjH3hjXxszzIORK6Wc1R1AW2E0SNjsQPCPAx7Rm17wsxavYqfHCWPT8YBx5nVxr5mNtjNAgrOXpHqKPLdv34a+++Sr+6c/8Pi645Hq2ayg3jsl0ZJjrQP699M0U6xjAiL7Nna68lBmzxHfXxAHCsqJtOuKmxiu7nsND938fzz35OJZ2v4kNiLGWTN+ixjT9uglokqnOmBbmzau1Kslgrhf6dFJ5orI5ojxooItn+drIm34tZ4jiQsEG5sMVDF+TCTbWqmtDcv0+xvJUzlejialPaH9yTEn3g8l5BXI6kE4S4pwHvE4HAHNUmHGVddkIFMdYDCoMwgYLMzO4+vM/iZs//RlEU1NYyOgLG2M4NqlqXbNSfo3GebSLkU7grCiN4cv/OH8Y625PMtcExPgfJco7/S6STiTFDspu99j4MB5ix5ance9dd+Gv7/gWiqpAThuCpjYw0Ml3awdxW+dEFWJFU5ifj+8EgP0e75u4FEMXS/9ai2mAoMoxlfZx2SWX44/+81fwP/72dnz1v/1/OHh0AWWdC2wjaksQW1u1y4t+zP0eyXjzI7IBRUFlAOZJsYCteaWoS3TCEN0aWIcYm3szOLc7i5mcbGWJs2usCdjz2nMxS00+OorpbU3FCgLBbv9VQ4aNE2WdczKMQ2CqiTVX2cRCgPNIOcbb9RhLdaH5PYcOVnd78lvv1xGm2Kym5rYKeUB9BWsg4BpXW4F6F8yvV2CqmpqobGLsdg/QLo8Hc5CTkRZmbtGZ/F5NJL7BzdQCuG+pycbtMzZexuh2nWk/8BziQXex5ZlnnMS8PXvY+pTaimv4c92FuhbJqJM5LWn5QHLbZRxgFADHUONYGOHcq64RE3hu4+kYBgPNd6/4QUa8X7fyG5d9gkmU+zlnzwAGY3MvM+9spwrjVGcouU7JelSFmOacG3x2IUA/Diq8vv1e7HzoL/H+zeuw8dQETTC0BjbuvnocrNX4weRIFQ49zUWUWOdrCLILGsd5P9YygCcPs+0XbQTaCLQRaCPQRqCNQBuBHyECLQD8IwStfUsbgTYCbQTaCLQRaCPQRuCdESAA/E62my9+ryzastAmImBdSm6XXMLFo8AbWw7iwDOHcN7UGdg0exxiVesqk7B0HpaeGeSPy389i0eylZT1FRvFwGWySj3DyvuXivgSRfK2ZYE1jRKkLKAWAfKjQwz3zSMcVkjJymD11TG/WKfz5zevWEfv8QCrk6qcgN+TgqsrlJI14gDgMqR/L8uAxpR5sxniocU9eLRewO5OjO6GU3DTRz6DWz7+44j7fTSUrlVxkqVdxs3ObXKixnwmWMOirVFFnS+rA8kZJwFDkvYkqEMwx5hrxjYlsGkMQCsUOxCypiwzC9cEsxJ06f9YUZbRJJMZm7179kj684nH78err+3C0tIxVFWGMCB7RsKhAtsEOiYJPnjDLfjsT/4v6PZmBABXQoZMElcAMAvmKl4bS9aDW8b6ZWHdpEtZBCabxuRoKS9rc8EDDX5e0O9SwKeYOwSKI2T5ku7H/JHJ7KnQodSsAC+TeTaGtBXBNd8cq5tFZwJv/PTADgFg88Ykq9JgIUkuW/Vbx1cPAf1LYy+/bXKSEh0VuB3KI7RgIVh/oThva7IOndeyAF8nSUvgW3KaDsjnOzxjTkVsB1jz5wT6VLwPAqSdLiqCgSqyk2QZCnRoVMfO5a8a5AVWJRHCY4cx/v6TyB/Ygv7+w2jqMZo6Q0T2uaTSGXfKqRPUo6ws55WxDMkE5PqbMA4ZW8oF16G8tus4xDA2AJiYZjft4wi9dS/YhHW33IjonLOxmITIqxKzeY1g50s4es99aJ5/EasHQwRjwS1iGIpLuwLYIayiYfPy8wy8gGrzBu9yPcmr1STVBZalMUpikJRjJuuu28Pb66ax+qZr0X/vJRhOTaFKOyiaCEVlXrj0pSSgT3DZAySSgZXktUnlrgQZPZi6DPh6Nr7NMy91zxjueWUb/vxPfh233LRWEtCoMgE3dZDrXvjB81OC2oNZWZbpOGTxE3j2Y+/HxfupCuRz7FeuHeVRJ2NtuYBNJct/JgvodbLWti5sfupnEUHXBGk8g6cIAP/Na/j8bV/BBZd+AEUxkv9nVlK+tZafNAFgOwAZdGS5pToX8/FMrydwuNcjCFQgLAvsffUVPHX//dj64AM4uns3VjUB1kUppisCZYFYv03hfI5dLjZ2oTH+uaY4D9i8IRl8+WwayMRzct15GXWN3UTRwdalAGLOXcfUNXlcaxgxcJnjHCNy7ETPFJxILEtxwTXDOGa13zv9eBugbOoMZFySMe1lfIlaEZTsECDn/sZmDUqvxwH2hwGGx63HZ372Z7H52g+gnprGuAowdv7ozHtsiuFVJqmgLLGDyf5lQwCbe+TPPWGHGzA8LkbodTvoJAnSKESHLPgyx9Kxw3h++1bcc89deHb7Vhw8uA8Hhrl50DOXcU9ykr7avi1zWq5RzH5QyeMfPi+4desCZICbO4ozz1V+dcxdruUIJfppH5/46K34xV/6En7rd38dDz7yKIZj+r8S3CPbMjHGu78GT8s2yvWEAWzj4Fjy8l02WXLKETN3cW/qNgGmywandVfhkqlV2IgUncyYnCOqOzgAmONGT1tFxPkdswGI1w/mDkkMGwOfADFB0IIAcACsAX2vAxyqRtjbDHGgGquxbX3Yw0ndWXSp/cFthHm4rJSv5CsfAoVjoGoPEYvWFDwItKoJgmApmyAkX24Ncytzj6k02Nr3TR8cX2O6GztbTQ6OQGvtFWZULOsEDbztNdr7eG9KsJPZsDymQkG9iop/iY0vY+IBZ98QYAxhKi84hRcCtA4EFgu4qZGFwNGqxqg/jWv/yWdw42d+HOHqaalIGJwc6NmB+4Y1svhnJTa30Je7dI005n3OJh7utbJvYMOPGhitsYT3xUY3YwCH8tgmjzhIIozDCi9t/R6ef+AvcPWlczj5tI4YwFIPIANYDZCNGt2amgAwfYp5hfwdpwxzLqXwA5zXegC3f3C1EWgj0EagjUAbgTYCbQTeVQRaAPhdha99cxuBNgJtBNoItBFoI9BGwCKw63u3Np515pmlKwu4/Nr8J82HkFxEFteKKsTC4RqvbdmPg88cwQUzZ2HTquPE+pKTnSsCm7fsMqCyMu7GACZiaPCnFY2t4CxQjDCzY9mpgMmyMUEa55NLv8S4DhGMKmQHF1EeGSIe1whzFuSsuCupVFd45nElPewuYplhuwxIC5QRqOkkoiVx7KQtKXVM8ENSwCWWggovEwTOj+C5mRjT512ED978GVx75fXIxQKJBN7ytSISE6xrKLVZoQkjsRcFNhrq9Q9kuD0ozXGRD7Jj2xiLNBeTjwCoFYcNDDaQaqJL6fwTecHmyyswMe5MPHoXF+fx1ptvYOfOZ7HjuW3Y89brWJg/jFKet8bM5Nicfd5F+Ol//mWcuulMXTvlXxuCwM4/0Fg3/Jn5XwpYFVuPLE4HFDuSp3kBG8uUkqyetcTvDRTz8tAEgA2cZDE3r8YaOQJiBIoI+PLYRtw0FiUZw1KD9T6gYrhWArH5Gu/zy3kl9hJBT+f7yXniQVfG08tvc76LEeZYsQZKU+bZitL0JpwweeXP6hjL8nI2xqIvisuPdQKQNOb36aRbxTQTyG8gtAceFRMWqekHSu9lFsNLY50hpr+yeZyiJNMsRC8M0D9wBIN7HwUe34b4yEFUwwWkDb03yZiNELNRgqBoPdL1SEZYc98K5mKFEQCXoaOxhgMisRwHxiKNqKqqJoeil2JxqoPonDOw5uMfRX3eRq3j8MU3sPh330e28wUkgwXExRgpQWHOQwegWwOAY9FO5rf5rjLeYnQKAgjRaTiPAoEtGl/KE3cilKl5BZOedaTXQ3r15Zi7+XqMjp/DQj7mi9EEKaqawBjnwRiN3YwDSGzeCaRy3pt+zBgb89Flgd+YZvyZZMrlN25Mbf6M17Tv9efxtT/9LdzyY3O4/NL1KPOBsdAoTyBAokSWUQLc1j/nm2d/0xOYa40NAwLjnX+vASkmrSqpdHlKe5l1ntd4rZa3nDywl7V3zD7vq+1l1xsUYjzGwTS2PncAt//dbnzun/8BLr38eozGI/l01xH9rMksLeV/aox05kNKihsLnn6YoAdtXaLfjTB/aB+eevBBPHLnnTjy0iuYznJsCFPMxSnINpc0P9cv2b4uH4i5LQldk3SfNEc4ANhYtMb69XuD2OFujRt71d6vHC9fZEpEV1oX3AP4vVjTBP8d4VxkSDfH/Lgyfh7o15p17M/JAvdgKOcBJdXp00zf6pp+8VQjZ3uCXWtCpqg87B0o1+lgVBU4lkTYEzaYPuEkfPynvoAL3n8t0rm1GBIEZv7iHCgLm2fyP7Y1KT9d2h84eX1TObC1Qvl7ytQnUYB+nMjvdnj0MHZseQr3338PtmzbgrcPvY1hPsIwG2Jccz14v2Nr2vHNKx7y06xyr1nJ+n0nAGxApLH2ba81j1nPXFXOdo0+8rCVTUONmd4MvvjTX8I5552Kr/zHP8Cbe/fq/omcNwTb2CJiHTzLOdM13WgMJ88M4r4LNBUg7wD+MqhQBmx0CLEqr3FC08G5U3M4I+lgjkoIeaVGA4qzU7peY8n1I/3rBgHj2gCjGBiGtVQH0jpApyS73XJlTl9o12SBKMGBaoi9xSIWizHWdKawIephNVJMBbHk9wvKBwsobUylhHEK6Y/LLdp7aRsAzOcHHtv1FbkYEJxeBtM1V/k84BQMrInH9sJJU5tn42rfsZzqnnDEaDW2ufMtdqooAoBdxc2evQg6u73BK3mw4Yv7hn7nmL8uFrpq9xzFpip++DynRz6GWaoezv04irBQ1zjEZ7/163Hrbbfhyo/eKqWInPlOD4imgsE9QDlVCgpskuAzlu3tvtHLe3Bb7vRgMc/F9cnGIo4BJ2OCkPscn9HYTJQE2LXlLuy4/2u46uLV2HhqjDAeK+fFSQ95MTY1ENkVsEmCfvLcG2KtJ0nkSya6wTk3fLOtWbZ/aLURaCPQRqCNQBuBNgJtBN5FBNqHqXcRvPatbQTaCLQRaCPQRqCNQBsBH4GX7/lUQ8BhJeNtwtRx4KmXJ5XspCSLITbd4FiI17cewIEth3D+qrNw2sxxMPdBKwTrOK5IyyK1B0oMn/QgJZkuBEqX/QPJ5lTBWZ6yVjwUc88xpFS1FJBLMDZEzJrxoEJ2YAHlkQGCcWEFVhWDeRjnGeiYQ2SvTDwlHeA7uX8W1CV9a1VrAmFiELsrFgghmUWT2zyMErt6wIHzTsZJN9+EjZe+F3PTG1QANqDapE1JICXZjAwRARa8ZwLA9F10bB4rnFulc6W8BCo0HwAAIABJREFUrIBq3bBdCz8IKluMKS1tBXaCeCaFaH66BqxawVhSuaT/kNEbp5OiZZqSCRqIeTgcLmHPW7vxxuuvYvfu17Dv7b04fOgQFhcXMbt6NT756c/i0s2XSfo1J0BkxsiOicRrM0BMHsKkSgM6rgd0FFfHQpxI3hbLHsi8Xrv/gBZ/joXLsTO2W5TyXLWAHYuDnc9AEGMJytNXwJwr4muqGQhr8pCOHUxgTxKS5gsoYM15V64snnsJSY6dsAEVwSkva7LaYtE5r2BjHVohfCLF6f0qHWBlvsWUO3d+jEkyARhVIBcL1QBOLw3MInlOdraQfvPHlnw5GzHkC2tghECuBkjCBL26xPS+g5i/427UTz+L7rFjmKL3IYvWRYOmZAGbU4pAk7GpjRlK4JHrz0mQE6GlPDhFSSuTLhdQyiI3C+b0rYwCsUKLmVmEl1+KmR97H+qFo5i/9zF0nn0N4WhJvrJhVqDfJGIAC3BxPqHLc9oABq23FXGrKANLEK/mIERouCZ5Tko6M05phEECDGd6KM8+Ayfe8lHgzNNxVCu0QMH7CxLUVYpuyPOPUYUZAkq2ug8PalFWlJ7JXgLamgrILjf2qf/keVc2aPgctffV5/C1PzUJ6Cs2r0dDBnDVIK8H5jmuOUTPXGsgMODMKRNIFrwjgNgR74wh6KRTKeWupgM1J5isucA3dpcI3GRzzLKPuDWKeIl5gvzGxDf4h6xxygr38MzzB/GNb72Ff/azf4jzLv4AimqkOGcEM5m3lIpN9tTmigUtTWJMd1PU2QCLRw5h62OP4OkHH8Qrz2zHzDjHOrF+Y8yy8yXLEVPClbLuVaVPM2VnA0NlseFYOiDLqeWbDC9bS9y9KReSsSiJfpNHFzBKJQRKsde15JAN+DX80PYh87813qg1GKkBxCs8uHxg8bH3qPFpBejv5YatWcAAee5PbPgg+MN7kBqBZGBt7zH5eDtf0kmVL/Juiv1ViVGcIly3Hhdfdz2uuPEmrD3lNKRiA5dspbG1wOsvea3umNwHHZNZavuSyQb6vQ66XKdNhcP79mHr00/jkQfux44dz+LgoQNYGg1RNAVyAuCUOK+c36tn5qoTw4F2DnFULlu5l7sul8lacZPUNz/49TBhSLumBNtKnTRxbczWCBXWrJrDz9328zg8/zZu/+uvY3E4RM5xpnYzKA8ux+9JLvLjogHyHTe+mYYNCfzk2IUNSvqE05IgDDBdA8fnEc6KV+Gs/ixWVxWmmcloJcG1HgcYCwRskAYh4trGkXmQ4PEorJEnoQDLHmJ0mHLpS8s1x7Fgg1Ac4cXsGA4UQ439mqiDjekMZptI52GMuMrVHOBYvroPqRyodcpyuMQ3uGdHCGI2d4Xywua6s6YGygw7r12pa7C5hQCwgfn+Ocp2TwN2ffztucFUmuUj7WTGPSveGgyMratWPwLTYkMvryO/b3O+iyntOngs8u6ZSfnCujv4e1okKG8VbNMxSY0x9023z4l9GwTIwgCHmwZ76gLrzj8Xv/HV25GXOUZsdqtL57tr9+4OLza28pp7LlCjl7yZTYXE37NrMVR8ycbXM6bWaSogmEx5egBXSYCXnrkbzz/4F7jmsrU47fQOqoYe2WxI6qJu+D42F3IsmM/ZbMK9wTc5aCQVwvNvaiWgJxts+0UbgTYCbQTaCLQRaCPQRuBHiEALAP8IQWvf0kagjUAbgTYCbQTaCLQReGcEyABmscxLYHqpQF/E9a8XSKaCNkEzMoADLM4H8gA+8MxhnDdzBk6d2YCkmjgy6q0eBPaFQ7FCnE+c/d7YO8tMYQPHloFLAqWGvgnYI6vU9Pz0SXCQvqb0A27mxxjtP4pqcawCbVhSqNoYPSaPyhtwIKskIq3wSNBEDDIxW6xoKiDSA8augK0iJ6UP5dEnEgmyOMDRuT6K95yLEz9xM+Kzz8FCFWAhJ8hLgCbQeWLKAjqZZJUIBX4RTDNpRwM/HXPKecX6+Olfdw8G+ngmjtVrjWVqAJ5ddzQBSCk3S7CYP5b3ovPPNXXPUKyWXq9r1+CAZKqvZuMC2XiMxYVFHDp0EFme4eSTT8LqNXMiSFkB1lhGjKvJLxuQKJ/QFYw9X6w38MzATWM8QwxggThi/hmIbei+sXtsEEzeszvVFeAtxvqE8eMlmyn7yXjEkq+1WJAUS19N+15NBI5ZKzBVtW6DjT34znP6OAqg9/OipmQq56ZJM/ODvrkskJOl5GrNSCUxvDye/nwrAcTJ+QioOZa6GFgO/LWFQyDUxpGsRYI3kvLkfHLy4UaLcgCCY9+lcYo46qHIhpitc/T3vo2Fv78H9Y5dmBrlkmCOGRIW5AF05ZlZT3ykyVxaZo5ZDBlzs4Qk2EVvaY4/WezmW8nLYINBEUQYr53D1KaTUQ0WUb22B71hhjo0D+IkB4I8kO9jnYaIJjLxJiFLcEAsawEgxna12U1WJJm4/I7ywPRiFLyBiPkgTXB4Ksbg9BOw/iM3YurCi3GMQK/Wc4VxU1KAndANaCNdBhnKuERIdNOxat2JXNOJgb4rWY9iWcaxsbNXgNN8n7HvQzUF7N61Fd/489/Hpz5yHC69cA4B501Vi2mt1gwXzzhMJ00eBJs94Mjj89y+YUYKBg5A8mxhXrQHhU1S3sn0uq+NZW5z2+d1XievT00GVYW0E6ApGkTBNHbsOoq/pAQ0AeBLrnNNAYGAyKwq0Ek6BkzJ55tS8iZ7PJXGGB87iq2P3I9H77sHu3e+iHgpx1wTYnXZYLqo0FezDQFM5idTe6ByA6EgNg5YvnVrUKcw+V5J+ppCrUBo+foK6HZz0m1Mk3tnTnGs6cHSkkDZ6X5v0oCkvCdmcIBUDPsGpYxuQ10DvXA577jm/H4YO+ajefJac4Skh31jE/O6XmPXLxDYebVSXlxpzO1lyr16P5n7IRarBuMkxjyApTjF3KYzcOUNH8LVN96I1ccdjxy14h8ECfIxZdkNZOa481YpYcs8bZ/0SC5wcM9r2PrUk7jv/vvx/Is7cfjoUQyzke6TYLefC8acXZYEV6OTYykrrP57AWk2t97ZFOa/X/m7dzKD9TtXtfG/M6YuO6FyHL/uBHzq1s9iyzOP4ZkdWwT+inwbcKFT110G1JNHFt984RsfdKnuXgT2kRlKKDWs0URUvAB6WYmTwi7OjGZweroKaxEjLjPE2v9N8r9OI+QavxpJFaDLpq0AGNWFWLld2g4QxGccXftEmZeS4m7iEGOOVV3gudFRzHS7OC7qYa5JJDstEJ0ALfctZtqyQCI/bnu+8I1mpnjC5h2uEVPOaNi05eaWXqm8Y/LzXk7Z7CMsn5uCgclTa//lk9VKP2vtJTYXFC4BxGzkcmNswte27nhuAqWuuck/s/nGK+cu7OwXjGnvpaq9woofc+VNAqauUYMNObIIUcMUJMHMOJVxiIUQ2FtmWExj/Lu/vhvTc6u1Fgi0j4dD86H33vHMLcqXVB6xe5Zaiq7bNXJQaULL1xRHGgK/XP+cJxWbtyInAV2joLx3DLyy7W688PDteP9lczjp5BgIR3pGDMIOijITA1jPqw0b0/hIabLTsit3jVv8/uKPfretWbZ/crURaCPQRqCNQBuBNgJtBN5FBNqHqXcRvPatbQTaCLQRaCPQRqCNQBsBH4GX7v5kMykMe4++FUwfY6k5qVSxsciEoNRliKX5SBLQh7YdwQWzZ+G0VcchIrNLrFQnq7qCCTyhtU1YVipdqoxrUI9jkaioazrA9H0kKEgGhpcG9q8iiMpCLZlpcRkgyRqU8wMMDhxFNcgRZjUS+k02dv3mxWkFbjKEjU8YSIZXXr1iby176an26sv7XtpSjLFA8o18f5lGGM10kW/cgO4Vl2L22isxPG4tjjQphgXlISnfTKVasi9N/pHvZ7nXwmCgrfeGNelZkzRe6T0qYESStfY7X9DkNRtpyHsJC0abeP9R2tDAVSsei7nmfI9VsCWgFpNtapKmBIkYc3pKsjhOz10xVp3HnvlxGmvPwFCyCs2bWICuwGa7J5PxNQDfg1r82ksu81yS7WQB1UmzsljMD3pdWgGZhVsWzI31WrEoT+lfFtMJyglMZtHbmI+UuGSR2wB184Y1MHHZp1LAWEnGHgGASRV+mXUp4NdAj4oy4wK3TZJVoyAJY1sXvD95uEoOM7RCt2Moe9abjemyL7FnGGtON/QhNoYUx0nsYbLQYvr0Gl+R9zEqR06O2zEbVew3UH8iGc1xIGsMCbLBEqbTEKvTEPXW53D4zgcQvvAGVtP3UhLCBsp1VZjnWBoA4QFxI1C7NVHbvfO+A4IekocmpFoLRNF85hgLwe/IHzEggFqZBCvXFOWbuT6pdTruRKjDBqljtio2Ds0hGG0L3QBg+6OPEqCEgSM01L2OI4QJC/KNJOCHnQ4Orl+F3o1XYfb696Poz2BpcYw06Yi+OqxyNIxnzWYRoAorlHGNpnDMYiclbKyuSn62fowmILRjcPN7jjdjbqA+mYLGyuPP9ry6Hd/4s9/DJ28+DpsvXqsYkaVGADgr6HNeokPWvbKCySoTAOYxut2uMVgd45jHZ1MAEwUBBd+co4hUfD0lSQldGbjLoFEa3poOuJbTf0QK1qS905SMbjb0TOHZXUfxF//zFfyzn/0Kzr/kOpTVEEVJT9sA1CCOA8qF1/KVTSltT+BkNMKrO56Vx++2Rx7E4OB+rA07WB/0JHfbI4THfFoQMDF2ozAs5hmy6I3mrlwk5qHzDVdUasvpzA3yAE4dC9q6WCbNJdq3XI7hIiEjkfOUHsEcix7l8R1b0uRjTWI3CczPmEAYQSiCS4yjgE/KrFPu2+iR2oM8AExQ14NlxsYkY5MsQPMX5n+2oxmb2S0hJ7dreVuSylRcqICcwG2vhwU0WKiBLElw3hWX46oPfQhnvWczplatQt3tY1Q4T2OBfKXm50y/hyisUQwXcWDvm3j8sUfw4CP3YddLL+Lo/Lx81qkOUHDuSBKZQtJ+z6HKMptobHXxnpXbnPKFb3zQvcqD10N6y0xee5+9/535zf/Oc81XPm0pj4sEWmNVbxbnnnUBdr3yPI4tHZWKAPMh2eloYgHFhCS59t95DQJDDVvVOiqNKi7J5qiu0a0bzNYBNkZdnJGswonpFKbI1KwrJAQQNRYcvxBNEiLjOdgQU1PmmVLNDcZBhaYs0RcATGUQ83LmcwTnQl7XsoF4u1jCQpXhZEzhxO6MAcic+wFBRe4zQlolGy3gk3OQ0u9ujxdgqwasULlTALC8avls4iWW+Vzl5M0Ta7biXqz55vd19yzBPdGA8eUY6TmO56GNhhi0Ng/FSeYzhMBha3TQf2yYE1PW1pTNatvXNdO5LibgvrVo6VmGe4Mb8JV7nl7KX1BhQu+3F3H9UmadIGqTRBiGbIgIcXA0wi2/+lu44RO3ICPITvCduTnPTSWDzzOhPc9VbBSQSoDZP5gigj0vyGpAyzKUXD3bngrlCaowcF3EiKg0w+NEkHXHy8/cg12P3o4rLprByaemCONM8QijjhRcau4nTglE1h5egYTj6uwAeK0XfPjbbc1y5eJvv24j0EagjUAbgTYCbQTaCPyQEWgfpn7IgLUvbyPQRqCNQBuBNgJtBNoI/GMRePGuT6gU59k1K4u6nsXpAWCyU8hJIXBGAHjhaIA3njmIQ9uP4qLZs7Fp9ngKNxpj0BVnzQfWiuieOeXlPX1RV8xGAsYs98oS1xibKt85kqPq8SzhE9zjp74nntQgTCLJP6ZlgCirMDq0gMGBBQSjEmkVqKDLwqAkGN1TJEv8KcEznlPSpCZN6EQvTfrQAZn61wEJLMgSuCCTkBdbxUDRT1FN9VCfdDymrrwI3SsvxNHjTscCAb6EIITcDFVoZOFZHGmBXixOGjPVWD3VBPwxVi/v0LFZHRDtpQwnUoyUU3WgD30g/et9/DW2YjpbYZRFUn9vcWwwlAHKBquTQWusIs9QNoCL5V+CwQJFJ16A3oPS5KgFpkr+0FjKPAYBYr3Hs3Oc3LSNsfk62/zyQILRugiuGAPYgEAy8yoT+BQIIlYzQVcnu8xjCVxW7wHZcgQ42EBgsrKML4+heySQTNlzNTOQWe7PI163XkOQWkxKzV/Gx+R1LU72L2cF5wPZ0cboMmq0pJidPK/3PWRh2P/MM2wFQDkg2RfL+V5KZRL4IzDMT2NZmweoCGU2aA7AoLSt90G2wjqL/CHvncBAMcZ0AIyf3oHBvY9hZvd+RKMBEjLDsxxdxI5VaCCWYDIV/O3+OI6jaiz53kTyyxHKxKRM2exBX2HGIg8DZIKeQ6RiY5UCZSqCXFWDlIV2YZn2M86xpDJ/XQHYJjbrgGgyK91Yie1K9idj3dUc4JqnGjSJhOh2cWx2FgmbL268BsOT1iMvKhQLQ/Ni7nQk76qmD1vEugauP82lFU0vGjdKEueZpJgnvrkCv5ebU5abYkzaVwCKY5jvf2OHPIA/duNavOeitYiYK3mfTaax4bzknKQcu/cV5nwj6OvzMP/luGu+OCafn0eTOURAtkNAYtljmjElQ80AD+YVa97g+HhVBQHF8mkv0QlTJNE0ntr2Nv7ym6/hZ7/8Rzj3wmtQ0LfYsHoDgbIcvSRCn6BxMcRrL+zEQ3fehZe2PIOlPXuwGgHWdTqYKoB+Yaxekyy2PMAmAWm6E9QSm9aabAzA47gY6KWx0PohuE4/5AB5liGPPajKJp5lRiibVDiKAsrJxHeS7mJYKqYmP29sPUVXwJHgdwHGdj0CkRQTY8WqmYSMbnm023Xbu510rvNDFYCoOWPS0kVNeVjby8hI1NuYE8VEN4CVQLrWGKV9yTymSDkVNeIYdIYesXFlZhXWnnYqTr/wApxx6WaceOaZmFu33nn98t6Msf/aqy/hqUcfwhOPPoQXd72AhWKEwZjy3Q2KjJIYEqPVZ8Wcp4YpnjtAynki5NBy/Q/u/07qnOtjAvJZDPzzgf+XP/PS+f/g+cI1W/HnE6a220tTJqcyRCeewjhfIiyn3CJViSaXPLvbnRU7/6E8Saa2ng9Mspors5BMfYXpssGaKsRxURfHxx2c0p3BuiZBwvkcAlnYIOGYOmlj+vKyQYW+5kwQvSpETHA+aJBHfK3tUzoPfYOpchAC416MPcN5LOUZ6pwWDyEumd6Abml7AOXxh3WuRhcxcd06Ljjnuf65FhzDWnOGd+tUQNQQ4fxzpZahNe4ljW2fEQPYtRYQkLY8Zute+4E8al2cxLy3+ac2HzHRbUzUcOP8mc0G2pjEVLeYSJr7Rh23CuwJxqaOno3kr202GcpH7tq1j/h1559fuNa0u7CBxxoPTPuBfsrcM6gQkSCraozPOBuf/Okv4KJrr8WimjUSZONcuSSMDAAuCOSGHWNMr1CyMSlrpzSi/ZpxZM5t1BxBIFeS8FGqxryYYDKlqYMaLz71Xex67Bu48uJZnHZ6D2HC3M1mMKK9HBtrylEq01PociORV4jgXZ1349+2Ncv2z642Am0E2gi0EWgj0EagjcC7iED7MPUugte+tY1AG4E2Am0E2gi0EWgj4COw87u3ND/A1HCg50rpUA+EduIECZk2LEA2EY4dbvDq1gM4vP0oLqQHMAFgV9ScsEDcF/Jtc0VQ/yDni38sAE4kHB0AzN9JVlDULRb7QtIrVGyVd5+KnjUKeZFaoY/efQmr+YMC47cXUS6MEZEFTCSD0ofifxiAwPIyi7vyaAyN2aVzsADpvp4UxZ3UJM8p39WUYFaAUEy2GuO4EYu46HeRnbgW/fdeiP4nfxILjcl8kqdDicNEzGMCFTRyJXs0EcN0uQhqMAOBYIIgkQBVJ+VKn0yB0gQ6Dcz0RXiCRzyGl2FmYdQzNhm+omDsHYjlAHWCRSLKkDUjP05jbAuoJVtSgBeZucYyYgG1on+sKyzLa8/JKYsTxKKsM900JrB5uUrC2Enk+us1wMB4300dO2DV7l0y0s2ynLXNTQOxo7QnMJcNBgRymrowX1IvgcsibxAhTjooS7IqCxXVPQBsTGLzXa2KEmWVif3MDwPIWGsn0G3MRF6fQCYxeyh7znMbS5CSxwbkOHlaeUeXYi2aDKWBbt7vdyXYt8xms3j7uEhG2LE+vReqFZStYC7pbd6308Y1YM2Y8p4JzNI8C/Qh2a38VRSgM9PF7DDD4P7HMbz7ISRv7sEsmWj5GElhzFGnSGr3pDXoZGHRIAsLeWMmpEhxykQNisDGoSMGdyqGYcncQbDcs9G9RzGZd1yzDnQF2cMEyWprehCo6cAizSFegKOIiQXtgaQghhwYiRfyGuIAS9M9dC7bjLkbP4jBSSdg0InFbuxw7QmE7iAnm50emhEBkErMwjhItXZNmtjWGcE8gS306HXe4+a36/yRnb/uREpcjQgrJcNDHNi9A1//f34Xt9y0DpeevwZBTZlRMv5zdmAYENZUajwRyKzmCptDJu9rzGI/fzzL1MB/J1PvVApMqt4Y3Ab4kuFJhlqDPC/FRosi8w3W+DrAhmx7vpZNLHEwLQ/gv/rm6/jil/8I51xwNbJsyUAcroMoQFeKByXeenknnn74fjx5332Y370Xqyrg+KQP8pynKVOdm8eneYlyLZJVyKxra0Prm/K8ksI3cJtzlOuS0uZax8rrxkBcBqbkKi9WLT10laddqwb94wnSEshlDlYOI7tfeSxSM4XWnm9y4kyld68UIYBMzQXUbjUAy+Y/mcU16LnMuai2Fr9/kX2uuWvjIQCYr5A9N9sT6HFL81Q7luBeJVoHAMvrlQoalMBVm496Tgh+sgUgiyKM4gTzdYUB89GqaWw44zRcfOlmnHvhhVh//PE4NljEAw89gO9TdvvNNzAaLSlPZ5Iodv7jupfGsURtfanhyOkOhwRc1ahh1+myr8F0gd2b8pRbG/r9imaJyVx0oNtKpvzk6cqt28mxJgAy/aTJJGfjVkeS4yXzia6PIHCOoOa8ZWDImF0GgAW2C/Q1hrZkvbknosIMgFPQwWnJNNalPcxEEdKmQYcNYwIQAz0vMMXQW5b31uGTAJs+2FQSAGleIymBIolQJAGiwnIBZYO5rsZVgWOocKAaYz4fYirqYH3Sx0yYYo6NN5osNgaF5rz5QEsyX00PVNxI9AygOe2apWy/Jkvb5gY/2EzHueqfAaTAoGPx+cv8euX/W5UOTObx3P6jZjmTZtb1Ox/qnKzhmDnGcpH2Wu1dJoetZh7eM8/lnz28D7Bj/6rBw3kWeylo+eC6dWLAtrdhsLnF+/A2H4yD1q1usxFTWgoPVORI+EzENRLgtaTG7Omn49bbvoQzLrsSVdRBKcsMAriFDloHVCexRpLlnG0NP2qG0ljEiEI2lABFvqQmCKYQMoARJqbMwshHBIAb7HzqDrz4yDdw9ea1OO2MLoJorBjnGccmB5sXkogNXWwQKyfqDGxa4T0qVyPAhR9uAeBJLmi/aCPQRqCNQBuBNgJtBNoI/AgRaAHgHyFo7VvaCLQRaCPQRqCNQBuBNgLvjMDO737cAcDLRbuVxV5fmLQifYM0JphA5lQoAPiVp9/GkWeP4aLV52LT6uPl6yn2H6mYYvAay9TYIFbwNGjJCqUCLFhknzCRPPvUGMCSBnSgQk1QpqoF8pK9y+K5ZwNSBZBsHvoBR3mDeAkY7J9HtTBGnNeyFWQpX1xWgqUE8XhNLAw7Fgurtx4EVqHVFflNspJMYmOJDGMr8pPpyKvIQoKEIZo4wqAXozntOMz90r9CsWYOS2kHYxZ/yTIRu6YyL9mIhVkPfKxgPZOZRp86galWf/fF9Zryy45pyPAxxoyrlx30jEayYyQnzHiEBGoNJzQWVoAkteIuwREVPwnAOQBMAKKT9bXyrAedTJ7TCtY2lh64pgelfW3y1QL1WDCvjT3s/Y35rzF1TLrVJGo7KAqCiSYj7RnMmh6OfecbEMK0L3ZmVRUGjpPlKqDOXwvnZixGN4EZFmcJjuuwE5absSsJSFZV7gBgB5g7dq8H35Z9BQmylagaxspYwvLEJvjm/VjlnVshiS3eBsa7e9BkN0lsXqsvVHvGoTHMnT8yJXHlNytx8gkwLTqma2Ag0GTzglK5lJ228wgYYPNAGhtLPozkI9rtdxFXJdYuDjG85xGU338UvUOHEORjRCMDUFhU5zrQGuAa0jq1+xvF9NOu0CftVqyqEllQCggmmzIOEjQVgfoADVm/NQFXMt4d+zFJMMrG6MT0WyRSlqFRQ0EoBjXXf8n3EFR3XtWeb6upJtyZ1xOjjGJUZHFFNcbdGNXZp+G4j92M6rxzcSzpmCrAeAmdGPLmLAkajCsQ5g7jQp62UR1jKu4jY+4hIOiYaFrzzgubc9d75lqqMjDfy3VzvheFMb/pBWqexA3IAP76V38Lt958At5z8VrURWayq3K9dd7iVSmvaB1DftY1Ykk4e8/YZbalb7jg2PrrJGudr6D3pZjDQYBup2OMOHpUCuQLJBFt/tqWJ8zC1vIpByiQR/oUnt62H7d/60383L/8I5x/0ftQlGPLFZE1Prz98st44oHvY8sjD+Lg66+hW5RYm3QxnQProy5641LMR7IdlwJ6KzeIqhBNSXWGGDn9OymbSuCXPTbSsnVMczU3+PnmGyJCgXH6pA1AbaCX1uUK/2Wx/x3QJXl4MbGN3WvrwVjyqYutgbiUWbecqoYKRotNIMxNTt2ADFMuXq5l60cw1riPnRcm194oxq/FtAwMcKNkNgFgNvHIW51r2QODToVCgKPyGzcmk/8lQEnFiCECDIMQRRJjERWOFiPJqyerZhBM9bFUZNh7+CDm6bNNmWE2GUhimExoa/pgvKVr6xQgxKdlA48I2A2yiKCbrdmJZu/k4YA7qz0PKMIr5OuVyd7xveaWfJUNDjT2qu0dHkD2TS+SCJaHao2wJsCeqDkiiJkfjWwdhATp2WBjMu8T9RDmJj1TBPLkZQNWpwnRjxN4nfEfAAAgAElEQVRsiGKciAinRFPYmEypQSxjDBLec42IigpaC7VYnhnMPqAjILJGqcYaoNdE6DQx8gAYBpWYw2SlN1GIY02BvZR7dpL467ursDroYCZK1dBBVQWqHvBeeS42qnGf47MJn1M4+dPKwFjGnhLd3rdWYXOWFmxm4HzpO7az7cPGPpfsP/dW7Y/WGCH2OpUsJk0JPIdvoFuW0mczhhj4zjfYj7H2pMRsMPhMIrsGAqdiJZsnts9NPJeURNgEyAY4x35VM5e7Tr3aN/Q4Kwje87J/OtdILEBdz3ZUjKGtCBsouJ813NNiHEgrHI1izJ1/AW747Odw9ubLEfemzb+ez5gN83mG8WCoxinbew18NXCcVgpUQTA1ET1dVJmY91x7EffzmP7mTAQVgiRCFQd44ak7sPPhv8TVm9fh5NPIhB46pQXuWWpBUv6KohSpgHRTvOF+KwUPJ+198Uf+vq1Ztn9ytRFoI9BGoI1AG4E2Am0E3kUE2oepdxG89q1tBNoItBFoI9BGoI1AGwEfgRfuvFU6fcYiYyHXseAc21SMU3qeqnBLT7xMYAOZm4f3FXjpyb1YenGIi9edh5P76xCSUcJSoCtGGvhnrCorKBuz1HuMsiItgKKyAruBY046VICxydCK0SHmlbE9CHyJBer8JYPAvEgJhpFNFgzoBzxGdXSI6uhIoHBEwMlJYE4MXwX+GvArppLzi/Xss2WfQQOYKf/M4r1eJ7ZHhZienlEoNllOkGW6h/gLt6J7xXuxsG4Dhrz3IpMfqAAq+euRUcSidIQkTB0OYJ6S4ik2JYI4REGvVrGHeXYDmTxTVr6zjiEqydayRpKS9cfxNK9esRsbJ4HtpJDJXpWXL8FaFkcJQFGG2rOAHePRF575r4HQxub1jEKxfKQuSfaxedYK5HTgsC9Ie8CAwBX9Tvl9kvB8ZEOlTmZ5mUkpVqWVnHU+/9oRfWXJxnXsJTHABCbZ3JF/amVgmuR/JedrUqieaatiNiVmw0gAdEFPQd2/yRJzHCmvSkA0TTsmHU62Fhl7ZJN1ugJNeFyB8Sqc25jwdWIZqwBtP/MM5jwrxPwiqEgA27OkI3rqOklS814muG3sSWMvkRHn/EidVDDPJ4lgyVcbwG7McTLLI4zIeu+R8VQQ5RcYTEnPWTYc7NmPpTsfRPLkDvQOH0Oaj0mHEzOeoAdBI/pm8930vyRoUbqmDRMWtTxA8II5QZ7HYuLxks1nlGtCoKbGl8xpY2QR9NTc5f1XgQBIMkLJ/OIn17dYVGTSNcZsJWgYJZYvgqiLMYA8BYa9EPXGEzB3/XXoXPkeHOilkpYO2BRR5GKKJmnH5Ea9xDDP4a6L5+CxBWg40J3rkUBGl+O+oqlAgLYAFgdQ0MfSA7e8J4d4cA28+txj+ObX/wA/cesZOPdMNjcMMS4opQzE1Msm6OBymBh3AMaZSU7z/ePRaNLkIQ9tAZrm+clzcp7qetw1u14Mm+9JYF62lF6XF7Stf1tDGlGTzuexwhJpkCLIO3hq6wF8486j+PIv/Hucf96lGBVLAkWGg3k8t+UxPHH39/Dc40+iOy6wIeljdZigX0NMyQ4BG+Y3NaPYsaUq6+SrBWpxzEryW9msQlll8xP1iJF8dHWtTga8aTBivuRaYbNIQdlsepOnWmNcE9ZcQqUEa8SwdW3rwMD5Qt+ykYJ7mvYJ52OuZhfK2XM9yUOY+Zs+6Oa7zkzH8zF2Of2OXaOJl5IWwCwv4wodgv9cNgS6y2Li2+7l5jWnnLerpQRjmmakP6rLgTnOGjqYj3xnh/frHQYNFsMKx+oSB/IhDuYjDFCrqYiMe7LcK85Hgpw0GnDgoiTjxdJU9nCMWSdxzfFIlpmmTruXq24C3IqdKsDVNfs4iV3bC0zhQDH16gsO+PXPFVoS3DP8MLvX8WcSpqaqh9uXBNnJnsDY2XoCEDIfSrZZILuTOK6pp9E06IchZkrguKCD45MpnNbpYQ5ABxFSen2bcIix3sWYJUhXoY5DDMgi1Vqo0aWaBps7nEw89+Kw4d5sqheSwA8qzIcl3s6OSWa7n3awoTODOaTo09tc7Fcy6scC/7gXc84JV+Q4CLW1ZoWo5txlTjMvXt8gpWcvH1enHKF14WIoRr738XUMdVMJYSOD+QJ4GXMprRgddwLgEiDmNZi8tA2N8h8BaieD7hnIsiZwgK0attyzDodU0tNO9UA+126vl3qCUxlRziGznntD0GiNeYUVAbxOmln7spNet3niWMPMZWTDhyGW4ghHoxBzZ56JD3760zj/iqsQT09jcTRGd2pK+W7h2BHMTE8bq1i5J5I/M3umyNy29VpqP6Pgd45Eyh70KGdXTB3YsxD3e7K2n3/ib/Dalv+J979nAzacwGBlikHFpgSxm016PgpSl09tP5QyiFQIoOva/LHvtDXL9k+tNgJtBNoItBFoI9BGoI3Au4hA+zD1LoLXvrWNQBuBNgJtBNoItBFoI+Aj8Px3blGt1kv4xk522H5vcrkEEFUQJg7s5EubOsHRAyVefmIvFl4Y4MK5c3DK9AZJMRLkEMvFAXMGMJusK4uWxoYks4dfsqBmDGBJFYqFaeww7wFsrI4GMYGZFR7Bps0pfWCBUga6WcE3qmIEowrN/Bjl4YG+DnMDoMkqFnvGTNwEVvDc8gF2vsOe9eKBYl2b0Vokt8hPgoXyv3PSjZTeZdGRxdb8PWeiu/kCdC7fjMH6EzCKyDoFOpImrDFkoZh2wiz6MmqFZ4CaBC7vhxKm8vcju4jBnzBKDYzk/dp123URACYQEVIa0clIktHIiiTBEwO47C5YbJdEqmMheYliASdOYnVS6J0AwxYzA+kbxE7i1zN0Wcy2+BPMMDYOP3hs+XGGAUb/P3tvGiTZdV93nrdmZlX1im6g0diIfV8IUiKpfbMlhTZq13iZcYQdM/JoFoftidF8tWJsj8fhsGzJizz6MHJoHVILSUmjxbKsjQsAkQRAgCTATSIJgAQa3dVVlZlvnTjn/G9mkR5/oPD1FQLR3dWVme/93733vb6//zlneSTYxf+p/CWs5XEpd1AK0MyqxqR4DCtpnk+rhoBQ1xLAcHwJ7Big2KqTCmDCcCq8SmWtGvA669Yjyde7zEtZ8BrUeizy96kGCbJpTBAOqw62AuXPSP1JNXGAcEINfnFsqyEhLI9px0toTJBXz/jzvH6EmzkIgKXWpl0nbUPbVopSKZjGDOumEVSW7bXsaX3NN3aXPa1cDbA9hwusViPyGYFDA5ozV0OBkXnGGXCGoP4jn8DR7/wRrj77HC7+2UugspzxhqwOr6zgCXmB1IOsCJWXVv4l8JPWD567oBnzwcvKVryaXymrNVSvUg76VWlsao2gElU5qa7b0HGN4Ca6rV6pAGQzRMksX47vnT0czEocXjiDM1//Zuy+6Q04WCxwSGhQV2jXzDZ17QU2CB3recBTq25l0SuY0X8B0OB4UeZzT/x27Fy1JMXIERRjI8Na14DQnn9OFuvPP/XH+LWf+8f4ge+8HffeOUPbLTFkM6nbsqLFrCo0zFYrg/40Lnk8SSHHMeBc8EKNBlw3eH21JvI60UI7bMY1DiNHuxs7XWNZrxN1bLK6Y20ljhKMJ0zqsVMtUI67+OPHPoNf/J19/N2/+89x5133Yf+lz+Dpxx/DE3/8B3juyScwvnpF0Pd0VmO3A+YtAVwh1aN8GGTLbqrUUU0ZjQN2MLBaOd0LvGQbADu/G1Jda/6GEwHPgRa5VMSKY2luWJEuMBXw8bjNvFXOnqeCUscamtI89JrudZZzi4DUNwADZYGuOC7b7RsAU8FLO+gUYyA8Ffe3ueav12NnWFNZa0gqVbAcCCIvXPc4Z84KGPH7Ap9+va65mi3ClHkYpRtvma9dZLg6tLjat2oyWrYdll2Lg57fa7AcBuXbUinMOSj4yzklMbgbKKyodi5ratxJjQ5suEjKZv6c6k6Vsu7Nnrf6iaTojIzuNMt5pTRfY5Jb25lOxFm96Z7KGZNss9Pn8D7H/+X6wWscSma6DJQjM4sH7CLHTpbjRFHiXDXHNfkMZ/MZTqDALnuzmPuu8cE5RmjsBpWcoDNjxmyPRo0rvDfxeJn9yjHqZxCCT6o6qT5lsZiZfClr8fn1gcAv85vPz3dxTcHPLFFLqepnFtue083ENUuKdal5c9qz+/5DwTevOxu1OE/YiMXmEq+3kVcdzyZpvd1CUtdRzXBqVPDPc8zJBJ7PEnKesLOJIHCMy4zNRbyenGvRSKZE4Ij8kI20ziHs1wP2OjbBY9T3QTf8bH/vEcB7F4/neNOXxgoNH2TRHhbYisHwjUBrdIyTdBwJKOvc6wqrPMerfY/Dusbsuutw75vehLd80zfhwm2vw2x3D+uuxdH6CDM24YXjSV5WWPVxrXlsaihgvrifGQ572lwz6HktG/asHuUCUJdzNO0aT7/nbfjYE2/DVz96Aeevp4sBn12o5meDGGsazXXMqea15viJhpxUFy7yD37zr097lulBYfp1qsBUgakCUwWmCkwVmCrwF6jA9DD1Fyja9JKpAlMFpgpMFZgqMFVgqsAXV+CZ3/y2MW3M0lY3ba7z57yhTgBsZRY3jZUBLPhW4+orI55/7EW8+swV3H/qTtxy6gJKqmyoRIxNwpDHWRFYlPqfG4pdZN/aBtPAZQt/DQw2FtAEogR/VR0WwsfOQhai/PlQFdlFGOOQYTFWKFY9mlcOsHrlAOOqR0ZrTgpykgqPJyUIHJak8dZ8P8GulP0o0OtsWG7ucgM/ZdzaQpkb7pk2WbmR3Z2Zo7/+BGavvxezt3wlhpvuxBFmGDtpu2QV2TGTVGpivt4Wy9pIZQ2ptHU4JHJuSIe9svfXDXgNhAgRrHZlTflnQgf+HJXahKyEr7Kblh13ygwFqrpG1zfK6UxAMSl0uWGdvtJGNC1npeCRArK1RS6VPgGI+TncHK4Kw6uNoi7ycA2sDV+TeqxmDiqVdzpfjwGpbgmRBHKSypkWq7Rlpc2iAbSyfZUTaVtpvS/zDHl9mlYqPirL+UVQy3Nz5KWhvRXEBsobJTo3dANyp41vX2dbaLPGBJQJjifgwUPy67zRL+EWVW4CJgOapkddzTCbEwDzzyt0zCKtaEGZSKthKucgx4IUVITJVCn1VFDa9nNjoR7nxboy81gqsqxAtxpR79BSuJXNeYUCK6qjqxx1keMcIe1zn8BnnvgArv/lP0C7XqKYlVgdHWGP6qwRYKVo31tQvWpmtAHAXhuOwZ6AO5xDVr/x2jsfN60ttqwOOMfZQvDFzFqqWqPBgU0gGsPyKraCTfpRrhe83lR+7+zi6vlzmL/lUZz+xrdgeXZH0KtZcxN+hqZvUFa8nla+EjxQCbxeNwGpDdmk4CXwFpix5aoaXgKyS0UXjSFqSuitFPd1taOB5gzBldSvbgb4xLN/gl/52X+I7/6Wm3HfXTMMI+1t55Ex2yCj/S2RBNWPSeeeLHSjphyn/PJc5s8bvHF9tnK8UwMFa9tI4R7AkfazYVms5ppQALt5RaNHc0bKzrGTfTeGOZ545hX8+994CX/tB/4+zpW7+IP/8Lt49j2Pobn0Ms7Na5wrF9hFifkAzAmjOSY5xjUuDDkFLesS63AUsLV3NAdEnTZgKtbLrVA+NfukrFpDI0JgNdgI/EaEQCj7+WflC1OFz3kfEF4q4tSEoMxur5Fedwz+bc1uVwDZ/wdYTo0fs1mta6pGGc7hWAhTUwBBJ9clvjfXWK8Lhn+qOhuDAnzz+xonobxMimxCQo49zRVZTDPH2w4VKTZBDRLpONngQcikUet7jKBTleNKs8LVdoWjnC0fMBjuCIVbNRpRLUyQTOtb/q/mH9kSp7uz75e6r8R9TH/0CNoo3NPvbe3s8WtsbieG4+tSsoHWuAjLaINtW/dvYn0JJZUNHZEHfGvGPDCfN89QY8SposapocD5YoGzVY2TRY2dspT9M8fiuOb9LY5e64ybMmjtzHpqjS64Gg5o2OA0sunK8FS3/3hmUOMH1/aywH63xuV+jc+1h1g1DU7NF7h2sYczfY4TQ445529EQvDDtUbSujrydKXsTdc21hIPPheWzVdSoOs+F41oobRNzXMaC3EfVUZ1yhuPe5eaOUIZrFHKucL35bjmNY57o65RQRv6QQ1Rtiwn8Pb80hjkfS+NcyppxZq39y8rlXM9v8Uwj3t1KMSV631siy5s0fm+Gqup+SDmn4BvNNNoBEUDRprnWu8qJlVnWDEfu6rxatfhIAPO3nwT7nnj63Hd627G/MQuTpzcs4W1bNT5jFaosWo2W4BzmdepXa+0lhLiLq65HrP5Drr1kZoistqXpSy4Xvf40GO/guce+yW8+cFr8Lrb5hiyIzc2FXT/4BHFuBq5gjJV3s9+aZzz/s76PvQtvzHtWX7xPzimP08VmCowVWCqwFSBqQJTBb6ECkwPU19CsaYfnSowVWCqwFSBqQJTBaYK/Jcq8NzvvjUUwFY/JsvlpPJIWadS6BGm5N6sFwC+BDz/2At49ekreOD0nbj5JAEwMy2txEnKK28kG8zamteQzxuJx5Scjl5M28S22ZOFNOEzVcj+8gZ+vH8AYKs4DUhobciN/bJn5l4m9e/61QMcvXqI4ahFze+PhSxotSmdbKpNTTbqWis+t2A4xFOyGpXtIuGhAEVmSKd01EE5weRo3V6Bo2t2UDx0HxaPfjnqux7EcPocDgl4xkZQiYokblpyg5a5qNoZ71r9orxkqky4IRu2mVawbfOadXxS2uWCvfxiLu4GPGw2XH0usksNMEfIO3ID8xhMJoBMwFfKolB3apOYCkzmWfL84/tS7HDjmrmksgR1Pp73nBXe6hxeqaUNGbYbpVuL0qQYpfqV17ZZr20rHRCL32PGJm2FZesZ0F/WkxxFkTktVZ+yEq02JwBOoF6QJpRSfL0tXQ3/pHSLf2FYyWzFrkANN8lDgZmaIqQujXNlpjI/Y71ehVrXateBeYFSJkcuMG1npRDrDEgjgzPZKvPaUFFKiNC1vMaE05XVxnnkKyvk08BP8Ksq9bk85tmsQte0mJVz5LMSTXOIgjmZWYWhqNDPazRZj1nf4HTToLt0Gf3f+6coD4+Ih1BmI+rWcGYpKFNg3tkqWda+oVJVvWMMpbEiNZeUb7Y/TbbZ6Wd5HlId8vhZmzKT6liZ3lTShR2sJd7RlMGNdinY6CuQoZ0XuHLmFPa++isx/4o3ob3xWhxkK4xUWzP3e6yxHjqUi3pjVS6Q2BJGj5jP516TksIuAdVQt2lKhxJdKnRayhLwhVWp7Yc9rpPyLjW68Lw5dj/50XfjV372f8dbv/kmPHD3DvK8x9GyE2zb3aPaveEiIRUir2FSzacc76QGTcpqKULVCMAmDf7eY5XzUNbrRSkLYSmQZa6QVHg8Tiqaw1pdyvTI2s5zzNnso4Vjhg989BL+8b9+D06Wt2LvcMR4eR/nUONMXuB0VaFqgLwbMOcHNJ2Unl7gvXbKPpefU1VYa80YrGyNOSLVtQmdXqvaRXap8lypXNRcNFS13Spzod0MkCt72jcQQl8r3t2g4gYDK4VJ+dLa6HFHFwCve1ozAg6ne4whMsd17gzmsIqXVXlaYxPEi/UufSbXoc15qbZeN31DSY0Ovmfq8wVSrRC2wtz3L4Ir2ftyPqWmAzoDhBLYkLAVZMqlNneNqGbkmxR1ZRDM73NcFWz26LFEj4Oxlzr4YOhwOHYCwVRGMlbgategAX/v5irCM7pacJwyn57NNvwDlcHJNcJ143xMTDjV3bXVlfOw2ELzUKGaGTtqQXHmvA/I8jngMV0jqIxFhnnOjO4aJ0fgQlbgQr2Ha7Iae4NNqnl/XTH/lTb9tPLPcswiq9eWvm5EIQT1ERr0ShGtOgXAUyOCG7qEhLMcK/R4uTtS1u/VsZHq+Px8D2fKGeohQ81jpEU+m7WYI8+aaVHgHPW85FdqKuGnEzwqniLmgBqueE+Ja69mFK2vnhsbJfaxezHnUwxy3281puJ5SGOk1/lp7EVjE9s+1KzVD46SkEG/mwzSlUxKbZ4HGxKULUwnhphVfsvUOLGNNODr7RRi8CnlM8evwG7MfUHlpAR3vrzvf/7U9DySXpcgsJ679LkKPGYyMFOiscqAw3HAAdXcrN2sRFaVKHkfnDMCoGDogZ6XeM+dz+aK51iOHY46jvYc505fj6/91rfi3gcfQl2wYQ8Yy0HrSs4s+2zEM0/8Gj78nl/AVz58HrfcWmPIl2FfUSkDOCfo13xWO53XK40xr892E8lw7zf+6rRnGWN0+mWqwFSBqQJTBaYKTBWYKvAXqcD0MPUXqdr0mqkCUwWmCkwVmCowVWCqwBdV4MO/9R2jYELKnQugln4sKeEIcAT9aJtINVJf4goVwI+/gP0P7eP+U3fh5hPnURAAK/PNW/JJRXJccSmoHBvo3tW0ZaGtc207LUgYtrgkUlbexrZk4g+0XwxFET9rC4CZuen3rHpuDhcYlx2Wlw+wvHSA4mjAYqC6kRvptrq0UsjHGy6LW2VwFGNjG82NzMjj00a9rGq9FWgLaGb3NhiZMVvn6E4vkN9zGxZvfhPqR16P1d5JrAkymk5wQ1rEUPJyK1HvJHhi+DVQ0SSF6zEVZdTX9tOuNQGwldPe+N1+RYbqMQtfwkbbRxuoJEXrF0+QpNRNsh/XOOxxAwQStNDGN/2dVKthoZuuizZ1paK1lSTfl5CNCmJCT1vaGqp0LRXBvRS8yWpV16T05yb4yFy/jUV3WUgJKHtZnrtiF3MpntIxSPGnPzhjmtag6bobjoWltpoLbDnLjXyO966nLa+zL9OcSEoow/ZUb+MP1rVn/i6Vh8os5UlbfV3VtofNBe+2x0dYQaAnq2qBa8MEqq0JgNPYJNhLGcf8WdbQ9SOYZ97rDEM5YtWsMCMcGQgCM6x5vjszZH2LxdBjpyhw+e/8GPY++wrKdoWhX2OmHMdSG+5N43ky5m4SSNf9C8aIAJ5ksYKUzNpM6m+PqaQcNiDeNBcEeMoHqlE5h2jJC3QF1cFAXga0G0Z0DNBd7ODwzC6KNz2Mva/9ahxdfxGNIKhrw7FQjAUaKskDPspeXGosqoED0PHqjG5KqOe2KRfACIUm66+cXEKUzTinra7nicfuNuea859rY4L1zz3zh/i1n/uH+P5vvxUP3LMrG+6jJeFMhtlc3uTOF81LAZe1LKuZLT3Te6d1OIFgOzIELAy74KQy5HhPlqx6XVhD8304djhO1quVwDRH5YpKbwJRZNgj2Ka6uKjxp0+/gH/+7x5D99IctxQncX29g2v6CvOmRanrXtm2NeXx0vacqvNQLmpwq44FugRxIwdUYKi3HbsyTdnUQGtrASk3ZwgOhmNEAkkEUslZoGD2ZgBGrbEa4wGA6UYRkK8bDJjceOQvr+nuLEr3h9SIxAvNccH7jgCwlIi8tn6d3iUiCY43PPAzksW97lP8T40DkaEbFsBxZ7Oqf+PSYNcC1kJrtdTLAb459zifAhjz86laXfP9ZAbB+w5V/h5HJZsO2DRCSEZ3g44OCbUViRwrVMYHoKR9PpuNbCec4ZX2CMuhw9HQKPubKadHfYdV1sties2s1DFAqnJgNzYAOg5lwwocG/zq/pcgttZ+W/1yLvFX5/Fa9cm8bzYfzAh7xxyLMcduXmAvr3Ayr3CqnGE3r7AYRpwoM8yLSuc6tL2gLy0TCK7ZzqO53vXYGXLM2JrG5qeUSxt1lKpfKk3/z/J1Gm+0MS/VJLQceuwXPT6PFT6/3FfT2bU7e7h+qLGTFSj1zGLQyXu8leFsogAqrtUD5ESQxp7X6m2zU2omU6OA8szDhSKtPR58GnRuwvNYSI1cx8f18aYsN0A4y5prlHOwbSfNz+Fc4zVvuDbzaYLPTLyubK7heAq7fs1lRW+EntvdMFZIS5m+jeawHXQA7QDAgqDKfudYSNnFbJSzHXaajFLcxmdq7nAcBThO9+nNWGFzGudOVWPNpqy6xrLvsWJmfMlGh06AV24urGPO5y4ZW6vHhmP6KpXc7RpNQZvnGtdfezt+8G/+93j9m98sFfySzhr8O0HnSg4SHyIAft/P46sfug433lJhLI60Vo8jmzUI83kN3SChkUXXFxlV2LUjLT/3/eV3TnuWX/xAOf15qsBUgakCUwWmCkwVmCrwJVRgepj6Eoo1/ehUgakCUwWmCkwVmCowVeC/VIGn3vXNo5Qp8XTFXNSU85myNKU0DKvUfOwEfPqhxMGrGZ5732dw+WkC4Dtw4841mAny0Q5TO5obu0ArVpJqJeWpciM58mylHEpqLQMZbQRyw5+W0lKZJsUJd8Ol4dxsLH7Bw6H4nzfyqQ6qxlKwlRbQBy+9ivUrh1g0VAfnygrUe8eunX4N614B57DylPIpNr21aR+bmtx8TypAbYZzA7bIcTiukWWls3dnBY5O1ejvuIjZGx7A7kOPYDh/A5ZdKRjE7VQqVwQJRqqsoQ19KeioygkoJa5JK99QJzqfL0NOxeQxVaZ0TZHVZ2XtMTgr5WbkhMraeFu5BMOS3WOyataGb2SnJqUnbaf9GdJUbZS9Gicdj5EqV1tGE5ZYHbf9uQSApRaK7GApfvmeFBTGZ0qxlHIHC+cJbwAwrVfD3lpglSCZG7VUgKuZIJcKLH0JQFCpRdhIYBght8p/DIVlSYBCADtw89xZkVZR2WI51ZnnxK9NtmPaiG87WQ7z/dt2LeWwFFQj816tAHZWMDfXC9WJf58AETfE/SGhNBUApEJprVoTsiWrbL6G14rHazvuVmrg3d099FSgcyzRdr2lrSr/DGRVgTkVy7JCHZG//Z24+nvvwYnL+5ivV8iY1UwwLeVfiaIZQAdyvvcGlMZ5J+AflE3z1MeYVGOhzoxcTEON3NnZkRlK2dow0LqTwGoEMz9ppUqQwZFJ2+x1WeLK3i6KR+/DuW/+eqGw5zsAACAASURBVCyvvw77Ol9axOYomX3ar9CiRdcQ2Hu82R6da5XXoQTvOV9ps2yraH8/2ZXP6lpq8nRdZR0uBV8hlXtSfhMU8jP6tkdd0wbYCuPnn/ljvO1n/gF+8Dtvx/13z9F3KwxjRc9X9MMSA8crj5nAN+zBk938cdt0f47HLmEurUzTcaa5YwUeYaRtWVNzhSBTrKWEKwLA+iwaASer3gw11xUUePKpT+Pf/NSf4sTBOdxZnMJeO+JEk2Em0DOgiczsNDY5rgjSBMVjnZbpbubMcq+Zo+xtOQIIoQR4pbTMNCapaSXU5FWWCjoU+1IHsgkkNWsAWJQLtLQ4F0000PW5p/xgETU0VGQKJm3NaOVYQOBHh4BoQGDzhGzWZV/NZqWtZNXKbis0ebysPf8+rWV2r3DTgFSehF2hzuR80l1PwNT3K8MuQ0ddI9q0c93V/ctqyA0xkhrWNUk20z2bOvj+hJ7KrE4W3gOKgfnezJWngp4wizXyPZLkju/FY3c90j3ed+GrbOpgXQTaC9eiH7DqW7ScT8OAAwzKHCZg3di3R76x1MJDJ+UkIZ/vicejG5wRLaymvHXe2/xMQHvnKiswL0oB7FlGyFvqfMoBWGSFzgsdr4OVu8xq5a8Et6qprMbZWFDZ1pywk+cezSh6OojxpuYS3je55lcG7mqYYHNVWeJqT9XvEpfaFZqhxV5d4dxsB6eYN9xnmOm+HBm346BGmjYbVCOq4he0lG56tLXvTWne8mw3DS8pE12NR5aJ2mXFsHwzBpLCmzUqtw4B6Z6X7mVp/CflORvSDFvd5ERg7fxjO4TwCaql5TM/T/bz0TgRCnk2EfFwFMZBx4Gwu+dFc0PS9n60zazmPdDz1w1eXGudq657ecBn3089Z6SUTlLmmCu82W4iJ9SA5OdAxhpInc384mhc2EQ88P24frHpItTQmrtZjjUGHKLHq90ar66XWHOcMEN4voe98zfj+/7bH8F9b3iDGrtkjz62su8vshrLZomnn/g1fOTxX8LXvf4Cbry5RJ8dRfNhpRspAbCI7+B8aRkpxLMYr0+6l9/59b887VlO//SaKjBVYKrAVIGpAlMFpgq8hgpMD1OvoXjTS6cKTBWYKjBVYKrAVIGpAqkCT//Gt8SudajMuFEbNJjAIylaDAOp1DIUGAiAL+d4PgDwAwTAi7OYS6XWSImj7d5k9ZzgT8oDFKAJq0xuQhM42TvPG/uhKpNtplSFWztmqhkJG6QYFSFJ7+NT8duEssSmhyi5gct9u6trNJeO0F06Qn7UCQ5b7endcm7OJwVHmBf6/UMBlRSmOtaAGoQbVjfRftIb1S1Fa/xMAmJC0RpYn8jR3XAWs0cext6jXw5cvAX7Y46Wm7WLRUDvEcNqCenbIrOxDYvqL9D0hiJHep08k02oN4kHOehaxcYN8e01NDS3ckdqprDCPa5O2kInf9pxJWLIg7zByY3cgfDEG8kJBgqKBLRNY2yrijIsTvBcl64gBDes9ylbZcVcUYKUuqqkZOQmczmjba7zW9OmM483gVACYKnZMSgDmPVXDjDfL0Hmmpu4hT6TFs2EQmY9YWGZG9QyM5bnsYG2JAzHFc8xjgleDe5sf20LZFprJ0Um60QVJFDJ3tpKUot7M7QN1btWMybFr9RWyv8cAu4RABtAC1B3zhxN4JgAkE0BhGSCLVJY0vaTr68FWwiUZYmaZ7LMpP3qop5h53N/hpd//T9i/SfvxzWv7GNOK1HCO6ocyxlyUuOcObe0vjQoTUrpDYQLO2jOU+XLWjoZoGxrH7qxlZe9Njf6ORpo8VnYtpUKtYqAvvemfllhyCtcWpTo77sNF9/67RhvvRmXc+Dl/SvY2z2FvFVSNlB26IsGGWGyoLLHRQLAPh5fY4IRAQ46GUR+66ZRwQ7iGs8pD7uezZUDuv3ie9tKnXUlALYN84BPf/z9ePvP/Bh+6Ltux123lxi6JQbUGGjjPq6VeaxM26wPVZnVpAlOUxHMzyZMTmrg47Bnf38fOzs7OhRCi+SgkKBDytPWPOd1jznMX23DHutCWaIuKhRDhmc++Bn8m598L645uA535SewS+V3y8tOe9sBLZXwaa2TChVYCxjZYpdJmL5r5Aa3AZ1kXUwAzeNkvaWYNNxsqACmdbcmVfTQBLSPbwmwsgY7xUzNDLwwStfc5K9v12DaAjddKGqlRLWCMllrM5/cqn8q8t0cIHhJG+LIdmctBYZjHZUdeLgQcE1KjT+27PV6wMxVwivltkZucFJrymI/LK050pMDgcZXwFJZzIc6WJA5mnWSTflAOMv1muetZhb/PJusRqqAM6BW9Uf0VaY6aZ5x7eO4ytxgk8Ynbe1pJc3rKXjGNYZqdKl1DeeoOqaitCV0pmo24CXXVjVGyCrbilOb/G5zwgX5aW8s0GjInaC/FJ+Cib0aswiFpXoNu27b7RteDk00EBEkak0HGkFb2xMntfGimsvFQ00/cYMUoOe9nOulK6oxybFJkJhXblRYjgMuY8QL7SEur5aC0NeWC1yoFjjB+wCPPusFqQsOP8YQjIOg4cBIAIyqPQE82l6OBPxSo0vcp/h7z9OwYOfYlUo01LbR8JOeY9RYYLsIx18cW3W0qoZiOIFlwVV+HmFxwHj3Y42YsREmVghaejNTm38nGB/PTFaE+0s20pyjm0YlK4B5iTwn/PlblxQ/3/Bc1ZQWsvmk+OV8kUFLrLvpOYD3pbSmHcsCcb5wsqyP66UmPD1/+X3ktCAgH40W/DnOZ7o9ZCOO2rVUv8zApqI9K0vsLnYwq2Zo2QRx7gZ8zw//CO55w6PIKwJgjik3VQxdhnW7wrNP/jqee+Jt+JqHr8UNN5XI67WfSXqug2vdt+T6wmdHNrJwzFd11CXs7gFMCuAvGrzTH6cKTBWYKjBVYKrAVIGpAl9iBSYA/CUWbPrxqQJTBaYKTBWYKjBVYKrA/18Fnv4NK4C5MSxYG5vn/FmpHMNCkxt2ecaN7jaAWo6rr474+BMv4eoz+3jozN0CwDWVYVRuyA4xwZ/IyQ3b5K0K0mou/TmS76xkS5aY3Cw1UEqWn4ZpVncy540bu4KQG8tFbcEaDsvW1VaHVAcxZ7ToMvT7DY5evILh6loW0VnnDXnl7m4spbe5p1SdfIGSh+/HzX0CCipHkx0iNxGTqiqrBTiGgsfCTW1uFY5oFjWWF6/B/ME7UT/8IHD7XcCJkzhEhjXhCDfo+w51WOpy03bkhucx62Mrf49ZEQsuEMzThrSgWEzALqnLkkWqQXfYKFNV2tF+2ZvTaWOXvxdsLctj8IQqsLAuDfWzoa9VblT68Rp4jGzznfnnBEEItqpQX9lC0uNL6szILEy2u85K5DhqfbzaFO9RzQzF+GWF0nYjnYDDNszOQqUyk+dUl7VA3kb9KfpCZVUrCMmtZb7OQNy22/5Zw2hnOaamAFuhJgVigtDKiR1CJUhVrmyjTXmSpfUwZFgsmAlrZVNS8hHqEIKrBgnqM9uVOaRhocyaNh0BFqGW7do5TwSaY3wnO2++pqbVNMca50U0TlDFR3Urx0ezWuu9CX729oDyk3+O/Xf+PvDHH8TpK0dq8hgpQydAbAmlaNe9BaAJcLiRwOPQg8j2vFsA7FoakIcyzqQDecGN/QG91KAGjPzcOhSVbVFgXc7QzHcxPHArzn/L12G8+RZcnle42i1Vn2KgWtz52UXF69SgzCrDrrDzJuAg2LDSLppMjkEXfk+gN88xo50os1AFC30NpK6ua6zWjay2/R6GiwnSc8wQAvPvPv7Me6QA/ivfexceuHuOrl1i3WYYpVYbZLtMuMcxmqxQU1Z2mhcJCBKqsLYESKzf4eEhPv7xj+Oee+6JuWkQnezLvVYaIAl0UpEb9sN8L65Dypgucqxpj08IjAoffupF/NS/fC+uO7iAe/KT2G0HZaf3Y4tO9t+22XXDjjtsaPXNXzl/2BtBBapcUXl5Q+VHu15CKakB6SJB6MfRRLta5c1Kb6hxzPOkopJqP6kKA2xR4Zmv2VBEaO4M17TWJPt/Xquen8/1hmtKQEaCruMWummdoxLajT7OKk1qWa4xrCctlpUfXDJD3MBc8CvWCGVyx/1Na2DYWCvSWuuFbdHTPUPrVUBTjUvmwQbIk9V1XDc1VhzLQ+Z5cG4IylEl2dn+Wba+uRXY7H7w51Nx3aBINvW0xg5Yb2DL+hqic73ZbbeZrFo7OD95nFkmW1xqtxf8uYCIWusC8LGpwupuqx/VqBBNIBx3CdB5SXAUg8Ym4+2HAQ3nT0EA7OMW2LPdh50kQr0rJ4gxF8jkfVZ5zYSNVOAKBg8CewTAVeR5qwmH9yreXywXF7inPbDssMscbMlgJvLLRwd4uVlhqAqcque4UO3hAmbY6bwWDSXQ5D0qPhe0Pg8eO906tA5wjNBhJBp4aNXtk3BD1EYhLheHpIBPudXJdYTzNZqPtI6VtnPuGkcOpEazY/nrHH9S+SqzNzUGWF3OdUzHFnXn+fNnaZdN8KrGsIis0NodDVkenzzuQgCYaml1Zmxs1LfxGGktTffg5BSi+1I8K9ky38ejL3tLb7O/4x6fmiVSw468IeJZjj4GKaNYvQTxpfuxnlX9fmNZ4wAtLvVLXG6PNC/mWYkz813ssYmJ46AscEAl+LU34nt+5H/CnY8+gi7rZSM9ZGzK4RNohXZo8cwH3ykF8Nc+fB0u3pgjK6kpNgDm1ScAZnNDkTGiIllvfyH856He/83vmvYsp392TRWYKjBVYKrAVIGpAlMFXkMFpoep11C86aVTBaYKTBWYKjBVYKrAVIFUgY/8zreNzngzpDE03apYqAJ29iUhaoWC6gcqXNsMl1/u8fHHX8TBs1fx8NkAwNxoDABs5Yc30JO1tC02rWTyvmAA4FCsJgDMvyOg42Z52hBMVsYWDYW1riwf09kkLYslSdpUZG5sYYAoO8qxRNlkGPZb5QEP+w3KxhmUyvMViOKGdWTayTs2LBpjs1r5fQSh3OyPzF2pWwIAS+faluiqDFk9ohjWKPSzNbDYxeEc6M8WGG67EfNH34jT996L9ZkzOKhnOOKGfz8KqIBqS2780kKZ4DAUa1bieKNXm//amHcdC9FfZ14mlRq31H0tfO2UVRdWockiOf1sghFJ7ZmsG6UUC8tFK+BCBRmbvMrd3WRZ+vokUGhImNS/cb1D7Uc7ZmZXKjPymB01LXaTyksAvyywJoyUQteKWX+xLtv3HJjVWxEyuQmAEOjo6GgDogkQpHCS8nMd48uvt3o1ASnbcxJ8Jattqa+oXAxrXCvxCKKTitwW0+umDeVuJ2U21cHz2U6Infh6Zwbz81rCR0FagtKAX20n5TOHddOssZjNhUWSYtu2n4br5pCEq35fXoWaNu5SmVqtKdtMjY8B62al5MsTJ05I5VzVGa6ZVcD7n8Wrb/ttzJ/6GGaHR1JHqamgYROGmwLShn8CqQlcbhSRdPgMIGmIafWzMCEBg47b9c0K5pT26AIA873LvseC47eucaUs8fJsjp2778bZb/xKjHfcgmxnFy/3a3TliKFrsQDnRQkq5Nl4UVGBnNwDQpEvu1eCp8gAFqzQePEcqmoCQ9dPY19AxZbahN7JAtpm9Ky1ISEV6lSXWzFqdTfr8LEP/RHe/jP/AH/t++7FA/fwunVYd7kyOGkfKggqMMkmAGfDuvFgm4+8Vdkdm8NRvwSaBUx1fLQp79G0a70vVXReWA0gCYt0ztFMwGMnQKVajsde5XN8+EOfw//1E4/jusMLuKvfw14/YjbymFfoCK3FgkbNf1nvhiqPa4gbhgaD3YBNVCOycYWZs7LYLgqNZ4FAKTNDqSo79AC7gogEuYRGbKLoBBVnsznKJnKdiV+4JhKgSj3qvHPOE4JFuS8E7OT3ktKbn53U1FoxMjfKKBuaY3KTe++mE4Fu5c9zjpbb+yEhNM8xnCI2ivJQ8ErPHA0k/GzB5ciBZc0Nm8myWXefdzqutFYq1zkapzgOmWNKqE5r5Kq3elPZxWwuimajBI7VmBBNK7omVKQGeBYE1TEYCJZhi8734nXVdeRlznMctY3soXeyHLsEgnHespTmOOaxE0trPRzRtLTqNSlUJna4f7DWUpsm54S4ny0HAng7FWhOCewbUrKxQHnKhPmqPcdKjAu+H10ZZEISwLoqwPdz1AMXux6ZmlsKuSHonsn3rwqsmHOMAS81R7jSr6UW3c1r3Dg/hXPVAjWfKwo6hQyYdSPqkTmybILQ2er6yW+Aqmwdc6/mh3l8NrNp+bWB4WFBv1HAHrNmZr3d6OS1ia/kNWIDBEE97xu+tRucJ2U135/npHEY90vWl3VWHdOYi3lhG3COIeYfx6NSRFm4uS8gaqB3q+EJoTurqrlWREMej80NXoa5yfLbDQ+uT0rkTrripPoNUxZbXx9rOEtrxnFlc2pi4fFyPVdTHpu1BKwzKcHZ2DRmdrpYdwM+vz7EpWGJrgR2qwrXFjOczxdqZKGteVMXOKgqrE9fj+/7H/5n3PHG18vd4IjNDv0adVlgVi0EgD/w2C/jI4//Ir72ketxy60zjPnSNQcbIg3GeamLnAEEbMQwkPcUcOMj75H3/qV3THuW0z+1pgpMFZgqMFVgqsBUgakCr6EC08PUayje9NKpAlMFpgpMFZgqMFVgqkCqwPO/953az6OtrFjncftecU9bbvKLiocEgLsuxxUC4CdexP4zV/Hw6btw484ZzLkp3bcYBIKYrRpq3SzAXYCMZF1quOyNSeYUesPQwIibawSaKZ+Tm5NFwLZkLU3ItVEOhVqZn0sloNSgFTdWaf9IS8kBNHacoULVFFhfXqJ95QDF1V6Wk9zMFfxVHbhxaitGZbwl60MenZRVYTMrq1XnKkpxFTCq7ahMoQ1nabicJCxVjiZrDL9OLbC+eB1OPPgg9h59FP1NN2F/NseRhE4Fsp5ZtlYzGkJbYWaQy03GwkpA/dcL9vDHvHEeHEjWhVtFpDdXnTvJDfghYGSCUMnil+ArnbMgs0CeoaiVrb5uUkkS3kStrBIkBLASj8eUbJK1DR3Wqd7wpbLUB2pokN7X8h4z9ciD5rVlpjJtlPV3Vp5S3ZmgtceOsz4JqpT1yU3iOAYrBam4taKMP6uMxDh24T3BP6uGuTFPAOXyW8mqsSQAnmxgeXwewfw8gfDICeXPSJ3OPOFyrvN0fTgvmMdIa+dWirx0Pe25GdDUYciCejzmBNVT7m9cYc1RZg2rmULkq0RJtXuokkcCDKqixw6Hhwc4ODjCteevlb1t2Y6Y7+Q41bTA48/i6s+9C/WnXkDB7M+xI2IVhNkq7G0hvm3K2DaLaLwQ4mhMeQyyhrb79HukJo48J8Bq0TAbl+dPxR6h29CiXcxw+cwpdPfchfNf9VXAHXfiYGeGdXuIrM5BpR3rRdCdca3h57DmRU2zZfRsQAmgSkUda+q1yGOFsMRzyBalCU4LytP6eb3aNBnwe0fLlXKdCdSo3E72zylrNilEWaePfeg/4dd+/h/hr3//vbj79hIds4nHUtck43Xg2FHDg6H68RznZBUrGB552PyZDcSVO4KV+7SItsKe58Ya2NraSvKwYw5baqmIZVUeCmEq6ymcFpyd46mnXsK//YnHcf3RRdzV7+Jkn2GODKtuKQBcEHx09mkWUFKeaI+82uZxU02eE2qpYyUXmCEyEXgiyK1rjN3gXFbO3WPWs1KohopXqknCHQK3sI49SaUjf0+bZwI9XVufa01oRot4WlIzO12g3a4BWmM4/mKtcZOJ86edURzgTUCTy4ZdFAgRk/OEvCti7d+MY1l/J8v4sJlm9mg0osjqegPKrILnF4E/IVbpMPdN847t+3m/i8zYuJ9wHWjGTnDUKms2MxXKymYt1NhBp4OewJTrp9cgOSYQ4MmO2xEBtkDmejSqvoSculTRkED7ajkK0N6b7hC0j6eF9sZEWAUKi/7Ic+V9QNfXjV52gIi7RIQe625+LOtaqvGIXODanFwqBH8jPsFU0vUgyBXcj4cENm/Q0l4V5XXNbUdOSConDt2eRgF2Ktw5Tpdjj1UBXOkafH55iH3mKGcFzs4WuK7examxwDzu/VJksyEnlLKEe2yWEPSVGz4txGmp72Ny75WbazLOr2h24tilylkNBhyPtOVvW0VRUNGse0Gs9b4/u4GM/wvS00mF94Y0lgPosnkgWYnzCibbcGVW89kj2S3HPFPzFZ8BIvVXStdoVuMxE/Ty8wh33WTE5dKW/G3fbK5dWpO8RvkeuGla4bNI5FnLUtrmCJv7sk42VOByD1C3gIFuaqJQfnC4FSj6Qo0ZeiLUfUztZZz/ANYZsMxHHI0DjroOV1bUdAOLWY2dosRJ/p+VmElBPmJdjFjy+rOJ8eIdeOvf/h9x26OPoM06HPZrQV2Ol7qYo+nXeL8A8C/gqx48j1tvWyCvGlvbM8s9Y4OC3hhlPpNlOe8JtqZ3o6RdDQrc+83vnPYsp39qTRWYKjBVYKrAVIGpAlMFXkMFpoep11C86aVTBaYKTBWYKjBVYKrAVIFUgQ//9reNzqTjZpwfsQyBqWbMBAhlxZvRInWOfCS44kZ7jv1LI5577AVc+dA+Hjp9J27cOYu57EG5ae3NSMIvKUSygLsBgBNA1K8BE5VP6HBUgSN+X7mViWYKpFH1Z2vTBJNie9jWpJuMQdtX04JZVEJ5esyg5OZ3hmookTMS72qD5vMH6PaXyNaDNtOZHctN+kxQxepfbQJrE990mBu0A6FIqNBUr9g4ZRm58WylGY0ovWnK48gKw0Nl3ZY5mp0aq/NnUdx3N86+5cvR33QDjvb20Nc1OmaZdnTKzdEX1BvRPjYT+ND2OG0ICXu1EU+LR6uGcloVBghi9dbtWhu2dVWrftqkZZZeKEjlMhk2vsdVbbzu3Nx3xqVVP/WsMlAO9SKhga6FuGcoZglCZbNswMXXJwvhBA4TCF6tGtBCmZDYm8qsG7knrz3hCu1vOwHZoqw3wKyezzQm18t1ZBobsrDmI/MxR9vd8ldZXROUy/aaG8s+NuVpyqKYIM1KTFvlJnttj0XDpmSByQFt22iety2ubVu+sRjOfL4Cs1LP+T2StTbPj9DOs40b4cw4JhxnDa0eUtND22J3sYixTmVW2EyG3og5oLLmlSLd842zgjali2KGGcdt20qhRE/UdddgPpujaXjctjW+Ji9x4lSF+ugQePp5HPzsr6N87s9RNLR653tzDegFihKAlmVushvWPDTsECgLFRznsi2SrWKVvbUAhZWQGb11OWZZ25JqvVLwZixzHJ3exfLWG3H6G78W1SMP42oxwyGhcjng6PAqZosdidwJvbN2LTjWZwWWWYEdZmE26/jMUEBzyqp23qQnUJcl9myOddiDp7Fqy/iUR06ng1bjkz9XMjtUYK2XMphwkV8cA1YY53j+qf+Ed/3SP8Hf+KH7cPftVBEvsWyprCT4skKTakVBv5iHx1XAfF/a+GpOhfKPa8dqtXKe9TGL9liarAJXfqpdHAyyCzTMwQ6lvZXKycaZrgScmxnGco4nnnwR/+onH8O1V6/F7d0COz2Hy4ij5sg2u/WOrJBpKy+wSQjD+UgAHI0m+sxuxDxgKsEcM1nXjfO6ORf5RVWmlblWokphKNgbNsIElRxvVFeXJdZti534Hhe3pCwUII5xyfcjyFJjiCyOuf7EHS4Uu1xvNcf7QRaxMuoN1aqUk4SIAurOB6ei0b0uzsaVM0YcL39NCl9DeMNB2RJvGnT8+YLBJTNLbdNvi2Q2R2ztcZOCXtDZS4IBtCyZDXHpCiE1dVWiDxWl5hHdInS9gLKaWYWZMoyl7jSI57UgAFa2dp5jzvuGjo9Q07nMHL8N12D9POeO75u8ZlISU00e91HdJ+K+rKaXAMAanwKXXseOu3fo80LRymVCgF62zo5HkIJbdza7SQjqyjGAwJfX3tnEUior5kHaUHS0VQ8rbjrvK/85Yh94NofFiJfXh3h1f98NL3sncO38BC6UOygau1lUPIe2UzY65+rALHI21dAuXGXg/cHPEDXnIevE+c8GtbAmn8kBofBYDMhJNbyOWcPJMLNmw0JrO3nZOEczgSCi7LADGHe0JmFDV+QYJzX5xnLf80YuJJqXfq2uv+YGn6fYZkQVtceBsplDKUw3C6mCqR4W4/axWBVsRbZVv6yx74uC39FCwZ8V6OaYUD61m+X0vOSb3hYCa/pEJILWf9eKP6Ns4nDf4H0gzRU1qfFt5O8+oqeNdwHso8cr7QpX2jUa8NpVOF3NcW6+h51+RC2nATsT9JUtvw/QY1XP0J+9Gd/1w3/HCuCqxXLgO7DJZcSMTWvjgPc/9nY8895fwDe88XpcvIGTndeB91/Or3WSTWs9Ts0WhMBJIa4mo7LEfd8yWUBP/9KaKjBVYKrAVIGpAlMFpgq8lgpMAPi1VG967VSBqQJTBaYKTBWYKjBVICrwzG/SAnq7UadNPtmSWo3Jv0v5fzUVLmMXtqclLn2uw3PvewEHHz3CQ2fvwcXFGRSRo9jIhtib2YIusSEsi+X0ebGRy41IK36T+tefa7tNGWvqi8ofbYtLIZI27KlA5dYmN6wN25TPFgoyZpmO2me0tXNGaNv1qArCxFKbuP3VBu2LV5FfWqGgvISfXdAmc8CM4Iq5hdycDSXjkIeFtamgzk1qJm60KpdORpEBr7e5nNxMFSQNxchIYFwV6GYlmjN7yG67iJ1H7sPigbvRX7iAZbmDtiOsyrHGimay3sCl8pFWmEWNtrXalbvUY2k7whIVuGVOQOifN7yUqknHGTaVYc3Jv0t5pyl/1Ha/wiRWjaXcw7guhsajoLKUegHxk810AucpW7dtnCssm/FNVqIBkJR5tOvkBnxYIet4da0JCagUblHVuX7l2CCUWy6XthLNQ4lIk0blDDMDNRSAx8C2ISwtmQlA2SAQfOllbwAAIABJREFUeb7RAKFt9tREEICB405QVsDdoIiqbimm07gNK07XjEpLZhUzs9KfxWPymA/oEfbWhtIpe9iQmF+yhQ1obftezgOPe2UvF1R+We1NWEWATIUa98n5P2uprFdSO+a4JltbKZMqcL9dML0scbo7QH31FSz/9INo3/0BzJ79DMrP70tRSNDU9C3mrKlsR3mMbDhwFuzWEtpjmpCJ41DwgxbcHKMCTZHTzXlL41StITSiJmgNNTHn4nyOq3tzjHe9Dqe/5k3I77sTr84rLGOcJagSUZaqJxs1OP/VpCKgQLjv9YTgzcrjyCgOxV6yR1dzgRoBtupkj3+C385NCGqSIKzb2jHLGhgQlE32uGoEGAZ88tn34dd+4f/Af/39d+COW/jaAcuml1JRudpsPmjXsroV+gxSqePlHGDWaihGdSwj4WPobiWM9KLatmsdG5W9fK0bGjgevL7yS80eUiD69xyTmj8jsDebI8t6oJ7jsQ+9gh//F3+InRdnuHldS0TfMulUjQi259WKxvU4gWmuywkIJRU91/k49uQoIJVpNIloHqV5KYgkWmdgpYzNXk1HkifTHr3jesAa0DrbqkuuNRal227dWaDOmGWzkjNubSEtqCRa6CgBKjXVlEDgZR61rb+OgMPWRFvOEjxvNsAE9E5OAbZoNpSyYYUlj1ZPElTyfZIS2WOUCltnzPtaEBZLQRl58hrb/B4zwSWitnUyj6fjWAnlrhqHImOWn8/7l9Z4zgMdsMFxsulNRNl1i4YIvj4iD3TfJXCUxbFBpUogKGuIb0DM47I9Ose/foRqZKlVqaq32tVFdXF9Dw/3jACLygfWmuz7isoo52yPJ+csO7PYx1a6OYRrc1iMN0MnRSY/31ncMsFXAwmtsnmv5tgqQ438Stliv1/hmnyG+7NTOLGYY4eZ7K3PsZNrg3zu/fnM+R3d9MK/4mfzuqT12b9yDSbFdC2arsWO1grbrqe1UZA8xqrmJF/L+3VS9sZ84drhz3CzisZiNqBp/bylOR1jUzCU4yQ9q3EOhSW0GgDUuGb3C6vdCakN2bka04bdFtbOkXZUgMewvQN83fjEoTnOYcX1SY00nrdcvfi8RbDM60S1uObgxoI913qc3GN4n9MM0+vpBOAxznG56nhXGFHrnmUXAUHUotbc5svY1HQwtrjSrXG5XWPFOZFn2FsscF1eY0/eLrZg15jVeNFExiqHmgAYKzCcvwnf+7f/N9z68P3oigPQtpvHUDIfnTUZR7z/3b+C59//y/i6L7sWFy62bDsAslqAnGphNQO0PO9OzRyeC8maO4Y/gAe+9TemPcvpX1pTBaYKTBWYKjBVYKrAVIHXUIHpYeo1FG966VSBqQJTBaYKTBWYKjBVIFWAANgKPasWEnjlJia/CNps10u1UYeCm/FSPBEA9/jo+z6L5XMrPHj2HlxXnxQAplLO4lgDXNo2akNbG21UpSS1ZlIEGl4og3cDGAOMEQrEwWpDlj8jiKotyE22KzdjuSHJrT8BmrDgpAKHqkSpGeN4qP6j6oXZugSVFXdDX16i/7MrwGWCtQJrqvXGQTmA3EhcZt4A5saiwF84TxPC0dqUW9TeuLUSmPly27zjULto8zNy+uysq43YluKjWYH1iTmGi+exd/89OPXow8hvuQVX6hr73IBvIKUXN6uHnDaqVCIRNvRoCd8GqmVyFH2Gri4wSk5J6Esivc0YFcrRBj7Pwxv1vLYpz1XfUX7woHxRFp/qW34lRVcCTJvt4shhTvbR3EsWcInmAQGeUG9voWHaRGfeYeNihHWiM3eTCtOq4vV6jap2HmUaI3qvUJQliORx7CYGqcGlygsL801mb1i+CtVY8a38RVh5S5hGuMT5wDxf/sysnoX1sxVPyTZYUE/KUH9WUdSyMk/zhz8rSKixapWxlcidVKRW/4WV9rEs4+NW2QRGeVahoQpLwtoB7XrpDXPViVA/VzaiIHtkG0tp2BsOVvOZ1FKkJFRrzaiQHjOc/NSncPTux3D4xAdRffZz2GlHjGsq/cI6tO2woI1yABzZJked1NihfGqDceViU9oXFq4c3FICEvJSOSuFmO3CtUlflZqDtG9eFSWOTu6iu+0mnPuGt6B+8F4cLGY4WBMYD6Hg9tjsOo9njU9CjK7xuMgzrNa28E5rjCG/rVKdZ2nomsa7AGk0nlgtu83kFYCilaxspF1HNUuoo8LvxWtD+Mx1kmvBc0++G2//9z+Gv/J9t+LuW2cY6IYw5sps5Rq4M5tjeXjV6smNTNWOB4vFXOMmqSZlA831kGvbMet0sSrWc2RG7mxjC52Uy1vFuxsnUnNHUpYTqiyKGrN5iXK+g/e8/0X85I//AS5cOYt7xhNySGiZW65ceGCV28pfSu/IhxcYJZjTvYDw1ja8anSIpontcViFb8WvQatgCtdCWTR7gadCVcCJsJpgiPnYAZuca51gIaGoIVpSSXNUKmdcHUB5WL3bElmQNPJpDQutikzw08pETpXIMFWjhtX2RYBSHZ+AtFWsutNI3W9wJ0ArdW8lOMlGHK5jXAfVSBONTLRsVkdO2FzrGKTYZnNLo6YJNc+EOpf5t1RibqBvUi6HQpY/yXNMAH3zZBOqUF2PgHbKfpb1tl06pEaX6tM281Sl80uOB0qvdjMTFe+87sxJ1f0u5kUX8Jf3Ed6XmQVs8BsQLH7Wa7mbs2RVzZxekd/In40x4ePcjhHPj9zxCZy/YbvMe7rAuBTVjjKQNTvX6bFQbjKPO4HbF/tDLIsBN5w8g7uxhz3O2fUKfUNFu5upaHnMNUlqa+LIaCpQA9oGSLpZJYqkOZHiGfjdOu4LqSFD8y0gfwLFbADRGORafyz3W1A9LNY1L7RGhpI25ZrHc5o+f3MYVgHreSTWbF5jjSP+z3ueLNtpuc8miN427QGl9fzBZonIOE7Anse+Tk0MvN4BgJP9v+zdN3m+tsH+wi8/B2nNj5rJPEXPPYOeedRYwunQEfpu668sc0HnCm2V42re49K4xivNEQ6blWy0z5YLnMnnOFnUqKocWe8xypppbeBY47gLAHw1H3CZ4/e61+G7f/hH8bqH7kdXHqDl/UjdbB0y2n2PGT74vnfgYx/4FXzTmy/iwsWGlipYN5yntvSvy5k6I4Z+7WYIKbZTE9G2kWvKAJ7+nTVVYKrAVIGpAlMFpgpMFXhtFZgA8Gur3/TqqQJTBaYKTBWYKjBVYKqAKvCR3/7O8TggS5uXBG7JspaQgRBBNpMg9ODGXolXP9fjI+/9DA4/ssJD11gBnHMjTZt8ttEVZQyVkUCw7CS9iy2QJyVQ5ORJWWdwyOPYqMi4+SjoEqraTc6gFXFSTREwR7an1MthHV0TOAvWWAmnTd7YELfiCCj7ETvLHHhljaufvYxxPaDqM+TcdCYQpHqmyFFxU5HqpNh/lXJmk83HjeRQLWv33iAsAU9tnIbiWRuioQjlFnhPm90yR1tmGBZz9KdPobj1ZiweuR/lA3fi8OxJtJghHxdoCZNYpYqVa4BhiZo7n12GsSM4naGR7TWPxTbarLsVyVZEGo67dtxEl8Wm1H7O9UvwlNdZakhZgCelqpVHUizK6tkboEnVbeWuGUcaS1bzEJSFMvNYhuxsVmPdrAIAO+PY70XYawgjhSbzgrtG49C5p4SorTb/bRLuDeiU85lyo5Oil2OY7ycr6XjfpmukAKWK2WpLXz/ZQHOMs6w9wdxCamrCqgQTqd5V5qXoVdhuhmpZQsMY30lRnbKDnUdMi2ha8IZl9cai2La2rvs2H9HW0M5k5jlLsBYgUorAgUCMwklaWBL4DdpUnxULjAM38oGRKt6sR9E32M0G7JY5uuUS+//q51E//ynMXr2CbLkU+GZNZAnrYSQ/0ARJnVHs85XdcBk2pvwhAgxzHSvSAhZK7aVr6sxQqjypsG/QoajmaBYLXNqdobnjZpz72rdg78F78WpJkMNjpkqf19kW2hubeqniTELYDFLTGlfKakPczVfkmGsUKQs4AXcqSgl1De4TPLXKOM0Vj0e9NtTwtgU24PK66YaAlH/63NPvxjt+/h/hv/qe1+HeOzxuZOXO/F8BMKpBDTpt10tb5pR/DTU6JOgsiC3QavCU4LV/T8tRW1EnMM3fc1ymMX48pzPNa63JHDtFJWV3Uc/x3sdfwE//5J/gdQfX4YHhJOqRqvNGQKXrRqxKw1g1y9CaOax7pb6MPOA07wXxYgyoEYTQRLbCocintTlzXKsqFPWEj6mpwzbQtpi1Gi/BI9pm83N1dQLy6PdUM3JehoWwzfANFjlfqJCmswABJeGb1bFWr3OMKhM1FJayjA0lMEGgYDXnoxpS3HSUflYKWkHslIHrRpOyKn09dc8xNNf9LHJWpXJOq1pknfKPtsh2dnAcoGMC2BwU2eVW3sc4iGaZZJOsTONQgrqRwX4anoeRTxqAlYCQmadU8xpIsgHFDgz8ki2xlMfBGVUnrwXpns1zpLWxYHtktFqFHpnDzEkNUM6uFd5zWA83gsW9ONTsVBFzPljAGTnwYVWtH6HqOFYgZU9zPkgh7vsS54cUu8gxH9hswdthNJ/0Iy71S7zcHCkj9qZiDyfzXBENXTZihhL1QGg4YpkxZGGQfTCzj7XeqnnJVv7Jult24bxOMSbU0CA1fOS3hxJWOfOCsh5XPEfaafN5ZdMwFMepe+ZGWR7PNWySiXtVmuN6bkqfFWBYzQfKD7ZFelLNUjWvdZrXPxrOlKscx6f7LGvHNTCznbPGbKjalcmsbGRbJPP4krMHz1lXO9T/ugOHgjndvzcNLsknPhZPVoPtIKw57yUpZ9uNZaMak6oBuFpkuFL2eLFf4tV2qXF8spzhXDHH2XyOeWfFd0+faNZAB5uhz92MwfVLCmCqh6UALjCeuwFv/e9+FLe//iEM9RHa3M9z8rgfeVQZnnr81/Gx978dX/P6c7j2whr1nDVywxwBMN1jypzrF5t1UkOfG1t8n/GvD37rb057lts78fS7qQJTBaYKTBWYKjBVYKrAl1yB6WHqSy7Z9IKpAlMFpgpMFZgqMFVgqsB/XoEP/9Z3jIICxyx+E8xLm5RJHSyQw8w1ZT8SAHf4yHs+jcOPLPHQNffipt1zAsC0vrUVpYGWNqTT7tgmkzHsNyXiso3gBiLE5jaPKcHpBHWolkrwOKku+s6b7P4Zq7t6wjUqHan8InQYrCQcRLGTIonwxuqlRVPipRdewac++VnsYYabhx2coJq277GMDUWqJnke1o1SNcQNV27SO+8wAV+pBJWCvFVLWfDkbEVvohvi8WiVl0n4y8xYWuzWM6xP7mJ5w3lkD9yG0298ENXrbkUzP4VlU+CwZyYwVXpL1OMSe9zVHTK0Y4kmpyKTijJv+lO9lbJKZ7UholideN2gTXRayRJE8X+CGWf2WomY1K562TErXf+dN7MFUiLrV3upBGqxHSpAT3tPWVKn6xTNAdyMrkocHR3FODFMNFxltm6ytk1NAQZ1BtADmmZtq+MAE8oijN3XBMt4PEmJmACwVXG0LLVV56xiRjP3gAm/DayoqJJFeKikmStMCMDxZZveLWRMauUEj9N8MbwyjCE8TkpMjXWBIcKMLZDiBns61qSY83sSIgI7u7uGoQJFoRKkpbAUh7Q8rrBql8jyRg0Ms2wuO+qeUJCNG2OLU2OHGbe8P/cSXnnueYw/9as413IXvUfbrDUWOcZzbuYru9IZxbaEt52ooTZzbA18CL2kPmt7FISdhLICclbI8fowN1Nq3aETXM/pEjD26Msa+yf30NxzK05941dg/sA9WFMl2/CcMjQSZxFGGsQkG9Zk1ZwUZsyzTTnKyRpVY1b5mlv1b7JY5lxQY4TGkrbtNQbT+PJK6RrThpVgks0KaZ6nMWeFrRsLCOM+/NQf4bd++Z/hr37frbj/zj30fYNl2zuDVdbzBeY1rdupNrMymeM9NQrs7+/LWppfOzs7Gt/OZ/WxcAzxi/bn/NyqLvXZWnM4Fwi3WluP8z353kmNntZ1zlmpd+lyUNZ47PEX8H//6/fitqMLeHA4iflI5e9a62ffjhhmtFS2UpoAm2BLDSBUzYfSXpa9gvsJ1HNu257aDM/K040DANfO1HCieABbpAtWyiKXSuCwdnd8ugHZODqnlt9jo0TMW76YZq18fyoAbZVNdWxkdVOdGwDYDTA8Fp+TM5N9bFoHAiBTVSqL+3ARSDWW6s8+yZumH+WphiJVtvRxrHYmoLqZteFcteKZ9sRu6ODc7jd5on5HNxnwcwgzVxy/SWEZKlPBbVl826pc9x45Y2ytgd1oZNitcU+YGNbai6rSfYFzXVCS84TAku8rZT3vfb6mziO2EliND7EOGLLbBlhGwSkPNjKppV5P+d+83moq4drlJiHdG6I+7jThZ4SaOmUQy2GjV24u30/582FfnNZ41qzLDalnLTCyzrFWV1Swo8cLy6s47BtcOHkGZ3pDwnUO1B2ww4eCIpdKmPbSZTeAjWMaC+EIoOcL39w2c9FOGrarTtBdtvGC2bEOsva8Rpy7teeDmg9SfnUof5M1usaz8rEJZAc5JGg88rxTQwRdJY7lK2/mtfKDY+UiWFUDBx0IrIrXnMlGQ/+AsnIt4ZjgmsFjPuZMot49Rd7TUtr3HB2/3o9w3M0Wyh/XOmCHBMU4qKnCTXvJujrdt5FZNc/Xt8xQjlrP2MzFz4vGiU8OS7zSHOLq2GE+m+FsvYOzWY1TY4mKNVL0hRXQWgn4njzgwmsHz5/jjakeBMD7dOo4dz2+62/9L7j90YfRV0docivdOVxook6jgycfeyeee+L/UQbw+etWAsBd7yeaLGdDnXkx79+2Q4+b5iZSw+vIBICnf3FNFZgqMFVgqsBUgakCUwVeWwUmAPza6je9eqrAVIGpAlMFpgpMFZgqoAoczwDmn5N1agKyBn2GbtxkK7JBtpHdUOLSS60A8PrjDR48cw9uWJyVBTRViPyyapS7ZVZqJSWUNuYjE5jmlrbg/CKb07BdTCpgAbcE/5weKWBgS13n5kmVERv4LXfQCVeobrI+TJl6VP7whVSUSVVWlrKg/eQLL+HdH/4wXrp8FdcVu3jD7Dxuz3exgwINLZ91Ct7MVy5lxnctAgLbOpKgxtl2tG2lvaStrtNmq15L2EAbZ54voSAVl3Tq1X4zwTGVaqWg3cGiwtHZPezceQuqB+5EedftyM5dxOFsD21OiETgxk1XKla5kZopb1RqN6l6bQMtyNB2qIrKUEaZsoYsBBesx8betgyYHeA0gSnak/J0EvBxoWm3TOBsoJo2t3nWPe1EQ62U1KCEDGksEVolUJfASgIwKSuYwCxtrPP45vOFamQ4HRhe1MjgTqrCgO5WqFJt6L9LXxqDAaX4M4RshivOCWVWMX+mlR0zZHFsFR8BCRXS6RyOqXSZdxtjk9AozaOUdZxgGfNZ0zn6ZwgPWo1dK7DjOKQsNCSXhSdBfYAFqkc5RjQvCdtYY2bdBpCVEqxvBPjywRm8zlgeUVP9e3SI7tnnsXr8SVz92J/hwp9/noRTyuJR51Ci4NAg8FM+5ChradpfChakeSqf15jfoTgkiJFNOdcAKl4lGTRG1bihEo5/IDDmYMorHO7tYLjvNpz5hq8A7rkdV9S8UCpjcSgKrIpQlGs628qb10tK8CpgvXIoQzl6LNdVBrYB2gzsbBOs9UcNG5Efqmu60WWGrbOvI49ztbYFupR3hN9hc0vl4XFVLoHcU3/6e/jNt/1T/OB334wH7z6Jo6OrGLICee38aymAYxx5ffS58PjS+SUVr8ZNZH/y/HgKVPl6rFh9bAC+Pc809pxPHBAr1nC+H18v6MxsZmZYVnM8/v6X8NM/8W7cfHAO948npADu+5U+Ox9KNAGfCKkEgcKq1mzH6jtBIYoQiwxrqdylodyowIOxbyC+GjCkNPe6x9M0XPZ15DfSOsCcTgHgSDTl+OK9QFEAGqdWSWvO6/5jQKXxGi4UhL7KamftqBDdyJQ9nkS64hqn9YLQzcLvJIU1tNxahlsVKvUt10fCtbKSupbwnNbd6jAilCdMz50Vy+OWNTzPN+BsstYVkA7gqvHBNYnnROjOu0+MU821AGfq/wkIrHzkmKOpUUPZvqmJQKpVS3alEabalecQSnepw6PJgNbAcueQa4T/Z5MJFaOEmoSTyjvWGuvGBK39qpvv954fhoGCzHIuiAraT9sQWRbx8cwQ9tBSYesum+BrrOJFjhVjAyK7WM8CJR0wOszWXA9LAWCOk8VYcfHBpX6FTx9exnw+x8VyofFE8Ek74RntfLlscj1mxAUVqLSt57WJJpIEgFOzQGqqUL5zUi1rToXrhxw/Iss4rpmaJGTrLD18gNiA86mxRtbwGolq7FENY/5K3RrW8+k+x5rxXs+v1IRh63GuM3b+UCR7NOVwnNPOWeM2ngP4DMRrzRVP5+t+Ms9DuT/Y9l7Kfz03OE9YCvAA+2rgiBxpNXlE45Ogb7h66B4pWDtiPQxoCqC1DYYah2o2ZWDEUT7g0rDCZ5YHmGUFTpdznK7m2OO9ieNUcR8jRjbyEfZyOAcQ1j2GMQd8TzUbFGjzDPt5jyu8VtdexHf8rb8vANwyA1hNeTnqiufH58MRTz72Djz3+NvwDV92Ha6/yDgIWtzzuY2RGJ3uG2M3KmrBawafTUMdH7ngnHv3/qV3TnuWmyev6TdTBaYKTBWYKjBVYKrAVIEvvQLTw9SXXrPpFVMFpgpMFZgqMFVgqsBUgf+sArSA5sbccfi2UakEnEiKR24Uc5OMG8Ftm0kB/PxjL2D1sQYPnbkXF3fOSG07Zq2NOLmhF9BGm/GxuS+FaMrpDQCcPj8p3QRujsEcHpNsbsMm0GDaG8lWWVKBFKAv1DeyLpTqhRua3HwdlaPKzV1uNi7KWtvLn7qyj1//yJP4wAufRtMNOJfNcM/sFF4/vwZ3lyew29KyNsMR3yNyVYvRQIewSpvpVJdxo5MKLyp8CHyovqEtKPOGY0N4Y/2qTzZAaPMeDRXD3LgcgTk3Z1k7bmIzf3R3gaPrTqK46xZc88Y3IL/9dnQ7J7CsFlgjxyGhJTP1mrWUZSpDWDCzXg1zbMOWmIpCqtqUzRwISZvy3DSXxa4tvnk9CGm3UJU/HzanoTTsCKBZj5QzmTa/wy402aUKAIdVcQJe3PgXiCqsYEwANwERmQ7Lstc2t/xar20BzetudXonaNu1jTb2E+RIMO24kjmB5DS+tIEes8HqK290U6lrmGW1bxXZv8PQomL2pKynra7kuUvZuLEN9rG13SqAngEuj78oKkEaggMppAR5+VkeI4bEzqMkTLFVNJXQzLfskZc5muURaOtJ2KXjLzI0AYBX65XG0mI2R79mniFhWIfZvECdD9hZLVH++Yu4+r4P4uhPn8Hs0j7GgyOcYk3V3SBMa9trbvD3HWpuavedLGhp9cnjsc1r2F5q03vbMMDGg4F/X0CQTU0RkVWqvM8iR0PlOpsg5ntod04BD96G01/3ZSjuvBVLKRpz5S7LMpW21TkVdFQhUz1nWMKMcW3wB3xxk4ithWezuY6P44nZwGks8M+ytk0wLXKpeU6cEwY6HnPHldq8fgRezkV1wwnHgZo8NtnChl08/488/Yd41y/+E/zVH7gNd95SYxypVi2RM5eb7IL24jGPEjz2cXlspDF8HEIK2oSijtbNCfDJlr8osF6v3CwQlu382ZTb7fGWVNsGI3ovgq+6QD3bwfue+Cz+7Y//IW7YP4sH89OyxR3yVoq6rC/QtP78nlbK0eggMJXAcFjPWlHrRh7NjU4pnxHvzWPYOgsQOom/6zooaVY1daNQqAeVU+58YR6L7j9sJCB8CpU+7ymcD7pfUIndtgJ/bNwwnOz0ngTAMwKcsGxN8JhjhZnRfW/VNH+A6yPXBAK1dbe2o0Ioxd14YecDnsDGPl+NOGx2GjErSmXCd+vGwLOeSWK4Hjrwzkhg7RVt6xChPHiOs2iWSErgdUsAVUT+sMG4bLYDqmns0AKbYI6NRZqboWSXjX1AyOP5scyr1f3V4JygjNcyKZIF73V9W9kBGOgmtbcthdOSofdXHADXrsgCp9o15qbuzmqYclyCxm7EMWgtjvOhsldriyCzfz45B+tcQxGtsd13aELVL1U3n0dyrqE99gY35iypMs0yqdnZunZUAp9dH+Byc4SLi5M4ldWoe6vYCdg59jg3OYd5/1ODmiyg6VrgJg0/eli9mp5h+Dq7ZzAPfbZpOtL5Ri6vVN9aR+hZXHj8SH1t1bLmSTzPVFRfK/LYDR9pjZBFdmQDJytw15RKWL8P1a9Sw9KNg/MkrM9VZx5n5FfzjdWcoOY53wX1Wo75gLtSC6uBwj0HuhvGWNLcZQBFAGDbtrvJR8+O/H44BMiRgFnLhKxyXaBivUfLxzVe55GW+HbeOBo7XEWHl9tDXGmXOFXv4kw+w6msxGLkmuUGCCvd3RDBSyJrbmWJJ5DvucV5NnSjmgGWVYZLvB9ddxFv/eEfxa2PPISuOMA6rLNZ3jInAB7w/vf8Kj715DvwVQ+fwY030c2C94ZaoFf3drptCGO3Ov48GibUAHNMoX/fX37XtGc5/ZtrqsBUgakCUwWmCkwVmCrwGiowPUy9huJNL50qMFVgqsBUgakCUwWmCqQKfPw/fu94HGQk8JDUO0nxmWxuMypbudE8VLj0UoOPvuczaD7R4pFr7seNu9c4N5fb3ISlspUMpabsN60es5WrQYTsEZPKSFB4CykEQyJHlLuiVJxw89THaNvL2OoLQGP/QsGAwHv6UeXb2a4PhANU2RKk5QUuH7X4/ec+hv/3U8/iM+sjbTqfKmqcGTPcX5/Eo9UZ3FmcwI5Uz9wcniHrRmWsyiKY8Ck3IJOSTTnJmZQlUsCG2jkpOTc5jtqQdzZiD1sXkiXLWDQpKiMHlue83Ju+mNf7AAAgAElEQVTjcKfC7MI1OHHfHagfuAfZLTfj6NRZLPM5Vs0gQEor3DwnoCSwsmKnab05akPiUGQSsoSFZVLyJeBrS0dvOKfrb+VPWKSmfFvZY0KWvmm8yB5WuZmGJoLKPCfVKqyPN0BFQcQb6JXg7EZlKlveToDGCjJvxBsYe+PdyjQe6TYjNW1E833SOX2xCpjnTmtlqWOlbOoMoqQQpr0sIYjtHblxL82TlJZWgXJL3Pa/tt3dKntt65021pXrKXtMj3upo6hW56axckYJ/ngcbAaoVE9+zzmptb5HpW/bLzHSrpuAmGpfjTtbnRP4902DOstRUyWVEfB3mGUd9sYG+Qsv4OoHn8HqQ88h//TLqPePULa9GhbQrjDjNez4JpJwAosZ1n0j+FvL5tM5ibymyfbZ19TZrSmz1cCE9tmD4S/tZPl+smjPZcXZzGqMezs42DuBxUMP4czXfTn6W6/HJdpB07aa8JvQWV6gpHVUTNbIilmoJWkvv83sdcOCld9Sg0aOs4BdzEeP3bBRDniVLGgTWE3K76Sa9XVyE0DKpU653R4vHOOhOg2V+ayq8KEP/D5+9Wf/If76D9yOu28ljKZlbQEibY4ZqUPHXnnWUs7HXD+uJE5jR/OA8PuYFT7Hw3YM2maZ5y3b6Izj000yyVqa78FxmuyaBXsEnCAAXNULPP6nL0gBfMvBeTyYnUbecT1jEwEBCvNR05oawDJs0AVZwk49nQtVmBwbbo5wY0Oyjg+N7RbUhPKe80XK01C0qrFG9wJbJrMBIVkV6zpHJq6yYAkHk+08gVU0dshePPLNBYBpXy3baV4PZ59uwjo5vgmKdUIc576uAqtpHMsmPnLQ030nxv5GLElgKvt/W0CzfrqHca4zfzzAJRuSZE+bMo1DtRsf7+NQXq5zogWe2DigdcZrqHOJPUX4mcrjltrYKlFdl6Qe3aj1bZHNY6IKl+dpRTobmXhvDDv/iDNgZngW93EeA0eiXBnyTLboVF8my29HPtian01ItpV2U4bHiBuFrBg3VdRnhuJU63coyVMThNZ8Kb/ZU+LmKP1M5B1LHczmKiml+bzRYWewq8d67AWJZ3ml63GEHpfR4fPrQ5RZietne9ijFTShPCMehgELPhOAttvxjCLHDuche31hsw7vR9XGFlsmG3GdBXaPxWmkbN7kOsK4BSJ+3gtZa/k8SFEf9x2eWexyRTyy7tG+J4VDSoK5keUtW2/WRGPVIJdfHB+8tipgsoZOzyjKZDb0tzW7v2ToLyDKMcTGC4N/1t/NDTHfFUJvhXJSAG+jCzxH0jltnsNiPEqlfExdrPcpclzq13h1bLDfHmJoO5yq57hp56wa9QoC7jQ2eN+Pez2PS/norI+aJwiwR/BWpvWDMRfdgC7PsKpzXOYLBID/V9zx+kfQVUssCfSlcOf8GXVf/cB7fxV/9tQ78NWPXCMATFuL9doRC+tmaQeKrIJ6uDQfMxRytdja2HO9vesbfnXas5z+qTVVYKrAVIGpAlMFpgpMFXgNFZgepl5D8aaXThWYKjBVYKrAVIGpAlMFUgWe+923CgAf37jcbB4HBNmoUOS5bDXHOFS4/PleFtAJAF9cnEEue1PaMyZlZIIc3hwl0CAU1gYdN7S1AWdVsTaEY1OUv3qzOAFjboZHHmHkAFuHFLbVem3aMM6Q0Yq32KphZc/M18sutEQxq3G4WuGpT7+I33j6WTyz/wpWVO1S9QlgkY24dshxxzjDozvnccfiDE4XJzHraxRU8hC2CnwO6MsRDfNNAxYQZBDqsU7JXvP4Ju4mp0+WurHxHjaotKHUJmxkftKqkpvcQ11jmFdANeBoNiC//UZUD9yN3YcfRnHzbTgYS+yvB4aEYuhWsiOlRTQ37vOSEDFyHsMamSpG1nvd2EqT6pykADMUIyiyetAWn7YtJfTbWNVSQR1UmZvF6fs1oWgoAfV65SBG3uomu9Yb2ymfOF3HBG8JbrcWthDIpbrTql7/HZVkggWCWlZP8vvKqI6xmxSrSWWZrK6lNCNclYqcNtmN3s8/Byl/qcTdHrvHY8o1paqaUIbK4wS/pf45ZiebNu1lyUmQwLzk2Ox3Q4VnoetmhSQBT/rVTre0ti7RdAc+35bHWCOvSqwFx5hTSmvMHjXPmUqovMAe4c7lV7H+0DO48p4nUH7qRWSXLmOHgJjwurGddZZ1KGgN3GVyt0RRYygJQWwVmilf1kpMHgcbKWyXnLCBLUOT1zNzf/ssFGDMFyW6GYGGm/F7uzhYzJBdexbzRx7E4ivfjPU1J3G0U+GQ45LZmyUVrrTxJXRX0rZm5EAFWIBXwnqqgAUtOmYzW9kpGB2qOSv2CE6sWk/Hu1HWBhQxbN1mlVsNajWkXk9WFZnT+n5khicbaiu+fF25hj37gT/Au37p/8Tf+ME7ccfreFw9ujHHikCdzQPI0KwOUQq+cv5EJmiMC57TRlVKWBnq45RR6zXR0D2toVIvK7Oax2L1ZzqHlAXsOW04Q4jHX+fzCovFHh5/7AX8u3/xx7j18Fo8NJ5G1hDSUA1ZIB9LZdAmKEtXg9SosbmLpqadUJWqFmFznxo3+LOCmKHWla0xG02i6UeQL5SurgHbaOhe0GAlBaJt+2Wra/d5z1WpQ0dZhvNn5DbARgNlm6csUueDymJaVuelNH0h+4/a8f7icSIox/86gh4Ce1vBJ0cCAe2YvNtmFdvqy/pW9r6llOUG4FrEsW4bHVfKfN6oc0O1q/UrZc8SMlH9z6xYKnmlVHaec4LBqh0y1FQ7y3LaEEzJvVEHQcjNWI6ZKnWq319jO1TUKR97+zzg1g83VLmhSPdgqnADADODWurdiGKQkpsAOK6r38uOCpzJilHgNYsGIa1/igowKrSa/wsbaHgN+H9qVGMt2RjAs1HWrN5+kPPGjK4auWMblOdL6/oxB9sSmjLHy80Knzu6imt3TuBivSv3iKzK1dC10MrI3PHIkA41uqqQXBqi2SlZPUuZHFnYyi+OeeyGL8N6WTnTGULuKHYZUN58ap2JqASurfxf1taCtxzj2+aW9EyULOPTZ/H7qpmcTrzSaczyPaQkdhOewa7dSlJjF6+nxjXdFVIGOp0ueC6xrnN+qfkpnkv03CZ763D2UM67G53SNdK56zqykclrsY5RWcQZComhSyzHHi/1R3ihO8TR0GKnKHCh3sW11S52nCSieUmwPfLZI0C4LNAj6oLnrMYzqrXprqBnFY8ZnnCb51iVGS4z+vj8dfj2v/n3cNvrHwZmjeyhmfPM5yW24tHtgQD4E0/+Cr7m9ecEgMe8w2pFhXeNqmZTG+/DHHS9rpGysON51tdo0PPUPd/0jmnPcvqn1lSBqQJTBaYKTBWYKjBV4DVUYHqYeg3Fm146VWCqwFSBqQJTBaYKTBVIFfjo73yXAPDxL27WpQ3CtOmYMhxzAgbBwQL7nx/wscdexPLjazx89l7cuDiLPDJpvQ153M6TAKAjD7HqLUED2VZaAaONTNrrBqxIG5v8VVazkX26UchJQemNfGWKhiJL2YZUolFRS0VskWPGjfym1wZvMZ/hytjh6T//BP7wo8/jyZcv46gfseImtdQxwGwYsSiAvX7E64odPDg7h/tPvQ7nsz3UzBpsWmQ9ITDQFYMsnKXukQIzR79eeVM0AELaAN3UWbm5hrLawE5qOirFBtt+hvQmsjVpy8qc3xFDlQF7Nfoze8hvvQHVA/dgftddGK+7iHYscMQN34CJUh8SCtLWeTTo4leKxSWANmR01m0Cpvy1oaV02IhSEZyg23aspN3mL9y858a2lGWh1NElEuz2ZmlS8uo4qLjq2s33tHEe9tPaxE15lFLAfaH1r8YHzye8QgW+hg51TSWtN+P5leytE4T3WMu0ocuxxLxKHgMHJz9fCuOCWatWvSn1M5g8v8fa8L23oK4LKJMJ+riRge9JW9NetZXVt2yGzUoF9MKClVCM8DONc/c9ZPoeQRghC3fMmUGMTnol28JyE37sUWHErO2wR6vVbo2iPULz0Y+jff9HgA9/AtWlK8jXK/TrtefRyLxDwjPCiRUGqj0Jvnoq99gI4PxLwh9BmdZAKVmDF6XrofrHhrwZDzfoSa23c5wQkVhsPZ/hKpW/50/jujc+jL23vBHNDRewJNCiUptZw1IDjsrgLAPst3QHGLlzz89MmbeE4IYN6VoqP5njK7JMCXLtD+8xzeNNoEbX7xggS0pfnxNBhSFXWmf4WZ2unb8v/B1ASGtZAg5Fjiff+x/wm2//Z/hvfuhO3HELGwxolQopqpX1TBXleqkalbR7DYcD5YJumi2iOSbya3ktOIY26k1CcqkOfQ0MIQloCIIIxLe1OQ6JeN6ypC8JJzkmCQ/neN9jn8VP/8t349bD6/AgTiNvBzTdSnOT40H2sLLTt4NDmlPORDf8UL6rAOTW3YE13ipAqTiMTFOC+7DwJfC0bXSoUHUugetDXSwVKC+vXi/qJxAkEEWQpiaT0Xnsei3nBSG0mzs4bpwTHOAtY5OBm48Il9i0YAUzx7OV/pyfHHNSGLIJQKpHgzb9oKykrYbV57EBg3MnFLkcE5zzab3ltW37Vp9JOEylutYodxhsVNJsGPJ5GeYSyqXP5XhJIFJrpzJw8w1oli1+QEeBsrCk3TQf9bb6l4hUttvmgrrfBkT0tTQA5S1Ix6dLntTVkecbY4415vkz05VuHlz5KuYb03g55pDGp3KdDQ51gdP9no0fMfY3i6wskN3cQyUxR4h0qKH89vXnU4MHilxCBJ5zNW8JxHLeUxUcTRzMQif8PMp6fHK5r/e6uHcai2HEjLELuiaGoASCqrksmh1iTnjLWmjNDwt+h+V6PrDGVFXbwpwKc68fHOe6hvpzOHz4XVUrM1XbetM9oeEYiTmVDc55TvNez2WpcY7nyLEvJbvrJUiaQDodJCKz22ukrcA1qrJ4TfIEiXUnrXtSnnMdLbwW+jnONbaq2dfRc803Ao5bD6cvfJakYppjhF+6pnmp+tI++mq3xivdElcGN9Odyiuc+f/Ye/Ngy87rum+d8d77Xr9u9NxoAI2RBBrEzFmcVBpJajBJSdRIWZZk2VEqVkopJ6nK365KKqmUFCux5FiuSFFZlhRKNiVOolgUAQIkOAEgCRITiamBbjTQ8xvumVNr7b3vvaCUlEj8e57cRvO9d+89Z5/v+87p77fXWkmB3Wkhi3Kq5CPvnsrcNksw5/xMLT+Z2b9Um3tquNYHNuFRAaw1is82dI5JEuzkwFm+4eHL8Y9+7V/i+jvvxFBWYIov1w0+A/DZldfqK1/8S3zzgQ/ibXfux5XHGD1SYehzqcGTlM+/1lRA3CwALGtsrgV231c9imLMALbLMH6NFRgrMFZgrMBYgbECYwW+6wqMAPi7Lt34wrECYwXGCowVGCswVmCswLICT3zyvYMpPH3D0jM+w1p0ocjhhhqVhqBqixvuOc4zA/jzz6P6VoM7D7wGVxAAcwOzpxrTVCeWEWpAQsoJVzXGw5wUpa5akwLVc/hCqfcyFSU/nSpKbgK6gEs/93xMbjAbXKb9ZoMhT9Fn3MdMpe4pG7MsvDS0eODUM7j3W9/AV184jfPJFN1Au1GqiTIpzbTrr93kFrvaBMd3H8YP3/xWHL/sKmw9cwLF5iXkO1uYCIibzSm3G/OBm4MJKswX9ouRJxhWkqy+Nn15fLK1tLw/wUjfHLaNXaOO3Gw1i0IqM3NlIfPc0kmKquwwHNkDXHcMs1uOY+2m49jeewBtOVN+YTckqLlRTMVozZxKy04OK8vcrXW1RR9Qz1XC2ryV1bJtNCfcQHXgFHUW+HEVdsBb2hHL6jZJpHrjq0pls3KT25TCGl9UbOWlNQb45rq2kCNL2GFEgL5VoBuQhPmJBC2hzuXYoJp3e3sba2trC/i7qoAU2HMFsGC0Nro7ZV4u8i8FaDhcCF0MdJny1ZSMBOIvU/66XqrMy6Vq3S2wY09cIJJwJDMbaUEDt5CmIjeUwAb2CIAJbAoB4O1mU7ahzDE1qGqZp7QTLocea3WLfHMb3YkTaB78Es49/BjKC9vYoPSWls+6cNKNAs2ArE+kJk5IP5IObdIKKHP80zaVlpoEEihyFMnELDYJMdScYFDE6KVDMQc8Yb0sVZYsRTPM8wyb61M011yBvW97AzbuuhmbG+vYIdxgU4arwuhALQDTDdrgJ2iRes7VXoSbBkodGC6sxE2ta8pIWqKaAkz1FByx2lKJFo0tVHRKherqa2s0cIvaxfLoebk8rmb+MqWfrH6Z69lwvTOoyv/9tS98Ch/+s/8FP/8T1+LG6yaCaPOa9eX8zV2lOSArVxSlK8rBWItD/c4h19RU9MexWBYzx0YoNq15Qzp2jf1VC/SYuxzzdqwGk1VfUNU9xX33P4vf/98/i2vnR3ELLtMa1gxsFqD2Okc731nYDa9Cao0AB1hcB2y9MHgddrjRLEHb27gPBJSWXXDkOEt1bYWXQlmgyZWKDuIIcTVvCeQdNBOUCpJ1HNbWVMH7iRoXBsJwglg2PZgyVQrgjnCSmZ7esJC7cljrMBXjpqjmOl6mEwFGQqxodpDq222bDW5aU8u0mCn3neMh1nj+nbDd1KHWYCIct5JFrFp5nrTWhAD4zOOWstMyT9UowvONDHBXHKudZdEMQNtis+fVmuXrjMZ5PwgWSzUvOGz2wbxe0XQVKlyDsqZm1Njq7V7Fa6IGFK3NpoiX+0PGtb6SlTLXfql2F3ENBlBDMRpNPaGADoWt4h08ekBjRFDXgLFuPbqfRdaxZQ8rZkGgMFOzgu7bsk7geOgANs/Qwrwd5EbQJAOe6bZxptrGRlni2HQ39tTAJE2x09VSDi8zi0WTTZke4N/nod2jHD57E8yMSle9xDq6ZFXuSmXZ5Qvs+8W3gF+9fwBjuSdQ3x5KW+Xe2ppkY8aulergjVxUmvJC0Zpf9sf8PDU10W1gECClIjpgNJ9SWFnNED5vuaW2npn4jMcmIr4//9DFxe74jnbtXh/zftEcpfu/ugVceb7EwGqmYCOGP8swBuBsU+NcPcfFekfns1FMcFk2wWXlVC4Wiea0N0jkGRrCfq4VaS6lv8Y7877ZRML1gOPaxzLvIYxF0DrqjQMCwClwLhvQHTqCn/r1/wGvuusutPkOtjpGFtAKnU0RtZoEvvbFv8QTD34Qb7l9L664ivCec5e5x0DTVtY8kzCrmfeq3jLiHbxb05A5kdz27o+Ne5bjP7bGCowVGCswVmCswFiBsQKvoALjw9QrKN740rECYwXGCowVGCswVmCsQFTgib95zxBgkpvUyhwMe01luXn2nGd+0iZPwEYAuMcTngF8+/7jOLpGC2gDwNqY1SazWTNrw1R2hNwbNQUmN820sW4aSx2SVGKeUxuqYL6Wm/cEFtxQbbjhnnCzNUWqvV5TFCsLVdw0QemqrYGKWXSCutwk3po3eOzFF/HJJ76Bh86fVvYowHxH5vqVplDW+7doCcbQY32yC687fic+8J5fxqsPXo+X7v88Lj34ICZnXsJkvoOcm5xuL61sR0LqItH3ks6USQInbmMY8EA2y650MmWhKX6YuxcbvlJxKeePih9uD2fIcmaiUtJIxU+PuuiVEZweOYjZddegv+U1mFxzNbL9B7CdZrjEDD3aNStPlPWg0qhGOZ0CQ2EbmKwCbaalpCQYoxqm1u/yU7m5Ps2m2rPWxjtBpqzAO9RVJUUxN0Z1DWXVbRvWNp5MRVuWzHGlzaLlKIaySZnQUk+byizyOHk8YeHLWsX3pYotSsyrymyfU27G2iY0xx5BLhW9qqVnTQosEAS4alD2oW45S4WnWXpyW9zHogAxgWEh+2pa6+oa9j2amla2ppKnPaZlYtv14WeKVXS9rFkNCNB2t9XYlQWoW2kP3KRnHjCP06Gv7Gu5Ke05wgQqAus8t7bHhL8raJ2izFMUfYP8/EU03zqBrYcfx6WvP4r106dR1A1yzoGqQUEgqphVZsqaTa0panldaPMthKWxLkTM3+dsI1hQ1m3hyjaHARx7ghKmhDRHXP4+p7qFdkqhx+aOSYnz6xP0r74Ge976RkxvOY6dtXVser7qpJwsbEPDpjzU0Ko/YZ+DRVp/hx05P9gscS27VeuMA5JQ7i4aF6jId8BouaSEabnlUrtFbQDWrrWs1Wg8UdYqgVpLBa+p+DimQt3YNc1CVctr8siDd+Mv/+Rf4efedz1uvG4DadpL4Uxb7AwF6nmluZFRfa5GEFfvRmarxpB9Ti2g7XawtnB6E4KtkFJ8+nqtnGz0Uu1HE0Mofr9dEawGhCTBtKS6fBc+d/+z+D//9X24ZusQbk25hgNNXwnEph1zi5f2rvy8xm3jo2YLZeCKLXKs3bamc1G19W0V/qrpg4pUgRWzmzfAbCpby5d1q19llvsWgKvnFyTVmIvmKtce5v86g9N4L0uq8mlJa+saFXx5Wpq1LMdCbmNXY9YBGscd35P3DAFgDf2wujWJodngLhuSsqwUAI5cYoFcjU2HWYKjZrvMlYavjbErdaZDPbkIrKpnw37AlZ661ylTnOsA4bE7aLidL6+vHZc1rZhCkQpxg3w8bykso2FK81gD21CfPsdqYTdsG49aHfQaAn57L44jqWNzb/bheiHLaLWamOKYeeuyHXfFPsGxhrCN48j+lYJSLg72jMGjUdq6SbMXymSqaQ1vLxtQqBMOm2j5UbgdMkGhfo1ODO64cSHpcbLfFoC8bnIZDrU5uFIrd9ztqLl28TNK3eOoDDZgymMUTNXcM9Aa45brcTzDWP1dSU3AzsgFNQSZvbWdeeT6etwFx+hK3q/uhwt3C8umdyrvlvN2HRavcbtpKZUd6MrZQe9jx6Jr6znSUp5Lje/n4Y4ccbFl/cxnlJTxFtbQF64mHB98cqLdspqvdMew49N9mM86vGZcX5kZnQGbfaPmu3PVXGvI7mKCA7N17E4yTHg/UjMFj1MPEeh5fBy/HBZSlrNhyJrYeFz0ZCDw5T1Sdtf2wGnQmlEKauQDajai5cB51vvyK/GP/vl/i+vuugN9UQku8/ytn4n35w4Pfe4/4Vtf/nO87XUHceSKDsWETV+izmjojMDryfGmGA2LAKDDCp1DvAQaE6/54Y+Me5bjP7XGCowVGCswVmCswFiBsQKvoALjw9QrKN740rECYwXGCowVGCswVmCsQFTgsY//+CD1gqtYwsIuFJOxuWm/z40y20hs6hQXXxzw2H3Pon+6x+0HbsLh6W6kg7blZNsoEEPo5vl9oeTUO2m/OUVC9ZV89NzG2dVMggYOgu1zB+R9Cxok1twaFpwrBSsKvpbqUma4Mbs0TTCl9Bedsjb5hxuF827Ag08+jXsefQxfOXsWZ6YFmhQoab870AKSIJEbqh36jKbOLYaswN4DV+CH3/levO/9v4qD0/3Innwa5+++F+e/9GUUL53BcOkiZtywpmKSlrxUQBXMCh6QUGXJGlDJosBAq4spnJbAe6H4czVzQCyrP9VX3HQ2YCArW0KLlFmXDNNLlNuaTQoM6zOcv3w/8huuxmW33Izyhuuxs76BikpWh34EWvVA612qZAjB5CxsFsuCAT0SwdAWzUCL4A7pkCHvmCU8Qecbx1LCdRUGKmelaqVKxq6F1EVuOUsgFUCDULeqKsGO2XTqAM9BonZul9m4vO6CEA7JCOeUo5ozE9Y2zfl3qpgEl2mD2THLt9XxCOpS+ekZvAJaUgv7yKJKTBmyppCyDfolUHwZpHYwwN9Xg4RbVXOjOhR4up6uSBdo5UaxgJa9J19I+8qwdQ31byowbxv82tAmtGAWdNtgQpVvP2Bzp8FstoYZVYDbW1hPOG5b4MRzOPW5L2Dnq49h1/ktbFQt2s25NsStAYHjz5RqhBAdFaI57VCpzMqUc8q5ZTCRCs5MSlU7Kc87DPVzZJ/aTr/ghxomBNYzU14WVG5CKvW6SFEf2of0lusxecOdSG+6AZvlGvreQF2am/WurQcGh0LFS3tqfk/23TwuquUdmMUciAaCGFsEp8RUhLIGIM2aOJTahPhhHV3VVHuvuW3n0kaZDgTKVHaor/lHqKBGAju+ZdZlK2ghNXBu6uKv3P9RfOwv/kf845+5BddftYGm3UGjFooGeTrF0A66phV9oeWKy/OkqtN9S90nNpplCDRCTSvFrGcbh8KZADnyfidlKQeF1TqFk4NlJZt9uezc8xSTktd6hs/e9yz+8Pe+oAzgW4YNJLSA7iv0VKDTLtlVj3zfVQvigLmhhg9wyGPk71GdT5hpzRWu5A4FLFeXjq083iiic+Ma5ZpDt+xe2HW737UpzJdWs1EHAr5StvmEq5zXBEAc35z/VKOyAYcwmXCMQJiNBd7w4Za2tNDl/A43AZJ6qg5p9815rjx2NW2YXbSUr7LBtjlbMb5AjUZ0oDDQx7mmhh+/6fFnnIdq8ljJf47xH2M+xrQJYNmQ5E4L/HyurXVj1si09tey6fbDfmNXHrIDRl0zNrQUORr/3LWAtLxXpRm2d3Ysd5kqXMUFDJpHzlgNjntDl+yh1XBhcJYNGrz38jO0HnqERDRksNZyURBAJ1TnzcZgssA3gaReSjcPA8JS6tfMJydENni6cNBwV4yw42bzAI8nGq1Wn+4WzzVudW1rR44TyRxPXnwJR4sNXF3uQSlBbkfyrUxg2g1zvDBTOGx+dXxaFvkzof3FR1kDlzUuWCOBryl9i2k5UTMQmzNkVe5W8pzPprA2G27WadEelySomUsftvPeGCEFduTpOggVmF5pvohnB2vU8wYiXzsHv5fyc+x+HY1aXEc8r9qjKyZDpvEyT1p0vBBs8tITA+3c2TrEhjtriqKRhD0zmrsFT4uqaf7OPAfOtRVenG9iSw13wN60wNFihn1ZidwbM3jvG2Ttr8coNG4Pr2c/v0+Y7bzXVteCecWtzUOHz2TV/CVWZIYAACAASURBVMP7PscsM8SbDLjAeh05hh/5L34TV99xK2+gantiA1nCSATGEAzbeODuP8OJr30Yb3ntARw5CmQl7/lcO9lIxHskmy94z85RFlSt2/pWOQC2pkfglnd+dNyzHP+pNVZgrMBYgbECYwXGCowVeAUVGB+mXkHxxpeOFRgrMFZgrMBYgbECYwWiAo989EcFgM2u2VW4vnktgOUWkqb2MjjIDcaqTnDuZIMnPvsc0ucz3HnoOA7ka8DQmMmgK+v4OaYFsi+zCDXgxk0zqrW4JSrFkJSvpgXWz1v5JZraiDl9A7MbLduv9w1JvtrURhm6xjZluaFdZpaJSXjDXN7z2zt46MQzuOfJb+Kr58/gUlqgzyeuouLH0MLQNlcpl6yHuSwVy10beNVNd+ADv/TP8drXvQVJlyC5OEdx8hzO3/dlXPzCA0hfeB7Z9gWUVIm2HSbMASYw4oaxrDgJaDNIy6Y8S1rwshpmaRlKumWNlhmetpnITXaruyxQBY5MIcfXa+O0YKgoQVWKrsjR7d6F4fIDSG84hvJV12J23bXo9+xFlZWYd1TVcBs3QdLNUTHvl8eijeQMtDGWIpUbplTEKa+TSjmC7ALKFZY6nJDTNvV5PJEJmBGIeeafWZYaHDOrXMuxpFpmOqGiuEdBhalbv0ZjgFmP2/XXe7t9Km3IebXrlipfe29uNAs0CcAayCQAlZLSFZWmaDM1m+VFW16wWUGz3pa3G3mxAd5DlbcKiAm4OGY1H1w9ZGojWnBaHeM8uOFOe2eCIFmfDkA1p3K5xyyjdaXlNbOhoeoG1FTG9sCsnJqYlgpyKtHyDnnKfNwBw5nz6J9+Dt1jTyF/5hS6E6eQXNpEwo1wKkA75h/arCPgFRZ1cB1WsrxoUpZzXPl8J0wUMEgJ+gnaCPEt81uZ3Z67aUpfU1xpXAqS5lLu5YXlC3dru3B2Y4Lizbdh99tej+7yg5hnBVsy0GeZ1NuRQx3jPsAGxwgBw2I94jY9r5U3P8i2O89flo3Jn3Fznipc0RdXyDJLOUAIz0+zzpV5aToxpajbGNtaZSo3rTtuZ0zQRzho37c1TJmbbYM1qegNwk4mE3zpng/hUx/7Lfzi+2/GVYcnQNJqrSJQTXpaa/Naei63W4/b/Dcr7cicJQCWraoyKt2VgEo7gmY/d83LULEyx5vg1QFmQIg4dxvXYXE9YDJhBjAwKTfwmXuewh/87hdwU3MFXjNsYKhaVO0OBmbgMmHa4Usojll7zl++n9lPLzNbWUzND1e9x3HouLjuvczm145J0EwNJysqRweLfO9pMZWiUI0T/hXOAgKgXGd5fkRrhGORBewZojJL0CAmlGrBbFXzk3BVJz+LEEoKRFuXed/QsUpKurQalkpRjRCh2jS4y2tEpTctdOU2wWNwRw3lvzqAKwT5aI1uTVCW2+v5x/7pPJ+47+qXwylC52GgM5T84SzBuwzzcn0RXthpm9Mwgasrqt1xgo0kPCaNPWWW+3l4DSw71+5XgrORv+vNAIt7lUrTK5te7g0+/tTc4q4e7hPu/4sxB5Gl6wpvz8blGDBVqqlW+6aVAlglCHW4sq7teMMCPSBnzM/V5ikBYL8P8z04vybFBC8023imuqBjvm7XAeztcqRVjWpoLTqCkJeqf5XOrMhVI4f5ukaah7Zmch60TeXW4NY8o7HN5g7ZrbuDhTsl2Fy0nOMA6fZcZOeruAc1SNhY1GebBNjniUcluAW5PefYmIvzj9csjt1dWSzX2W3MvRnPR72tm7wH8Nw885rrjNTYPv44ewiL9eTmanxarIei2yD4gJ2kx/mhwfmuwg4h/ZBglk+wazrDrjTHriFBwePt2CJDpbAB3ZTzswPmFrut9dxuN94s5Cp2g9h00GCtPAOZ6nQ1Edq4Zh7wNgZTICfA5KpX4b2/8d/h6M03Yd5vgr1O1nRWqMlou7mAL37qT/Di43+Dt772APYdbICsQlmyWY3jtTY3AV23DAWjOHzaRXOMlSLBbe8eFcCLBXv8y1iBsQJjBcYKjBUYKzBW4LuowAiAv4uijS8ZKzBWYKzAWIGxAmMFxgp8ewW+8dF3DwYaDLiYBecywzA23SzLl/zX7BnrJsWFFzpZQA/PAHccvAmHJhtI+hrD0GoDz76WUDkUIqtqFbNyNGBDxVZs4soWtGYWI9VGpozpqdDVzntjn8Ntw3QQCCW4HLoE+VBIwZcWltFJzcrpS1v4zGOP4p6nnsA359vYLLm5yWxTpgJyI5Sbptw4pAqH+4E92qRBmyZY33sA3/tDP46f/8Vfw/rGhqnxqhTlDjA7s4XmkW/i/OfuR/34o1jf3sKMYJLqLMJg21U1lZTDMykSJYAKmGQVCjWdWWyaFTS/tCmuMnomsAP4yJFVNiEtallHWrUWGZK218ZnO8nR7p6i3ruB4uqrsOumGzG78Sa0+w9is5hg3qUokxJ1U6FNWyQFETUtUllj5hUSklIRTRtPgrEGvYAa8zO562lw0TR5xC+WPdkPhEOmcFttKhBQcQtNjTPBRbdAdtAtmBOKQQdjsv1uajC31d7PNqk5Ts0m2rIupTREb7+bZqAikqphXg+1IXjzAY+dTMc2bg228Is/p8KTXwEVpGJuWymMQ0HJ3zO1D8eYgWZtvEtplyJlRivPXeOSsJCq1BazvETJatVUCnI3ndaphB4E6gOqhjnEg8al2ZpzPCaYTQrs6i4hffE06ieexc7D30T7rWfRnT6DCdWuVEZXjdRqZU6bylav1wgjSJRlrNkFE0gLsHjGNO2eqZLWsI+sRtIpgQ4DZQltlnNIXS/QJBhMNXNqqnaBbb+eVLqtr2H78kPY87Y3YfqmO7F52W7UBS2sO7RNjT4lxFlmRkbteW1Zf2VwUl8V5yKbeAJ8z+N0NaumhUNNy/bl2DX7T/5uTavuNHOraMvqLZW9C8yrGrO1XQIuoVSXvSnHqFvt8v3VuLACYeLzDLJQYd7q8zgOCYEe+txH8IkP/c/4uZ94Na4/ttssoNFi3u4AhEx9ggnnqAC75UnLTNjJj2x9pUjzDGONRrtmshjPaX9eqBFHKltBYINiXO8C0kp9SjjCGspKetnMo3HQN4IX6+t7cffdT+L/+p3P4sb2SgFgKoBbzmEQxqRo1ChBt4KlKjvgizVzmOJa6mTPw41rs7CAVwZ8ZDFzjS4EU+Jeo7lJgB0KYMAgc5piwkYdh+yhzg173WgaIExjTegGoEx4qlmZc92xcYLzyCyDqeoUHGLDkJSa1kxgOa+RLe9bDZ4va81JMhZ2a1sDwBFxIFts5kxrrTf4W+acw+YwQACsekhE6Q1OymG3tV3nznHm+b487xjrak5xABzKUb1HKGpdsSsL7Z5KyaXzgeCur4uLrOaAqXIdiIYsOzdlRIeNeihy3XY4cnqdT9r5+POCoDRVs2wk8sYAQeqFJbupfTWXOF9cQWwZzDZ2ZeXOmrpKXXbV0YDEDHu5XjCHPtVnrKpb4z6zeHbx+85iXXfrcdZU8wAJ5kOHC8WAJ7fO4eB0A9dmG1ibd9hiwwYbneRyUqPkOPJ7cthjx1zNC0Ya8H5j2fGMHgg7awJgHTMbO3itaDWunFgDr9HgZN+Je5MDcboj6H7oWedys3AA6s8FWhX8Pqm2N+ZcuyvFqjNCjK/4/YWFteaiq9c5Fpmjy3Vl5fkvjDJsCbKmPt63tDb5XGOzE+cNXSMyjqk8wzzp8dJQ44V6C1tNJXvt/ZMN7C1nmA6pmpPYJEaXEcmrqSLOzEqcc3OS5MhaYK7HUssYYPPO6tpLJw+uhfzKO2sOoZ6X9189q7prys7QospS1EWCLd5TLr8W7/6138C1d92OdNKh7io0dGlJCpTTEg22BYBPP/oJfO+bjmD/oQZ1t4mcERpDiaapFDOhjGU+B0n1zfupNSfadTVV923v/vC4Z2lPr+PXWIGxAmMFxgqMFRgrMFbgu6rA+DD1XZVtfNFYgbECYwXGCowVGCswVuDlFXjkYz8yLCGvAZDYxDImYXDPVGpUBTVScbZthvMvWAYwLaDvoAX0bDdA69CuASSufLk1oZQjrioyhZNZV4ay1YCXq11oR+gbhKES22GWrSw2oQ1EqroIb4ktQ0UcVsSEakNa4MkXz+C+x5/Afc8+jRN9iy1C0nKKjBuRoarRZrMrawkKlNvZApMJjr36Nfipn/8VvPltP2gqqLYFDytLSpRdismlHaTffBYX7vsCmm98A+WZF1HUFWYEXbZzahlxtKB060SqZqR0ou2pb8Ir+zjsnh1K8NVLSEB7U89q9CxKbhITLIdqyjJcgXIoZPeJAmhzKnFadLvW0O3bi+SqK5Fecw0m116N/PDlaNd3A1PaOpsIel7PpWxUpmiSYs6NeVqo0j5U9rI8BrMJJmSlxbBQlpR8GS87elTKlo0N99iY5/9WznAozHW9DQRGc4ApdSMbM2zBbWOV1zk2gflfWknPppPFgOZrCdZk60yLZILYppEtruxNvb60jeZGOAGUFFYOEQMqhMIz/rcgUcpcTpsblk1K5G7KwiX0orqNZTALXG7Kh82mwIrn6y6ygqUKN5tmMIdZWatstEhQDgMmVYsJ3WdPvYjqiUex9cS3MH/yBMrT57BRNciaRg0Z5LV5kltIp3IXLcebn0c4aPozgs5GKifLPTWb14JqX1dWyT5ZCkFv2nCFlezACaGk3CNA4Z48cyETNLlCqqWyp136/LINVFdfjr1vfzPKO2/BpWKKOs1RC1i1SKnMp0mvjnMJcG19SXVNud4wd3gxbtAjL+36acyv2HTzvHhN9L1hwHQyEfRfqHdbG0+xfplLrWWds1xcywIiCnlzHZDifJl9zqYGuRCsWCHbcdDWOdWawJ/NZjM8cO+H8LH//D/hn/zsrbj2yl2WSZ0NqLodpMNEKjjyHL4fj0Fq5NUs2IYqebco9vfleIh1IAY7LeDDrj8gVEDfaLIIRVrA37BmNiteWiETXO/Cvfc+gz/4Pz6PG5ujuDXZI9V5Qyt1KlRr1sntqrU2m0cDx0g0X9R16zUGJoK4fj3cMpj/m80b/FzBaM8gNncBz0SVha5nxbu6VnOGgNOt63nuoYbkAOc4D+CtwS8Vrl1X5gFLA99y7prCWtfePY3NlpgqbrPGXti9e4FVb95jBoJtA48LlbAUsWys4LyLXN1ergicS1OeK2mwWxsTlhGS6j7meatsEAnr7lW176pi2/JUTRErsBiqdJnPeq6wN5povYnP0W0nck2tZ8rAnztHyB7emlbsdmtroJpa3N497JYDWGqeefNRyIvDqUPRAd40wbnAa815off3tFveS2z8RWOQ2+XLxtgaPzTvZVNtTWYmxLdcXuPQ9jzBaxZjWZDX1adh96z7jv+u3sdttDV+1Lxi0JVNKY/W5wSfry534xAmqNjkkvQoCVrZkOPvLceNUKvLOlxvZtEZHjjN7GNeV3uNHb/yvr2RR+fOT47M+NaajWJdiagHPgv42+s9ls9ktJovFhbIaoXSMZkduaygfVWQ84aPuQU49bEtZa+gqVlWa73QB9qaZ00b1rgWz2OyWOY65Rn2POXIhObPeO8nVN9MOpzpdnCh3pGCeD0tsD+f4cBkHRMLuNfYVewA56/HdrDZTu0QdL9ISsV6VJRf2wKvH3Dd4IFyHpoVtq29Mz7rKQ+YY4lZ4TbW+RxQsSGszFHlCTbppHH0erz3v/qXuOKWm1H1m3rWs6jrVNbffVrhwc98EKe+/jG89fWHcOQo2wx33NK7tIiBrrHmCZq9szGOjVO8/8kdwKzE+d9b3/VX457l+A+usQJjBcYKjBUYKzBWYKzAK6jA+DD1Coo3vnSswFiBsQJjBcYKjBUYKxAVoAI4AHAoxgKo2N6rbQ5LYeIAmHCQdnhnnm/w+GefxfDMgDsOHpcCGH1Nv1lt2ocCaAmCTSXIL6ljlNlomX/aRA2TSFdeSfmmzDhuqNrGH2ETlV2m1iVg40YzN2Qb5EWCvExlqXt2s8UD33wSn3vySXz94gWczjLsKIs2x5SvZWYkN/y0sW25irS4pXRZOscixXTPPrzpe38I7/+FX8WBy69FtVNL/di0FSpuQjLnt0+xsdNj47mz2P78l7D1wJfRnTqJQxe2BH60bU/I0BnsJRjgJqUsoamccci2yPx0KB0AKzZvY6NYtVzYQdomujZEtVNMq1Eg60tkZWG5fQVhztxcOKcTtGtTXJyV6Pdfhsk1V2J2y43YffXVwK7d6NZ2Y6tPMCeEJdxgrnBGUDEHM1NpG42EFs6GgSZUDEm1ZtcQbB6QSzg38MOy0kYaxwKVW/wKVWKe5Sjy0mxLfTObEJdfpoByyBGqmiJDWZRme+ub51TgNjWhoY2pNC/QEKZ6LCZrz/eKvN2wgeaVoVJYY9rViYRArKNyZwn6XWWs17sKXQNRntduXauGAMsF1DVziVyo+ZQByk112dyyrrTNhKmZ04myDvO2w9TMkZENDQrm9F64gPap53Dp69/E/IlnUZw6i2x7jikzX7e3MOlaaDu6MeVhkhW6PlRRDk21HCOeRczv0wY6m5Sm+KWVNs+bWbQOizRWxS5sblIVxs10ZkBTwUbluux9BdIsr7FRvmKGYTZFt28Pkttuxp7vewv6y/fjQklYMaFgX/WaN8yTbrFG+Nx2Bsw4Zl05FeCSW+u8zoK6DtuKSeENCAFHlqq5AMdSYruaOaBaZADb+LJxxfflHyq+Vr8EYqmIFsC0OSXoz0YNKof9lwNAcezU87m+T/jL8/jiPX+BT330t/CBnzqOq47M0NOpICecaFBm65rvXB9pRaz3dftzU5dTEW8KTimv3Yo6AHXAQSr2qWSOBovVczJwZsA44Goo73nt5vO5AU3Qej3BtNzAZz/3HP7g39yP67YP4dbkMtnT0wlASvuqx5AaCLM1iSrOAB2m6hW4ywutoWzAob233TMy1A2bLMw6NyycOc8ICLneSsVMla5UuG4FT1UxIb6rr6mIj3WQ0IiwkGpnzi01YmjQqtVG84tWzHK1YA6oGkwIw2x9iAYkgbRQUArcGLDV+I71gIpmb8ahu8K8ppabduTMGu+ktifsJR1qG+bF8x4CTDh2K6qXbYzOm1qwXJnZblffctJ680LcJ03FbrVYKJ4Jttz+mgCYY1yNN+4socxiH9fSqvNcCVvDEYH3Hc+Njvxfra+JNeIY8PXMXQfCBrCspUrzPNTpmkTLpo1oPOA5Mm81nCxkA6781rDttYYK/p4U0Z6nrUYUt++Ne4RA/CKOwpqnVi2M+XsB7Xk/4XnG84tUww5lNfYj99bXQGusSNQkQLcEjrGXigEndy5ilmQ4Um5gyjU04aqVAnWLzvzvX6Y+1edx7q/czwRcOV8WoN6uobKnOTY0jggqEzXfqDmDlvnuiKFrwnNJc60Lmts8V7kamBsAP5f1CVvvaOyIuvJ5Ip61Vps/oraLRjuHlWwei+c7y4s2iKx7uf/RfdhrKnAtK3Br+BL4l4p7kM3y6XYbL9Sb2Gxr7C4muGJtD/amJcqaNJaOA9Y0Jktu/+w2YSNRjzmfGdiM01MdnKBAjjbhfdzdETwqIxToaqIjRu469rnZc6SymaMvxlTtvH7zLME2Olzi3eiK6/HOX/sXOHb7rUgm5njStmzQKJHkKbqswkOf+SCefeiv8PY3HsbBwx2SnIp8nvLULKDZcMX1uuFzKxseokYxN8wW/ZZ3jgrg8V9aYwXGCowVGCswVmCswFiBV1KBEQC/kuqNrx0rMFZgrMBYgbECYwXGCngFHv/Ejw2r0G2x8UxnV1dNavNW9rDcZzPLxrbNce5kKwCMZxNlAO/LZgLAzJaU/aaDPX4UP4Ob4LHpbd8LpY/Z9nFzMTaNLbePKkptK5sahaodWrt6Rp3yFrnh7mqhIRtwfvsinj57Fp9/6hS+fOp5PNNU2CxLtGkpGz/p15jLl3TIZdNMdSJVeYQbg3JuBVQnJa687kb8xM/9Et709h9CWqyj2+mQUB2XtGgJRag4IcDrgT1Dit1nLqL52mM4ef+XcdmXH0JOlVjXIKWamKolzw5lLis3zLmT2NFKdwWABQST9afsVN2O25VUZrO6qgx2JaGejk0xm6OUFWpLUaiyGWkNaudt0tgMbZ6gmWRoLtuF4ugR5NccQ3HDdcAVV6Dbuw8VM13dhphQrafFaErYTNLKDFzPhKZ9NnWs5FqZG1pSXdZYRi5Bi+BMbwDYNqjtWAW0mHG7sNiMRgAbL9YkYGpa5T1OLD9YWZdhNStlkkETjS1aEQuORG6tZRTrE5MENXMlOa49VzgAcEC0AMBxrAJqINjKTDmbcYPeFMkLy82OCmOzmaWajFv3Oh7mRCbMZs3QqXB+PanunU6kwuLrStZtZxPlpS2kL51D+/iTaB59At3zL2A4dwHpvMasprW3ZTFTSUtlKVkhGyGYuZswQLGzOUdgx81sIwUGXqiyowLNVH+0C3U1p6y+zZ404diQAszVfj6e+s4AFmkQGx+GIkdZTDTHu6LAhV0l2hsux/S1N6O8/TaUBw9i3veYK687kfrXLNp7KSapEiXYqDk3PLsyFK602iak5IAi7NiZ70gVyD9hITydTs3m2m2NBTgc9kjZVxFyWubyAjRINWggkQBRAJW1dMhN5TH/nhelARA2KggumQU0/085sg6g+D68drLW9nWM4/XhL34cH/7zf4V/8jO34tXXXoa2q1D3jQCwKYBTtI2dkxmwOh1VI0hu76W/m4qNY0Zg2M+VuaC8jgF6lEfrkM5Ab6bzCzXwqso0fs/MvXsUnJ/ZDPff/zz+6N9+EddsH8JNzQy7yplZo9YtUtoCpFRMG4ji+sLjibWGH0+AwvFhSnirR9izLuCv1vKlRTXnhFSAjZ2LMlRbwmBTZ3PSMtuctr9D4/EEXn/BPVetRx1MgUqwbo0FUvmzJ4X3MTY0yMLZwZoaHGxdEUymrTbXNJ/XS7X1ICWo1go1I5nCuHFAyvenRTDXBq0tygdNNMZlvc55x/FPJTfV/W6bL+DLhg1XP8c9N+C9Nb8YeJVKXMpna/BZ5BH72sJ5LNt9jk+uPIKOZiet8ezropoC3OJakDmb2v03p2Jyqazn3y0jm3/YdGUALo5J92i/DoKtXHMJw1m/leadlwNIsxgOpS7hnfULGbCNBgdTUFrdDAzTMSByq5fZ26xxjOuA01KGe3OUF88VyAuhvOVrA6jQoRxSTPtUObPPJXO8sHMRe9d2YV9fYE02xBlynr+JThcqXKljNRdN4Rz3FY4jrvWhxJWzhZZTuw6mpuUS6opdNqDo/mYq1sVnaH5ZNn3hjhP8jLC9NocIrg2Waa8cemXaL+sUSujVcbQK8aVC5lz25huNd9lT2/lozMn1ws6BkDbUvmpwcqvnNkuw2dc431Y41c5RsdFhSLFvso4DxQzrzE5mBn0o+pWHYc4n1qjj114eAwbVef9mFIhs2hnv4Q4q/ri6sNheHI8U+Gyqs8YqgVo5xFjGN5tBqixBlQFb/OxDV+JH/8v/BtfccRv6vMaQsOkmR5qVaLpGFtBfufcv8NSD/xnf/z1X4OhVdOnY1n2ATY+9suj9voFcU5KNh3aHMGV5NODc/ENjBnBct/G/YwXGCowVGCswVmCswFiB76YCIwD+bqo2vmaswFiBsQJjBcYKjBUYK/BtFXjib35sMLUjN9mXChoCmOUGom2AEvRhMIAGTGQBTQDcPWUW0HuzKdBV2rjLCA4WOXUGOpZWl7YBqQ1UdzU2tZ1vCPsxyt6WgI8WsFmOlLuxtIDUpt0gwEqrQCqSaQ/95IWzeOCpJ/Dgc8/hG9s7OM8NXGbEZgWKbCIbXxJbbvoppJgKk54KMcuTk+ottU3+Xfv2401v+3789Ad+BZdfeT12aqDa3NEOIzMmTZloChJKIydZgj1Dgd3zBGcfP4Ezv/dvMT1zEQfaHpO6QtfVUgQTDxIcKH2Y8HdF9Rzw12phG8WrKlRtNhP5OUgOBaC+r41hs/Ul9OVeK22BCQYJWbW56kQkybnRbpvMXTpFU6Rodk+AQ3swveYo1m64DsmRI2j3H0CzZx/mkxnmykMkJCww5IUpggmWaQHMOug62Wa0lFBu00uwEyq/b1dycbNUakrCEKrcaKlLlVZKdQ3BkCUMG2zL0HDjVTDRVena9OaWuinYpEijOhHcVGdOHzArmR/ayVpY8Hyh5LV9c76em+thZ8taxjEHUND1EEDmmCWUIegK22r+gBvmrVmLZiUqZlEnGSZZLojQ13PBfwINjpl8WghslNUWJtUOkrMXsf3ItzB/4mlkL5xB/8IZ5JtbmBL80TJXeZ2skUJENX6pIOU114igRW5r/+XG/ZDzGLlRTWbETFuDmGGlGrnHdl6meDXoQzU3N/0td1TMputREERhQJWnGMpc+akZjycvcHHPDP1rrsXGO+5EetM12JnsQd/2gtWES/Osw3ZbI6HKvktQ5hNlJAtyRL61z/dQKlZVLQAc80GO1FQQz3ewsbEB/jzgEV+ztICma3uJWjbSlmkpsE3nUc8D1jiirbnsdM2G13mvbI2VpeswkodFx4CGYC/zHFhXh5rq0BpTZPHqa9dX7/8IPvnR/xW/9NO34NjlU+JidGycQIUUUylSu7YCM1ttfPG8Kq1hHPfW6ELln1uoEyS5/S6bVDjFQilqZSMgNpBOwC2Fe9jKO7yLuRGA09aRTtnSZb4uC+g//N3P44bqctxYzzBNCzRDhY5NHEOGtFi1oA7QxO8ZrOtaWkmz1qlU5hpP+hD7JzuVp5yMrOuimUNKe2s+UGOAQKU3s/D8uR6wESenBfQyeZZj12zkDTYvHCpC+ZmygceU63xfzh3CSdZOsJxNEylBtIFNHiv/WIOD/e8Annz/aB4RcFQer6k843cEe5W3bMCJ4FdqWFqkE9S7ilkg3FWVtr7buA3YzO+pycXhZ9x7/xbB5AAAIABJREFU+ZZ2BzRrYVkbEzx7g4nWcK29bDZhQ1InpaXmejR/yJbYwHoAVyqANXoWc8DmQlEWi6xzWjFHk0K8zi6rqURtzeca48Dbm3pW1dpxz4o5xuMVEHdL6LBkj0aGGLs8T61HbADwORc1X61TXD+CxVBCy5Sb15XXwtXPpqo3UNfkdMkA1rsMaQc8l9d4bH5WLg3XTXZjo8+kCKb6m98T9A7AyrxXn+tqpvF7k8aNZ+qagtbu4bqF8Z4hZTdzpm3OmMLX7v5hray5BGbhGhCmA3I4pTDGwBrkHPquWGKrtu5sEMcWKum45wasNjPlZeQC5xGhtepsI3gxJxizEe/HicPfVQNEMmCeDWb3XG/jTL0lF4gD6RRXZOvYJ/0unzc495kP7kpwnjcV0coTtkgM3jPNbt2zkXmGbuE8YYOAA+CA2u4VIicYsWjN3QztwHuisLAiD/R4x3UkASo+0+UJ5kWB+b4jUgBfffttGMpGRWZjYJ5P9R71sIUH7v4zPP3Ah5QBfMWxHH2yo7WJsSeW1864AS5pBTJZQPO+v3RdsHtMg1vf+dfjnuX4L66xAmMFxgqMFRgrMFZgrMArqMD4MPUKije+dKzAWIGxAmMFxgqMFRgrEBUgAI6NcANu9pglN2S32dOmmuwJLb9Tm4ZthgsCwCfQP9Pjtv034mC5bhbQVPG4RbMpTyJD2CClbSKbrSG/pA5yRanlSxqQso/n5qvlp066qYAWASYZNLPYqqbF2XmFr516Hp995hl849wZnO5bXEppSVqYpWMcv0Mb6rmkFpHAJUHKAFxu4FHnQhVkUeLYda/G+376A/jeH3g3hmSCed1hPt82VXLHc8j0/6S2TFpQJ5L3GSbpDF2XoP3QR1E9+A1Mn3we65uXkNYVkqwHX6rNemqPlUPs0M7zUE3ZFA7D9hezpl3W0UygPZ05AHpYNRLTJ7WUbyVKU4YOGTq36+14DZPe1Ml625ISOSTTFNtpg2qSot2YYTi4D8WVV6K46iqsXXUlsgMH0G7sxhY3ucspkskEOy2VhpYLKBDDWvPCMPe0NVtmG0P2FX9f2tMajDFAZbA/VIy0CudpS7WtsUKVkIGuAJYLUL7I3ZMXssiu0LEUsp6HGZvQhM4Ofwym2Ti0fF8DSmEXzc8KNSWVP7QlbpgL6ePVcpLlfI2uqdE2bH4okOYzFIRU2uhuZe08zOfYxdzkpkO6tYP67FnUzz2F+pmn0J58CekL55Gf30Y5r5ET3BBe+X9lG65sVeZ8cj7YGBqoQpMo0JSBvJ5k/1RqG1mw37McR7PsDEVpgLNFfrHmmVtvrwBg1r3gfJwWqCcF6OaZpAWG9XU0hw8gu+PV2PXG24ArD+FSP6BqCd5MSc+DkY0nmw+o7qz59xwDbUz7AaWdyMJi1hobzIaa85zXWbbFdaUGjYAhq0rNVbtc2eMSCCtn1OCMzRJCBv7v1LNeTS0qJZdDQMvW9CYUAUKDgVHIhHbuq1m9Asdm0yq7cVfofvHuv8Ddn/jX+KcfuAOXH2Bu9hxtQnvgHujY9kHrY1oImyo01txovrHsVI4xwnhT3NYE4rKItbzZUJ7T/pzgZr6zY+OW6uUV6MexG9m2bHJYwCRlFyeYTWjBvo5773sW//fvfh6vqo7ieLsmR4Nm4DpuqnKlb0f+q58rAaa9p4FM1VbuBLZe1cp0tfGn9cHBdQCmxfrumfAG6tgkwTXY7HlrZX2mmKy4Qwiai+8ZgPSVxa8zVY2EQfZ9uhYQuBdcl2jtrbXK8nAtf3kJllVft+MN9TQhZN3MrTHqZbb0BmOlEPdmHFNsUzrf6zMJhiNrmyA7VOUEXzo2z7pfwFK3+I11cgFcvT66X7linNNb2cO6JTgATml3bQ0beq2DPHt/H6RS7NqxF7Tbjhxlr7PU8LZSa/wJLEf2raCmK5EdpHI9WjSTuCLZllsD8NYkZR++WurG5zjHr+7/rmiPLOJFdq0diuZd1E+1c4V41E7XjQpwn8v+2KA1kTnwAtaurBeA5j2wHzDrUhQtcG6a4Kl+E6e3L+GKyQaOTDdQcs31uIp4JnKT8Zeplg0Am429cp+9kU3NDIoGsBt0VVsDkjKt5XzBe8OKOlbnRMV4ZoBUg3zpiBLNXmpI8Jxh3f+k7PaGh1Wltjc2cP7zKyINok4aIz7eWTdl1UfesRTFdl14L5oMmRS1c/S4kPc4kzZ4sd7GpWpbKuH1coI95RrWkxyzPlXtrGljMLU8304NEu7+4bnFukt7o4LU4/HgIxA+IPM5EY8Qi7VDauEAwCS93kiotcHuP3q+4tqUJtjBoHzi7TxDfeAo3vXPfgPX3Hk7krJFJ6t7rl1TPftRAfzA3f8Pnn7wQ3jr6w7gimMZhrRSc1DXsTnNVN1mQJ2r8asfGmS833Fs+TrLmt/2rk+Me5aLp7/xL2MFxgqMFRgrMFZgrMBYge+8AuPD1Hdes/EVYwXGCowVGCswVmCswFiBv1OBRz9uGcABeyP+TRuUrlTii7jJyR3nnCBkACiyu/jigEfvfRbJs8Adh47jYLkLKRq3n1xmBcZGu6lJwtrULaAX0DmOIQ6RWY+1IG+u7NcCa+m6wDSh0mZb4fnzZ/D0ubN45MUX8fDp03iu73Ahz7HVA2VaYm1IsUalETczuX1OpQYhz0DbS6pRzN43oRKRAJhKEQC79h7AW7/vh/ET7/8FHDt2A+Y1j6XDTrelzcaiZw4tNym5kW/Wm8y442YotxOZ73v07BzNw4/h3H2fR/voE5heuIhJ20Dblsa9pA7NWWcXy0llLbUTVTN/93FXFpZSzJgN5RKmGLwwiMS6026Wp8S8PYMNVGsyr1UqMqroeG2HRMfLDWeqNXn+PKdsWqKiMmyao5nmKPbsAq48iuH6G3DZVceQHz6MZO9edMz7JCTIclTc1E9y+iEK/vZDvcix5OZ15OvGZnSozpmdalDXYFycX0a1tkBEQOIcVbvtgHjZPBCqcgN6wjSCSARczCbmJr5BZQMTJiZ0ZaLbv4YVOX8SCrxQd/E4TeQXkJgg0N6DAJhYRi7ltNemqouf0XQoZ6UgaNI1AG2ML25icn4TzTOnsPnYU6hOvgicfgHTnW1Tm80bpPwsXt/WlXVsEKCKmzA07dDRZrS1ZggeFNVUsucMS1aqklwZyfnCUyUEVAOHg3aNG8F1ty9V3ibPx2w0Td3n1q46O0gBOmdWI22TpzPUu9bQHTuK2V2vwey1r0G7by/qZkDW0l65RV+ksh8n+CqYD6q3N+U01bA8XpZLwNpdBwLsBBAN+/jIHKblM1XcZ86cweHDh0Eb6LhGq+sLP4dgyZS9VFia2tcsfw1U2hikIs/VjAtoyrLS4jtgICcqQQktdk0Namtiiq2tLUwmHOuWoczxPZlM8LlP/Rk+/fHfwgfefzOuOjxRs4WywLMONYVkyps0CDdbW/MGA74vbYRpO82cWMs9JzxSxi2XJ9me2/UMlWpRZG6d3FoTAxspZK1rVsv8w2OipbbZXpf6fa6ra5MSpTK+Z/jsZ0/gD//N53HD/HIc7wiAuS40uvhtTQho1HJht+tQUba3viZZXYhdrEHD5o3jxFC16vjsZ6YwN/Wv7Pf9PQneWWgqDZVbnmeYCvaagl33D6kCbazK2YAW8a78V76qgCEVoC1mGfOGqVg3VL/IIvbsb7u3mWIvakxwK7AnxaYp6ans5fpL8GqqU1u0BSF9Pec6oE9h80Y0PRW5IFgAPIJHAjfaVHMuxroYebLWELEE2/x95SW7kljvs2JrrTFBWMs1lrD225puAmoL5vqx8pjVeORrv87P1ehce/QZtP5VoLzFI1gfha8PDmBNBezfY7647u0GQVk7/ox11ZxbmeeD5qBfvxUbZTdIXow1jolQZUsRvQKwBZi9wUDXw6+BHbs5G0hlGmrdyIXn2uD3BY5z1rcpM5zLepzYOo+07XDFrr1YG8xyn+uTqcfNntqou60DBqCjkYBrjNmOW0avAVDvcbFmIK0fnHN0HbGIC1qTc54oy9kbA7T6u9I7IG/MP1qn27pmzXMxb3iPiGeGWB/4O0vXFbuEHAedbKmhLOJo3hLglHI/mmDYEMd83QRFb4r5c12Nk0OFk922bLT3lFMcmuzCvqHARjugRo+ap8YeOlo58z7G65tZPq+aBeRY4XbNup42DjW2+HO/zgLQdGpwGK5zW8w1v0fFIxKdNZT/zQtj+dea7xTkp8A8AebpgHmeo9l/FD/267+J6157J4aiQdNVlgGc8X6doU128OBnPojnvvYRfM+d+3DwSI+04BhmDfhMYsnYet5aAcAa88w8r/ncw/fLceu7PjbuWf6df3GM3xgrMFZgrMBYgbECYwXGCvzDKzA+TP3DazX+5liBsQJjBcYKjBUYKzBW4P+zAgGAfQ/ON/mpSl2CN98flgW0ZQDTxjTDmedqPHrfM8hPFrjz4HHsL9aQDKYKpe3wYpM+VDuePRff50al8lgdysRBcrOPEHRz8yK2ti7JgpUqQOrgLtU1zuxs4/S8wontLZycVzjbddjRthytLzNZPWeg2oY78twQ5oa6eQJy83lgdhtyFAM/m7vEtGk1u8BkOsFNt92Fn/zZX8Qdd70ZfW+2qk1NA+IaPWGQ1DHctMyR9VSFmNozBZXANZKuwp7kAKbbl9A9/RS2HnwI868+guLkGUw3d1BKpWKAIpW9tStoXUlLaBUbtwtQ52ofbe5qn9NUbGHdLWW0UU6zpuXfCQgFB1oDgKyz9rAN1sgWlApmbkhLiWNCOm56K9+Ym+UF1cMJmiJBvz5Bvn8/kiOHMRw6gPyKI8ipAt2/F1jfhWEyQ0dlIDfAHWBHbmuAs1BtBeyVZTShjavADB51MABstpOyXqaqqCQct9qEDXao9WKDnPBSwFMwxk0/SdAcOBggs/zPxf4xMyxpFe4ytTjG1Q1dCotNQUt7axu3+kPoInjN7NYeGRsWmh2kOxWGs+fRnXoJw6kXUT/zHPoXzyjTF1vbyq0u5z2wQztUywrmeGV+bWSt8rxNy8wsZ2ar9sh47QgndJ6uAtfJGlCQRbWfq9VYs1f/p41xwQezq1TtmLOocEo3mhVIMUUdrw2hUUv1almgnU2xdegyTF53Mya3HweOHkFXrqGl0jynIrxF19dSe0mJquYLs1JV/irnDoGa5iSvr6nT4totcy6p4l3mlyoP1u1WrUHAgFqofxdjy9+LEIHrR6hMZeUb107AkeSX48qgDOGHauTKX9mEux0050TTzkHBJGGGWblaHrFgDI/LbcMJW+/9xH/Ep//6t/HLP3cbrjhU0qBZjSe0VG6rVE0XRCt8D9nO6z0NhvHalASGTaW1Qbm2AlfZQpUu62xvGAlQKGgvO/1lFmjUyH735Sp8A2Q91qa0Pp3hnnuexh/93hfx6voobm7X5R5ABTA/t2/YGLDomVixTQ6VMq+jzVEbZ6bctrFpIOtloN7XOImLqaRjQ4rD0iWEonG2ZWxzDVrze4nuG3xfh30Bx7RmULHN+SJoy3Yfs+QtZVjODG+u9aauJGxTZq5n964qgZXh6lBYlu3KITUb30LzUVJcs6n3TN2Mc0NrlmUOc7xHrjkhasBXzjHNRDa8uHKYbx2uBjEP4nrxuNgkoYxh5cUTqLFeZp+rY2GTgFs1cxngHNfh+nzRe7uFu2Ws2vWkSpMH7Eu+AXu5URgQ5xhpeoJ6m8e2CsWCY41EXGdCQW+tN2FdEbzYLbU93zrOSw1HDnBl5+zuH1LUr2TZCo66MwaPIeotR4FQ+zIDmWuZGlhsnMsmW4DVLLMjj90yiF2N6rndc6qfkaJKgPNo8cLmOVyWTXBobTcK1oLrbcwvjnMvxCoAjnsL1zSplTX+Axq7q4TGSGPNScwn172Yz1P2/lLKamynan5YKn6XNYh5H5m6y+crA6lxzWM9iHtsrC18vUIrqFqNyA8H5BTgmnO1rxVqFOvR5AMuJD1Otzs4wygLKqezQs96+7IpNhI+R9FGmo0pBrH13CB2b+OdMFbqco47quO7QRC+pkLY84Ujr54NQ9YeYA1DBlzjXhfKcq4xCiSx68vZzOY9rqWee83nHZ5Pw+iCFNhOemzydw9fjR/99d/EtXfchs4zgGX9nxQa61W/hQfu+TOcfPijeMcbj2DvgVoAmE4kdL3hOSqCQnMh05zn7UIqbB+78Yxyyzs/PO5ZLu7w41/GCowVGCswVmCswFiBsQLfeQXGh6nvvGbjK8YKjBUYKzBWYKzAWIGxAn+nAg9/9F2GiBbWhWQjnmnosEUblsocpG1hp8zWpspw9mSLR+55GvmpTArgfcUM6Cup5UIlyc21UImFasWsSG2br+2oWjUAKThE9QQ3JaVoobaWm9QpnnzhND702Dfw4OmTuMDMWf6cWbqF5ZW2UiYnyLoUWZ+YvbP5/y4AhinUjB4wF5UgiLbMbdKgGVLM9uzHG9/6fXjf+38BV177KjQ9lc6muDPhj1lZmqqqk5KOm7HcbNQnmQTF/mSOmXtgMqRYJ1g49QK2Hn4EWw98Bf1TJ7BraxuzukFOQNZ3ystTfi8RNTf+tXVKGEu+Z3azBk5sA14b9rQ7VG4roQJ3txUaaXadrlAyBajZmC7hgtUmNo1NAeY/54a3MQ/ZUkqIlfRoB9usp7WilMr8kLI01c+0RD8pkK3PkO7dJ4VwsmcX8oP7MTm0D+m+vcDaDP3aGobZFH2RSS3Mc2Fmp1RxVPJxHLgaMBoDuLkqq+gV+9mqmgu+crwoV5cK5q6VAkfWuvqZWUKaCsw25CPzdTqboqUK0OEo7TgJDfSdoZdqXMq7hFC3x6QdkDCX+NKWAG5/9jyal85geOkc2hfPojpzDt2lLfTbl1A0O9rkZj510nRSBFJBaJmHBm9YXIIo/lXQhufsVrpqnnCAE3MzI1zwPOyFYteVglL2xcyWfaYBGL6GG+Ta8Of4YaOBFFiW4UuI3KbbViMBiw4NrzMhJLN0i1xWz3jVVdh9+61YO34L+n2X4UKeYIsasKFRJ0SRTJBhgo7zjk0QbokaqrdQd8c6ILBFqCW1q6s6OQ7aViCeqkGqX5W7KzjtRswrdrKEKQTwnMeRgcvX1g3tOg3URvatcqZzZtTa/A/gFrbLSwtaU7ma0o9D36AKGyjEq9yK2ESOmeaeQUhT607KEl/49J/g3r/5Hfzyz74eRw9w/DSy0W1TqiFrTV7a79ZsQCADWgHZ/Gw2uzArNCAOm1kElrjmOVyKDFSOg6IwiGwQc5nLy/U61lvZb79MDWjgvyzYfLGOT9/9JP7o3z2oDODXdOtSPjKzWJOzyzDJJw5NJdleKHD5uYSTsq1uDb6QhhjcMzgo8O+QzaCT27TKin5A1rNJwNZMqsN3qHB2VTHzbDkuZxwTdaNxoZxoWrUqtzQ3RSNzQGmv6zA+5sJiDvF+5lm9Ul7KZtfsaGUB3/eoGrPI5peymFNX8wn6uc++K5Bt2bF8VJ47hwthNsGdln41oNh6u1iDBJtNmS6Lb6W9mp13OBDwePUqqtg1VrVCa023a8k5USwt03XPsWxZXX+uN2reYYZ0NDxZs5C+AlJpTIeC2e4DpiC3tV5OBnKY4PEumxNsnFFJbGmxykJ2VTyBZqh/tc7GmNSzRCbVMs/L3tfcAUzRmSh7VeuBeXtrjRQU5iG6ApTAnsNRK7SD3HAp0RvK8cFVwVSYBsjnNdI6YU0vi8xzQkOeB9+T4F5NLwleQIPH6wtY6zPcNNmHNZpasLmA0FItcAbe9UlsGlskNAPlkKsuhLyyVNYVc6cFvxfr1hxWy/53O21zEjBlqa3nzMJlXjLHUiiZFa/h44+Xyu79VhM1XHBt8g6JWEO0zrpVuIaBW0trnNiAN4vsNBOQ3RwanG3neI6RFwOwKy1wYLqGffkUs4HRFTYnlAc8sAK8ZvZsxLHGc1DjmTdZqfnMxyDveQ2b3pT5vVzXF2ptOZewUYZNKI2ef1gPjmdC5YFqYo17a4TguDMVNe3I+bmFHGLmSYedJMdLfYIzWYONY1fj+ltfi1tf/zpcc9ONWNu9rvvinDbgWYGS/ukZ0GQNHrz7T/HcV/8Sb759H45exQxgOihwzVzT2qOq6fmLTSV2PUy5724a7i5w/If+atyzHP/NNVZgrMBYgbECYwXGCowVeAUVGB+mXkHxxpeOFRgrMFZgrMBYgbECYwWiAl//2LsXAHihFHMIG8Ah8i21sT9wQzJHU+U493yNRz7zDIoXctx56Dj2ZlMM3RwDcz/DcnOhhPHNTQfNUudqI88yagk4uAEuRYXUUdpNtF1WZDh14SI++sSj+MKJZ3B+6LHDTWqqughRCK0yyyukwo5QoR8MRISgRbZ92uC3TWJZrhLwJAMaQqvpGq579c348ff9DN78ju+nRg/zmtaqthkuFZByQcMC0v4ry9awJuXPXJnZph3KjvnCQFLksgOe9j1mlzaRP3kS5770NVz8+tdRnD2NYrPCWtsjb2mJSqwam5tmC8vvZB1Q9La5akDFAS8RQQrsdDWGItMmPrOFlQX5MqtKZhTauQTokHrLN9gNxJlaiqchhddigz8UOWaDW9LqkiCFqlxaDXPnlypeKjW5KVymaKc5airMZiX6XTNke3ajX59henAfyoN7ke/djWLXBpLZBikWkskUSTkR/Gn4Oiq7qIZi3rRA10Qb1OYEuwQWhHdSOGesDT+fyMTUX9x4lppW8iYO3VaQThvUtNzMLAdWOaG0W2Z9ms78zXfmQFWj2ryE5tIlJAS+Fy5i+6Uz6M9dQnppG/nWHMV2hbJpkTWt7DIJ8VsKMWkf2rIJIBHM0TVdsVKVba1DkIUSUY0ALuJ2dZPNUwfVRme02xzZkrbj72ozdTaYNbRgHK3OHZjEWJCtaidNqX4+zy6qZpOSRwqpsvo9u3FxfQ2buzdw8LZbsOeNN6O/4iiGYg0XkWJ76FDVc6xPC4NuA2GZZUAjMQWlGguUH2qWttFgsrAularRbWhbh4UOQMwZgE0gBugIMENZZ3DOsoLNrttAHd+fdrph+xyqt1XoT8tujgs1LzgUXlXR6tg4vktTJtc1YXLYuJplL5WmBi8SQUlm1yoXPAVm0ynu++Qf475P/g5++WfegKMHScdaQaLOQUFCSE6Y5EDeztUAntVsaQGs8+O4zAop7KTS9PWT/yVQ/nYAzPnBOoQNtNSFtTWx8MvU82w24LGzMWQNd9/zFP7Dv/8KXlVdjpt7A8B90gjqZL3VgkBPtqxE/GpcsIYRN9FXXfmV5sxcdbt1QUCrKcfaUqHIrFMDm2zWEep0e1fmitObW2prqmrVvGIwfgGCCKtyrnVmM0z4ynWfvg66q7j1tNYlWct6YwvXODLsIhfIs3qajTHn4hIA231HjQsCrAarDGiZ9a9OyZs0CtrrUy2cQGCaQLvMS8FhjtMA9HHtdC8J62BvMgh1M+FXx7Hplr7dYFbauu+oKYHz1j6b4EsNU5r/pjpVo4tb/Zulb6gmzSo7QJytKZwHHXLWwxWxtsBybrFBg80VYQnNa2SKS9ZbClyOB69BSVcF3pfCxSLysmO8hiLX83rttcwZNstv5RLzunOtDttrNbEYXdPv8d7AddszhuM6mNuIrTexxq7mdQdU1zm61bVqlKpVDYXs6G0MNmWOR9qLOLe9hWO79uJwVmC9M7C+3bfYYXPQkGAqyJ+gI0TWAANydp25nTOz6O3QV7OmXSkvh5PW1L+u7FbC8wIA25qv+zDvY7y3+XH7xbc6xXz2YyG8rV1xrkYTrpUi9FryFRdgueW9npF4b+yYW4sEFQZsDR3OdxXOtxUu9bViN6iGPlysYy8KFC3nSatmltpzd3lvZcOgFMjeDKC5EtbNPvc09mPMqZHJs8wXOb+udBb0d2v+rrF5xj4Urc2W/cvnHemlPfM91bzkd1JUfYlLaHAhG3CyaVFefgzHbr8Zr33r23Hn678Hu9anqJgHXG3bs99QoEwzrYW0uq8wxwOf/hOc+MqH8PbXH8Hho2xSqNC0BL1risrgE5mU6nrO5N+5xnA+2Voe7izHf/Avxz3L8Z9aYwXGCowVGCswVmCswFiBV1CB8WHqFRRvfOlYgbECYwXGCowVGCswViAq8Mhf/+iwtBI0cGMKIFOVSOXEjVluunInXradKdraAPBj9z6L8oUCdx2+GZdlJdBVysmVepOb/rIHpA0i9/VtI52bpNrQ16YgN30NevB7BKrcAGSWqHk2GwCm9fP9z53Apx79Op6kNXRZYIjjouaRFriy5uMmJ4EbQZ+rRl2lZ0RUNME2V7mVx83RLMPBI5fjnT/6HrzzR96Djb0HUDUdambYmYupAwnbZBeccshhyjvLGtTeOaFolqFCg13cNGWtuGFZcouSStIel9UJ0tPnsfmtx3Hu4QfQP/IMNl64hI25b2SyftzYlz0qASjtGDNtMMuEWEo3SX0MeFG5wg1kbk7SSpYMzjOcV0f63weA4z2opuJbUrkkOOBghMohU4aZBakKFwo47cfaxr+hBs8ZpK10SRBBgpdK1UtQnBQFeubwUV7LjNzZDNg1Q1/kyGYzFHv2INvYwLA2RbK2hmx9F7K1GZKyRDaZoFtbI2EyFaKOwzaBbQM+MUWp24D73rvlcRI+MKuVoI4FqRu09RxZs4l2m4B3G0nVYtjcQXf+Evrzl5BsbiOfV8p2Hqo5kvkcfV3rvdp5JUjG68PrUUjCZXmO88oyL7mpLKigIEKHVByvvqPNjX0DGTYPOH54DTjuQ1Fu6lLLMqRiVPOQMJEb41S8uV2mro2rHw2KUV1qduhUxRsDMNtKARrupeubGapix+y+8xRJmQNra7g4nQA3vgq7v+cNwA1Xob1siq2+R93naGm4SQvsoceEc46wqii59S2oxuzl1nNqJ1NmJFPZS0WvAUBBNKmSzbaVGdBda40VsQ7xv4SYshR1ICVN+tCNAAAgAElEQVSrbc8R5e+aCtaV94t1yuyHCYSpBrbP5u/Z3CRIjc8PGClFJqEOLZldQcj/Lq2WE72flJ1qjjBFI4+L3yeoI2/k2kVL6Pv/9oO45xP/G371596Aw/vZqDCnlBxJYXCSf2iLXVPlTCWrMlJNncj3Zd75fL6jz2dtSFU4HljDVYtXHu/29pYAsJ1f1JAAu9TvRq6tx5YubL8J2rgUKwM4neFTn/4W/sPvP4RX11fgpnamLOqBnStcD3o754CKrBXnGseblOtUvzaEILQwl0+6qRn1ZSuCwKAagZZZ5V1ituniSA6Pwz5Wq5ss6d1qlU0F/nfNCULsLMPOfEefkJcFuqaXY4Kygm2ge70JlkwBbIpcTke3j40GBSpsZePOXzAlIz9fNrK04/fxI7V2keu8w9qer6DCVPbMvE6uMuVY4Bqu+buqEOS9T5b2BlH5JYN0B6aEyaHA1fjtbOzx/9P4l9WvNQjxvMxC274sH9nqIxDZNAKmtNjX57jaPJTx0eCVs3HCQa6utSuArQHL1hkBeV4vn7s6drefjszdVTeJANqh+A1lr844N0Vq3dSqVzwX6Hd5HO4KoDs/G7x8/PHcWjUi+JpJ2MbzWgHAdqxLZwtr3LJmKAF+KaW53ll+utYaNnX0qeyehzzDs2mNp3bOqe7XTXdjf0e3hAHb6FGxkStJMaWTPV0LElMS6xmATWeuKOdzAucI4eDyywAwzzPmva6FOzvENdIjEtc2WY3z3mvuEBxn9nzD5oiVZhCOB7o5JD0qZrVzPMvCGSgZh+HqYx4Pf4f5CGyW4LMJb/ubXY8zaHCi2cSFrlETx55yhiNpgT3IsJbkyNj8xltn2mPHdc90uJiymagf5ALCvG41ZPB5bwUGL228reGHzRI6R1eu6/w4Nf06+Uw1q2WtNWajzZqwsUnuJHr+8UxlXuOUqt8E57oMp/s5zqVAefQq/PjP/wruevMbsbaxF0U+Q9ttoeoqNH2jY+xQYpLlKDjO0h4N5njwnj/F81/7MN76ukPYe6BFWtAym2slnz/4LMg125oXOT9l/e4NG2ZmYM0EN/3Ah8Y9y9UH0PHvYwXGCowVGCswVmCswFiB77AC48PUd1iw8dfHCowVGCswVmCswFiBsQJ/XwW+8fEfWSiAYwOS1puyYHU7P6kaqEKRQqfVhmszT3H2uQqP3fcsJqcnuOvwcexNJ0iGCgl3HgW/3O7R1UWyp3SrQqokpEYjQuu5wUnYYxBYypTWVZvKzKQStMep7R3c/fgjuO/E0ziVAZt+fEXHzX/XNHEDkq+nSlX5c3L2MwWNXIFpD202ufqT5di97zDe9Ja34j0/+dO4+rpXC/xS8eFcAl3buPrLQGjA39V6rm6q8/i5YTlhcKjDUalWtGGfaOOV2ZRTZsWefh7zrzyB+sEnkD11UhnBGTdYuwpDVyEnWJTairalZo04oYW2Qz1uoDdd7Za6ZjPKa8SDj5zFAPnK+XWAFfaQAWnEIqQ+9WxMQXKzdSWqo1KPymLudko5xk1ZWgpLgW3vYhGkCfIWUknJOrVwK1XftCdkpFK4Z1ZnQvBm8L/uCLBzKYE7qnyyHPlkJvDLbE/lsx5YR1FONA4F5ArCYIPe+izCIeYVE2D1HaRKq1vUO9skKeC45o53SyvepkN6kSrfTgCLqj1uZHcV4W6DhPnMgjmERwmSysEfN40HyymWVTdzbrkXTQU3lVStK7E5OKQasn+2yMbbAfBCmSiQs8x/5m9K+a7x6kptbajTfnsQyJGAl1bpnvNrNtim7hNI5mdIoUkIxDoZFGVdeN606xRwcbjTTnJB+ZoDat9uDMcOY/11tyN/zU2Y792LC2zGSBqUkynqpsd8hznXCWZFjqS33Ecq85Ki1LxhhqMAC21spSxsBEoJdPllFsAJqrqWmmxtbc3UjTwHV6Hz90zZapBYnJ8KtrZdZEBLGawJ6opMV9MFZJZVsFSyzAI2q1faQEsZ7la/AYP5GQF/A17GcSprUqp8b2CJxhXas9Y1etpWO4QlxvjCZ/4TPv2x38Y//YU34NiRCar6kqxSk8JUmlQAExZwTSEsopV5zFPVx1XPAYUJ6wl+TPVtFsIBuM0Ge5HO6hbQdi6xHvE19bxaKP8Fmpk/XaaY0DEgmeATf/M4/uTffwU3dcdwvCMApsV+K9CfDoSbnk/qua+cixxvUU8qtIVbXREaIFAqdbcvFtBSn4YdrwBwXFt3TbDzp43rEpppHClr2SxlCa8j/5W58BzvBN4tITSdD/gZ7spg2bIpev6M9xuHwHIJEFyyFVzrnMNNywN1yCr3gHaRq6vx4rWVgwDnJG3SQ72d076cWbrmM8FGHV1bJ8+L9VjjPSxjlSGwaABQDQQ1TeFpckjjltEQwp+FDXEqK1rLuo05zRoKbtFlwBsLeLLMNI4mC4OthNxumyyluyvy47ilQrXf0bojtwXeF12NzEYJNb5485O/ju8Tcz3ukabWtbWZQlk7nmgU8MYUNdRYJm40K1msfcBmrl52r+HXwsmC60aoZz2v1wC+Nc9Yz83yfsi1eigzNCmk/tXQpW0zQTKVvhnwZHcJJ3bO4+jaBq7Jd2PWmDtCVUC/V3pGgiAy1w81dtDpg5DS1diyczYFtTkfcG5aE9yqIl9Al+uo183GicU7LNYhV58rd9wt7mO+LJw6PMJAMNWdQwj3xSR5TJ0pngc2sPBelfQ4NzR4odnBS82O3Db2lOvK970snWKj71AQTiuSwDvh5JriOdz+PEGmzDnEuaB8ax8jqw0rNidsfGkc+jFqBff7t9Ym3et10VENNSZJrjgMWYDnKRop0NnmlaI0r3Nslyk2kznOtjVeqoHzaYdqMsPr3vGD+Gf/4r/Hrr170OgGXKBuL6LqG1exdxjSCaZU6yu8oEHV7+Chz/wpnn/4I3jHGy7HgcNsXuN9h/egmWB/11XesMX5wXgBU2jrPhNNVsOAW975kXHP8u/7R8f4vbECYwXGCowVGCswVmCswD+wAuPD1D+wUOOvjRUYKzBWYKzAWIGxAmMF/v8qQAVwbNYaKLHN1ABM8TNuytHKmKom7nJRAXz+ZKMM4OJUjjsO3Ij9xQxp0ogkUtnLLxPc+OZyKBpdwWHqFsvSFAxwRWvf2oa2KXZsE5cbooRg3zx7Fnd/83E8eOZFnOpaNL6pT/WOCa1oywgpGglztKHsm8E6K25QUrnEjeIkUe7vrXe+Ge957/tw+12vI7NDTQCiTDtT2/ShWBFMC/WhKaMDWgkchfqDNqxtio6xybnZ9XKDuK9bUWeeM1U20xRYaxrMdmr0T53E1lcexebXHkX64hkkm+dRdBWKpkZJRQ2hi+CuQ0llKZp9qWwihdINcjCb1TahTUGkOvumc1hAx+ZsqCy16Szxt8IhTVUooGM20VQMCQDz+7RaBiF5IzVRAAIT5KZISLt5xlTqKq/TM/O4cRsqLIm7E9Skp57Fa2DBYYKltS7UbNw+bgsD3bRZlYWkNtsVGKlNY1PXWtYlP4dHQaWU8qWpKPfM0lBUMS9akEvj0imL4IoprNmUoE17wsOGTRCFNtC56S/zaFdlKYeQai3m+rKRoXDmQxtoB57c8hYYUaYtMyWpmbW8w5dtlFN1SDBsNF3XkICa+MAszD3LVxCaKjCDxfFl2dncJOfeOCFsaQrVpFc+bsKs7CJDKwaVArv3Y3M6RXfFQWzccRM2br8JOHoYl6jqKqYgzmJcM1WpaVoYnHPLaNaHG+BSf+sYMgy0vc4sl1bgTjazBJWRr2qwa2c+F5SW6jUvlcdNqB6wOFStJq42y00CKI51vq/lCru1rxE2ayBxwKJGhJzvydfYmHbBpb7PcRHW2zI45zyXCnKpgufxRM6o4LsVUsdhl4aQhvDToCtHLAHw3R//bfzj99+Bq49O0fdzzAk8FNXpdseaZwT2y7WEENMAgh0Dv3Q8A8cma+eNAW5fbspmnpPnterkVlXSNv8J3tvaVMYLtwLaxOdAIVvlCe6552n88b97CDdUR3ArdpsFdNoY5els/hokZxOK2b3KQpt5tN7EwOtFsBPZr6bUXYGcrtSUtTCvJVqziZXC1DJCWUHaVWtOOyDiWBHEMopn0QLKmHUoHXPevBkE1fnql9n9eq4s4THnCqFloEQeM1/jQ0hj0O5Ldt9h802pcWyQS1bVoXJcUTHKkjwv1ayh7GK3SxaAXLH1NmWzzdlQx3p6q653zBNBdeVgU6XJNYxzxWzatXYot9tAM6Eg1zELqvaWHodRUadQUr4MMkoVz/XGoG7c/3nAdp2s2SSAq+6fHhuwwLB+nqxbwE3BPpNC2tyjs4erPQmAeX8WhHfVcQBjZeA6AJbDr89p/sXWfbMO1rVw2KwaKprBGhsWjU18L8/O1dh0xazuBXWDfG2q5wACYIJgjoky4Q3bFMIv5S0e2X5JoPDG9QM4NEzV6NPQ9UAKXKpcFRRvLhMcKxzwtrzbc4Hm1/I8ba4u18FoHLC1zjK+1cTkbhDhmhI50Rr/rlrWXA6rdTU02HMOYalqkLK3qUM+LaWojialCkBVFsr5PTm/iDPdHPOkx1pRYm82w75kgg2GGdAa3J4wrAlAjU6J3j+js0uWoMqA7bRTc96EJiyczd4goUaBaAjwQRl3KY0nrqNUJHMuhmrfob6p3Ok4USuegfneXGca1jVLUCv+w+yt6YxxeqhxobmkdbbP1+nFjyovcddbfgC/+Ov/NWb7NzAfgO2qRd1uuVMKoTydDkpM00IKYN4bd/ptfOlv/xinvv4RvOWuQzh0NEEx4XrDYk8MHFMBrKaLArzdKEecGcWRO60GlB63vPNj457l+M+vsQJjBcYKjBUYKzBWYKzAK6jA+DD1Coo3vnSswFiBsQJjBcYKjBUYKxAVePij7xpWoaA2oaWiMds97d25AifJctndEUp0TY7zp1q3gHYAXBIAu8qI6NU3KLljq6xZ5XdSdWaqRPIFbaY7rDSraQNbCwVkTwtP2xTNsgSbVYOTm9v48onn8MVnn8XzO1vYIrwhYGJWpmfRgRmWcpskFPXNaG5QFgUqKmHSFLsu24trrj+OH3/vz+Ktb3+boC8tfCVedmWmrDp7gy1mY2p2rfyiAo4bvayVNrN9o5o/K7lZWHLDmEBhQNr2SAidHOgwey/tU0yYP5ulmDCv7txF9E+ewEuf/zKabz2F7KUXUW5v6WcJ1W+snaCm24ISAGlD2XJ/af3M969hCpdQ8y6VZ57FKqtQh/KDbVyaEsxUWma8anA5Mh553WS1KehB5S2Pg7Dfa8wNe+1JU/OUoeM1pkK48FzeyMZkFV2NRGAxJ4BwFWOo02zceH6lbyoLSDTbAiJ1S1UnwYKomkFVKYcs/5lKQFOcOdA2caKpFB0h8Ey4eay9aAcndvzu4MjPl5UtN/e5uU6pskFEYYiMNp4rsMjFelS1orDNeCquhN4FZJeZjU4IXLlsSmuzejaLUOVyEvYECXTrU8EtQU6bvQsArGxks94kfKBqmmouXkdaqtOWmQbNzJElsGippOJYKnOcPXQliptvxN433wUcO4KKmc1UTlMlJ9UU7WprKWkJTCyQ1WWKAniE2QRUBFHM2LWcZv5+URYLWCsQ2bb6voEvoQWdL+cRYSLVk/ydBQwVJKIVsdkNa83wZhKDsJb7bFa2lhFJmCy1mCsfF2pUNpqEtS9BppS7xQKi1jXRSFje0yqaSnHOawM4gpBpgsms1IY/gbhUhVwrCet4HlmGL3zmz3H/3/4ePvCTt+OqIwW6fo6KjSqDORwUsmTlOmjW2LGWCJgSgmZmjx/2vLKUl7WxKbyjocNqYX/sPQym87htbTJraM0DJ3isfdS3nHBdpE3sBJ/85OP4j7//FRzvrhQAptytSxqBtXreIac1uFsvW3at3z1oO+trtfKXfUwym1gAngpjh29SLxNSumK7T5j/6s0mBOOcv55tq6YfivtoY921KAjHuWaogSSX7bapDHupSLlO2ZjypqGA5ys20Hq9GivCKt5QopoTCrOuDQDKNd5ufJzHpkrk8Qg6SaFsn2nKRVc86nhcqeuNLgYwrWFB66kDT60jmp9ctkxlq5iEvtfYF6xtrHGBjQfMAWapCFh1TTnHCTf5+Wp2SfX7as7xz1xoqN2dgacjq2nPv55MJouYAOlUefx+TwiV7WL5EfyOJi1TSHPcmQrf7imr1uoBcRf3doJWWbqzaUiSdmviEdC35h25U3gB+T1zB7G7ieyE1WBgNTYM7M1Gyoe1dUjNRXH+nv28AOq+drDGXNcnk5k1dHCepwnmKmqGou0xa4H5JMU3u0t4Zvs8jmRruLbYjb0Jrw2bfwZUzMJV/i+zfxPlv6sZSzX25wdD4D4GeO1MWR735eV449iwRiVeX3sOYgPPMlM21NtS1XvcQiib1ZShtZgtOKZGld5YqnBrhlAd+gEXAJz5f9l782/b8qrKc+72nHOb1zfxIoIegugjCDppBDVpNaEUzVSwyyRNs8ysUWPUP1NWlYqiiFhaVVkjVZCIAAJEHEpQIiRE33cvXv/uveec3deYc611zsFy1Eh8v+4LMd67955m77W/3+8+7/tZc060OFftYY8OI3mOQ3mJU8UMx9ISaWPxE2qvkDGD3bvkGsDPGMq1ZxNYiqZIME971EOHUnTWY0I2xoOcGPyasBkv1nDdV5TtTPVzt7LXD8UzL0fXcR1JNQe0BlLEnJgSe44OV9sa+32DSxXPo8ehyRTT4jAG3tfaAbe+6yfw8d/4HzA9tYt9PnZea92lA8xABwLJeqeKa6ACmF1cy2GJbz3wOZx7+Iv40bdeh+OnOimAGStCAKxZMjS+HrHhxPouVvcgX3s5Em7/4AiAx39pjRUYKzBWYKzAWIGxAmMFrqUCIwC+luqNzx0rMFZgrMBYgbECYwXGCngFaAEd9ogBV2gra+DTNnf1JdBG62FuNGZoqxQXlAH8DKbnJ7jn1M04mk2QJLQy5Ea7bVbzNVZWq9pYN5Aakitu4kuN5XBDYMiBRthGEhhzczfJegG+vkpwcV7jkcsX8b0LL+OhCy/jhYM9LNIMFZWECbPvHE45VONG5kAFowDZFma7h3DrHXfigx/+KN705ndga3sbi2WljelNa0rBXW2gmhJPimVX3QpAEboo41Jb/Ctrx6SYGRGVGrrXZqNyfQUbDSIwS7nEBAnPLQUmBER7+5hd2cPyvz6Mg+9+H/UTT6O4sofJvEJBgCzlKF+HCubBFM2Cr4SfidQ5zcBEYANBsaFq6jnbgA2QJAUM/RuVJ8vMSrvWq+u+YWtIK2FuChvID7jK1zQFbSiwuclLm1vC9CbpZdtIy0+pgbhJ76B4pZhSZu8GmJWal5bJhCIEURwbDgkaA2dCm1Rxy0bX4JTGLmH/QO25qYs0rnV9DB4JFG/o2frOlKn2KzYY8Fhctm40StdUm+gEcFKTE2BbE4QySgkApcAyRbOyF6XO42PNwTXgpFT0bpEsJRqfkxk8kYWkAJVBJimaCWtqA6ZBfQkgqMqTOtDhkSniAtDwscwaDuU3GzpMASxBZ1lgkWWoyxLpdIrZr/4rlLe+EYtDu1jw9wRJbj0qa2xmNicd2sH+S4tM58k5wmqWvFiEsf2AIivR06ac7y9Vl8EOXicCoE0VquYMs6sFusiVPXvaLchj7BokMlBk8NMgSlxHXj++PkGk5WmaMjxAQ+TgEjDb+/vCF7BFzQfMDTYAbHODr8m5LKQopRjhuyytB1ofm0KSz5GtqdutF1mBbzzwOfzNl38Tn/z4W/HK6wrUzRxV16CTle+AkmqzLJd6PrKReURSunrGM8dLwFtaQEtFStBE5bI3LRhIN2VlqBuVBe0AOOa9GmdW2cmWC1wyPz1hQwkd2rfxwANP4A//12/h5vYVuAO7BoBByGEAuJxNDW4KYrpS0ZWoZulsCvpQKtp58ftQy1pesxlLWH0Z/ivrZYdDujPEOsa1hrCQedesWVaaQNfnG+eVjS/p9HVBBZgdUvJ4pHzlmKQ9t8syqdpUrwjBpSunCdbXua3+OmwQ8gx1jxf/AVcEuz+564ArgzebE/h+yobWvOx0DHGNVyptNXXwvU0lr5xp2vuXpTU7EEzynqED9kzYVa0453o1DvG91OCk+6jVIxodtDZ5M4Rg+wawpqpylY3rkN4gv9UxoLoaHFz1K+gdCngpj03pL2W7N2joe78+oXBlvTV2I1LAxOo/0MwQ41qAPmzduRb4um3HIJMKW0MdgyozWE1VCme1BiX/zLJuKLL72lrhPGCSFrKZJkxkDedUf6YDdrsUh5NcY++ltMYjiyvoqwav3z2OM+kUE64LBMYpQTDV3r3iHDSnqUB1yK7sda1bG7Ca6mBXt8fnKq03comw7GUpyf06UQkfj4vrZ2u+zZ04pxiLun5qCqAbhWVf0+65TgfMkx6X6wVebpbYY0NBAhwqpziZz3CkTbGt9TvDsqst11iuIeZGocYAjxrQT/lZwZdR5Wm7Gn813ryhb9WwsvZaN6cFV6fzPhLKel7TzWYYOQJQIax6EAIXOqYKAy63S7xcHeBKXwvmHip3cLRIcSQveYPDXtLjbJbiDT/2PnzsP/wGtk5sq+GnqTosubbRrSFlYxcLNVMTHj/dUN68RIUHv/JZnP3+F/DuN5/G8VO8OdXKAKYFtLkAWFMSM4AZd8IGP1tv/bMJx2+a4Nb3jxbQ4z+0xgqMFRgrMFZgrMBYgbEC11KBEQBfS/XG544VGCswVmCswFiBsQJjBbwCD9/7kSEAwkoJGdaLG+pIZd8S7PQNNSZo6kQA+OG/ehrT81O8+fQtOJwy57MWaKM9HjdAuanHjU2pqARLtHcmSKSNXsJBh5XcQYvNZm1qShlm9qACfn2DKTPhalLCAlf6Hi8s9vDE5Qt46IXn8fjFKzjXNVgSOmrT0qElEWzCZN0U5fYujp28Dm97x7vxYz/xPtx00y0oyqngb900AjPMlbQvU21JuUclFi0otY++tikWW5DdramXDU5CILqgfSitqbVZaKqaJFtn6BHY0jG7L3NBtaIHtrsBM7718gDp+Yuovvso5t9+GMunn8FkscSUG/+LCmlTS8EnG0htNCdS5hA7NFR6OsxaQTdBzjUA5s+ppDV7TQMJwrrcaCcA5CZp5CnqWlj+sG2qu3LbVYkr1U5kPxISU8GTQvmnfILUYlRKOiA1e1PLIrRsYlMwKT5aNTfAyPHBzWGOzWrYWqkeBWZlh2zQdmW/SCWmYFBYYGcroK9a+JXV39paEEMb7dzYduWVbbwbdCPw46Y7xx73wFljAuDIZ5TqkaONqiLCxG5A0Rt0M5Jt1571XH2ZjFg2nVRJc3M6rhPHe6jPOe4NDhtUlR2ymgwUSOjgSqNqZR/LzfmBv2aGroga37XX37vpBPtFgavTGXZe+SocueEG5P/6Q5gTNm9tYdm3qJYLTGntywYQztciF8DkqbS0kCb8VM04jw3QFFR7qq2BAba0Mg5AZzWMXN3NDX5tpBOiyDq2kNo27IHDeWAFQaXeZOOBZdvatTGXghijAaKYLVxMTEXJ1yFY09z0HoBQBIbazhGE1ZRQqyw0nuqaqi+uY6bEzooUTVtb84PgFcE97eFpyU71L90Rcnzjgc/ib778P+PfffxtuPF0jrqeo6ZVtivFcir+00IZyJwkfG2uv/yi+rNuKkFazhdlNbNMbCeQ+7o11ISKmo+REt6/eDxsYuB58zH8Ur0kbvQsaM+kHdIOW9MS6At89ctPKgP4tQencEdiFtDNsDQb5C5Xg4rcAGSFbyraUHfKGhs2Tk0JahbWwka+VvB7quXteGjDLC2gxiZt/an0VYY1x5OaJ7JVhikBj3kcGOzW01h/G9gGw9zCmDNB88UbKHQ8arwxq+OVwtjzza35g/m/rWCsmhTk8mCq0hVAVMOLNWqoV8UBZGxIxOOoLNVaSNUvG4VkgWvWzauGJ4JdNRRYI1FAbNngdnYfkZWwFLGmyg0AbCp/V81zTWCVfU2VdTlztqNpx+2UpZ51EBzW+Za9bOBYTS2bThxc87why6zcDfDZ3dAbgPw1BzoV+L0ywKvei4DcGwYI8lVnNjm4CwhVwAHu7b5p120NDM3On5b6XFu4Dgpk81i80SfGvOaKf0YI1xKph32uxOcIHb+DbTYVUc2adAOWGd06MrQ5VcA9tgYDwBwPV9IOT9dzPHdwGce3dvDKYhsnOos2qBMDoxM2vPh9pRbQp2U35x/hPdcFt3QW3CV49RuLq9E1Vh0Ux/035q3mTFi3cwz6OQ28Qt7JovWD1SxScxegFXMzCEqz5nMMuJQ0eKGd42xzoPvq0XKG4+UWdpHrMwevo1SwniGsBoksxdwt9wuNNWvei/Gv6+cNThqnHH9qYHE1u38uMot3j6DwxglTmFM9be4dAebVYBDKbn0W7JG3ds9dpsDVpMeFocbFeqHParStPjLdwaGsxDaYVzyg6XJcLlM8X+R41Xt/HD/z6/8Ru8e3kfOGVQ846Fq0grZcfulCUKAgwOfPCmCJBb711T/Gyw/9pSygNzOA+57OELRmJ5Tm/Y8NgGwys2aXWBfjXjQC4PGfWWMFxgqMFRgrMFZgrMBYgWurwAiAr61+47PHCowVGCswVmCswFiBsQKqwKP3/3dSANtmuG+gaxPuB1Uzll1HiNdoM72uUlx8ocZjf/MsJudK3H3yZhzJSqRpq1zYNC0tf9MBsCl0pBVTDq628G0XziVutrFuG4MBGm1z1Q/FNqCbDnlCuJXIypkbj9xXvHB1H9996SX8w4WX8cR8DwdJhiU3JmlVSJBDe8BdWj6/ET/6Y+/DO979Xhw+ctyUobR0rKgtMZWd1LkrG2wDGivowXxi1YJAIDbnzSJU6haBST6Gqbm28am9UtsvNSWNK2pozUsVasdNUG4mtrCNW6nUBuxkKaZXDjA8/T/4C8MAACAASURBVBKWjzyGg8eexPyZ57G1N8fWYomMOaoJj9XfhJvK7t+5UlHpl27nKPvJNTDi+/RUdPumPa+RQIlnyirXjhAjp/LbYKaOnVDbP41r81a77DahLJPYQYhA+WAZnxxf3PjnGKO9K1+OcMQVt7KvdLva2BDWmHGVkIHu0hS5sg62rGqpiaTwNdChjf+V6oogxVRjNo7WinT73oC0coeVLWrKHQIpvZZbnErh7CDTo1btekYN/PV1KlSLE9l51ikVYrqehakauakddrdSJrvaXpv7gldseDDoKLtSf0NCDkFkWXsTKJvKmWBXDQmuidWGu3xJM7Rpj4bMrEzRlDnq3R3011+P6Rtvwe4tt6E4dRKXDpU6Bqp7abnZNBWm0ylqzq2sQJ/m6OoGEzYE8H1ducfwQ0JSAlxZKXN2ytbVQLosn7vGgWX9AwpgqYJdfU77Zylum7U9sI0/a74QqPUszwBtUpP6PDOVodvJegMJ6xQQmX9a5q8rer2pIfJCCe0GAkBCbuX/BtDkmljK1lqqV0pxU4NhPC6qaLUGNLRPt2vG/77+pU/j7776v+GTv/AWnD7GY1sa5HdFOxXkeWrKSXMH9zxdgj/mnLa1Zwy73bMAk/081ICxXvO4CJXC7tnyyNfnHhCMkDAAsOY616mkxaHdLXR1ivvvfRT/9x8+gjfW1+PWfksAuO6Xtlb3bE7ZnDdukb5qDokEW1/bXf1m0D/sj4GqqjVnLFuXUMjWQq4FBJNyCOio9jVALJU5lbFswJANOBWKrDGPyS2fN22b+W5uDW1zwdXcEvIPavTQfCJAddeGqDevLddtAnhjnQ67uFbpdUyRbwDc7lMC1q7U9DulKQr92YRWZuluucxaWxzm8f4Sx2hPMEi2tkB2OMu1i+NmYx2wNS4Dc8cFDn3tY1l0O9rwbY45oJ+5O4HWfC2KKXKH1YLUvE/SklyqbHN5ILhmM5DU/lqHCWA530vLYW4aKZ1ZbWuiWb8/1ziun7K29usRAJj3RtaPecDKaud7Czb6vcnXcbaIlZ59HlbffB/BZrdKrptaCzybIaL2lpVujUTR3LbKIKd9e1uvXBzaLAUBJ8+D6ymPccev1bJIcLHr8f3lBczbJV413cXr8125O7Dph0rbbSblEgj7fdzU5ab0tYz4sGa3uSqzdh8HYZWtJhQ91prdqMwW4PVy6HxppezNQhyvZovNOA1rOEhobaL5xAiIAeyRW2DAhcUB9poKC953ygKnJiVOZIUa0zjfuBYRqnMO2uczA5kc4xXXFzax0YHFujrMRcLaO1b3WfsMZfdLc6PwxgWH7rrfucuBde/YmFdTiZoCflD9GwpuPq/LM9k9X2yWuFQvMe845nJspxMcKWY4lE8wkRNFrfm37AtcyhM8l+V4zXvfh4/9+n/C9skd3Te7mmOuUVOarJt1wqWuPwHwkPU46Pbx4AOfw4VH78N73npGADjJ2BjIxjg6J/DzjI/oUABnG/boGw4qIwAe/5E1VmCswFiBsQJjBcYKjBW4tgqMAPja6jc+e6zAWIGxAmMFxgqMFRgroAo8ct9Hh9g0bmrPdN1QlsWmbFlODFzINjdHtUhw/vkFHvvGc5icm+CukzfhaDFFysxbWn9SFdZ4xqURXbMKpsxCgj5TXXLTkBubK2WmA7/YvLb9drO4pPqJQIZwilvxdbckWcDx2Q6ydILzw4BvXzqHrz37NL5/YR+XCXXzEulkCyevvxG33/VmvOdfvB933PEmGTNTpSMln6CLbUTyixv0AsGeNav3d45qG6SmBqZNLOGh8oHjMUYiMWWWK5VABBuEn+I9oYYhvORTmUO7sAzftJRyUwwhT5GVzLpMkDU1tqgKvnqA9MXzuPLw47j8nYfQPfMCthZzTJolmHqadA0GKnqpLksmUsjJbNoDQGVFLPXZWs2VT5hRava23LUO1WoocQKu2rG6+sdzGuVK7BvQkQ1ssNWhrENnbpYTvghM+cY2MxepwiH84ebyKpsz1MAb+Zi0Mg6FsdCu5/JqhDk843lxg585rTw8Kpul2uR4lbLYgLXUscwxDmUiFaislywtufFuymflHrtCWWCKm+zKL1VBpfSVwtitsJn3q2q7uo9NBwZG3P5c9uVm+83XJsjiY81+1s/fFaUsG1XNPJe2MRteQa9ukMKPebuKSBWodjDjAJhyab4eYXVNE99Jgf0caI9sYzh1Ajs334Sjb7obuPFVaKczLIcE+8MSLdXkaNHWS7OrJYgkXiIA5nnVPaasb5agJcjjT3MCXh7WoGNVnCYBmQMo1jqAmayTqSptW40FqbnrJcpJIfXvcrnUteJ1qCoeg9ngEt4IdjN7UqpNgj+3PXb7bjYphIJW8NbBuzKCCWNoIRqW1AQSvdk9c34TXBtobqUUps27YJ8r/Kn+VdOLAwPCAw5RWSgLPJstsal/MxR5ga/e+yk8+NXfwic/8WacPsaxuBRQo3W28oTZBNH3mE5npgh0tS6PPXKSNSeVjWxQuG3s+KiAjTxPy/sl2DU4a8dDaO3NA8poNRDWVDw3NnYkArFpnqLk+pKzyaDEl+9/FH/yu9/BzfUNuK3fRsqa0smBDRM8ZaqKlZdrIFaW2G7HTSCiLwdEoVZWVrDbkvO6xlgQ5AzLaDY/0H6YQJqQcQCmBSEsQZyBpoaW21x+tX5ZHq/sYQVM3eZdTR98vN9H7Hbjmd+iUGoukRpYOcEEk5YhrXFC4bpyelf9QNbIwHnuTS2rOANfD1bNCFrbTdVLR4awsg4LaJ2rwLRb6YZ62pXLsu11xbIcGngf8uNVabkuyNZZ35jlsjfVWN+PCmOZxFyPWRuT3etnGgOEgrwX8z7B77m2UZIuC+NO41as3xt8QnVs88BzW1lr9XCZqlnqZret1/WgBXLNhg+bo7xOXEsElJW16rnfq2xyt+b3RgKdV1hYOyBkc9BU52QxC9Zwk0g9r/WdFtRqSnEVrjfuWJND1MzmfFw/Kfjdmpw9HdEOVShCAagzYNbzXjdgyfU7m+Cxfg/PHFzA0ckUN5WHsctmjx7KC54OKdoixYJQVjnAdjxcD7g+u2WIqcf5v43rs+m6wZFLlxHeG7jGs7HEQgcMvEtpT8U8r7W3v+i8eX9lBnFHgWuPeQ5czDqcGyq8vNzXukFYeqLcwonpDo6mCUqud3QIEKTPtb7wXtwpdiDRfVqfBbxRQg4UDnDVOMP7QM9IAOb32hzkum5qdlPPs2nBnBf8/in3F4PMUhIXBMxU3ttaYg1m1uwjXDwAVZbhctLg5XaBq81Svz+cT3GsmGEnLZHzvkB3A9YnYQNfZwA4BV7OS7z+ve/Hz/zaf8Lk9C4U4UvHlb7HsuHnvZrtOxiSEkPTYcLaT3MshgM8+MBnDQC/7QyOn+QNuZIbRoKpOY0oBsUyqzXfMt7Ow+HA7jkcZ7e878/HPcvx31ljBcYKjBUYKzBWYKzAWIFrqMD4Yeoaijc+dazAWIGxAmMFxgqMFRgrEBWgBbTBA9vIi7xI21s2e01t0PE/qRta5MUEdZ3h3LMLPPJXz2D70jbuOX0LjhRTtP3C7PActgh4cM/M4V6ooSwLkaqtVAoafgkOEZwq+3DzGq0hw9BxkzLDsm1wUF9F1y0wnRS4dOUA55sBT1cVvn9lD9/bqzEfclx3wytw8+1340fe9R684eZbcfjoMb3w8mDu1n1u+em5enwngiqCtBBTWQ6kbYSbtXLYhHLTz2xp11myniHaUfEWmaJriEkQxi+DM1SVhPKRm/um9lKtaQHLzX+qrAAB5Slj6vYWGF68gCXVwI8+jv6FF5BdvoBicYBZ32CoK/R9KRvklFCC8Mo3XXn43JA39ZBBRAJqKfUc5sbmrRRWKZUxGQba4fpjpZyVbaONC6l1BfMj+5XX1O1CZY9rCiheYQEkqn9dCUtlsYCM6hl1MBWxQLsDeX7P45OttzbYDUKZUliyamUzG7wzi9iwl1wBK9bblUpS/UoxaFQ/bJbNetU2c7npTqtSOwa+f0B+O2dL3LQsZDU3SPrEZ6VI2HQgMGcNEGYbTMV4KzDABgJZvKaE5aKoAlRSPjr4CmWvjF7dQl3vS9jlCnlOMtniCpAkUrpT+dtlHfrZBIvtLTSnjuPQ3bdh545bkZw5hXo2Q9Vx/JU6lovVJYdiqrhAg6k1B5STiZR9zvJNx8fx404BUodrbTCoy2LwfAWelPMaikDL7ZUVtlugho2y2X+HFbIBRlPCZajqyi2MzVaWQIH5uwSkThLcOjbymw0EqqFBqsRW7gDmg+0qS1c6q6aCpeY2wDXH4DJzdnmcpvJv6lZ1oAU4v59MWROzBZdCnlCS0EQ28Tm+8eU/xD/81e/gk5+4GydP5ljWS4+45rkRnhA+ErgbxNQ6I6hVWY+J1yMcGSaTUuOGx8f5Y+DVFHNcI6I5QnUnjM4J1TlG+b09PuAwK0HXAs3tLEPJRpN8C1/5yuP4k0/9A94wP43b+hkyNklknRpY+s4Vw67O1NzV6xpQjkzPgDi07TV1n6bDyr49bK2tw4VgknnsBimp/rRj66Q+l91y2KILINEm2OfZhkuAauEMlNbktCpnw4jZCbPWlmHKaa4GAgdyqk9Ys7sik68lyC4Fsq31ZlFvawpfT44Wq4aS9fpkcNbdFRzeRj3UxMB5wfeTGtjXTrfTXbkAuKpV45IV8PVEqsoNmKnrHWuqq7nZKMKxyTWSxx+gLa4/4auU61yDZdtvNtuC9FKXGsQWVOVavAKm1hBhazOBJEE385393uw2z0rKVrOE10Sqa4tO4PVeAXu+ijcAmNKY9M7NhWnT7QpuHqtiGLguKB983eTAdxbcJS/0VUANO+4gwYsllbTfvDUWfJ2OdYb1CYeTeDwbcqIhzRw7WBuutQXOo8aT9WVcrA/wmu2juGG6g916wDaHLRtKZjkOhgZpR5cEzzbWem8WzrIm97HOJh5ZndNQILLM1U3lynp+vvIxzVVC9w6NLcLKXnNGEJnXmQ1LJLccm25LfaGtZPV8sV2o0YNWzzeU2zjSJZhIlN/J9UPjUWPQLZij8c4bWjho11nQroj3uWKQe503bWux2XNbT4w9l7m9dlfhMGDjSwfFXvQJ6mLAIuvRJnTMgCA2o3XZZDiwHakf8Ngwx14912tuTyY4nJU4nBTYYl14P9EYYPwAG3AatH2FJaNBsh5n0xyvfeeP4+f/4/+E2elD2K8W6Hu1o0lV3/dzru7oUCIbclPUF2xMq/Dgl34f5x/+PN799jM4cTID8qU1ayUTPb+ul7q3cx1RRICaG9buGDZfe9z6gTEDePyX1liBsQJjBcYKjBUYKzBW4FoqMALga6ne+NyxAmMFxgqMFRgrMFZgrIBXgAA4Nt+lPlReq23uy8rPN/5z5cQS4nTIywmaOsdLT+3joa89jcNXD+Ge07fiUFagGyopW6XokE2kAy5ZG5r6i18G6xKzF+UW3wAp4PjFTfOijBxezxOVeoYboIQTBS4dzHFh7xKuthWePs8M4HN4uUmwKGZop9vYvf4VeP3Nt+GuN78Nd9/zVhw+ehK9g1uqDLvWN7J9s44bllJxeF5igBYda8iTzcR5BWCoAJZ6y205TdlmcLgfGm3c/8Dr+GarNtrdcttem3a+kX1rbyYrZtXFsxG59ZimKNMEM9o37h0AZ8/j8ne+h4PvPYzypQsoL1zGjJmI1K1R5cgNV9WcQDSTnS83fAnlufnMzeU6o0KLKjuDvbLBFPywXX7BkKZ11VxAJ8veNJtie31uhBJgStkthRATl7n56zDFoZUBwNi8X9v7xlhb13PdARB1FFAiMPXmhLD35Atq+54KWEI8HjPfw2TXK4ASjQymMBq0mR4Zi4IUPjYFCjKqVGsfq7YJH/By015YiihXJ2r+EPBmhWprgMVsn5WDyjFH+MLfO7wRuODmt4aWk3mqLakWNpogkNXy8TxGWgjzWgl08I0bZff2tCSeTLAoCswP7wLXn8ah29+AQ2++E92xI1gQLrt6viY8J1hSzqZfR8+JDageClOpSnOD7wG6ApprnhbM2zVAQwtd/ozggyC1rmkXbzmiNkcMxNrXIECRpYkUwJEFGopnAl++DteEcC3nmkCo1VCxzGxYn0OsOdX8mncOIKVkVqOArTVSASuHk5DPwL/lDxNe04bZ7KrtvK3JQ1CwagXIDCj3KCeE++ssbeV/h+1y3+Hr9/8BvveNT+OTv3g3jh1P0fSuNG2W6DvmJ3O9a0VHaaWrphvP5433j4YcAkkDwGanHPm2mm9szNhswhBEt+ugLFtaB7eN1W8YVGPLkfYGmwHY2Z4iSaf4ypcfw//56f+K1x2cwp3DttYGKoAb2pcTajlQj3uBmoUC9ns2s6C9g0tZu7rSM+x4eazWCOKqeCokvVlADR9U23Lc+L0ncnAJN6lC19xlnVwpLFWvlPv2xfFJuClFeV1rHPDcQ/nJa0xlJccbmyb0Oq5EjvMipOZzlKvLeUkXCGZ6ew1jvQkL3xjTymVmdrxyzlspyzme+RpUxQYAlmOAg0muNYKgig3wxhzPCVAziOK7qXK1e7Fo+j/xJetob5jhXDNFvMU0SFXrTQaWTg80rlQkhNN5e7as3YXMJYF/8v25BkWjktwwJAqlc0YofXlslu+rBg06F1CVS3vnRh4Ca2tmP+/IV6b9v6zadV1M1cz7T9z/+ZoaL9H7tVo1DLASRtO2WGNICtCAvmuFedy/dP/w+ax84mhM8ftzzLcAx3ysLIvVMJXiIO3xEpZ4cu+81rg7tk7iRE3l7YA+o5PFgGJSYO/AmjhoY846yNaaUFQNSQaulQnMhh/z4rbjtw4FayoaeuXx8vMTnU6kek7oJMJGAlPa6m40JGjlIpGgy1Nc6mu8VO3jQks42Usle8NkF0eRY5eNLrw+XGu7RvbV8TlHVtNS00fshn82Mba9WvfNst7W8M37nxoSvBlGYF6dPbxfqFXO75/WENDRZl+fFezezrpZ0jyxqrlzIC9xtUhwtlvi7P5F7AwZTpXbOFbOUPK6EM6ndAYIm+kEeZejyKhirlGlJS7reqV443s+gI9+8jewc+Yolh1Vv1wf2TXFeVghpesFE4A7NsPkyCY56mGOb973e7jw6BfwzrdetwLAHZvreoLmKVo6xvS1xqwBYDY7reNA7LNMhzs+/IVxz/KfXLXGH44VGCswVmCswFiBsQJjBf7bKjB+mPpvq9P4qLECYwXGCowVGCswVmCswP9vBQiAY1PalJzrr82NUW2cy/qxRZZP0DQ5nn/iKh79+rM4uncYd518Iw5lJZA0AiShdKWCR5vXEokYeJNeVODUVIOxMb7OPI0Mx1DTMIORm54d2mTAYmhx0LZ46eoBHj53Ad987kU83QyoZodx+obX4c4778Edd9+OW++4A8dOnEaaT1C3A+qWUKlHx9xA07/YpqRn/MoO0rMOudmvTXxuem5uZLoVtcEA2lyWDnDWcNusT9e5pGv4tc6pjSozT1eqW0EeUyD6YQhSs+6CF7KltmxMvnqJRNbQyblLyF+8gO6p53H14cdRPfcSts6/jKKaM50QCe03Cbqo0uRm5WC2pwQyBKVSabniS9mYVOTRWngDtoSNs9SqlsTsKrsQYprqeaWMFki3fEGzCzV4JVih/GPL1FwBN4eGoWZcg0JTJ7E+Gi+sBbfJV5mYkafoOb+uSlwBYLdy5uUjkDBoRNWObUBLAxXgV/DFIa/nThpAthlBSOGsXtcplKMC4AE4+UDbsV8prLlpL8WoW0vba5jaW5bGtFamepnKTFdMrpSVbidOWNsUtMoF0i6x/EYeL92jZznmkwRXZymGo4fRHT+GrVvuwNGbb0Jy/DDmswJdOZEysm06LKuFLMaL7ZllO1dWQ9bHrHotj5UvL6AkpZhlDgcMCmcAASaNIasRbeI578MGNl4nxrrguAACmzwIxmg/a9AqIJwgnwM4qZDLiSCtqfdsHHED3lSuZnvMr+Wy0rFs7xzSawnyCRZT2VsgzwpBOioZy5L20oQRBqTNMTfU3qaSDTUt7VENoqVmLR4W1AR9ZWn501I32/j+yhd+F09/50/xKz9/G3Z2WqS0waX9Kx0BCB9kpW7KeF5eriN8nViDo/GGf4bdMxtWWJdQqW5CGAHLjfkgO/rI/XZj/VAq51SmS+nKdQWYFDmyfIZ7v/gw/vT3voPb2htxJw4h7XrUXYWKa9zA7FFvBHFVbLwfx3Wo52UrzCHpjT1cKaT2DLW6mlqo6qR1Psca4ao3c4gZmc2vlNqR5a2x1MuaNhTcUuZKqWrNNvyiWljPZXlpRcxrpgxvqu1N/cprQ5jMl+KY09j1dV1W6wSQRaFrUUsBb1a+VCIqG9iboUKlrTVMc9nU6aZC5fpCy3sqH03RbGpkV/5qLbeGIY5xAUI1NtlY0GskEAjlsUmVuFJm0ibb7XT9PcmcBLm9AUFruWfXRzOA5jjt2t0S2rK3qba0a6Mly5WdUqa6WwMra7nXpobVGFbjkjV0yPnCbdsJIi153dZQAUJXRasJxvy4bVzGr3i9+Rzde2nlaxbBca+V/jZU5hvwWx4LbIihBbHnC2vs6YjWbgKy7fcTlFV1qOu1nq2/AtTH+sPfyHJflsVco4H50GEv6fHkwSWcTxrcunMSr062gPkSXUZgm2JWFtirrelpcy5LFZs4GB16TPiRh/UiTWcMhWzOB/2pc0sSlO5W0XS1xQ9w7EZEBZk936XMsUgHXGqX2OsqXJrv46CpMJtMcXyyjVP5DNtdqs8JjIEYuhZTNujR0T8UyXE3989kun+HrbruV+v7Ie8PHJ+xDq0+M/r15hzTOJfFuAFgjm/jy9b0pTatjI0FrRToqat+OZ6aJMUyT7CfJTjXLnGpWeBonuF0NsOxoUSpZXZAmyVomLnrrhu0gZazQsr86hpVZgD4Qj7F3R/6aXz4l/8dyhM7mEu1azUneB6GpQDwkE51LBM2zeSQq8zf3fdpXH78Xrz3nTfiCHPck7lsn6kA7jvLn89SWtzzP2/aSq1W0ZTE47vl/f9l3LMc//01VmCswFiBsQJjBcYKjBW4hgqMH6auoXjjU8cKjBUYKzBWYKzAWIGxAlGB7/7Fh4ZQV4k3+S9ikz9sE7mxbcI5y//s2hIvPrmHh7/2NI4dHMXdJ2/GkWKCfqilZNEmsTbrqdqwDW9tNmuP2qxmpdiUEtLsfKW+k1LELBpjQ02bjszdrXv0aY95X6HOUzx9aQ9ffvhJ/P2VA1w9fAyvvfst+MiHfgZvueMe7BydaZO46aimNEjFLfqmrpV5SvUGIREVObHBTTWWIJdygUP9ZOqVgCoERfb3OD4HPHI+NSBhEMdsTQP+GsSyxMGAPFIMa9vasCp3ww38WBgwwYbqTjtoV84SBvZSP+bUrqCoW2y3PYr9JXB5D3tPP4fse4/g4Mknsf/yWUybRqA4r1tkLS2UadXYopf1IjOGuZkZ14GbnWbfSELUEZ654pT5qHxe2JEGMDO44WrdFVjtpUBjluDquhJE+ya8wVwDwLT0pdJRbylFZ9TMsh+1Ee9KLdkwSrlpr2Wg2JRLwjkEAZ4RGsDGOJtt+WtcefOBwLIrKGk9KpCn7WFT5glsuj2qQSfCcTufUEBJiea5qAQxAtyeMazXSwgrHOLQdpIb2JFv7ErxaH4wdTyZrm0iGwgxe20pCBmdrXxEwsgSSV7goAAOtjIsT+4CrzmDY7ffgq1XvQrt4VNIp1u6lgd1jXldWcajbCqZ2UtlnamUZuWuK2cJ2Q2YLRYL2UBvb28L/Mqq3MG7spQ3rIetFn4dfG5HfXg+Zq1swNsaJlzlT7teKtXdjjtUw7LM7XpMJ2wysUxyQSfNV2soYIYvgQOVlisYKdUxFZ9se9Co0fnZ3KVqzrKdJdYihGioBCYesXEki1V/Dz5bkJQAnNnPyoO28cr/BYDV2FdzABW9PSZliS99/lN47Jt/hF/9+O04diwVBJGlPAghyx8AwNEkE+PYYLpB7oCO/BlrsgmAzabanQFcWR8qYSqGre7NSlVtlta2sFvuLdWaBobKchf3fvEh/B+/913cPrwSt1QzpMxC7ZeW75wQfvK9rGFClraynzaFqb2v9T0IACvXXR4EglbCWn6NtabrtsBau4raFYWyId6wzOf9ImBv7wrcGCvMrQ1FJ/80tbi5FOjcmWGqfFiLNtB9RO9tx6J1xo9L9W5sPeHYjNpG80I0K22qHuM14nrF73SHCTDs+aBc2/g4KdzjGug+1EgZyuOU+4TnKtuxprK41VrFRgdXf8u5wW2aw+JYsNjHTd3Wq3Gq+wjtkwtTKFZU7UqZzfu3WehK0enrnCFng59yhFCNCKjt+ur1/B5nWdBcn61Biq+Zm8/v6lrbaCPUtntGrHO6H7r9dUUA7kB/Vk7sM4I3Geg6SmG5Pj/NP4fcgr+sn5T+CQY2ZziwjHkZ92zLYLbGoVjXeTxqQIp7iOZIKFbXW028LjzvPi9wtl3ioeoytospbt4+juONRRIUXFvZXJJPbK3zXHJeW6mjCRx9lUw5l9V8xtGSqrmBazNXw7inEYbz8wOBpsYOmyVaqofZYJehHjocJD0u9Aucra5i2SyxkxY4vrWDQ+kUW32KmWfq0hpdiQMNraVpR03jYxsHGqtu5WzNGlYTW7Pdwt+bFmRBr2Yat66PHG7OMbe3DjttnglfX4pgNVlZprLGUcr3pkK9RIECCeM8+gGXhhbn+woX2yXqtsVWUeI1sy3sokDeUBkN9IS/vI+y0YKfS2gZrdiDEn1aoe1r1ATA2YBz2QR3f/CnlQGcHdnC3nIfTWvNh1QQE4NzTe6kPU5R0uUhA+bNPh68/zO4/Ph9eNfbT+HkqRxDupBrQ5pOgL7QmE7AJhPe4lkntj/YehzuOfz7TT/xn8c9y1gIxj/HCowVGCswVmCswFiBsQL/jAqM6RTENwAAIABJREFUH6b+GUUbnzJWYKzAWIGxAmMFxgqMFfjHFfjeF35SO3PafHdLzNgIjZ/bxqRvoku1QzhY4NwzlgF8mArg4zfh2GRGPYtAE7MjzUPQ8vksA9hsjrWpKwtThQWaHaxvnJsloYEQg4uumiJaGLalxOjzGle6Gt969kXc/9gzOLd7BK9957vwwY/8NG577S3aoL3CjUSBCyM+snPkpqQsRKnUsg3rUHGFmkhgw9VflhXp6lVtlHJT0zMUqWbzuoVa2Daa7VwIOUKdaIB9nU2p3FbbDjXA5/bC2oylGkbWw656dTto2h9S9WkKXVOnCXi58oletwWVNnWL5MIV4KVzWDz6BIYnn0X64jkMFy8jXS6QgxC0Bbpa4IrXsqCSi6CLgMEhNJV0ghKxkRy6KSl5TJHMHVBZhjp4MSBktsusYagBQ10lwOAWr6beJDBYgzcpQ10JbedHwOBWpmoU6KT8i/zTlQJUtpCmMgob8xWUUf6mqTuloAsFnsOA2LTluCB4DLDFcwsLVAKTUOxujssVMHBAomvpKnpuehuwsvEtS9OcwDLAc0YibXCVFsQ8eLdjDaATdSNQy5IeyaTEIstxUBbojh5BcuYEdm56Dco3vg7ZdSdQ7+6gykttUme8nFWjmtQp0E0zzNtKoGKWpdhJMqnD9gPErbIzrd4B3fne2uBfKa8NJgbUIgziNRfgIiv1ec06Gqi3f7ZZ3QgPzPJVFuHcc/dGgLgOBGYERFRp2jXkdff6CTwDVVXZ8UkFvD5WjkWWlMeiJg9mN0tRr7Bxt9i2Bgg5AHDzXsdlKsdYh0wJbRnBdt1tTPOacnyGNbVAQNj20p49z3H/X/wOHvnbz+ATP3szjhy1fFWNaWaEEnjwHDKDe7K+dXgX4DEaDAgjeZ68FgHNw6LYQLgBaWueMKtdW4csjzzsigmS+cVjli2vZ3hPSuIgQrESX7r/Efxff/B93Na+Are2W/QJRjMQshM+FXJJkN20Q3DV3p0KQr3N99S1VE6ur7WupNc8jTxYNYlw7tv6x/NgfVQXt13mn4RNgpFUhxNibTQnCUDKGdcVq1LUGxzlF18v9/M2Zbs9v/B1V+uU59vrdWIdi1U58ls1guw4A8RHs9Tmece1sPHj432Vo+s52W5Xbs1Ndn2YMZ6zIWLjfmfvBkFpa06wBiDNIbdK5posK2C3idbaxfcuTKXOhgM1HPmaIvV/y8dY5qugc0O74sTytt3twZq1BtVebhNuX2+Q2DLRLW/dj5L3Cl9PlaHroF/rohq4TF0sFbAvz6HwVv5z2FLTetsjCCx/2LJva9Ygy6So5vvzuPhaXJNMjW8NJcpsZwNAKJlDdW5MUwcRnyUEJ11VG00/1sRhDUDxpax7Oi90FfLEQOUizfBEvYdHl5dweucQ7swP41DLdQhYNpU+1+h+qI8+lmlPy3fWjccrNS+bsVhzrlGcK2z4EcS258Q1FVDmZymucVmBqiaUn6DJMoHfl6o95ePSleVkSbvnbWwTENM9gfcubzbj6seZ3jD7PGXzFN/Drfj9OsU50+48xrJq6tDW4ijcMtzXYl3jUJDzcx3zeHnO/jnSrrx/ypGziKvhZXPBeZ+jTTJcHQiyG1xsFmpSmKW57J538hyn+lSOLzVheMxRNplwLss1w64r22uQVoKwdTbBpYQAuMQb3/NB/Ox//z8iP7KFebt0a39efx5rhYznl030GWrCNSZPsWgP8M37PoNLj92LH3nLcZw+U6LHXHA5y2aYFNtoGq6NVGdzbFnTmj4Xaq7aZwV+3f6hPx/3LH9gVo3fjBUYKzBWYKzAWIGxAmMFfrgKjB+mfrh6jY8eKzBWYKzAWIGxAmMFxgr8kxUgAOYmWihkCmViWt5ibAZyA5+KsknJPEnbBG5rAuA5HvrqUzi2dwR3nzIFMFUrluuXgEotUwGvswVpQ0v1l21QB4S1TXJ+UTHHjd1QWcVBZ3mJtt9BMUkx5DUev3gODzz5LP5+r8KJu9+MD//Cv8Zdd96NpBJrQZUyczWsZZnLSvtRU/MyV5fKU220a/PcVLhUO3ITXDBYeX1hWWs2vwGOTFFnqq5QFcXxx65oQIpN4Mhzie/t1A2KkYmElSo3fqVMYuay10SqLypetDHOXNHOVLq+B0s+QFvrCTfK+wHzqsOR6QzbzEp9+RyWjz+FxcNPoHnqefTnzqNcLpE1FTLl9A7oKm7A8z0sy9GUogYeZD3N46AouVkr76T86gincrNSdmgiaCcrSIMuodZlraS828iVFoQLZZDbmJpw3DaiZepJyOHwhGMv1LqhQtRrJgZ9CCwEIF15vAlmAgCo7hrPa4tv/kzZgq4CFqQmfAq46NbYoWbdVIDquQ7xNseCbQ4PnjVq1tMiBTwnV0dRDcWNYyqb1BDhynjZlHO88VpT8VRkwLREszVDf+o4ite9Cls3vRblq65Hft0ptNkEB3WHikJUXVFTH2tscUOa6m23/SS05FHYkbg9u/IeDTSGDTTPiXCR85S14CQ2SNkITEY97Vp5Tmk0DzDD0ueOIMcGDONrcl7xemVFGL46hMsyLBdLwS3+FxBTtr5UpbkNdUDPWLcIyTgOBbloj61mEtpzsmGAwIqg15TtApGpg2EtT6aENsWsnUfY50aThUBaMqCqK9QrVbLlTfM6U4nM9YHH/MAXP43vfO1T+LVffhN2D1GCybnNLF2e90RAmBbQtMZfH7+BTsLKTbgrRwSuYQ6dIyeZP+ffqdTWJfT6ZrmpRTfX7QDrUla7wpnnyjXw8KFdVBXwpfsfVQbw7f0rcWuzpXWg7plzKfniyiY/1i+9pzcB8PVDqU0ATgDMsazxpgxT+2e7NcAQmBPQE4BaE4s13JhN+lqBDdRu6a11RQu3zad1Q9A6M53rg023tbo3YP1KrUsQ5opV1YKNERrf1ozDPObIr46axliIx6waWfx+uXkPECxk00GAKldux2N47JaL6/eYgKWE5gLia1C8yhQ3h2mNMTVQsHbeyMIxx7Hd1o2sremowX4GgjbOA9XELdxNoRgxwt5cpflhkQ9UrgvSy8rZvgRZfZ6vGpoI9pWzbJAzGg+kyOwTFJmp+6WqDrcE835eNeGwDpz//H0lxbI1gokL0oLaHRCk0BW5dctsV6aaWwaPb+0iIYU8rbPdFl6v59eI94s4Jt2vqf0Mdao3AfGxcT/RtSeYl2LbaCMtgvMhl5PIubrC3w+X1WB26/Qobi0OIWMDQ25zOCywdU9Y1dI+X/DzCD/HcM20Y+TnIlPFU43P8+c9jvOd60w6LbT+tkOKOQacG1q81C5wsTrQ2na63MLJYoajyLDtJtw1Z0tO6/IOkz7BLnJk3YAq6bGfdsoMJgBerd8D86sZ68HccHcjWa2Tbv/N8eRzJBohQtUt9TWBqqIeOH7sc194WOieWdhnSouW4H11wCIFzg8NXqoWOOgbuZkcy0qczKc4lBco6FTR9liiR606pUjpSE7HEql4U9lBEwznVKOjQocWVTLB1TzB2aTAne//CD7yb/8DiuPb2F+ygvxMBVSyoOd3PYZsggmdYKhMTjrsL/fw4Jc+i4Onv4p3vO0Ejh9PkJUN6naJJJkgSyZqhumZASzLbo6TVPfxaN7R+O863PPRe8c9y/HfXWMFxgqMFRgrMFZgrMBYgWuowPhh6hqKNz51rMBYgbECYwXGCowVGCsQFfj+X354MAjiGWYOQMLm1Ta1bFOX0FQblWmOps5x9sl9PEIL6P0juOvkzTic0QKaG3FUQhK6UG1iAFgf3mL3ViowU04QRMiW1hVlVMoQAoZyT7a+yo7lxmGJIeuwTJb4m6efwl+/vIf89bfhjvd9ALfdfSfOXHcd2oqWntL0mHrPIausYZXZZqrTnICV6lDt0hrw43spb8+hlaw4pdJ1619XRG3C8QC6pkYNC0zXPId62QHhJkgIhaXl7lmGqAEGU9FI9ecb05ad6ipU9+nWsZp0CQmtkWVFydcCumyi32Vdg5J2i4slyv0F0nNXsHjieVRPPofmpXNILl1GcXAFKe1uqeLkBrVikAlkqL4y1a30X7SgHAyQhT2qzocXS+JKVwULcjMD0CyPpRQK6+dVKqPRCFM+2zZ5bJYLvik3kPDX7EUJMQUblLHp9dqAQbJIplJQr2V247Kq9IzjFQRylassvjeg2goqCyCaIlT5oa5+NbhsKsB/DJLj/CwDVCdvKrVQI2vkmvWuKSEJNby5IiVsb81kNeEmOc8wRTKZYIEBC+b+bk9QnDyG7LozmNxwPXZe/xopfw9mJSoGSlINTLVqnwMNVcsDmsyysvl6VJoRrtDWl8CIursuS1D1LebVEsfV1OE2ww5udTgJgRbBEjVkBqn4ZVa1rtxUdrMr9pRLatcnbIZ5vmFlHHAzFLth5cpaqwnDx7ysZwmVNyAbLwhtQc32l2NhrZxl0bkuEb7x2ue0odecMABMIKmGk7SwxhLarfaWB11QMeeWxHwOIbLlbYcNPZsWLAeZF1HjXsWxZgFCNza4mPV3LxB875/9Fh7+28/g13/lHhw5SlBBQEoyzwxgwt9BlqwEeVxbAnLHeryGtJ5jq7qu7WmjCSEev1KJa+3ifDWFttmn2zGb6tTQHs9P74kB0wmhzxRf+fLj+OPf+XvcObwaN9dTwZgWjdSJFEubAtisVzX+XZkbzR3WMOFZ6YRgnF/ObFeAT/O51/WwL7OxVzNGKFjdHUAgLe5HbjXLnwn06fuAehuWwwH8qIz1nHRahduaa3mwVJJGTaRMDUvhzY8DGzbcsc4H1LO1wdazaPYQpHcbbM1tmzwrWK3ryeP1+4PlFjvU3simjSaSuE7KwXbrahcVqyYx1tQU5GNIylvOka5W7XnvWNY1Glfmy2fAGw6MpbuNLo+F66qvTWGxbQ1I1jBFVatgn5w/7HkWz2CwkvSS8L5ISmUCBwSz+4EpwVUjb64JVwQpYAnN/LrxGLJQj7riWKv5hqqboFvnVxqs1/3FFdOcTZYLbp9VrDnDohx0HlTo83ldK2vpWM/0fHfeiKiHaKDQzzPPA09oWJyj7gc8OhzgseoSuDLePTmO0/kMGRt2epsnOuY4BzFsj3bgY7JCzQ9qTskSTNnMwWYJun5IWc/POQSlOdo0RTUM2BtavNjMca5Zohl62SKfLmY4VkxRUAXN2dTwPsKIDPusRbcQukCUaqKyaIdWbhOZ/m7X1O+7ui+tP54p912Se67DDos1Fkwxzt8rv5qfDd0anlCXv6cluRyWwwmF78k1l4/lGpRn2GsbnK8XUv3y5zvFBMfLGbaHBFvMQOYYY3wH1xFXratBoO11H2NTABujak6rLMOk5z1uiSHtUadTXEogBfBdH/gomAFcnNjCgg1vrH3XoOa8SA2+92lO/25kaYesTFH1FR6877O4/MSX8I63HMfJU1ysK7ScW/TMGHgfYY3Z2GRW6PYDu+7RSMna3vmTnx/3LDfX1vHvYwXGCowVGCswVmCswFiBH7IC44epH7Jg48PHCowVGCswVmCswFiBsQL/VAW+94UPrS2glTcXG77rR4fqSqpUbQxmqJYpXnxiD4989SkcpQX0yZtxNJ/IApobfoQd3JhW0p0EdLaRahvchKr2p8XGand6AzLYRq4shh0K8LFUGO11B3j64AL++vmzeG52Cnf/5M/h5re9HU07x+lTJ4k1UNcJytQsKW1v3LPuOoN7UlsloTpWkOBq4z4ULiul2Uo1bDmo3EAWXFwBFVexOWhZK+4M2sTjAsKEenSlkOwIRcy+lKCFm5LalJey1UCl6kSry5XFJvdR1wC4p9KX0IOWzj0VVlPuvKMoCLyYg9zKMnErKzGdd8jOXUX3wnksn3kO+49+H9XZc0ivzjFd1JhUDSaEZ3xNKsoIgqmOIaRZqRbtOpZ5IfWZ1cNAHreRDZqtgZGpy5jZyu1oV9vaTr2uf2QISu0r2O+QhQriVeYyzzmVssjdLXXN9PiEilnpBLWRzS+OY7MXthxYA5kGPwSwXHGnDXtXZAXo5+N0HaUYM0AVakX+LoBljAPlVtOCNuxUBX9t/AnUSP1I+3BOHe480/IzRd0sUfOaz6bIpjN0aYYmzVAXBdpD2+hOHsHWq6/H0Te8DsVr34CWcHM6wTJPsNdSac/d8A5NtcSkKJEw65ozriRcsWuU0yqz7VAM3JwvUDU1WnKfIgMzOHepGiWocUgYAIcNE7qeGsOWi20b3KYkjXFsyjkq1TL0LS3WHfgI2DUoS1NM8e8EU5uAhDalyrl2RStfS1aj+tPswrU6CBKapWoAoVAlao5lhJq1Xp85j5xCXKcEHJl92tP+d4K8KDUXaD/NrNykt2YCzmnOPa4NUrRLbUggXOr9pMZzyGnEaZ1rK1teH9NlkeNLn/9dPPp3n8Wv/PxtOHrM5Jt8vky+h0JO1Lz8Uhk6AI3GkYC10QyjtcPnTtSOj4nfb1pAE26F8ps1a6jWl0VuKZDPWlB5SzDG76eTqdaQrsvxwFeewP/+qW/j9u4VuGlRqpGkT2lPS2cBUz/L2tgBR6glV40yrphXPrxnVrcOy9VE4fDPbMIJ+2WOa0prUFld67XD6ppjQte5HwTVQ1Gn94288Y0McIPSiYBn2BWbDb2pVWVL33P9MEBpiu8WeUkYZ+t5OAKs7kM+xsOiPK5RgDPWOMZtqKu1Hq3cCrxhQo0LBqAjv5dzk/XhY7Um+XtF1nOcL99bwNvBuyBnRCVwnvn4UAPRMGgtKcpCgJRjrvGs5qo2MMnIAItAsDxVNS+p2WKdpa4mAoe2yqRXioPdy9gQZFa+tCe25h3LdB1QpDSUN9io8xG4tdeVJTkbdPg7Og1QcUmL886OcbVeO6pXQ491ZqxcGVQTt3/WGhJ18Mfw2oZtfFxTvW9tOeK6X3Fd5br0j7KKdU0d0MvK3Mes1pihX0VJMC02T1IcpAMeqi/jscVFvCrZwi27p3EoKTG0C53jCuK7snultuValnEN4nmZannCa8zzpZU7z3+Sq/ViScU4ElyqK5xr5rjUzLGzvYPT0x0c63IcobJXj/F7KB0E+lbHlzOPXE1jKZqUabfqWEDKPhSCYLccX13X+OzFknvjljK9vfNg1XTlTU6K0uD75lRy0xrcasxrULJ+DuFZZwJe2ViXOaqux8XFHBeXcx3r9mwLRyYzHAIhLqE15y9zx2lbDezzGFwxb9nhbPjg2LDIB6mOkaBM6MCwtM86xRYuYcDZJBcA/qlf/feYnNrGQT3XeNRaD94XLYV5yEqkbKBLqFSm6XaDv/3LP8SFR76Id//IaRw/QZUx1cO8R/DTh+WEp2zeYnNRz3lhjUPmXGNZ0/z+1g/82bhnOf6za6zAWIGxAmMFxgqMFRgrcA0VGD9MXUPxxqeOFRgrMFZgrMBYgbECYwWiAg990Syg+cUNdoKzUMDEZnf8XpmsgrUp6irDy08d4OGvPo3DV3Zw+7E34EhO5anl9kW+JhW+0u+uFKIOdwdXgHm4o6nXbPNYEMutf8PmmJuLTGtj/t3XXngc314MOHXP+/GuD/8cDp84jouXnsXJUyeAZEsQGH3lpFHpw761TB5jKkgBOp23QSWL8lyDLYORZs8oYalUQ1SjhkmmbSrHpn0oPwIAdyYt/gFgFTUP1TC/J9galAtI8NU4pPA8QimJTBGrDXcHAlQ3imoRRAlKUzFkmbX8mlEpTaVdyt/bxntZTFBmE70XVToloeTBPpLzF9CdvYDlk89j+egzSM+ex3RvgXwxR8kN13opsKwt+cEAs6BbqHnDvpLAJQAwVTW++S81keekqnJuZRrqtZ6v6VmQofzVWLBLtgIK/JbXjluwVJquYaBdIGXU+tgx5ZwdoZKbHTJIUe0QITblBRP8tcOe2iC0gWmSbYIFbnIb1DBALxWqVOPMeDQ1VK4sxzUok7qZD+ePshxV20qZmxQl8glHc4o5lXpbEwxHD6HZ3kZ+/Dh2Xnkjtl79ShQ3XIfuyA6qSYFFRxhP2Gm5yFTiEiIkSYe6q+h/ik4ZhDkyQjuViNbNfh7KQGX2Z4e+bjDNCwHueR92zpa5TFtcwk/CIq0Jnp/Mc9A1CCWs52QL2iYZJpOJw9tQ2Ts0krrQNsRDfWqwkopFA72bINGglll+hrqSx8RLruvvsNFUxq0yjTnGWXvZVzO3VnmyHRqOXSl0c1MySqlFNbEBMc4H5QZTEcwxSPtVh11sVgkXAsI0vj7HpaA4hWxhUe3KOFnbpim+/Pnfw2Pf+iP80s/dguMn1vbkBMAZIZHGg1ntBngLBWk0FsQawnOtlkuH4ZbjKmU/LbHVoEEraCrAOTe5NnEdM3ht65cr57NMj+e4puqQ517kJbZnU3R9hq98+TF87rf/XhnAtzRT5Gy8EIaiQYNBMK00PpcFCAtX77qiV80QbNIhlKEtNLOhvSkj1j1ZbLtAtpeHNF/brJFZF0JBzVVfbwUL+TPv6og5y9cLy+Q1LKUc0ACsNZSwIcNcCbgs8vpLzagliKpo2t7mrpj2fFMHYVpnHeSuPil49ulKDexQMZTqgvcO5zVOwureVbt8X91b2QrgWe4Bi6OuAfbDncAaOIRVbS0TtFrn2QacZhOOL7HrTNxwznCwqfHs7gl8cEf47Fa1bOTha3ONM5hulu8M1Ob7233MGpII0OxexwYDzmndmUy1741RbIqwJiuD/NEEoPutLKAt83beVALhGse+XtuaYxnNagJR3S0D3KCkNe/Ea3G8aE1YmVfz1u7qaQf+OgGH0mpicQX/SgXrjVWr43drbN2faYeutT6RslVRCUjxctrg4eoyFoslXjE5guu2DuOw3EvWzWw6VqnbTQWscStFq31vmcCmdudcYIotm3uqLMHF5QKXF0vM2xrTPMeJYoozzMalirVvpYBNhwTTZpBinxbPdHXQPOInIDb+8JpSoc05oXOOe7SP6pUji9lVy7bbtN5ms+1NblLju9La7ouDqbd5zbie8Dp1dJiw8ak5QdVvAiyHHgd9h72+xX5T46DlupVKwXwim2CqYvh9ktdVZgu8f2dM3jV7bH7m4r2br+lZzZxLhN1DS2uLAv2wQE8AnG/hMga8nBUCwP/y3xAA72C/2vc8d8Jjcy6hVXVSTFDwwvYVhqxHPTR48L7P4eJj9+Pdbz+JI0d7JEWlcS4jh5bNC2wu43rIXAwPU/D7m40pa5i55f3/ZdyzXC2g41/GCowVGCswVmCswFiBsQI/fAXGD1M/fM3GZ4wVGCswVmCswFiBsQJjBf4/FSAAjh9KucOtVCknA+CE5a8BESpnqQCmBTQBMC2gj1w9ZACYlqoJwSM3SwmQzOpQNsXynuR/lrFptstmFZzmoZ4wAExFUbpSbBrIknpr2eGh+Xn85QtPYO/61+NdH/33uP3Od6Kp93Ewfx67h2fIsl0kww56NE5uHQS6zaPBPbcy1c+4kW22iVKquTomaqHN75CVerZtKBMJrggvQrkWNbP62UZ9bKIaZHbbxZWVKEGB5QtLWe3WwWGxa9aCtAW2jfAklDfie5ZnGq8v0MqNWm3ye5ZpSjhcyxqUGX9UhnHTk1qtCS2OuwElSqCqMeFG+94eFmfP4uDZZ7F86lkkZ88jP38Fs3mNologreeWE8nz4gazqxN5faUWkrKqpzaJGptVLUMBKItNOUYn2rxlowAhXWyOh8JZG778vxRY3hQgcMxtflOsmi22Kc64a9xzXDpQ1/hyIkJ1lYBXyexFs66MzW1lHzrs0fXhRWMNqVhyMMmf5yXVsNzsNbWcIOVKfQxUtCYlmBNQWtvvkhhwI5xKKCH0LDX1bVkIAlezKdojhzB95RlMX30jZq+8EcWJk8h2j0gptkCKJi+0iT90lRRHtF9Xcdy6mPOR2dQ9a+Z2zUmb+Ga87/BTnR3AmvbPda3roHHLDXR9ORgUcLN8VrOL5XmZLanZFbuykXDIM7BZNkJd5T/Sglp2zGHjvgaHlv3qObd5joowWgDZbd5DPefAIZR4Gj8CyZ6FaphBMJSWnrbhbueQEmapcaNVQ4VAKy3rm07NFoRRhBdt02Jntqtr2bSW3comh1C3htqMdZB60Tf1afus/5hXvFy6qtMaDqhOve/PfgePPfhH+MTPvhGnTpeCzWoOYJZoMjG79Iw29a7WV66ygecAgQY9rXGCcM9UsL3Wmlibt7a27Pee7auxH8pmwqSK52R2yWu1tI0HnmvX9tiaUhW9LQXwH/zm30oBfHu3haRjPuscvcY6YT0hfWM2vgLQa5eItUo8le0sAZlsr1uznhbw3lBFmjKb/1G5b/OboDjcHgKGC/D4+0QzTbyOKdHtWvLxYS9OtbuyYckueyq9G/2eqwabAKKrhBCcy5UaZ3y9X1n/+xodecvR/BTXIxwpYk2Le+dq3DhECyVsZEM749IcIf6nepFfpki2ax3zafVcQBa/VEaugKffl8NBYvP5Gv8CpFb3uOeE0ldzkvfcrsOS89oVxLy3chyF20IASvQNJnKaICy2GIbIaI/GJ3NwsAgDy+JmDj2V/abmV048m0n8nhfnqQxgqTHN7SLU7lLkE9B7pAHHk2zNPSuZF5fZ13wOG1oE5NlE5Ygyrlesz6tNo/iUo/FrzhBxv9ZjvTkgmgy41rKdqh5sXbRmAipsISjOBNgr+YDHqj00ixqHi228abZtnyEclG9+jrKmL4PTWqnUKCHqanbpWYFFluBcU+NsPcfF+YFcC46VM5yZbeNYlmPKNZe22w5B7fjMRls23rSYVpMaX9savYaa9y2zUg6QHTDcam7XT9EJbo2tCA8HvqqNq9c1Xq1YukbM9OX9jbC2ZOONz0uucbzfLYYOl5sal9oKl5oaTZHh8GSC67ISR/MpZmz04f0gyzBvamXe066/GNjsV2CPd8DIyA7VLxsqeL+grb8357X8jJRWaqypZAHd43wxwd0fpAL41zA5tYVsJ/BrAAAgAElEQVT95YE+axnoznVO/NwyUL0LOgs0YOdL3bd48L4/xqXH7sM73nYcJ09mKGZsZmnQtSl4a1NfVWJuJ2p05PxwhwxbX61SowJ4/AfXWIGxAmMFxgqMFRgrMFbg2iowAuBrq9/47LECYwXGCowVGCswVmCsgCrADOAAk4QFK9WklJ6RxWpWyto4lxgjR7VIlAH86NefxrG9w7j71M04lE3QSXnLDToqI0x9GYpVKSjdkpnbity4pCWqqWsM6gzcnJVylbmlpnwiDGZq5ZXlAn/94rP45mKB1/z4R/AvfupXcOTwSVy8/DIuzl/AzqEtHJ4dxVDnGEj+VpmtZgFN9aNgo5+XZcRyA9oUQoRJkVEqNVBYY0oKZ9I1ATECQoGuRn+Xck07o25Ry8cJbK2zcWNjOdTGBhIydK1ZkgqsCaCamo9ALTZlBUdMerOCMCYOTgQNTAVn8FLnLBDoGbymjfXDTwX++FthRKooe1NSUqldJMBWkWNCK98Ll9FfuILu5YtYPP8S6rMvor/wMvorB8jntIruUBBIUQE4UN1IRZIkRmbRzAvrm8gyW+TGOMeQK2RtHJhCjxvIPC6BC0FsKl1tfBhxcHCechRw05q/N8gt1ZIrtLjpTUtGvreUWHo/g/smKrSfESYQVnBDeNOGVxvint1oOaaeeakNdm722rY4n2ucyJRL3AxXhfVcg/bUpWJSoMszVLwmWzN0WzO021NMrjuJ2anjyM9ch+L0KRTHjqLdmaGldSvPCVQxKojY1HXUuLZENiTftFO1+ShbbWYAqzGAQijLAzY4z9+b8jbLea6UQQ4GcxUdTVvsQrmKK/tTQYpQxBuoU41docb3DwBWcyfcLbsDGNOGXEAyVH20CHW4aZbKVBp68wVVgIK4iVTHAdA0ZghQNLcMtArMOyyzDfa1QtPUxabE1zpGta+g1YCGtqpUZSozljU12MZrKwWvz1+OfxMH27nL8lRW1GY7bdfc5n9ANR6vlMwBvwSxE3zl87+Lh7/5Gfzix27FiVO04mZuKb3U2Qhj8KTnFaDltuzBTcHL62ZrUSifLSvX1I02/iNzl0A0mlCivgK9rgDWc7iOuhLYoBhBHO2tLW+Zc4RJv+VkG1//2nP4/d/8O9zW34jbhhmSbsBBvdA8yVPWyQBbgEmzJqbld7uqicEkU20KGEeuvGxa/T6iNcDOM80Koj8pSuOaWva2K44detZVvWGrbDdtKVQ5t5nB7IpRAbyNOWmZ6maDrXtXYhnqel6MD7f25mtoDLlTgKnaLTmYjSMcbzWBvcPKsFy2sepcmddKzQJsPDCrap2nxyrwsZonNot1n1s1NLhy0uy+bc4K3qvRxhpTdA2VB70BEFcqZG/Yioxgbw4KtebqogT0lbKVecJcf219DetnPcfnGBLWz5q21LilyAYCZAO8cgTxnHW5MKysn633itdEY9pzj3Xumq+mJpYdu8NdXSfVx+Cl4iI4Hvy+a8DUYLDs9KOJy9cLzRKui6blX7l5+MJh7g1qILH1gg0t1jwU52V15jHLCYGKef5vyGy9zAhbGaWQouAF5L14WuLZtMLzVy5iUVX4yaOvRkfFLYOzm1aNY8vUxiAbnniMuTdFcDR1vP8iwTxNcBW9wO+lxVzr7c5kCyfKGU7MtjHj/Y6NIHIJ6di5YPdL3nt8XWL7jWIkOL/Y8COXE2BoeDeh6wnPgX/6vCBopZsEFekc72pesvud2l08j9lUzzbf+Nq8r+kzGx1EaJUvxT7dFApT/vJzVAZcHVpcqBeKKiDgntJxoJjiCP9k5IU3i/BPnYvqwbXR4W6fos0teoH34UDSmst0EhD4Z21pQ835Yk1gVZbjIhqcz2e464M/g5/6N5/E5OQEB80CbecxI8xi16VnowEBNj8H0MI6w6Kv8c17P4PLj9+Ld771FM7cOEVetpgTILecL5ZBz8YrA/rSqcsRwT4vcwCaQv62D/3FuGc5/jtrrMBYgbECYwXGCowVGCtwDRUYP0xdQ/HGp44VGCswVmCswFiBsQJjBaICD9/7kSEUSGGBaEaZroj1B9rGKTeNCW0cAD+1hye+8YwygAmAd1Cgbk3RmXG7kwovzxykakXAzzew473a1BSl+UBbvQJtkaLTprMpVfk6aV5ir+/wyOWX8FcvvIT9616NH/3Zf4u773mP4NHe8ipeuPoSpttbOL51GNOhQEvlTthmOrjhqRgsNdXhSrk7GPjlph13Os1m1tSMoaITcBOI9FxibSab/WTdUsFmdpd8T26MUjlFG1Iq5wThtOFPpSJVkPa8NKVaipuSBn1lZCwY7OrMDQtpY42W3ykL1iwT/LP8U4dffq2appIlL2tsj/ecR7fp1HFys1f/8dBlTCm1ZJ7kmKYF0i5B1vXI+RxC2mqO9txZVM+fQ//cObTPnUX10llgfoBhOQfqClP0KLmh31pWHy8jN/8FfUNFzZRoWpYaVhNu4Oa4KXJcsbqy6TQjaW5gU1LdJgYFqRJSk4FvQgvaCRxR5Smc5IpOgw9RhxUMDCW250GzngLp2rs1BbB57ZoyXSokqkldGR82zxojfAwzj3X1BvRpjorXeDbBQZ6i3ZpieuIEDp25HtvXn0F25hRw/Sn0swJ1MUEt8shNbgNDoT5W7iwtLxtqzRxo8Nw1L9dW5eVkapvusgdez1vjnBxjtKy0fGkqpVknU+Ab1GHNeP5S5vK8HSxTrcuaUG2XMByRKicBp8gCpmLRXj8gJJ+/mO8rR9fGdyg0LdOV8y1UvYLKHAEbGbEB4ljnujZrajVBENAaydloSrExZk0EG6Ca87dgHmiptaFpWm3sC0ix0cDXAgKgnNeHNp6yf2YNmPMY9tehfGSdCGvNetnGgIFE/mlgwqASz/vLf/FbePLbn8Mnfu4uHD3WoeoqVE0vJSetdllvwqUJiQPBh8Avz8MaG8oJ1b4G+QSmuTa6G0JVVaqHmj1WCmuqednYYk0NVHHaNR4EgFeKSLfh5veEXGoSQC2V4V997QX8/m9+Czd31+HWoUDSZ1hwTeGI1rpNcG9NL5qPvn7wd8WqthzDBCqEuwYk43spDt1yONYBrvVSASsewBYu5VD7uqnnEiL7cUfjkGyT1RBgcFTjQ4/zxg5X3wmus4mjpcrcro+5sxpVpPW8rRueM+2ZxeEEIcWmLK0JqhMsaioMTenON2Nzga5ByWs6SA1pPTye/W69IQLl1liy/syhe5ADzJWCtx8woUsB6+1ZuVoT3Y5er+H3L8E5b3rgzzSmtXYT6tHS3PPQN/JcdT8PwOxZ6kYIPTc5YKggnsN+5vsaNdV78/zCdlouDj53pQyXa4I3WBBEs3mDoJVNCJ63rnnoKmI1dVG9reYLb9DyHHKBTLdG9n4ts6QOSK/mJzYImYqbjy+TXMpYqVkdUPL8BHtpbc37tj5/mK1/DAUWTkA5cqplR2251VSUly0zdAkWmQ/bqxFrxk8lQ4I2S3C16PF8vYfz8z28dXYjJmWKoapQiu73OMgN+tNtg80UM9q3tw1qjqEix1464MVmgbPVHIu+wW4xxbFihsNDjuPMVncHDM2NsMXvzf3DVM/WzMX1RePKzyMakjZdTaSiThgJ0SLt15/RuEaSgHIMq4mKzVwcUwTPfYKSDSyyfSYA7gW5qfJXMxk/4/U9mGDMXOmDvsUVKn7rBZboMS0nOFLOcCSZ4NBQYKIx3HhTgTUZxRyMBjuem2WIcx20ZogwQg/3Fh4jx7max2h6LZeGHnWR4lLa4lw6wx0f+Bg++Eu/hOJULntsZvja/cI+gyWp53NnXGMLlCiw3y/w4Jc+jatP3It3vuU6nD4zwZAusKznyNKpILLmNYW/ajiz+7etY9bQxvsF7403jxbQ4z+0xgqMFRgrMFZgrMBYgbEC11SBEQBfU/nGJ48VGCswVmCswFiBsQJjBawCD33xXwoA8+sfA+BQBhtEIGSJzfoc9TLBy0/t4/Fv0AL6MO46cRN2UqrZaoGztDf7UW0c1o2pjGwHe/1eUvuajKoAd9RSqVoCAE8IsGjQl+e4UNf427PP4jvzJV75o+/Huz7ycRw7diOWB3Ms2zlevPIytnd3cGSyi2lSonfr5Nggt7deWz9rQ9ytN8leDLYY4AoFlmVr8nuDBCslqc7FYKWAkMMHKbQI1agsFZsw6bDskf39+VoEU8pqJVgTUrHX4sasFLEmSTbo4hvALmFdfW+bwfYfN0IFdnwTeLlc+Pe2eWp74qZ0MitK27SNGlAhaocorR7SIUWR5FLp9HUtZW9apFKNlU2PrWZAsr9Ae+ky9l86i+bCBVQvvYz86j66i1eQHewjrZYCUDnfvGmRcUOdb0GVtRRyDr5pq6lgWQMNUvZmKRoHk1Ibcgx0LYphqgxcKfDCytZtaU2Vy1xCESqdm23sBzS0sbgCeFIymapPSlZeZ1dp2Xhnvq+BEFlTTwptcDO3duD1oeqblsZUTmU5+iJDOZsBuzvojh7B5MwJZNedQHryCMpjx9CXEySTKTpC0aJQHmKZT6SW1sygQtFzjM1q10MbpaKnVbWp76J5INYvPpeb1wQhHFcBODnOqC4l1JTauWsE+m18FchzwiZrNgjVu1ToZDkCzdzcNqCix3rDQABFQbgN4OxyRq0RUtCuLF8N5gS8iCXA1JYGgGOOxnMCtAf04nFaJKnNUY5dwtDpdLoay0VBpWYCgnPCAUJTwiep9GUnbPBWtrdUHzYNJlNaNNemBMSAmusUBvC1xMM4F1hz5u1qn9+gVgAJHjdhjjVwDCjLHA/8xW/jqe/+KX7pX92FrZ0lOjAfmmOY9rsGnJXTab0PqzGq6+XrTNNWDn0dvHmdrXHF5rOOfzJxG2hTzss2tzQlmmUfWwOIWUrzMaba5PPbpsNsmqAsZvjqV57FZ/6X/we3Djfg5i5H2qVYEpwSMnFtoUUwwaThGFubVB1fK9WQYGpegTlXwwvkaA3dtPl1FsoiqPnF1tLVP+7VB2KW22aqkMgONhp3+COtnYSPUjjbmk541Wko2etxzBNO0ebdXcvNmYDAmMuNQ3u+jjJnvSnH1luzHCbo5j1IgJk4KizgsxT1shJMnMymssFdysLWs6sJHRvOu7WLhIC4N5oInHKsOYDmGBJw5DhVs4nn38oBIBS51iRg6m2ny67kjxpI5+4gVo0CBHbKgrc6BhzkGCjp0CFFvFk3RxOFwVFzDJAq2FXddgPzBpDV1DfVLI+xSg2sch3nc3iOtH7m79Xww3NyZTOPQ/dUt/eN4xe89RpLbU2Q7Hnvke2sYaMbrp8T1xGC+TRfRTUYHLZGLzYU0M7ZLMWpgOdxmFW/xtgGNLUmEbsPyLKac5qqbq4NCW38e6QdwLRzNjfxs0pVpjhIe2XbvthUeOPWURylm3DfYZH1UugqQoLgOc+w8AYeun+cb5d4rtnH3tCizDJcl05xXTbDbl6umgA0Ft2JRLPP11b7GGWtQbzuRcY1zbLodd/y+6PsuX1ySU3rDS9qLjCvb41f3tdk/aweIHOFYK4vbdpTZXcnSDUu2fSUouKahwGTrND1PcgGXOwrXGgX2GczWJbjVLGF48kEO8w+51onaAoknYFX6z9Yu0povff8bK0bPCI/T2W4S61szgjWxGHrjmzqOf8JgLMUl7MO5/Mt3PmBn8H7P/GLKE8W+jzR9e6AQACsLHeqoy3Gl/fQWTbD/rDAN+//Pew9cS/ecc9pHD9FlfYcvPpZOtNaHgpgNQ710fhnTQQ8LcugH3DLB/983LOMDyrjn2MFxgqMFRgrMFZgrMBYgX9GBcYPU/+Moo1PGSswVmCswFiBsQJjBcYK/OMKEABvglFZOjqsNVgYH7u40W5QgYqwagGcfXIPj379KRy9egh3nHgDDqUTDNwulYwqlGYJmmW1soKMV5ONJyGdW68yN1bvnfGpA4a2RUG1EPMsswzPHuzjSy88jb2TZ/D2j30cb7j7XSiyLaDpcOXqBZzfu4hjJ09ht9xG2lBCm/uG89q6NM5N9sAbwJu7wYIUojI/qEqh3So35Fc1khiVKY622W7AzbIsTdRIcJihrZaWiUiFmDZd7XmmgCQQof0iwWZYa1suYd0sTXzquYixMS9V2AbAjuvCbLr4CjXZiy++iBMnTmB3d1cA0I7XwIJe1wGw/m7oWdaQUv5QoVTb4wVmuAlOuEkI01D1M1j2Ije/2xqzWYmeysT9A5QHC/SX97B84QXU58+h3j9Ac+UqlucuIN1fIF8skS+X2GK9q1pQOMtM8SZ+oMtGJe6AmjBJNqKhJE6w8OxfgyBU3hrUH2i7Orhtq6spZVXq11Vb5QIOAclt6zwdGuSCvAYpmUkMqXlpSalwQ2tKYKYp860nJdoiR781w7C7hW53G+mxI8iPH0V57DAOXXca2dEjonvJkV10VIgtl7Ivt/Ri7q6b7SftLnmCBlosX9OUfTaeeG0qQXSDQxPmaLoFKoEeYa8pC02hzD/jWlOJSogZANzGNN/HslyZh2q/J6y1rNYYT6a+NbUzf8bXlMpxo0kk3mczC1bNB1SM56b6D1toVdoB4Po1bDNfcMptjs0e2oGgKwADHAsAC35EI8raDjmAfllSW2ZjmZDVjt0AIa1OA65qLni2tCyEqSJk/qnyjW18SCGbmrW6lGKCwjZ/DEr72iboadDYLKEL3P+ffxNPffdP8Ksfv0cAeNnMkaQlJjwG2YV3goUJYSzXAI4vV/SGQtqyftfnGHUL9TRhBTN+eSxUpK4cAATFotHGVgUD07STp2q1cvtkWp6WmE45nzPc98Un8Ie//Q+4K38V3thQSZkJCGlO9T1KNjnQ9lcZ2aZw1Tx1tbisyAtrQuDvDDRai0zkyoadtxRyzHklXJTLgmWXixmrUYFgxtiUGBWPf5isrMdXDhJIUbsimnVriNpTs4NX040E/DYWqeQ0QaY11QQEjwanWDc3743RYEOba0InzgGpbvl3XjNfV2X/z9ryfkX3BL8e1mxCcGagks/jY/i61pzgWeS5A2bZD1NVa7/T/ckBnzUmuQKY18Htx83S276P+4uMFDbgHyGwVNNUKTP/3LOTZ0MuSBt2tYR8AuHMpPXMbev7sutt9077Oz8DMEPbLMzNWn2ZmQOCsX97jB2UN3z55wjrB/LPCDw/f5ggp97P3CpsKHON9kYMris+d5lhrvWJzU/RYDAk1kjkObSCyT4XVD+31NacUA612SRrXDvkVqOANwlJua1Mc4ugEEBUvn2qjGxTn5utMj/DUB37xSvP4dh0C3eUR3CmK1GnPeYZXTSAyZCiSoFlXuC55T5ebA9wsZ5rLF1fbOGGYhvHsxKJ58mTTDZaeyLr3htzvAHG++i8gYJjPSIIPGM7bNf5iUxz2RoleD1UC+Vn92jofBKOG1L/2irKZhsJu4cUU8J1jmGuX7opm3sBwTEh+KVmjrPtHPuLOcosx3YxwfHpDnaTXApqWmbrejrwZ84uv8yZwT/XaJ7EnDercK0DIUB3hxW7Z5jKOz7DEYGbFTsBcCYAfC7dwt0f/Bg++Iu/jOw4G8o4dieoqjlSlBZroEgJKHIkzwrMyi3sDXP83Rc/hYMn78Pb33QSR49zIamQZBwrbBzgmtJKAWxRIH4/sD4mA8Cc012Dm98/AuDNNXX8+1iBsQJjBcYKjBUYKzBW4IetwAiAf9iKjY8fKzBWYKzAWIGxAmMFxgr8ExV45L6PCgBvboabEsbA0npznBvapm7IshKLOfDSE1fx+NefwbGDw7j92OsEgJkbqA3o3rVifG3mjPqGduySaeONuMZ2yFFQ7Sv1p4ExAmCqdtosw5VhwLfPvogHzl/EdW97J97zsV/A8Rteh27ZUwqH8+fPokKLk6fPYJbPpD6uXC0YYCsgSsCoKIVZHZryxzaz12pagaKOEIgWy+vHqCbKC7a6qVZUplJdpo1W5m9yw9GUaNwaN5WVAVhuslu+MDe1TUXHTUNuSddNtYK/stYVILad0LCGDVDFc6DaN1Rf8fNqWUv1twk6ZKU5hOUpQZvBfG5yE2I1XS3wzs1uKaQkAvIcxv+XvTd9tu2qrjzn7k5z7+v0WlmoMZ1APSCwVeCyw2lADQgMNsIIhCsz6++oDxWVGVmR9aE+VEVFVKWdBqWdttNkghEICQlIXCSNcTjLDUhIqEO99Brdd+895+y2Yowx5z5Hr5wVifR1XeLx3rvvnnP2nnuttbfWb44x8H1aQsN+1ayskLEMFVBrXSaV4DwvbGvIbMZ9d1z/3rJVbe0rO7Y6fcb6V85bd+acDTvnbdjdtdXOjmV1a9XevtlyZR2BMDb8oarpbEBOIDZpm4Yb7lAatcNKIMRrrDxR5YoyRZDgieakgi9u2cxcXAArt1umOqoorLVGGZRU9E6sr0rrqtIabOwC+MymVm7NrZhvmR08aLNDh2x68KBVRw5bjl+HDlp2+KD1k8r2qUAsLKsKa3u872CZ2/xaO1izrLXhXZa24kY6rh5Au8ZP7H4D3sacA7ALNSA21qnGc7ASMAR/h/KLikWOX6mQ0GBASO5gmPm9pdRL0nFCj41d86UrdAVyInOYSi/u9QuySBkrSBuwNIBkNCbQitgzNrUZrvfAsQJCAsjjF2AhFhNaNDvswnvHGrQ5Vzmm8YsqabyXMixp0+4WwFLk6t+hGpOt81p5DAAsy2aptDAvMF8BAagehXoTqnRvutiEhFQvwgKaEbe6VlDv6XVaA/BveC0UxQ/++//dHv/bP7Xf/eS77ODhxlbMRC81lpnDrOxTwi2/7lG/qG9dI+95vQaHxXasZVpDpI7DazbBf9QuYHpcB5QKqmnMha35nNm2Zd5a0/T2wH2P2Z9+7iF7V/VGe8sKdvwTjl9mDgNs0g5ZFs04VtSPGcoOQZl56xbPHNahIoWqkIpLdx/AWKIlfWdDWXANISj0bOZ4/xyNOLRVdZeGHk0ra7tmN0x4lRU24A/mnTLEUWbdf8K2mGu8+yAoS1bQPmwdpNBVpihtjpmRCzcEqGiR45xZjqYiNqVIARoW4Mxd9TEKgItsacJ9ZmJLSYt/x/uzHlRsqtFFc05r7avuSd6IxcaNcSwo5xaLM+YTr7EDYfwZ6zfGtCx8kfeq96ddPuat5y/js7aGgvMQ6wFgXwlwDUtmXFO+Rg4IcW/kauXHzvkW9z3MY1xTV52qOQLrjjjdeOwejRCWxFRUu8W3Yn59e2cDAEut6xbaas1SDAKuRzheuIsHjYCZg61sWq5znk/MY3DAzGYujOcN2+lYS+lc0MkxImygm761AveOcJ1wtTQdLDDWaIuusfbt4aw9u9qxN5eH7YbpcdsC9K0GwkcA5NPDys61nZ1e7FmdDXZoOreT5dyOZaXN2QDFESHojs+jI4DW0Dgf2uoT1K/BPFstsrA592vuNVVThRrY8IXzYyMS3CvgGoB7UAX3CTUH6R4TmdgyMQH0pn02m5Zy3rtg77xjrZ1u9u1cs+TrDuaVnZxt26GsIvAem4oA4FEnNNNZZitGXUglHk4q4RrhCdmj+p/3j43GOt4bebThXAGAi/VBjYN1ntsrRW+ny4N242132C2fvsuyI5ktMWYQUVLvWzZU/FlAXUJ+RJuUpc2ruZ3v9+179/0r23v8G/bfvEsAOCtXiJa3vkPtoxFCY4y9EshTnmicYmwiYxzPSG/7R19Oe5bpv7pSBVIFUgVSBVIFUgVSBV5HBdLD1OsoXnppqkCqQKpAqkCqQKpAqkBUAAAYG+GhtiPgCKNP35gXRFDuGTbt8qyy5X5mzz++Yz/5i8ft2P4Ru/7YW+1QAYtebED3zO7FJl8DNSGVNLIB3VQS8hgik9TVmsq262m9WOaVrSaVPdfW9u3HHrWfVtv2rg99zN5360fMqi1r9mtb7e3Zc88+bQePX2RHT5yyoctsUkys6bSZuQYgbjnowC0ACTZ6YUmsjUfZzALCxRfUoVI/8Z0cgg20hY26Sd3mGbLYbAYEqKESkdqLqkvYKPqm9XK5dKWUg0p+Pxx11xmaqyVgsGCL7HoFlOPY19fNYRQsGadTqbNoAaxNSdYc4MY300M1pmutc26Hlrv1UIIB8AMkAF5gU5pZd1ASAWoPZrNy4vCAO+u2XC2p/EEGZY5NfVhYwvIYnwsYQjvJ1oq6sQlybXf3CMP6xdKmq86GMztW7+xYt7+0dn9hzd7CmsW+9YuVdYulDYuVNqGXO1LsuGqwAoReLW0YWtqNZvlg6DWADTfGKayOsVkOQFFOp1QuUQmMMQfl3sGZDdPKiunUekDBrZlNLzpikyOHbXL4kNkMts0Ts9nE+q2pVbB7hX0uNuSpFMbmMOwloa6TXTJ0fY213LWucA3wOzI1obbCOJuUVhdmbZlZj+PCv29k48b5oc6jKhbvTZjWcaMa4HEEQLh+DtkAnVbIKiXU6W02nVPdvFotaIWKJoNQoMNJE2OrrXcJiaEIpoIzz6zm2JVqErAS9tOYE5tq01AIb64dGHdUy0Lh6IBCTQgYt6XVK80ZWDcjpzdsqwMqBogBWIya0MLa1w8J2JRXDLUt1aZU4wmIojawM4etM76kQs5sCnCNRgfPxGWmLlWZDjkDlrh6UJbJyjOlXXK7Yv1wzswN5xgTjCaQ8CxwzPfv3vv79tBf3m13fvxaO3Exmgw6Wy4bZrPiF+A0bbUd4sa6i3lLdatD7qjbCNc75Im3Np/PlbkZCvARtK8dAqLRhEACikJYVcMK2+228fft7W2bVjjHzO6991H7o9/7O3sHAXBuRV9iBOuegLmLF4QFOG2717naI4x2M/uAp4RUhEnu7ECgmvF+AEcEwEcCIic8hPNuFR6LoWrcszFDUbRYf6AulTWy9LWyuw2LcIEuqaBpL8sMciIvKt8xlmBfi6oQDDJTGCpJKFoFPQEwsWZwDrv6VY1Krm6lLlMgSHNe9sdwe0AzRqhsWTYHl8g05b2NC85BqxgAACAASURBVO5Ai1x8Nj8X88XhLOBxXCdaFzskV59UJjBI22xB5GjSwmfCojocBXiP4Eep0UfuARrTddvY4WruKm7dbwVL8fOwul4ftyyI3QofAeuwHPZ7SwBhzCuMbSqKve58hvDXhVo27qlwd2CTAACaA+qwlGftXKkK2/FiMlGWsDsQYEzG3AjASIUy7cp1rLR2HuMddP/DmrS2gMZ9QbWKtQe/o4GFKmy34sa16eD5jPUL1xzzCWsr7omExZ3l7WDbuB8Wpf2N7dnfL162Ydnam6cX2RXlASrHz/YLe6HZsxfq88zWPlJO7Q2TQ3ZxPickxvNSnXU2VOwysQHrBeYZc5K1FvO8XFWOtYnzmk4RGrO4h+NXjNGA6jE+xuaRwdf1obcVGhKQV1vJfl4182gIAl8o3nE9sCaotQrg+FxX24vNvp3ul8z8Rbb5xdXcjk227ICVVqxaB8YDGwMAmTGWCenLSnn3nMs+p3HavF/I8QP3cY0fNCXBRSAyvgGq3aHFnVjY8ID6IMYDY7sobKca7NzksL3rljvs1s981spjpe3XtbUg10NjfZfz+ZAAGPcQg1V4YVuTbSqAv3//79viyW/a+248aacumdiQA3C31rVo4lDN8wyRC2iokWsJ2/zcNp3rQNvadbfcl/Ys039qpQqkCqQKpAqkCqQKpAq8jgqkh6nXUbz00lSBVIFUgVSBVIFUgVSBqMDDX7+dAHjcOKQCExvq2sDdtIEuoc6l+m5KAPzcY6/Yo9950o7vHbFrj73FDjJ7Fyo3WAfL/pHvAWUslCeuKNaHSeFFOESFqzmAwssHm+SFVZOZnTGzvznzkn332WesfPP19o9++05707U3WN1l1i5be+6Zp7lhePjEMStnc24aVgDAjdSiBAGusgrlqOCWsgthwWjY3MNGPGEpNphdSekZoKHI5LY/fIexDQk134ZyKaxosX2K928bpTdSRZcJzArm0IPSFTmhJvSNUJescTOauafYbJT9InNcR8vctSqTG8O+8R3wA3vq2CTfBD4493g9YCk2vwHs8P55KZVyADacZ9tIKYpLg/zYLutohYytzklRWUGFt4MFtx0tKlmN5vVgVa8NfqJjDhtk+vUGy1TCNOTp0uo2p71xs7+wouttXlTMDM6hfkambd1a3rRUCLfn95RBiAzY5VJKPSqxMSaVVYjrjnODJXDATmzuFmVl+XRKoEB3ZyjeqsKyacVNbaiyM6hvywnBLn62AczFGMbxZrAJbmwyndoSylyAqMrryLGgawoA3eHfCD61mY6xDNgLuRBg1GQ64dhbQlkO5TltgLV5P5tMOWZoa1tD0SiYCwALACCFEZoCvJnCQQ/rTEAgRSsVtX2oZF1Z5rmnOFyAYV57wzVQAwOALK2F2TigrGrsyFdQi7UtATAV9K6QxPGiJtHcwdxIh46xdkg5jw1zQVp8n/Ojl9pwU/mrbOy14m98D8+ejA32OEfCBFfCSuEH5aYyT3mcUHJTrQ8gIfiNL7wPXZep5NX3OH68WQJKWZyrMocBXtQgss4CVzYw/g0/Cx2djjuzb33x/7BnH/4SM4C3Dy6txXqIdWMwmxQ5xw7Vhz5e4jOoyMdk8/UqINeF4BbHGFnPYcGN31+lyHWrXFoNb6zto1IYGbCwAS96G4rK7v/Wk/Z7/+df2+XLY3bZEtB2wixN2jejkSBDcwfUbx3HJLNrS6zPsp8mcAUsqldS6paVFLZU43qOuefywlKZzSgZ1hEB2WgK8sBPrzmUt7ClNytm+BzP+0Vzh1sfK4N4nWdOFaFnzsY4AlgCoGETASzKYV8MBX7YdnMOrxuFBP1djUu1s2Ah5inhPCDhaFkPG3rP6cXcZpa4q1lddRuZpsoQFvDkcevmobXRc2g99XjMauf9C2sb1giHoGpWkrJZFuIC2VC20g6e0A72vX5fdUvuaCTA8eCaoPHEfbFVYz8PgVHAZFn80kbZ81o5T9yBYLSk5vzqrNiwYJalt7tfuAqY8NXPH00lAMBSRouSY+1hvIT7E3CNoWJfzhs6y3CJlqo57ntyhZA9eRwXFdwEp3p/NWr4muAK1LDKprrXj1eyc1d/0xZbz0OAwqjLCvdCrCtQyQ6ZTfwXzv90aXam7O3xV162ZV3b5VtH7FBe2enleTs/rGzbCjs+m9kpZuPOrKqRWZ9ZW2S2gtJ4wEoRsBvHoM9m/RlVoKc2qsY3xhm+1w1aqzh2/Qd5/3PVflhsYyljE1QpmM2mH6w9GDvMBNb7NxgDUOmjEQnrZJ4zq/ilYWnPN3vMsD9QTJnze2Qoqfrl4yElsd4w4hnMeFuO2kI59n3rud8cV5ENzRf73wWb2QDCYwklu54ZNS9cBUwbaj2/0AekquyVYqAC+D0f+h27+c7P2HDI6AjT96gH1ihAXYy5pZoNCmWxwwJ6WTRSAD/xDXvvu47biVOlZVXNaJOuQywDrPux1kfmrxof0NQitbuiDWBPfu3NX0t7luk/tVIFUgVSBVIFUgVSBVIFXkcF0sPU6yheemmqQKpAqkCqQKpAqkCqQFTgR1+7jduKsfEtWINfnocZWX5U/mgTHbtnq0VmLz65Z4/+pyft6PlDdu3Rt1ABjDBXKFqY7eYgGe/HSDdu6q4tCkOlEmAGwIHgBgAYmZmzbXsM2b9PPmpPZGZXvu9W+/UP/bYdOXmx7e6v7OWXTtv58zt28tRJ2zp0wGrYz5bYiHRV74aCOUC2wNBaGcss2EyqQto0u4WtlE8OpgkfEA87oZIR25BSfEh1FIo77TZ7ziwgatu4naJDaH62wCwzYT2nVopc2PhuZD1S5eW5sJ65yfzMETpr0xqwj3urrq6O85MqOYCX1HVQLaMOm+pCWMCWE0AMV//A8jGXApLvyw3nlpaJUPPg/OazLVpJ7u8vCET5mZXUaLCTBrTI8JqAAFBfNlIY03zYgQzhWmQtth1NiWUJK3AOhe+8RPawoMsOlEWuwqS6z38WCmWOTQDYZiVYStUs1KhS5WGjewr1JDbccc0AdwdYuyprdT6Zc4yi6sxkzWBtKnWeVGUd30OdDRgLJdVKOF9mT7pl7iQrreorqoyRSdqgbhSfK6sTxyjwBcVSRljMnGPOO+WWCvri82QZjuPD3wHcZH2q/xQKW1ABJMFVqXQBxc3aprPpdO425LBODjUZPkP20DCKDWiCjWvUCucWcJVWna5i5xzgOHOrXJyjgzkAadrMEgj3bHjQuMY5oG1gDe5oaRz2tA48N1XpsovWvFJdlF3JpggqcQVew+Kc8xlz3v8HdVd8EZ4Q4giic4zSDhTwCXNRObwBTwR1lcNN5SCaAqzn91ATKoAHqYnxhfkHBR2/bwMtoJ/7yZfsrk+80w4eqa3uAQ8KGxqNZ2ILWusK6tV0Emj4eZtrE5tWHORQ4ei5yHGcsYZJ+SeLeTbtABRGLqrnjYfKMayk8dqtHBbCjeXTud3z9UfsX/1f/9lOnN+2S1a4NqXtoXkFYAiK/0Yq2vjsOK4x/xY27TotZQRjXXPrVtpl47zduhuOAjTqJhQCCMYKo5x1qEgJT0g1XfEIaDTaT8t+marRyGF2EAiLZc5TzDc0GxH+Q1noWcuMItD4Z666AzVAdzY6oNllA8DzWjD7Vese1gyALBr3K56U9ricizg/ZE33rgwOFTLmMtYI3NeksyXAYpY1gS6+L2tjxSBrbeH1dgUt9ay4J1GtjHmrWkEZzPsprj1hmZSa+MXrH5/jsQR8X7+/ER7qpu/TRIr0UACHFTxbdnCoDlKZIR9ZxBuW1Xovf1OHlDFmBY/X93w2HuGeu6FqjbEeDVsB0eM6Eyq684VOTGBQrhi4G6uKVCCH9Xdk9PrPML/ZG6iYCU27C6nHaQ/vqmp+28eW8o+xxnsjCDHgYAPyiDnW8axidHjA77tFZt10QkC609Z2aCjtVF/a4aKy4+XcLsmmdqDKbAqFMT4Iaye4dWZW07pbSfFormIgRI6sZK9rnI/8kD0D2fOjvXkr6sjGGZ8X0YQXCmA0/sDKGVnkLQYwxhU+omWSrqzK8e+8F1dUty+yzl6yFXOLd5qa6vWT+ZadKrfscD61HI4RXJtz/nyXe46013ZsJnRb8tqz1BXRoMYwjXky4jHmgcMKzw7ekBBznMfsKn98Zs210u/pZWXn8s5OFwfsXbfdYTffeZcVRwG78TOlLRe7iohAA5XJsWIo1MAyyWe2Z0v7y6//a9t9/H57740n7MSpyvJJLQUwLKA7zEGs/S2bsPIcjVZcaDxGRGtB09Z27S33pz3L9J9aqQKpAqkCqQKpAqkCqQKvowLpYep1FC+9NFUgVSBVIFUgVSBVIFUgKgAAfCFooD7NN9QDIsp+c+AmPVLhFvs9M4B/8hdP2LG9w3b98SvtSDXnrjgs9bi57BCRW3tupRyqDsJAwEioXF3dBMUlQQYUN1ZYnZX2dzvn7MFnnrDVpZfYr3/0s/b2695jbZ/ZM8++QEB2/Phx2z6wzc3txjM2AWOgZhGPCCvXtcor1HuqAQAVQA4UwNqEx4blqPplVq/noebIdZSdaABgWhvydbLc1OYsFDOwOAVo0Heh5GO2YAlQpPenNprvjw1ybTZLieSwBWpSt9IF4Awoxk/xnMVQEL5KXe1AeK0OliIHG5ejQoqgBpuVoUaW1aV0vcqHlfAIv/sGK+StyGWm4gjn5nmZG5mUgIyDSTGD82JmIZSlSwC7QqopQF23+izKKa03ZQcpK1ZeuFKZtjwmz2W0ycw6t1jFwdF60TNYBchaKrbwBvg52XmWVC2W1YQgClALm7+COcpcppouL233/Hk7sL3Nn0XdAYYAXZu2px1mqMqUQZtTUQ2WAwDMTWHUFOOOEZq5ZQAFgEeAOAGCaKnr+aT8UzRbQNmsHGPacbqCEsdCRa+rXQGhsemNzydUc5oTSsuAdBz3HZTnM40rKphkS658YLwerF3q1YCDoRTkz/iX8zbOEVxDQmJat2uscxb5sWP+QjG8Bpay2I0xKwDbSv07qQTVvQEFv4dqdVPVGhasgtxQZQpWRdNKHKuWHCn7cRyRVTwlUJa96/h91liZlqqZTlafD5tigbfAdlojBV6k4NfPAyYDAAtG9/bAF/43e/6RP7fP3PFOO3BoZat2ybUAkmNE22KxgF14lREBUbEuhbHZZOK5zFSnSoka63DULRo4cG4lxpcrXvFzzNR08CNV6xraytZaduh433k5s6rsbDLbtnvufcj+5O6H7RdXx+zKAQ00E1v1UAe2VADj8DAm2f7hDQoEZwGcoWQHgNMC6vbasm0FmCdsgeoazRK4dn1vSwAbZGR7E416Gjxf02FfWGvDc53XQ2/tv6sZJcYA51uBvwumCrDqGjLHFOPVlY5UNm9kSAPC4/ziveIewPURq1gu5TY+nHbiaGzCP7hyFNeU5+9zmVa6VELqGJEjK9sB3SM4DlFH5pmqbSFUncy59bEVWboc08yf1vtRLe7jNmyYVT3BS75fKEcB2t0hggDY5yJqQKg85vViAcZrvcEEawLW4437Eddmtz5X5rbgLuYwxr+4ve4nMT+kwtf6wHUZMI83UNVCanwBQNp1R8MH7ahlI84oB+ZKuy053DB4P+tl4U3nBWXKhuIViuNQ9mqee84yPsfPO9TXY9MX57OswNl04lCY1tI4D1eyciT6WgLlL3+OGcGyTd4pzc4ONZ0r3jQ5ZG+cHbSLrLQJ7uVQivpOFpqaKLVmDm1BZTqGTTQStIXgKI/dnxnUReVvwLnuzw4gpxsNI26v4jnM+gxNMT0nreCUwDVcSuayV3MejqFh8xIgd2a7XW0vLc8r57fM7EA1seOTbTvclzYf1g1apTd0NNYbfvFe6c03GJOIQ8A1xnXCPZhAmo0V3tSGsR3qeP4ZhwpvBS+R54qPSnZXfPMEvCkJdtZNWdq5orPT5SEpgD/zWRsOD7bkuoe1vaYzhqzOV3wWweMOHSKstJ1+3/7zt+623cfut/e++6QdP4mscllAI0MYv2jVb3KMQYsc5zrGKe/NZtVE+ejXJACc/kMrVSBVIFUgVSBVIFUgVeB1VSAB4NdVvvTiVIFUgVSBVIFUgVSBVAFV4KH7P0wAvFaISBETqo3In6NFMjf5obIpqQB+gRnAT9iJxUV2w/G32YF8Yt0AjIvNZd/YdAtFviezG6Xg4h43oAWVsG43CTiFnFKoVOreFlba91963r6zc9qOv+8m+7VbPmF5Nrdnn33Jjhw5Zhdf8gYCSVi8MmMTtoZ9Q+CQwYLYVYP4qICqAUoDevsOqed5SqMV6jpuBnOTT5ujhL+AnhR9acMSAA17kAJoOieq8AAdKoEPwF9s3kuVW47KSMAUbFRrx1+7/qFSQiYrN8xbgBNtblOh7KotHdfgdrDaeB8Vk7ngKUABLINxfMyL9A16HatUnLiWzE8ldIGiGKAM+ZRSPsrGGBC2t6KjVkcb+MzcFQSl+goAwHNSsbHdtc2YKYsHd2Zd5qZcXF4zqGFpmC0Vm6vesOVNSOsZr6gds2tD8cfxIogoAAvwpfPFRn49mC1gY2xm88nUhhbnKgtuWZtCxor8V2T4LW0+m3HzFjA58lIFJ2SPCZvnum5se37QVrWynKE+DXtRWoNSUWo2A6yFejlHo4TgNCxjCQi4ge16P4IjIRucixSssHHFOdUEEFU1pQ0nGgZYA7dkxjVG/q0gjwAwgbCrdJUpC3Aui2dmUw+oKjJkoQDHfjk2stXGQDtOV40Kwsn+lGPPrWQBwAGiN9eJGH8BgGk1TPW8oDLOD1m/tKZ1UIfsa4wT2HMDAGN+OOvyBol1k8OmSh9jH1B5nEuAL4BpVPhLVU/IFNao3kAR1xPXltmaDkiYo51LbSorVZ2vQLjgNudrqYxpR46j7TPUv8iTZUPGqPwCBC7s3j/5X+3Fx75id93xDjtwcGWLdmF5PiHZKV1xWOP1NHvF0FDusnKN8Z6qXaiSY15vKqRRQ4zdtQpY6m85rypTGmMYdt60AnYbZsAW8D/ADmTwTqrBJuXMvvqVH9sX737UrukvsWv7ysoWcxIZ1rLk3WlWnDP4HqAOoaPbLQeg9uVcelbkmvJYHLBz3UJzA5oNpFZdtb3l1YRjHgc1nVTjWhKQlzmduNaDq4RxfTHfcT0BVrEG4Fj4P409jlv+Jnt6NiLAvtxzOhFhAMUgsrslUJSiFqpzvB9dGxxERrYwaoZcadR7Wk3VdIKmFFe4EzYT4gueEs66ZTEhl2c7AzoTcqF5ZcgNeb/QLfLeRGtvrdWEocyh1Zqmce2K8A3IiuMM9wmunwBr/mAT9wnObbfLjbGEH8GKgGtJ22W8JxulHJI6ZBR8w70Hynk5I2gOad5x3XFXDzUE4LkBdcd0E7TnOhG8kq4Hg7XMb1XteV5c/AS+sW5iPdd8hlrYYSGV38hRR7OBvtjEEw0oVI9qjQilMpprQkWsnNzeOmTW5oLphNU8FhyD81Pe2z3LuO05T9kkgsYNvrdnAmONdsUxGw36wWY97t+DnavMnq13uXa87eBRO1VMLe8aW2TIh1YkBu5nBdXqng3t+B7vhaYJ/DVsnWOOqQdlDdj1V9nGQ/lOIO5rH+vp60E0KsghAOgSc4BWH3ruc79v3PPrIrNd62n3fKZZ2s5yn3P06Gybds/bXW5zKt5xLZFRrXszxjyuFe3VfbyxZQTjBGsO1yBXWrtFP667LKNdva8B6BbP9AlgAwIZOceR1hWu5YxTUNMLD79vqWoWAO7tzOSQvefDd9otd91l/aHBFoyGAJhtrCxmyu7ulwLTFcZxaUWf27nmvP31N++2/ScfsJtuPG7HTgAAL9jYWBZzW678GTF3d4q8ZCY8mrTgsIL6zudTzpG3fzBZQKf/zkoVSBVIFUgVSBVIFUgVeD0VSAD49VQvvTZVIFUgVSBVIFUgVSBVwCvwt1+5eZAlsZRDocSJDf0AwFRHAYhR+VJZsyrt+cfO28N/8VM7uTxq1x17q20NyPlr6BsMSOo8ybpWG6TMKKTqVJu33GiPzUHAEag+SYNh12l2pu7s/37hOfvxpLA33fx+u+LKd1o2TO3EsZO2feCwDYOUHNwIpIIIm3rYVMcmO6BPbGi7xa5DOG5MbyioRkBC61hAN6hVBIUEELDxLStMgCcAANFeZfpKaex2mg4eoPKbTiu375WFpH5J+RXAKZSGqHdA2wCDtDClTEpb3rLQ1ib8pjKbqmkqGgXbaJzoKiFBXPdjdeUNfk62sbCundOKFNas2HBHFi6uU1lOuOGOTV6qk4eOQAj1JrZ19S1qDOUfwBk35GGZ2xaWwS4Rx0HYBuXX2oIYG8ocbVR+IbO5dGiiOtYAoX4uysuUImsFWIYxAwDkVqiAdVQ+coO/NUAjwrSysikAE6ynXdkMGILy4P15DpMZr2lTA7pmBGfMO3arZyrDsPFfr2zLVaTYoCcYpuJTG9uEVK62bNF0EPmmUNQRtvsmN6FDTht1WodTQOQW0AQ4APCwsJ4IUDadlVMogBvrV4JhOEZAaJyjMnE1JnmtCH9lt45jA0QmrCOHg622ADBszAUYYSGLMdVSJT3BtfOcTO6zhy0qbC7VF+IqJwdPbCAQ7KEymcQB2EjKb4DZyKCVclC26hy7bq0KhTUVfISxgkYa657f6SsTnXapeoY1tFRjAWaV16sxjVxfIioAAv+caBRQDjWaATC2pboE1JQyUVCIiv5S+dXVRDnImkuZlOFtS2twwO2ALaF+ns2nAsA/vcfuuuOdzABedSt4DDADGmsUM08xBpCxTbgnNTk/D7nNHOMAI2s3AJxzNIas12OtKWERjlmJMRh50fh+3XhuLpR3nr+cF5VyemE1mzfgofbgg0/Yv7/7Ybsuv8zeXheW1VpyJlAYt60tOA8KNnFwvFMpqgERVvkCgcqxZhYzFYsa7xiAGHt0RIibwsAjYKMFgRjtjR0SYy3LpFbGVz8AkEq1z7XM13G6I/i9K+sbK11Ri2EA9SIsqjGu8ZkAwJjbmHI97c+VqR1rt8YQ1j8BeTXmCPwC7pJBAXhirvfK9Qb0CnviMXcXrhZYz9ziWQ4UHY+ZalWHXHwt1gaqzLW1EeMpYP6mdXLMR+/iGRXGUX/Wlc0WUqeGDTgdJzj/hcm1bvSWISOeDUjeyIS5wRjdUHZLWYsasfnIIwbY9OSNF7Sy9vek/bI3ksW9iccc6l5X6uJcAeDZjBDKZG/woWLf11TWQ/rKEXpyjWPzmDetuPuBlMQ6dSp3+bl4LvAMdAfF/BHc+zk63b7bATnmB5XGAVVRM9j1Y5zQCjtstjMraAGOxgQ1rgF48jyr3Gw12O60tCcX56zpanvrgaO2zY6G1sq2s2YobQjXATpD4Jz8vub23YTo3vylpjM1YnC8uuqXp877vn4Wx6BmLKyTyOyGml7RCGyPwLnxWQWf1xpWJdynYhnFitDmmZ0fOjvTrOxss7TzWWvzrLCTxZadqOa2hXmIY0BmLqE3ohm8+YzjSGOY84jzFJ/mTXFYCwj5cV2klsYX7vNh7Rz3G91Plb3OXF8/dz7duEJcxipqptDjkTKAm0oK4JfyLXvHrZ+wD376LiuPFbbsGqubcF6ZSM09rOhAM+SoU2HzYmY77Z798ME/sMXPvmHvecdFIwAGjAYAblo1s8DXQ89dcHKQ8wGfa/g9NfZcfct9ac/S79Tpt1SBVIFUgVSBVIFUgVSB11KB9DD1WqqWXpMqkCqQKpAqkCqQKpAqcEEF/vartwxUIRJMuhJT0hHlnEZuL3ZYka1I9UxhXTO1Zx/ZlwJ4CQvoN9nWIPiSFYOyRbkJCVWMwE+oTmU9LCWRXFEL5uvWBsBsVJtC5/OjV3bs22fO2rlTl9o1v/ZBu+GdN9mB7YPK++RmKaxSodgrpfDSfvSorAyLybDLDZtb2aXCotktOWEf7bAh8lh1rNpcDQUNIAR+hZpQ8EAWuno4lSUjVVem/NB4X0AB5h9S0avXCKYIvMbGbUBeWoTqMnjWIZRvUG7qM/FzUsJCIYvrJGveUJDJGhoQsGIeHTWtACawY6SdsDb3kZlM60JmYgp0NFAoOuwegbNviMuSU5v3yP+FvS4BJTNqoXzJrFlCGQQFMdQ7gkcsEOwnoYZG3Tcsbrnh7eBxbWG7VpAxP7YobNE0Npkihzm3zq1smdHKjWdp7gARAPUI8c1stVxyfNGamPm4yvLFscPWlRnGnrmLDWiqC6kWdctZHTZro9pDDRvwV7axUuwpD5fXO5MaFDWhdS6AjINY5j67qhsb5JhjsJeU+arqUxYTAvjlaknYy54IKHVhQTtFjXGNoLR3q2PaZqspgHMYY6EOGCCQIw4n+1hc+wngONWT63MTxANgDdCA95KKuOb7Cb7g3EIpK2VigAQcg95Dc2f9RXtRVzfjGgriqDkA/0aAC1Wo21/jPQHl8EWVPW1bpXrna6DgbpQDDJtrqF1jXoUd9qiCVCuH1Ibe5MLr62tcqGtjHOEaYFzhCyo+HEeAa5zXcgVIL8UqrbC9MqjpPf/2X9rpp+6zT/3W9XbRMSjtGuuxLtYYlwLHTKvkmqimBYEEb47xsSjXgIKwGnM8APC6rutrhGPBe3EethrDoRiN/FKMM0JJNH5AUV1NbFpiTS/sz7/ykH3x8z+xa7NL7KquJHHB/MR5AcJmE6llMeYA1aCoBghFrndca4I3B9zMtg2VsAfnqvFHWZtqanG1qlsU47VUF3sGMOE8rhaIYK8xrGsnCIQvZUnjY2EtD7Ck5gwtxnJriJ+LJh+uuaa5yhWbTRWqF8da3JeQ54q54DBV9suUPfp9TceP7HO8hnUdAHmlVJSl/3rLgtbMYXsP+3goFmkZWxiaRmo/b4xxOhq4KhYnCHWiPgOZ5LpPs+nA87XDRQCFJXxjkxCWIcExqFcjz1aqc3QXuM0xHS+gRkYDhtwrAOSION2unuu3Wz2rjErNgQAAIABJREFUcUsW6Mp61j0lmiCwDs2wzqKZyiGd1iXVlyy8gIOB2bKuqVyFywJhoVtn00Kfym90GKxzmwW7lVOr0aAbpJpPlH+sua81DPcMNCehCQinzOPAvd6hu1wnvHnLowHwlmFLT+eByFT2+xcBH9SuyI12WE6lOJ4BqN7P7JXC7LG9s2xYumr7mF1UTW3AGt12tgeVKO4x3szAWASuIQLx0TCD+yeuSYxR1C/WCDURCAiTj2NMMNcXtVBOczlkVnGkYw6Zray1Juul6u96W+GztKqywQK2z2eahb24OG+7fWPz+cxOVFM7nJW2bRXfi7nEXUclNO9WnkWPezyOYeTJHsMQmdec996ERbWwN/jw0Sqy3hkt4l8xVjzrmQ0H0fzhPxJZ1HJbUZAya1CVdrZY2unJAbv2Ax+3mz/9j23r4rktmoU1jdaUrimsQcNDgdYcMxg04Pl3Xs5tr1/Y9+79Pauf+7bdeMMRO3o8s2LSWIss9wENOrqfM9ihg600zjuO3Rso3Qnl7R+4J+1ZvuopIP0lVSBVIFUgVSBVIFUgVeDnq0B6mPr56pV+OlUgVSBVIFUgVSBVIFXgH6zAj+7/8CD7SFnrjXvW8iH1zV63WsVGeyb42NYze+7RpT387Sfs+OKA3XDijXawmHJjma6JQLgAOy3AjmxpYwNzlM06aIZyraymtoR9MzZTh8HOt439cOec/bDu7OQv/brd9Ku32alTl/A9Iscy8nEJ7WhvGEpYbfZiUxrQiVDKlXUBRphNSTinjUsqEKkaXNsnE7Zgzx9QkRmUUKoFhHXFrzPnUOUKFsqSMb4CyIhMrPM9We9XgQLPDw4V04b1J6F1WQkGEtBx95ufvoYXjqHdHpr2qrBU9pzSHtCJMBUAGIog5Pyt1cVre8+AKAJnzGPFNV/VVMQh4075iZFz6T+XAQwO3OxmLq7bXsOSW5vqgn2Epb65TaBKBa/bUfomc1yngHio4aqpCeOYIczaSGGM64wNc+J87BRDN+ZjOXJg1zaaqj++AOKoJnb1NTa3cSxU57pCjVC4gjWvlNGE724/jE3jsKzUeFvntoZqM9RwodQk2HALa8wVqj6pcdLmcdMIhAIkUN1c5g5T1N0gRZ8UXQGANeaUV4vzjbxXnFd8lsC2wA2OjY0BgIzYyHZgq/xbKWnxZ451V6FLjY66QOUkUMYsUp634ARV43y9corpjelQPgCGLIIFIaXZUu4uADPsUTVXfJzQ2hlNIlJJ48s5o19DqRGZSww4CTvQVud24bWIObJW+0ce8lpVHzD/Qhgr+Kjj5LhBAwEVo8rTxc8zjzrL7J4//l/s5cfvtTs/cYNddNxoAQ3WWFAq2Ar2lFpvY4xH04OUlT42/fdocMB5x7WMc8Px0I46sn8dhOH8aZEOWNMA5sylbPWxByBTzSY2L+CcMLU//+rD9h8+95Bd3Z6yt3WyzkfuLsesq0CjEYXXGc0rrmDlNXEAGCsiz2Ocm2vFPJVyhInsaKDrQEcluJTZzIB11wXUmxmwzNad8N7EcYVAXy5+gl0CUa4WRwOLQ2ZBR42ZuE9ErfhvdEBQQwHgLnKAx+YbrluC5YOvB4SLVIwrSzrs3Knq5STBNQ2AKnDONZKZ3n5edN0VJIYKk7ngaHbCsfjYimUdtaHylt7EAsqyfAe2U/MUPi+aNnjsgH/IVfa8ctnmwi49p0VtjznijszIedd4wNxy2O1rHC11sdbQ3UHrla6pwCxyXHkvo3W5248TDOu+BLt23Hd5hyKYF/RXkxFXMSqiV2hsYL4vB7eu3ZhDr29zlR6dKzQ/BP3UrBRjn01aWLfxme7KAQtt2DTDrlu5rRjWyLlVvi2V57geDsX5+VSbSi3L2vgY4vpBy+iwnpfqN6IycEwzwOIst3NZb4/tnrY96+3areN2LJ/SHhjjfDk0BPM8M3ciiQaymP9xr4q6EwzzGSqgvZphuB7jXub3WtztERuAZxs8pczp94y864yxBKtMWfTk/52xDrtm9kre20vLPduH+8Qw2NHplh2dbdnhvrepq1u19npuMxpD0MTkcxzgFZXf6HcYnVO4Ovg/cLxRQe/A3JW9av7S/XP8HAJqtz3nNY1sa3d28LGF+UdVeId65taUuZ2bLO2lam7XvP+37LbP/FPbOrVlq3bfVqtGymSbySkiR6dLaxjoyPYuh9KWWW0/vP8P7Oyj99lNv3TCjp/ANV1gtbG2w9qFZjsAY9yj8aG4F8vhRPdj3bNxrtfc/NW0Z/kP/ldH+maqQKpAqkCqQKpAqkCqwH9dBdLD1H9dndJPpQqkCqQKpAqkCqQKpAr8/1bg7+/7kAJJmRmnDVwqilxZEZACG3lVDh2IMhLremIv/HRlj37nZ3ZiedCuP/6LdqiYUtMrK0VtWGPjEruygq1uweeb4LQkDEUYVIu0GRa8e3Z/3/7izMu2e8Wb7Zc/dqe98Y3XE/JhE3VVr5Qj60pFbn77ZiHUimMuHgEwwNCGH3VUw+1JAwJQieKQRJasoQYdaBHs+jPPxw0bZ8GPTQgYG7s9lUPKEBa8lQoqrG5ZY+a+amM3NkkBvwLWxGao/k2AEJvs+hq46YjPD9UkzjvALkEmsjZXS1ss9qmchSUyQYZbxRJEQJK1AZwjGzHKFMfGj+UGu2yRiR+xv8wcXilgeCx4f9ozI5NPMA42xmFJSotpgpQ1qNNGt6BCjJFNEEZ75smEil1s6GO4SqWJbW5ZrIbtKkHtAJAq696AOjg+HAPAHRWybUtlNN43IAL/HfCwFUjCFxSUVIO6ukzXDxDCrbkdAMZ1j2u2WT+CZVdlxvlJ4VnZFDnFSGWkYttBSVbZ3t6+Q1gGdPKYlaersQJV3wjanBoRCLiNKTOZPa81wCZZiyts8e/8/uDNDVQOuy00FVy5zWdzXl9BHoERbHrjfKAQwzmgTMj0xXzEn0elKhSUnjW9WYtQ3qIpgJDPr4kynQfmK89mW35NlPXMPOWNvGspcrHpjmOTFTLeF0rg5XJFdXMo6QisQl0ZecsA8K6QF5QSaAiHALw/leRuIx2Z5YBrhOfMRMUaCHX5GiDPplMC4Jce/6p96uPX25HjvS3apYE9lbCjJXSEokwq8BgrAXbjOGLs4d+1PjlIg125OxXgezjOmCf4O9ap+P56vmnMw8oaYBfrABXPw2Dbk8Im+dzuue8Ru+fuR+ya7mK7sndFXQ3QUhJ4EYT6MWAdoO1qWNH72hWQPJoTdFxYo7RecPyiASHyr+MegXElLSczb0fgxjuIv576QynVlWMu/gjlLOcC7wUam/pcNUrENdxcB+QGUBDAY03WSop1cuXrq6AirhNqDWcKHLMAsJojiMHc4lbjMNTcamzA2KZ6mM0+Wt8JtmFvzDUOQuKwlVaGaajXqaSmE4fgKzLaG9qUCzhSeU8reSmDWRevg66B0DSOMhoZACebesk1meOP6mKtuVwnfIJSScn7tyzRaXft/xgQlu4dXmM8MShjPrOK11gNMrLj1/fV4KM4BrqAMMcZAFbrCRG+w1/8jPJkvSGNDhId7aLjXNRcgkYj1c912XwNxxZ4uX8uxtKkKPVMwQYuNBUMtvLXMj+emfQO912VHspWjQ2NwWgw47nHfQUTmxnkvi7g/LPcdrLBfrp72vYzAeCj+dS6eiXbazR/oKh+zTdts9WD55ENfk9mswFqFhETfq2iZmqQwf3YDJ4QLSC8GWfMDAp4gGPPpEbtF3lvKwrCB3ula+3pbmHPD0tr8swOWmmX51t2eblt2zAHyDrrPKeY65Afi57uAH193eSziY+9aFrj86TfqzYAMA/fx2usa5z7fj9iw0DYhYc7gBZKv/9ozscaSUtoqPB7rPOA3GbnqqW9PN2yd972Kbv5U//EJscqa/sVATDcTfJ8rkzhAnVtCYKRQY6ml6Wt7K8f/Dd2+pF77ZduPG4nTpXWZ/vGtANcx5ZafiuYAQzjDdxLZGlONwhvqsDzwdt/IymA496ffk8VSBVIFUgVSBVIFUgVeC0VSAD4tVQtvSZVIFUgVSBVIFUgVSBV4IIK/N3Xbhto1+kb+4ClVGkwZ1EqlVBVUeFksPAtbLEo7IWfLu3x7z1jJ2tYQF9hB6DUAoT0DWxBVby3K39i4w7vXwpsYFMYG9wZNuOxMdoNtrO/sh/vnLG/yQa74oO32bs/+DE7WF4kRW8vZRuPL2J3HYgJnEppHDmhUiVpwzzsYykUZTaj1IgAAISsG1m73NSmvWdvLexvMyjFYGss+qDNbQFubLACstBK0xVR2JYNe2pCJldtSQHpyhZmB+rPUopK+RjQdQ2GdQ4CKspwlJWv1H9SPGrDVa6QArFSG7e2hA1yURBuQqkYWY/YiEYGIc/RgRSgT0CngNK8TlTZMPyQ58KcZd+oDcUS7UqRf8lS98pGdCtXWX77IzzHUWQaC3zSDpK20GtVFzJwCRRcpV1NBJJQ87qW4pOb767KI2T1zeXIbsXxqKYZYbjssnMC4OlsQqUeVcm+iQ8YIGtVt27GmHK4gUEUAF/Zw7L/1Ub2ZjbzWuEVSmB8bqhuAZZQsyKvWC/k8+o8Ma4AKzSOBCdhta1zkDJY/Roc44AZ9ZKATTbAGMJhJ7621BSshA041ElS/lLVDQUpICY3rgWhYg6hEWE2nY2rBRsFvEEEYwpW1LgGoRYGecGxAbxLPQzgF++ntwmgSihLy/CJ8qeZF1xYvar5nnjvAD4cl1hP2C0icIHRh3rBxljz3FXghN5oXlH2cMD/AMA4hphTUlSuGzQCwsYxqinBbWsZrxq5w7KsF4gyWsHimHDMsBP/8h/+z7b3/Lfs47e/zSbzXRuwrAHUAVAsl1ZNKusx5wgV1yA1VNihFI+mgagbri9+4Tri+mG92YQmXGsdEknJvVYGxzwG5MR5SXFd2xZgVF/Zl776sN33J0/YDfYGe2srlZ+1kAlmNrDRYDQbWNvhbxy7xr+vB6Otq0AgrZwdpGNss0FltGyXyo9ojrnE1Ai7ta5yfJU/DiW6K86ZYR0aWF9TXJWKdY+wzpsZqPrUW1PFT3QTa6+vVVrXfX74fUKKer03mhIIJql61n2EIBbKa9jMB/R0Ks1XUeEr5bPy6KU2ZaMQ12ZFI9Adm/b4UOhqTaBHct/ZtFKkQTNkVnNdVBMGVhba27v9ryyjPe/eBmag4zZGeO+113hoCK5C9Ur1NOAs7rvexALrfDaI0OlAYDzuV9FEEs4atG/39RDHgDWE1sitcpsBbmMsV4DoPH8Mqw7tLrzXC2JuWDAPUKRTm+zJ32ZdvlbF69bra+uGOwY+j9cGtcX5FLqeaLIAAMavUPCC2iEDXkpkNGYEcNb1UQNcfEZvOBs2OeH8oIj3nF2uLbjX+5rC+UYlbmG7ZWZP7J21Rdbb1bNjdjSDXTyuS0/75PE2yOYlgWk2HbjdOKMZvPEjYOgoZ/epOL6OjWRoKBmsKQCAGeQMjTVryQgCXPUus6wbbFUMdi5v7Olm155p9m2ZDTbNS7t4ctBO5TM7lBU2wf0Q0zBDQ5HuO2F9zcxeSV01t+PJhvbXivpYA3StoRcqm/XctzEXXRlMa3f/eVpqc911IO7XZGyi87rTFr6khwwVwKt8sLPV0s7MD9l7bv+Mvf+Oz5odzKyz2lo8T2A69xWbLrIS9xV0gqipA4Lg892+/dUDn7Pm+f9kv/zuE3bkCLKSF9a0uM/OrCxwT+RKQwcDrFp0oEbzItZ2rA19yzU2AeD0n1upAqkCqQKpAqkCqQKpAq+vAgkAv776pVenCqQKpAqkCqQKpAqkCrACDz3wkYHKQip1tJEbm3BUXThUwIYylbwZgF1h+7vGDODHvvu0XdIfteuOXWHb2HbE5rFvenOTGwowKFTcopGb3FQ2+QXApjF25SpYWHa2Wjb28t7KflQv7OUrLrN3/OYn7I1Xv9tmzYywixpUKnWkTIOFL0GmbxwSoHEjN8BvwN9x7zg+2PPnsCHrP+ub81R1uXqXYM8VXrIAFiyk3WznKucGMEpgMdS7Xe+qoMphGMA11CZuZxkbvAGdR4jK7MpX56fq3BxS81jXKph4nWxYubVK9RaRs4OQgGHYYKZy2vN3QVsAsbDJSgUq8Yssn0NFHRAswIwAB8CxlFEBlzg+mFfcW0YbSqMyhyyJsE0bx4R9Ya3t2bVjtqMrBNdKYA5LtyDtrZroOrPuDpIEfWV7GVA+lGcbg2zc1Nc1AtDPrKwK5rniCwAPGcqyBF3bfBIY4ng3NqAJ61x1ihzA2NCmuo6wgURMajeHiAEeQ8HJjX3kFnIjO8CD6t53UjCiLnW9okV0WDiH5fcmBOZ1pK10TUXeaLXqeZ2yK0YuK+CRICJ+nkpXAGRXFAryaAxI6ag/w/KbNdsYUwFuuOFPy20p5qPxAu9FhTBstjmeNO1GsI6MzrKkIivU7cjxRUauGhKU/cnmCDoSAL40sq0mxFSjx/8XUCHTWvMj5mNcn03l2Fr1KRgRiulQzsb1oooUx+Cb+7puAfuV1RrKYQDaL37un1t9+jv2iY9ebbPtfRsKjAPY6cJ2uLVyWmkN8/zcaP4ImMaaeL51AN7NW1U0Kox21H4sIxiBvTOV8TqvTbCM4wzlPP5tlg82tIV96asP2f1/+hQB8FsQYQ3403iOLJ0gpECMhg+qOl2xh88Z4fMIZtUkgnG16dKAdwaEwdzQ8QuIKVGU2naNOKwTqDNVvgBrE63vBLpSURMqEToD4WjNo00swZ4sfwXVVD2uRyK7VOwpj1j/KCttqWNDuRzjGXbFbCrxG5buPWpwCbeMmOO8Br7mQjm9+RkB8GTggHuSmlk0R7wxAbfetqNVMwAwxlaNpgpvNsKZKsOYB8DGKtyTCYDJzaWW1XvLDUKNEgDoWrNwv6G6GQsrHQXwngXtpnk/pYMGLPsBsoTnNW/kEKAmp8ZV3QLXkb87rq3sH1D91RiAdQGnLfVw22uQAaDjHsK5jvuCq38BLnGWeI5ovWEqnkN4nq4Yj3nBe6ADXTYseDNLKK6pDh4tnGU9zQacLGfGLw6O48Mbuzj+Hcy24taCmhtuArzP47HFrbtRV1oiF6Xtlbk9tThne0NnV5aH7BiiMdCgAYV6aLQdegqorsdXxKn7BSXQjia8UOByXntdCNEx/pH5C5bpzTFDqfxnxD1g/Vn0g+31nZ3tl3auX9pODVvjXHbP5dwOWEFoDC9l3L9n3tyAYnIchw24bsicb3H/V4ax5pwPb88n9ma5sNWWOYdl3lw1NmP4WrUJhfmMgPP0JorxOQcxCRsQHusM5xzuQVZYWxV2tlzYy9MD9u7bP23v/+Q/tmG7s7pbca4MmD/9RNnhBZpLYM8Am3ZYzZf2SrNr37/v961/8Xv2yzeetIuOwqZ+39qutn6oLM/gIIImDgalU0lPd5Bi3URGZ5bM7OoP3Jv2LDdvXunPqQKpAqkCqQKpAqkCqQI/ZwXSw9TPWbD046kCqQKpAqkCqQKpAqkC/1AFHn7wowM32aBoYt5fbHVjr1gKFQGXikoTAGDAtvM7vT3zkz174vvP2KV23K47ernNoALExq07ZGpTFptlUhkxdxEbi64Sw2Yg1XSwKh4aWy6WtmoGO9Pn9mhVWnfDDXbDrbfbsROXW34em3jKTeSmMiGiFD9UXbh9MzbjoBqcuIKKe5oRBjlmymmzLja2ocwhJN2wIKaiyUGDcv6keNm0KY7PhI3khUqXfpAFb3wGFVi51FuCx6EeFnBdf8lGUBBbj7ybQFMW0JEBrFcJYCnXt4VKlPBFEBJfAa0JQ9x+mXXh/qw2pqH4DGBGdWgBRamANu10w/rWs1uZz0mIp/pLIac6SMXW0+YzNqvXMES5ylT3dC3VrYCcOHaME5yHrJBxjrL5lvWxWV668puWmFI8M4vUYSJ+BnCC6jRXU0vlrXEslezAvM+AzlDtAADBOhhK6dlsTggJsBEqSoEMNRDEddYYhCIYyi6pwJENHM0OMb5C2RfXEq/Dcej64xwBmAW1VJXMqnLKLGWeC1WCAutSdYPbvHocQk0v21U0GAj+jyp5h2067rUyEO8j2Ljy+aSxKsCIn3VowtcIAGmeNXydsoJ1HFD4sQHAVe4BLGJ+xLGp90PKP9j2EtpdkP+o+Qr1pFTKgjuZrLl7Acw4To1+zQWtU/j5gpAxFMQETg6TN1W9oDeC8etjiHmIYwpQH2rxyRxgWusO3i+OB6/ftNv+8r/5F7bz9AP2id+8xg5f1FJF17SAC4WyRnPZ2gJ2BegFiI9xFdAsADbGZMDozbUgQPAm5I21Lr6H98TrQy0cxx4NJlM0kvSF3fO1R+2+P33S3pFdKgUw5m4tu2Pl2G64FDhUHte+Datx5YJrcmvlUb4vr1fYi3Mca11DHbiOoK6ukqX63oE8qNwKttY5YKiU+YODRYwFwUWtl2giwjJFS1gCQL9GAMG+7qmZAM0rObNgo0Ek1mjZ0K/taLXe496lzNVoWiLuCmWiw0KuT1gPaC2+zootueYIZGluYnzj/wtZ6TvIVsMRoCQXRis9Uxc5rcwhZo1owODQVapiuht484tYZidVva8VOC66PjBfV9cEtQR4Ry1RU2Y600lBCmDdQwFqASyVeYw5TJWtrzMxhqJRCos9m8e8HnhtzAuu41rBlS9tUGIq+zfGSdSGjQCu5tVnuQLU7+NhySwYrbpIfStbb2VWS7mKvGU1rcmBg9chM1t1apLBvWPiNtq4ZwVax/sob5kdK1R0cyzHmGOGvcD3BI4SDtyXiB0oS9srMnty76zt9o29tThsJ6o5cXa4M4SaWlEKWrt4j+U9Ts8CXEM97zjmdTTkxfFofKKaOK/cJt1g0FrjdUWVM1kezQOv9J29PLT2Qre0vWZJ0Avoe6Lapu3zpMfa31vdoxlBSuacVtc4b7c1pqODai1IrbEb6xTHUmQ1+7WCcjjssn05ILhWL8A6GziedeI+Hevc5jrG++f4PKXz5jxjDwQaGPHMkBMAn6mQAbxl7/zQnXbLnf+9ZYfNFqtdQmI0NhT53Ju6OmMDV97YpIId/sR22j373n2/Z4unv23v/aVfsBMnSutszyzHOo55LHv4ksr0hhnAeNjyvqnxWQPX7/pb7097lnHh0++pAqkCqQKpAqkCqQKpAq+hAulh6jUULb0kVSBVIFUgVSBVIFUgVeDCCsACmtjJVYsSO/rm3AaApLUqjQGRM5nbcj8nAIYCGAD4mosuowKYb+O7YQTAvpnLTXTfc5eFq7YCAcywgdZmUNohMzOzZ/vcHq5mdur9H7A3vfsmm1UHrVgO3LTmBq9vjHKzekOto41S2UpXlSwE498DSoXaEYcYQCg2HgUTfava1U4XWi9GhqosYImMuZGMLwCdAOaWCeqsLZ9hoyjl3KtA1EaOcWSo6hwEZEcYLGNlZeUSROq9Ahxpw1/Hn1PKI5tZfEW2LDOeKV5zVRc2TpHx5xu3kQ3Ma0almWvNfOMXyixuPnNDPZRYAotS4XrmHxU52JgeiYMDSb9eAA2elQdoGuBSyk01G0hVqGMPEDsMtWxzRwAM+BhqRwdBbU0AAoAN0BKgLGoOgInP1LVS/nGouLShDZAr1TbOKRSneD1tmr1JAHWTC2tkNq7BBexhcV2gKg7L6DFzd+O6yr1Yuc74FQAf1tDMTCXsoraK81Mb5dh4H9n+erw5/KE6k9fIYb+PZ44jgquBNQsIARoQtq6AzFDUY+NesBCSKTRLrO1RmfXolzUsfcNaOhTC61xetztnQ4LUgwFrocIMoBFgVdA24/UJVSnnwCA0A3vpmM/MZY754GmgccxuJDwCIiieA0aNzSNQlwZg38jZ3Zxz0diwAnR20BjrZ2RsEwA7HMF4ueeP/qXtPv9N++RvXmMHD9duyQurZV+ccG4AwAB73lwTDSGboDeUyLJv17lujmU1fej7OL/JRNbe0WjA7GRCc6jIQ1mtCzcqq7vahja3ex94wh74s59RAXwlIAfGTKsxBuhFNfjGPWFU/F6QUTyqfplFq5zQUAlSjevgVIuSvzfuA94ogvtD5L/SGtmhW90C2qjZg4DQrdHjXLV+AMSUVMNyjXSFLhYRNjZRvdkQevaYW1zr1SgQdtubWdHsY/H5RmRJkO12y543i2svCOuq4LBgj6zUjeu7nr+AVlJsjhbZo0sAaTvvosyHpzoaZrNSHMvOVxAOYw4LQbgqcH1zc37lZgPqltZ78wPWVp5DhCh7M4Y0/uvzI1amxblbrWPgerNLqHLlBqDroDUKzT/KaVZTTEuwz2tO5ajWHjZ8dL1NJ3IKIGBGjani1njg/cvvIwRtfk/TXJfKlo8RPh7HBgh3IdDDjJpXaH6MP6OBSGJp3pMaVBTnj/GG5ja/04222hhfrgCmgtbvYwS1/mc1tvm6yCaY0la0ii5ttxjssZ2X7Xzf2NunR+3kZM78ZcRXcB32HGHmpkcznMPUaHDTev3qL8wJODzwecV/XmtAbnXT8tpOsF56fEBbZvZit7Rn6j17sV5aV5V2eDKzE/nUTtjUths1EQy4H2aofWsZ7MehiEeDEh9ElAvPtdrHHm3/ab+/Xhdghxxfeu4JxbQaQDRe3BqdamjdY+K+zPuWN5OEo0Ksh/HsNj6XbIBgvg/cY9i4klld5nYaCuDJAbvxw5+2Wz79Ty07nNnu/o6VOfTRuE/PvLlF59sXjSGRZJJXttPv2w8f+LztP/Uf7b3vOWUnT1U25HCewfNpaW3DG6uVuWeO8x4O1bnOc91wlNsNtz2Q9iwvGMPpr6kCqQKpAqkCqQKpAqkCP08F0sPUz1Ot9LOpAqkCqQKpAqkCqQKpAv+FCgAAE/i6KlPbpC522ti4o1KRu5Owjy1stSjt2UcW9uh3niIAvvrIG+yAYbM0Gy3+CBJIq9zWE5umkmNJtYGvVkrKrpCyZMcKe7zN7fQvXG5XffhjduSSK2jtIbvdAAAgAElEQVSJO6xaa3xTfp2R54+EsSHIjFxBBIKz0aJ4bWWtTUZPsRXBc6AFlZrsXLGByWzEgCX+PWz0hQ1qwDhRwNj8lIKa6s5eAFebmFKk0UaTaiIctyvhLtzlhU2q5whzY92zaZGxKv3XWkkUG6uEQYREAsDYrMQ5yqZ4vJqEBqgJ1EvjRRlLGLK9qAGUp57hB9trhyjU3aI2bvWtY5BiEkpoKllp1SprRgLqUFLz33EMnqQMBbh/BqG2K1tVUmU0RyYy6tC2S260A7CihrJFllpqVBk63CVAdUUbgDKHGtS6gMMVAEfLDe9QjuLfuXENtborYUeL1r6nQkhKUs9EdWgFmENQ45AMqrPOLSoBgDEW8LqAwevcVkmwtZGvLE4qGZG3COxBVbksWmE/uTWb2Wol9S1+jhv+rpSOTWc2VLidM4Bg5FXG5jvNcamWXgPgZohz8qxWwh/UU+MfYwawtalXDsM1bXEMVG3TPlYWr6qzgyYfF5ub+Zj7AjdG6+dQ1Mfmf6iBZSCssdPUDRXGWJ9oU+62z8rn5lVzwCCVMqFlA/i0zp8MhZnGkPIZ8YYAo/i5UP6GqlXzXzm6+GKurI/haMygirtteK0DdGG+ffEP/4UtXvy2fepj19lsvmurruaYwtqJqYHZCYgzn0z53gE34jOjgSSaUqTAp2ZOOavMSw7Ve8Fz4HUac3+1BiwWCwJgvA8U7aH+jXPCv02gxGxyu/frj9nX/91Tdk33C/aWxhtsuDw7sMGYZCNPNCGs19MAcYI+ZiUAIDob0DCB1zMTU6+HKwMGCtcEB36oBX4WKmUs3jQUD5Wx150W0YMAsGzsda1VP63XqHHPNdfbVnzuENR5PwR/lhpHQEfZPm9a3YeqVfMc66kgVhyrzlXruQi3XAgw6Pg9B6Jx7ThWfC3h2ubQjqpfgljEHwi0xb0Cs463SIAp3DN4DAK/GhuClmEFzzWOcxX3Xa2rUBujCYRNK37vInPE/7AuYk1pa5vC/cDnBNchrg+67ljXCLh5r1QjByG23yZQf2VSI1e6sCqH9boAJ8env0Y1jQgIrR1VmVMpTcAYcRBY09pWinF33wB7hh3xuH5t5E6PcJARDboOHFceMRH2z2haivHGXGbY6uMpBeCX9yo1CFS5ogT4zBAWFTgXzzbXe+v44/kj5hSua4Xx5MB0rzB7YveMnbfGrpodowIYazjOmXbjjZwauO6Eal5vvf5yxSvvo7HGlG4ZHnEXroJGHTmOAWZRazxH5a09M+zb0+2+Qdd7uC/tEpvb4cncJllu8x6KYQHxujBb5R2bVYqut62i4u81rjWzfnHOsLcOxTWu/UQgm49QanSLZx+OU8L/uJeg4UHf4/3Ax/LYVOINCFgD1GjljixuOx3XbxP6y5JajYRwwOjhfDIU1lWVvVzu24vllt14+132gd/576w6Wtr+8rzVdWdFhQiKmTdRNZZjLmZoLBtsUkzsfL+wv/rG3bb/1Lfsl288QQVwVmEN76ztMJ+Yjkzr6GFo1ZwE23R0E7hDSNxHrr35a2nP8sJxnf6eKpAqkCqQKpAqkCqQKvBzVCA9TP0cxUo/miqQKpAqkCqQKpAqkCrwX6pAAGBqqwhQtFkfSsvYfKXalHGdNTcb60VlzzwCBfAzdnl2kgrgeV8oz1dew76hvLaezDx/0OXGsgeETifLbDUsaQl6Oq/s8WxqxXXvsWt+/UNWzA4SArYDNoxfrYoJ7ho5wAANcpYEoGhdYSeIGucRqiVYzIYacOgFgVADbNIyF5GQRfaYsiBGDh5sO93mOKyZmUWrzXnUaG3Nis+UUicUVAFJpOBR7iCVPv56HCMgmjZOBZ9Ge+hBwI3qL6ibXTm0Pi9lVQKSNX0tAOCqYPwMP9s38emMyc1T2D0KdARMjk3VC21zqbqjWi+jShTwAhv2seEPEAY4y+OCUhN7wq42kym1VGYlYB4PSPBLakQcyzoHN4Ad/h1gGTAGgBTqvdlU9syjUbkYjavhwn5WFtDI9M0lhx7Bo1S/GuehXsPPwmoWm89QNgFO8s8EpbCgbm0ygf251MqC0hoLkWGp6xD5xrp2+BqtPb0ZII5FcMZBNyeWFFGwsUSmbgAeAf9GilEH47I6dqiy8Tm4RtVEUHDMSXWAorGJMaIxFcdVe4Yx7at5TMoBVpaxrwO0lFXTgmC37D4FrQAlVBOAWtbFFbWolVS2nivttp9U/3WdVROoyDB3POOYzQ+tX/Oc0JyQFjatbmFNGE0VnD5fxyoYgAxhfAGKAXriS9mumss4b40n5EVGRnbYtAtcR15yANVQ21GpzYzngnb5uo7KvQQI4zkPg/3Z3f/cli9+237no9fYfGvfWvwPNbfCJpOSwK9ua9tG1jHWNagl4SbgMCfm3RoEQ/m8VvPG9wPuSvULgCr4jrFKdTsU6Mh4duDN+dcCKEqJXFSVHZyVZm1p/+GeH9nX/vgJZQBT+TuAd3Cs0HWBoF/wNZSPAa7DLYJNGJgX9NwFpYTaLrMawMevFRXmFBNinRXoi3xwrnMYe8hVDdDEZhblL+M+wQnAzxBMR5MAG2sI7HJabWsN9Z/VIuOW8FqSuD451KeV92i/LYViqJvxUczD9Szf0fFhbKqhibPWb1qhD5ZVUGhiTVSeLNcEd3NgvZgfL7Vrg/sTLWyljlWNBHox+wGm1CSEOSZ7dR0blJpwn4gxJyiNH+86zBV9rvdZ8X2jmQavCSVuliPD1i18mYcuW/oaGc3MocdapmMhgIubLRqc3E4f15DX0cwmeG9kDntGsxwS4v1l+88nAlx7t/0ORWe8N9Agmp8IRxGVQNtvNRPFmkI46PCfzykR5cDb8Dp3HeCXDQPusIGDpCUycnjdEprrea3GJcwfwnIqf3Wd8PoCH+9OA2LjcseghXUA6Q3VMiq2Vwz2s8U52xkau2p+zC7KK2ub2pq+saLEnIQS3QHwhpp3fQ/WMxRt6COf3BW00ew0Xg9/0uJamBd2vm/tuW5hzza7tuhb27LCTlZzu3i6bRM06bQatwC/UjDDbr+zLjercV80synygBEngRlMdwOps3ksVekZ6+5gwAgDNUHFM4mgrJ4r2EzkYwbXik2B/8BO3vgsFg4vr1L5ahzFsxLvkw5bta7jlo45UFhd5LSAfrHathtv/4y9/5O/a5NjE1vUe7a3v7Ciwtox59rW9bVN0CiY4znIbFpObbdf2A8e/LztP/lNu+nGk3bseG55hZYBNCdgfqpRoEemsPVW5hOqvtFWEpbcPEczu+7WBIDHB6H0h1SBVIFUgVSBVIFUgVSB11CBBIBfQ9HSS1IFUgVSBVIFUgVSBVIFLqzAqxXA2rSlDatvrq43fzMrMwA+qEcz29/N7Jmf7BMAX5FfbNcevZyqEli7amPbcwhd+SRll9RTsoCW4je3iWBX2XHD8el+sJ/NDtvxX/mAvfGG91mez2jpu5+ttNGG9/cN6RGIATyOCj2o7QR3ZAMKsCXIjK/YQKetbgaFI8CJwCVzYx1uaVNd1p7xWkE/gTfqXtwaGXmg+NLmdW/TqfJCA+7I9lnK3lAcanMcr1pn1HJ/GTamG9bOoTgMlWfYlYKx1LWyDOP8yEcIaT23kYphnoHsCZnlK0tf1BQb0cibVc7f+likWJaaNOxiVU9sTBeG3Fyo0hqHTYTnVCGrZpSD4jh4bDmzm8NCVaDMMzV9MIYNZNQTvwNw4StAJUANlMtUWrnCVtnFsZHtkIDCOpxPYfVKiiudS4BCQAvk+wL+KFdW9ZFSrAdod1gYALhtVlaVGW3FUXMKEz0rl00BbtVNiO2qOY01KZTWWZgCnCMQddDbdshAlpIUx42GBKk+NUZgHU4wRkgTakzUP0Ck5/U64MLGdgDPqK2uI9Sxgo1xDAABUkaG0g7gRdCcAi+HbpUr4qFk0zXBOJ/y3xeLpTLCPYM3bNIFi2UXG5v3MZ6Zg1upMYPzi+xOVuqyPYbyWFCKlrBQSxM84fpjDXKQiHr6OKMCmENP6sRQX+PP0ZgRCn+cr+xTX21dOn6mZ/2Oa403YwRElrpeawxANgHFYPbvPv/PrH/lu/bbH77KZrPz1iPzF/movp702WDVtLIBzQludRtZwLguMd5jDoTBQCjHN8dP2DzHmgC7X2VJy44+IHGs+WFHjnqV04khA7ivM/vy1x6xr/3JE3bd8AvMAOY1guvCYFZDNc/cWG98CatajEOHUuE0AGhZ5YBFsOpFPGZmHX5hPpWYjyuuEXj/GnALf/ZGG5wvoB0GHQEvZhJsorEGlwXtWzkGABwHrNtMVKadNhsNmDmuxoloFomxT1X66AYhBa2U1R3HsIBN3B9ced5IBSyYrExZjjnAJ6z/WO8yNRcNrmZfARP5PK7inuPzVepSOClIjgwYCNwmeKQauXEuFdDAxLiPhf13WBKzccUVn1h7AqzyHHqp+Zm3TPgdptAejQALXH3bylIZ47jIobykAhd228h/BwAGzHXYOq5nroDFawC7I/w07jTKrVVe8TjvPcOdJ44mjCzj2iW1rfKhKZ4NBSUbkwor4Msb65PXn9cx7gsbdvqwl+a64/dTZPtiPBEA60Bk/4z6+d9ZJTZwKbIgpN28p6CBijBU45X5t1hfHACHklWNVevYDADg3ay3J/fP2n7e2dvnx+zQACU98Dauna+pbpeNNWATsMef4zNxWJjHnPc+kXk/QWU84qHNBlvlZufalT1X79tpNLflAL9b9oZsZoebwWZFZi1u27j+ndkSDQiR6+xuGy3qz+Y/nXvXopFM4zPsujGPea1C+U5VOdYKWSCPx09IKwcAfOH1o5vJhnV8jCuu/htW/NE8wPfz847nMH9YE5jnTaoFsoYxszVFYeemK3t5ctBu/Mhn7Dc++btmB8z2Vuc5d5uutjKfC2q3K5vgOpd6JppWMzvfLewHX/8DO//EN+ymdx23o8czAeABjSZwffBoDsP6Dat2NbqgKSmecWIoXX9bAsBx70m/pwqkCqQKpAqkCqQKpAq8lgokAPxaqpZekyqQKpAqkCqQKpAqkCpwQQV+dN9t2l+Ty+kI/UaXy8gQxcY6NrxLoaLdVwZ79id79tQPXrDLs1N29UWX26Q1KYK4+afNXajluJENUBZZe2HBTOg6Yd5gOYENYWuPD2bPX3SxvekDv2XHLr3Ksi6zuq9tWeF9XL41Qlmpp0b4S7vPUO6uLWGZ6+p2goKHUPNqvxewK0AXlGfaZBRsIkxxq8aAk8rE21ANOtCLDUyprV5tQUv4CKVkC2CLfOLIuAXMCwtbgSvUQupTZQWHhW4oZMLil5uqngcYNqYCmbKZlaW3wCYgA85K1pOCwwAnAm8CbXF+AAhSJHr9hEelOnPFmmx4ZesY4DRydKHSBcCA4gmXi5myUHy5FWkBm2DfMNdOsq4NvnQMgqZhf01Fc90INo5KbI1OQQ/PM8ax5AAbE27u5llJ5eRoFa1PUH2oipP9M+tBW13lUsr2Vup1ghBXGA8ANj3eD9m4nlVZlFJ/FrKlxrFjI1nDJpoEYmNbDQGxQU7oUmBDuaWNKj5HubZQWoZ9s9vXKkB0tAvWFZGSkELrMUvR6zxaQWduPS1gCpYDlWyoTWnhCoUmayj1HPKBMS7CdpjzBtainucZwA21EowFNOqo/mYmdyabZXwRvofNdqg+HdrwGpdQl+G9parSvFCdVHep7Zq61frh5ylVq5oxABUB3QIso0GAcI9KSc0tvBbKNamBpX7WPFKjiODT+j8vpf5Uo8c4Bwl72a7BayZwCIgl9TJ+Do0gf/yv/0drzwAAv93KySuWV4B7KL4skDEXYLXKPG2/dlGvUPUFBJ7NYCEOtZnGbDRFYG7A4vnv/v7v7Zqrr+axEPjCRpxjPH8VAA7VcMxB5sCWuR2cTqyvC/vCn/+t3f/Hj9n1xaX2lhbvAQAsaAhgRpW1g0/Zm8vVgTX3XxyHUIFDuQglaYuGHgyHwjNe181FmKA4HzYwjKrw3maVrL4xp+m6gH8rC1u1sGjF/QNWr1Lt4gu25DwWqPhoT6x1SdfMmz/c9hngeGzU6HqOV6qnXdmspg/Zq2Mux7iBohpWwQSAnlccPsiA0ABA+HCAs712xfkYWcWhasb448/4vRRjCJAU7ycYKfUm4THGKgFuWBtrTReghp22Zj3WOfxZzUi8kXJFwKXF+hvNS4ToqDPXWTgWuDMD7GvDptnnGWzl8Z5QA7OeaBByBSps/1EXgHscK9d2wkEBZai/1UOkex8uJJs/COsdlHcD1xuoNGmt7WA48rAxxnSN1IDEuUlous6a9RR7/1y/X/BjsQa5KhrXwJsICmQthwob7+sQl30tWEewrlAIK0Ap1arUrLR2NuQ+wzZbr4W9Mo/KgXRcU76WhShsNx/sib0zBMBXTo7YQdM6N+BH5BOsexeaHtw1gvc+uAEQoKsxAsXj/7sFPL/P8a3GmQ6NBENvO0NtL7Z79nKzsNWQ2Tyf2RXbR+2kTaxc1kKjE0DYxlZoznB4zIgH3Of9Jtc3nfWtrK6HMmcDAMYiAXDEOejwrcK90Z8lcZ2j8US6ddUuYs9R4GhSiecjjmhfczeVz5vPVnh2jEznzSax0YbcZwWaFPBsCOeMblrZ6QIK4AN2w62fsg9++p/Y7MTMdvbO6b6Uo7lsi69s6n2ua3mF50DYgE9spz1vP/j65233yW/af3vTL9jRoxjoS4LjvJgaHes5XuC8gOdab2CEtT8dRzCX5ZZw1Qe/nPYs039xpQqkCqQKpAqkCqQKpAq8jgqkh6nXUbz00lSBVIFUgVSBVIFUgVSBqMAj3/jIQGtQz7GTKk62o9i0k2pXdojYDG6LzlZdb8u9wV56ZMee/t4Ldnl5mb3tyBU2pW1oyw152jXTHjJjjh82j2nLGJAVkA0b68zHxK7hyvannT2Ume2+6Tp7069+3A4dv9zq5S50O1aHpaNbRkuQKliLDXWpLGX5SgvOXKpPwQ+aao55kTSeBkCiSkubeVSWESCE7XIowmTViPeVzaG+H2qXsGSMjctQ6/QDNrO1eS+QpQzTAMvMkuTRyypaoFcwL9SPABSRUwnYps8UIA27RSrnqMpxC1sqHwXEBDhdPwNVkyuBA7hKGecjgRcBe9giP8j4k301jt9zbQnDVSOiC9iOujKV+AG742SVSB0UcKHFL+EVQL/A2wjXqeTCONAYY/3xCypcAlUo1KSuotVsIahAC2MAG4AeqN4c+HBDu8d1RT6hlK3MTXXVIayBcU4EjkNvy+U+LZOVXajri8IKJqLeUqZJ4SyL58X+gupf1JyKaihZCTgmBCN4fdOuqFaWLXLJY28a2EhK5hZqvtjIZ/6vb6dDASzgLgiu10qxTMtkt2jGZ0GBx3mL6+/XjiBCnqWjVes4HgioVeeAKnUXgEkNEagVGgUId7uG8B32u7ATplqNOEAuATh/bexLFUa2QTCkRopQWXIdYc021NsEHbIEBUxAMwPPlwo7rSOEdgCxg7KRQ7G7qZTFZzetVMlT5Oq6UB3HGQrZUJOx9u4eoIYG/IxU1LCMhrobxy2gXbHeUEzH12ol4AhlolT6Ah+a31qDvvD7/8y6M9+3j9z8Zts+UluT1daj6SMrrINFda9MTUTMhs18WIaGAjLmJ+YiAGPXaJKWVN6rI+H0mdP20ksv2duufNvoWqAAV7dTp43vWlEcVutYbGllXeW2VW1ZlR22f/tn37UH//Ahu6a6zC5tC6u6khmggEMNxiHXKAypsGT3tctt4YMEASDBepgur6UaKQDNYu5TRY71gZa5svPHeAEIpoV8UVqBOnlTDeCvlhSpXldLKIhLXisA/hpzis1FanRBDiibBEIZGpbp7n5AqOvuChj/UCUG/ML4wXHi/TH+w2paNsxS/tLRgfcTbwJyNwMq/TEzHKTytQTmDrJd205VK15DTi14CxcFckPci7zhCMCRDQxYx1EgAnjNDcyJyCgOK3c1OLldu7sdRJwDgdtaQ6l7F84F9rdoOMFne504TxzOUlHL+yFsmbXGKnvZrxnmDdZsd0KA+hujAueDQ0bDRag/cZOBIpqKWy2oI/DmmPeGmYifeLUiVvdErplY6yZTjqsavurMoYeVLyzLG5tVkTHfe3Y4Gp+i0cIz1nEPzz1KwYEqnlOYdY7mJL9mEUtQ5BXPEWOFavSA16grACUcHvy5BjEVvEcUmT25hwzgzt5SHbIj5ZRXYNk1zIvVdTUrMHZ7sykbfzAepVCuMUcBYHGvw5qNNRr1Y3NOwcaK1TDYOWvtpXZhL7f7tmiXdiCf2MXzw3ZRObM5LdPltIJ7FHBtFQ4XWmg0Klz1qwQQj2oYm5d0jw34HT/PZySMZd6vwyIcan13XvF5gLkphfSGijegrTdV0FramzZo9U2Q7lbifaHsdUY1aw1AIwLmG8YZnxuwtkL/y1iHxpZDb2fL3l6sjth1t91p7//UZ23r1EyK+8YdUpiVrbzngQuW3BjgbLLTvGw/fOBuWzzzXfuVG0/Z8ROl9RkA8Mr6XjnjRUkNOteKrpFiGs870eAXz4bX3npv2rNM/6mVKpAqkCqQKpAqkCqQKvA6KpAepl5H8dJLUwVSBVIFUgVSBVIFUgWiAo88ePsQyjBuwIdVbGTxueIV6qscNoZlxg3IxV5vLzx0zp787rN2WXGZvfWiN9qcm601Fb8CMYPlrsAJGCx7Sn1hs68pJnw/w2amreyn0y2bv+vX7NIbP2jzraPW1Xvc2GsBxrAxyr1zbYoLugrSYe8cG4TYXMXuKjbpBBvjTKUeFuaUHTBtDBF26SpFyX60oYfNQCpyHRCtwd06j47QjipibdgHHBZMEKSQ2jggmzJDCXwA2xx2hoqIyhFX98jB03MhqWKU4lNQ1wEKpYuetczsUwEzFw9JQeTvR8BN8ZcArhSSHTdUZakr20sUkwDUc2IBddcb8A4/uHEspWEo5+gu7TachLaEezpXZbRK9YS6xkY/4B3Ur1QscxO9cmVVZm2NnMSeqsqOObKwahSwwPHITht1x6b7OuO3ASwbsEmrDXBAzLDUDjtsqAkDrMsOWypcHGfYNUsRDFVWr5pyX3ogHBKkl+2l1E/4O9SLOYEVnGgjFxT1hBoax0MgwiEmEDKZzs3wGs+RJqzwf5M6G6pBty+FzSXtrGFkivEg9Z0Aj6zH8d5QJZaZrm1sqEtZLlVbAPxoDIDGTcBbqmq8mwCTxqyUwILyUKJpzoVtucZUwEWNGymiNgFwqNcFrGSti7FdVNMxBxcfj7k2nUFZCxgfSlN8JpoRBHACKPD1hNm6Lvg+YT+Ok/brajaQ1F+z3rn4OIeQybtaLvm+s9ncX4NmB1kCS3W26SQgh4SAwGoIkao8Pv+Ln/+frDv3l/ZbH77KplsLq7PaGs+27VfIaPVMclwrhxmjMtfV5lIiyv4c8xUQGN9b1jXnD4DUYrnQ3HL4BCW02BTqgDmzth+PXGFcXYntYRPf26yc26Q4al/40l/ZN//ox3Z1ebldWldW1YBPA4am1VQUC75hjMV4jzkV9uGEq7QvV+3xWgEjrZFhf8z3YWMRxorDJSpXpTQHJhzHpttJqy8kZx60xqoUkqGoDxBK61rCUq3jtECmynL9nqqt1qJV2xBaRc7vpJpqfYRVM8Y5gZiyXsfGAVdCqllBDUaRc4pFAlbUo7UwTt2bepShrrVacdF6X0Jyt39mlr2Ddtkjs4DjfKJluM/SmF/KVda6wStLmqz313yP5qCwYldjQN+4qp92025n7mperQO8c/n9Un/i3wAuCXdx3LLMJ4hzqC9Vs+4hzNJ19TMVuWwSkZqa5877o5pOZFatY5f6V7a8stTX8aFRgPf7DNnRUtuy0Qzn2bc29UYAPk1QES9HAUL30ZJfyxnHkatxUTk8++ja6/rhRFewKa/UhMC4AxyvRy5E9nVGK3TB9wm0tVlu++VgTy5esVf62q4sAWSnfA/YLnNVwz3M3SigmmfLnRZ669GMhI9HA0XfUDGNcTPNKjuQT2ntfHZo7Jl2316o922vQ4OO2YmtbTs52baDXWHTbrBJXtiqb5BMy3OBknkCC3Uqhx3k+3VmzX0c0/ra79cDwX/BRhCst3LG8Hnt0QsxD1a4X3tDB+eKN77FXI7nDt6TfLwG1GUfH0ugWvI5BfdUunGofcFNFMY8YbqPYBzjXp6jMaq2rK9tqHI7m/d2dnrMbrz9s/Ybd9xp1ZHM6nZpeT+RPT2acnB/wfPKFCbfsJ8v2GCzU79gP7j/87b/s+/Ye99z3I4dL83yFV0bsqyyhk0m9IHQPbjzrGo4injWuZa9zK66+StpzzIev9PvqQKpAqkCqQKpAqkCqQKvoQLpYeo1FC29JFUgVSBVIFUgVSBVIFXgwgr8+L5bh1CgYQNfm3Pa2OYmqQNDAGDmxwGYWW6rvUEA+PtP2xvyi+0tR6+wA9zZXnFjLRvc6jc24n1jNQAbN86h5KimVmPDvsrt2b63Fw6fslO/crMd/sVrDdqOnNbBAM9Qe0jeJ0WfYOk6/1YbyK4r45bh5gY6N5ph99xJKYuvyOaFQoYb8ty4k/ViqH4FztYZsf5DsgiF8pPZmDoXbDTDbhMbmdPZFhVqgl9SJgtYKS9u3Aj1z6I9ZxsKO23aE164Ja9UlQ6AqcBx2+SNjEQCWM/ijetMVRltJKW0wZeuN95ffIaqWKqnpDyN8aD3cONu0hzVHZApXs+NYb7GmCcsBSUAtYB15AjD3jTANWEFDwUgRlaKoiJrAE7YA9iATV6oX6GSIgiMs3CbU5XBclov57Q4FkxWHnFc17D6xRgQQIaVLKxza1qvom4CH6ghrM4FswAj8NnErG7FKVUyDtkxCTfUdfw4r9Y6AhGcZ1gn4/MJrPg6KPCgIAIsFcQErMDnheqbylrYweL7VFBJzSylLSAXjkkgi1m7UG4TAAOy1lKmQVnsuU5OPnkAACAASURBVNuA/ONY2MifhoWlGhm0uQ+b0IBsqCvqkyH7e0OFt1lXqcp1DaCIAgbhhR+BlACGsjkFZlhbdk4I6hImep4lxgs+E2+iLNfehg7XFkA+mgkiszXWgrX1O64j6gS1Lsci6kiFnb5YNzoFQPUvO2HUr2k6/pnW2m5FLstpKH11naN9hMOX80rzVWNcyv0vfO5/sPbM9+2Oj15rRbVnQwnIB/k/zmPJHGk2PNBaVuckZbHWI82xaPTQWGR+OqyQI9fX56kmNoDqGtqLeWMM6HoqA3udz0mrbzZm1DYtpjadnrQvfvX/sQfu/pFdk19qlzUTm9SF5VA85rKYFUDV2ivrWwe2uEYAjL4GaewNUqY7XJKVrTcYwLEd4J55yXqfADuyHO5tAhtfVzkDOEGBjGPGtaBaluMd65XU5LEOswHH10RBJMFDKoTxea4+FaiWSpgA2G2oUXQBVoFB1hwwzq3yaRe9YV8eayQcH2KcIfOYgBBrnwM1zkPeJ9a53oSHro6OTN6A0LQbdrt9KsFHAwet7XFPZs0xpgheXe0dmeHMFNY9LRw9BKpVL36v9vxdnpPcDKKZggDX4baGGGXbUhnj+LAOuvqW7+JNXbQ59rkuswPkpqvhh2pZj1PgcfsY19rtizgNFHAPbb1hAP/qdtxeFwFmgEz9AtDDgU+LjA4lcU9DMwnt4NkIM94N+Qe00KihS6pljG/W1pvWxF8LwtMaYA/rCLODoQCWUpuqab94bBzKC5uh+azP7JWysyfqHdsbOruqOGyHrbQ266lOJfplk5AAOevKRjm4EwskQ0neYR3MM1t0jTKbPd/6bLO0F9t9e7lZcl4d2zpoxyYzO5AVNhsyK5uBucW432PZafBsQ8CZU4XNXG6/prEmI5c85hVvBX49M4+jYK2iKSDWAIfBAXN1j/ImPP9ZjkGHunzWQh357OEW4OFQ4s8omHuyP1cdMA50c1dNIoc5rNjZBAEXknKbLi7QRg+T0s4WnZ0uD9uNt99lH7jjTiuOKO8Xz6QN1sVKuc8wGLGypF04rbir0vbal+x7933O9p76tr3vpuN25CJ89srvi7BdV5NNPzRcJfo2l3MBolG8OSSena9NGcDjfTf9IVUgVSBVIFUgVSBVIFXgtVQgAeDXUrX0mlSBVIFUgVSBVIFUgVSBCyrwo6/dIrRHqCX4K8XNuGvqeXXIuJxz8xBAo93L7MWHztrPvv+UXVqcsrceu8zmzIZcwjTTBpspd5BKG6l2aTvrqtlxwzDPbdk31swqe3l2xLo3Xm8n3vOrZoeOcBOz6mUz2cK2D7uktDXEEWtTn/m2bqsrBaJsiKEaFcxzNZgrqXj6Ljmhfasrrvh97t9rs5PAweEONsip0nWFGdGFZ/WFMpeg122XpfDVRj6htB/CpkpZtsEABdoYV5V0HcQ/oEQU1MB5MTMW34OC2NVdAt7a7Bek1ub+CHwclvDUXHnDc3ErV2WkAuAoExPsm/DC1bp4P6peqWCUfer/y96bBVl2Xld66wx3yMyaqzAWZpEAAQKEQIIkKAmURImD2KRETd1hWoxQRzvsCDv84nfb0X5whP3g8ENHO9xtRyskt9VqWt0Sm/MkiRQJTiIhTiBQJAgOIGagUFWZeYdz7nGstfa+9wLUC4jXPxVQZWXlvfec/U+H+9trbcMZQ6SE1FTmKqkva1u/jyHGRk2UAI1gN623l4uF4AhhjuxQl+zbORY0EAhdLK1oDbvl8ZRzqhLklb0vr0dKbiv1pASkALxqcTg70O/s6DWGrgS4BoStIBVRACGPILbsnAMMCLx7XvGLikrGQNxAirZQ2KnXrl9Ga0jZeSvBTmWse34a7m6gs9hoqBetJjVYIYyWteWC1tFMnJs3JkRmP0ZBf32We4dKrcV+rwRZtFBmMrsdoRtsVamlpj+cnF/PDd6TbJu5Uqk0s2LYyiv/tuafoH1A8MlU/67ku/om25ZWdp2RyNe4DobUOTeUvw8FJn+mXrXs9cs4tLRDNkyUnWb0iXYPVkj97aXjggzOHc6FtQ14/L4LQsJaPGDhbJZ2za2ts6PogWPJLwFg2tVHL1N+CuefbbetMDcAds/gLA5I0Jt28Lwmw2qqdGu8/4/+B/TPfxHvfc9rsLO7QDcAc/aN1MDPMZpWmC9nGJYE5oaHfI/sa+t4uef2WqVO+BNgxqo5gz0B8dybAtaPx1w7BKW0cacd/GZvyGIUjvu4HlCvaG96DH/+4fvx13/6EG5rzuLaRY3JskU19FjUHboKmPa21hac1tqOAo9Qzzr2/hy1No35ZqWnx1+wJq5F0JRAkgpLKvUJ8lggI7VzwFvunxWwYLFMjGnOM51NsiP2GaV1H0pBqexjTgkise9z9IHOeWLgw3k/bGygQ/Gt/T/AqvZ2LbnsS20nBoFwk6C13fRQ15iHLa2UzKHiToVuuihofFWQExa23H9VcEVFrftqu7hmY/MvV4ZQRuaxvLZy59qVG0IrsKk1uGVpn9Ca95494wVlewIxu1fonuXesCmfilqhuEcXhLn6JIsADPFsD0yoZkt6X6vnu3bEEdcPnRiiQIWf3bk4hl9qORBW5bxuOU9o/9vYaKci1HtK9OCNcgwWCHBSjjh3PEUVe7lNtD7LuOdonshFY0CXvb9DQa8ihlBS63tCbO1p4WQR/X/9WS7+sHuHbDrWc4AtMPhs8WzT4eHFBcyqFW5vT+IEwSOtnZsBDdvQcm+t2U9Ym4KAorTfdB4IxTg7NC/UG30QfD4/LPCT1QGe6g70eSerCa5qdnGq3cGO1o2tlrXG1spmPxtwHfLMYWwT0mYBVyqv82mP4+RCmyhu47wU3PXZ6LYQ2y4ofqCUe7m9Bda8fV2ksFb9qg4Gg/pmb7i8p4KfxbLoy8V0tvanAjmvXX2YY1/xfKjQDi3rB1HV7C/t+D/ZHsNr3/VevPW9f4D2DN0TZlh13ieWK1vJj6opej7zyua+Qj1qcNA9hS9+4k9w8OO/xb33XIbjJ/lk4T7z/K1hxfYhDIGfbwZ9Not6qCr2vPY+WxcFcPlfWyUCJQIlAiUCJQIlAiUCLzMCBQC/zACWl5cIlAiUCJQIlAiUCJQIMALf/uhvDAkPE4wqORtJvgQ5TFKOdqiEYTZ0hP7CGE8+8Dx+8IUf4br2Gtx86gbsUqrSs+flgI4gJaxgM+mtDpWpMJVqrkEz1Fiwn+PRHSzPvgpH7vxltDfcgv1qAUk0BIBbzBvbncqKVtaTgYBTfRTKI1le0haY6gwmQ/XvVmamUsoKZ6telHoMECxlG5PnSoAaWKQKK4G1e/cGdGWCm4n+7IMnoGqARhUsE+0JPvWanj0kw/ZSn+lEM5P3qbx2H9tQYFGBE8nRVn3n3F/TKrxQ8gpKWgEpZWoTSVYmgwXSrNAUtInrtRosbYNp/UylFtVSBn55f7wufi/bw7DMzMR92mhmDBPuNLSoVRab1sdULxmOqR9m9CT0/Ao7aik/DYEEVAQkCBM49kyDR89Q3l9j8ESgkIBWY9SqaWworcOylQGKz5YdsuLv+UAgK5tRKgmjJ6jAdNjSGvT6WhIKzxczK+Xiuh1uw1ArrwkAqVC27bTVzqRlBuU5Fwxpwjqb8C4gfiqOl/Olkt2eL6HeIghQb0/vWakC5jXye/VKDstNKVnbnfX9purcgltbX/s+G9ukjqlCNqgjDHeva/e5nc1mLmoIqOLPNgjYQDXbtSYYaKnUz0IF9mCOvsiZ8Wci3QDY/RytDgyQV7eCoQn23F/Xtqyci1TKEpTaYt0gVzAu+kMSGjhG/hl7+gr6hBJRlsNhC2zoZdtOIeYVVbRes1ks4PkPzBdzKXc99w0quEfkWljD57rGn/3RP8dw4T78/m/ejCNHOtk/D8MY/ZI9Ig8w3iPY7DGG+1TnmGTRQ0LKdXFFwLGEWoRZBP0J5Pi6jAXjw/Hm3NZ6D/Cea8UgzHsKAW+LEXocxZ9/6H587v/7Hu6cXIuzc2BnSbC/EACuCM9njI/n3dpuOQCsiioEeF30wYISz0X3mRY0YjFI7bmXAF0K+Zj9BEzeD2gT7LFgoQXBD10UaHutwhdBxFChJmyJOcm1IJWmqzF89miP9V7D67OCn2pKKzY56wQt1bM03pcwNYEoX0NYGAURa+C8Vpr6nPQhQlFt7O0JsTUZvZ8mcLMe2vbUnKxZZLOMYh+uQb6MEF97GgtcQhW5cb9Ipwq7IWT/+uz1u11wkWYLVgQHuON9Z19iKUsNuLX3Zr/06DXvIgiDYcJsKapTzdmH/XX2DY7YtWr7QOW1i3sI8WllvOIWLmvfSOVw79LccCGI4mw/f+9HVP3TijwKTBKsSWnJmIeFuM44jrHOdKvSGZPc+1jo4XMtihPYWpbnvNo7uCe8nneotJXTgSEnP5sFLbaRV9fY8AEIK++AfWnDXnUH2u+eqTt8jwpgdLizPYUTqxbEh8u2QrOMXsmD3SDYNFuAW0UB7iOtIicWRDVjXBg6PL68hKd6vtsKp0Y7uLLawRWN+/xSpVyvVpgSFFcDMaSsqhl7gkmuM3W85fqgy4N6D28/+1qFr+cJ3bPPHJ0P8p3wWNnxwN97vzcgTziPfNZi8Uoo+xOGat3G+ub98VTfdhnR+ahCPm2s0V+YVth2F9kuKNGesl43bh3hecHYEbJXVgCPj+MNv/U+vO2970N1osL+7ADDaiRF/1CzwKBC1TWoRxPDYxYiNMB+9zS+8ql/i4Mf34d77jolBXDVMPKMEvddA/tlZ9eGamgxGY2BamMBzb2Ke82d7/54yVluT7XyfYlAiUCJQIlAiUCJQInAS4xAeZh6iQErv14iUCJQIlAiUCJQIlAi8A9F4IGPvmtYg5YEPFIgbSwnBTqqHlXL9GKFoRujvzTGo998Bj/8yk9wdXsVXnnmBuxRtbWcKcFYDYZnSiBHQp3kIe2XZTFpI1h0LdCdPo69W+/B8Tvuxez4acxw4J5uqxp91VCDgbamMs0KTkNMW6TayjB610qYw+RzJJJDacKfKdGbAC2TnqHgycRm5F+tJBagtdpViUYlwbOHXVrxhjoqenYqGa1kqS2VDXIMyaz4DAjORKY+u7b17Lqncf6O7ynBgfqbCuj4/lI1wzgQ8DCBT2ggBVmAPCVWw0K4V4J/02PWb1ShlvUwR8JAWOMlAMlcLBPGTk+n6s9zIWeSY047Y0Me2uCyv2uAdMGvUObSilfAb3iB5a1sL6XYCvAcYD8lsEweU81NaMtcPOeAIESARaskzQxk0yzw5R6qCdHyaq0Yt1Uvb0JFAgEE9T7RG1pAVyA+FF+y7Z6vAbVeq+llkO45LV2h5uKS6rqwdc7Ed4Izwi4pd0NdulEQey2kkpp/ZmGGwBWT+VIv+2ZVu6BxsCqTc2sxN5AOGaYS1esihADAhoMJXfgZjpXHzipYA9ZWAJhf7I+7hrIRbF4ff08KQoFVj/Vq6AR9ct7nfduyPeYR56EopBcjp+JyEQCKsV7QVjlUowEP3VOac90w0OCUGMvrVOtHEnv3L6Z1cybiCfkS9PN7zlGtpyjcUBQJXLql1mIqb8ejcajh+7ViejFfrtWdfB33scm4RUcvUgD/9l/9j8DBF/A777oJu0fmWBC6DhPUA9VnC6xadmzusdMQCtuSN0GyIZztya0o9tik1fELLI9DqcfxTTice+C2UnYbKPO90kq+rlYCwF2/h//4ofvxt+//Ll7dXoPruga7/Rh1v8RitUA9nUiJz71irdrcAnKpMM1x5l6gvS56z64VcZwjKkohVgJ2uO/0vXq5Gv4ZvrFsiHui1mXAJPcVdqw0LwJIRp3S+rq4VWXP9ix64Rhafcz17fOHZwOtpmkpzfFxEY/nEXt8U3muwoFhwIK9QnldoYiXwlS9yF1A4qIi7/NSK4daXWpAFdwY+Wr/jbYBUpaqiMj9f+WgoAKmUH9HcU7a0ms/jpsV347CJG/FG2W17ik+x2dQuFKszxEDUr7XnOe41m8UNGl/pqNC9AwO+15NQBZPxX3or9EWgip5rUmuGbVRcCkPATBBnt65qQUkCX/T8h3q0+7ey75nz/lta9+0IeZeJkgcY78+68MW2HxfsmBUlIyvHQdsHe6iBat1bYGt7ru6T+093GcJ3cN2OPtGuy+y56DO7LUttrvqbj9ICGqzsIjKZlS4OK5wbv8ZHFYr3DE+heOrFrN+gXljK2deZzf43ErHjaEaDFzbBosKuLBc4Nm+x3PzAxx2c+yORrh8vIsrJkewI9UrQTLAHsIjTwrMqNpn7QaL6wiAVxVquV40GFjQwwIFjrMH0YUaUcyWjgJ2HbHl8oyHDAv5Yv65gMt3n0U3irfsszcW4QLEqQSOVhYG8H7fpQrcoje4+ty7T7ML/PzspufCodO8U69pKZl9xicATpU4rQJky1xXmDe1FMDPjo/jTb/zh+oBPBwdcKjzfYJ+YF/kTvvxsDAYnzAgbH3QArPqOXzpE/8WFx/5LH7p7jM4fZrq3pl7dfdsLcCzgJ8XDhEYCarXrZ95tvfyV//GR0rOMtdK+bNEoESgRKBEoESgRKBE4GeIQHmY+hmCVl5SIlAiUCJQIlAiUCJQIvDiCDz0yfcM23AnwY0T2AYGUpfKYJJJS6prJphfavD9bzyBB7/8CKaLPVy+exl2RxMM3RLtCmglrHJCTGArEodSjTDhSutPKWiWWE2A4dQx7N70Guxefyf6IycwNHNUK/7HZGmNBcEWE9rsMirVou2JsydhQtZUvApMSbFpNU8mgq2eZG9Ww+C1fW1YUio3GkolW0jbBjKVWlL+bQio4xOwkAlxq4hpw+lEegIQA+CwSSQYDQ9EAlbCzW3gwyS+gIAFdPpag5bWlp28byZ2F4t5jE/8Hj9EFrIhz0lgQNUbQYNsf53E5+sTXNGKM2FtWgXbrrnFZDxxvNnHMaBXQg8pqamCFcQJC8QVodjUNtoCbo0Vxrwv9cJlP1onefmGtHmmxTI/y+pSqhit3qQyaNUv9dqGMEc9gXmthkGCBmmBzfvmEPB9QhnKOPF95ouFroPqsJwjhI4EW1Y/r9AtDT71Giaew4qYl0lFrGBNFephsGds9OFVD1ZqpVr1EewEgKkyjP6nsqamArTTtVN1a1tiKtOsapS6Lqx1U+k4ase6DkNqz1fBVoIzJcStjB0F5FrM53qP6bSVujdtsWX5O7Zi1vDcEM124p6/aR+62R9ybfVKcG/PQc9ikhdDkuwXmjahWj9aX4NUuGbGVitnIYSVqoaF4/HUhQQLdhe3qFJAW/bKsI2sOo9nUYdV7WknzvlqgEGVKBXUVk0yFoeHMwGGCa3A1eOYPVkdS4LbjRqeVue91mKC2ATWvDbZkKtfr3vB7uzsrBX2nhe2O/9//s//Hm13P971zhsx2T2w4n/FXubu/bskqKhWmMp2NmCpigHcvzo/c7PvcsxtQ801kGpeF22EnWwAfS2nFyg3HYO8n9yDvX/2aAeuwWP4s7/4Ej797x/CbTs34NpqB+NuTOqMBaEJ+0jTrzoKORLEc9y27aUFgPlZeU+C1y7USPAr2+ZQZ0+o+KM9L38/4R738wGYtGNZtQoeEnbGPm24YnCkfT8Ka3zfBkdeKy64sa07pCC2IjR6q5MhqYetVYweW7cXsFV6FIhUwCF7kXPNae8La3jN/bCBVvFBKiOzj7xdKnS1677BLubRGtRe5/7cVP4SMsoHYa38l0Zyc37GnijhcNqtowJtzrmOsgiAik+uexeKeL5yb8yCHIujDa4OtV8BY/WdphDVgN6K+PxyoVGeYapxIEzXfA8nDq4nWnrTmp1qavZMJ2CP3tkChdxeuMdHv/h2VQmy84sFJ+4TzWszONTnacNhf1yvEaFK7SHp2hHgNwGtel4bxvu9ogeyHCWsRldPWb0xWxnEORrPJ/o4/l8WkgXwp1UzN0Cd7dmrNqwYBKPXTiID9qqxQPRsXOPhS89g1la4dXwSx6sRZiyoqAfMBeitDOcsY9z1zFUB83rAfrXC890CTx8e4NnFHJO2xenxDq5qd3G6nYBdygnb2duXhXZjKp45bk1FTIllTRDauByJotbORQo998vBxUrqgR1FSCqOyIIg9byPfuHcu1WEET151X/eriLqhrwVJ6rWK1mie10KAMda8vcE7bZMZjuPVVpZ6DxyIQW/wrxBc5L7HG2btYbD/j6W3drtws+oNcaDHUb6psJ8PMIz1RLPjo/h3t/7Q/zq7/4TDMcqLFQEwn1gjrqt0FYj9HMW47BIjsWFgwDwxf5ZfP4jf4LDH30O99x1DCdO8MIWUaRBhwquXXm8WP1c0cmBSn0Xum0XybzqbR8sOcut3aR8WyJQIlAiUCJQIlAiUCLwUiNQHqZeasTK75cIlAiUCJQIlAiUCJQI/AMReOhTvz2sk3BurRgJVPcgzCQ2E3lSaNUTrIYp9i9VePjBJ/Ctrz2C+fO2ha6pgNR78LVWbLmfYtg7Kssaypr4nJbwEEv0OyN0R06iG5/C0O5JkVEPBMBM0jN5bCs+JoWpapWqisAgoBATw7QwNoC1koxfCWETsinRKAD2wl637m0bfejixm2tGaBRirtQGsa/830Ik2yba6hrJSUT8Va6hbBsbUeaAEQgLKxI10n9IMSybLTcZQ2A1Qczpa6RLBc8pZ0xLR+pamS/0lUvtcpaNRbJ1UzEpmVptB8UvGUCPrs/6p4CghnEEdTZGtKfb7iXNr9W10WSNkB4vs6J+FAVC4hHr9kAjrq/gbC1larK1+/CA/05uDcxLVmZWSc4kwo71cJhA7sBA4wZ40BgTYZl6+f8MhgJu1cCR/b1C+WbwbJVSgarfp2gkW7EFrLqoRx9G9mTOpXYPW2Mw/KUKtjwCg3gEMCUbR6XnZLJVnfaZDN7IhMyudjCoCvfWwqpahLJZSfpGQleIxWxvE/HvJE6UYpaAuA1tMt79pxXoj77fDcjfa95IwA6cv/MUPHKDjplyhFLJd7DrjthjXsDc73VGE8y/gaWXoeey3l/mm+0JKVKkqpuzXfDf8NNgzwTOSu/Ekal6tjKa8NTgrDFfCGrZvX3JRAk6BVc94fzPgQuoqBjRMWzegEb1vH9pIIM9bFV2i/cRxhrzoOd3R1dG627Z4eHYaUN3H/fn+PmGzu84x2vwmSPdtYrFSVUdOnmtQiA0H7UluObublxEtionVlMYEWeLctp783xStWpr3m+ZMGB54LUe6nCDQi+3bdzbTePDqOB73MEf/qXX8Qn/uJBnMZp7MnFeJfbrFXt3BP7uRSGhtLZE3lTTJDr3f1DXRBgmOnrS7Vggi71CReIYr9s294KFHe97JlVjGCvdfUBHqXLQwAqwmG9RwRP4xWwlet5Yy/rvUk9b8PdIGFi9vBNYOM5ynXv8U6Lb+4RWlPhLKBChW7pcycUu1oL2k+i/3DY5eq903Y5xkKQNMA95yQLcDjbOXZ2QiBcNcAkkJYl8pp8bQ5wrcHYn/1+0dc4nAOykCCVtnkWrouSBEOjGET3Ydtkgsg8H/X5guS27F2poIvFOu6dLmcCrbMGI453H88IqHXua9VyLfNcYK9rFmfUjcez4xh6b/WeFP1lNaju1WsHDheghIh5XZTGb9z3WSeCTQ/kVhEgMhw11FNakDVsowfuwb4OFcKE2pSv1JlMcKoiK54Hfo0EzbJG3hS1GVkaAGdf7jHNN1isVq3w2OFF7NcDbhgdxdFmhCWvseaZZHtz3mHN2GnThPaFS6slnl0c4tnlDJcWcxzd2cNlkz2cbCbYXXn/0pQKJa+cD/K0oLKWoJqqZylyIQDsJg6VFay8Xs7DKCTIZ5t1YUIUTSnWMSd0bdETWCA59hbGJPd+FfEoXuw17CeJPKPiJFs7SITsed3HN89bqYi1//M5gFc9gD2X0zHGvaF9BvjLxQAcr912IpeQJedY2+C5eoHn2z384m+9F+/8z96H+gQLCA2ApfRlgRL7+bKupeE5c4gRBeFtjf3VBfz1X/4R5o99Ca+/aw9nzrR+7tTzCxX23of7lS2g23rs8aPzhQpHHC9e92veVSygNztW+a5EoESgRKBEoESgRKBE4KVHoADglx6z8ooSgRKBEoESgRKBEoESgZ+KwHc++dvqAWyLPgOXhENOlkeqc6BlqKQYQM1epyNcuDDD888eoKe6za0Xlatmf8U2bIPTjpZJZav/3I8335mqSaqg+maFvq2x6Jla3wGzlMNqhqFfhEpmjKGeg9CNikf+FhOCTEIrxam2ioaH7o0ayt+AeEmgUj0rGOOscUDOUOPJwjmslgVPDX2dzI7MaETRSkr3DBSsiuyklVdOHgugKF9pSGDQaFtLvt79cWk/u7E4dc9DvsQqJSm/CBUj0W8IyqS3rRHdS3QkGK1kdShwEiwbJKsTsoFCqHIElZRIJegMlSOh62gkG17Bv2YUQIaw1IpZKz8tlab6ixCNl6nei6JdVgM7dgEPUjWW9tABrWuMpdhNaEMVpF8HW7ESOHQLq/OYiI2Ut+PjfqGGHQSjS8VVMZfimf2I+XqDZ4HPFJFqaAkLsycz4RaVYYSCVubyNQZZHF9Dfo2J4AGwZK9fdkkUtJRoUjImtQ6W/bXnjtSDg1WonHKESgk9GOvsb0oIxuvhn5ppYXXN72dLQ371rgxVHOE9145Uju1YdrYcg7YiBN6oEaUunc20dP21mdM150xYcnKmsueqbHBp6yoFpSFOKuMErgMWOSHv9WzlJZV9E6/JLPQIO+1cEwI90QfccIvXwr7dtGi3KpCAhl+yM6fWSrG0cjLBXCpuWZwgsB/FD1RVS2EeJQ2CcqEezF7gnPOCmbKIDaWlel27gCRtUWUxquIIwyn/3PcsKB5gKHvb8vd3Rhdwz93X4O7X34hmDCxZlEIlXlqgE1SzmGA+w5hq8wSD7H3JsQj6ol6/LC6hOi/6svJKqIgXbNQcNXwjCEvIamitEUsL2AAAIABJREFUJr8eaRbGCJRnT2sDzKZZYUd2tGN89PPfxt9+5kfoDvh+A5a1VW10X3BbW++RWjJS/OfctpOCe+sSZrL4xP9GFZ/m85IAtdG2IUAcKtqBhRAi6FRG+315b8uZYTaBz2y+QDNu0XC/CZv/FxT0RDFDFigI/7FIgzbvUh77WgxowopeSt7AZtEzmH8bNSMVwxgoxhkS60I2wbIMj7kbtrbbh6nPNkJUA8hUcGdxULpG8N3VYzjmNGGdFdBWHdOmmMPHvUwwWHblG/cEWloLwm21LhCg4/ioPYEPV/ct3iiT18UUaXu+ogW348M9g9ep8yVs/D3vqfhceo+UxTrHMQ5v/kE4nlAyik6INjne4e+gs4EKZ9k8hwp7VNOhoHN7AipNwwp9bbMsMbaLbajU1VqmQ4JaPkQRByGj3BPWBHRzFocNt872WPtZzKU9rXKBj4p7Yj5zuSRU994QQJLq0jUQtWuBlNI8o7OQJpwVurrCmH0KAOyjV//eE+wRy3nBJcl9T2PEwgoC4IoY0uuUbS6GHhf7JQ7Up7bGkXaECRq0Ya2tnr7qS8zPJuyFFL98n50+FLqx5nk/jDNBsM5gP8GgJyQNu34px9cFN34mUwFFqOl5fqb9ulTDchaJxh2uuNB5p71bRQLxVJf9ktdtOXK9GbK757ehfxYAaC+LQg61dxiosY1nlSjQ0bqMRZfPMbwmFYjFWqa6eN50WNS7uO6W1+IXfvWtOHKaa4azaIqOzwgkv3QB6BsMI5162JmOgXaEg2GG73zhE9jrH8Yv3HsCl13Bc/BQ9u5tewTLJe8/CrfUp3oc57WfO/iV59vt7/xoyVmW/81VIlAiUCJQIlAiUCJQIvAyIlAepl5G8MpLSwRKBEoESgRKBEoESgQyAg9+6neGVLwJkimxvGU1SbUa/5NSzwoQJlEFwUIJmoBUarW0TEYkw7OnWyhpTUUj2ciE6EB1FqkZlagLUeRqYFLtCLqBPUjnTuKuduhnqOQtm8GuQaoS7laO8GfZN3FbPmu7WSe73UvXCV5eSuotBVRCmcX7Xat/whHT6lHbYSvJb/3P+nv+nb1PrZglPHRCPfwKdTmpsNT78z5llWuYtFbKhbrS0Crttwmq0l7ayXTbeRrMJAxOxWhFVTAT5qGQSfiesVdyOwAZP4cJeMZvNKayN5G/pU8CmISrUiwagpuDc/wJLWhjKnljqMKsRqXlMONBoMHXJOg0mNz0bM4YZT9MjgPhoziGVHBWeLm3MRPCTiYTNkqpHEprggpDnlB7SbXEXp5h2ayEs1Wz/PyE31lAwGQ331fJfakuvQao6pFyVD1E+eUEPxPJ9Ku1kpXghjahhoOjCRsxGjwJ2ESvTMFW9t+czwUb+d68V0GrqsJ0OjXYifGlxTGvgQBGyjmqHgNg6x5iLfLWRgSv8XsJZZVsF/zzV6rqJuo5zXFfYtIa/kghvtVPWmtF8V1iPKFdtUGFrL9Z3JGqvShEEHhkHMKClnOcEJPzjPfIa82+xgaaalwsi2jBuuhNKhVuFBII5Nfs62rwn2o727dGz9+EM9yLxCRsO825INtkWUxPBMcIbzkfNFe1Jxj4eplazaf1FLaktsOlRTtV0dlfNqBwRevwkcZScV553lb9AnuTBfaOjlCNJlhy3+l6TNhzt6Gt6gqzjta2oW4Py9TFwmPg4gXPcd4naGu6oNVvY+tW4+z1fiGL8FTccb0TEFOFp2t3v2fbcRvQ9FIgVmjGNVqO7dDiqQNgNj+hed/X++hGBE092m6FcT3CgsBRa8Zr2/bxBuCGh2G5rP3cjg/8efoKcP2w367gOa2C+x5j7sO8JtWTGBeycGi1TDcFF7JMdnexPDg0HA31YfZGFmjlmlCRCItQvK9wPnkPt7261h8LmDSOtD5Wp2EslwssZXPvfY6xTJU631dFOiwMWC7D5cB7L79k5x7niYtcBrSjydrKnRA0CypybWkMCVH5viy04tjHgmYMVUihOHHNWuFLVwHvS1GcJRAday16+NJGmf26OR+1dqRW9VzOAqIsLNB8GVZYrHyOSQ3LYhkWuqiYyfa+toXvsZzPXQhCmLjV1sBxpI36WOtIazMcBFSwMp+tYaHOODoKaP51GDdUqrv46XA2ty1x9KonaPc6d4GUSB3Pus5nLcPgQomV4XJ0mxX0Z39w9aOPYo3YszXTYr3yXlhUkc80VuiH08DmxDaAZruLsM2WUjjgeT57rO2qo+CKa3tatRj3FarJGM8Nc4zmtMhm0UyNYbbQfXNeq3gogalcFlo5QwjQcuw4V7gnyFbda4KhsKLZDTn4Pnp04v2RBmchmqlqqJfDdj0LkvS84D1k86yysRvPM0PPCGvLdBfZ5Tw2UHbRmqzaGVteiNaBldJpJaPWBgmCdVncx0MlHPbkayUyoS/PIu3DFZZ9VCxFEUf25c7iKW9GjGcWMIbNRNNhVY0xW45w5NhJNONoJbJssaLHPKH5qka9atCJkLP3O/e5BnOscKS7gDuu38VdbzqL3SMrLPsDFSG1oyPoO5VFoGmj8JAtFORQ4CKvdTFlVeHWt3+o5CzL/9QqESgRKBEoESgRKBEoEXgZESgPUy8jeOWlJQIlAiUCJQIlAiUCJQIZgXOf+l2LegJQWnAaChcltKI3YVgquverFay0hCZskPo2YAohBZOdy+iRyERiqpMspI3kpqx1B6w6JsVHqGTve4mZXlSrFv0wxqrqUbW2xa36sZK9qRQ1fA5r1ICEL7RszV6Gmeg0RLK9pR8lQx9lgBpKYoGlSPSmyjUB+ZZja9jEEiIwCe0v2cdKncdrFn4JA0ZfJ/vQEiYJ9ElFRmC+sXr2/Tj56YS9Y21b1bTQ5T2kssu2r4Q6VjI68RrumwENDLEy0a3ef2mPrd62VNqxd6ztb90r1hDKykZCSsLFObolbQ+pzhs78SoBloGr5gFVXoTBhMO1+/gRjK2VitEf1JDFYIUxECwi/IF7iArGco5RFR1CI0KEZeeekVSA8z8LAB0LgjjNSYEyQypbf1oVaKtkgmrarbr/dCe1qOfFZDKRBSX/roQ0e/7K8tlgu5szFgYXBCy03VV/6IbxsMqYcELXnkpbwsfRVACKiXwpdGlHGyot2hXzRexzyrtw32oDfcMqq5vVO3lBkGekJiZEiMA+ntEHuW0JzVmgwV6Gm16E2dORkIa9lnnfCRk1LpSnptV1SN0ODw9tbU7wQAg3mQZ3zz6cYe0dPQ9DiGmFf7WS2lgqQBU2bGx1+TkJorT6wmpZgKt3n2KuEY4h48LYc8xszUw1mm2qpQqMxWiLac8CdWaM8eO8JQimcms82VmvcULaVI8n9OUc5Wfxerk+CZbWhRW8fv5s4eIW2burh3WAWllKux/xkSNHsJgRcBk2zzqOEdWlNcbc31ZLAQiCNEP/sEqm6nzZrS2obbnK3tcrgTOOs5wLAsJI6Rr9dlNJJ/BA6/21UjUs+EPRz36xAn2t4T97htbLJaZ1gwUxZ30Mq9USaA8x8N9WSzSLHrvTXQzsXcpiBBX+8JqtVLbqlQp3Fz5IiQzOec9FWmMb2BHOuV+2/q9in1/eX4e5FMKt4k4Y2VN9TgtxDlJdSQU8qlr18c3CEfUUjUmnwhKurcXcqnXZ8VuNJ1Ace7n77trmv6noTxF71cAeoHwPx18FQjGv18paAOyvLeCt6/Y+leuT85rrf0yFfxwG7jfs/svef63WZryocqZlMue5nB9USOM9mqCJYJr3kq0O5rOFVc3qld5hOpnIVYAgNwGb3B/Uc9nFRD7grJiVAltw0GeL+uGqsMXrLh0iCHP5O/PlYrP3akQNogWA46xTL+GqwoRrdj5XcQL3ObkUbBeVxJ7Cta04953BO/dT2cz7fKql/rcVNr9UINWwaMpFYeLfZKC9i4vskKBmzlZmhyvCQm4RvC73rWd8faazkMMuCTKOti2Hz810yIgigATVsuSOeG0gvgG8Ch3iPdx7nEVKDSb1iHYNmkMXeO3LDtOdKRqC8kO6MDToK8NTKYijEELKXnuwgI71gt+cO6mmjecLvibXPs8UWqZXdNCInsy6Fz9SqGWCChliHnKMdF7L+MTPePxSgU6os/l3FvHw9cuIbxXFOfx9w3r2nR9Jgc19S+CT65xzOwoj3KM7nEdir+a+ybecsFCCsDeKt1gols8aKjKJIrjF0meiiolUKORxfAFoZYFXzb3D614FXhXPrQazGZ81W8xmz+nM6JbcI70uKtrfs5BJ/Z15Xo1Qj3YwZ3HK8gDHJwP2ToxR1Sz0ogsD16rbYbgfOp8L+K0LCqWu3iq24jq/rQDg8j+0SgRKBEoESgRKBEoESgReVgQKAH5Z4SsvLhEoESgRKBEoESgRKBFwBB765HsGq12tgGPqMBPVqRzNZH/GzMl1J+NS/csEuhLiaXMcNq8JZQVYxYadmF8r3ZhAI4YSQGZvNdvuylJW/fzCdnrLmprXkUosqZYD3jiT7X6G6AyLUxWrpLJgTdi5hiLZSp8ASKHalCIsIKgSqVLTWD0s9Y2SlLYJJXCTskt2kuwdaUtgJdqVLHUvTNsQ2+7WMWNyk6o3J2JtAeoket4b7a43QMvd/LrefUUTfPk1hmxNm9DWiXwn+/l+oYYzN7QCSMluq9xkna3EqrLqhhxhr53jvOqpsAtQXrNfJcEbAWvYlrYJqwkGqGre2Nkahvg+E5r4M2xNmwo+X9sGSDJeTBpnX9boyLi+dkOdBFJp4Umb6oynLaLd03gzH3SvHBMWG0gRbPWUZqKUcNHXOIoF2Fs2ldCCk5pUtky3+o99RttQEzLh7gS8ktcBHxhcghLOJQJoAV+CNn+0vjK5Lci5ZZkusCvAQHjHOWYoKkYWn+H+l+5ZSzVSJvfX+5zmzAYwr5PooS4jBNDoh4pJ4CqKNahSNATKntAbNe8aaoXtcsae61lW4iSg8b5WbhJEEaQ1KgDw+MVeIrVvqL5DVWclGgsCGqmuOZ4EV/yiIprzW2s7FPwdezGrjyf/bSX4oXkeMd3ewxIo5s8Mmj1vDZAXsRYI0hpDeUEPK7NTRZzXz7XeL3vBSlqZaz+l0lG9wjlPwmJaBJ97AsHzpm+kC0B8Dfm94fhmT/aetlHjMYZSHgsUsVelVfrdfKGiBs57qdtUfGJ1aPaJdp9T9wDn/OFa4zxWG96A7dPJNNYDLeDdk9a7pdeWlISxvglFBzFX65QJ4Bk3ghvGU3EbuFas8JeWLtwkXghvDdg4Ubg/jesdK2Kj+Cj7licokg122I6ny0FCYL6PVPa6VhcfkQIRKHFucW3zc1wY4D2KincCb4JMxo7q2tyX1E84bcdTico5zvUnoWdAKvkwe59gHGhvnnufXApYECRb9gpNazW13Aq053mMZI2ebhOygzZMTyV0Fr/Qun40HmM+O4iNJKx2O/bEpsOG14pMgAmYWdgzcS9pK+UD7LGPsPpmu1c55wJfx7h0S66ljcWvz2/3Gmcc+bt8v/l8FuA9/BK0d9m9wq4XBJa+TDuG2L7dlr6xyQh2er17jVDFHe0Ewm5c4yRHBBcgkQwLxIalNQsd+EGsbhMwXXqfkDJ6REX6Uv20c7+T1b2uxwU3ZrsVmtFYwJjvrT044GfuO54z0UZAdv+83rjnAJ95/mk/lTW5refz+URnhNzQDerXfXbXPY6jdUMUnWith9KeoeT4q/BH1vbZSzy+19m+ab9BJb73N/dm57WzYEOq8SysiHXQyQVisz+pmC+e3dx+w/fN713s5TXrIiMXRWXSLl0NuK+wIIZ/Z7uBVPPr3JKKnM4YHpdVb/VyFmRwvqQ1vuaECrvoeEDw7H/LAif1rZaDSSigo32DpooU4P5TRSGajyqt0j2x3YHOHb3WxR4xIcL9wE4XWsd6TvW6d2FXWKr3PW5/x4dLznL9AFK+KREoESgRKBEoESgRKBF46REoD1MvPWblFSUCJQIlAiUCJQIlAiUCPxWB737qtwdZpcZ/SmBFkjOTc4ZNkcANcLpR21pZJDVSwIlU52XC25CMybp1E9IAs3SZJFBw71gpiaWKNShmAl4AJNVLAWWVyA11spKYTr3ZcjLgH9Wcef2Z2JRlJ9VQcS9K1gfOoDomFbxUoem9dD2hlBG4JshJS2SDZ3+5h+M2KH+x5bGvme9hkMtcqXKPVVgH6loM+vSOAduyR6kgoHoxGmr7/pk0t9LVrrEBvNWHMGxuQ92YsFVgMF7jDzFM2iicAmanHWPa0rLXLahOo2JvrP9ke8o/ZcdJSGoLXoEJ9QTcwCre03ZBQUJdXifnV8K2vJYsEEiQqaIAuI9nAjq+1qDCgIc/H9H+NuBozluDsE2PPsFxAr5uIWtazQMm4KtG6jqpffrOiV/Z63Jubyyh+fucy0qABxThvXfLhZRyQsORcOZ9uqDB64Pjmf15BQRSYR/A12O/iZ3j1uDg4BCEcYJFYe+akN42pZ4PVsabKGdMEgow+e7CgYDlAj5pIe55lwl+A07HmkA7X5NrKu9ne1y17reVoXHP+ZrcF/Iezd39OVLx9T1mM6qPPQczvu1oGsUG230We/dS3YLwXomE/f49FVLIstoK3SxsyL3L9uQrKfIJmhK+5r7lIgqq/Dn3vXZthWwAT+jlfroE/Rt1s2NHBbzhIYG11NeC31Y8Ckp1Ho+N6tuFFzn3+RmyXBfcrNeQkqAjIbGgR6ytqqGanH+vZKfM/SKV5CrsoaL2cCard6qiBWhlR+89yLCQ+53XRPaFFdyhdW5YjGu8Eu2snQpYXFOjGuf+yoIiz0v29uUgSAEY46UiCBXTeM/iZ/O+Dw4O1mOigonVCkenx9zvNazjqYJNJSvfz/GX5YL7lmefefUFtX087yvjZHjtahgqewk92W+cX1KMtgH/R62Kajh3rCweZHms9dl7XHK98P0F12AoJdtxVXa4KMcKS1vi8/r4f+loQYAlK2NBwFbzTRCY/X+zXYG3ap12BOm5hhy/WnOY43h4eKBzikUIhNzZ39c21xtnh9GUa8pFCLw2ziOOE+PA/SbntUBs5+sJCrax9A07fc5p7p2KH99H72HoyM+UQjjWs+Yt+0zHHJYFvApDPHYuRPF1MlZca3Qg8DqIs3i93/n3pSpezEMl7bHmPbSjsc4rrxFbtvOLSvlUZ+ezjq4neqxzvPn8IBhIpXRcn9eDn48MKt1eIL/nuOq1WVwWc2772UnjxrUlgBguCUu/F68vx8OQl89lVgGryIKzRPurVdBSXesMclEaX5O29C6ssb1/7rta03pWc0EJ50a+Tvt51wtwu1hjiW5dGGbISQW3nDjk3BH9x3V2LzHZiXMz/o17DwsYvNcFINdcjk4O0Z4g92S1s+BZFOtk3aYhzmo5b6wLyKzs937kAoAsptHzk0C1ezcnmPW+WmMxd8GCWgtoDBs0dOKIohq+p95DRUrck6xqdgGg54JU9lHYlMCb8DvPW+/NwG1vKxbQfnIoXyUCJQIlAiUCJQIlAiUCP1sECgD+2eJWXlUiUCJQIlAiUCJQIlAi8IIIEABngjJhG38hE4ipZkmYlslN/mmYZHVsJr+UYA04a4jpRH/2q80kvtq6CYCNZcnpHo20uLTKTxBLimHbCTtz68/JpKWAgxJ3Tr5t+pSGwjYUNepXKmhmW85Ui2UyT0ndsN8VwGJSl7BOfVYNFpm5JMRJZYgEXtn/NSSca+ikiw0FVCQaEyqxVyvfzr3umGjMfspOTqeqJhP2eicl/w2A3TfY4ES9UGsDL90fFaU1E7VjLBeGJAQLttKl8iegYCqAmdwPG8g1QI0kOT8354MSmgQP3VxqYw7MaDxxv1sl2dlzlb3/DHPU0zWoYY5XAp6EXZmU3gYAqXrknwm2EkrpdUNYKOv6neQl5LD1s0GaqZNhj65rtbK9c8jOtpPztH88nB3aIpQR7A3BNK9CpeShdN9EK5pCDZ7KM92zk9BWsTM87v+ZQCfvRxaVTMzLkpVJa4OJyWSstUTVqBWdAaMI2wPCEm7RKjPX2sYG3H1QOSaeB1wmW/BWilJaG9tmM9d2wk3PSxdZ5GfZTneyhjbq3UqwHUCAEEDxJdBTwUV2ptU0fMGXwVf2sg5L0OizK8tg9aY0FJUGSz1brR7mWuNnVJWT+S5OcbEIAYrVugYfVlRz/O0ekCp6KdUE3TfK9pwDVvBulG8JrBKUbfZFqzMFKEJpaEif92b17HZME8ZrPAkSZXm+WCvc+PoEGBvw6r0tAbXXH/dZ2pe6R7nmacLMADzeD93De6jYZ5Uqu7DmjXVhi/cGi9lcRQS03HVf9PxMwyO+t+1YXVgicKd7Jng0JLMdt8tu+FmG4WNBx24wPJbye/Dr1fc2QFmqPw14PF8TMG8Xe/Basgf2tN11gZH2GJX6eJ1z1m+BZPUlVltQzwdCs9nhgWH5uj+8ixw4LxTTvlfRR1okc5/nepINuOK7AXq8J9vT+4zw3uwzSGukjj0nCgeyz6rgnRS8jYBzXmeuI40L1dHhGsBx4f5Nu2B+nlooqP1B2O2qaIfgz+s2z2KuYwNg9xbn/dGi2fDaPZhVXMHxUC9ij6niXlXYmUwF6HJcUtm+7DxHvN5cTCE1Nterzhurqg1ovSY8t6NPe+xLvA5ZedfuA29bfp9/aglAGMzPsHdw9HT2+6lvrNx37VQi4B4KUrVb4N4ku34XUbDPr1wqdE7b6lrQk3slYXI4X/B9WFjD8c44MCZph511Dt4boy2BCoBc1JN7KucCY07Yzc+UcjbOWxYsqC82P1t9s63w9/7vs117kqAvX2T3DimBozBAhSzR2oDW6tyLdnd21nbkWTTD95MSP1SsuYdZOWv1MbXwaae8fR4QAK+fYQZgGYUhtsd3YUeCWf6MxQLqqRy9trPoTZ+xtkjn63wk6L4t/ddrbBluN5g8J7yHuiiNz4Kcs1bVu51DKny95lyYw3gITqcKN1TJbsnQympcY6X17j2UfZndr5i9fd0XPp+PsuBQpvvZgyKgfjoL0Bbbzhy0m/bGHOLnKMICXvXrHyw5yxc+DpS/lQiUCJQIlAiUCJQIlAi8pAiUh6mXFK7yyyUCJQIlAiUCJQIlAiUC/3AEEgAncFsDp1ADvljxl6DQigsCwJF7qoW6KAFv9tRMEJNJtWict1adkhM8//xF7O9fwmWXncHRo3sBhJxcZdIwYdC2SpnJ9FQZGW5uFE5WfQRMSgAVqsoEsU4qp+rRClAl9Plf9K4ToMrsZfSCZZbP0NkQlonKBMWpEGGylBDWFpa0ObQ1b37l66w43lxHwoTsh+fkbKqh0j6ZaiCr7QjOl8uVwCETlZMJFTpWxRJQ0Mo0k6kcX183E+dOSLtXo+1Gde9pexj3nGpEJ+id7Nf4r6jYM1TNBDgh5kJ9gqkqJAB1UtvwgSo8w6Xt+eW5ZCDDr4RPTKTzehM6bOaQ1WWKeah7+B5UWfI1Ag+6N8OWnKtM5rtAIPo0h5qIsCznvRLlstIOlU+oBgVDBMICmKnfYySuIx6EAUwEq1hCSWXGZxygwjBb6qyAVb4u33uC11TIKeYxFgQ1mbhXUURAF687Fk0Y1sjWVkpqX//2/Em7cCrkEnA63qn6NvRO5Rm/t3WzAavGt/J1CJZMbZVL+OIl4z7hhpaNVJipIEt1V86tbSWcehfLxjQLOsK63cRGyXytfynSCOQMrwkdPJZUJSZ0dfZd4Kudbu1FtPk2oNgGDBlrqbYDNhPc8PpYLCBQEkrcVA9mIUvG0IUxaadqy/d1YUr09JXSNIAG2TTXhvu7Jlz3ms75n/tDrtNNAcamR+z2Lp6/lxDbABgCaYyhwZKvjdBuOhn7502FS/uH0YvY81bFBYyh4LwtUKU8DBU19wm+B21zNc7qQW2bcFlQ072AMJ4FL+oPu5mTLK7hfiM42GbrACtD+TVhT/RQ0BkScu14b+W17Ix2pf7PeNC2nUUCXCgsluA8mh0cqjhlOp2s9wjGh4ryTdHSpvcp31vASna/YWodINeKXAM9FogIbrcG0lkQxcXncUs77l5OFOH6uy5G4l6be5OKYUL1LRUhlZFhh649gWtY0I3r2nsc4TS/WJRBlwWeJVT7uphgo9r3WgsYFwBa9vehHNV+wc8Iu+f0Yc6Y5tnHD809lj8jyLTDQCgoF97LOAYEm/yekJl7lc9hF1/QQjv3sYyZQbX7paoVg/Y0npV+fc4n9kHWGb7qdKbwGUCWxVTlhhpZ9rs8ixU1UVRw583CG8FBgVqrOFUcE2dNQ7gZQFTW6KOR+k6n9bJ+Ng6b8srA2xDS+wX/5BioQGHwWaC1MaLTxCYGedblc4vPQe+f0yltzQcp8r2H+pzXnJIVsteSgSnLr7zbZkHadj9cgdQsLMqx33Js4et4v7qHWM8Jr7luBWGjmIGgXM4DAuoukOF1WZmd7Sps4+0iGM9B/mBzn77WDdz172gspM733p7PDnnvWRy2LhKrbb/Mf0/XBM35aPnhwh87fuT80zkkm/QoKlrbVrNYJQqOpDR3z2n1c1ff4I2bSxbY5PODrjkK4tZ7MovfWCii4rfNc42v1fvMq9/xsZKz3D6wyvclAiUCJQIlAiUCJQIlAi8xAuVh6iUGrPx6iUCJQIlAiUCJQIlAicA/FIHvfOzdg5U9TtptJ/US2CVoyCTYWiUmZaEB8PZrU4GYyTBb6KZi1VDC7zVgsVwJRrB34IkTx7C7N3WPz1B4pZrT0C+T7laQrC0pIwlpUOkerlJkhMpM/Q+ZxA5lTCY83dPSVpO8BcZBCXMpc93C0ZaLgxWh0lkSwNKqMHopBryUUjGAuJPXTObbwjL7Hmf8EyJZSeckaibOE07xM8xg/NjLHoZWwRKoUnE3soJKAJhJ+UEKQKqUu0i+57jmn5m8TBAne1JZJm4U09tzZBtoWUlsW1erEt3f1ZafVAVSReMEq6Gm59S2xWQCe77DxsJb+MU2AAAgAElEQVTWECFVj0ykJxDbKNFSQfpCC2O+z+ZeQl0ayf6cz4SjhHq6dwElzwOOq5WuTsgLXEexQc7lVCbxftmn2vGzKnx9jSv3ykxgalWcE9aE0VI9wcpR9fmMYgDbD6t74Dp5nfapnH8EnfzXpSxFDRzchzIUogIzVmtu5lVCq/mWTTgVxhMs5rOwGvbrExRz7G2jSvvlmX5X820LvqZSNWGv1qIU9Z67nuNWg1Nh9dMQ2muIXxxffgn6yRkglJxaM1Zp8SsVoHxdXh9/ToBo8GM1oOeOXQBU1ABDn4QICYBzfeUeknau24UZuS6zcCGvwZ9ht4P1elyrZN0L1QUutht2TNyH2kp/KtQTElNd6/WifqPbvTe3eptvfp59rl0kYQi1sT5N+3cV5HDtS+k7kkUpoYgLAzoD4OlEcInqt36wNbbBo/cf2VyH2thqSsI6g3nCPoImzkP+kPDWfZFzz6RVONeVlcr8N+4PUsGGwl6wW5a6/uz9g4P1vJGKmJbZnKdhx691pIvcWN6zaIVjlnbSVkp26r3cUqUt1Sz3Ht+Xx4JzynAt1aJ0HsjCouxlLBV+2Csz0ITiBLEJmrQ3hbVxKqQ382rjAOBigeypvtlRZ7OFzheNY9QDee+3va4KFdSXlGeYoRxBPMdb6vuwALazw+A9QkrJsKIPiMj3kA22gKcLFfQlsO/iKKkVQ96qIyaLnqKwS6p89a42mOUqZdGP93ernXWtBPqhXPZe5bPBxTu2ridsk3229hZaZRuo+vyxWtVz1V8J1Ph+7HnPHrVaz+rvHQpuFbvwHgMAs+gierWmQpiFFtmr1m4VVq7XUjFzj3RxTkMArGt04VBeE++LRTsJdfNc4D2krX6eXS4UMpDMc5v3zJ+7iMY9s7VDxfwwxM27diGB7cFt/8wCMgZXPXCjYEDvkH2KA27y7LIDQs67cECg00hAel+X7Dm07+Y9CaDGHqxzylYLa1W7YCvXr9ai/CfWhXe8chc9ef9wn3qrurcLW7I9gZ9fvN9nQYHXcp5h7l+exQz8SPdfti2+nTi23GZi3mYxn3/Hccx54r+Hrb5cPnj+x9wJBxdOxexvnfV+ukZBePfntttFFJ7x+YftQNh7WcVgG/cNw2yP6a1vLwB4s/uV70oESgRKBEoESgRKBEoEXnoECgB+6TErrygRKBEoESgRKBEoESgR+KkIPPDRfzQwaZX98RK6vfgXDe/4U8McJb7DJtcJr83PMymaib4EIgRETDLm6wUvGqpCCMmoemKPSKrHpKsyJIlefFJOjW2duE6qqveuFWX+LEihRvXObDGThbST90z8bSBrwiO+xrDOfSo3YMkAWMnHSIYSBkgZrBc5cczEJ+FUJigJNxIOMlnt3ndOlrvn5UbJ4pgwZr52Jc5HBBgbJdBagZL2hLJbpG2klUTsvzs7nCvxqvfX/Q4YCzr6PV9spZzXmqob8t9FqDs3cUx70w2Ytc22oTvHje/De08FFa8poZXHhFCUKjXbvBIcbSuiUhVGGGZV1QaEJxzeTuQaxh2uldQJilNtymvhey4WVBZlT1ODtkwyJ4DO+ScwShVXWHlmYUL+Hv+dv7ucExbRVps9fm0Rq+t1I9F1wj/vn2pFT0grgfO+Cc3SDlhmmgOLCQyPrWyLXpBRkKGZGdbFLJDgGGulxfqTgjYWKhXYBpeEcGnjmj01CUs9DrzX7Zik2o4/S+Uvr9N9k0OBS0vvGHuriz1n07qXkEZrvmoEifg72/MuFbVSBobStqVzQADkVCBzDfL6Eh5kP01B/oHzLa2xrUIk5OS4My6C51x/tCgPmMVrJBBNFX/O7yyyyD0uIZ4A0Fbv0vw7XycFYli0ew0ZovD7tDc3BKHKlzbeVPlGP1LVs/ha04J+Azpsw8trslW51bqpGk+YQMiQc337ugROaZctcLUMxZwdDQxSuW7cS1eWvOwNTGDKf495LMVfQhYY7h47dizuz3tg/juBZNtsIA9nAq9bxSxDL7jn3uRW/2sflW28AaD3TVsB597qns01jhw5EgUCG2Wh1u7c+wgB387OrtYUeaHn0gp1azjVVq0KCPgaQWABYMcngZfWIvcq2YhbwSwwLOhmK2QVrRAuptNDt+nLzGIiQUQp3sP+OSy4Dw8PdZ9SSMva3ftHzmNaJKfdMQsZuG8v5lagqtdo7JVUoxqw5/m2KZzIwgYWGqRF8/Y60f4UUI1gUOps2TpbcckYcyznh1a879BGOPc/rmnOj7T0pbpaPYfDGljU2vCdsJ9xY/9Uvv/i0H1+t/dWjkE6B+QeoF6pQxeK87DVp4o45r5VpAH8ot82gZ3iRieGaNWQ15wW9NqPw5nBBShWoaswIsYq53m6k6Sy104Y2WvX6m/FYFhhSoi85SDg+Ls3bz7n5J/NyIU025/JPSMLexSLFcE5C6m8D2dBQJ6TWZCie1jM0XIMOPfDWUJ7Efe7uSG69p84FzbgeXN+a+/cbpvBuR4W/rmfpGMJr0+K1lB78/kpx2W9b+uzNvbtXgOpFN6sCb6Hzyrev/fJnIuyI4+5nmson3W23RCypUe+jyy9ozgpYyz1tXqLb9oL5BnpYgSfKbILl0OF3Q1yn9eZyCKKVY6nn7/ybMszYq3A5nWn+j/G0YUlG5Wwz4sGr/y10gM441f+LBEoESgRKBEoESgRKBH4WSJQAPDPErXymhKBEoESgRKBEoESgRKBF0XgwU+8Wz2AMxGX0C3VcPnrVpAwyWX1n38vlb8bpSp/fxt05vukJWgm5/inksKDwbIBI5OwvhaqgPU+0fdPwDKUvU720iI61ENS1zGJHwlI9hOMfonZs1c9G9dKp7Q7tiqPPVIJTJSUDCUf349AgPoixSaUMCQnAj2p6AwbZSUANy6C6BYGLqSATPbbJpgWoKl4ZOLc1y2VUkDQiipbAunoW8m4O6mcSV0CR6tMqUpUb0QqIeOzpARWb1yCzeg7GNBwO/YECB7B6NcZ48HfycTy9rzInokEOwZdvRK6mRBPa0yODcfT/R2dfN8Af4/pRjVnIJIAjL9LFer2vwsyhLLJ4jnHQ5BG3GdjWWp1qWOar/H9+DWbuenMdMJGwkjPZ/dg5Khl0r4JG10XKPg90n7cr7f163rdhAJY8yFUdlLjhWJVFsDR33ZB8Kb+lIZUGkepzhg7JuKtxCI0pjLS6mFDlrx2Xi8LB6xW7MOa2Wo3x4jJaI9BKrtyDAQPAuJzPW0nvdUXMaxf+V7Z+5DvuT2mqaR1T0yPZyrOUwmWAMZKXc8v9cWMueB+yJ2KBHidBHMJVQlIBOsUe/aWdCGHLE9DTal5FjJGFoDMZlZ2a10RALIfaszF3M82MChis+V+sA1hPKc2FqgZ/7Sf5vtJ/R5zhjbsjomLPTSXNU+pcGWxA23he0zYb1W9cqMPaMyRLNpI8L9RHW/GPOOZ8znnA2tJbH1vFaG3Z1+Dw8PZRtUl3QqsKrTdsAGsIX6FWRQA8NUch8OFrZrXThFR30AVLd9b81nzctOzlPDbfTvZL9c9QVPZJ8BUs4DI63TT89VAywA5VL/c5xTbTkrUpqUVrQt3+HncW1mQwHkBbt+Cs3xffrYVtRmnhNhpXa5rk+X6BprK6SHmliBj2CznnGd81orJtdrQvanT1taWzy9UeOfexnuTDbLU+73uPYsLWhaZ8BxQYYTXrtwA1Mc3+roGzHTBg9dRWrVnj1RdY/RhdZELx8+gW/+xEGPmoo08h1XYQRU/C3JCMSw1+GrQemKPYroZTCa2Ltag8Du5fwxoaPm95SLCfxNoZtHLeKy1zb3dilbDdq+zjc2w7d59Hqg1gUClHSVYCKa9I4pc8rpZKJZW7HIjic/N/Xdtky01u/dXqmtzXhCG2kLfKn7+Qu6PtnX2fPPziWNoRXUWRXiN8H3oZiLwmUUFUYjA++Z1sCUDYzEjvM1nmCj+0J4WvZtZDGRHg5X7/oZdvq4jdpbc/73CfcbZeML26Or3HMVP2+eF7jf6EzNGXMNe+3FGxdkuCM/5MPaY+GzxXtWOvK7VQ1f7uZ9F2Lc69y0V6MSal9I7+gvz+QSDFb+5T6bDw3bxIacm7fw1LmEFr9FbFyF6TNTLOwqhsqhtva5jregZMHqAr8JhIp9TvDm4UIjzjTHjeuHYp5OE1n482ynuVBBzr9zaW1/w2bEObnvHx0vO0ttE+SoRKBEoESgRKBEoESgR+JkiUB6mfqawlReVCJQIlAiUCJQIlAiUCLwwAuc+9VtDKsryXzIxzL8n2Eoosg2IM0mdqtXNv9nBOZNi+b5WqlqRmV/u3cuEYgDgdR/FDU1NoMd+uglZ19cYEkiD3uxDZ4WREsoBIFNlug1+/B62sk21JYFfKkSojCXcE2iiKoQWo5EJVAJ/RcDp5KKtpMOmWX1y0/bXINgKKPtKb1tgZ29kq06oPvLvJ4TN+6QFsePE5K4TqO7fx6S3wbwICAE6oaISwOwJbCvWtCh24tMKRv6cUrpUXKWSJZO3CWL5WUrKh9oxk9cJfx3GsJ2MRPoolFM51glU+V6p9nHC12qbVOnlOCU0fvG8I7jmV1oJS922MgRxcpY2yJO1tXP2wOW/pdo3Y7pDRWIov6x6SwBl8KL5G9BhDY+2IIdVhrSPDCIWkzpZCDGclWQkqYa5aeXMnrxLAtPovboeMwKaBGcBet2P1W+TsNFQL1TTtZPwXI/q9Rj9igVUY36nAj6VeOrHGuCDMc4Ev2DGlmJuG+Lna1W0EEo3XocVoK1gTwLM7V7COY+2P2++mNuuOK6B72cADKkTc+1KRUiFVxRvyL5b68sxz+vVnJhZhbhWdyUQCQVczpEEIgnJ+dq8t3RCuHTpUoyV9yz1EA1XAr5+ez3lfbkwwZAk+zszHlTorXqrfF0Ukmp3gKpRfmYWLGxfE+/TttzjtUNDxjKLIATTox8uYajscwlAtRdS+WYoo4KP6Dlr9abXC/80gDGEz7VFZShfxz2wCeU156H6C4c1Md+bc0EW653Vv9qXatqKU81MRXana/FnWUmeANiuET4nDIK5rg2k8j69xgj4bcdMCORCBQJhznXbYms+yFLd/669iX6vUbiRxSJaN2HBq32MwDiKfLg/8B14dvB6WHSQ0Csh2LYFdMLALLTIIqr8zCyoyHXLsfQ+z+u3Y4IsmaN/vYpmwgbaim+vS84fwrU8Q+R+EEVF3N9o7a1+ynovb0IsGuFr+Rq6B+hzA7ZrHYRluhX9XjOyvI0zny4HWmfhrHFweKixYfyOHjuK3d0d7acsTJmwL3iA8lyPqRjNfWqt8mcxiRwSsujM9rm81u257bUd98BzV2MVRTpRBKJ5E4pctZ1QEcomrgajXgc5xpyby27+U3u2wHg4LySM9bNCKMRjf829hZ/tM8gFOIo1IWi4aaQzSJ4bvB+OLyNKoM73odo6z7tc/1LgqkDEYzqa2EHiYHbocQqVNYsucuwE+LdU6dtq2vw+x4GW3bzmXLsqIIp5l3tCAniqj/mZLu7x+ameubX3XRdZBBivuf8vws681XXm85DPfMdR5zXjH3Nzu5hIe8fazYXq6931me33y37xG9cXFSlUqUh2gdk65ivv05wj7LnMf+P1ZyGUWb3dJfgIlbbeG8v06FcefZi9r7uQisUQjGS6QKQaP9c+/7z9nZ8oOct4Jip/lAiUCJQIlAiUCJQIlAj8LBEoD1M/S9TKa0oESgRKBEoESgRKBEoEXhSBbQVwJri2we02AE4L6EzSuY+p+6m9MJFHiLqxxUuYl3aN+l2l8q3qCU6zpSrJXpupqk2lLCGKk3J5XZYPq13hC8Ayc3ZKDitBuVHdUvnjZKTfx4pP0zXmHpmU9fXUStZmQzcm5gkDE845yWhYYA2Ue+CpxyRjUk+ktBuNNr0NdakC4+5/qHirpx2VbFRmVZgvZ+6pq0Svsa4gQfaiDMWVXqykPm1l2aOOvUbZf5MQlOpcW9Bm/+VMrr54zAQNQq2TkEbxzb7Ea3UUlYKhotaFy8F3A8WkpEt1J2Gqk8bbCdmcIwnMPC5O2uacSjiX15sJbP2OrIgj7oQoAcJfYElZMY5WoSYky8RzFjros6T+Y/9MKu5s+8kks5SEkdgldOAcoqp0ueC4UClsRZIVYKGEC2W8jcv9f+qHqB7PTk67sMBqS/YPFJhnjB1EXy8BHFXb2Q8zrJ757+ukdtiIJxhXDGv2f6alLpP0hKdUTkVBglR0W+8ZQGzdp1swgCAtwKksWq1Al+JSPR5tjzpqbXHq97aCz4pGWx0TZm6v8ReP64tVyQSRuedYIep40RY3gYgLGGzxmWCa72tgbnCk+ERxSc4Xrw+vESnoAjiocCOsm1PBzr9vq88SiBOCJtzbLpJZ7z2xl27+zmtyP+TtGHG8+857F8di08PXhQwJ0PN90q6YfxcAVL/v7NNuCJZwhUDZtq2DoKBAhgCw14r68Kr3NPcTQ1IVmYSdaoLq9R653pvcy1KzubI1MvchQh7OCcZmMZ/LzlYqyegLnbbeBltNgJKNVT/npwBba1tiw18rN3nd3q9SXem5NZvvYyrlKUHypu8oavfF1fVxLasX+qadweY887pz/D0f1lbP6aEuJX1YRYf1v8Y8gFuCUY9DuDHE+Aimqle1Vb+Mm1SrIZNNoLgpQjJM4zzRveuaxwKDPpMYb59Rdgxg0Qtj6CIi71HeZwjneDtWLI7dv1b9dq0azuIcnnEE4mvQy/eKNZxrxvbeblXAn3EfSPDm/SfAfLQzyPms8100LdYcVeU8Z6Ui9dhvf1EBLNeFUP77Ze4HnJ72tvR1JcWYavno7c5KECpkvfd4DvHz3dfa4+D9wH2Q+Z+LFja9WRXLKEbw76ftr9cMx4mAj+PJsbCa1qpt3lec3OEqYFU1x4mtLHKv1nzegqAJtzmGXAN2AaA9N/cGF5LZMj4h58ZpQ++j9RUhrugSwfPCBQTpwuD55PEz+J9vxiT2QymL9RlW+Ko4gVCecyGKQuy2AFmSe35t1MFU8NoBJnpVr880790vOLdld22FvdqFxPnIfV97eFiob54P7aSRz3c8B/08sPmZ54ULShhDQmouM85VFyFsO8d4lXAsOQ8S2GfxAQsvVHigsz/mh9Zuniu0HWeFiSejoH04udTRD9iFYvmYGHNPzisNbv71YgH9goVf/lIiUCJQIlAiUCJQIlAi8BIjUADwSwxY+fUSgRKBEoESgRKBEoESgX8oAlQAZ3IyE3H8vfw+wVNCu/xdJ7kz+bWx9jXII+yyrW4mHJ3YW3PPdaKw4s/DRtDWl1YdJWhaSfoXfXHZb1AKYSfrlLwjPI2+gKm0pWKKSI8JUsG6eHJkMjITjLL6jAtSb7hIHMs+M9RwDXvyKlG8khJOKiL+/y3lsJRSA61CrZ7L+1ytbL2b4MaxoPqFyUWqn1orgKQyJjBmb79aENe2prZopaooraMN14CmNTh3T0lb/VrRGQphwTDG36opwx9DlUzoJnTmG6ayJkEArzmTsJlQJ85YLmzFa9vsRnEyBHDCnWF2AprwPFXIBrGpvjSo8PtbRWn4k8ngbSXY9nzk7zO/y89NZZxjvuktKrVq9JhOO1GBjJin+RmyrgyrTgIsjqFVvLaSTdAo62OCddp3jqzeFIzMuReAxL1CAyQQeGgcDDVo+U077sl4ElbArgIQlGP/6FCSCY4STHb9GqgxpnktvLdUlRHapwJNgJI9pkeN7FhtpXxEY+B+0alackFEEpZUROaSVAy0nrz+pDSWWtIA2Epizlcr9ZR8b9P617bDGiP28Q7Iys9OiOq5588wULA1utdygCX2QVWfzLAGjz6XXIdcu3EzGs/s2S1It93TMeKpNco9Ku5BarpQN2dhAP/OmGbvy21gzc/i9abiWpA8QHJCYe+Jm3613hesuuSaSnUrx5ugaiJFHW3OrXBWwUBYv+Y8zfHmz7MPcCpa83P5b7wfxjYVwNovq5V61wq0yG3APVYJmrxGOxe7aDSttuMeYjjqvc7W8Vb48T8qPMlA5kuqFt1Dk3PZcHm5hteC0CwcCFt4qzoNBQWpoh+t+4bTkti9pN0awP3bE9Ib8BB0BlBqWNxCSMqimrUJrhWfg/uW5r6dBQkJtBPO5L6v9aD/NDl8RklRbit52/7Hmok2BNtjlEp7fl4qBTf7pS2PuQb5XrT51loIpfS6WEGW5lY1e780RKQ1sAtdbG+tsV0uMKXCmoCb51koqT3uS4zG7skqKF2l7bTPIhWUhJKWcT842F9bzDOMngv+yqIY7jl5v7wOnR0xx6XoDgU+laS2AA4IzTUcAHB7386in4TfssoeDDx1jXy/GOc8C/KsTPcBW9APVkHXPjusWnYRiFSd2lA3jiWy01/3Q46iDNliM062GM+9UeA0lPScq9k2YsL9uebZbvW+inlWuX+5cItfCV0Xi/y3jZI190LHqbVTiPYyX0DaCGcRRxZ/8TlBVu4sHgmb43Sc4Ou4nrQ/r4FnFrl5L83zNUHr+hkAhq+266caOmE6XUw8vlJ6874CeidsT+eQnDM8czQGtHhfOQ5ey37OyuIzletkUQHPET3bhE15FIklLN9WRK84v9krns8eUWyYxTN57bq/1tbl/L38d7q18HsWwPA5K++B/epdzOO9O62y3V4kC9Y6x2DlHup5juSZoHkezxUqmlCcNs+WOp9GI7zy1/5TyVmud5jyTYlAiUCJQIlAiUCJQInAS49AeZh66TErrygRKBEoESgRKBEoESgR+KkIfOcTvyltiXtoRr9IZUathMgeb2sFTTyFZV/RhLGp1OBLrXyyYixBkxPyVtSu+/KmnS5/+6fUIJlETQDM3nUj9KsFup4wgurMhjk7fQ5hghVihEiESz3aeoHd8RR9X2N/1mOoO+zu8jUdqmGM+ZxJ9ApNRdi1QN26ry1/f7HssKo6TKa24rRSt8bscIadUYud6RSLfoXD5VJAlyLJVmqRJca7VGSN0FZjtEMNJjLrSY924sAyX42WMa9Rd0xuE9xQBcwkaovlbIyD/bD5HK8wmU5QUS3Z+bVVy2T3AIIxLCv0h0xcHqLd6TFbup/d7ngXFUbo2NNztS/r6vHQoK0H9EOFbgjFEZPYhB8EuVUnc87Vaqo/m3aFftFjILRra/S0jQ6A596Lhs7usxgJ7gB6qaKx2tl9Lm1JS+gbFq2RKCY0YgKYcRAkif6fCUwShku9FolWwR+qmKIPMMGFkr0NoZ2BCu9rDbXDatkFBmmfbEjGuZeFB5pFSvbbstak3RbL/CyCG95zQoe8trWiW+q3la5DP0vF8Moq7W98/es4e/Ysrj57FbqB4IpThtB44X6a1Q6qfhft0KAa5mhGHearBRaHsI1l3bmHIj9nSXg0QdUwbhQC92gmAw6rAYcXBhw7soN6NNe8pRB9WI0xWzZYrM7jyLTCfP8Sjh6/Ev0hLTkHwejRpKXZuKAP+5/WWArY9FSUap3wZwfghK/qMVDTqtTgfDLhmAyoeyo/B4x3GixnHLMWA8WpzQKjaibwq+KMvkLV7mJVEUq4YIMAmbFjf9N+YHHEFOCc5zzlnB9aLLoFmjGVXZSpTTGfD2jGhDqH6FGjHVdYzPcFDBfLAfNuLnti9rMctdNNP9Gw2OUc5TimrXgCsA00NMzYtvnUSg7bc0MHK8RoV0xIxZ6p2p+kpnefUn4GrVtpXcyCD06ttB11H2yrfNNiW2tFYJZ2vKma4wz1Oklral8v55uLF3IdkQlKib7lUuAdaMCEMJWAULDI1tH8noUAaaVPBftiOceS1vthty1QrbE2BE5objjt3rwYAtiHC8Nizn61tK8NZWZFODomflGhTtfNUA1TLLgORh3aCffgDkM3YIQJmskCy+WABiMMVYdZRzA21nxfdjNZwE6nI7SCWtxzDQa10mteO4t0Kln/jgbOWc47SInPtdHPFxiPGwzLJRZDg6W2BV7bCurTzX7FhIRDC0Z5uZqhmTC2S0zq41ZjDofoFixGGmFJKFlFYRK5PNdmPcJC18ezh+4ALTrCsy7O3prAf6G5yXNsyXFZec8Rrwy1scY6fa/lQsACEJ+p3Ec9Lw1WVWyhQhsr6qn0VFGAihm83yaYdFFPq0KeXAee094HuJcRhllRXumMsbLc7h8Cx7Fn8rNSZZ97O/fNVLYrunLJ4DlgaMcvzin+G+9JfXlVNOUHjlQ+WyVuF490/RBkZXEDbbFDdas+rQEkeV0EqYbobA/Bwp4leXFYWdTY2zmis67inlzXOFx06Khg51nScb3UWAwHGFqqpFud7X1Px46LKpCQW8QwwuEwRzXU2GmPaN0fLrlXuv+3Hg84GQaqlhvMl95PKxbDaJ2PMG47ge6uq1HpHOIZS83+gMVqYtt8HvuHc4w0DwzgZdNcMS62kGaBmRTffYOx9qEOKz4TDATmC3TNCMuh45GPMS3Itcnu6txfrmxtvejm8EPLGDuTCmMsVQzF+8aoQjWiCpe3N9IzQrpQ8DpsdtBjtaR7CZ9xWNxgt5Gh4dzkcxfnK+cCi3PoODGLZ4WJ5vxi5vOdBXIuAGOxRqjTt8Ex4ytQHMr7cCtg8RW/PNdt4a/yFz6L6nnXX3yWYKxXKzpBeH672IdrrdUxnkphP3OwzCx7GLNYxgV2evZNW/m6xm1v/0jJWZb/zVUiUCJQIlAiUCJQIlAi8DIiUB6mXkbwyktLBEoESgRKBEoESgRKBDIC3/nUe5S5EuwIga6AaqjdZHEn+0iDMyZSlTQLVWm+T6p+/D5OSOfv8c9MNufvWy2X1nqbvp1rJUxjELFRbRJcMtO6xLI/UP5uMtpBM9Sy1yWyWi4r/OCHz+A7D/1AQPW6s7t45fXX4tKlFR58+HGM94BX33YWR3daPPfkAt/65uN44slDJbWbZoHjJ2rceNM1mEyP49y5HwP1DK+85Wpce/YyrJYNvv/Dp/C9h7+Ps5cdx2W6E4sAACAASURBVPXXXI9HHn0K3zr3COaLDpi3OLo7xXXXn8Qrbz+Dv7//aTz52D5GSpDOMT0JXHPTCdz8iutxZHoE82rfyt/FWNCAYIB20o89dgF//9XH8MgjTwlCXHHVHl77ulfiijPH8P2HfozvnXsG+4sZqqmVYs2ywWRZ4/Y7rsDpa3bw1W/9CAeHF/GGO+/A2cvP4js/eAxff/gbOHvZGbzulldh3PT49oM/wblHnsLhvMd0XAlqXHP1afzcz12Joa7x9W8+hfMXZ1gN+6TJ2JvUuPlV1+Ho6T3D07CEXFs4CuBv+u8xZUvVzUZ9mwrxsJHeUvxSsZjAIJVdTNKn0jTVdQIa7LmsPohWFFn5x7HnBAv7SNo0jlqpyhezmZL1qchRUndYCcRSUTQd01rUlrCct+oBGkqtVK7xraUWIoioAk7U7IlsC9eNYtPWlJ7XYXk6+H1JKtxLtMZjjz2O02fOCIDVLRPwPSbDBKPRPuZDh0cfW+CRcwdoFi2uunKKW++4Es/tP4dv/f0TApivvv1aHNmtcHBphi/d9z1cvFijmRDKNRjVC9x821VoTu3gm194FOO6wm13XoHLr7wcDRb47rln8e2HnsPl19Z4w503YP+5p/C3X3oKw2wp5eKJy47hrrt+DqeO7uLxpw7x5a8+iH45w+5kBGo2R7tHce21V+Gm60eoVweoCH9XLbqBUJUWnAuce+gxPPfovqgXAcGw2MPssEe7V+PWV1+Nay+vpIT98Y+exY9+/Dyeu7gSTLvm7Glce9UV2N3hXjMDhVfP7x/g3Pcv4elHL6JerXD01BQ3XHklTp5s0UznGucLT+3gO999GhdntAk+wJGjJ3DLLWcxGh0K9nR9g1XdY9Gzhyb7Nk7IJdwPtw5YL+jZYD5LdViMq4pKPK/yy8pd/z0BMaHBum/3YNBLqCVVW0CIbVUwLX2HYSmFZiqM0/aY70twzffWnFF/WKs8CUUIHQkzxtGfM7itYWz05k31K+ct/12gl2A25j8/iwCYFs6cv6ks34a5vKeEKozVujgj1u52r+JctyzCkZp6UUmJXDcuEqEbAoPOooAJi1b6MS5e4hofsDttMG5nmI5P4OKlHhcOn8GxM8dAV+mGrzuY4KmL51E1IzRdg6NHOszrCc5fWGBSDzh9agfdyCr/g/P7mM8bnN4b48jeLs5f2MfB8gA701PoVhVm3QUcb7nWKqyaDrMF1fanMVDttzjAZNpiGO9gxU0bc0yqBot+jv2e/XVb7GAHY3RYYolql4raJWbPjLG3O8XucToFLNAvCYxr7LNH8XLApOuxw/2qGWPWU1UN7I6pWl/hUldjMbPFfD2my8Qc48HODcumx7A4RFWr74ChK90IZDU9Xp+naR3svSvdC7z3ZjFAnrUsWqEqmWNCxWS+n5TEo3bddzZdGgj0uJfLSpreCnUj9TrtqgnN3E4henG37q/KvxPkSqG5DAVnQDHObZ+1Vmfy/fLaXADhYitX5bifuy3KDXNzvdltws8P+XraCnPOMjb8N1qVc+/PHs60CmYxxJxuDDtTjOoBjeDqFHMC3skxkk9Mhn0V1FxYAN1oF03dY0fFB0vs95fQt3tgNcuR8XEVY/XNBayGA0wmLcarPXTTGfrFCsuLFbplA0xXGDcDBvYLHo9UAMI9n+YV3XAUo3amwpW6naJb7WBvQrU7MOsmArScb8NwEfuHz2M1uhx9TfeDHvVyBZbqsPCllh10BS6XcUOwOmDZHWLBQoV+D7sVe91fQj8+jt3xBLPFDIdtjWV1gJaFa4dz7E5XmHfHVOjTY4ZRw8KfQywwFXge1yvsVR1GA/sYj7EaDegbWkyPsH+RZxvV6Cwc43VwjIEV2xFgF/2CFtbn1ZqA2yEL8bivJQCuW479VMVznBfzGd0XOLiEwuzXHE4hAq+t9mk5XUymAt8sCErr+ZwjuZflulG/ZD7XVlS0h5tEthXgfh3wd1NAw8KZ8QvWEJ813PrA8zbXT8tiJTlxbJxwOGfveMfHSs6y/E+tEoESgRKBEoESgRKBEoGXEYHyMPUygldeWiJQIlAiUCJQIlAiUCKQEXjgE7+ZNMPq3Eitpvoxe6IyE9tXG1WNlG1bPUq3k7Fpo7gBEWETHEnpVDPJCjbUFtnX0q9xeleqGkKbUP0s1aeOfVOtgGSf3TFVRAKAFQ7nDb7y5XP4xCe/hnk/xmtuP4M3/8JtwNDgs/d9AztHRvilX7wdl5/aww+/dx4f/sj9ePhHz+HI6eO4jP+dqXHbq89KJfi5v3kA588/jXvvvRWvvesGdPtT/PV9D+FbD34X97zuZtz2qlvxV5/5Gj792ftxZO8ELj95CiePN7jl1adw212X49/8y6/hkUfO44orTqNuV3j60jM4eabF295yJ157641K+PfNDEO9xLTexWq+wtNPzPCRj34dX/3mo9g7epmUycvDZ3Hbq3Zx5+tuwSM/fA7nvn0Jjz15Ec9evIChHnDVmdO4/rJTeNMvXI+dEy3+/D9+GVV3iH/y22/ErbdcjU995mF88OOfw513XIN//Jv3oK1W+NCHz+ETn34A9XiKoyfHOHl8jDvuuA5vvOdW/PDHT+D97/8KHn9iHzt7wJmTR3H1FVPce+8tuObsnuFrgM91D0/2xZSSj8lqmeIKzPIrlYpWKxrUZJJWqnEYaMxmVP9YBUZAZcW1bYM1vFQHryLBH0UIslYNRXmqfbuByjIZdeuzCVey32ZacHa0r2UGPmww08Ize8Gm9e/GjtrKVsEG9kBUX2nbq24XKGRiONdF/l3KpQAZVGYJEEZ/RRZYtFQJVnN0Q43P3fddfPiD38b5JzvcdddZ/LP/8m145tmf4F//q7/B2WuvwPv+6Vuws9vh2ad7/B//8qP47vcv4NjpEY4e28Hx4w3e9tbX4vSJKf7dv/kMnnniPN7zu7+AN//KrRhWC3zwg1/Fp/7qQfz6O16Dd/76z+Ppxx/Bf/fPv4AzJ45j98gKN73yKN79zlfjzJExvvqN8/gX/9en0c93cN2JYxgwx5PPP4sbbrgG7/uD1+Paq9m/csCsq9CBqqkey3mPj37sm/jm3z2G8xd6nL80xwS7OHVigqNnKrzlrXfhtbdficefuID3/4fP4fs/3MfO7jF08zmOTQa85d7X4Nd+9XaMphdlOfw3n38YH/n4w9g/GKMnvGwO8OqfO4bffcetuOnG4zj3o+fw7//yO3j4e5fQNBPMumdwarKHd779dXjTL96A1eqS7eSHFWaLQ4wI/5qJHADoJKCdRvaghEtWaxtOWQXGsSbUSsgvCBuFK1aIeQ7w52kPne2bbUU8kv1vKooNxdwDuqbiOV6vfXBLPZY2poSsUs2F6o3zn/OOv5/QwUpIaxldDGHo6v3ZFtCao3QxoD12Z8cCckXusdlf2KgbgsLjyURghfe+DTq2Fb8JSnKuWzUXwHw1shK4ZrzsWkBwTZg2nYxwcHHAhz5yP85993nsTBv8+q++Cne95mZ8/r6/w/3f+j7u+aW7ccft12I1n+Gzf/UtfPZrz6EaOoHUe3/xJrS7E3zuC1/Dsd1d/ObbX4vLr93DxRnwiY99Cw9/7ym8/S234obrzuAvP/gl/PjRBZZzFg512D2+wFt+8Rbc9ZpX4Ac/fBwf+9Q38dQzFcajKWkVJjsjnL3xOF7/xqtx+ckWo8UOMDqQUreq9zDMCJ1meOLZBb72jQv43oPnceGpQxw7Mca1N+7hDXffiMvOjHCwXOErf/8jfO3vvo9X3XAcv/LmWzFUNT75Vw/h8ceewRvuuh6vfOVpfO6LP8LDD+5jsWiAMfsYd2j7Bnt7I9zxxutwyyuPYKhoxxv9Z6OPdcZ++8zNvYt7qW3J7WYhxSuVveGu4FYBdBcwwMqCBu/J3q83gJm7cygeCc6kLPYePpr4vRPM9h1tzX2d3MNlHz6buU9uqHJTqZ79w7On8eY+vLeu1fTRNiGvcw3n6PQQFuqpPKd7goty2LeV7Qo2sFz3JvcI78OLrsfe3gRVt8Jzzwy47yvfw9PPLXBsb4pfft31OHvVLu772kM499h53P366/CKq49htezw9e88gfu/eShVa6OCiyWuuekI7vz5G3HhwtPYf7bBbXeelsvGoz++iC9/5RHs7I1x98/fjMODfXz57x/BhQstqvmAatnj5OnjuOeNZ3DZZS2+/4OncP+3LmB+MKeJPPp2gp1Ji5uuOYkbb9hFO51hNTqOJQ7QNj12qgm6ZaWCrSeeeh7fffBJPPloj34x4MrLd/CqW4/j9JU7+OFjczz8g/OYXbqESb+LvhthSXX77hzXXncUt9x0NY7s1Hj24nP49rkLuHRpwPG9Bre94ihOnWxxadlj3uzg0Z88j2cePUA/c9EMHR32dnZx7dWnccVlUzz+7KN45AfPYbYYeb5yz1qs5CZx9pqTuOKaAT959HlcON/h6itP4Yorj6JqeQ7PcTA7xGOPznDp4hLdgpOw0V7xmruvVAHEig4UUoWPUDM2bNEht49GhTCz5UL/njb9XgP+yuIyFT3QeQSGtWnZbNcG8mjuo9v9qv38oFYK0X5BKuQu1sO204JcSWyj713UIPi2t3245CzL/9QqESgRKBEoESgRKBEoEXgZESgPUy8jeOWlJQIlAiUCJQIlAiUCJQIZga9/+B0DgZkVE7a2s82kf0bLv/yiwoTUYK3eDWiRQG8NStxE8acUoIIU8b78PhOzCYTzfVNFTLvHFN/ZinKJZuS+eFSVqUcbIbGgXIPZ4QT3ff5hfPAjX8OF2S5uuWWMX/6lm3Dq5HF85rP349jxHbz5l+7AySMj/PAH+/jYxx/AxcN9vOXtt+HWW6/HzpjwcIXzzx7ib/7qHB749sN4wxtvxJt/5RXoF2N84INfw+NPnMc/etvduP666/Dhj30O933l23jd3XfiLW++G8f2OowmBxgdWeB/+Z++gNm8wrvedQ9OnDyCj3/6qzj33XO490034Z1vvRM7R2nHSyUzbSepRG3w1b/7AT7wgb/D0ZMn8dbfuBeL2RIf/YvPYjKa4W3vfh3OXn8FDi/u4lsPPI0Pf+xvsXN0hHe/83W485azGI+W+OFPnsGf/tlXgK7GH77vdbj15qP45KefwL97/5dw989fiz/8gzdh1S/wgQ8+gk9/5pu49c6b8Ja33IETx5Y4dmxQUvzrX38Cf/LHXwDqFu949114xU1XYNLMsDddYbpDqLRyb+KmkWqUY0UYwD8TCNhm0SAqATCTsoRsgr7Zz5XzJyxEU9Gbal0qhNJGlMl+KQ4JXWUFmb0nrfTVvIo/meQn3KXCTdM1wGvOPfXvZQLbfC9Ama/1xfN4Mx/db9k9MTd9JxMcW23n3pSyntV10mLWPXKlRFXPQNvtTqeE3LRipVU0bbkJshtMJifw0Y99HX/2Z9/A0882uPpsg//mv34Lrjg1wv/8v34EZ68/jv/iv7oXp0+1ePwnwP/+v30ATzx9gN//z9+Em248AwwzKcUnmOCP/+jL+MqXzuEdb7sLv/N7N+NgfoA/+ZPP44EH9vGH//TX8IbXXoUf/+AB/N//4Sf4/fe8Cbt7czTjA1x2ukWzGuHzX3wS/+JffwpXnL4a/+0/+z0889yT+OP/9wM4uNjivf/45/HL996Aup5jRZhdzTAQFmKMp56f4ZknKnz5/sfxwY99EVedOo7ffvfrce31e7ji6mOYjlb4Tx/6Nj7y0fvxc6+4Ae/8rXvw/e/+/+y9d3RUV7rm/TtVp6JyRhISEiCyAAEiJ5GDMThnux3b7dC34zf3m5m15q6Z+ebO7TDtbrvbdhvHdsTGgMlgY5LJOQcRJSEhIQnFylXfeveuI3Hvn+N/q1haEqU6p069+937bL3P+zxPIxu/2UFhXhovvrCQ4mIHdXWtvPP2Pi5d7mLpkgmkZDlYsXk/bbc7+OWTM5haWcrKrUf5x6rjlBYWML9qDCfPn+fg7hNUji3liaeq8HrCSspdWIWBoB+H6cQh0qiRgPoyTKcSBbXbNdCq1jthqFlrl5Jq1eCu5L3koYAMbrdb5aNmF/bKIEujgYAVyp/UsCsGmTzXK32rfYUV6K8YjZITvXlnSY/23p2MuBclOF2SS5acugYxLEBWXq/lzwVu0Q+LcazYm3bN8pWmA39Q5qyBabPhEjqqQU/zhfX5rDXa8gHu7u7+d+t2r1dvr/+xXs+1H6tpT1LvGYmJ37edgE+kiOWzx3A7HXS0R3hr+Q8cONqh1qOliwfxyP2T+XbbDrZ8d4G7llQxa0YZRAN88OF2rjRFGFCaQrLbxvABRcTMZD74dBOdbT5efGwSFeOLuNESYvl7O2mo7+KFZ6eqpoO/vL6VmpooQ4cUUFDkwJkUYPSwPEaUDeBydTtvvbeH+uYuBg/Pw7SHOXu6QYHAjz8+gYnjsrH5oop13+EXKXZpNhIQsYttO6+xYVMdIb+dfn3TqWu4oeRyF80ZzqK7huILx9i67Rqb1p5h3OgMHn20El/QzwcfHObShZssWzKB6ZP78e3OU5w/005NTTf1zR2qMaB/QSbZ2XYmzhjEmIq+SoUiEhVmpID/mtUrDytX5HmrwUU1S8VVM4ShK7GXsZN8lWYDi0krwKzDrr3j9RpmNepoJQ4rt8TjVYFgArspeXKdW+r38UYDDbbJpNG5bCknWKx5tZ7HATnLG9lix+u1Ucs5y3VoyWbt0GxdgwXgWXsL1Zyhkq23AU3FQljScV9haVoTOXlrHsixkvuyFihJalO+IkRCMa5UB/noi31cqu1UahhPLR3DnGkD+XzNd/xw/AaPPljF5DFZBAI+1m09x7oNDUqCOzfdTpI3RP+ybObOmUxtzSVOnGznoWXDcbgjHD1Tz4pVRxhQmMfSxZNpam3m/c/2cOVaJ/36ZJPsCJKZ62bevBIG9M/h8LHrfPn1WW63BEjNzKIrGMbf3s7AwmzuvmsUQ8szCBkGgWgnDjOC23SrPcmt22E2bznKkcM3MI1kwmGR5PcxcnguixcO5lrDLb7dc5KGZh+hFpNY0EZysklKko/pE4cwc9YwkjJtnKi+yWdfnab2coCizBQeu3cgY0bn0W34CJgutu26xPcbr9LRIn72MYIRP9GwjXGj8rlrcTm19Y1s3XaC+vog3d0CtHoRpwqXK0TlhFIqJuaz/0A1NZcamTxuEJOnlWG4AoSiIerq29i84QJXqtsUW9hlt5ORaueFX07C4RRFDxk/UXOQ1VqaZ8SLXppT0ABwQJp5dM7IGmYBwD2M8Xjzg7THyNhZ3s1qH6I8fOXerUFgJZuu9jemYrtbNhT6OQGm9Tz4d4o20nQWVyWx1mQ556CEB3DiD61EBBIRSEQgEYFEBBIRSETgR0UgAQD/qPAlDk5EIBGBRAQSEUhEIBGBRAR0BM5tXRJT4G+cEWbFRYEAcSBPnlNyvnEA+M4itAa9LK+1uARuVFeKreetYpkFmFnFXFUsEy/MOLPOYvpa7I4en0IpEIvHXThAVJgadpGmFP88Df7aRc7RdNPd6Wb3rius33iSxs4Yxf1g/NhCBpQUsf/AcdLTTebNGUNGsovqi+1s3HQewwyxbOkwBg/uI5VtwsEwbbeDHDxwk337zlPcP4O5iwYpudK13xzEYXNx96IJpKemsWHLPvYdOs2s2ROYUzUSrztILOojZovyP//XblVsfuSRqeRmp7N27Un27T1G5dgCFswfQnKaRxXl3XYbwbCLYMxg/4FLbFx3jIyMFMXczMlJ5eSRq4qVN6y8D/1KMgkFTU6f7uTjT7eSmZvEI4+MYmhpFkFfWIFl7320B384yvPPTmJIWRKbNtaycvVRKitK+cnjkwlH/Kxcc5adB08yZ0El9y6oJMndAUYn/u4Qx4+288k/DpKWk8Ljz0yhpCgVI+IjEg4SEPagGjM9zj0Ar1MANJ0HKpfieWMBaRYDUgAxYe9YRVbFCr4DALPyROVX3PvRKuIqwDno14BFnH1jyTwqprgAHwLgiXhrUOQ/7cqXUIBoC8RTx0rzgDDBxFtQ2Glx+WcLXLE8jTWYoQERBdwK80g9p30vg0GRQtWfWwAYKRgrxqeS6O0FDqVgrQDAO+RP3R63krgWkEK8R2128at2YjdS2Lz5NJ+sOE1TuwOXp4v7l4xg6tgBvPbX7yguSeOF5ycppvn1a2H++voGOjpD/Kf/ch/9S9KJhjqw28IEAwZrNl5n9erDjBxaxIs/HU1bl4+/vb0VYjm89OI8+hXZqK89x+qtrfz0ySpstnaiRkCE1LHFPOzae5M33t7A4IH9+M//+RE6gl384fefcO2CjwfvqWDh/KEYRhe+cBCbI6rmhcv0EDbk/b0cON7G395dx+DiTH7+4lz65DkJBEP4fQHe/Pthjh+7wf33VLL04eFcvtbBG2+sp6sjwKsvL2T48AzOnK7j9T/tIOiz8ZuX5ihm/T/W7lYss2VzRlA+pJB3vzrEmi3XmD1hMP/pZ4s5cvII32zaSUHfVO5aMkHJC0tOy9oRjgS17La4zorHpYC7hjDXNQCsGWE6h72eJOV7q9m/WtbYAhW0VG0vWGWBCRZTVgBD5XetgK1oPDc0Q9c6VnJT5Z0FTCghBM0+03NIy4lbagjSXCDXp8GIXla8lf8WK9PpcCppayX5rFXRta973J9b5m4w7v9qirx1nAGvfXs1c02x7+My6XI+xeqNs57vvEY5s9X0YQFtln8rMZeS547GxH9aAG5TeR47TG0N0NoS4I3l+9l7tJtIDMYMcfHqi3M4eeoUazZe4P6l05k9oxjTFuLND3YyuqKCMRVZRMMdeGIuWjscvP2PHRw9epXnHxzF/LvHcObCDf721rekJmfw6ssz1X3h336/jaZmeOmlOQwb4VH+wS4jgNtucvVKmP/9x++wuWy88ouFZKTbeO/t3Rw+eJ177innrkVFeBwiMZ+KX0BtR1Q1mbR1+vlsxUl2/tDIwoXjWLq0gh07D7Fu7T4qhuby2BNjcaUks3FLLd98dZHKinSe/Mk4ukN+lr9zlHOnb/DgsoksmFNCY3sLXV0mp063smr9EbxeN08/MoO+BTE8qYYCnOVWJ96olm+pyB/Hjc/VOtYDuIqPu0MaS7QfqmpEEQ9WJZ9sgcY9h8aZlPq1ei0X31lpaOhtitHMYRk/mSO9cuLq5x4HB32vV57GAsrFc9jyk5ZcEl9pLRkuOaxzU883zVC32PK9+WR5tPeyga17ixzjuuM+0gM0x7QEr2KkK3/h3rVbzSuR+FcNG1oRwOWOYTpc1Fw1+eu7ezhf06l8cu+ZWsazD09i5cYdbD90lWcemMnksZn4Qj6+XHuKTd81MWpkCXcvGo7LvI3TBSmeVML+CK+/f4CXn6ggLdNk3Y6TbPz+GlVjBzG3agQ1Dbd46x8HhYjOY/fPoKTYiT/aRnq6H48nhaPH2/jks+N4HXbuf2gOETPC11/tovl6M8sWj2HG7GJiIqmvPK2D2GICino4f7GTFZ/vJRpyc/fSiQQjYTZu3o0ZifHAXcPpX1bAzY4A52u7+HbLJdpbOtVeZdgAJ31znOT0MQk6YmzZU8uXa87S3uAmw+7kifsHM216HrbkIEG7m+92XGXdygvkZKQxd/5IbrU38d3mszjoZsnCIQwo60v9rQ5qbwTZtfMirU0hJo4fyqDB6WTmxEjONNiy9SzVp26wcMYYps3uT8wuktpwrbadNavPUXO1g7GjR1Ocn0KK18egESkIqdZyVZD1TBqxhN2t1hOxejA0o9uypbCUaay9p/xf8lXd32Vnog1PevYv8j/dHBNSILP2QJf5oBu2LDUIBQArpQXdKHnn+aX5QTdOxhVO4nNoxKItiZpl4g+tRAQSEUhEIBGBRAQSEUhE4EdEILGZ+hHBSxyaiEAiAokIJCKQiEAiAokIWBGo/m5Z7N/JeFrevHH2pAUyKAlJQxfO7pT/lPP8R4BXgW5xtpJVkLNAP+t8FoCglIJ7islxT8A4g7iHaSw+mMRwOU2CoSAxQ0BALedns0kBOSSwCB3tbvbtucGWb08TcLjwuLsoyk9h+ODBnD13mvx8kRsdQVqSm8vVPlavO44/GGL0yFyK+nrxOA2K+/bB5U7i9Mkuvvv2NK7kCHMWD8LXFWbrloOUFBdy14IKIiGDjVuO88O+c4wY2Z/yoZmkeiPk5WaQlZPL//jdNgWCzJ07hNRUN1u2nKe25iZLFo1m+pQCJWMdDoRwKXnWVMUaq77cwprV+6mtaWJEeSETJgxlyKABpKaKoZ5IP4YUa/T4sU5WfLWPrNwUHn50GAOLkokGDS5c6Ob9Tw4Qtsd46slJlA/JZe03F/j6m71MGNefp5+YSSDYxedfH2XbvuOMqxzKvAkjSHZ3kZPjIDUtnaOHb7P8nR/wpHpYtHQ4/fulEQ22KRZz1BS5RPmnWWBSWFWF/Tg4ZeWGYpHFpW8toFiPuwDH2hfXAnYFAFasSGGdKzaaBpaFiWkBbRYwICxI62fl2xtvPLBYwEKrFZlboRuaUqRVso/6mJ6H4F7CGDZtkrg9v7OYPpqFFvdNjTPWVYLGBIAWJ9woXq8Hv1+8o8WbUBeMTWGXxoEXDQKLgaWcSXdNWHNGmJpK5lriZ4thmgaRWBiXMKQjHr7fdpmPvzxBLCWHrs5mBvdNZumcSj77ag8DStL4xSvzcTgD1NQEeP2NTdyo6+ahB6ZQWpxGktdHbh+TpJQk9p7q5q23vyfJ7uS3v5nJjcY2PvzkOwb0H8JzT00hOzPAzcYrvPHWNZZUDSUj1YYnxU5uQRqmYWf/0XZ+/+c1lPbL5zf/fDfNHS289trnBNo9/Oy5+YyryMVu99HuE99VPx5HMm7Tic0IE7OlsP1AM+98uJ0BBR5+9bOZ5GQJgOSkrcPPa28c4sLZFp57chJVC7O42Q6v/WUr9bV+nn16CpWT+nL5Wgt/f3snl87VMnNsIY89MhMzV6VDfQAAIABJREFU1YstCknubkyXnY/Xn+XzFefpm+bh6XvHMXRwFs7sVNr9TXhcQZw2B0TdChQJRX2KRWvEpHgvuSsFewF3NUgmQJQ0KAiIb7F99fMa8LWaHeRn7W0qQK9mS975sCTL5bk75UfvlBVXjQrRqGLQC8jgdoucts45y3tXSzDH5ZuF8aYYoBqctUANuQZpUpDrUc/FfbGt+aWbNTRYbTVjKPZ7DDxODRL2qDaoD6EBYDmX5Z0qz8r8tt7TioU1f63PrvPbkoAXD+Mo4YhPsVDFn1TAOY9H8sOgpTnA3z7Yx76T3crbN8Vo5dUX5lFbX8Om7y7x1MMzmD2tAJstyGvv7WTe+CkMLnMRjnXitTsJRj18vu48q9adYOGkfB59agZHTl7m3eXfMr5yGE89Pp621i5+/9puGhoD/PoXcxg1MhlFCg35cLmg+oqPP7y2GyGn/vzVWRT3TeXNv+5m7+4bLFs2iiV3F2E6OgmGXKrxw6W8XJ00NsV4a/leTpxp4pVXpzFlYjYXLzWyb289fbNSmTAxE096CqvWXmTd19epHJ3FE09XEogEeOedk5w/W8uDd4+jamombcEGojGTuiYnf/9gN6kpyfzqxTn0zQ8Qs0fpbhNmq4NuX7caQ0vS2QK0JPaK3Rr3Bpbxk5z0eDyqQUUAYD1e2qNanlNKGsKijWlpfa/Xq45pb29X65fF0tX3Z0uuXzPIJdcs1QclKR6THPar4+4EXVXOxOeFU9QhpCknEFDXoiX+Zc7JYGigTalIOMTXuJfFKeeQ65Vrsz63paCghM7FkuIOFrzyX7XpOSTXov1hHaoRwx8QD2edg+ozRSN4kkVJIsqNOhd/e38fZ2o61TlH9UnlpSeq2H3kBHuPV/P0snFMHddHeaB/uvoo3+5oZN7ckTx4bzl244aS7XY5suhs7uaX/3Mbv36qkoKSLD5YuZ2j5zt55r5xVI7qy6mLDbz58TGSQ35+++rdFJc66Aq3E461Yhhp7N/fzhefnyI/y+TFl2biyTR4c/lBju6u5t7F45i3sD9Rux/DFEl1v1JoCYVd7D/YxNdfHcbrSOInT4+nsK+Hw0dO094cYvSQHMpKc7C7XVxpjrD8o2M01N/i8YemMXZkEh7Th+H00Rqw88nKi+w5fA1bMItAUxcLZvTn/oeH4s0I0xWGHbuvsX7VaYaU5fLsT6fTHuzi43+cpvr0NR5cNpYJE/LxpDuobQjy6Sc/UHe1i/vunci4yj4YZhe3u3x8ufI4V07eYvb4cqbNLsKZHCZi2rlaLwDwKRobu3no/gUMKvWQltRFe3tQMYClwUo8nmUtEwBYGN4CAMuX3j+Kx7DOB6W+EGex36noYQHA0pyj7829qh+WwoPcqkVdRueWcIp7FUuERS+70GBQ1n4tMa2aImUPIk0X8X2DaoQTBYlYlOELEx7Aib+0EhFIRCARgUQEEhFIRCARgR8TgQQA/GOilzg2EYFEBBIRSEQgEYFEBBIRiEfgwhbNANYFXw2UWSCYllrUhS5h0YVU0baXIXRngc163iqMWSCEAhgE9FPlNM1GE4DYkpLWb20BggLoCjIjNTXtYynAiZbdEwPCqCqsRRVFzqYAD8Mmvn/iEWejrc3J/r03OHDkOim52YT83bQ1tpOf25cuX5OShJ4/dwSZyUlUX+zks6/3UX39Np4UL9lZdkqKPEyZVEppaR7115xs3nCK5tuNVE4pItDt4sTpc4yfOJiZU8tobw2ybv15vt9erVicOZkh8nNsVIwpo2LsaH73xx1cqW0mPVuMRQPc7ogxdEgJD90zhkFFwriO0O0XRi24TRem3UVbR5jDx2vZvfcSN274SE3yMmZkPpMmZtC3KBmHw0AwyOPH2/hq5SEyc7N5+OEKyordRMN+zl9s5YN/HCYcCyuwt3xoEevWnuXrb3YwvrKYJx6ZCEaElWsusnrjMRxOFwXpDnIyDSZPLWPC5HLOnr/FO3/fQ0trmOxcB1npNvr1dTKjqpzs3GQ1blLglIdVcLVA3DvHPk4/VMV7AZOkeK8BUg0wWbmjpGJ7ZBc1UCVfwYD2XrUAJznG4bCr97YAD1VsFfZP3C/aFJlS5T0qfF3NRJZcss4p302nSElHMey9gNmdco5WAVmuudf7TwrPkn6S/9orULxNLSa8VTB2OgXcEEDDYmsKQKOZcwrgVj/HCAmz1DDwOEUm2q48H+32EHaS+O7bar5ce5qyccO4drWelpomlsyazM69hxhalsEvXlqE3ezk6s0Af/zzNqovhMjJTCIr1U52bhf3PDCKspIsalpM3ln+A1fPt/D8c1W0tAdZs3YrS+6azt0LB+JydVJ74yqv/PoCBRkGackxxlT0Y97coaSnmew61M7/99omTNPD6EHZtLW3cqW2gXEVI/nZ87PISOmCWLeSULfb3Uru0xYNKPDYdKex82Abb767gwEFXn7x4jRycwTcd9B0q5G/LD/IuXO3+dlP5lE1p5i6hhbefGsLDddDvPxCFaMq82kPRdi8/TJbN5yg9XY7xUVZTKkcyOzKUjKzbQRjAc7UdbJm/TlOHK4nxemicmQ2k6cMZUBZOk5nlwZZ/bLmaJ9i0+VUTG6RixXpYWFnSz5aPrryXck4x72nRV7Uyh3LR1UAL52vGtSX/NYs8DjgZtPSur3MSv2ztb6qpUuuR/xT417a8U4BBUwoz1RF2NR+ugJiWT6UKn9NRw+YJvmmmZtadlr5/4Y1CCIy6LrZwN3DzNfzT/wzxYdYg4XWnNWAnQaALRDbAgOVX3b8YTU8WL6sFginJN4Rn+4oYfG0FfDR1GzmWFSD1B6vAMB2ujpj/OXdbZyrCZOdk0fD+WrmzhxNSnoKm78/zBMPVDJvehF2p8FfPtjJ7Yt2SgtTcCYHmDqxlPz+WWw/1Mhb7+5haH4SL716N9/vPsrGDWe4Z1kFdy0ZRmNdG//6p++5fKWNKWMKKStJxWbaGTumiIK+Ti5ebeX3f/6BQBc8+uB0DLpYs+4w0YiLZ5+ezsTKNIKhbrpD3YoN7naaeJwe6hts/PWd3Vy51srPX5rExDHZdPj8dPicJJtekpI6hFLIV2tOsX7VFSaOy+eZF6bRFfTxlz/v59LFmzz50GTmTMsjYgTxBaKcONfO8k/2kpKSwi+fn0VJQUgBxsKcDkt+xvtXeppfDEPlnQWCWvdvGW/dFBCXM0fnkzDfdXOBls2VMXM7vfH7rl6bJO8lt+R4633ku+S5bs4RFq8GvuR4WfM1mKzXaac0Aik2r27gsdZGi3Sp1mpLIcKwJMrlmjSIphsvRCZc56i+Bs3A140UOj9Vc0IgqH6v52R8z2KKNUT8vqLO0/s7Ae1k3yFexDLnYuo6/RgOO9dvhHl9+U46wknYDBOz1c/DS2dwrbGBA8eP8vyDlUysyCNkM1i56TRfrrnCgKJCFlYNxeu8RW4fO4UF2Wodf/LVjbz00AQGDurH3z/fzO2AjRcfGUZZaQbHzrfy+vvHibT4WTKzgpKSZGyeKH2KwmTmZXDgyC0+ev8MyaaDBx8Yi+HtZuU3p+m65eOhZZWMGZtG1IjIIks4FFCfI2q4uFrr4/MvDnP5oo+hQ3KYP3swwwblKp9g0xnBFgvjMG3caG7n7x8eo6Wxjcfun8nI8gxczhAhewfXbvr49PMLtHUF6V80mOMHTtK3j5cnH6ukqMRNdyTItn2XWfXlaQb2y+epp2bS1NnCZ58fI9ge5NFlYykflYrhDlLTEGTFisPUXO5g0YIRTJxUgOkK0dopvt/XOXXgOoumjWDa7D6K5R4yTK7d7GTl18e5XtPM3NnjGVEmNgZtZGZnqjVFGq+U7YPwbFVjmMj4iw+0Te0JItLIY/m2/4fmLWsPofIvzuqVY3v2KvG1XvtX60YXrUyj9xrCCO5pDlPNNrI+6/t4z55X5kJ8XsgaYwHD5Yu3JmqWib+0EhFIRCARgUQEEhFIRCARgR8RgcRm6kcEL3FoIgKJCCQikIhAIgKJCCQiYEXg3KbFCgC2Clr/nhHW6/drMRukkGoVaK0irMVuvDOqFjNJS1BqVkZPUfiOFyqAIA76KblSJeEYU6BxD6PUYo2GY6oQGI7LPYrspN0uhWFhBZt0dggAXMOpszcoHdIPfwcc/OEikYiLpLQo48ens2juMHLSUjhz5jZfrN5DS1eE8orB9C9JJSstTGG+nfR0F82NXr7bcpkjx8+TW5hKNOwlShuLFo9m5LBcWpp8bNxczc5dlxk4sJixFXnkZcfIzBRZxWz+5b/vpLG5k36labi8BldrmuiTl8qyxaMZUurFYcaIxExiYQPTLpKOTrB5iRhOrtc3c/DADQ7uuUqgs52xYzKZPX8k/UqyRKWaEyda+eyLH0jLzOTBh8YwuDSVSNDH2fPNfPTpQUwzwrM/mcrg/llsWH+Fr1bvZ2JlCU88Ml7Jsq5ee5W1m8+QlZNJRXkO2VkGpQPSKO6fx5lzN/nk48O0tUcYVl5IUUEa+TkGQwblkZqmmYpSbJWHGuNIWMkvWvmjiqIi0C0evPG80hLJAgDq4qiwwCyWjsUeluc0UKzzRQBgDfr2gmdCCxbpUStfFNggLEkFANuUDKkAwAJCicepur6gPmePZ2tc0laAYHmNMNMsMOtOOWirEGzluNSMJfecTikIy+fXgLZcswZcNJVdg+IahNHAioC9Gmh0xhmbIpWqis2EsBvy2mRMV7fyTdz27SXWbjjD7PvGU1vbxnfrjtI3t4DmrhYqRqbx21fmYzq6uFQf4o+vf8flywGqJg+nOD8Jb3Ib48YXkpeeQtBI4cN/7GfTutNUzZnI7XY/16+e58Xn5jG+MgPD5qOu/gb/7Q9XmTImlyR3iLzcZEYMzyUr3cv2/a387o3NanwH9xF/YZMrNQ1UjBrMM09OpW++gd93i4hd/IuTMEQGMyrMNAd2l5fdR1r5+3s7Kc5184sXZ5CVYWB3pHCrpZl/e/17amv9vPrMIiZPzqKhtZX/86dV3L5p5+fPT2NURRY+QgSMdE4dus7G709z+sItPDiYOqIP9z80now+UYTg21DnY+vuOjZsu0CwI0xpVjL33l3BpKl9icXaiISjhCIGEWkYcXpUo4hIvcYIKkBAAEmdu9YYaraijJ8AZxZQoJcs3ZwgQK3lu+pN8vRI6CpALtzbRGOBo5Lb6ueYZrsLgCU5Ic+rhoCQNLH0ss2s9VQDY3rtlDzSLFCZJ1q63GqO0DKlKEacNDxIU4W8RuapAGoCFlk5rsBnAYY9zriUuQbTZB5FVI464iBcb5OHeMEqFl4c2LYARqUKEffOVmu7UPFl/oWEaS0gW1jNl3BYSz8LQ9jj9dJ2O8zr72ylrhWmTZ/Alq93kuZNJyu/D9VXLvLi45OZNaMfhsPGX977joM7b5LqCpKWHePh+yczckwxJ6s7eOOtXUTa/Tz3wjK+33GQCxdbefXnkxk9PI36m0H+12vbOHf+Fn1SwmR5Q2RlZ3D3PZMYOaIvZy408K+vf09DnZ+sVINwNEhnJMrokYN59dlZFOcG6OjwE7LpuWrGxL/YRWOLhz//9Xsab/p56ZlKJlTkEqEbn2Eo7+1YtItgzMGaDadY/80Fxo/J5bkXpxOIBfg/fzjA+TP1PPvkTObNzFO+yD5/lIPHG3l3xT6SvF5+/cJcSvJjBKNBIrYY4YiAnpqtK2MgY2XJkUvMZf2R5zRrW+KtJZ0VYzwmeWH05LE0KVjrmrBolQS/Yg/T05yj1u84iKtZupLzGpi1mMdq3GOypmoJXmkkUOCadDPFG8msc6tmgrg3r3W9ktPWWinvYTUfWDLTAgpbagpKgtxSUIjo+7+AgFZzjm6nMJTtgvizyyMS0r7alrew+jzC1hQ5amkmE+91eb3TzrX6bt7+YDeulCyK+/Zl/7cnGTSwTEnb1zVU8+Jj0gyQR3fMz9dbTrFi5VXC7THyU00KcqKMHp9J1ZxyMrI8PP7MeuZMGEJZWRlfrN5M8YB8Hr+3gPwcLycuBnjt/WPUXvWR5Q6TkxqisDibpfeWUzQwnZMXb/HW30/QUusnK8tLKNaF329jSsUg7r17ODlZnYSiBoZdGMxhfd9wOOkIBDlxtpENGy9w9nIzhbnpTBxZwsxJA8krsmEzg9jsMW7cvM0Hnxynq8HHk/dWMXS4W3vw2uwcO9XGqq+q6V+WRuW4Eaz6ejP+TpOn75/CqNHpBBydrNt9gc8+u4zNl0RpYSa+aDc3Gn1MGdOPBxaXklMQIWSPUdcUY8WKg1w938qCOeWMH98HT0qU291Rvllfx+nDdSyuGsKM2bm4vTYiNhd1t0J8+vkxjh67RorHTk5KhJK8bO57slyD+uKzLuzzoDDXxV9dNx4IACyqMCIjrzNPNyfcyQS+U51GGrC053TcqzreaOAWSQAxPwgF43kn6gXyJWt2LM5a1+CwbEAkP3Wjjl6DZTysPY80SkquyTUMX7ApUbNM/KmViEAiAokIJCKQiEAiAokI/IgIJDZTPyJ4iUMTEUhEIBGBRAQSEUhEIBEBKwJnNy6KafBKkANdFJaNlsV60D6o2ltVMRviPmeWJKgFBtwJBFiMJHnOAnH/HUB4h8x0HFfR3rE98sBRDMtkMC6hq4rcAt7YY6oIqiQd1cFagk+kMjs67ezbd5nqSzcZUTEAp5HOxnVHuHqtjew+bqZOz2HBrMHkpKZw9mwrazcfUyDDogVjGDYkC1u0C7sRFB4dHZ1u9u69xTfrj9DhD+HyuBk+JJmli4ZTlJ9MZ1uUTVvPcujEVebOm8jc2UNwm52Egp3Kk+5f/vUAUud+5MEZZGelsn79fs6cucCkCQOYOmUg7hRhEBo4BORxhohGvNy6JXKVYTzJYZKT+3DiyC3WrztANNbBPfdOYuyYYiKRIMdP3OLzL3eTlZfJw49WMKAwjXAgRvWlTj7+bD/haDfPPz+Fsv5prF8nHsCHmTJpEA/eM1JEDBUTZ+v2U8yYPY4li4bh9fiIxrqIYef4iRY++mgPqVkpPPbUdEqKMokFOrDFgoo9rIqbUe3bKNcvxVBh01osMQUYCIMmPjqWZK7Og16pZzVyUQHnNEhhgRbyegWSBTXIbAHA8rMuBfcyb1SRXwBgOXcc0LA7THwirSsF2jjrx2o+UMw0U3sIC4Bh2nqlfeX8FvPRylsNzon/q0t7EiuwQ8uIap9W7f+rwQ7xq7Tpa48DdBKjgF+DiQLCCSiuJHEVUCIARRCiMr+SMcx2wMX2rVfYsOEsD/5kAphJ/OVP39DVnUTIBjMmZPBffjEHtyvAlQY7v399Pc0tPn7z6kJGDS0k5G8BQ8bJhunwsmPndd55/wdirlQhZFKcb+fXryygID9KzIxxs/EWX3zTxE+fmIjd1k00FsJm+lTctv/Qwmt/20r/frn86pX76ewK8s7yb2hu7OCJh6cwu2owgUADuCIEgg4kPdwOYeHZiNkNdh2oY/kHOxhQmM4rL84kL1fA1yRaWrv581u7uXzpFr/66UImT0ujtqWN//3HdbQ22PmnZycxbmwfNYbt3SaOIARjNg6eamDVmhMEuzt54vGJzJhWRMzvJxI0iLqSOHqlmc2bL1J94LqSp/7JM5PIzAoRCvoIhmXdcmB3eIlERKIzgGEXpq/klxNiGrwXcMACufR6pov+GugSAFMrINwJhKmlU2aOYikKq1c3SVjrYe/5wio2as6EwzhNzRyWZgI9d3rZ73puWN7Vve9rSVRbsrkWmKGvSXJMs9cU2BVnsQnLX9QU1HoujE5prFFap5rdaYFuPp8/DmhoxQV5DwEMVbOGXYPiVnOGmovxOWvNbwVWi++vungnDjVPBOiW+SpNHAJQ+vEkJSsJ6L+/u52WzhiPPr6Ajav3ceJ4I1HTi+lo5+c/qWKmksmP8pcPd5GX259Rw7Kxu7pJ8YTJyvDQ3Gay/B97OH7oBmPHjODS5WukZ6Tym99MJic1QG19hN+9uYva+m6eum8iY4ZmqrUjPdNBqsvJpavd/OtbW5Qf8cI5Y3G6w3y75zhGNMZLT8xgfHm6Yt/6I4rCjD0iLGA3TW1eXntzGzXX2vjtz6YzrqIPgUA7HZEYXod87hDdIVi7+RTrVp1n0vgCnnl+Et2Rbv76xgkunK3nkfsnMWdmH0SF3mF3cPDETV7/YAdp6Wn86tkqinMj+MUv127HHxAvamH2OnoaBmQsZd2xGgise7Xkp24YsCvGq/bv1eCw9i3XAJesR/7ubkTWVo4VcFe+ZN0SYM0CzazcV57WcaDfAoel60bmh9UIo5QW4mxczRzWTQcCiFn+rJIa+jx6vZd7t24EkkYFYezqvA0G5fPqBgWrMULWUr1uiupyL2NZg3LSvxFVeapsBuJ7B6tBobd5TXoURDrYhluY9XaT89ea+eDDAxQU5DCraiwffbSN+lsGdokJzfzsJ1OZMC4PH2G+2niCVd9cY1BxX6ZVlJKVFiI9J0xRaQaeJDsvv7oVp8NLQZ8Cqs+fY07VcO5Zkkey187JiwH+/MFhWloN5kwppaxvDIcJQwfnkJyexJFzjbz/8THabwUZNryUUMzPxQuNDCxIV/ftsjIH4aiSWRCePnb5jHYb/liYSMxBQ4Of7w9fYv++qwRbglQO7svSZWUUFDtxJju4XNvBh5+coru+i8eXTWFouYkrBbojbjZ9e43tWxqYPLWE8eOH8M032zl/poWHF45hVlUfbOkB1u25wqefXSbcZlKSl05rdxuNLT6mjy3hsaVDSO/TTchhcrPVyZdfHuTK2Sbuml/B+MoCvGlRWrsDrFp3lZOH61kwdShTZ6aQlGQDu0cBwJ98cYzz55vpm59NQZZBfmoq0xblaKsGWT1sco+NN9gohRjNADbEmDvu8Ww1zlgAsKXCoNnvohSimwlUftr1/yRn1d4kLsEvOafmTJwBbPlsW3taSXlrbbaek/GQe6ZqyInnsMy/EQsSEtCJv7QSEUhEIBGBRAQSEUhEIBGBHxOBBAD8Y6KXODYRgUQEEhFIRCARgUQEEhGIR+DMxl4GsFW41WxNDSYooLWHIawLtgryiBeWLTDAkne0CsxScLN8JK3j7zy25xxxWUcpWlsFNSXJahkD6/JfvLBrI2ZEiNmCmpkkgLDyC5ZCsYP2jij7D1Rz+fINxowbRHZmIZu3HOfAocukZLqZOq2AhbMHkZeWwsWLt1m76bgqGi9bNIYB/VMwQgEcgujYbPjCNk6fD/D5l4e4cKmZlCwHC6r6sWROGXlZyTTdDLB63UHOVN9gWtVoZk0fhMfhxyaym7EY//Kvu/F6ojx0XyX52Vls33aNbd8fZty4AcydX46ZIgXrMGbETyQWxNfl5NihGxw+dIFBQzJZvGQ27e0m73/wHU0tN3nwvsmMH9NXSUYfPXqTL1buICPHy/0PDGdAYSbRsJ2r10J8+Ml+/MEunnuuimFDCvhixRnWbDzItCn9eeS+0Qg0sHLlGfYcPsOc+aNZNKeMlCSRWAwSDadw9Gg3n3y6j4w+dh58opzighQcEZHxdhCS4rwwzuLs3x7gQYAym8gxCtAjHn0R/RVn+0oe6KKsZqdZhXlLqlaACKv4bzHHFJtNebJqYECKuB63SwG3Vp4KKCX6qFLQtwvDU3z4xOsyElYS0IpxFtDMRSUlLiCdgHhS8BV0Xo6N+7v2MCTj7DlrDlgMX9MuErfag1UKz/I5LSBGf+5eppqW0tXgoRUjGbg7myEUMChM1KgN0+YFs5OY4WLXtho2fX2Oex4uY+CwMv7ttdWcugDhiIN5k7P4z6/OwO0Oc63Bwe9eX8Pt9k5+88p0Ro8ohkAYnz9A1GHDYzc4d76dP761jbM3AjgIs2hmf15+Zjoul5+ozcb1uga+3XabFx6fiN0Ul8swEVsnwaCfPfvFQ3gHwwb34Ve/nUXMZufNN7/lxKFGliwcydIlI8HWjOGGQNAg7DfwmF5spkiPmuw5UMvy97ZRUpDByy9XkZYu8H0qLbcC/P2DA1w4c4OfPT2bqgV5nKlu5A9//R5/l4d/+skEhg9J5VptM+vXHSc/2cPdi8dgZufyp7d3s/fQBe5bMpL7FlSwc/M+Lp2rYfrcckZMHMKOA/Usf30b+Xku/ukX88nNFQnoDiXPGgwJQ9Cj4i3sX5l7KD9Ihe+p5gQNcOrvumlAj58AaQICW4xeC/xU3229XqSKaW664wCxBunUmIvktDq3XjsFLAgJozfOEpdcsGT39TyQGabzVyskaABDyePHmcpyzZYkuaWiIOCfZKEw1yyvX5G/Vo0N8WYJ1YhgOgiGAwrgdbs9GpxV88ujgd+AXLcNp8tNWDzX0WC4peRgzT9rfbeagBTzWN47KGx8kcdWMwEDkSCWc0RwON0KAF7+7m66A/DTF+dy+NA1Pl15lMbWKH1yIvz6uflMm1pAINzJX9/bQ9WU8QwflkzU3kHQH8Bjc+IPuvhy/VG+Wl1NOGTHZQaZOXUAzz8zhhRXgJq6CL97ewdNLSH++dX5jB6erI41bBFMI4mz5zr43TubcZk2/us/P0ZKssHr723h4A/neWzZOJYtHkLUDNLeFcVhM3DbYzjtSdS0xPjz299Rc+02//zyHMaPzuPypRvsPFRNfraHyRMHEzENVq0/xoY115hc2ZcXX55BV6iTv/z5CNUX63jg3kpmz+yL1ynrljCA63njw70kJSXzmxdmUpIXpTMI3TFpChC2Z6+3qbVxsRiI1tooeeb2iI+uXmfk95Zfr2aOaza7XoMMgn6/8v+11ied97rhxcp/OeZOEFWO72kMMwXgldeGVQ4Jq1yaC6z7uiX9b0kv9+wnVHOD3lPIvBIpfb2mijqEsC2dCgCWfLGabHqUQYSJbJfmIG0pIPNBWJ3K2xfNsJfXOuLqE9Z8VdcdX+t1A1uQZKcw912cvd7KJx8cpyQ/iQcfnsgna/bzzTbx9nXSN83PS09PYMK4LELdR75tAAAgAElEQVQ2J1+sPc36TVeYOqGYpx+ZgMfeQUQkmRXb3cb/+y/bOX25C6/TQ7rp55mHJzJjerYsMxw53crfPj6EEbXzyxerGNo/SDgUIyZsZVsa+4838fGKQyS7DH7607uk94d/fHaIy6eusHjeEKbOyMfh1F630lQhrRYy75puR+juCJKR7MSRkcypCx2s+vwQtMPD9wymclIurgwb565389EnF+loaOfx+yYwvNxOcpqdmuYIn351gkN728jNNhT7uL6+jVu3osypLOTxR0aSXmhn1feX+WrVOUrzcnjiwek0dnby2crdBG618tTSCYyekErEDXVNdlZ+dYTay7dZunAkE8cX4vREaery8/X6c5w8VM/8KaOZOTuJjDQHGC4u32hnxdenqavv5q7F0xg3MhNboIuoq12NrbBxY6pJx1Ty9dLupWJg6uYBpSISb9ax8ky+y7pnNSKonI4rcaiGHVkr4/ta2WsKoCz5LHsRnedRbHJ83PPdWvPl/XVTpKh66IYFTXC31CFkLyQNBCZD56xP1CwTf2klIpCIQCICiQgkIpCIQCICPyICic3Ujwhe4tBEBBIRSEQgEYFEBBIRSETAisD5LXf3SEBbxWNd7BKw1WKh6cKugAcWu00APimO6ec1e02zzoRNEWcCirRonH2mCnLi0SoSz7pM3COpZ12LVZATyUl7XC5YM4eFtSP0HgH4worlGBWuWczEFv+Kxey0tYU4crSaS5fqGDt2KCWlA9iz/wLbdp4Ah40J4/OZXzWYnDQPl6vbWbXuCM23g5SU5JKTbic73UZhfgqlpfm4vF7q6qOs+uYwx47XkJ6TzJKFg5k6vg9ep53GhhBrN57i8LE68gtzGNAvnYzUGLm5bopK83j9b3tJSrFz/30TyExPY9u2K+zdc4Ly4XnMmzeE9By3YkoKcB0LRon6Y5w4VMOWzacRd9JBIwbR5Q9z/tx18gvsPHx/BWX9Mgn4vBw73sjqdTtJyXCy7J5RDChKIxYJUd8QZsVXZ7laU8+YkcXkZWWw71Ajt7pus3jJYObNLMbf4ePLFac4eaaGadNHMH/WINLSpKAeIBZN5ujRLj79bB+p2Q7uf3gkgwZmE/X7CQXCGMLwE/ZNnOFlAQUCREkuWOOnXVfjvrdxZqQGiXS+aJaXloV2xGV2rfyJp0aPpLLlj6rYaAISxCXI1XspNpkG1ER+VJjHiiEsYLQwiQVkjQprSLMs1XsTwymSj8KWjLN2LaDAAn3vZLPr3JScFv+/gGYOiQ+yfGZ53x62m5Z+ViCcAmA0cKglStWH1nMjDvoZMjdsKotxCLhs9xOKmOz+robt666w7N4SKmeM5MOvfmDVxloivijzJuTx/7xYhSMpyvWb8Lu/bqTmRjfzpw9iUN8c7PYAeYVpFPbLwBsLcLMxzJ/e387BCx04bQGeWDqah+4aiVNq3KaDS1ev887bNUydVEiSJ6rYiyNH9sHjDrPnQDvLP9xP/7J8fvPrOYoxunz5Vg7vqWPhgqHctXg4dmcHIUIYpkEs6MBlS8YmTDyc7D/QwPsf7KCkIJuXXplBek5EMdU620J8vfYMO7afZczIMhbM7s+xs02s2XKa/D65/OqnUygoDHP0XA3L3ztEtMPgwcUTycxL471Vu2lsbeepeycwc/xgPv3qe7bvucr48iEsXTSFH44eZcPWQ/Qvy+a5Z+eSnWkjGvRjtwtj0K9YfTZMpRiAIV7ikk8iiazHSTcD6AYDGUerOcDyfVayunHPSC15bPmX9oLD4uVtyURb8rxOl/i1iixoGI/Ho5ojBFi1PNFdTjnGkt6V11kAtLDR5Nq0pKhpynniLMe4X288uTRYFl9IJSc1Uz+qmPQC9Ml7yvyQdVQBybYYgVBQMds1oGvH4/EqALCjo1OBh06Hlmr3eB3q3BZLuQcMicdDMdwFZBYZVZECDilIBZdb5FFDxKJ63VcxNZ20tgR5++0d+PwRXn5lJg23fLzx3h6u1AbJTunm1SdnM3tOP/yhTt58dy8VBSMpH5VNiFZszii5meKHarLr8HVef+8UTU0hMpO6eeGxSubPHITDCNHQGObf/r6V2roQzz48mQkV2YQC3ZiuICmpKZw818afl28jM8nkty8vJqdPOh9+eoytm0+xYNYgHnmkAr9d1By6cRjgspnYSKaxG9766DvOnK7nyWXjmTtlGFu3nWDV+qOMKe/Do49NwZVuZ92m46z58hrDynJ59vkqfPJZ3jxA/Y0bPPHkZKZOzsVUsuniAXyb1z/YQ0ZaBr98fiZ9c4J0hqL41G0yitOIq3AoqwRhrUs89fpqAbT6rip5I/dZh5Jut7yhNctWg8iSgzLWoYAfl9vVo9Qgz1nKBJbXroyXXsckb2xxaVt5Dy0zLuu8kueNS+NKPlve6QKkqTU77rluvb8GrLUfugC2AgBb80uDur1MX4v5rNn5WqpaLe+q2UfLV1uNY1ruWpiiuhmoZz+impXsBEKh+FIuCiJ+XIas00lcqO3m03dPU5QNTz1byfcnannr8/N0NEcoTQ3x8pOTmDghlajDwaoNl1m1pprJlfk8cu9okpxBDJFMdxt4Utz89z/sYsPem0SDYUYXu3n1ycmUDZamGDtHTjfx7mdHIADPPz6FQaV2mVDYxMLC9HL4VCMffbKXvGQ3Lzw7m9RcOx99dZQ9315izowRLFxSgidVAHqbbm5CvKkjHD3cwQ87r1CQl81dS0YRsRl8/Nk2rlZ3sGzRWKZN74vh7eRSQwdffHaVlrouHntgEqMrYniSo5y40MbHX5zkRp2dgj4iFx+mqytGbY2PAfkefvrcJPoNTGbD9lpWrz5B+cAUnnqsEr/LyfufH+DqmXoWTR7BjJkFuDNNrt8Ms3LlMW5camXR/IFMmlCA6TBo7o6xdus5jh2sY87EccysSiIjVcbRS22jnxVfn6SuoZ2FiysZOzoZR6iNQEzvF9TAIvkiUuOSOzL2oZ78k8VJ7uuSfwLwK1Hw+IKoQF9pGos31eh9gPaP1v7kuglMkkvLSmubCu0KIPvYeDNknH0u88Fan629jADA1nHWXkjyeNjcDYmaZeJPrUQEEhFIRCARgUQEEhFIROBHRCCxmfoRwUscmohAIgKJCCQikIhAIgKJCFgROLvpLoWMWX5mAvxqtpYuKWs5PLSnqgDCSutRg7ca8NMAmVVwVeCtAk8049IqUKtatnqtLmJbYJtV2P2PXsDCqpRzioenJUMtjElhcEm5T4p6NhzYDSd2w0U0aqe9zc/p05e4UV/HiJH9GVAygrNnm9i16zhhAgwtz6Sysh/pqV6uX+5k27Zz1NR2ababI0hOrp3Ro/sxevRAXG43t1tDHDp4iaOHr5Cb04cZM0sZ0N+F0+Gmrq6TH/ZUc/JEHYEQytM3NRUGDs5h9Ngyvt10ArfHRtWscSQnJbN/3zlOnjjHwAEFTJkynNw+qfhD3QpENG0xYuEoN28G2LvrOsdO3KCzK6IYorl9kpgyrT/jx/Yl1euks93kwvkmdvxwgKQ0B3PnVVDSN0MBPL4uO3v3XmPHnjPcbm0jEgzgTUqnvKKMqdPKKCp04+v0s3H9Qc6dr2PixAqmTy3GmxRWstUORyaHDtSyfv0uMnO83L1sAsVF6eo8khNSyFaAvjAinY44U1GGVOeBkt9UxXftHalZjdqLUTFuLY9nAYNEVjQuJa3AAdVEoPNQ5Z0qwooPny7cK2BDQBjl4YsCdTWgoSWnld9j/PeaEabPobNTIbbaF1Ouy+FQjCGBMERG1WLqWjksIIbFINIMH93UIO8pp9IATBz4EMalgBPCtJR8j0Vxu4TxKB6cGgi3HhZrT/6vmHQ2pwKjI1GRKRZ/zzQO7rnCru+OMnvuMKZUjefA4Yt8vmIv7W0hxpX34ZnHp5OcEqX2pp/3PtlF9ZUATrtJsjuCx91BVdUIJk8eisvmwB/wsPKbfezef57UFDf3LpnC5MpSTEcAmxmmpvY6//W/7SPJI4B5iMwMkwcenMWQQQXs3nOWVav3UlhYxBNPTleesatX7eTwwYtMmTycufNHY3d0KDatsP3CARuxsA2n28CIpXLscAOffrqV0n55PPrEFJIzRUI4gtPM4OTJZtauO0jNjVacAviEXThcbmZVjWDOrH4kpwW52RJg5denObDnOnYcON02usNtDB+Wzz2Lx1NWks8PB87x+Zc78XVLg4iDQDSE297OPcumMXXqKKAbYn7cLhv+gPwMLqdbNQsodqTNoeLv92tvVQGtZIzkodm6GhSWnwOBoPKI1P6lel3U0vjiae3sAb6E5S65IUCFtUZa+SRS4grgCoeUnLqWA9eAgkgBa/ZaTMnUWkw2BZIpUQK7Ythrv1/NNrcAa+u65HosxpvMVzlQ2JKmMNTjYGFycjLBQEDlpZzTUnmQJyRb5RwSD7W+ilRwIIDb6VQ5Lw8LpLOaPTRYooE7dc2CZ4mccFB8jbVMsADsMr9lzZD7QlPjbT7+ZB+BQIwXXpitxuGt93Zy6OhNstINfvJwJXOqBtPlD/Lhx3s5dbSF7Aw7breP8lF9mT59JCnpyZy7dIu33vuBy1f85KXDz5+byphRpURiIeVP+ue31lF9yU9hdhZF+eK73kn5yDwmTyvn8pU23nxzJ6nJBj97aR65+Wl8teIEmzccVXl4/0PjCBttRCN+JHw2Q9QwnIRJYc26o2zddJyslAzK+hdz8XItzS0t3L2gnAWLx2C4oxw5fokvPz9Ee2uEgf0HKMDp7LnLFBQm8dCDkxg6OIWY0YHgkmfOdPH+h/vJSM/kqScnkp3TScwm4GaqWqO0n7JeXy1wSnJYGgJkvNTabJOckXVVGlU0m1EOEuBWGhDUa5RkfUDN14CoXSiGpB3xJJfnlLdpRM8FWTPlXD0Aq1jvxr1N5f6uGPJxGV11TRIftRZq5Q/5vKLgoJptDMkp/x3sZC07rUA8UTW28rBn3mkPa7mPeDxu5X8tEvvymXUjkPYjlrzXx9vU+i6AqMisSzOCAgLlnqT2KrqBTdQf5EumtvQduV3JnD3fwacfHiYnx8mTz1dxoa6ZN985xM16P7mpQX766FgmTupDAJP1m6tZu/YMHg8MLysgPdlFTlYSY8blkZ1r58v1DXzy9WnCgSBTxubxzEMj6ZMrjS9uTpz38dEXR7jZ0Mqoof0pLUwjOTnEwCHJ5PfN5/TpZr784iDpXjePPV5JToFdAc67vjvH1MnDWHzXINxJIs/vIeAPYXOEiRgRTh5vZdWqI3R2mowcNgSvy8uZ0+ewG37uu2csIytywRnl0vUuvvryJG31XTz8wHSGj3Mphvu+PTfYuO4sJcUDWHzXCLypMRqafKxYcYj2xgDLlg5m0pQ+7Nh7ndWrjjOsLJtHHhqH34jx1ZoTVJ+tY86kcqZNK8KbYafuVoCvVx7ixpUuliwex/jxmdicbdxqM9i4pZaD++op7ZvP6FHJZGdEyM3NIBBxs+qbQ1y62sLw4WWMLs/HbXQwZGiOlhk3tPez7MnEGiAW0VYQWjpf9qVxoPgOhvqd8s89EvuWNP4dN2W1Dsbv0hbjXO19ZZtr10xeAYm1GI6ea9qzvbfhTdQO9D5HzwFlgxCNMWz+xkTNMvGnViICiQgkIpCIQCICiQgkIvAjIpDYTP2I4CUOTUQgEYFEBBIRSEQgEYFEBKwInN+6RGG62tNV2DeatSsPC8DQspFSzBf5PQGEtaepVF+l0KXABn2A9lRTjDBhVcR9g5X8qWZjWmCuVfTVPoVycK+3qz5Vb7FbQAMFTwhbJi4ZqQgayHUIO81EcMJw2KCjvZtwJEB6pkmSN4uO23C71Uck5iclHTJz3Iod5esyaLoZJOAXT0QHhi2IwxUiK8tFWrpHgd0BX5i223462oIkedLJybbj9gSRj9vZHaGtNUJnp4Cfbg2AmH6SUmNkZntoqe9UMrO5uZmIfHBzczutLbfJyswkKdnE4RIAUorUIkcYFQFLojEPzY1RmptQLBynyyCnj4PMHAO3I4SJnUDQSXtbmKZbzbiSbOTmeXG7BBAVTVgn/i47Dbej3KhvIhT0k5OVRkFBOhkZUjQPE/AFqK1tpu12mJysLPLy7JiOCDFhVTlSabzpo76+EdOMUFYmbFAB9mJKhlGkLvV4iXy1BpsE2FHF+SjKK1cDUJZkrIDBCvJXTBprrC3msBRphQms+IJ6+BVooKRlxeJQ41wq75R0Z6SXmSk5qeVKdbFWsXTRhWBJTSnCKodKYd7GwCk+vaGw8hw2BRCRzxDPe+1lqR89EqdxiUd5ToAS9Znjks4ql+9gQQuYaMmsamaSyP72FogtuXQt49vrd2yabqKEiRlS2DexG1nU13VSU1NLv9IsCgrzaG3p5MK5esLCP0yyMWp4MTYjpNiTF6+20uF3EQiLFLofe6yT4sJkCgtScTq9dHcbNDV20draqeZNcVEO6WkOopFOXK4YnR1tHDnrAJFFjgSUDG5xSTreJBu3WzupvlBHanI2pQOzFTh65VIDTbduk5mZRmFxppKiJhbQwIxiecqgie+uk87bBjXXm/AkmRT1S8ObLHM3ghFzE/Q7qLvp58ylRvX5UjxJFBVkMGRQFmlpYcJRH4Y9iavXuzl+8ib1N7tVoT8vx6YY9P0K03GaNto7Ihw/eZVzlxro8MVITk1laFEKwwb1JSXVjWETxq5422p5WJEAFm9Rh+lSOSs5L2uWsCJ1Q4pec+JLWQ9rXDcIaLavXIfFEHc4hMGnj9djq5mHArwqxYK4HLMGX/V6qvxU4wCwek8lma6ZuVZTjGqoiHsAy7hJQ4OlpKCZa/pP4TsbFXTu9jLdBYjWsr+GAruta5brl2YRYUkKcGJJqgsjXgG4caa8aqCI+1zb0fNYzy19vPoscYlV69o0+V57eFvNF8oKICiS/fqak7xeWlpa2b3nAsFgjMULxyuQcOv2s5w534THZTBzaglDB+Xi94fYvfcSx893ag9eR4jyEQWMqxyIJ9lBU0sX274/xdXrfvIyvCysKqNA5PBtBs1tQTZuOsi1az4iYWkSiuB1d1M5rpRJkwdTV9fKxm8u4HCHmL1wGDl5aezbVcsPu05TPrKI+YtGEQzdBgVog8sbZ/sbyVy72s3uneeorm4kGIrh8tgZ0D+XmZMG0qcgiSABfMEoO3ac5uSJW3S1OTCiBpnZNsZPKGWCXL8rgN3ZrZqHzp3t4NvN5/F6kliwZDSZeX6ikW5MIw27uqfqhhQZA8XSjcm9TgP0mpWtx0Xdm9Xr5F4S0TLKsn45dTOVBk0DatzkPFYzg/JRl+OloUHW9/i9WLHFVUNYnIGumhskv/XtWjcm6HVY5ImthjHd1CVrtfa5Vjkf1ZLoKjfU73ql1u/0973z3i/5LKmuc96u7nEWk1j2HwJmy71BgdFKKER7uys2qMRBPL1VXPR6LDkeFhA7FFHrn+l0cPVyF5vWnVTNVAvuGU8wEmPdGj22bqePB+8axYiR+cjdd/sP1ezccYH2Tj9uhwN7FEr7ZrBg4SD6D0hh54HbbNx6Fl+3n/EVRSyoKiEzNUQk5uXMpS5WbzhObf1t7FEXbiNGdmaIaVX9KR81lOqLzWzdeJLUJC93311BVp7J1u8vs3/fWUYML2HW7CGqAcJpJhOOGIQRGf8wzc0Rduy6wMHDdQS7bXgdSaR5bIwbU8j06f3IzhXrBrha62PjpmO0N3Qwb844Bo/LwB8Nsuv7ixzbV8PEseXMmtsf0xuk3Wdj9aoTHD1Qz5xZA5R1xsFjYmFRTWlRDkuXjMNw2flmwyEunKlhwqjBzJxRhifNpK6xg40bj9BQ42P2zHFUVGThTe2iuT3Kli017N9XTzgYxeXoICczqpRaCosGsG3XCS5UNxKLGqS4baS4o7zyT7NUc004HCQSC6tGBjW+AsiqNVWrw4iSh2XhYDUOWvvXOxtUpHfMWiNVXqqmRr2eWQ/VTGatgWZ8fqn30Q1BVhOEtgjQ673sFS3/det9JU+HL0x4APcENvFDIgKJCCQikIhAIgKJCCQi8H8RgQQA/H8RtMQhiQgkIpCIQCICiQgkIpCIwH+MwIVv747DZxptk2KvVcSyAGBLolEAHEtKVzPUNMBrMcC0xLMuCstDye/Gi2tWwUy/v4CHlhywBgutc1jHWQVvKVoLW0iTOIVNI6/VhW15xJQ0nxTqHIj8qmKC2qVoLOCPlnbVbCNhb2rvNwECBaQOBkIK2BR/QGE7OR0i4SvsjV5pSs30tGEK00RYd/K5BbYTFkpMCukCIGsfzWjMTwyfApPtMS+GAF42AXfEg1NkC2NKxjgU6VLglLCqjYhD+ReKd6bpcGKzu4lEBax1EI0J86kLjAB2QSIUiOQhHDaVnG2EIBh+TFMGAkL+CG5XGmEBtIW9pRi3YYj41eswBLCTIr+LaNhJKBDD4RCvuwh2h10ViokJiOskGOrGaSraF7aY/D+ifEOlkK7kDuOSmxJbjQnoQr+AgDLmFuuqR9o5zhiPD796jcjhGvGxV6y1UFgxDTUIJ8w3LWmqCq1GjJDKTc28tAq9cpyAGQIQWECAABlKKjoOepgCyMWbEwQAtjlM/MLiiTPRFUgVZ61ZXsFyDRbApoBfYT0LiBz3E76TAWnJoSuPYcXQjHsESu4rxrCjB0BUzRTCJIoI49qGz9+mZEAFlLQZSSBjI97JbmE9BVRzQjhkI2aGlLdlxB/BYTgVyt0d8RFzCQpjEPKFsEXs2MLio6klWqMy1gosFBBR8lCmQESUixXjVAHiTpEPh6gCroPYzCDRSIBQWPw2kzHtHkKhDpW3sZgJhpYBRyARB0pW1+fzKeBeS2/K3BPgUYrjmqUqRXXxmBaGot3UMvJRm5OwIfNGmgqE1SX+2SGMiIBdwnb1EDHs/z97bxZrW3Ze543V7uac21fD6sgixZ6URIpUw06UZFlirNaQbdiAHdsJAgTIm5E4AZIggK2XwA6QhwCBkQCxIwsSKaoxJVGNJUuRHdiBHcumKbMpslisvr917z3n7L1XG3zjn/OcS/tJLL9lncLFbc7Ze6/1rznnWjW/f4yhw1BonFdu9GjKg1Yo37qdmqJxZnLXFzpMZKbuDLqurq5oJF+XNaApdHp6JyBRVteq0opsWxTkTYK0QwDcu9e9DO3zJj8qRK4jYz8aD0a1qODTepR/jvTyPJa+UVkO9Gr8HijIUI1xZcieTLwt5Q4HVLDKzTBi8pqV51F2Vch21MxHg16r1gJSX1j48nntOQA+ty4HHKYsYcahGy5Q2BsMssayLtAUk7KLSTZPMI2fIS/YDUA5bzjXDmCYoDCDJN8/GB/MHb48Tgrp9unen/uGG9ecv/zabtDJAfvWUdePKtUzNv+j9qO0G7eau1lNWWm7LtSugH6DumnS7ZNBu0Op481KR3WvsowGpEm1bp+N2u8L1c3WrSHzuFNbjrp8pdTZrtftVxvVq1GXbkzOrb5zc63bNzuttwfD2h7ngz0QdFY3nWm1Yt1da563btDZ7Sad7Xaai15XLq91Y9tq1E5zNaharbXbtc5xv/PaaLv6K1dKHR8PWjeTj2cqaExijFYGeWQuX7tB7uip5OzftccIcydbPtutAsV9P1lVm5Xg4VgQ64/BbhHjx8A+NTVkxXlWOMZaSgY54yvu+54HxYWim3tXVj7y2ee51r7+MZ8D+MazQbYJ5724rr6f5+4Brr+VxtFAkJsm8j0/H2u+59Oo5ZxrGslQ1NPylc4n7P1ZO8KWnQIx1sHXjE/fC7jn+HUO3nZD0L47qChq51NjDd93Kz375F7rrXTjgVIc8muvbnRyh4aRm3rwxlaXrlbq51nPvbjXrdusqziiVGqLRluatO6VNttBL90q9dJNLM8L3Xd9qxvHs4rpTHNZ62Rf6OkXT9VPrYqpUcPaPN7S9euFbtx7RSeng55/9sQNB488dEWrTaGXXhv04gu3td22Vo4X2qsqV1TdDW3ivtFetgX6E0++qt1u0Lpudfmo0ZvfeFWXL/Wa5jOMwXW2b/Tk07d1uHPQA/df0fG9dAYUeuLxm7r5QqdHH3qDrjMP1pMOY6lnn5/00nOT7rkqvfktWz3z4m09/vU7unK01VsevSbVk7729Ku69Uqn+y5f0pvetFW9rnTazfra11/RzZf2eviBe/TgG9Zab3rth0qPPX5Lzz3Xazg0dpxYlXvdf/813bjvfj31/Kt66eap+sOokiatedRHvu9+j5+yjvsK48GrGy4j5w4Gs2hgyGt3fj69sKu/iC1x84tV7ORVx3MF4yZUvpP6Q6jfPXZwZ3CjG/evCwAcYzVl/6Y1k8ddnhnzPGPt5M/v+JNLBnB6TF9+WyqwVGCpwFKBpQJLBZYKfFMVWADwN1W25UVLBZYKLBVYKrBUYKnAUoFvrIAVwHwlDGxDvHN754BtAW+BYH2CDGG/l5UYWU0R7xzQJ2dS5r3fbFt6sVEXHxoAOds8B1SwDWrKIc6gzQrSERjEZi/bgMACclXjtd64U/zeOCsT+VqvouzV1IXgLJoBUyggIamAps4WruMYGXNNtVIxAyBRrFIHNrWBIwAH5Fet802BXyMwFcXUDBxeR3bohBUwlsW9AXAAczajAcsbq6v5QhkMjDXk6dnIDltjb3RWo4oKxS2bvWxMsrvIsZW26gSMAefCxpiTMr0LADTN2qzWmqqwQGZfHGytqVfXnRraBijfGgDPE5vZe9UtJHRW5418bEGxjB1oBwhFn1Y6dKN23d51adqkiE2gP6u7MwgGMmdbRsOGZNeYVbOGSCmTMTnqatW26g5d5Oul8Rdb9hEB6I1bKzSTApmcX4NVlG4oM2uredid5xgZJ2Sg2sY0gXuK4vFDLedJjVVksel7t3KIz8xKM47VKuUMvJJFcFZh5tmULXDj7yg7QxnHz2XoEeDlApIU5LAeDm46oF6wDq5XQGjmRSjg2PB9Z4QAACAASURBVH9m65ux158O2q4v26p1rDpNDQpixkClZl5pOoRlO00KdUvmKhCYRgJgcqHhMIJADfU9jTaRn2wVNgpSDVqvgb5It2t/r25QZA/RfDEB1AgRDvNMxuSAnaxhKtAeS+vODQ7BiCp1B+AUVtsc115FsXeDgoqVmxjqdrK99tSBNjaqmKeekoOmEvVqqVV7ZMX8PPSeN1W51ojymU19ciu7W1qtyWldGSKENSzWs6HOJmeXcULTB40WRYWVLOMJu9wYU9E8EgrWWBADgJ5b4gNjk7I7w1SrGZuAUb7yddh/e54nhVjYSDPmB48lVG01QCrl8tL0kNe5/Dq7MdjKdwhLW0O8WC+zgpMaRRZrWO8mwXyCZHH8jD3GYRxLrLXOr2aM2rIdW+AurHE5t5QXSwGxR7c6zu9dnGdY52xZpwGkY3KONvOsbT1/qUsGfLwni5GbRabJc21PJrPXFoDgrKEYNRSA5UrNWDEBvZ6W61lzU2rsCrXlxiAUZwPWPcY9Ks6oD8Bup+16azh3tt+pWTeeA6xrqEd5/bDnfhHjY5ponjhINQ0CK2k6ttV31aBY3nt91MB6L/XDXnUD7Oy12mzdOMSc5f6B2tZZvWKtOFOBZTSEsaTRhpxdogrAl3vN86nnWTmuNM6jgSXQHPtixiVqR1fVObm1Rmb+xD3lIqvZ17RjLMV1jWascEdgjQW2j9wTUtYp19djM92X724SCGv9GL/xPtGMFWpwJ6r7/hU2/TEO8xiO/N/0vh4H8R4RsxqKcpoIALJ3r7GAuFDvhrqXNT/iAmLdzePS8Nfr5yoaaLh/JmV8ng+sb/4z/26lb+mauomG5wDGL88q7kwr3GjFBaoaRmuntt6onLYqfT8/VVlNGro1E0tDvxPNQ8ROoCoH1jft1jUZ+1kVquS+U1ViaT3rwP22wmGgVb/vVeA+4WcUp3jb5WOw8r7WfBhtFc26yme2jNWq8dol3/N5VImfDYBO0xnPISihIwaD8R/OARzvym4E3Bc4l8qeEUOo7z1OId6Npi5cXA7zTkVbS2Otam5IRtc8nqmoZ+1Yc1bYjx9r2J9ou5m1G3HPwIOkUjUNKtpJE89kQ6N5T3MR4561uFbPc0U/q+hHNX5GQEbP0RTOTOZy1VwOZ0v7FsHtS4PVtJWKodB0oF67GHe5Ucfq9IhjyOPS497j6QLe5nuym63SfTs3Q3C/deMCzSrJqtnPtjS+pExpmltoOOP5IX4m4kvyc2k45YQbiu8XjgvAySHGf9w/tADgfCGW35cKLBVYKrBUYKnAUoGlAt9kBRYA/E0WbnnZUoGlAksFlgosFVgqsFTg7gp88bf/VHg6AkyTKix/PywmA/6ygTtYbRNKH+eqpg228w1jbx7D19iUDuVsbMDdZWmalBtZqRG/JzDKplz6+bD2zb/ivQBBFxmzAZhQzwJQ2BQMEJIVmE1sPAKAq1Arkxk8zyi62PBDCQTQZmOvtsLQG4vJVjCdnpWEAYkHTQMgt1WJ4rYg47W3KrWqUOAFs0LBBrho6iONIwocNmvZsKy8MRxZmyibDq4TG/1AV4A1G7hzxYYtwHFWObPBjLJyrbpiI/1gJ0I2xq1MYUMaaICiuQhLaavVhr1Wq42VvNOQvFutCOs1+u8oOXlfICpnh+0uSkA2ytnQRIHMdesNLrBQ9iayFa7ACCBrWN/mZoHYYA0bW1vBAuMTvI1rFrmrwJqcZeprxXmWAL6V9ru9gWLYKuYMymRFDlqnRh5bscHPJmwAhHiP2CcPmAu8APwYRgEx+X7KImZ/nZ3nfo89cNg8ZlVaVvFyDICWrFRjTuQN5bzZzM9mAJPnAD93OIRaNKs2c43yZnRWsUXG8ZTUv6WGbu/xY/ton2uo1AAI3dTYOrPg/AA2jG2PFznPc9U0arlGWHVPo+pVsuNOuZ5dv7fCPWB4o/3O2/FqtwCFLqbgTBb2xsrhUPcDNAGEd6z2jesordaAsgDvtnQvpN7gIQB8DXRWNIvYBnZmLgZkGmdAdKgUgckDcIvzACZOtUoU9TPfA5d0qmhOUJ0splH25s33Qm29VglYHfcqamp5iM34otBux/yuRK+Hmwoq5i4AMlmG27YTSBlwjffN1rU5PzJfL64nXwBR/g0FL78ytApL8FiHUMrn5oCwjI6mlAz+I4tV0ajh5oWoBWusc4ltjxt5v4xJmiKYp1hw8+U5k47VGdNkniaVWgbAWS16AfoC0hkszijbO9W4BCQ1aTfQIBL2vLbmnedkw27/dY851oDIdo/cYGd2s/oOo5V5/L3gmvJ6QEgC2D7vBBhz/YauUw9IbVced/zMgYYGMl+pC5CK8QfwakPxGpavHE/EFHCOjOeRcYeSc+oN9xgTTYHNNiCXOdI7S51lq6mO1Z1i6d66cYh1NtZxDoPGoMgYZ6wfOuBf66xyN0hwPtOs/f5M26ONdnuy4wNg0gQEJKJHCBU6Y5oGk3AlphkEkDersNq7D8g1rwx953JSUfELm3IgEnMIEDxrxXuNBzdehWNGQFWvUXQBJUVsXpuA3lb0JgCVM02BrTTCeCZllbcz37nvhbqbcYWiPTcKcI0PXaeuH3Tp0iXXm8/MGdCrNeMHG/LIAOdaUSc3+6QGrry22o0hqZBpRqiqwuOZMUeDxt1jO6+p0TjEdcBeGuAdSmCON2IHgMrM62i0iDFm+xGGSDR5YRXchxrY9ydyrMtSh545Rx2xQkcIu0pNJRwn93lALg0qPHesfF8EBgKCSaNompVrYUvtsdeIQwNNKts+7NXtrsC9NJ6RsFgocQOhicaNHzyaYFudG9Vo1qFh6eAoC5pgCho0mpNopLGzCesca1k0CNAbVZN5X4QFNnOjgOeyvpLNzGczX0aevQrNWLzTV8HzCo1lQE83Wnl1FdOBA3PGLg1JXsMZ03G/pdmMJiTuHS3uDdNB+2Hn5oZNs/WzEE09hyHiGlrG6H5QLZrJKg1zp6IdVbUAdae6q99F4xr/NpQ02gVktdq/WGvP3HakRMo95xkwORzww1mJ6+e/BGWj4SfmQF6H734+pRkh7uNhC879MNvje/1MzSteK3mmYoB5jYr839zUcnfTTgbA2fY+H/NiAb38v9ZSgaUCSwWWCiwVWCqwVOD1VWABwK+vfsurlwosFVgqsFRgqcBSgaUCrgAA2Ha9BsBJvZM2mjMADlDFpn5SBTk79ULhlu1TszoOwAHyDA0a7xkqHTahvZGabPwu1EuxsRz7twDIUMv5NcCRBIi8s2syG2oj230mpZ/3RBMU9IZoAdwMJYa3MrFyDlPkACaoHa3u4+9sfPO+bPCx2R4bo0AjIFLfh/IxgDYqudEKK2fTshELMUib/ChnY8MX1VIfXM0gAFUnUHDSiKpYWMiyI8smdhsKZe/YJ7tc4EqPVehaJVagfKsG1vZWdwLbgM9NvXatAIcollctG5pAIyBayGvYDC2xtgaKYmvKJjAg2yAi1FEcH4q4CcAyTYYrQLiSTXBrl/wJ5wCCTdZDt0/gNMbC+aYroDVZfAIOcgYlm7Nckxq4lRoJciMA1ymUYEDKKEUot1Arxt87LLSbuFaAaD4zgFxANwNIAGXbasd5JvWXAbZtogsrBrsJNeusOm323g1x8xjmeNz0gBoqQS/+Dqy4c+eOYd3x8bHhRwbIWfmZ1XgXOdahhozxGDW0DSWNCQZk2wQNTq3eMkBJCt2mnlU2o3Y9lswNO/gey4B0AE27xhK8d61Kq4vNyDQbzLY67LE6RnUVauIYmwFzyFSsAczocLtoDmhqNvMBG9FggWqc37HuZQ503eTM1lD1oQ4Oe/Y7d84CMKNo8/+phc17VvQFTJ3VAbkLaQvQRE3IprqzeEsd9ge1VeMxifLOTQ6Qjpl5SNMC8HPS/gDoApKipMVSOTUllIDondcBz9Vqpa5DQcv8TKLllANpIOY1JNvVR/NKWICGepsv1Id8BeiL79uCPmVQ59sI48JNB1bcRcNMNMrEa7nOuWHB619qGMngjfmUP9MZ1glaGSySD11VFyq3BGL5bDJNs7qNCucxmE8YpWjkdaOkTOsPa7nXZHLGVwa4jGfmlsuUICPrgIH0OXDkWMK+nPczwGVedqF0xzaVXOW9Ve2MBeuGfd65mcJgcbdzLrpba2aycIE8rOVht4pq0oAZ4WCFDbJN8t30EPcUYG2hdbuy6rdpCs11oQPrRTerLfhs6r2XAGiAMa9Jaw0Hsj8ZM3sD4nYFoLKU2p/P8dKUwZpC80NdRXZtd5i0alHGs1BjGd57/qxXW81TykEHzqGIJdt86MMxwypNVLalSkCcYXLYaNtOvwGa7QwWPVdQC2PzO4eFMcp9zt7glSgCoC33x67zvSdbgW+3W5+GlYxJiZhhLspGXpchrNc0bJBXje+IoRCPdSmuf4yeALCdrfpj7kfTQ167eI3hcrrWbvxJ4/ZcCWkHgxj7uSGmbQPY8ZUVx3c3X8S9AJBaa3BDCdcrVNx8OdU3wcuA47Hu25GAue/mklk9DUdlpTWAmnniRhXu3cxJoDE1JYqBRiuu9Tpl0O+125/52lhtP9CogJr5YOcQACpzhrUISFjMx5pG1q3bqrB2dhwEY9J02mMRp/6Z54FydvwANtDTSPNNylKuUCZHRAPPDqidx/GOirpzM89AVATdPiWNEyiFJzU0hhHTYAg9aaIDoQ4lLetGwzhybnLYyPNsQZm4/9Muxr3QGeOsZ/RKiBiIaCxCSWznE99TAcI8G2BvTSNIOANMdGmgMk8Kca6VlfFV5OvSyNFWRBtU8X41z5C8gnlQqOJ8BJDfq1nV0ZdG7Uy6C/XJljw7M/BiZ6m7CSwagfK9NK9b+Xni7sauuB+kce5mm4DHsdZH42B2kclNbbbd9z0zAHpWx7NGxDNBzgAOxxLmeD4GfmdOveuHf2PZs8w3yOX3pQJLBZYKLBVYKrBUYKnAN1GB5WHqmyja8pKlAksFlgosFVgqsFRgqcC/W4HHfjcsoK34C8fF83zevBGcwartRv2PAUj5yrmTbGZb0RqUxMqaAGuhGsyQIjbe4nv59d4STJvv8T3ycsNGFbVQtqPMwb93qzS8EZztVr0hjuoXq8GkmGK72HaUfAabdQExeA1Kn7AldgUMdm22mwAPm5N2ixZqp7CF9UafNx/ZoI3jBljHhvSoyVa7wO+wSY5NwVAlujYW1QFcgZn2IXXt2fBnC/bc4jBBVC4KG7gAigooi4poRAnMBiSqZRSWpQ6HM6su4Rm2Nx0CbvM6XxtUPVbTkMVqEmigyCHaLdQ5yqiMQhUN3LFFtWvBxi7qzdh8zcrHC1va2Ng9B0jYzGLpawvFypbCh+5wDiCcx2h1JBvpAbCy7ee5aty1C8AfiicaCCI/EijoDWYr5rBgBVxmCF9os90EpM020zQDoKoFRiUL6AMKREO9sG7M6sesPPP7O7uWJoRaHcqopAK17bHVyyiXk0Usds+pNlmZFO+RmxWyGj7mjZVEbdg7o/I2+C4B+ajIkNsFBLLyttobgJnwsBmP+ikp58kuDTJJznEA18O083gtBLyMjGarxgEEbhQIT0ug2NEG8IV6D+CCki9nB3OtqS2KOK5Po3kMtSOb3yhuS77v96u0OwvQWgobb0AWalHgWiipLIRLedoAOKxZyefE/nbf9zZINfhkvAG4nbu90owF6oRqDLiDZTtKz1A0GgK7eYLziTmNdXqAZ2oSIAZI7XEE8KmAVvvkGACcuYABeV0JtSdK/mgWCTeAyG4OZ4I4n6zsNthNiu9QqwEAcAEI6OaGk1jsQr0JPE/jKqvRaGjJzQZhiR+AI5wNQnV7npmaMrA9zgDM5ypjbHL5fF5LywbwNYA2cBqb7gxDWqAaa6WPtf8GSJsbIjieUEICIiOPNbJXoyHI6tiUsx5wOYz5M4ThGuZ1/3w+2Uo4PF9P9zup6gzaoHM12eNktMKCmA8TNKtWhUtBcXDmaRxLQHFOHtcDRN8jc61uDY9YxkuDNBvlumGGhh1yr6k762Y0Z7AWhlU49bEqXajjQ8WI00PbJnA5Ms8Adlx71iwaIwq1FWrNRrvdXlPRR3RAyrdHNWnAzf0It4ZypWKqrNo+DGfpviOrbFGVRrvAhY0yxzkNgN7IqI4s+oCnGeZe3AsjX7frOyt6c0OO3TtS1i9wq+NaD4NhdmQCT9rvdtpuN2nckm8dax7/YMVlcl4I6+doiLDiMzWy8HfyyeOenhWVAd2A5IyVULqHlXS2zo05FM8BOVs45lZYl7spxM0FNBc1tr12M09qzolYilDQ54xgTOxZ4x2XUNVeRzxvmXtN3G8OXYwFq7JpKvG6S7zDxmvNXPaxjth9gaiGjSo7ZrD+4JZQqmywZ+hsrz9PW01Tq3F/FmMPO38uJfdr7tPzqBXzCFA78xrOmSa3dO9ziCy53zQdRMMbx4/jSLWKMYXBOOOjagY3L8x9rVV1Ke4X/d5K3dmOEHx2zNd4rAnL97Brj/t3LLS5YSuU9obgwGKuPY1KBU4Wp7bKL3jOMHZnKEzRYDRi/0/tJjVrrKALNz1E4wtAtHazA3CZZzg//wBS/QAGoI755nvhwCyNJiCuJybeMSwC5Ft97p+J5xSv7ynfOjc55DGRf8+OCxfgNp45aGxyQ05SpMdoyg4JF80v8YgUjYlhPx7PadEIFA0Nfh4EBKfnyXjWiwdjvr8ogHN1l9+XCiwVWCqwVGCpwFKBpQLfXAUWAPzN1W151VKBpQJLBZYKLBVYKrBU4Bsq8KV/+CNzKHNio812lWkDO0OOeEEodHMW5N0bz/wcG2FZ6WO70HNF0QUQ4H0NgJNFZMC2gHzAyAAXsYEY6s4AlSjuwog5wMjFBniCMlZ3hrLDWbxsE7L56uNmAzvbM7PRmv6ebAD9E2QxJlVbbBiO3uhmk9K5bwlsk3VqkAy5Ix/V9ohYOzdWrZEXPAFn2RjEbjYp4PImZAaXbPDmL2rlmhiqsyEKuIuNT9SZs/bq+zONU6MSNZxzhbEJjtxYNkmx2SUXk+xg50sipZmKlI05h5rTOaRkIYcFZ+wIp41NbCKtKqVQKKo4JqAMFpWh3GTj1pvHicLHRm8aGWzaY6lotRf1jTw9oKbVYbbtDRWSN3Otss4qnqRANiGM7GDqZBBk0MVmbbJtBJ4Y4GNzHQDCKp4ECDw2rVAMK9LT3c7X8Hh7ZCtrbybz+gbo2BF7bDATYzDGXIzNtNHrzenIdk0Ss7AbdZZmQMIM9LIlKMec1cm8ivfie9iY+iuVnjohgrRqqgcuYUnKpjifie0utt+oyA+ayGus2WyOsRFemQDcpMp39wavb0IlSjaqc2V5X+Yl9cib6nFu/Dsqx5YMbfIX+952w1iHe567gwO8yNhhPBSaBiAGG/WzmpYx0Wvf79xkgH1uXWKRHKpprgnX2zbMrmGAoVAaYn0u1eSulpNmLHyxZC8xSke517kBgTqgZjMco47JchzlboylUJrzWYf9PuBYgp7UKqt5AVC2jmbeRC9GbNRPYQPq/GHWEDd3xPsZmDr/GTvvGINuoDCUzcrtnL8acJbXrlZkEwfwok6hTkyWCYyiBB6cuZwAQmTzhk1uBgxWrDFvDbACGvNe2RqaoeTxmt4zGmaoVRxzAOuov61qsa32nIyMSmyQrfrG2j41YOTPzmAmVKrULSY6oJhxldXN2VrVc8JWx+EgEWAYmBRzx2Mh1SEUq1y32u/bOwO1SJmgqAtrAfGAqAw/7GBjLKI4HK3gjLxvpO5UEEvlWD8ncqYtix0NxGho8IjyWhUeBsIil3GJahFnB9vo0yBxiMRx2/JicQvcCntp2wnjpJAAdYCfHHVQWo1MrVBYco8bgO6G/sw56x3VcmwzjgvR3NRPNCpEXYeRRoajtMoEZHTjANCRsTZGFnR8bjg6oNjme0dHR/797OzMkNQ262meZSvouBb5OscyVNLQkWArc59c6vxlIO7XxOe5mSApLrOSn3PL9+d8m+VnOa5YIznPXqs11yCUync7KdiuOWUUX0CzAN12iTCki0YKj6mGOIOYJ/nGE8cfSvtQcBZe21Etc69qsQH27Wg0+K7XrcHhNETjB88GjjoodwH8C5S2tR0XbD9fSd3+oLlfqyErmBuGhrDJJ8hhPpUKGptQKAP4ye+lMYIIAt9oPF5xG8HJYR46g1NspUvOx48B0UhAs8PYOWxCZRNjaSSLuBxsn8x9GLV+UeHggYKYZgdcPAYhnp1oQKqbSP518xQNUzR3hWV0QNO7c51pjGEOcb+kEy6a+jJkDe0+UJmWhEkFaz92+uRnk3HN88+BxoxBRBDTONT3obj2dVA4dUwTz0N9WFrbzQRVN81UNEzF+sB9aqB+VTgK8PNYWcdrYk3huTCvU8ytsBJPOb5eXuNZICt7L8byxfOinw1SxAQnmxvZaMi4u6kink3CLYP5ZAiMapo+PDf6xfOS64rdNOfsRq9otonvS+/+xGeXPcvzVWX5w1KBpQJLBZYKLBVYKrBU4I9fgeVh6o9fs+UVSwWWCiwVWCqwVGCpwFKBf68CX/it/yhhvLz7F1AjA7G8GRaqrpTna2ARMDZnXPLGVgN7oz3UeOzmxaYdgBhL4Zzpe6H8iQzYUIeEEpZ9/QQSrMjKiiEy7C4eAa0Utmo1Nvj58iawgS1cFHtGNhgBzknFZItR3j+rfgP8hbVgtnlGyZyhAcAAmAZc5nWAFW9bG9T6WG11C9zie6EwBqrEQYS6yRmkwC1D1ATRDTJrq3eBS94vvgvwWZFpB+tOw7DT7BxVsjDZtA5YGVAg8kuzYtBVn9jMTwCYzE+rErHEdYBwUlVHrnFs7qPU5POBgV1Yl7IhPQC6OfdktW0VLewxYCqAgNoC4yJPMjZGrUw0QGt0OOzDRrYFBES9A0ilPGlgZwIGhgtJTQNIoJhNSwYnMAaHbmoVimRbA2cIZsvLbGFaWG28PT7W6dmZN3xRO9qCFfBoEW0RGZ1YVDbkHV/ktAaru9jkDeXlpFXTBgwbRr8/tqiALquBklo0/xmAxvesarO6y20M580LtmkFrrXYkjJfyCQN9R9jAVvjCjhKFu48qh+wNUZtvHY2IzAHNRwQFyWb860ZA1VkcoballrzbwBp8lV7WwAHyGF+ooCjtpH9CqSwtauzXcNi2ibuQEznPZM/nOa1pWQxplGEobTmvYA0zu5NttE+BueKM/ex4AzYwXzCArSHDaCEXwPNeI/COaqpZ0OjBlVtgu1kS1rNGmq/sEwmd5gx0oR9dEMjRNSZc8r5pJFmmcC0rZ8DtMa8DNeC/ItrCXze7XfnMBYQDNwAvu4Pe69l/Nvp2ak/03OS47LKFgAMwgQaJEjB+IbGJCU2zSVZRU4tQs0dkOxc+cvYsi4u1M8ZbBguJPvSNUBIhS2XDcOw6sbivIvMWKvmpmii4PyyCtNrBNA+2UdnkMu/Z8VuXs+zspljOZ8nhnfJphfFYmqGyBb5OaPWYzyde+SrT6FORSVr+e6sHcrnsdcauI1KE4iFrTvgjKxWGmSKje2+qYNBXlIoTiMZ7IdQclYBw5kMKMiZg4w7GhewGeffG7pt5kH1KqncaaoBMGHrW4XSj7W9pJECUD1jlRzraFikh7KWenqucF8z36eJhaYVICe5vaH6RomKzbKbC2bGPxnFKGgBxl003Mys407jTg4KfG5nkFrzs17vL9YnK2Ml7fdhpZ4bHXy9UkNKnv8Gi2l8h/I2gGeEM0TDFDcx5sJudxZALVnZxoNC/Kzvl8BdVM7WeLPeREa5vS6A9Sg+U3Z0dlPIzQXcBrNqMjfPZAVmbjrIbhkZVubxRc2pH01OsTaFkj51PogsYsY1DQ22NsYGPsNmNwIkx490PSIXPtYA3ga7bRUn6scTNe1WVXnZ8HGY92oYQ8ybLkc/RCdZUdAkwLq/d5NAKPSjluPUpWYImhSSKp5nAxptikkVSl3R5FBocg41edez6pnOn0aTBvUzQBo3ka3aFeNo1NBzb2YdYc3iozi2RjXXAWt04DLzhnuyG0HC9WLs96k5oVTBA4Ub3FgXcHq25UJEavjYwzGADiDWHRp6RhogilEtCuReOqCCbtDJV6pGsuhnDTxrYbnNGkkjoNko9uZEPXA/ommmVjkDgFnrUctzT6K5ibpgPo3jCG4DPCsAqjs3VvhapWfPrBbP4ywajMKVIa+R2eEgw+DcMBFuCtnePGC3wS7OGM4MDmCNGt/Pb26S4GdouIvGyIgDiWgA32Oa5Opxl0o4NyjyM+/8oV9b9ixjIVm+lgosFVgqsFRgqcBSgaUC31QFloepb6psy4uWCiwVWCqwVGCpwFKBpQLfWAEygAPyhgIT9UYGYPGTsaHIhqHVZEmB641QbwSHVWlWWcXGWagxbOubVJlO4k2qUTba2LjmC5jlj84A2L8HkAnFUFgyOwsYq0cDwLDUDLVeSCoNFlPOqIEsatykHGbzzhakVheTecdxh5o09FnZAjs+E6jmTcCkZuVQrewwPQxbWUMbvx7LRGqQ4Bb2tqhBXJ9QvAJzAWZNVt4m60tbU6OI9TkGVLENaKqfVatBxENRnJQwKIysaES9N4eKL9veAiDCTjQ2L7EhjbdGEYWtcFJQWfXcG7CRX8hmq8FyhY0jO7jYjwaEqmo2SVHCAZGA6kkl7tzo+PJlSGosX1er0GKjnY1arndsMgd8i9xa9r9JIwxrSqvCuLaG2+RnojRtXGPeZ73aGIgaXE/DeSZlfE5WAQUAODk71dlup/vvuy82uhPs84Y18Alb6ALldtQ48lnDVpiCWfGcNsv7Lo51s1nr7Gzn88UylVoABbPlb9ZPZaUQOZ3eEE7gPGBaAHLnoq6AAahFw/aUjw5FG6q/sGTHuts9CkPrDfV+6tSPKMKMcAxLvT0NpLV9OaCL6xmNFbaFpYHAakRfJAN/Wzp7r79zHmh8h/FfaL8/s9238JIBVQAAIABJREFUIUHVqF1HnrW5G5AHhWnKmObaAoWYAwAAi9Jt4x7AN/LFY1xjC5rVUVbVJ7v5/aGzhe66WWmzisxXoGBBnjWARNgD16EARDFtwJkAFOpA23KGVTLQresDjq2c7xoW3AbfzgMmDzSgF8AsahI1PLezL0sDNvJ/Q8UWDQiAPwBAqDKjySGaGfpze9vI0o7mBHJGM5CIY4xrj9qS17qOCa7bYtnqxwCIoTBPOZVAu2R3DngOG+awRY81L2AGDgDhNk9jDKpEwFGcO8eZFfl8FkAzYNxFXvHFvL2wK/f5dZ3PkbmYG4P4O8dk94OkGGXuWPma1pisaHbGbFLy5cahEgvXutCOMTtN2lYgplBYH2jcqUu1HPcw6YT4UBwiuL4T2dW1x1y2Z+WkgZC2Fg7Jp2uPcjHuGajKB60Yf3wbi1+AcH3s4+p64CdzKCyCaYBh/QbgxXUkf3mf4Hi6P6Qs+2hQOkQGdxG2xQC7sA4PYBnr9qiRccvnoH72tUv3WppskqtATJY5NSDQ3IFNetxHDatSnEA0BASQzs0L3C+cQHt+/w1QlZuFAgCHmhybYDciYM1cVur6sOiPcRLWvK3nynSuNnYjj5X30WzgZ4PUCMZtIef4uqEr3b895pPLR6iAQ9mbG8v+XQCc7+/n6kzXjvkUqmLbCn/DfT9Un0FmI7v87LC3/TPNPVTOFr1FYdcHAgQYG2FW3qguLmkcb6kfXwsb9+FSeqvIspWfbRgM5Acf4j7RbJwjTQPCPOdIhXiOYLUCoAJCsSEfUaoCKq1oHiQadMpKPRnVqYHADLb3Gbru3dRrcONZ3K+Z7wDV7sB9ntxu7omcN/cHniGmaJwB5KIcto1+ZCVzLI5K4Oc9pmmEAjaXjngoyeV1FEGhwa4f0dxQ0ATWlwjiNZA7jBq3L4ROfm4LVdOodsblpBJ6XsNVFPbYlVv5z/oe6nE3/RDEbWgdTT9+blE0SNnBQ40dH2gqq1uyxMOOmme3mBLRVpibVnJWr+2x3aAQz5MZ/OY1ODeceY74PhCW+fGMkVTxqUnFax3qfFw0UtxHqNNZ76PeVhHT4JOaO6yyP1cI58iPGG+LAvj88XD5w1KBpQJLBZYKLBVYKrBU4JuqwAKAv6myLS9aKrBUYKnAUoGlAksFlgp8YwWwgM4WjCYyhnsJOISUIym2gE3xCJYz1E5O7zg/kNzBAL6xARcbcQGCQlUUyuEMdvOmdN6sC8jCqwC1gJJszzdbKcVGt1WuVjuG+q/2xl+oWG1f7E1S/p4VGqhSV2pqgBKAEBjSWdUVgA/oxUaqnMuH0siQB8vikIeEGsonEgCymLCFjvw5q4uhCSVwNGL1YMaV4RqAAqiYnIPZoK3YJLVRacAnFRpQiFoJB/RMCsGZLWogNWpbFJopAxSr0xJoQOYvqkHAITago0rbA6OQYsM+FG0oq9nUB7IAaRALt83a1wSQBl1kE3auqR8ejuvY1J5QhLI5mqwZx73G+bY2W8A2m5/UGgDNsWX7zQtgxHFlFXcGqIakJcrc2FjNqmU2g7cABW+yY4Uam/so7oA3tjiOCNIEewGI0qVLR7p0+dKFuhirz5STyuvZdAYEMKSOtlvNQyizgXaofyMIulQxxsY04/D09NTQL8PgDO6y+i5nmGa4ku1MGbV3bzZ7/tylFIqsUZShgPls3RoNCQAz56QCoAGAjE0rpAP+oSK25TBnN0fNB9Jy59HqNACSrb9NXAtnqnJtVsXGMIEx5fzibu8NdXbfA55z1KGyb7ezrUdRHTsbF4hYzGqblRA7wekNgKe91jiSatRh33sulHxOCbA8qG4n7Q+natdrzWT2CjCaLJ9T5iP2yIxP3nO1rTSVe41TqaGrNHYBLNoa0EOOZ6+xnOw4DUipk2oPAI2tadugMEuuAqrVtse23t0Pt1QDNNJmPypcKxI5PwOUsA8Op4AAWTlHmrpbyZsU7Pw71w0gYaVnUhEHVI58a5o7MjgDQtj2Hdi03ztzN4OwbJ2bLXrNxa1Uxe4Wy9hYO7nGu0OGSvGZQBHGNJa2KI5Hg/UA1tQmN1mUjXS2P/E8z6ANqBKgFCga0B9lOucVx5TgpDNmA9zZIhoQ7aziAFBZnZzXfn4uvz6P/8gLvlAy53sB8zwybFEjR9NFNbFGFtorrIxXU6uyj8zeoR0N/nHcXc+Nbve3QyVYclzkoQ7qnGWO6vxI01TbUhyovG6ZMyhVe9ss8yaA/G7Xq9VaNfeCelIBBBwji9prebr3YUvbjbtk+78yBLQVcGoqYO3lPogC03bcU2+L/rj9BMi1wj2lDdDewvniGlAx/6Y+xhhrD6rW1AQFHMSKlzW1qZlv/I4dcawBfHENUAZvt2TOJnXxNEYDAvAqKcFZ72kyQAFvwMtxOpc77t2G0UVYgVvTbwVzto6+C/47377Syemp1ydcD2gowdWBn2/bOhTFfn0A2GyNy79lUJatznmtm0KcDw4cT+4fqQEnrNBjTlhBzbVhnqZnB9wyOI4XXnxRN65f1/HxUdghUxvU1etNODskEOgM7n7wWovyl+YQDrNuuQ7YHrNWXldZ7TWMr/keNfdXw8I4xVpg3w+wJPO8B/RbfhsOIDmDOqYRltC9JmzCD3utGDczWcNRlwm4WzYa9yceHwcaVQD6KrUqK7VYqKdnoF0/qkepvk5NGiRd91jw52gC1q6wi2YuoH6m6Yd1mJxsHw9uDTyrkDNMhXCHwMFknrWqtyq1dlPEqDOVLapjGqdWqgqel1Cs76z4LdfA6oNq1p+i0WFGBYySuVPNo1TRqq9a2023Nc80NEjxDEOjBeMu3CZ4XqMxI7rmSnVjp2FCzU92vUeEM+xZq2zWzrMc9tLkOAPMu8HPaHk9pfg5e913JXLJk/I7r0t5beN3jzereUPB7ueE1MTBnB1SY2G+r/vZw7Ee+Vk2tUjlyA43PkSmsWMkbAF94YrDZ77rh3992bNc/odrqcBSgaUCSwWWCiwVWCrwOiqwPEy9juItL10qsFRgqcBSgaUCSwWWCuQK/NFv/PDsTM6Uo5c3z5wAl7KAAxdFfiH7392h0MvPd/o3f3RLZ/O36h3f9gnduPcBFT2b85UGoEoTCg5bLYbuMCBuUnE4Xzdt/FZNHRlsY1jGQmX8sGf1RSiKrQR2HumFQsngNOXsWhFjy9nIZqzGsKa0LSOQxnuiKHfZnCRfMdJ2bVtahwVySFKTWhG5I/mQRaMWaDBKe6iogQBAip1BiEUffyYjlE1B3n0YdHnXqWBjfhhVoSA9dBr3e437g0pnYJa2bJw596ZWs92q2mw0trV6FENHWySnGoGBtiyWOj4S9QoA2Zaq0tAhvQJCox5i4xR1V28FHTCKDNWqaVVDnIZJ/S6sTEPwzaZ1pxqlKEo+QE2yiw6PRPs9W5c0AXCxK6b+KOL6QT05vM6wHGxFGfnDUmWla4wwwFZWhgFibJds681QGrUt5xFAK9Q9WGXX3lgNi+tQixnIvvI1/c5v/O96w30v64d+6FFdOib7FZANUOe6oqCM3ExsNVHock7r9TpyN9nMd4hw2GEe0DXVG52eFPr5T/0rtZe/U9/z8Z/QertWU0Yu4jA3OusGTT0WwwEmnD9oVXPYJYcSLn4lWauPm0xdW7aGSD1sPVNWrMGfc0wjN5kNZO/TAwKoBSmJqE2Bom1rGEY2btLw+vtlW9uD1pvPqEmn2VBkb0Vi1B3AzXk3K84VRVwCrSVQtNYe0MDm/NBr2O1tbr4qG62ZE/2oCcvjs9sqDnsNu07D7qDprNNEBimAkF9cR+ZL1ajcXFEF6K1L1duNqivHOiOzeVVqXLfq61IH25vO9E7EGORsgMSoBQG2yZqWOW9Fb/oecxolGjBwPw7qS4Dv4No0c2WQMmBNXWMhjA1zgEfPC+ckk8UaSrEOWFZFHniDPSnqUrJWmeiltNnSLIG1aq/f+81f0x/+/u/o6LDXBx56RI8eX9Y6iK0m1OdYROd1hfE9JIiFAi6pjA2PITgoCYtRT+9eUPGo9FN/4Xv0hiuDJmAJdt/ARVuA92qA64boAVszYOCcgLgeFwmU+aRQrNYrPfXCbf0ff+8Pde3GB/ToW95rBXhdAss4ik6qUL6tDFCt0GO9zTb4vg+EitmNOuZXo4/d4DDkm5FHnaA1vwMK4xhz7q+1qHFfSZnKYZEbqmbGXsVoYyygm6wKFU0VAI91fOSaljGPaxpHQlHYAXpQA9redtQaQASw68Pm2XPR02qyIt1zFsvwYVYDqOlHW7/bjIHGkGHQcLaz1TQjg/npBqSURXzGnFyvwp4ZZszrmkojayBzabPWmCzHiymuS/aabVBEM/ZwM2CgYd9eUEMW39a1Z+4Z9KbrSxNMVk/6HsF4nCcDqrBAjrup7aUbGnYmq2KBUcBxgHa2pPeQQH1Z125IyIpsfidjnYYUw1W7RLDuhtuA7wG4aGC/bNBVx3rPWERp6THCb6NW2KLvb+uJL/8TffCtlf7in36/+vZMOxpH2o1hYAeI7wO82WS7CRvrDOxCVR4NDXdnXb9ya9bP/Nw/1+3X3qYbD75ZcxOuFdxnIZZuyqJZBIt50XgVANrqYpY0W5Bn9abbqjQO5IszrsMZIK8PKMy9fqe12rEJnCQNI6k5i/s6P4AKmsY0N9EYJEZWdrHfGwyXVWsr5iRejcxbVLmMH1T+XBPmnJ+P0hV17ASPEbNa1LKocxtUudHgxs91A+s6TiKVGp4dWOMYQ34o41ZQeD1mHjjywNEaNEOxpnHPq9xUI4TtNA95LqWsZ+zzUbnaTYK5Xaik1hwzz0uMeTp37M8fIB218X6w/lcrbeP5jXviualCKJA5Ro8tK/wtdQ4L/yEaFOy6QpNCyk2PNSMZ9yewGvER0SCTHR3OHTcclRDPfuHcEfdU/1x2VHHDDs+f3GPi2nG/8rrFMxPj0ffeQUfjTX3Xt92j937wPq22fAo29eSBJ/V6apL0IE5ZwNQgsuVjDDHH3vvDv7nsWS7/q7VUYKnAUoGlAksFlgosFXgdFVgepl5H8ZaXLhVYKrBUYKnAUoGlAksFcgW+/Ds/NmdlboZtGao6bzNt2NtGFGVrjepQeu2VSY89vte0+U594CN/RtfuuVfFYH2rQaUASM7BTKoLQCsb5WxC2kIvFBO2wkSJlAAgoDlyYONxLzKFQ9FXA2TZtE4KZW9wW7UWSrlzaIHyB1UJ78OGur37AiizmRm5c4U3Ub1ZzEYuithsL5kgp60H2Tsli87SIeyQ4SeDGh/PqIKs2tuvSSe3pZMTDScn6k5O1D/9osbTM39/BvoeBhUoYA+92IN1znBRqCNjFcXTeq1ys9LQNqqONyqOjlQeb1Udbf338uiSiqNL0pUj6dJG82aladUGAGTTFZUMkBhSDBC1hW/kN8KG2chlg3bsyByUgBNsLHf2nowMzXwNxoFN5kYNG9H9rAIVYSUdStREXFpy/HKmLXalBwNgW1WTkVk36vEETSoq9p9tCW11Jxu/07lFcQQ/x6Z9gNSU5ezxEZbc2Q60vvWifvbv/k0db7+qP/EDD+noaLKKqQCeTSjF2YjP2bYAoYAaYUcdTQ62DUeu5GuPYrrUzZuT/sGvf03vev9f0sc/8eddxxnl88Tmd2votLbCD8ActbUqGWvb8w3ni3xrlNRWk6XsTNtZu+EhjiOrKFH/Mg7PrSht1cvx2jT1XBHq+QiQOoweOyUb5NjCAgi8Kc4uPRcfIFPqAFADkg2TVtiZc5woL1FoYW2J6goFPWrDw14FzQpYW+8O0s3bGm+farh9ou7mLc0nJ2pPTzTeOTUALoAEh87AGWAGhHBuMcdQAhgaNeu1AVl1aaPi8lbjdu3f6+tX1F6/ovLKsbQ5ko4uS+uV5nXtBoMOtR9rgRtPyEklvxqwDwgfbXnNuGSz/TCNOiQguSbHmWtte1+HbCfFaVJfo3w1/AnL5xgLo4q6N4RuyIIlYxtYxEc3AIhBpzdf0L/8p/9Yv/Gzf0/dU1/Ttz/8iD76trfrgdVGFbVAWQvWaFuDrdDk0QQR6m7WE5okzCCSWozaH8pZv/vVP9TT6+f05/7K9+oN10b1wOJ50Nm+9xqKAm/TbAxNnEWbFZGpoQX4m5XH5hBu9Khcqa8/f9Anf+Hr+pEf/6/0oY//qE73ZxoGLNhh+jtVLdmoNAPU5xbR1OQiJzYgeXzZpz3eP+VCo07NdqzZ7tugJyk687rs9dt56wGYDaMAPqwRZRtrKvcIgBIZqQAaMpHHAIG+CwDFymxTDqSn4QQFJE05s7artRsAhkOnBjtcGl9oRMFCvDuo2B1U3dmpunUqUds7pxpv3XJDw+H01I0Mw9leFSANCMQa7dzkxmNyohGgrVWExFH18Ub15SMVl440bVpVN65qXLVen8dmrYmxVVeeZ4xcr6m+32HfDNTifBnNtQE0ucTOK0alSg1tDx0Z2ZEjQA52uCd4ziZ7+gw3Ab52rHCswUUMQoDNWEvX65XOzs6SCjzgPg4YcTzRAMD91W7oVu7m7OqAm0A33o65SIONLb3tjjHq+Hij/dlr+sWf/R+13v1r/dQPv0Pzdq+Oe3XVet4OomGE+3iAe9/Tk9o829RH8w+uFpEbzfeff6XSp3/tab3//f+5PviR79du3IWqHuveLt6D/PCJuALfN0IhDISzbTcOGLggOKudc0m+9jVAdXCDEGs53+d6M1dpuMBZIBp1mMeNwaobdVLUBe+d4bGHcDoXLL5pzCKrnfXY67uv66CuGN1csupB1TiNRPa37ZK597ousyaUzGXj5rSxOxh2o+CmaWy6c0d136lCRb3faT47U396pnI/qDjt1JELDZDERv1w0MrxCTEH6xYr/43GdSMdrVUdHWlat/FrtdJ8tNWAuwBwG2U+928/bzU69FhfY+MeLiaH5CjB/WREiYyd8r5S6aaeaOyx9ToNOYB46gYENhEPi+qwz48GPsbq3etbPM3hPBMQP4+NcG7hvpUUxuHJ7PxsrlU0n4SqnD/Hs2PcA9x/Yfty7o2856x+jKa1FmeVloaOWSenL+vz//ev6tF7TvSd33VFR0dcG5oLo6EIB5RY3wOwh0kMkQWMx3jOSo+uevef/OyyZ7n8r9ZSgaUCSwWWCiwVWCqwVOB1VGB5mHodxVteulRgqcBSgaUCSwWWCiwVyBX48u/8+JztOQ2a7oKv5ztZCbSiMBorNgClmy8N+uJXzlRf/aje9+Gf1Ob4kpV044w6BilpKHdzHnCGAShT8uZvwgsBy3I+sFU8sZnrf/OGXsoVHRBfNc5FzbaYd2cgZvCAIuvgrMXSCq/K2YZYSLOFGSokNjcjD89SpgB0WCTCeXl/VJ5Yk5a1VYeYdZYaJPJUb93S/NJLGp57QeNLL+vw/PMaX3lV45070m5vQFac4p+LOmcynGJjFMWP4R3/2S41FEQhHQmlL+B6BLDyO+eAgm218sYtIK2+dqz63ivaPvwGNW+4V8XVq9L1G9Lly9Jqo06Vbp+GTSWfB5ezqrnAwnLweVnxy4Zp7615g8RQDAOIYhN81azUVisVQIg+62tDAZVBEPU23ESVBHS3/TP2waFu49o5V9EqnjlUPt5EDgjnDFRqnwFtUoqHfWjAUqtWuU4AsFt39PM/89O6dvlr+uhHb2i75rNRE7HBz7Vjc5kN4tLQhWaDFRm42K/mvFNsuNlEBsj0B29Kn56u9Ku/+Yze8b6/rPd/+Ce0d97qLmxN24039eupV3cAQDRx7aywxV4Y5WNkQttA3Tm3ZBwDEiLTkU1sfjY2uku/RyjuwkKSsRcZopHTyjlF1mylFYBUCOiCOqN2NNjHspXNdMBosoMOJWCoovlkwNgKC9nDznatbN5jQ2tFGxvrZzvt/9Ufqn/5VR2ef1H9S6+ovH2q8mSncn9QcehVDKNW3aRmLAzcgJ4xrxHDM14DbI8pqxpAbktNrIBRuyJO489NKa1bVUcbtdutxsvHqh58UNv77lV1/aqKe25I9z9gu1TG8dys1QFPzB87zNA1FcxA1I+hbHczyYj9LfrdJDl3M8dk2JshbK5pqPtjw55N/Xk8U6NKDfba6PxRKJO9uR315B99Tr//D35Bf/h7/1BX96f6/re9Te999FFdgnPvd6HeDrPUi0xSFKCo5A0qkkI8W+J73AUY2ZfSb33583rh6mv6ib/4PbqyPVWHIn4edWBO2OZ9r3JingDEUVO2VnEylhg/2ao0N0dYNSfyoQc9+cKkT//yS/rJP/M/6Nu/80/qMPc69IAMwM6JJp2qLVjRUgZwyrYElPAZ2YI3RwMAZPmqk5o9mneS/budIgLKsCYHBAkAHk76kXuM+p8vsp6ZA6tqFXnqFYrnQD7AK+YjqzRTDwba03TBWGO9Dhdzr2FHq40a5+FGvrf9cQ8nmk/vaL59R9PLr+js2ed09uwLKm7e0fzaiYqzg2bUvn0njoax7axWlIJkOgPwUna984BRSCYOax7bVCo2jTogGbbgl4/UXruk9tIlba7fo/qht6i4cV26flU6Xkub1urgbp7V0awAVAQkoiREHWz1ZoAw1kXWfFSJ04hfr7m7pnJSvYl1BKjF+pwzp4FXtvRNzQAATGeSJlv6HLWQG07y/dEZ0Icy1oR07bCMDqUp8B0AzH16DOvrpIKd5li7vI75nj3qaLvW7uw1fepn/paK1/65fuoTb5OOdppYb92ARJ4y50l+Lw0a3OsubJ6xqb5oMgsYmJ8PXni11a989kV9/ON/Xe/7nu/VSXfieeBnCqyNWRMRJINLyYuvovHDOlazxpx5zFoQVsJ+oqiLsIROOfU0LNlC2GA71KRYPxswO0ede1A4VJAPyyc6psDQvBAOJnzv4IYhrNq5trPamRlW2277MIdbwZVqrdrPOqNdDxDtG1ij4ObzaOThNrvba75DU9kdN9+Mt26re/kV7V96WdOt2+pv3fbP0I1Xdr2aHiV4gFarUlNDAI1AOHTwnGErcMZKuwp3BhrNLh+ruHJZ24ceVHH9qup7bvjvNKDNq626EreF3k4krI1WtzreIu7vVkBjbc6cR2XPM8+ES0qtoSo0WGk8aOJ+6E6YeB6J7PVYs/NzZ9iHh+Wy1460fsTPZKv6uC55jPtzhlnrdm3gG5EgYcuf3zd/KNeM+AsDYDcNMniws+5VtyyylU7PXtBvfup/0frwJX33d1zV0RENY3GNUOFjow9UjmcaPLDjc9Lt2c+qucno7d//mWXPcvlfraUCSwWWCiwVWCqwVGCpwOuowPIw9TqKt7x0qcBSgaUCSwWWCiwVWCqQK/DF3/7ROeeq2YoxqVbY4PuGbFOsUrE6LSYdDoVuvjzrS4930vGH9YGP/TltL19VrVoHu/YCig5W3ubNOts1JmtnwA3AgE1XoGzEEAaYAnrx2d4ENqhlMzegFz/YYHuK4gSFSt4YTAoPKyGLsDacbLFbJvgKCA3QauvCBNHYyAO6AWvC5RE1LOBwVDP2avZ7bfadylun2r/wsobnntX03PM6eellda+8Jt051aobVB86K3xrlDa8NxABt8QUhGyFVoIajkoEssdOYViqsqWYfBPz9/K/Q9psZYv6FumQrVJLVZu1iiM2cK+ouPeG9MD9Wj3ysJr775Ou3atxs/Vm7wEAAexNam5ykDlXMgRRu1U9QB0FcRBDLCdtvexj5npwnAG72MEPyInFZtjq2mbY9q8pY9euiGHjyvuiz7HyKtt5W9EbChpAM0AylNeUKwhd5POFdWyoacqwO731mj71939a91x7Ut//8XtV6k5s2MN/0C0VfC4b+JXBp+1XE1w+t/ssAVm11V6AJZSI+8MlffIXH9Pb3/9X9YGP/qQ1nFxA7DH5M+Cx9iZ2H1awKVNwt98nm83IbQYkMH4BJaHOjOM/7AHQCfqn+kCy7DAKBM5k0vODsR6qrfgc1KDY18aG+4H3XQVARvWIpXEGsWzEF1Wjw2lYgKJWX68qzftT1f1B67MzVbfuaHjmRR0ef0q7l19V89XHrVIv9ijV99Ewwee5WQJF3qhyxCI9jtMW7TGa49itSsS6mLzYUI5zHSOjO4HCpOTPNqSM+76e1W2wQG9UH11SfeWqiqvXVT30sMp7b6h56H4V99+r6eqxpmYt8j+B4LZINgS2Rjo2+20ND4iIPG0rWRl/XAtnVtOcEGqxGGLAY3JoyeAMO3LGMHNid/Kq/t8/+F39o0//nA5ff1zvvPeGvvuRR/XWS9fUAitRmjPOgBtumGH8obSuVQJBnZuLtW80CoQVaYAJFHMA8q4q9LuPfV5Pbl/UT/6Vj+jypTONTWt7VNTjuBm32DSjvvf8QbkcjTMBVSOnN1S7YW3O98jTJuv4q08f9HOfekY//lP/vd77HR/XUNEmUIctdnnQYbitutr62KkNUMuZ03XjfFdAWVjKx5oL5zDwM/DGsSHmgBX1ztGM9Y2aMxPduMHgy0ps26OGQo9jBeLZ5haVN3bdtuNFwT2rBR4BsZKS1npo1IM0LzhgANXspBq73Vt3NL12S2fP0oDzisoXn9fZSy+rf+2WGlwJUPYeupRfGpDatvNaqS5WVsYD3lD28+9uGAiTWyvRbcGcHSQ4GcYWqs24U6hZtwbEQM2ahpkV7gxHOqB6v/eamoce8Npc33ePqnvusVIYMDrUtc7GSR3rqTOD4xpgi23LayAjjS0oiVkPyX5mLe/IoJ3TzwZgZ022IpX7dYJpXLtsKZ2vE9cqg2Ovr0M0KEQjRyji4/pFTjhfiJ6BtZ5pwE2vzeEcgbqUMdGuGh12t/Tzf/9vaXP2Of3kDz6q+ejESnzWSytSq1lNsdLQTeqA1A0uCLGOWCHbhRVwPmaOj2O7eWujf/Drz+mjH/kv9f4PfZ/28yHGsGMJYo0l11Zl62sTSmocSg7xfsnVgp+PdTtU7vxMQGfOJ1wY/GySlLz8O88gXd8ZDHLoe6iaAAAgAElEQVR9yN32mu7no2jcYfFgfbSjiOMAVrZXJlOarPQKADwCgYHWrQ7YjxcAe+I0BtEO1aLwPuxUnZ6of/4lTa/e0vTKLR2ee17zq69oQrm9w51hJ53trGpnjbY9MxDWsJdaphgL3zdCfWyrddTbjO8EVwviFoCebeux1zOmG5oaaqvdZzuPHGt7zw0N91xXc/89Wt13Q80D92m8dKyubtxk5plor/VwVekqQP5gd5GwlKdJB/vpcIigWYPnIxo65jbWl+w4kuMT/PyZGv/i+S/yryO/mgaai/v5uYI8HhySgpjnlnjucuNJspJmXeN6hoV5Q6+b13yPG54zcLAgW7yatNs/r9/7lb+jevcFfce3Xdb2iGsdamS/X3pGpRmK5iOQvxstvF6GBf2iAF7+/2qpwFKBpQJLBZYKLBVYKvAfpgILAP4PU8flXZYKLBVYKrBUYKnAUoH/n1cABfD5Zj7qTjb/Ux5hVlFYZYlUZahskTqMlV5+adCXvrZXdfWjes93/Yg2x0eRo2k1K7lqYd0c8PNCCQa8zRuEYckLOECxkWAXoAD7RG+oIe5iA3H0RqZBo7Fetn7Geg9NYLDWyP8jozayUQFn7FpbkVdgxYgNI2ASUEdOLKCl0QaIhuqp3+sSssnT1zQ894xuP/417Z98WsOzL3hTtrhzpqoDiKEeHVXwC8VLsqEGLJMtywGt+iGUSrZLZQMxqbhyVnGCR1aEGUQFfHeurJXPSR+TFXWGoWEyi6kmAAr4Rm5d3zQaVmuN660zV+s3XdPldzyq+qGHVDz8sHT5mnZFrW4CLs2G41bXAXpRi1JX7FNRLxoAoFYl96+W2sZ14zxquIA3QWMDPW+woxjL+ZKRJx1Knrs31NmEBbrG+cWk84a93ztyWjPUB24ZPKe86GwHPpzc0ad+5m/qvhvP6Ac+fp/WzUHYVVcVlstYq3IcgIFSq6YykEXVBfgIe+nIUeS8GlRdbN7OKIiu6uc//RW997v/M337d/2ooc44nIR9L2OlRiEa44hzA8Y5DxXFlRsb4loxtrEtrkrUdDG2bZWasmizIilso9ns9swItXBVh3Iai8lkmcs8AOy4ngU5opPthp3bOhXaNK2mbjAo2qHyLCOjeTVIl+ZCG8DArTuav/6k9o99Rd0zz2j/9LMqb99Wve+sAm7JQ8WKFowX/roB8aA/2FyPfC7XFN6BDXyagabUYXEbvQHk585SexQ67qTiz3A7A1iaLbAnnVppXjP3AxiQwz1XtU6ACFcva7h2rOb+67rn7W+R3vQ2FQ+8Ubq80a1S6losXwuVhxG35lC3F7NmVFzOWSYbMxTV5/bDhtCRj2rtF7mTwvqVK9vraFPq61/8N/qdX/qk/ugf/a5udAd97G1v13sfeljXWlR7habuYOtYj1fDZOB3gEGLNwELSc2/R0GN6s6KzFjjsjUpAPD3v/YlPX3lFf3wn/+Arl/rNa/XBiXYD9NA0Nao+Vg7sLLF3jwmTVZgZsvmsE5PTSVY1VcbPfHcQZ/8xWf0p37ir+vd7/+o5rpXP+CawJgEAvdeB5p2FYrxAxavobzM9wL+vFqRExxALaxV6VgICJOPx9nu55b8YU0ezTwxZrKa36r31MTDmu1jdvZnGw0gI2dKw44MBMm3rlClVtLx2GnLenlyovmVlzU+/7xe+9JjOjz1jJrXbkuv3VbFOhYe+GqB2QA+3ocjt4kBvvex7lWDtEaZyXGkRg3/mXnNva4FzUVDS+31PQB2QCk+gpz1QvWqjYzWBH2aCsXwrB7r26bVAVi23khXcGx4UMdvfESbRx5W8dADGq9d1mlT6jWaA2ia6GbfWxjPSH/HVhpWxBg0mrq4vmEPH7UL9SFNJzUHGgpsxoeVvAHA8pdh2Dh5zcvq7jt37tiGmDWc93D+tvPZo6nC67Nz2sPetqEJg3sN9zWuLcrsutRq1ajb39Enf+Z/0mb3r/VnP/Etmrd3XMPD2c4NE9hyN0VrpSYK9+024iF4H44nA+DNZuM/ZyvyV15b6Zd+9Wl97GN/XR/86A/qUEZTDs4R5WSduPqpU9ms071itKqZc+E9WPedwe75EQ0ptq+u0pqaGnlCTR+uE55j6fmA+yOW3AaVzsqOrGI7iaTYAgAlYBBIXJzhooFTARQ0Go387DQXtuIHiE/rUe086ArPDs+9pP1Xv6b+6We1e/op9a+8omqPJfmZbfnX+0Ir8sl5E8Yc9zErTsGO5HJHtIXHODVJDUSexcl6/dwK3DQfN4bZGewNttc8q7jRj3UhoiTsPEJTFe4KOL6sW+nyJRX3XNf2jW/U0Zsf9e/95cv+dWgbndBUxpigQQnoT2MbWcc8c+33zl12dId5cTSO8Txw97U/d+g4h7lA61i/4/4dX+cxH2nNCQU7nxkNg6znd2ekUyCmflxbrh1NacwXGizIqC7VGBST9V3rzslT+oNf/TtaD1/W+993rOPLONoc1LRhv44FtG2l3bTGGI51GXV1LJ/xXMRxvvNP/NqyZ3l+5ZY/LBVYKrBUYKnAUoGlAksF/vgVWB6m/vg1W16xVGCpwFKBpQJLBZYKLBX49yrw5d/9iQvJgrU+sdENZMpQAKjaAsGmUr2whSz1youTvvxEp/n4Q/rW7/kxHV+56g18FJM2w2WHLak5+dDYlB5VA2iTPaj/zSaqbKLF6wL2xa+AjBe5hljwZTVwwOXYdMwbg5G5Sk5oZWBjNSXwjY07joGc2jKygdlUBc1sNOkYPcudU80vvqL+yae1+8pXtXvyKc2vvKry9Ez14WCbRWwsUeqSxwcs8+/AZdsJJuWYbSbZV80bskkU4ohcgFlS0NpqG0aYch0TLM/QlGP2mXG8zikO8E29UDyeu5868rc2CDamIffvuNR0vFJ1zzVt3viw6kceVvvwG1WhDL5yXf1qqzNUmNS4R78TVtuGWNTFGbjskBbqsfxGZeXE0MhGZBMcEGFw6VzfKhS7Ce4759IbwSjEgEixIWprYOcuXgy54bA3sMuqwZz5y89YBZ1Aom0jdyf65N/7G7rnypP6ge+7X21F5iFKyMb2uTQL+LMi+NCQL9TiYY3K+5krJ1V1qKewfVzrlz7zdb3ng/+pPvCRn9AER8Qqdxyc8cpmuPf0U2NEuHYni/IEuwGLWIWifp2AeMAj20PH54fKPq41tTM0Q7GbnDAzCGWe8d5YkGJjbJhaYqU5OsuTDGcyFlf8HC8aw3IUaM9brVBHvvicxmeeV/fU8xqeeFbdk89pfuWmx3GNZTJX26rHXivqh107nwNPOFfKAyJpN2C0RWZ3wD420D2pUvZoQHErcHvAAsAlNT4klbtHMs0KgCpgChv1wIo+FFso2slbRUkZCrFaA3nFNCWQi33thuqHHtH2LW9U++Y3qnjgPnWXLqlYbXQYIiEYlTbqQmY6lrph5Up5YnJmMXlZhBsAl62tV2qqWa+++KS+8C/+if7ZZ39FwzNP6j03bug73/hmvWG91SpklToAwlGKMR6xth2BPthzozzm2MmxnVWnfFpDi3OgyhkzHkP53teVfu+rn9czV17Vj/3lD+vy5Z1OAZbjoLomz7KRpp2GPqltk5NChq6UP9ZoMllDDc6fGe9z3ejxZ/b61C+hAP5v9O0f+Lh244n6vtbsgOOw4PU8SS4Phi85WzPNzQyYsz2+14aksGQe8XmMd5s0JJW9s3wTDKO+tiROlub5xhPAutAMXEK9OkgtdvVzoT2guyoDnDlnfda6qrR++qvqnnlBu8e/ru7JZzW99LKqOydqe9STB/zSnVeOLfCMYj2muOeH7xdWUTNGm1D4WmltKb5/hvEQma8xLpwvnOYdJXN9U2MG9xY37SQg73Uu5YFO2IqnKAP8a51/3K41oLBcterIDL56We2992j7pjdp9S2Pan7wQZ0cH+uw2hi8GUTapYE8bD67snLWALjGMSJAPc06rBHcTyOHFLUlyk6Mdi8s6UO4nHLQrYiN9brvdwH07VwQNvbAVxpawtIeO+hQuI8D6xRK5dW5OwcKesZ01O5Mv/jJ/1nzK/9Mf+HH36XiCJtxiUxczTTRxN2jpM2k4ue5n1zY/eb7Nw0H2TKc3194tdYv//pT+tCH/1oCwIPdPXyMmNzbWhuL6tZRBaxfvvfg3sF6n5oactMRa4GbE5he/HBWsbsJizEdDTv5HkQDTlFEBIEzqRNwj3zZuGcCNF1HUhTGUOBTN+YCQ4XI3S2Ww3duqh06DS8/b2vy3dPPa372RU3Pv6z6zqmq050qxrzXVp6dAO8pqmKmOSLsz1Gk+/bmucZYpaFuUkkjnJtzvDq4vHHvwe447Oe9HuJcgHM244lxlOAnzxu2XOa9mQfc03EEcedPbdvyud2o326ke26oeeND2rz1Ua0eeYPKq9dUXb6hfVVpX0tnczQjjB2NOGTuMpbD6t2NYh538UzgppPUKOJoiWQZb3OBgmgJ7LljzPPswLrKvZO5yvVdr2icidUlnkvCjcOZ66wzvvWEq0yMd44JJfmoqtmqrdd2HmDecR86PXla/+Sz/5s245f0we+4ouvXj7TvTzXPQzw/mGJziWg8xIkhngPi+ScaBJinnNu7fvDXlz3L5f+5lgosFVgqsFRgqcBSgaUCr6MCy8PU6yje8tKlAksFlgosFVgqsFRgqUCuwBetAA5F4t1fsb+dNjfZXANgselYo6Zo9cqLYQE9bb9H3/6hP63L166rJP+XXcS0sehM2GRle64KS1Av2/2lvTzLtMJRNDZpUYh4gxaVT3fQnZMTrY43VjhZHXzX+8bmX2x9JuqjlZUepa0oDWjShvUKNRLgaxy0xrL25Lb2Tz2hm1/+mk6++LiKp1/S8Z2dtvve9qEomZ2tZ2vTNgA1m4lAL1R91keyORuw0mBwmnTqzUCsHuOYLrI6A3jbgjIpk1wbNuZ9DaJ+FxuZAeTz1i7QECyX6PG5IhVw0qfNWjahAWrkVfbrUrtVqfqB+1U//LCO3/1utW9/h6YrV3XAinTAzraxpSnKNnKL0bsaBKM4qyd1bJoCAKqVRlRRgMGh9+Yyqi2OD2UX55vtTO2Q6YzWyOOzvSpZoKu1rynKKTbpD7uzc1icN94NlIGvd23g829Nf6pP/t2/oXuvPqnv+9j9agDAzn9cGf7yy8CDje+uc+2BClmR7OFRSHssj6vKx8LrX7lZ6DOffUrvfN9/rA989Mc10JQwnVmdDAAescotakNk52Qa8sQ1DBgTsAuVk/VYNB8kW1HDgqQyJF+V12VlJdeShgVUagwflJjW1ybluEEHoA6owUa/9aBlgC27s6Le7XV1vVbdjZqefl7dE1/T7nP/Qv1zz0s3T1XfOehoKgzTnMlJXqOwbKaRYNbGCnnmXow94BdwAVjLqOecaGZwK0WyKc+qVwNxW8dG1uY89GqxC2azPqlkeT/+XLZNAGCAXCGth1LNgXFcSqvKNbeSNmVw5rWHnz2rRu3aStNmo/naVR297Vt06T3vVPHmN0v33qNTbIyr1teq6/ZaY49eVTrD1jrlmg/9waB8bWeAUZvVSofdTk999Yv6x5/9FX3+939bb7u80Q++5916cLXWuh+1Zl50qA5phmDTPxR4tnZlPAC7scQFnJShzS975kpYu9sWNjc7uFEgSAUZ33/wxB/p6csv6Sf/k4/p+PhMZ7gekAWKUpLs13lviLJZbZzlbah3nqfbGoTsdrvzdcVqSsBWKT321F6f+sVn9JN/7r/V+z74ce3HU01Dq3kk+ZZ5GDbvYR0MXAkwnZWTjNlzJwJgUdlc2L4nK3JbKSf1rmvC+oNNbppznGfOK+66cBSIJo/K84imEkCQG3V6lMMAJhSINNYMujxMas86qyNf/tVf1vzCTdWv3NZ612mLDTjzO2WodxN57ZwZSmtywNPa6moHGIR61SZQUl/2ttNnnGIBzZ3C+dnJin0aEhCqK3U11zWU+F7faFxwMgF2wMl+1sCUJo1QWTNXMJJouCc5b7rSvGrUl9KOWUfW62arw/Gx6re+RdXb36r6bW9V9dBDOqxX2tmGnbzv2cplrM9ZJ1hbve7wb32ngaakGhU7686kQx/50LFOoVaM65ybinI+ML+j6uU4eZ9QwCYbbGzxk819zsgFfjOmyXHmz3yRb27VpKHbmT71c39b86v/TH/+R9+p+tLB4HAG0JejZromJtb0uJ/TAsJ44R6f1b/5uOM5JNwwnnu50Kc/8zV9+MN/Te/70A/oDAvo3Fg2s07i+gAsbzWz9CeAy7kE8Aylqedcuqa2MG9xjPhGZxIDQHcHpYzw1KDlnGoDQu731IYs4bhH5zWOY7fiupLKsdbYYSs86eq61vHcSS8/p/mpJ/TSF/6thi8/4Uzq8eRM7TCrHUYVnSd8ZFpbeh5r4aFJilrE68l5Aet0mk+49lb5+nkhLIrDioHmngub+LC6jkYjNyH5PhIKbt+b/IGe5B6XrB8Bgwt1TBYaZcraDRY0q4E9D3Wl01Wp7tqR5muX1Lzhft149/t1/V1vV3flSHc2tU7K0uOYcUPd4rpGo0puoLrbcYA1wmdA01iLWnzUXMXYjOO/AMCMQcYwP8d6g+NHdHbN4S7hzPH2XPUd70ezAqeJo8wu1oiq1aY91twN4TqzbnR2+oz+r8/8r2p2f6QPvu+6rl5dpzGWXFnSc7EbRngmTDnFAOCItrgAwO/5od9Y9iyX/9VaKrBUYKnAUoGlAksFlgq8jgosD1Ovo3jLS5cKLBVYKrBUYKnAUoGlArkC//a3f2wOWHXxeHWRh5esRZN8hA3pkQzCvtarL0167Gu9qqsf0bd994/p6PIlqwK9nYgKBjto8hNjC/684FnfmyEam6n+rjeT2bj+RotRMilv3bqlW7dv6U2PPmpomC2k8zGHNWNszJ9nv6Ei81ZzACcUL5ty1nY4aH1yR8XLL+j2E49r95Wva/76s9q98LLWh0HbQZHpS66mswbDztYbq9ma2fbWsfkXmZzWF5+rbgLcbRKUjkxgK0YMuMLW2udcVeqS7hlr3UjMDa2vlTBWXcY1YIvfG6jwZ/h3KilqRDabbXftDd5Gxbxhp1p9OWhuZ03lqAIAt16pv+ea5jc/pNU7HtXmLY+quPchHVZrnZWV9lWjwZCkMJhB5TVMvbrRHqRqy1XaYI4sYCtxMnNP1tqUahi6UDvepSS/yM+jaBd5i7FtG+cWFqTYjaJqjHxh/p3z97+d3NYv/J8/rYfue04f+/ANrVtUsii2Vgab/dCp6w8BJ9i4Rx1ra8YolvNsUb9hEWyYWqipV7p1q9JnfuspvfuDf1Xv/9CP6IBqajgJdRtYiZomFXMoeY2azjemGZPOfjWcoXmh9eceus7NCz72fJZpHHE8VkRbuVVEdm5ufuD9+XMCf7FhXlvtxXlyTdqmdBNDg8XzU89o9/nHdHjsCZUvvqzN7ddUdZ0a9u+7wQ0LgKs852zP7Lxvru8h7D89BwG6yWKUawEABrwPzIFQXflKAQoABNjRAtxRIM9jZElbGVy6UcANEIYvARR571BiY29MKm3Kv05QzTnYfE6C0QFWC031qLEaVTSteq4f4PHyZZUPPqDte9+l6m1v1vTGB9VdPlIJ2SMveJ60p/nAEnKczEninFXjQjDP2p/e0r/8g9/SP/3t39Tw/HP6tvvu1fvf+JDuqStbCANdoSrkRvLzZG6i8CVnmdHPNWZ4kjMcbIP1YVA3hwUq9QlAEfW0EtXXWhqaSr/3lX+tZ6/d1I//5Q9ruzlRNxdaY31OE82IWq5Th+16hfNCqD2zre96vfbaAgA+X7fdsAFpqfSVp3r9wi+/oJ/4s/+dvvWD36uz4bamCatg7IELW5rWK651brK4sOg/t7e14rRyTnddrlNWeuHGDRbEfM8wCLWjQ1joRj5wrHl5TkRuZmpksVq2VDUEJPUog96i9p4HrfuDVq/dUv/Y4zr7wmPaP/mMtl/+qhpsiAeuw2QtqYHsHE0R5DzHfKLBgWUYHfjkcQbkDksG4FxcJ1wNGFeMf9Ypr6vnyuGw7T13HnCuKet3yv9M2bVhv5vWXMa9u5eYnwHhyXPm+8wfq0sZU/yZNbEYtd6ufH2HZqXh+JKqhx/S6m3fovpb3qzy4QfVXTnWHkDvhoxomOF8fKZ2k4iGowCp8Rle19L6FFA3lNphgx73eBoHDMiaowTVwn0h7mVx4pGBi6Kc92e88LnR0OTcdpoogGnMFfKL93f0Cz/7t7U++5z+9A++RdXxjlYIA2DUqcxd5klkd7OiFtrvGbvJWtvzqU4NNTE+Vqu1nn1+1qd/5ev6+Pf91wbAp9PB42W/2xv2cmyqItc11kWAYbbJjtiF3KSDHXzO9mXchO11VmxzfQPwx1e4WXCNZ9SctjyPJgw3Jw3YSMeayXymKc0NFDxbNK0qVKonJ6peetnW+/svflHzU0+run2i+qy36p34iHzvBj5GE15klnORUXbnrOLUWRZjLDmOTIDjtD5z7nRABAwNABzREzlqIGA5XxOLVnzc+S/W+bg/R+35M8dUpwxyRyLQQEdt+TNjnL+vKuG5oM1W/fEltQ89oPVb36TV29+i6tFH1F++pF1RancIwNoWtSYsqGnASPf57tAZ2m42ZJJn+/hoBhwK7k2hEA7Ves6JDiDPOsj6jGW+xyaRDckmOhoMQ1Hvew7KadTHXruwJec8Sj8v0fDmvoK60NnJ0/rHv/53tO6+pO96/3UdHZHvi/uBtO/2oQ5HQu5LQYNjrKGg+Ih2uMgq/tZP/NayZ7n8r9ZSgaUCSwWWCiwVWCqwVOB1VGB5mHodxVteulRgqcBSgaUCSwWWCiwVyBXIADgraM8VOLbNC7tefy+pDnuhPqp082Xp8SdH1dc+rm//rh/X5mirGZVNssy1fW+Cl2y0875W0TinLltCZ5Aaip/YgI1NwFB8DOcZv1YvYb+XXmslS86eTEArK50MXGEKdWOw5gy+cdTR/kzlC89p/6V/q5PPf07Dk19Xc3un6iysW9V1hi2Vt9lDrRJQFQtgNoud5hsWwcnWlp1z24EmaADE5uVs1lcVdpxJUWQVDH8hf67zv2cwkhXABmBskgPPDBnD6pHzQm1mMOE6gUDKcwtq16sO9Q4Wm7Y8bmp18+icYAC1ryvAuS11tik1kbH6xgdVvvM9uvbud0n33qez9Vb7Zq2zDrhi/bRBBibAJRm1q00ohwB/1o0HtOWYbN9Ijq8BYKjgrHzlmhYyDEVBxs8dDp1BhJWwVnLFxjobqmHjHOqtUNnGGASmjTdf06f//k/r0Yde0cc+cl11udc8AtVXAeesALYJqBVSQB1yLEP5FuPPVrfJPhxhGuPj5q1Sv/zZJ/SB7/0v9K3f+QmddgdNw6nta8FNU1kbYGQ1s5U+bIAnyJWVdaGiw5Y3VOqhfLxQ5eX8TsYtm96AFde1bV0nNqh71yk2mMkvBuxbwdT16nY7Ha1WuoYK/vRUw+NP6OwLX9LJF76g4rkXdHTYq0bNtKNhoDT0DUUYm9RAb1SOqMmwQA8YNhjmRE1sgRsjPOUyx2Z2Z4f2GI8Zzvo1blAIVZnHYIVVctgLo6gkoxj4jKLNY9vWrdjxjkmZnzKEgZesD30XqsmkVCZPFZBXzZiP17YNLpvSKsADGZrbIx0uH2t85EEdfes7dPyt79T04CMaNltNdaU9AAzwgbK2nFVxLcZBX/7c5/Q7n/m0XvrC/6NHtmt9+K3v0CPrI236XusG4Ib6DBWvbGutvtNmRS4sMMtiUs1WAbeqyKl0jYEAgwED8wEVnTNiaSZAAZ0yn+GNWKT+7hP/Rs9ev6kf/Usf0qWjnQ7MG2o3VRp4z9WsnilbkE9OhmvYoIayLZpk7s7DZKw407pq9dhT4//H3psH2ZFeV34n98y31Y4dhX3vbgBNoFd0c29uIkWKIiVyxqOxxvZ4HDMxjvHYHs9QcoxCCkVoPLIiLMuUrfBoJIpqsptLL2xKXMSl2St7RWNrFHagUAUUantr7uk49+YD5b/xb1ZHBRqFqvcyb37fl1nf755z8MS3bwkAvuvIMYRFGwkPWjWyyPIIRWYiiakC1vmhtrbl+sxjLa2PCaSooGUeqjQyyGXMBPpL0wrtydn8wPXOpsUyx4LOZ4GSPC5TVe6qRtX5XrNYOx4xZxhQYz54tw+cPY/ll15GfOUSrM4KirCHVkfHjVgTc3ZLrWnFT5pewGLDCs9B8uQJ8tQvl80VnKfDZhmxs5WxLzLH2+sOoSQtYW1RhhLA8110flvE/bIOqZWsNinRAaFU1lKtyzx2Tg3JUmU2O6EpVfMGHGmCUMtbrr88Ezn+IkfMPGbHEPVzyprVW8gmpuDt2wP/4AEUWzehVw+QOLbMNQJeOTK6Wsj76v1QYGUJeqNEldHDfxuOk6Eae6jApk3xUPnLY5fc7GGzwu17td6zpPGECufy/DTbnpbmHI8OosEqvvW1/wi//xZ+5UO7YAR9JLx/CLjjecaqbOV6JFH2ahHPenJMDfNZOVaGaynvDZevxXjy6ct49L3/E448+hgiM5PrlNBJgQBYhJ+0lWeWsS2fvPexaYx2+do8pDbIBIAErDxnNiiJRbTkz+s9gfcH3q+Hitnh2A1qzRIkZrIe85iHue4CaIf3Z9vCaJKjEfcRXTyPeOYc2u+cRHptDs0kB/oh8ojrSyDwWjJ7OVbLbHqtsSrPpVlBli06mOianBm53M9pi0zwLlbQbKjhv9OhQM5FDVAkrV2svjW/WGnlMBN6aImuludDtxGJODB4z1ALcY6bKBtIpjfnFccuz10aLwjsLdbcAscbsXxSc5C7HozGCKJ6C819+zB572HkG9eh36yhzTx5roviaxCXTQsF+v0BlldW0Gw00GqN3F4n+PzIvOfbTX6mKfdTPjOpQ4jmNctaK24WzDJW+/Lhc6cqzLUhR55mWNecyvUIpquNGlzHHTD73VYAACAASURBVHHdsOHUPPQ61/DjZ/4EfnQaRw6PodXimscmCjYYcC0X1KswXv3v9d5HhXTZRDEE95UFdPV7VlWBqgJVBaoKVBWoKlBV4M4qUAHgO6tf9dNVBaoKVBWoKlBVoKpAVQGpwOnvawawqLK4eV2qOnXTWhUlYgfLDWbJujSQxAZWFwucuwS4E+/F3fd/CkFjRHIbucmuNq6aAcyPoVJUciVTfa2hmka2zodPduX33xaoaLjhbVUvlZ7cPObGqaUES7PwqOSi8kwUJLrXyY1d37NBw2G334cxN4fo3AUM3p1BfOESvKVl+J0BXAIOyQsu8wFL60hRLsomqyqJZFNRQI4qYKjh1TxT7kITChCIEZxww9BATMtkz5dUZKcYANFArGepulPrQNos88W4K6mbmA43stMS+nKTl68vcEyVn6yamZvwZRPSQ8aNdKOPwo5gpQGQ+sjcFLmtmaPcJJaaiB2zqjv5XgRpMfP9ah4GIyNwpzeKpa67bzewliA4QGzakuesmZRUcJli+UrQwNrKpmepgBIFEsfFUBHKzVBWlIpAFfAIPDC4IS0ZmqpYlhHGgxsquAmTShAx3MwV9RXtMV0H+eoinvjLf4/tm1fwyENrxaZZxplhy+sXsjmuFtwcVA6BAHNmy0YEiwrnlAo45rc6av9qWFhaNvDX35jB0ff9cxx86COIqHimysvwBMwQItKuVjMFSwtosTHVTGNV2LFWauUpsJ6gjOOkzC8UGDtUO5cKWh67ZGJTjpSqRjgzc+RmAZPKXcImw0LNcOAXA8xfPo81boDaUheDt0+i8+4M8vmbCDpdOFQ+s/2C1yojxFSlLkkerx0JluY9Eopw3qj1Z2E4Oo6pXiqvzxA0yXnZJkJCANZVxry+rmx4y7jVJglRrct1VThEBS0BMI+nINjhWOQGPv+NKk6qeSXfmYWiVSwzhFU5PgSFHLPSZlAqbdOCkEozXqVxgBbNrouubyMarcPZuBa1wwfh79kFa8M69HjsniNq1yLuY+nSRbz90x/h1Ksvw+qs4tCaMdyzZQtGWKN+BIPw3bORcKO/zCOmApfrmqxtzG52HHAcsXXFIpYWyE5Aq8fmMOuSQLFUQAsjGNZGYFqBgZHjJ1fOYH5iFZ/44n0YG4nQZ01EJUzAbcJydL5zIBEMy9pbWrkOIZWqdRVMiuKN8N5ycfZKiMefnMVnfv23ceDeRxEVPcSEUAKAqUyNkaemqIvZ5MD5zfVCsi1F2UoYpoCfGZxmVoD25ZyDBDBxGktjCf+fx0C7da41/F6OWUI6zVzWXGNeMNvzEDNHt7DhwlE1dhrDI1ju9DE4M4M+gdn5S6IAdqIQWTyQegVRoRnMpYOCjucSlDENVuYJIZnCdskYLXN6BaARkHKYcU2l8pcAmEpLzn+HYL90VijhqmSglurJLAylOYHzh2OUOFds8FPmXdPCukDBeoihg1cCMlVasvlEVZhUyGtrxW2L9dJWnBm5Ds9LKLWN0HLRa7YQrplEc99uNO7aDXvrRuSjLXSMAoO8QBRnYskrWda0/xUInwh0zstz9f1AATstycu4AV6rjHOR9x6vVLtqV0fptlAKLsuvSbvTMMe7dDfQbG2Ofp27BMBJ1MW3vv6H8Hqv43Mf3QUEESICdVH250hN1kjhndRWnA0UBA8zrDmmRUFeNqSwUejK9Rjf/s5VPPzQv8aRRz6ExM4RxpqNnhPG8nuZUc812LDAc+baIU00ntqk8x7O+5Y0b5V27EkRi3KZa5Gu1/RutoVR8zoJrh9a/AtwtKUBI2bOus1rqA8qLtdLzlWqSG0Xwc9fQjozg97p08ivX4fV68rzhU1Ff5TDZqMCxyrzoaVPhPCQjRx8JCjtg2UN4HMBL0uK1CYu1cgH3tX5/2xUYEMNa8t1mcp5uhZI7q40XPHZwoSVqZOHuGkUsZgrGMzw4LkhlJplzCeWewPrAVg5M48dpFaM1CqbAqgGptOBNFFpAwLrKU17kiVOq+ccqW0hslz0uabUAhiTk2ju3o7anl0oqAiemsCAjTSiYCeUj+X9aZ/MtYgQmnObR0dLfd5/OV+Gz5457+Xlw6HhumKNzrYmrmoS88CysfFCmv84P3h/VvjPdY4LUcqbDp/eDK5RbEgotEnDYD61jW7/On723J+ilc/g3kMjaLVsREmoLi+mZmHL2iLPsMMM4F9EF/DeKir0PMPeDz5b7VlWv2dVFagqUFWgqkBVgaoCVQXuoALVw9QdFK/60aoCVQWqClQVqCpQVaCqwLACp3/wmUIsi0t7w9uK1VKRK/aTBMCyWapqpSRK0VkqcO6yBWfiGA7c/8vwG+NAFol6SuBImQs6VBarNSEhw///MY4giYpWfggcJdwUVYv++QulGzfTqa5llimtJQne6PZqiCKQm7SijCWwyJmtl6JFW9FbN9A7cwbd4++guHQF1q0V2N0YTlzAjgpRn9lmLq9DEMCPoeJZt8apriVgYMYgc/dSyWNNuTHJ9/MChGmBzHKR2g7seh2G68FbNw3Xr8EuenD7cwjnr6EY9OS4bWZdksOUalmIRWEm8DfpDuRaGLTV5bvze5iHRzUvFVO5i5pAyBpi1tpcRGSuop5OwYnHkLoDhLTLZayfshzkzE+l6I2KWMmnNZFIoCHrZSAOXAwmmjC2bcLIwf0I7toHjI+JoiekAJL5mbYvgEJUxEkiSl9mBnu1AL2wp3antF4WKKiKNwF/AieoJsphlgpg8VukSlkAviqhabdJy9mhFeVQfU6IK3bY3KTuL+KJv/ot7Nraw0NHN8BCiCQdCFSW9yQALjMDea7SXFAUYhXJjWCOD7Ej5vXj311VBq2uunji25dx7yP/FPc88H7EzJUUeush4tg3YtkA10xJVfr8ItuXf2f+qYJlj8CA143A1LEQy0YxlUdCF9QGtoRSBe2C2VRQ8GdUYUWrzQEBRZSh1hpBvx9hMnfgJ8s4+/LzMOdvoXbyMpxrN+BT7UfVLFW/AtgJtlLJBaYajuNWVI+EAGx0EEhFBTuBl0K6VJS1DgzPR+a4CJmjyPnourCponMdZDUHTq0Gv1GHHQTyb5LtKKp8hSa0dCZgpsVykSVIw0iAb7jaRtruwWbGY68v1tRU2tuicqMSLoZTAC4V/3F8W8GlSnqheDInqbJkBq8CYFVzGcz9NTmWDWS0NA5c9Gs+nK3TGD18N+xDd6OYGgGBz9l3Xsf3v/ZVRNcu4tC2Ldg1tQYT8FCzqO5mXinzfRVAiVLbZCY21e/q9CsOAKW9tUAArnGco4SBmSoXRaFqaJNHJhnUBKmEplRwslFFOBMiy8D3330Hy2u6+MxvPoJm0MVKFEpjiPoPOJKdSqjEAyHoEXcDrgh/z7aWc40WqoQxnuvC93zkhYWZqx189euX8KnP/Tscvv9D6MU9xBEXM0LdGJbDcx3apmZiO0vLcirSOQ8J5wng9MOAVbodMw/ZcpgfSztuXZ+G1slsXpGmIcPCIGP2cg7PZsNKKmrhiGuyX0cR5mgUDoJ0AHP1FsJzl9B56yTiM+fgL6+iRnDK9Y7NN5L1STW85jAPwaORZZJLKrURpwQqz2OYjjZe8JNwCLYr0DenSpXzgMp52uCLvawhUNrxXdoAwKLDACGSNPtoswzXnbgXwmQTShrBLFIYhFA8fyrDowgOQXCewqfSNIHkDLtUJUpGq1ow2y6zokt7/xKyS+a1KONzuGVWMNdzwwuQuR76BM2eh3BqDLV79mD88N3INq9H1GyhK+JH5str9ivdD2gLz3WWcI3W574bwIMtmeEE8gUzrOmwECcCLm1X1a7Dj6FV8u1ohjIXWNc6PQ9+yPnYus7zT2bAx1EXj//FH8AbEABvh9nIkHAuSfMGVfj8U/PNeV1sjzEFpX12aa1/282jzI7nzf3aXIynnr2C++//1zj80CN0MEecsNGGwFKbsShsJ5gVlXmZXax217we2mwm2cVZpms+5yzdAAjv2JRCC2EBiSYK14XnB+JCwHWpyBNR3LIBjGObjTEc27wNck42bQ9jdgAvAeJuH9f/999HY34FXqcLM44QppE04Di8DlEBL9NmES4COY8PsdhWE746pi//xnnDN2AjiG0mGDi0LNdmND5bZZ4Nq3TOYGNUTJBvG2CaPR0DcseDwXUjLeDnJvL+QEB3wnuNx/x4BxmdUNCBazAvmr1pAxiZLRDZSjlWbURmR9YC2qbzOcIxGL0hSfDSRCYNRtL3ZWqDSp4hsUz0eb/ncwVV8FkqsRPF2rVw9u/F6JFDsLduR9hsoXANrIZtRDwuDuK0ECtmNjXwWBMzg2vUBdKyiUuaE7kOSqMXLahtRGzO4gpFa/3SgkWasOQ+bcmzAK87M4N57KKeL50CjJQNd+xM4fVnswZhs4dOdBMvPPN/opWfxYP3T6FWtxDGbDQj5JaTl7FA6K1NEOoOwOY/jks2oGkmd4E9H3ym2rOsftWqKlBVoKpAVYGqAlUFqgrcQQWqh6k7KF71o1UFqgpUFagqUFWgqkBVgWEFzvzwVwpRlpUWz/y6Ks3UQpAb17pNTMtFBYBRL8byQoyZixbsyWPYf9+nUGuOw8gTJKIO1TxHhSLcLFMVr9gGlxvhaneoElKxQi5VTESHQ/tKyfMtN6lFoXw7MJa7xGqpqX7BOXxuSnPTmRv7aYxgZQnZzCVEx88gOXMOWLgJOwoFmAkYzagU1QxPEfSU4IDb9ISWalsNJFThEFTy+GAjpVIk8JFRYeR5sEZHYI2OwhhrwZgYhT0xBmekicbm7TCZede/heU3foLswnnU4whG1BdbUSszYbm+qtJKC+nlpWUs3lrEmvEJNP2abk5zU59Ab5AA3QhxP8Qgd+AZDdS5KRsvI3RiWJkDIzUQ2wp3nDLHl3akuaMKOAINfp1bmDwnKoEJDqimSW0DaeDCmmjB3TAFa8MkMNFEGykWBh1EfgP2xCYEjSa8RhPNyTWwWi30AAxiqswIPixRHRGQSb4t7ZwdWv7mah9KW2IhFtzAJ8TnsOI1NEUxSejC71U76NKitbQMlwzA1Rt44itfwp7tfTx830bYRoRB2JFNYsLAnHUtx5tYMdvM1WWWpUJaASTl13ltM2osDQvttodvPn0V9x77p7jrvvciEgBMoRABeIbcTODKa5X2m7RvJcS0h9mmQ/tOgoFC4AQHq8l8TIKTrIDPTflcdJYK9k1TFIScBKwTlXyENYTB0ugQx/DMDEGawr1xC0sn3sbp53+GiW6K9asR6gOqLiMBFGwkIISVQSwqeEPUdxJXmmsWaUHwwXMW6Mtvs8QmvDPWAmoBTG7Kt1qwpyaBZgv2+DjskRZMApFmk5IqFLaDjNeGgITb4CXYotpRLYA5e0JRouaRzrO8HwoANvshkoVFZKsd9JeXka+uwFpdkr87/RhOGMPlRr/YIOuGPi29OQ+p1iQXEfU1VVjSZKDq5iGIGKrIXRsYuC56oy24u7ahvnc7zMDG+RNv4Mb5M9gyPop1rbqqLg0qVqnGU0BGha8AhIzZrabkJ7OOkikrTSa8Njo2FZix1lS5chyxRFyTNBsyjWmzzCYWWxXDYjVL6GihmyX40aV3cWNsCZ/+Rw+hUe8hFIUoRwZzobk2hXAJ8QgE2XBBMGrTenxoaavKc7G7JzxxHPgubW9tvHulja9/cxaf/rUvYe/BY4izEElC9wWWjPbNMaKQCkrm9ZaydGkMKZWJtHflnCptvpm96dHeOVWFOyGauBaUOd1iVyujz4bp+og4BqwMDteckODWksYczzRQy2IEgwHiC+fQOX4KnVPnUL+5gkaXbgxcA/Rc+T4OFYxEVQ6bejJpKuL8shy6I3B5VCtxrjWifPTrkqnORgCuZVnNhzs5Bnd0BEajBosNDI068loTRa0pAJiKTsJfk7brJfQWuFPabCdJhDwJAd474ggZx/FyB+lqF+gOgE4PeYf/34XR7sGIIoXEtLSW6RfDFdVxAYMNMeTShSOKTwI2Sdd11OFBxyKz30sVtm2hazoIa3XYG5l3vQe1Q3dJ3jXHOB0gCNzjPBMwabqWqLUtKoQ5oCUawEbEeeTZCkrL+41LyFiusdK0U1qKD3Nm2QAgufXlfVAtbxUGc6zx39gsweaaQX8VT/7VH8IfvIFf/dh2GDXeMzMBzUkUi1sGcSfnMMEnz1Pya/l8UNp/DOeUWCpL1rmB2RsJnnluFsce+p9x+OFHxUo6StVenvOTTTchbfJtQ+IEpIGmjK1Qe2u1VOb6P8yUV98Qbapg44ZYHFNZy3XH9eSeIWOMENEwJPeVPyEKUlHTUp3vombbaLHp4OplDE6cwMrFi8Crb8KLC5hhgoJODISNVOjz/RgxITbUuTTOEN6avMnkqQBOPiuwfyKng4DjgAYQnJ9du0DiudJ047VayOo1GPU6fN6Haw3ktAgPXBgCrgPYbk3W5YIB8AZdDSJgtY2k0xfInaV0FEiQd28hbfdR9AZIOh1gEAK9DswwEzBeFG3YfKagDbWEJ7NZgXUp1Nr7NgymI0qBsIhUNV9o9IAgc5N3gxyR76Mf1GCtWYvG7l2oH9wHZ9c2tJt1rPAapRlcKrFtAxFz1GkbQpjP9Upy2Gm9TYea8v5Khi6zSzwPpLFBMrdFsU4Qq+pcgb4ExpqwLEpj1l6aO9i4wTWOdaJzg+XDsn20w3k8/9Qfo5WdwZH3TKDR5D2c3TNsztHnYhkH8jxDsKyvnudq1S0OJKLqznHgI9+t9iyrX7WqClQVqCpQVaCqQFWBqgJ3UIHqYeoOilf9aFWBqgJVBaoKVBWoKlBVYFgBKoBFyVBmHoo9Ywllh9G23OyXzDcq36jm6sVYWohx9oIBc+wh7Dv6SQTNCVhFIiCKe52EscP8Nr4Xt4AF5tz2ey4j1OSpTnPq5H0F6Kri5Tb8FWhMAJ0KuDJMquoUdnDzMTVSBDbQSCLUaYc7v4Bbr76K/ol34VxfRL07gJWEpc2z2j4KlBYFGVVrhEkKQEqdltqgeq4oMkMm19k2ekELxfgaeJPj8DdMoTG9Ac7UBKyREaBZQ+o5iAmJqJo0AyAMcfr57+HEM3+NfYGHbY06ejfn4RopJscmENRHkND6kCqpIsPF2WtYaq9g785dGK+1YNK2VZTTqQDraHUFx69ewGywBuua62BemsUGqvdoRptHaHjcp6X6EPAKKo/UXpsWnHGpaPP4vaI+MlDwWIc5ypJpzNzRDKi7SOom0rqFYiRA5BToeT5u5CbahKg1HyPT05jctRuT23cCQQtw6igKgi5TNnTFGpJA3i2zjLn5KipBHmOCoObIxm4a8/xUvyNNAGWW5VA5rtmmBmq1GvoL1/HEX30Ju7d18dB9G1Bzc4RRRzN9LU8tGvn6AnpzgQICICRbkmonfmouoih2CYBNG+1VD088dRlHH/1nOPjgBzFI+5QQwixqyKguNWKBF2r1rCo4bvLS/lQ2mEsVMzfKZbPagiglueHMDFkePxWSzMjm/CB0YsYsP2Wvmxa8hN9iq2vDz0wE3JRuryA/8Q4WXn8dZ3/+BiYjYItdg9ntwqMiVjKPuenOk2ajhkpMHdMTAJNJPmYidZHYU8tB7HnoUe1Z82H6PjY89gG4E+Mw+NlqAAFVvzToJYhUK2O7HgisImji1jptZgXyU2FcZtyyLoSEVsyjUDWU63FTXe16bUuhMEFCFkcwoy6M1QUM5haQzS9icPk68vlFYGkVzqAPL03gEjJxPCSFqPoJyglJhlbTVNjKZrz0ERBMA0j6Mv9C5j/6Poy6D9uz4dVtuE0XXDZyJALCxXaVGaSi8s5V7ScZsXQwMJBFqahfOTdzETurVT4hgAAzsZelWpd/pzq5gEUCzdTsOBQFsKAKKv6k/yWD7VjoZDF+dOUsltb28IkvHkGr0UdK2JqnSFJiBqrtaEHOBhra16o9PeGCNsqkpU12mfUqJ65QxrJ8zFzr4pvP3MTn/sG/x9Zd9yIuQmSZjShkJi4hSCzvo/NRXRaSKBGwxxxfURvyujMTl00O0lzDhogCSRRpDifnEcEm1w8Z54lYPFNxXjhcq3MEzN9OqMwMkEYDjDPv9vpl9N58HStvnkAxexN2L0I9ySS7muo/ch2+N4EZFYFUig+4RrKRpVSNeq6qeGPHQNcqEPsOMDKGrDUBf3IMTVqBr18Da7yJnOC31YBB5bpYZhdIC9r0E6CKUb6q8nl6HGt0uEji0lGihF+0KGdziSh2mdVMV4ZcxgaVogTA0eoyOovz6M/fQDq/CPPWCsylNmrS2BDDZj2pjqdMWPpDXGmKEQtb3l85tjKqZqm2jZFy7nKdMBlt4CGxbIRBAGvXdtQOHUDzyEFkG9ZiKU0xoBpZDLdz+ATiIZtTbGnqCfMEURyh5nhi420HnrgTGJSLCvzX+67kBtPSm0p8cUvQWAJpHimtxyWnvMx2JwAeKoAH/Tae+Mp/RCN+C5/7xE7EVk9gc+B5kl1O8MhAAYFnbMYRISwttdkcpnNumBktlvL8u+Ng7maGbz1zCcce/l9EARwWIZK8VKKmCeIkVqjnssmCx67zkp9c+3kOYRiVykx+D6FxCpPXn80LzKL1LJiOhShOxJiCDUp8HTozsFGJamHm4rpUiArWBBpFIQ1m+dl3sfzqK8iuXIQx6MFdGiCLcmnE8g3mn3M9krAIVWpzlIlNeSrrqeP6cv/hOMjprEEnDNcTBW0U+FgZbcDbtA61NeMYmZpCc80kjFYdsW3BDXx49QZS10REO/zUQQ01UQ7ngYmsQVVrH4un38G1V95Ed3YFoyNrsf7AXZg8fA+QharOXumiv7gEM+6gd/0G+ldmEV2/hnRxDlYPcFMLVpLCZua6qPDLCIsyU53uJPy6rKdsPKKKV9Y9rnY5Uq6rvBeaDnKTTRkBsrUTaB4+iMbRo+ivXYNVccRgY48299A1g3f9hK4iXI/YVChmHpyltBNPwQYGj0bymYHY5LqjCnXWWTsLhxEVul7LUyafe7hWseEqUQt3w+VzSS73TK67y71ZUQCPFjO45+4RjI554izCs+FxaNOPLPESpaDpIAqXOYe4RkvMRJHhwGMVAK5+06oqUFWgqkBVgaoCVQWqCtxJBSoAfCfVq362qkBVgaoCVQWqClQVqCpQVuDU9z9dyAawgCzdNFMFLsEA1Ui6KccNZapgaOcY9RMsLyQ4c66AM/UI9t/3SQSNCVhQa2BRu3HTU2BJmb0nKjFV+w6/LlmWsqGsecH8ugIFBcACNcrsVX4PoQgz4rjNyE/moxYWN9AzNNIItfkFpCfPYvW1t5FduQqr04Mfp/AI4QgVlNRxl1fzTAmr+R8tk0W9ollw3HQvaO3su0hadWCyBX/9WhgbNsFZvwH+2AiMkQaKeoCIm9iiriRUZR6hQuqG10TabuP5J/8S737vSbx3ejOm6z4Wrl7E2GgNU2OslwPb8KXu7UEX52avwK572Da9BWO2L/CDcEXsNC0HK4MeXpi7hPiuh7FxaiNe+MpXMRkm2Dq+CbU8RC3uYhwBPNo/ZrScVHBGPpSUG5hOrtaIBGaCJnNV+jE/sjCoqCPAMcRuMyMs8mn/68EZayKs2ei5JpbMDLfyVAFbYxy1qY0Y3bIDI9PbYY2OIzcdAYQp7Yn5XqUSi2o1KtCo8qPENooGcv60FlcVrynK2mEuJO11ZVxwY5Ub5CsL+MZXfxs7t3Zw/71TCDyCqr7CY8NFQUWV5NxqNq+AM8n/0xzH4UawbgZzhFI5BLRXXXzr2Vnc+8h/i0MPfgBRESEn/ENDrLNTIxYLTN3WZl4mbXcJ5DR7dZgVTRhMVSQhH+cL4QZVoJKFScitByqNBQUBLsXPVD8xH5KNDQ5BSYag3UUyewWdV15HePw02gvzmDk3gyPrtmJDQugaorBVKSjKfarSqEzleRMiG3yVHClzngle2ZBA1frICIx1a2Fu3oTG9m0I1kyhWLsOhWshKnJ0oj6CVlNhmGQnlopqAc3cXafFrqpuOY9EiTv8Hv4pCnC+Pwm45p4KoBbwxoYOvp4h9pm+DXhUaom9py0ZvNnNBfQvXUU8O4fs+hyMm7dgrrbh9kM4tDoWC3PajfKc1dJaYPxQ+UzQ7hDkAjGvBXO4aW9NFbqZwmw48NaOAXUHmU3YSPt4gim9roRP4logYIzEXBVfnBvMGuV45DUm+JdsYq4fSSpKRtp+cj2jHb2YjQ6zigUaaW6kuCjYBnrI8b1LJ3Frqo2P//oRTI6lMHwP4aAngMqwPLg2bZD5NjRK53rMI9S1kteG1rtDCM21QXLWCTcz4PxsiKe+s4hf/tyXsPuuB5BbMZLEQEgXASOH5fA1huu9jmoSFrXR19xlWZk5f3i9bEjmbEZIzLFFyCZZoJrfLVmacv/Q+wVroUpXujHkqBOMLy9hcOYU2m+8AVy9CnthBbWU951cczsJRWknq6HJpSKW6j71mi2oJuWROp6szVHNRzzSQL5uAo1tmxBs3Ah/Yg2skRYyQjHOW9dGRIBJ9aYAdrWsdkmJSkW5ZJKXgIjnTDXxMGOZDRCO5d7Ozib8EggtOaWavUx1L9WiDnPCef6dLorVDvLlVWS3FhFenUU4O4dk/iY8qpypjCfAorv5MPeWWbhc51Id11QDi+U1xyjfjv9GG2PLQeh46NcbCO7Zh/p9h5Fu3ohsYlTuQ6LKp731YMALhsjOkFJwaxoICgspVZ6sMRtXCA0JeyUnN5M1l2sQxzLXYHkWKJujhnb3qjjXBrFhwxZBa5r08fh//gMBwL/2S7sFANP+2HNcaQYymAWeayMP75MS9VBeV4180Pu+vG6ZGU/3hBsLBb719CUcPfqvcPCBh5GYCQrLk+uRpbHar8tao2NWc15VqSznJvOV2cIKq3WOUt1f07xkgzJb1QSzwcfIOFO1KULWBLNAwixaWAIcW7YDv9dDdukiem+/ifDUaRjXb8AJI20OGGjOuXmfXQAAIABJREFUNl+HzRJ0EuEkzqkULrPXxckiSxFTwW77SL0AaeAjqddgTa2Bt2Ej/HVr4K6bgrlmDfKmLyCfjXd07IiNXPKwWSfmGNOZhDW1chf1gpbxDCfOBGSeeeXvcOX559Fc7GPcqCNJTSzVa3A3b0QrqGN8w0bsPvIo/Kk1SIs20M9hDwZIl2+gWF1CequN/vwtdK7OIWdDQ7sjLipmEsmnx3HPZi/eE/nQlrN+nMOa8yzrFQGwNJdJQr00EBlBDYN6Hdi+Fc2jh2Ef2IN4fAxJqZhm0wDX7S7zsemcIXHfbGJjgyEbJNgYBPgG29ksmeM5M8D5jCjZ4zoGyq6ycrxqgwOfC0QBzOcCKSKfF5gbrtbXK72reOk7X8a4cQEH7xkVBbA0ihl0JynXROYfyxjh2qTPuVwXOKa4sDCugNd534e/U+1ZVr9pVRWoKlBVoKpAVYGqAlUF7qAC1cPUHRSv+tGqAlUFqgpUFagqUFWgqsCwAmIBzU142lZSUyuwTAGwWCiW0JRf56a57G0mBdpLOc7MFDDHH8K++z6JenMCrkE7W1W6iB6JG+5ldiA3VamWG+77/uIK6AbsUOVG4EJIzI16buBxU3doUclDkEw6wgpuGNvUbGQIogGMC1ew+uJryN+9AOfGEuwBzQdJUAq4MAWKkg/K8UtuIvMpuWfJTN9UrCm5uVy4dWS1BrKRMXjbt2DkwG5Y0xuAyVFEdQ8DAhEaWkr2qQLtmIorWr1SgUSVlwGM1BoIF1fx4rf/EieffRzv27YV6zwXN2cvYc2aMUxOjMPLXXgZbaULXFucx8W5q1i/aSM2rV8Hn6qp0mowFiWth3PLS3il3YZ79P2yUf/Un/8prCzG9Pg0dm9cj4m0wNhSgTVGitoghN+P4cZUlRFkETgUAlpsWtISqFKlSetJWkKXtsUEh/wUm1c1y1SrT6onR20UU01EdQs9ZgeaJqLMQic1MRtnwKaN2P7QAxjfugeFW9ONd6rGJB+v3PyVHdoC/agjG7W24SowFLvGXBS0ajGq2bkC/A0DzAKOVhbw9a/8O+zZ1sWDR9fBMSNkeShwx2QGM+2s5ZqoMpUw77alKY8jV7Ape+RUB1OZ53iSAfzXT17Avcf+a9z76EckHzePMxiZD9EJMwOYVeQmv2TRqlUw7U+H+ZiOo0rNiNmvcjqEvhJsLTBcslIJlwizaJUs4InZs8wQNTHm1+EXCczOMrqv/RyzL7+IxpUF1FdDXA3beP3Cu3hs90FsDJmRGKOXhXJdmEdKlalveshpl+mYgO8gzDPkrguj1QKmJtHctQPOtq0wt29DMTqCkBavDpsoqIrKZAN/EIUIajVtGEgIgBVuUrlYdmioPXepghJnUNrE3oaben7MkhXgRoWs7cLzfET9vtTPp210TvUVM37JSagszkWJS5DQ4vrTD4GlFRTnLqB77gJ6MzMwb9wStWgjzmFHMSwek0Xgmghkt6jmpY2xTWvgVFwIaNUqirI0ZIglCtdE6tuor52EPdZA6Awkk5dgKByEYmMtynVu7lMdz7XHdhAO+pL/OsyUFCtocUnQDF5pLBk2FRB2qkOyjDdR2DKolDnHriPXrGem+O65d3BjYgWf/S+PYbwVS45xmoQiXjNMQseB/LxtB6LqVgtehcBDm1u+J+eLbbkyZ1hXuiOcOt/Gk0/dxK/9w9/F1r2HUVgxgFKdLzA/FXW3NjGUWcsCtH+xKouCnbmpeYqcjM0wJctUwCmbfLie8GjEdVzhsxiyMnPbdgWYOVQ59jowrs2i8/KriE+ehn3jFjw2C9D227BFVU6gxTWJDS9GQuhqI7MLpCXw4qKfUcHquEhHRlHfvg21nTtgbtoAc/1amJPjSAQ20bJfjbSp3KfKUvLouZZR0S2ZsLT2pa1+qM1IzHym/SyhcJk5T/gkueRUIlIxyvWCym5a3caxjC1eE/k+gifCMNNC3SacVAtwjgGX0K/XE/ibXJlDfGkWnQuXkc3fQK3fhUsVcRTD4fvLvZJKRsiaxOWYx+vJ8pwh5qrM+57BMe0hbbTQXTuJ4OghtB44jHByBEmgufAEU1RkrkZdgYYcGy5hPB284xSu5aDHsVI2Zw0VuKrUJyRL9X4shh2qEB/aRQ9VmDJuOKpk3EX42l/8Adzuq/j8J3ajCCIMWBPHlex0IkJCYk/yaR2E8UCztpm7XWZ88/VVga6NIxxb129kePa7szj28L/Be469F72sh0GkTT5iby92+rSLprGANtvwdTjPeG5UPDOXfng+XLvZ5GDbNURhBMdnM5QhFu5c3x3QatxClMTSGCKKcdtA4NioZwnq7Q66r7+O7ltvIb1wAUE/ghMVYnMu4JNcW1SiGqORcT2nxTQtuIdq+cxByDW37iOixf6GjWjs2ILG9mlY09MwxiaR+i5iNmLlBgZxpJBX+lHYYKFuEbSwZ3401aZ0kjAcB3U2IyQDLM1dxIvfeworp45jX9DArsYYxpw6ogJ4ae4qXj1/HlumptEzXBz65S/iyKd+BbEfI45s5Fz30x4cK4NHi+wwgjtIUNxaxuqZGfQuXEJ2/QawtASn34cd61pMy241EdF1mDXlYiZMn8prNlsJHHXUCpxNRnUfnfER2AcPYPzYMZjTWxB5nqixeV16GdcIRi+I57Tci+lmwqa9NKIK2IHreOrSwVpkrDNHhS5k+kzJpiB6oWg0RcIMerHx4DpgIrfYsJfDtTxYtovV/jW88LQqgO86MIJ6w5bmHx60qnxpo63PJtJLaGlzJP8tSSN5puD9hNd774eerfYsq1+1qgpUFagqUFWgqkBVgaoCd1CB6mHqDopX/WhVgaoCVQWqClQVqCpQVWBYgRN/+ynZLRtmAEvWrgAOVRTd3gjmZi/pCjMFwxSLNyOcPlegtu792Hf0l1BrTsIuErEWlXDXMgftF7CC2bqEgbo/N7SdFFgsQjJ9L8keprJXNu8UoKgyiEoXWzbKnTSGb6TwrQTmrQWBvv2XjwMXrsHq9GETMBBoE2SJIs+QPFJ5QWZ7yvFRsUWKYYjyJGvWEY+NIF03hWDndtR3bIc3vQn5SBOR6yKiBSmzeFEIbFAIoGohUYvKS6tFsFhN2h7SlSX8zZ//MRZf/Tu8d8tW1AcJBitL2LFzM2q+T0QiquOVpI93zp1GnEY4sGsXxutNgQ6i1BVI4yCOM5xYWsGLUY5d7/8Ezp46jp/+8ClEVgQzd7F+8zY8fPRRvHfzAfRPvYLs0iWsSUzU+7FkVRaEZgQIGTdnGa9HWGaB+hYqMofXfQj9qX4iUJHrRXts24BZM2BNNGBM1JAFFkCln+Whl+ZYSDLMFxnCVgPB1v1Yf9e9mNy6CX0T6KfcuKb1tAensJHSo1o2Val4K3P6SivSYRbkUPnNh36BhUWBzs3r+Mbjv4279oR46Oh6mOhLjiJBT8rsYTqUS74imxQUYgytRbmJLJCe1qi0lbao0rWQpAUWF0184+mreOCD/wJ3P/B+ZGwKiGil7SLOU9i+bmyrkpkgV1V1AiBKy2peI8I4AiWO6SzlJj03gi1EUSwgUWCAgBUNTbWpmKL60MjRYhPBlStov/QyspNnEM3NYkziJ028uHRN1OUPTW3FyGqEzM4Ru4VAiiGw5GZ4YdoIbQNJzYUxOQ57eiPcvTtR27sb+Zq1yGo1xIaJuLSlVrFlJPmzKa8x4SzVpswUDgmmeXy05R7ACzyYkqWpKweVVJIRLoos5i2LeS0SbtNTYSXfxxxiWy2SmYkp805tzWnt2euFoJ2vRcX40BlAIGIGj0pVYqBuG9ncLKLzlzA4cZHyVrTaA9hhHygipDmzkHOYkm1J69ihIlsVmnxvKtvFxpn2wgQ+jgdrxIe1wYVTd2UnX9RqBcGxzm1a0BJqFFyzqDgjspB8c1UsSoNCaZtLkDVczziu4nhQrgNUwavVMscBwY3n2ugiwbNn30RvOhMF8PhILMCesCpLqGonkKRqkMfFzErN/WVdubYMM7L5p6qACShdWAIoM5y52MPTz63iM5//EvYdegj9dEWcDbK0PG6ToFhVlxybtOrt9wfw/aAEzQp1BcbRHpuWqZLNzPFQ5q7zehtAlAh6hUfIyHU7JvQyULOAWqeH7s/fRPunL6N+9QZqzIKm4pTq6JSqdxsDwvoSpltlbjlHJV0PctcWdXq3HiDfuAb27q1oHNgDZ8s08tYIUtq+Gw7iiEpQOnqrfbBmMjPnVcGgNFuQ1rCxqGB9I5mLw/VBr6eO2WFWM8cjP8KEoLgQtSXzWmU+M/Oc2kPTkBxRjg9plLFdbZpirQiH+B5pAp9NTYOBKEWjxWV0zs7AungZ2bU5+EurcNttmGks9UxFIWuCElE7t+AxE1acNTTLm80tBIO0vE/cGtqjLRj7d2LswcMwD+zFKrOsS9U9FbJssDB47LxXEbJmbAUwJZuVH1yztDFL3RIka7VsVCFQU7H/cKzQ/lsbeDxZK9QtJE9D/PWf/z4aydv47Ee2wajR9pl5zaocD8UmWN07mGpA22VR3RZA2B/cdnyQexDXb8lIN3DjFvDMc9fx6CP/Fvfc/yDa0SqSgs00icBPiYiwuK4S8qqV9N9XJ2tON6+pAmyl87TJd3Xu8v4j85pX0xar8jhO5fmADRCsuZ3nGIn7sC5dwOCtN9BnE8PSKuwwhc31Ji5g0L6cY0catrgWcC0pgafroccmAs9DTjW5NwZrahLulvXw794Jb98O5KMNxI6D5XYXFy9elnvizl27YNY8uV9EBNSMQCityQmZud5KfQsDTFlO3Rz5yk1cee1FXPzZj1FbXsGuxggm2LQRhqg3AxQ+8OrsBVyYu4Gj2w9jYNewOLYZ7/vHvwl/xEceBkhyS1TPSUFLezahMOvZgEvQmcaw2x2k1+YwePcc4pnLKOYWxKXBZtYwn7m4FssjQ2m7XKrGs4L341xqy/FJUbPcKV0Xg2YL0ZZpNB5+AI3DB9ENfMSSMZ5IbIJdqHpfnO5tPgfq/d3kM4XtKlgWZxGujxwLsTp8lJbNCe2ry5Ryea7geJaYEiB3+G+E1SZcL8Bq7ypefOZPMFacx8GD4whqPFC1gNa8edHZq0uBNFGoLbTmpWujFK8/nw/2fPCZas+y+lWrqkBVgaoCVQWqClQVqCpwBxWoHqbuoHjVj1YVqCpQVaCqQFWBqgJVBYYVoAW0WF5yk5ZKS1qgljagQqm4oV6q26jmKZirN0iwuBDjzHmgtfkx7D3yS/BrozCzSNV/sgWYyaadfhCc0WqP9rC/yGQbbspyY1CVRQoYFKaUEp9yU54Ki9wNRPlST0OMxz24N+ew+sab6L51AtmVeTTJFSNmNRbwyqC2ECkS2ZFUc0fNX6Rls4GUwCUYRdKYgrFhEs1De+Hv34n+RBPZSAOG5wvoYkavKQBEAUNEy0MCYaqgeD7cOCdgZLloCcgzcRtYvnoBz/7ZH8G88A6ObdqKZO4WJhsNbN68VsCa4XjoZikuLMzizIWz2LJhA/ZvmkaTNqtpCsfzBEIRLixHMX5y/SZu7tiPNbv34HtPfR1Xz58Qe1vX9HH3wx/EJz//G7h32270j/8YLz3+VWxMLexwW8ByB2m7h7wXwoq4oaob5qpSLTNquaEs1o3c9CcBkysoIEaCamnhyO+v2XDGAzhjAYxWoDaZlimqpi4KrEYxFos63M07MXloL7wd00gaTcndDBDAojer5OByI5eqGs3WEwVhaaXI/+dGrViGMo/SMOF7HhauXMA3v/bbOLg/xZFDEwhcjllVM6a0shbnYc34TWPmqapqcwh4+IrDD8ICx/dEmTwzs4Lv/WgFH/2V38KW/fcizgnLCW88RIQ7tImkTXVpwSvMVmWvsiE8zKqmWtDzFC5IDjKTQ7lxLV0BBJHSUiGqQUJt3w5E/efFHZgnT2Hlpy+iOHUW/lIX9iCRrNGuZ+Jvr53BQ1v3Y0PiwIpSxASfrubBEi5GMBC7DuJWgG4rgL9tKyb270WwYxuwcT1CWm6y0YFK34SKVdoeq5rMtKiw4plQZa05yYSQOfMhZS4DVkCVMMEuMw4195jnTIBOu05udlN1F9NWlbClTNImyLidqk0beWnsyFRlRltNR1VjBS2sbdaNm+hUgFJtSlVkDiQRbCMVu9HB+Vl035lBeOJd2Nevw1tdhhuH8HhdM+YwMlC5kHOkItihGk1UW4S6tHovkBFYMZOXebSjJuoTLRgjddCTOskiRAQetMxOM1H3+i4t2nOBsxwzPL9hs8rQMl9sbqWBRZs/CAu0y0XBIskFAS3VehRth1aBp07/HPluB5/4wn2oe6voJFRmUlHMxhU2ViRyDSzbE8cBASCioFNF59DeVtZMU8c8rWapHj51rotn/7aLz/+D38GmnXchLtooCqpgFeAXRQKDGb5lgw8bc6SRYdiEU0JAjnCxvxbrB21qEABJMM1pbBpIUrV5D6g2VykmamaKYHUByy+9gvDl43DPz6PRTcHUdmKxROaXmOUiFnUj1bkparYrEJ/3mJ5ViN08LXDNBx/BxOH9cHdOIwxcJFTvC4AxJXIgywpEeQzTteAQdNK6mxmzpYuFrC+WBSfwBYgWzDQtrdul2Qk8j1SUe3KfkUt320hWxgVzTrkB4VKFzLkkNtgZPKroWTuo7Tg/uM5I3ripUEpypdnMwPzkLEWNStVbt3Dz7XcwOH0G3g3C8TY82t/z32JecUlT1SYETlBmi3O+itUtM+OpaA8QBj7CZgPNPTsx9ugxZNs2o9Nw0CaEJGKLMzhssKAKmtm/wkFzxIwqKLPQOTZlBeA9iYyNVrzM/KZCt4S8mqcbljmn6hJC9T+tyPu9Ffz5l/9XbB2ZxWc/ug2p3ZfGGc4Lqo1jQl9TxxebG2h1f9uyPNbsbM1PlaBtfeYwDVy6EuJvvr+Aj3/s97DtwN0Y5D2JF4ijSO5balPtSO40P9hUMlR/DlX6BNz8Psl8Ly3e2dTBe4oj14Wl5Z3OgBPUpNmJc4y5sASeteUlmDMXEL72NgbHT8Dt9WGwaYENMIUJL7fk+UAs0J1cganAdK45FhI3wIrtYNBowpgax5pDO9Ga3ozlNMOKGWPrwf3wxtdi4cYKXnzxBbz91htwHR8f/+SnsX7HtDTIEAB3uG777m2FMQFwPfCBfgjLyLG0dB2nXvghrr/yPMa7HexpjWN9YwzLi8u4cesmNm5ZI41Mr507i5XOAI/uP4IbMfDySg9jh+7B9j07sXn9PqyZ3o3FNENYZEjiAVzLkk+xXTbZuAM4bIRoryK8MouVmfNon5rByPxN2O0ePCrMOb+Gubhl05O4E1C9zNWR9wFx+2ZTFqMPXESNAMmWzWg+cD+8Q4cwGJ/Aqp9KA00acX7pmBG3GjYm8HnBYlZ9eV8tM4K1YU6zqrlGspGDDRP8Ov8uub9souHTBe3SJf5D79WuW8PNxRm8/NyfYHP9Bg4cGEGtzmNlVIQqh6kolrki66g2z3GusPGHCnO1gFar9EoBXP2eVVWgqkBVgaoCVQWqClQVuLMKVAD4zupX/XRVgaoCVQWqClQVqCpQVUAqcPoHnylE/VPa2nHjVEDc7dxWzfAkNBUbXMK+QYJbCzFmLpqob/oQ9r3nE3D9EVgZFXlqu0fQo2o5BboCmUurTVEXCzhTa2J+aLagqmiHKoshYBmq6yzbgRWHGKV959kZ9F95DdGpd8WOEIR9tDeOmX1LtbFIfkUtklDNSsWnQXhlIHNcdOsesnVjsLfsRHPnQYzt3IZicgS9mo2OVSCijSchJNU2VJLQDpUaR26GciOQG4ncyCQYFFUjYZogQtl8HPfHMX/hNL79f/8H2FffxaGRSTidEPu270CzwWzEVFS4S2GEt2dU/Xtoz15srLfgiZrJFOCa2iZo4Hq+08Yb/RSbP/ZZXLx6Hs89/VfIkg4K08Xhww/gC7/5z7B39z2Ye+stvP29x3Hjjddwz/h6HJhYj4Db3IMIWbuHbLmHopch7kfIkxyBGYj6u4zzVEDHzVqxyVbYwD8lV5bnSvti34DRsGGO+6IIzgJbQA431glju7GNRdhYbjhwdm3HmoMH0VgzDdtqwMw9AUlUWjK/mRazQ/ggoEY2hlnTQhRjORWOaSaKs8Xrl/D0k7+D99wDHDk8ATPvC8xKJHdaLVwVvvE1SiU7wUwcy5imVS43gQXI8NrKRrGN+blUMoDf9/H/EfuPPIIoD1FQuVnURHmbGQkcjv0yx1bUv1Soykav2o7yHQkZpLmAoEEgA9WgqbyPRQtZotEsEctMzzAFXLqrHcRvvY3OT34G5+osvG4fbmbCCiFgbN6J8ebiVbxv3W4EfYU2tOvOqC4klHc8yUMNN0zCv2cXvH3b4W+YRt5oInEd9GlRrsRa1LfchKcFLopENq8LqynKVtaZMIRwkdCPjSBiSUuQIza/zEZVhSRt2YeARdV1WgsB4aKcJIxVCCIwqVTyE4DyMFi/HClsV8Ef+SKzHjlzqDoU23eCKLEU5RXSdYKWsmYUwbp1C+nx4xi8+DKiE6cRDFJRSxL5kSGJVTc1uwTYXHPYrDEc17IeiZ4XiZ3Caniwx2qwx5np7SCi2otWsVwDS6U0j4mKQCol1dJelcACGIgxmJUu8I85pJwHCmulOUTGsNZV4XGO2Aa+e/YNDLYW+PivHUXNayOV+UUPWbWYt4xYxhIhB10VZGzZmi3J8UxoJ+urNMqoTS8ho+PW8M67bTz1XBtf+Ee/i+nddyM1uwgHBBUEdw5M5kLzLORa0tpfARzpsGSm0kGhjAKQnF9+LUmkaYR23jLPmZ1MWEYluzTAUNHLrNkCxcxZrL70IgYnT8Ff7sDvFajFpuR2UiEeWswSNkTZR0Wu2G1LVjaVqo5kr7dbAZJNU2jt2YbWRz+FtOaiR3gseeuqQOc44bjlGCNwTMifeR8QuEdlrn6PqqcBW7JvOS75dVWlc73hPB1mxg5tj6UBST7V+p3zRnTiRYGY8M925fpIrrXcv/T+wHHARgeCcv15zZqWMZ/EUkuPtuoc22EfzuoKiuuzaJ84ifj8RWBuAUFp3W+Iat6Vxguq09m44bIZoVQ1hwSqrovQtBFRAbl2A0buoyX0QfQ3TKEtGdWMOaVVNfNOLbHQTfladAI3DYG8XAsld52AXqCZNuno/VnzfodOCq7notvpqF2zZYIZwFHYxlf+7Hexzj2HT394GoUfgf0GWcwmBq6fJhxLkroRU9HplY0IdA4QVwEdd/zToU06XRqKHFdnEzz73Zv4wPt/C3sOHUZsRQgT1s+RZgcBt7xgXMels0HziYfPMAp+qWAdOopok1GU5fBtBx6/njFTN5V8aSfwZH2uIUOdDQSLCwhfew1Lb5yEPbuMxmok9uU5G924fhaMUHAk95xK1cjqyxpGdTYcH4lfRzQyCmvbVtT370Vzz1ZYUzlOn7uIx594BvNLsxibHMXuXYdRZHW0xhoIWjZ+8KPn4QcTeM/978GDR+5Da6Ql1v4R10zGbSchbt2ax6356xJ1sTgzg+7lczCXbmLat7C5EaDl+JIOMHP+oljib9u2CY5d4MVTp9Dphnho/z1YToAfnDmNfLSFZr2BQe5h5yOP4dBHPwmr0dCxTot7vUHLcHZc3tcKWGmMOod2FCFdWEBx6QpWTp1BfOkqzBsL8DshzDAWBTivS047af6cuDnbMiY4j5ndK8YQXPuDAN2JSbgHD2H8/vuxvHcd+nmBAaepZWtzB9d0Nlex6YVRFrQXzyN5Dc4xtWB25R7MY2ZDmDTViFuD5s/LfBQFsCluGlwPrcKB6wa4tXweLz7zx9hQu44D+0cQ1NRBokAKx/XKdZ8NUjwGvqY+v3LO8D6RUTXOZjoT2POBSgFc/ZpVVaCqQFWBqgJVBaoKVBW4kwpUAPhOqlf9bFWBqgJVBaoKVBWoKlBVoKwAATD/lxtiChQUjkkubJkTSftMAhGBYATAIQFwgrMXTdQ2fAD7j/wSHK8lCmCqsVQIpZvHojIdWjOKEIvQTPNoFZ6pjaR8v6gjS5DEzcFSlUYY5ZommnkKt72M/pkZrD7/KpyZC3CWV2AVCaJSQVw3Xdh0y+S+Y7lhT4UQ81Ezy0Gfm4NrJ+HQGveu3XB27gDWbBA1L4ErP2NRSbIgBDYEodQrZogkW5HKEbWppsqQnpZUg1AxRAaZlgBpDHXMXzqNb//Z/wbzyilsgYMtzQns3rJF8vWoROmGKS7OLeDipYvYtm0au7duRcu0RQXGIq6GA/QsYLnIcLzdQfOeB7Bm3xF89S/+L5w5/3MkRoy163bhs//Ff4WPfvgjOPWjn+KtbzwBp7eA3aNj2De5Di3WnnUWUGECvQTZUh/hchdxJ4IV2QJfxPpTVIS0e+Xm5nCK8BqWm5w8T8ItG0idAplA4DrsySaMOjNoeQUJsAyEMLBqGrgcxwImttx3DFO770LiNBBRMcXxlcSaF11ajFJBKhCAUKBsGCAwoRKY8G315lV88/Hfwt17Y7zn4ARqHtV/UQlIXFHYMm/RsqngUlXj0LNYXtdm7q+q2gg/+L5URt64UeDZv7mBhx/777Hr4AMwXRKmAvFAQb9bs5FHCsaHCh8dXapcH0KHOFYrYLFEtghICJ+Yp6y2qVSO0eq1YVrwCJGWl9B+5eeIfvYGWnNLsJMQ/X5PrNYDZkUGFs71FtHJYxwaWw8rYxYowbSF2LIQNgKk4+No7tmNxtGDwO5pdBs+Itp4prlAQgIvwlvDVtiWU8mbJmLXKcJ4tyXnRaAnClPTRJIlt3M0xcKdqkxmK5egbKjSF4huKWBXsGsiKXLJRuX3U1XJnyHQ4RWPE14rbfQg7GzUfGncYK+GWk2nMB39XrWOV0WiT7jSH6C5dlysw+sJM79n0Pne92CdPAt3oY1sZQCzcESJLzbFYPav5nFbDkE/lccE+bT/JJ3KkdsFItpD12y4Uw04ky2g6SGgvTMsAAAgAElEQVSiRbBDKKjjXlwA6IxA2JDFqhAU2ECoQYhUwjK2HZhsbtAkbYJNAteUls4CzQkMClAE/7czb6C7OcHHBAB3kNsu4igUS9NYgtQHkm9JnayYjnJuUU06BO2l+lzqJOuqDZfNGaaL4++28e1nVvGF3/g97D54GP1kVSzkDZ69SRBNa+CyQadU/YoVOYEhAVepaNN1WTPdCdLyrIAf1NVumTCbGeIAAsOAR8CaRIhPn8LKD56Hc/YCmmEoCuEkTlErXDg5LZgz9C3NRPXZIEHAJJbFDlIqJX0fxeYN8O/eh9rhAzA3rcNyPVAwzvVJ1MfM903LNUJVuLzebCUR6Cc534TVnmZ+S+eCqg35J50HqIhVcJ9LownnyiAMRXGrgni9DxqgMp2DgFbJtijeRQnveuIywO8OPFr0h+iHfb0ODq17ZQmBEwRyzqJK5xxhjdNUYBNV5chiBEWOoNdDeP4i2m+fRP/EadSW2qgNItihLmGJ2FuncLNM5kNBqG1ZksOes7mAjR6wEU+Nwz20D2OPPoB880Z0JINX7YI5pmPaSbNJhrS8PE82N7BubMDh/NRrTtWupXEMvC8P85EZASHjlFm6BOA54qiLp772R2imb+PzH9sB1GJEqVqz6ws50nTCv6e8dzq2zB2pw+18VgNRFMH1PXkeoFvBjQUTTz1zHY888m9x4MgRRGaILDdlvaF9s1xrqr1tzi2qQ0sXk9LSmg0sHLM81mETmjQZOTY8y6FZANI4RkQXCstA4Dvw4wHGswTG3ByWXnoF6RtvoVjpw45M2P0Cda6DOdsY+MyRyNpqyY2/QOzk6BsG4loNyego6rt3YuTAPtT27gLWTaFjppifO4HnnvkhGs316KeL+MGPvoup8R341c/8Exw6ehfePP0CTpw6h3sPvRcv/PgHOLBtJx577MMA7aBdLk8uFuau4VvffBwn33oNg/mbuLvZxP3jo5iuB2hIMoOBdhzi4ux1rK50sH3zNkyOj2Nx8RZePnUK9UYdh3ftwGJ7gJnZy9i1YztG/BbeXV7BGdTxwf/mX2LDzh3S/BQmqeR0c95R/W7zwUAU9AUYN0/1LJtemBPvdTvoz5zFwquvI525BOfmKmqDFJ7cNmPkOfOuAZdW9IzJ4HS0+HxRyLXIeZ+pN3HTsWFt2YzN/8N/h1XbwDLzfx2C3BhuQWcH3hdoQU83Bz5HMFNanyOlKUeNJbTpg5bi2tUhTSxswKF7AeGvOAQ4nOp8hnPgezWsdq/ghWf+D0wYF7D/wAgaTebA8x4QSQQCX4djSmzeS3itzxNU+2sz1NACulIAV79mVRWoKlBVoKpAVYGqAlUF7qwCFQC+s/pVP11VoKpAVYGqAlUFqgpUFZAKEADL9tjfA8Cq+hHZX7n9rzvC3IMuuOkcpVi8pQA4WP9+HDj6KTheE1YekasIBJbN89u5vqW9Y2kJS3gg1qjyLoYoNsR2uLSV5SaaZDeKJTS3+gAnizGxtIDB8ZNov34C6cwVBP0+3DQWMMZMSQF6VC7SGrfcABQbVstG5vkIx0aQbdmA4O59aO7dA2/NOsSejR43pwWsKLzUnMVyM9xixl4iqikqy5hTSXUjj4pAiDathEpUvxGUqLKReZEOLpx6DU9++fcRzJ/DvqCF92zeiY1j4wg8VQ1fX27jrZnL8F0bd+3ZjbERVWNaIs8DLt6Yxxtzl7HgmTC37MbDn/wijh8/i6e++Z/QS+fgNmp4+MjH8ev/5J/j8sm38aP/9GUc8l0c3bYNE64PJ04QDXpYaC+h8Ey0WiNomD7sQQ6EOaLVLox+imi1B0QZvMKWa2wSMGj4r2Ymi7iR15TXJYVBRaWRI+EmvG/BGW+htm4caHiykZ46GfpRD5blIypcXItztMensPHR92PkwD2I7TJrNk5EHcRGA0JSwie1omU9qeCjapyWwGo5unD1HJ558ndw9/4E9907BdekqjERFRBABakWziZYKRTE3rbpZcMBBaolbJYMXoKTzMTcfIanvzuHRz/yr7D78EPIrAxFXCCPVW3IAGlRzKkjumR7ig2lvJ/ajwojEmUgoS8nio5tAiHCE8m35CZ5mqAJA4NLl9B94XngtbdRuzmAlxoIJQeU16GAmxVYtHOc66xg09gaTJFJmwV63Cz36+iNt2Ad2gP7rj0Y27UHxegE4sJCRMvM0mKbilEqE9kAwGMhjGb+ItlPQtBlmqjxErP1IikVeBbrSKUerYgtUS9nWah5k5TXCpzV5g4B4DIXdL6L4p7XktBX4CGbJTSXU3OBtV4y/wnkbO92ZiQbIngZY0Jgvmd5zDYtqkGYbcPia/e6OPfCj/H2009ir13g0NgY7G6IZLGDqBPDjAgTLORRLhatPBYB97R/FkBE2GwJQKO6n2rfzAWKwILRcOESAgeEagZiggGfSmjmldJBgNc9EdgkkExUwJovKSa/tPN2OAJ5DVRdSgUpFe+240pjAq9HZBX4mzOvI96e42O/fj9cawWG6yNhs0SZd2kYmgFMWkEHBgEPBXOCS4vzRNXgOmfY3MCvs3HDx4mZLp5+ro0v/sbvYeveg+inS2KzbRqcd8z9jW4r0ocAVM+BilFC80KhvditlhCd1uBsZuBaKrnqgEuIy4xU00a2tIzwzTcR/vR5ZFdvoNFL4IQJTdDFTl4BNp0gqGDXmy/Xa7Kh1HPQH2kg2bwG7oE9GDl4N9z1m1A0xsTiuW20pZGIdrBUDxriGM+c4ByFZyPinM+BBmtlmohZY2Z3e640FYi9fAmAuabw3kIIqfbjXBcKUQpzzAlg5zHxvPkfm2OkGSlF4LuimOU9IikbmLQZQF3yZc0SiA70o0gAlV+vCZh0YMBjDeJYsmVNj3bXfCONJGBB2chkLS8iPX8B0fHTyM9fgbfUgTeIYVJpL1nMicA3ky4bcSr2zlyfWYPEsZD6PuJ6E+7evWg+8iCs3duw4jtIbDoiGEjiUF7HMHxEYSQ1siXvlsrWTP+fwK906xAjflFSasPDEPrquqbXcdBbxrce/0OM5ifwqx/djswLJZ9coDPHlePApEKbawpBP69JmXHPuci1VDJUMyrYhcjJ8Vybz/HMczdEAbz/yFHEJp8vOOb52roG0VKaazSPT4Gc2gTLPYV1lQYzBdxyL6Dql9eY84cKax4fmwHMFE0HaKyuwpg5j87PX0f/xBk0V0MYYSL3IraADNdKznfJSGbnXBmX0K21EI2Pwtu9A+4+Zq/vRDY5IlETHG/Xr13Bc999Gp6/Hh967DNoh7P4yuN/iofvewzH7vs4HC/C3M0T+MkPn8cD73k/5i6fxUvf/zs8/MgjmN6/F8uDPjpLy7hy/gJs18Tmjevw1k+ex04rx70NG62cnNhDP4tx8vJFrHbb2Dy5HnWnjvmFRVy+MQ/XdHD3ru0w8h5utLsIAhsbx0bRcls43Wvj+3Nd7Hrsc/jARz+BrOUhNXJEHH/iruDIfJWs6pRfy1GjEpxrVsZM7BSO0YfRuYXu2XPonZhB8u4V2PPLqPVDmFEIjwsw70PEy1Te0gmAL5gbiNinwQYg1wI8G8E//McYP3w32uMNLIBK7QwW12LaiBuWOKgQAOd5JA4sOk6p0+etS+33uV4N3RnY+CJ5v5yzXCtyIKUUHxk8O4BteaIAfvW7X8akeREH7hpFraG58knC4A8OTY4AbWKUeVRmacszoSRl6PijG8y+D3+n2rOsfs+qKlBVoKpAVYGqAlUFqgrcQQWqh6k7KF71o1UFqgpUFagqUFWgqkBVgWEFzv7gV2U7Xqxcy020IbwVECzOoNztUqvM1DDR76e4dTPBzEULzY0fwN33fxJ+rYUioeKLG+xCR0obUd0U54dAItlwl+1/VRxzi1icYw2x4qPdnihJc9pkuvCSDEEewli+jujnryF8+zSyS9fR7MdwxIK1VLbKmxqIuJdIpR3hgO0ismvI66NwNm5C4+A+WPu2o9i2HhHz84gnDCAyaN1HG1tCFCqegKxUitKiUPNPczhiCU22qMBHvpfKUtoRyk+pDSXtRfnfz59/Dk/9v38Ef/4y3rdpO47t2Isxj7m5ALOJT12+iuuLHeycnsbuqSZcimsMB4lho0hMvDs/i+9fncHqxq3Y/77HsH79Vjz1F/8Zl868gtyPML55C77w+X+B6anN+M7/88dY213EsenN2D42IcBitd/BO2dPYnF5CVs2bcKWNesxHjRE8UurStHv9AdIV3pIlgewuhmc2BAAzH1NuT5inyn4SeCqKEq5yWoSkqSS58g8WmeiAW9qFGi4SOwMmXgsOmIX28lT3EhzLI9OYfoDH8f43nsQEi4CiERZW8B2FHBFVF9TJWRS9U2lWCibzX7gobuwiG989d/grj193H9kHTzC+TRS22DbFUBE+F4OMwFYwxxqyQFOh6BSs01pZ2pbPubnC3z7O3N478f/JXYdfBAplcQDKgypHDcFqNLylNefG9ailEwTVXpKrmEJf6jQjRM4jsftchnnhEie74mijVvTo2mM7J3jaP/dj5CePYtgdYB6bMKhFInjjuDQLtDPElzvt9EYHccEmEMbIvRtrHgB/J07MXXsQRi7tyEaayBnviwBlkDC/4+9946y4zzPPJ/KdUPf2zmgu5EjkSNBECLFHCRyrGxJ4+O0XnvWZ3dn9uzMzsx6rB17krx7xrMe2zvrkT0zCpasTFIgxSwRJMGIQBIgCCJ1o7vRCZ1uqlx7nverS2n/xr/VOhAIsu/tum99ofD93ud55CxcXZ8oebOx2bZZJXBRFFsdhLNGGcRUts4qv5RqSEIY1ohghWpAHmzzS0AKFU9U9DH32GRtCEpDxORqIr+iattRNtK0eabaK2YGI+CSkordc6oaKEwqNamZ5fwnI1JqL9e2JRfXNGnZmSJYuoHjj30frz/2XazWE3xs0zqsr1Rh+CG0WEfUCtGaXUBSJ2xIobdS2LClVYPzV8a88Afmk0Yo6JbUW7MNUe8zI1grmCgMdiF2gKhswrPUGNBCZhIDjm4KfKOtqmZbAiF4j1kzQiIdLVEVEhMIrM3s9KWfhtaghoalMMTzV9/H8sgiPvnlw6g4tFml8phgnDavnG2xfGax5JaGGTV222pGQlz+WYEtZcEtr0ttXLga4gePz+JLv/HHGNm4C4nOnOysUUHUcRq8wFfuDFwFM8kcAbRygFB26m01aBz6sCwXYM42M9CpIDeZGW2gCqBj4Qbqz78A762TsOaXBaw5AeAECdI4QsBGDcXikEYENow5Vs06fqEEv7sXuGUTOu84iGTdMLRqRam0GX0LDc2kmVlcq2YCQlnZjyzeNwN13xO7bhfMTua1s68gFpW/gouqoUmp0bNscar0qeqm2rS91nMutDdGOgSwVlnGp9q/CPMJ9gnl1XxgjdgQ4jhWpg5WykM2BugC/ZmxHcm9FJcNvp/YRXOiUnnMua0iEGgU4KYxCp4Hu9bA8qXLWH7zLeiXr8JutuB6IXTPFwtcUbmHKexsHeUYCV0F7Q3Lltxvb+0ISkduRWH/Xml+Yq4r5yBhcqI7Ml415h6zkScJ5RrFDp7rkMQ+cF5Tza+cFdQelzWKCEBXe14YNPDdb3wVXel5fObBDQjMRYG+MbNb2xbYfGsBf+q+iK20ZE1zz80azajOlmYJE6ZtY+yah588NY0jd/4zbNq9H4nFhU2puFlMj6pMyctmmwEBM3PTAcdQmcYC42UPy5SbbdiredAIm1MHSUhz3xSOHqA7aiJ5+wzqx1+HNjEFu9aC00wlgoFNZWJfzOtjA03sixKdNvxcF+jaMLN3OyoH96G0awfC7i60mDduElI3MD7xAV5+9Xk4hV7cfvhhDA2uQSuew5NPfQ/rhrbg6K0PINQiLNev4Mff+CvMffAhLDpCzN9Ai24guoGWbqOQ2ijoJfza7/wPOPKJe3Dh/bfwwte/hoHaMka7KrBNAzNT01iav4EtI8MoWDY+vDyG6YVF9Pf3YO3AKOxUw7XJi+jp78Wqvn50WI7Eepyem8QLY9fRqK7Cp778O9h0+21iPR3KsxWzv7nO0Aaft8CTxj02DXCts9OCagjSfJhmgiJSWCt11M99iNrps4jf/xDuwhIKYYAoaIrltq3b0L0IrqjXQ4QmXVSImqlY19FYuwHVwwfgHjmIpd5ONAl1fTWXeE2i/mWzkp5KAwjVxdKWxLmbRZnQEYJzlHsL/z0vni4IfEiVpj2LjTsRXLcoa8TCygRe+vGfYrg4gd07ulAo6YgTWsrwuZbzQDVssNGAkQaS+cw1XuaIip8Q1TFSbH8wB8D537TyCuQVyCuQVyCvQF6BvAI3U4EcAN9M9fLX5hXIK5BXIK9AXoG8AnkFsgpceOYzCgD/Ur5pO9+Th9ICAUXBKKGwCDUdjWYsAPjSVRPlwTtwy4FPwC1VRMEUUc3BE/gM+qqDWKX4EWtcy4Iph8rqAsQKmvbEksWoDtRTHm5rPOw00NFswZm/jvmTb8B76wzs2Rtw6p5Y6DKXkcCIUIBQhofBYcrDWiqVgaDcgVZ3H8x1G9C3ezdKWzai2VVCzQYC2pbqzCdN4fGA7yMravWYSbtAwgP+B35+sbhV59bq57UzHvkZIgVgJGtQFJB06wzxzBPfxLH/+udYjxif3rkXO3qG4GomIkPHxNINnLt8GaVqJzatXo1+I4aRxvBgITFdGLDw7vVJ/GR6DNXb7sO+2+/AqVeP4+WnHkPo30C5rxu33fMQHrnvc3jtx09g5rWf4Z5Na7C6XIUTp5KJefLCWUzNz2B0eBibR9ag06ANq4KfAuqYY8xsUT+B3oyRLvnwbtSRtggJNLHTNUWBnXkqilZGAWAWRCmeE1Gm0kbX6i7DoR10wUBsU0XpyM8IkgD1NMH1REdrcD3Wf/wBFNashy+qQBORT3vISA6YeXAqqlHmpkpeKw9wI1H11mfn8YNv/W/Ys8PHgb19SrVOc27JTpUE1iyDmeovpdJRMkx1z3g+225GEPVkGsN1y5iajPHEk7P42MO/j3XbD0IzbcknZXNBSIggGnTCK6WmJTDjeOBnJ8zgmBWjXlq1RvwcVENxnJvyGoJjxzZhtRqI3j+HG08/D/eDD+E0mtCCCE6ow06pQtPg6TGWEWBmeRHd1W70lrtFzdZ0Ab+/C+VdO9F562Ho69ahmaZoioqVoCwVNsKsRMJQ2rRSZU5lnGWq65dsYsmiZbHUobXMaxnWWd4z1Uu0NWVuMS01M6tomR+smdA7WvDys6uDcBIjwhHOY6foqhqwoYLZrGGIlPCd78scX2aJy2TiAX6igI/hSMZ0SBWikmUqTbd8P++jhw9Pn8HPH/8Bxt86gU2VAu7cuhGDroMO+bxU4opRMkzfhze/iGjJQ7Liwwoyq3YBoLRIzrKQZfEhcOfFs27MekyhsQujaMDsLkHr74BnspEka1LJmlUEjErmtSbrD21H2/OE7y+2wxnIlroSuklTSyqWt56u49iFd7A0PINHfu1WVJ0UBgposW7MmuT9FNtiZZHLT0YYrxpz2janmasCXyHZyhpsQlU4OHvRw2PHZvHFX/8jjGzcjTCNEARUpVH1rqz9pVFA/k/Z/hPwEwB/JHNvOwTL3EnheR4cp6DUb6KmBUoEL1OT8I6fgH/iDVSX64g9NmSksBMNljgxx0gdZi4nKnM3NRAR/FIp3VmBvn49Og4cgLN9G+KhfiyzCYhZw1lzTY0jm3CFOczZOsx9hGPLsGivnUit5LrEapugVzUg0Zq2nWks954AXqP6jzBWrWOioKbLAEG7qHvbjUvKAtzzWmquS/415wuBI5tMJBFYoI8ogJnNLBazVCGzGYK26px/ao5Im0CWUyvND2JPTnUhM56Z9atJLrIRhXA1itD5zxGSiXEsnTqNxrvn4U7No9z0oXlEkirnnDCYIka+ls1Z/FeaniLUddQdF+Ga1ei98w44+/agVnbgs9mBjUYtZv+asj5TrW7SulYAVipwjmCTEI5rmrJCz/ZpqanKXSZA47j2Wiv4zte/ih79Q/zqJ7cgcpZF5e3VfdU4YhIf8vlBVmsZT8oN4BcuIe1nAX4m2nHza2zCw7Gnp3H73X+ALfsOIdZDaBEbLWJEWgQ/UfV2OQ6Yi04FM5X6UOuNigRozxvuDbTBTxFpTdiaKcpYjjUtDeGuLCA6+x4aL78Oe2wKjihWI5hiAUHwr9Z3SyIhIgSMhOAzk1mAVupgOC56/pf/HsmqPkTdXVjwVCPT3NQEzn/wDq5MXMLQmjU4ePgOdJT6pB7NaBGnT7+KxryHB+/6FECrc2MZLz3+TZx7+hh2lLrQ71qYbCzj6Ysf4HIzQMnoQHexD7/yuS/jtofvgWF5uHTqbUycuYAwaMFr1jBx4QIcz8ee1esQLC7AjEL091Qw0FPF9OwcxsbGsWZwECMDg2J7XGs2MTE3jbmVJaTdA7jqaajcsh8P/PpvIy5YCDj4NQcRqB5nE5QNTaciVldzJolRNIsqAiBmSAHnpyFZ1eUgQGHuBmqn38Xyu2cRjo+j2GjAYLNWSGjLhg5aaav9gHOCrgl6oqNRLsPv60XlyK0w9u+CP9gHn9A5jKVBj0CXbgp8Ji3AhEMHlyRGwAYQ6SlIYCeqOYtNXXQM4D1h05coyNNIfZ/OddkW1fpyfQYvP/5nGC1PYuctFZTKdDzg9fE5hCpf5o4ra3O1LrFFRbXTSWOUpomKnXN+870/zs8s879p5RXIK5BXIK9AXoG8AnkFbqIC+cPUTRQvf2legbwCeQXyCuQVyCuQV6BdgfM/VRnAKi9XgUxl56pUSTzUou0jFW5RECsA7CWYnwlxecxCz9r7sXn3/TCdomTj0aKRXEFgKA9hM+tXBVDbIJkHdVQRKiUpwZ9FI18qNFMLmkZ4BnTEPuxr41h57U20Tp+DPT0Pl7mIPLSPQsnb5aE+rVm1WKlyI4o8mP1YLsEfHUTx4B5UDuwFenvRMqjPS9Gigg06LFoRZyCPSjAqxNRBNMEU7YUVQJPqMH8zCwVViiXlByyiKcIuUU4yM1EXRVJreRHf/9Zf4vXHv43b+3vwyLYdWFPqlANIZvtemLiGxZUVbFi7FgO9nbDlUDFFQHFmYomy9eTcdbywVMehL/wWKiUH3/6bP8fM/KTYfW7bexi/+zv/COH0Ap7+q/+I/f1lHBgZhJPoiEPg8vgYTp99F6vXrsHGdetRMrNsYQHbVJkSeFHVlErdrdSEFgLxSgON+RVENVpfMrvTgCNglYf3KSIe3MvnV6NG4AgjEJmT5+qwKkW43QVoZUtst30euvPk3DFR13R8SHXm+q3YdO9DsIaGEYSaKFCZt5xRXGXBGlI9ZggAI2rhXViZncKPvv3PcOv+FHt2dMshbhj5ctAv1s6w4AdepjBTV9jOs2aGKe2E22ObMJSfybIKmL6e4LGfTOOeX/lH2LzndgRiM8kx4CsArJly7+MwEhTMOcKxwZ9LtZqAHUIRsQimNTZglRxR/Ol+gg5YKLSa8E+/jbnnXoBxcRKVWIfWakELfIHytC2OLGDJjjET1cWqu8sqA5aLencZWLcKnft3orB3F7xKFb7OzFiVq8k5ICo+yeQ1VJYnIZkAdpFryfgVFbvtqDHLRglarovqVykrxRo3U5UqG/hMRUcwG0VwHVcOwU3bEhUo4RGBCuc54bClUcms8kap5Gd9BdJIXigPxU2kAe16dVg256onP4//o6pTxlIaw+ZcjCNErSZmJyfw2s+ew8njLyCdncXh1atxYM0IRjpKiFoNOeSnKo3OA8yONvl5gxhpM4Q3NY+kFsIINWUbSvEmf0lOcGYfyvVCsnU5nzm+I6SWBq3Dht1fhdFdVipvWsuaBkIiLKFiHB+BgF8qKs2UdvUcK51im0pARCcCKtI53wjjbeZoGiZaaYpjH5xGa80CPvnlgyjZIeLQQExASajKnGDmMgcEaGqd4nhT90RBl1/kmqpsalEH6+RQZZw5X8ePnpjBr/76H2HTzkNYadYRBgTyeqa0J+xn6ZT9Md+VtZPrzOy6eTNEvSyNATEMm3CH1rs6SrGBKoHs5FXMv/gicOo8nGUfph/AZOYvxwPvqrKCEH9k/pmg39cMrDgW/P4KOvZuR8et+4B1a9CyXNCZXhR2WSZ5MwoRuCYYEKDyvP//Nq/ixEBLVu5X3AMyBaDAxWwvY60kF5T1YfMDxythujg50HlCgV6l3Ld+qXdJAVuq2lWOKBCG2c+n40M2Pzg21DrD+aPcDKQxgs0rzDmVdYfrh8rK5htZ/ANrn9mwy/tyHogNdIwC1flRIOOF+N9uedAujqH2yuuIL1yGubSMNCSsZyxDggKhth/DiAzElg6PCNfk9WiI3BL8/j5RAnd8/DasdFckOzxcWEJKdTLnGhWcSSL20BFdFVJambuyhvCa+Pn5z7TB5ReV7fy8SsGro1lfwve+9X+iW7uAT923FlqpgVjTEdClg+pbK7OY5ximVTMXxqwxp73GyPMCm2uozsyaxSauB/jxTyZwxz1fwfZbD8OLWtATS5TnbCoiapT1SBYOBWqp6qaFNaEd1+wo5A7EBgeuP7SW1xAy75eODmEAGwHs2iKaJ8+g9fpJaFcnUeJ48QNp3uF+XowMJLRBZp0t5i5H0nyTuCV4pSqwZR16b9kK7YEjCGwNNa8l8+qVF1/E+++dQf/gMPbfeieGRregWCnA85pqP9VamJ66ileefRkP3/v3MLhmHSKtjstnT+Dk9/4O9xYHsb5s4dzCVfz16dfwbitCortIWwnKhRIGh4fR1V1GpdyJru7VGF63EV2dZcxeu4yfP/UkRiu9GNF0rNZC7Brtw/T1CZy98gG6uqvYPLQGFasD12bncPH6OOyigQ0jo9CKvTizEKC1dise/M3fQupaorBPNQepzkY5NjfZiJMmLQ2kMYXqazZtcTzQ3lziPLg3JLGMqy5Nlzzwxvg4lk+dgRp6G60AACAASURBVHb2AqzpeZjNFhK/JWsXG6DYdKbMIzTJF18p2NBtF62OKox921G96yiaq4bgR1QPE6B78KxE7JstktwoEreEkJSe+zLHL+ef7Ed0W1dZ7LrGZwou95Gs6Vz7uQ+ySeXG8nUcf/w/YMgdw56dPSiVOWb4vKgUwHQaYaa5jDa6DaR8TswalzL1r1ovUmy++0f5mWX+V628AnkF8grkFcgrkFcgr8BNVCB/mLqJ4uUvzSuQVyCvQF6BvAJ5BfIKtCtw/mkFgPmllK2ZzDWDP7/49wrShLoBulDOTfu4cs1B79oHsGn3fdAtGnDSEpcHz0qB1QbISvGjLB/FTphZuqLu1JmuC02jUiOBntD8T4w8UQxbsK5fxsqrr8A/+R6Kcw24TR8GVWRUnTKDVlfQi0pLgonINOA7JtDTDWPTJnQc3AN92wa0ervQEEanVDwEYQR7lG4RIvLwjwe9CuwqpTKhAQGaHOxnmYW8fn4PXyrgSySmKj1TlB8CkZXicm58DH/71/8eV088h09sWIeHtmxDVTPhByEW/QAXr03IweRofzdMK4FrV+Swk8JiNzGxHCzj1ekprKzdgQOf+DRefeEnePYn38ZK6sPtW43PfuH3cN/RB/HTr/0F5t94Bg9s34jNvT0gAZ+vN/H+hQsCLG/ZvAWVUlkORwkoxYKUcJDgIwMRVP5R8crDelFT1jy05lcQzK/A9TUUYkK9FJHkHKvPKvw7y7llDmJqMjM1RmobsLscWD1F6J1VBLopB/WEhkEaYlkDLkYpirsOYPTI3dBLXZkduAKVokBjhqMMFN4XBfip6lqcuSoA+PABDbu2V9UBPS2o4xBhEMI2C/LPhAwqg1ZGr8Az+f2XbHR5/UEYwDJdLC5a+LsfXMXRB38fO2+9m+a7SHzaOwaiZAtSjlcqDJVtpADgNEFAy1FSN0EPKquaKkAeQpsFW0BJGQbKCyuI3zuHxaeehnN1AnY9gB7TJpoWub6oEQn6Qguom8zy1GB4KaxSFfW+buiHt2Pg6G1IenvRpOWtYQFuQTI8CTtdjl/dQJSkCAjxdKWEFFxIhTLrRDUvc29NBVgIqVS0cyJAkYpKfr+ANq4DGQCU1xFGZlbPhL2E3p4oe1VmL1V+Nu14aXvLrFnlG68yvW1ah6oMZI4XglK/0cKN6Qlc+eAM6ivLKBeKcC1b3qNYcOE1aliYvo7ZyWuYm5jA8swkhjuK2DO6Bpuq3ehgvaj4Y54jD/AJl3kxtJSmB2wQyXhBrSVj2FusS8a1KVbbBgw6esraw8BrKsGVklsgeZZZywxgo8NBob8bWmcJkU1VLnORaVFtiO044RK/OAIUbGcjQke2ZigAzlpJnjlVxjJ/UtTSBE+dP4N0XQ2PfOkACk6AODbFdpddA1wPAzbOEOxKHVUjg4iVxTJXqYw5rgXEZbmTvKO2XcbJc8v48bFZfOk3/xgbth0Sq1z2WDAvm0o7XgyVswRifF+uB2KtLNmVhkA1+VzMRiUEDSOEhoLkdBeoxDHca5NoPPc8olNnYLNZpKXDjKneDRBRGS9AVtn98j1NzUKk21gsuEhuWYfSrbtR2r0NYW836gSVVAOaNuq0SNdSOPyczPzlgmhz+QrFlYFNNnKNbNLJrMjbMJzQiF9UC8v1t9XY7b0tU8Ir23HCYI599b3q3rExgbA9FrDFsc+aqfxiNaRFQfxLjULSCCKfVzVMSeYo83kJCDPVrzRZMDeYCmHQopi2weq/J7S/JUST91Zwmo0EdA1gIwRNzNnkUdEiOFMTaJx4E8GZ96HPLSD1mkh8D3aaosh558vgRCvxJV9V4ggsG2mxjOWuLhSPHkH547ej0duFIPYAw5F9kOsYayeWtsw3T1K4JhtFEjgu04sJv5USWz5jlmnOtZprnNdYxne+/u/Qa1zEo3ePCgCOUk0axmgPrzsGIi+UpirOHYm2/uVYiKzpStl0qyYarrGzN3T84LGr+Njd/wLbD92GVtSAntjSjBIzKsJQudL8qHx2oI4eFhuOFACmVTOzvrnucBzJWKJXg1WGmUaoaB7M6THU334LtTdPwZmYRaHGBjOV7s57ysYssfeVBhVdrKAJPn3DRqunG+n+Xeg6ehjF1aOYKXK8pli4cR3PP/sUIt/D1s0HsHHrfrgd3aJw5R6haRFaQUOy5cNWAy8eewYbRzdiz4HboDkGVpbG8fw3/xqb5mo42N+BizfG8M3Tb+Cin6AR62hGbLpyULCKiNMASRzA5ngxO1BwXYH/rShAyS5jME6wOgmxpbso6uDOkovNo6Mw+ZywWMPFsTFUqyVsYfOY6+K9xSZOzPk4+IXfwc6jR+BWi5K9yxTrGIEogCVLXGPjlQkvCJAaVPcHYqvNNV/WFK4xmcqeW6RDm2XEMGfnEZ4+i5WTJ2GNj6NQa0Dn/eT9EwjMNVo1QtQMtS9GuolGTze0vbvRccdRJMOr0EhjWZPYfEYubcicUw7hsW2K4pfPByatntmUwcZGsQqnW4AtzzPceyNpYlDwmnv57MIETjz55xh0rmLPzm4US78MgDkq2NjI8aQaJWkBrbxAlPrXcRz592z22Hbf4/mZZf5XrbwCeQXyCuQVyCuQVyCvwE1UIH+Yuoni5S/NK5BXIK9AXoG8AnkF8gq0K/D+059K2wrAtqopS2vMsv+U8kzUPhrtI020AmB6qoVLYxb61z8oCmDddKGngVhAS0RfluunbPHadnkEDcr2USCUHMzqouagaIMHqwQ5VsuDMXYF/tuvwTt1GoUbSzC9FHqgcgpFQER1FQ/QCZWoTqYSqeggXdUDd9smdBw+Cn3NKJoFFw2q5vxQDor5QwkYCDMJgEUdpK5GqUh54JjBFZVTqGwFFVDIALBARQWAFRBu26gqUEhIcemd0/jGf/oqgsvv4dPbtuBja9bB8CNMLyxgplbH7OIyVnX3ompSWeuhUO5FqdwNxzWhJylm4wbOBQHW3/dpLKXA333r/8XVsbNICyXsOPggvvT5f4B4YQXf/7+/gp7aNexbNYitQ6Nggt7UyiJmpmewfmQUI739oswUS+s0EUDKQ1raK5M6EO4J+OchKO8z70+UIKkFCGkHveBBq4fQQ9H1qDoQdxICyP8kFVJUfgGtvqliLOvQO0w4A91ARxHEZFTa8HCceaBXgxDX7BI23vcoerfvR8gsVtrf8mbyGgn3MnWciIdTE65mYX7mMn70nX+OQ/tS7NnZJWCYwI6fibAm9BOEUaAsGLN7xeuVPM4M8CsFMAEuAZ2ypGUG8ONPzuDuR/4hNu+9HQHvrc/rCeDHCYIEKFD9KkpONWYJNXksrhPaiS20Lko02lMS4lD1alsaqn4LjVdOoPX8cZQn52AuNylFEhCpDLXVexI4ioqap8u0sq10o7VmGPbR/Sgc3gO/sxupqbIaeWidFmzJceW7OLQ/TzS5zkBUksz6DFVjQ/aL0IqwS4FxNfZFDRnRwlNZ4CrAoxS9hGr84pjhe/Iz2gSGbN4gCGnnAVMRyCxVgvLIF+UrldY2AZJk4lJ9p6FkGki8GsbPn8MbL/0MF8+8DatVg2MaKFCJT+WjbaHg8nUBDEL0JEVnsYjuUhH9HR3otBzJQCWSSrQEPq9L4DehgUj5ETCQk9bR/J6mJ3MuXG7CW24irUWwAwNWqElW6Ee5tISckhdN+E1YQLtg0h8dRsGCNdKHsKLsnmUtNGlXzTRTSIa4si2VBQxMsxRNJdcl+Z2NBzEsx1EuC0mMhmXiux+chrmujke/uB+O4yNNLbQEqhNGC1IUW3RmVhIeip14ttZRXaryrTPlr0kgHUpDAUHKO+frePKZJfzG7/0JhtbsQIsqeV48XRa4CGoGfJ8KSTo7mLI2ZIt0lvktC7hSzBLaCYPm5wjR6xjQL5zH0lPPwjx/CfZiDSlBX2rK2JfGH64NYrnOsajWVsN00SgUYRzYAffhj0FfuwZBuYy5UEElN9aRBCFix0ALoWRKi/MArZKZo0olLyGTrsN1XZnffhAouJ6pZ9lAIApmrmmCLekQEH0EGzn2BRanyvpZAHqWFdr+s3r9L6IPHNf+qCHoozxxqo5/6ftkzggyVDax/MUxQhjcnlMcD/ySsUqILHmi3IskylfmozRf0FiX05NjhW4CsYFCsQwdPgpxE5VGHf6757Fw/A244zNwajXEzRq5LxCxUYZNPJQSc7wqe2ouq6KwHhlF6chtqNx+K5a7CgLdNctGoCdohJ40H3ANY54qLYrpcCAOHbIuqLGvwK2CXYS0jmOjWV/E1//zv8SgPYZH7xmF3RnAC6lgp5rfhOEack0c+3xPWva3nwHajgzScJWBfdbfth3MzgI/fHwct9/1B7jlwK3w0qZYQNP+l1bttLJmpaSngc4DmoWEjRoIkVCdz8aJLAaAY5JqcbG9ZrxE5KGrPo/WiZdRe/U16FOzcFsR3JB5tqrphe4FFm9cTHt9EwEzoA0LkeUiHBpA6WOHULz9ALSeXiSaicWwhtnpMbzx5qtoeSEOHb4Lw6s3QmdTARuoohSJF8K0YiRmoETLUYI3f/4SvKUV3Hf/30OxsxOtcBnvHj8G//iLOFAuYmV5ET97/z2EThFJRxVnFlfQtWMfRkc2Ynp6DKdPvozG4g1pSomZB5AqtwWxdkeMigH0hBH2DvTj4X0HUDF0XLhyEQsLNzDc14+1g4OwXAMfzM/gtdkVjBl9KK3fh96BbvQPdKLa04Ou3lWodBZQLHbAcToQJx5Snb4tzARvyl5GZwXQuUPWLsh+JKpbOg/ogM1nDN9DR+AjvHoJy6+8Cv38RTiLNbGHT9hoFWtw2dcjyxT38xAxmyTsAprdvXD27EX3PUfRGOpFy1UKZHHByGINQgqBZVfN7J7F4V9lv4sKmM4FZlGaK8AGL10p3KXhydAwOXMZrz/1F1hVGMeOWzpR7mBOPJtAsv40mrkzHkOeL9SayIgK2r2Lktm2ZY5wPO/MM4Dzv2jlFcgrkFcgr0BegbwCeQVuqgI5AL6p8uUvziuQVyCvQF6BvAJ5BfIKqAqcyxTA7dxfpZbkFw+o1UG4HJzzoJwgQKfqA7g+2cKHV3X0rH0AW/c+KFa6iIl/mIgm6YQffbVtZcViNMv95e88eONhq0VLPh6o8QDaa8CZm0Xt1RPwX38TxfklaI2mAlYJYYTKpJUDOMkaJnzR0XIMeDys3L8V3XfdDm9kE7xSBXUCIFpLi3iPCZuRWEfz/QzJeeVBI6F1O/vRlMM7ZYeqVGH8ROpwnofIypBYHYQTGFONx8+l1CoOIVahgBce+z6+97U/RbU2g09u2oi9A0Oo31jE+OwsmlRBJsDagVUo0TZba8Fxy+iqDMB1i1jRfFwOfSTDa7Hu8J34wbHH8NKJn6IVNrBq3S34wuf+JxzYehA//+G3MfH6E1jnxnDqIYxAQ4UWkI0FVEtl7N64FYVUWfMSWHk8TKWWhxmvPJwNQmjMZBaln8o7FjdN5tLCApoxosUW/IUG0rqPQsS8PqWGMuUwXeU6ihU2FbXMUib8KVhI3VSUwEZfBXHBkcNzDqAo8VEzdVxs+bA27sTmhz6LtNqrrJYJRcIsC5i20qx/qqEAC05iYOr6ZTz+3T/AoX0J9u/po4exHC5HkgWpIfSUolMUkRm0+Ah4CgBTMJiXTOUa4bGuW5iajPDkMzdw96P/EGu2HRAgYxAQcjwT9BKUUbHON4jVWJA8QGbDCgCmskuTugp04C9Dh1lfhvHhB5h/4hgKl66h0GQAM+uXwBIL5awJgsp6hwp2xr6mcK0igtFVKHzqIegHd2KFts2aLcrkgOpE2sg6lsqWpXpVlIwEZbY0RtCWMvCZ2eqqXEwecBNeiC00FaQqv5Tj3GIOdGYBTdUSYW5bnUcQLJm2woJpi53C0kxoCecqx34GkyXfV9lNEwEzY5Y/x9ItyfCF18D82EV88NpxXHn7BIz6MkaqHVjT24OCJemgUj9x8qXlLEEBP6O0GhAcMDA2FWjGm0eFNe9zwuzpRKklqaikOjZg9ncUqNfzv/HKWwGSRojWjSbipQCGB1EEu7TAzea1avpQ99UtuZIPzfsrC1nFhjZQhF0picI9NaiwI2xJoVu2/Fxeh6hEjWWlYpMsUlqnMxs2QiuJ0Yoj1PwWZoIWjs+MYdVOHZ/98iE4BQ9RpCtYKViZ78WcZarQadNNQKFqre6VyhuX6xVraOXKblEEHZt450IdP35iFr/xu1/F4Nrt0lBBVSrrSyjIsSITllnbGcgUG+VsTVaQhLbdJuIggh4mcGwHRUQwpsaw8tNngFPvwJhbgm04lEaL/b/sD4SPopIlHCF8Vep7mC6igX6UPv8I0rv3waOCMjGwSMV+osEOErE+TowUCe2LuaZynFIZ7zFvtO1QoZpPCH6kKcGhGpEK4oC9J0p9KPuWUrOLUjhTOHPOiz2rjCPV8COWs5m9tuQBZ8pfye5lPi5V/tIEpN5T1UvNYfmej34e/6MgfrUGUpGfjS2JQqAKsd1IxbGeWbBzLosVv2llGcLKU0JcGgjwJKaANuDsC/FhpBE6uYa99yEaP3sd2oeXYa0sIBGzfUBjcwObHGi3Tst3i+8VILJsLDoFtAYHsfrIbQgfuRcel3zNQCsJscI2HS2BGUdw6ZTAOlHJKGDWzBwElDMGm0VYE+4bVDzWVubxvW98Fd34EJ+8a1gAMIFoHFAZ6osC2NGZ68v1P5LmG9Wgk7lJZE8KYkPfBvO6jqmpGMd+OoOjd/0hth44gEDzkPiaaq5wDPjMjZec4lTWJKpOEytFGNMZIZCmEIN1sCzEWXOXZPiGPnobDfivv476S8fhzszA9Wj7nMKMdZgJr4Prc4rESKAFVGo7qFsOvI4K7E3r0XXnYWj7tsCrlGhujsSLcPrsSZw7+x56+4aw6ZZd6Ojtl0lJlWjk+SjaHdJ8QMCruXRjsOEYDi6cOY23Xj2Oe+56GGvWb0Noxpi+dgbv/+C/YLMXYMB0sLS0jM5iBTXHwrGrY1j38K/gyKGP4+yZE3jmh99Ca3oSUdRCIwIWW4y50FDurCC0LdSbPqqGi6EwxO3Dq9CdhGjWbmDD0CBWD47wQQxnZifwytglTCQ2Otbth9E5CsdmNi67AUw4xQo0I4ZtFXDw4O3YsGkNglg96zGPmcBVNUCpphU+RlIh7Iv9Oi2Wed+Ue0vBtmH7DejXxlF/422E75wDrs/CYuYyXTYSTWU5xw3J3OWzQ5O0vNgBv1pF4eBelD52K+pDfYjKZUQc3xGfbJSri6yV3JNkjVOKdTZEUPEvTR+aLc9qSEIk3MOzhga6NQgA/ikB8AR27ejKFMCcKMoZQ5Ydsc3P1g+JPeFeQLW9eo7lGOYeuvuhp/Izy/wvWnkF8grkFcgrkFcgr0BegZuoQP4wdRPFy1+aVyCvQF6BvAJ5BfIK5BVoV+D8s59J2/aX/HfKVrQN0NShtfwSSEPVnAnPA2ZnA1y8nAHgfQ/CtAqIg5Zk7Im1cqZ2aquGeGD+UY5lZv9I2GSmlmS48VDNilpiyRiceUvy+Myr03BbsShSaTNIfMlDbpXgRp5IGGyI6tRzTAQjPeg4uA2dd94Gb2A9VkwHLWb+8dyRAFhAZYJYS0TV5lKrpxsINZWPSstTUYdm6jp17ayHAiy0DpWMR6pJaaH7S8oocW8lQDEMOSD/7v/z7/HiD76OobiJj69djb3DI/I56kGImZUGFuoNrBscxlC5A0Fah55E6LAqCCIL73tzmO/qw+Y77sd8o4Zvfu/rmF68BqPg4L77P4ff+tL/jNrlq3juv/5HbCg0sbWnF1EjRRhquDYzjmvTV3HLxk3YODQqahqqjMhlqNDlQa0YkopqhpaJPIjnP1AlS/tuqqcSBF4ACxbKdgnNpQaiuRVYS74chhNwmhotNQmhlJWpylFVuZfM0CUJ1YshzL4CjN4uhMWCsrilctNIsRgnmNUclA7ejaEDhxEXSwgIkCgbYq6egHoCSwNl3YEZApOTY/jJD/4Fbt2vYfcO5ikr6BLGgWpUIO5TMakfgTLJ4hQYpe5bW7nN77ccVsLE5GSInzw1h/s/84+x5pYDol7TAsIOHwkV4SnzS3XJI+bPFHtXgX9shvAFdBUdVyAk821tAubYR3L+HJaeeR7Wu+fh1jx2TwiII5TUoxZiUx0mFxitaBkIqHQklHNLsA/thf2FR4GN61DzE8SNEIllomWmAvLLvBYqgHmobWiistYdV6CTngEtwi3JNqXtM+8tfYAlHpEKMWX5S4hIKNZu0pDc62z+t1X8nsb3IPilnTRVrJxHVDs5osBkI4FjmbClkUBBIgG7SYzpKxdx7vVXMHn2FKzFWezs78FoqSgAnN9DKMexx2sRYCbQiypNyrWIFxSoJIziGAtpjZzJKRnb24bUAumo3tVps04YxnFKBaKOmNcHG0kzQX16GUk9gtYKUYyYDcws3zbA5liK5L4aNtcC1QTDcej0lGANVBF3WPAdTdTHks8rAIoczRQg3LIDULibxLqAl4WGh9lGHZP1FcwFLTS0BBFtXsM6duy08KW/fxhm0RM1psqQ5limcppWzII01FhrW+aHodS9rcBsA07TogKd12vj1LllUQD//d/+1+gf3aqUzinzaH24BY4F5oSrtaytgm2v/VSwNRqNrGlAqb0LVEyyOWd6EsvPP4/gpddQXFwW8MusVyqy9cQX9Z+R2qIA5rwl+FI2yBycNrzOThTvvR3Wg0cQ9g+gpdlY4ZoURHCpWGR+J1uIDFq66jBsGy2ClZjKvazpIlt3hSkT6GaqUY47qvH4pRocVLNHu0FF2fmrtV1+FyErHR7aamqlem8DYJUbrFTEVLq2LZDbFtwcM7/IYVbNQ0Hoia087e6lkUqAkYo+aO9/lmGp5hOxFeZ4V0p8+T0D1WqvJTgk/GfuKPdlznuVWeroBnqiFM74FGaffQ7B2bNw68vQvAaKhgvNMwBfE/WtTsUtTfhtHXW6ZLguKsPDKP3hP0XdskSVygiAlhnLHkuduhGEmW0//6Ty7mkZzs/LJhHWT6mplWNGGKzgb//m36BXv4TPPrQBLW1OALCl25JjHesJXNOWRga+XbNV/0gp2X4maP/ezk/lnyenIhz76SzufuCPsXHPHgTwELVUfrfhMPdcjWvOQ9anFVLRyX0tghWlsAlznSI8rg0GYJs6XK47rQXEJ89g5bmXpYZGqwUzAoyQudXKBUMHoV4ozS9GTPcEA0FHJ4xd29Hx8F3Q9mxGo8NSGc98tglCfO2//TX27bkdGzbugO6YiM1AwCNBuBkTytM5wkCoe0gt2oFzTTXQXFnAs08+gW2btmHnrkOA48CLF/Dui3+H6M03sLfSjUqkoRQAC2mIZyau4v0gwWjXCCpGgj4jwqjDCAdgwfdxrd7C+HIDS2GEeqwjtToE4NYXb8CfvorVRoK7tmzB9qERLDQDnJmfw88nruLC0iI8xijoHYBRRsE14BRN9A30o6tnUBoQZmcXcOvBj+GOu29HudwNzTLFtpp7j4BQgnPmSdPNQJw22u4YvFdUftMhxYXGRgOOi+UFUQLHJ96CMzUDs+6JC4yRsH2mDiOyEWomWoaGkOu7YyPq7IKzfz/cO49ieVU/QjOl5luyg7lXuIaFmM8vtJEn+JXIkFRcEuhSYOiOiutgO5ws8yoGhM9/cwvjePmJP8NoeQp7dvfCcSVwRH0uWVPUWizth5wH0oQUww/VvOCznzSjhWGuAM7/mpVXIK9AXoG8AnkF8grkFbjJCuQA+CYLmL88r0BegbwCeQXyCuQVyCvACnzw3GdSBTXbqlYFzwSwiipM/XuxviVgMEy0vBQz132MXXPQt+EhbN5zvwLAflMUwNRHUHmhwLGCtfwZYrOX2UErsErAYMPUbNhJjOKNOQRvvYbGq8dhT80iXfZh8SAwppovQmwptamyHVaWfIRUPJALLB1hbwXGhkF07N8Ja+d+eN09WDZMNJn9FxOpKLUHwQqvgwfpfL1An+wQWcAAVbCZsi4rgaiPxaaQkM+0lD1qBlCUalHBEpvwSNfwp//49zDx9glsLtvY0lnB4S1b0eEUEIQpZms1XLx2Dav6B7BxcBU0HoyGDVixgdklH6f8BXQe+ThW7z+C737vGzj++gviibh2/Wb83j/4J9i2Zhte/tu/Qe3Myzg82otuo4QocbDQ9HD28ntwHAtb1q5H1SrAon1loJS51BcSycjhJYEoqG5VtstOBgF934MfhpienkWxWMJA74Acmpr1ENH1JclTtQjT+ZYJraNVxqvkcWbNAkSxoqB0fKAMmP1VWIO9iF0XoRYjICEzDVxv+Bgr9GLrQ4+ga+s2NDQqMjUkAa1eFXjjwKO9rBMbuHz5Ao798Cs4etjEzluqkhtL22HaPos1sa7sF3noqxTbUJCSgK8NjjIVJUGGYdGq1sb4uI+nn1/Cw5//pxjZvBdeyPtBQBYgZYNAqgnclMaImGo+WlNGArupnOThMTOWCRNpZ1xkBunVDzH/zLOIT55F90oIw09E0SnKOc6tJEEz9cVitRQrq2Cq1BLLRlwsojEyhOLHj6B091F41Yo0MRBv8RhacncptOS4Jd7h9RKkarTETGQMSg4hs1tDKvZsleeaqZeVNbSy76aNLj9P2x6Xh+Eq21ChH1EKS7a3UnLSRpU/hz+Poqwg8OXzF01LNRWEMew4wvLUGC6+eQJXT78JLM9jTVcZa7qq6DJNlOUAXcFbXhMBumRtC1S3YJg2Aub4cjzIhKTwOgazpsWmmZbKVHoRBhMxUgVu0oo0hEMbWKrIqTKkopGAkBAOzKG1kTYC1OeW4c/XUGwmkjjOfFL2QPBL7JxFMcZ1RV2jWAq7BszBKsIeF3GHUqrynhcsR8BCZBlopBGuzrawyPnTamLWD9CyLaQdZVRXDaFnaBD9Q0MYGRnC8ed+BDc6i89+Zjf0QhMxklD80wAAIABJREFUx70fII6YmE2InykkmcHMMc25KuHqgO04CipS3cp6yD1jBjkXVxun31/B08/X8OXf/tfoHd4s94+mvoTLpk0lHEG+yumVdT7LyxYrcJMNPp78TjhKUOIkGtylOSz97AW0XnwVhelFWH4CjSpdncBWkzVaY/MGwSWtmHm9tPolfBPbdAuRU0Cjvxcddx2C8/EjqPd0osV1PEjgWg5aoQ+fMCcmsNdRNBwEzOIWtb5amFkJWZt5f9oNANI0QHiuADDV2BynfIVSvStgyVcrlwMFppQaUGW4t5ug2up33/cFeEpjkKj6lJU0Va9St0xBLPuaxAYoxwjCprb9hWLMvGIFgGWecS9iQ0p7nmW265ItrDwG1P9znxGVYgu6xmYYExRXUunKnaxUcOFELRjjV7F4/FXE755Dcf4G3EYIJ7JEiW0WCvCjQBpqxO9AhyhCfROo/h9/iHDtMBq8/jCFlzKEWX6wWOYyz53raSJqWNUswHWE85H/k9xU/jIJgBv4xn/+Vxgwr+Dzn9gET5+XDGACYGbDMvvdMWzZHwXGcf0ylSMB3yt73JA6tqE6/9u1iRCPPzmNO+/9Cm45dAixFqBZ8wXs8VqVVp5Ke3X/+HMIm/UohktVeUJ4qKOpEcKn6HFMlBs11E69guWXX4P54RRK9UDNfebPRhps2u9zbOhsOCOkTZFyTY7palFF4e6jsD//MOKhbix7DbTqNUxNjWNi8hq6Bjdh7egaWA6vLULK/YhKaO5Fko/L5hkg1SPYBYO3BWJmYGo4d+40lq5P42OH74Jd6UJgJpi7dgrnv/t1bPA8bCl2oeyb8PUE7y1O4dLSIlZ39GFVtYKyw7gBQ9ZB7llaStCZwo8M1LwA15duoIYA4/UVXF2+ISrvw4MjKOkW3r1+A2cWali0XKBcRGgY8AJemAlbs9Dym6KEb1IhbUTo6R7A3j2HUCw7sJwybrvjDgwMD0HXLJWNTvcJZuuKa4pqcFKZ8MobxjZsOHpRddSZGop6DGtuEuHJU2i8+jr0yxNw2aDjp0gdD25YQBIZaOkxQjsRi3zdcNDqGULh6FEU7jiCoLeEuhZLDIhkQvOxIUhknMR0HdEJh9t7B+ejqeAwInEe4d2SZkTLxPziBF554s8wUprCzl3dsB0JmJb9pG3jLQ0mjDfIlM1t63euxQTAYqsfRdh672P5mWX+16y8AnkF8grkFcgrkFcgr8BNVCB/mLqJ4uUvzSuQVyCvQF6BvAJ5BfIKtCtw4YXPMJrvI9vXX4a/POhqQwdRt1KUp+nwfGBm2seVMQu96x7E5j33wbAKSKmYJFyQAz/a5hHKZQfmmSJYFHWEZZo6TDcMG3aUoLy8gvjMGTSOvwz7yhjMhocwJHjW4FAlmSkd2zmcImwVt1GVN0lFol8wEFRdOJvWoXTwAIo7t2OlWsUCIU9iwNZVLinNAikcJnwTG2GxCmxXRD1mKuCgDqflvJ8gSDJglb0n6YMc7gslooJEATXXceRg8CtffBDVlWXsHOiBG3rYs3kzeksVRK0Ii80Gzo1fQVd3J7aMDKOY2NBoNxwGqMcprlg6qoePYiKM8c2//RvM12ZRLFfxiYc/jc9+9tdQv3wJr3z7a7ilkGKNU4CdOlioeXj3w/MIEGD7ps3oqXQi9gMUmFnI7GQCI4JtAfOZbabSOKrDTMkyVlmUtWYDk1NT6OzsxGD/gCi/zSBFtNhEY3oBeiOE3krEvpsghOBOAUJJUlaqOnJlK0VsRTCqDopDXUi7SvC0FAGP7R1LbHSveCmMrduw7t77EXQNIvR1ODotfyPEJo/RE5ipLmDv6sXzOPaDr+COIw52ba+K5bIfeh9ZirKZQJR3VGNnKlba3VL5SmjfbnRo253Th5XgbfJaiJ8+t4QHPvO/YnTLPnj8foIWZukaOnyq32hhKXRJDRRao8rY03UUaNFMJViqoZTGMKauYenZF+C/eQrVmg+tGYkdMS3SCbZ5KG7Chpf4iPQIlmbAYqClZFubSFwXTbeA2qoB9DxwJ9yjbGboxErdg8HrEkvMEJFGAEdr5hiOQXhONktQFIsyl2CP9TAtWzV1ZPmd7d8JNwiM+d8ECrdV7RkQ5sE9s5kFvgr8skUdSyAZp7QJVjaaRhxLxm/cbGLq8hVcOXMas2ffgbN8A+urJYxWyihx8cjUxpZpZ7bpBM2x5HpzjjH/mJbkLJUfxig6JXDQirIsUdCbUtnY96UZhYf2tIM2C64ocjkOqRalrXVMi22qzwgjaX8dUZ3K/FUTUSvA8rVZ6AseTD+BFWuZRbwC+gpLqblPCMcfK1i2w0bQ5cAZ6kJSstCMOZfruOE1MdOsYa5Zx1JxEJX+fvStWYfeNWtRGRhAZ/8AytUqXLegMpm1CH/71/8OydxxfOZTu8QyN6JzqucrBTA/G6zMpVllCwt8CCNRTtKemWuoAvUKqPEeWgLmijh9fgVPPHUDv/bf/VuMbNgNj+uyNGsQ2LeU0wFBVLbmSQ6uqP9pJ545GRDSi8I5RqGxgvDVN7D04ktwp2bhtBKYkRrPacIcamYUM8dZ5e8S2HKMMz/YJBSSnHEDJnM8TQvxqn44d94G587DqJcdtNhEwvGfpAjpjcz5m6SwlVeBWBQrkSxtmTm+SUK5BEurkVw7M8z5JfmbhG3SqECVuwK00nAg9E25FSjqqKyc218ElCrXXUFmpUZV+xULw6YJfrVt5GmLLeCWqnPfR5wEApEIsHmf2mSTDQgy/gihmT/MegiQzpKK2ciQ8P6qLHOxEk8SFItFpImX7aWcvwZiugjwXnLvTEJ0JRGceg1zx19B8NpbKE7OoTs24TeaCAsWQm5VYYqOiLbTtNdOEdjA8t33oe+huxD1daNOwMuxxPFBiK7TNYPji00jSp0sYC3LNCYQpJqT2mKuAXHUxLe+9m8xYF3BFx/ZCl9fELBGWE0FMDOcbbGkzgB5ZrnbVv0apqo3v+ReZb8mpiI8dmwad973FWzdtx+R5iONdCTMgybUE4W2JW4e8t4cQgTXBHH8vImBiOPFTCVqoY91PnsWC889hfDyOJw6G5vYREMUKMMBxUST9cDTYjS1CI7YmfM5CEjsIqLVI6g8ej+sgzsx1qjh+M9/jvnaAoZGh3HknvulRYcWxBSfRyTuhiHrCZ8nuF/QRp/LJtcV7mv0NIlNDV7UwHuvv4K+UhfWb94NrVRBEi/g8s8fx+yJlzGqOXAagJcEWLEieBRT+3x2idDV0SEPM1RdB2EDQVCTxh4kFjphYVWxgP5qCZ6uYzrycO7qBSxNX5eGuMjqwFxoYkUz4XFOFYoIbQcoV1Hp6UOlSjWwhpmZBYxdu4Turj588Vd/DfXmMp57/iXcsns3Vq9dg85CFbZrwy45kp9O+3zLcmTcqMY/1RRoMD9bnDDYA8bs+BiuEcH1ltE8eRqNV9+CeXECNvfNpAkrtmHFFlEtAj1AbHGNMhEUOtHoHcDAvXfD3bsdzc4imnSCkezfLOOdz3pGqqIWeA18hhTVvS0W7GkSyBji3i459oaOuYVrePXYn2N1x3Vs396JYpk2/txPlQI4DFXAibyPNHHwvVN5bbupo/3skQPg/O9ZeQXyCuQVyCuQVyCvQF6Bm6tADoBvrn75q/MK5BXIK5BXIK9AXoG8AlKBD1/8LEMIP4Jj7cNvBQd+oQQWc2QehhO0hroA4MtXTfRveBibCIBNF2noCR/jLx7OK96kDnTloD5TFsoBOCEHLTyhoer70N47i8aLx6GdvwxzoSZQVhmgxtSuQWMWIa1saZFLIEJgwYsS22WqAYFAT+E7OtKBTuibN6J6aD/0LZtR6+hGI6Yq0lFgQlSDBMG0Pk4lD1cpuZRdsFg7E/xmvwif5HBaaqAsRiWvlsCJyhsCs0zd7Do2PK+FP/7UXdjRUcGuVQNi8bhhZBSrqj1yaLtCAHz9Ggw3xbbVw+hFF1ON0Ywa8IwYl/wEY66LM/PTOHXuDLSCgc3bD+C3fv1/xKbBYZz40XdQe/d1HBjqRyHUMTu/gLHJa/D8Bjav24D+SgUu8+hoR00FYchD6V9k07UPKCWPmQoxUVApiE6/0RvLS5iYuIbR4WEMdvfw1FPAUEz7w3qIcHYF0Y0arIhaNAXXxBaRYFnEa4Rx5BWOKIw1O4LTZcLoKyKpdiBwbMnW5YF4I45wUdNQuu12DBy8A5pRgZ1Yoq4MjUSUncQ3ruFg4uI5PPbd/x1HD1vYs6NT7iVtbXlT1KjI8m2p/MyybCUbN1O48w7+cu6kaZv8aJgYD/DTZxfwwOf+CVZv3YemH0JjEDCbGCyOPqq7leJHAJncf5WPy7FiM1c3jFFyXDiLM2j+/HksP/MaOmdrMFu+WGRGsSfKK1NU4xpSAbbMpw6QmiZc2h6zaARZtNU0HNRdF7XhXvQ8ei/swwfQMBykzGGmqj2OEJmEWZwfUDbpMeC6Llq0pU5SOIWCWOeqzGPOHf5sZt1GmciVyi6qp5XtssAnNjpESskkf45TREEsWZ/8/AJGOQlEpRogqq8gXFrA0uQEJi6cx8ylC9AbdawqOFjbUUY3bVepotQ0yTglNzQEnKnGENaAikMCPIJPj9ahAvRoKe0gDlME9EcmbCLUJvjkukBrW0Jj0DG1oFTecn+V0osA2KUlNv+Z4Ee4ImcZBALHNQ/+9Aq8+RVYQQqLAkhCKlkfMidxrluZzTtttkNLg1e0YK3uh7N5Dd6cHsPbk9fQsm2YxQ6sGlmNHQ88iIGhEbilDhgWs4SVipqKW/KqousylBjf+W9/gmT6JfzKI1thdPoCvGlwwLWGajU9NUSxz0ozb7s9bgnhqSiUvGaxG6XKVa1PjgAxB6fOLuOp55bxG7/7JxhauwPNoCVZmszKpN071zalAM7WOoFfbIagrTWV0qqphbbm5TSEf/o1LDz2PEpX5lCoKyBJXTht62l/S9vckDm8vI8cIwR4hOpZ/rTPRgXmcpOZUMlKJ4C169D58H1I9m7CYqUI309QMlyVG5xBY2WBbMEPW1nOuLLeb+cVS6sR12hxmFC5ssqenf9SNaF81PggoaTckxT8NQipmSfN8ZbZMRcc96OYgjaQ5Oupcic8JwBuW0i38+C56hB0sVFKVILtXYt7BmvCfYvrg6yxCnoRNKvvz66nnUMsZed9SMC1id9LW2M6ShR0U2BqxKxrjncC1ihGSQO6yiX4U5OYf/ZZJKfOomNmAXa9rlTqBNGBho7YgsH89jREWjQx19OPzjtvh3P3ESxXqfxkU4HKQCYUI+AiFOPYMpjBLQ0CnFspLNtEwqgAZkIzrzls4Bt/9W8wYF7FFx/dishalnlpspGHY5XraKg+ry4q1V/cKxnXVGlK1rCKVeCXZRmYmgEe+8l13HHvV7B53z4BwFpMiJ7CZ/OBAHkTacR9nM0vOmItFit0WjpTBa0zekCP0Jv4cCenUHvqaSSnTkNfbICu5VaqbP1533gdrJEazzpCgbQJChrdzUMEpo6GW0Sybj1677oDb9aX8P7iHLYfOYR1WzdLTbgYt1qROJuweUbAIMFhplrnPbRNFy4b31JdmqFob8zs4sXxC7jw1kns3/dx9A5vgm60sHzjEl564vuYPvcBRjp6MTY+ht61o7C7uiRjvVoyUSkWYegFsfYPIx+LjRUsNetYWVlGffwaSkvL2L9qEBt7+1Equqg1a5hdmoZtm3ALVaRGActBjMmFBVxarOH8sod6pRulnm4MjQxi/cb16O4ewBtvvowrl8awft1mQI+hmwVs27lT2bwHdKIIEGuRNN309/VjmBEUblHmcMhxlTX9iZpemqyoIDcRaiFsR0e5UYd/+l00Xnkd6eWrKM+uiBOCyRWfVvFpCN02pCErcUoI7BLSoRF0PXgfnB2b0ao4qHFPENWxcsBgkxT3FjaUcJ+k+4imtwGwLw1XHGuqURGYXbiG1578C6ypTmPHji4USlxHuE+zuVHt3eIAIDnACv5y3vMP7QaqdjPc9geP5WeW+d+z8grkFcgrkFcgr0BegbwCN1GB/GHqJoqXvzSvQF6BvAJ5BfIK5BXIK9CuwAfPf1qSdNsH2x9BgQwAt+EtCDkJMngo7QNT15q4OuFgaPMnsWn3fdBNwilPnA4FeiTKMk8ZYCoFFoEZrfeU7aY6PHN5wH3pMoKfvQTt1HswFxrQAgIgWsoyHNWDbiViSalRExYpiz9Rs2YAmBafoArO0pE4OkLXQtTbjXTjGlQOH4J1yw403E54khGrDvSotCNAUNbPSkUmSrsMeksWaZYB6QUtRFoCW7eVWlgySBVUYu1UBqiyxWTu4tz1afzlrz+M24bXYOtAH+bmptDb2YkNAyPo0BzUmk28P30Ny/4Cdm9YjSH0AYaLwIrQQAtjKxGOXXofJxcmEdkGCt19eOTzv42HH/o8PnztbTz+n/4DRtDC6pKLpBlhpbaMgb4qNgwPogwHK4s30Go10dvTIypeycolBMtskZWCS0EfTZSSPL2khaSFhXoNFy5fEhDEHOGybYrCkzCeFsV6K4a+7CNZaMC/0RClbBrS2tGS18RhiESLkOi0gyQAo7omhFEIYXRbMEcHEBZdyWUUvBUFmDR1XC51YO09D2No/R7oiSuwyKP1KSEGdLGOnB//AD/6zj/H7bda2L2jS5RgvI9UoYlCTad6VMFEUYUrSXOmNhU9d5ZBSIChvg+piQsXa3jm+SU8+sU/UApgfoYgRhi2JNtV0y2kPHzOVIYcFvw5AnVioMMtwKHatNFE881XED73DLSLN9DVoKTOR2D7iKwQRpjACpkxaaMeB6IuI3CIbEuBM4JZ2hkjlWxs3Smg6VrwNwyhcP+9KO7bB6/oogFdqXzDEEHow+E44O2MIPeBwFOaHJSoTQ6mZR6LCJh2rgoAS36nZD9n8J7zUiKYlQaWk9a0bbH3dHjvowiW2AC0UJufEdg79u47WBi7AtP30ONYGKnY6LAMFHUDDlWpkrOqC3AkYFLXouCcGAaLKiybT4S6kvELWIRxIS9GQyAKbpUpLFbbjDglAKLVtW0jDVNYtNEOaRtOe2BCqQiObYlSW+AtrbB1SQyX+WAQwtcCsYKmst3kuCbvJwij164oQCWtWWAYmymo1Gsxt3nNEDo/90nMdxfxztISetZuRLXUjarTAa3ImtMlIRDVIF0OWEquJfxFmGcYEf7uG/8XMP0SPvfpHUhLdaU6l7WFVr0ExmRaKluWjQGEgspe1BbVqjTBiAU210X1RetaAuDT51bw1HM1/ObvfRXD63eg7jXUGsesaN+TRhqqc8XqnmCd0JcW3kKGEwFqLu8hLcI/PI/asR/C+OA6Ohc1OM0QoekhMH2BY07I9c+U5ptIGjG4NuswWMuQ915DaCZIHV3uBW2FCdfiYheijetQefRuBNs2ILQKYunAXHfmACcmQbJSJbP5gvOQr2fzEGsiLgyc0TIPM3tXKYRScTMLmjXj9/F+8ntkn8isHiQblJ81g/0E6nZmcSx1kRqr7yaw5Boj6mY2fNgKwivTA95PjhM129jEQKgsQFGMJXjPOWgEGWf/TCtgjm0gjEL5PoHXBJ+2KRb80ojFOUK7Y+aaioIxkvvHHGydOd4wYJvM2jWghT6qywtYfPkV1F85ga7ZeRSYS0pLdObPxiYctlIlkViCa4USVvr7UHjwTgSHdyGoVsRum00S8jOppLcM+H5TlL9igy3NDMoRQ1TaGq3j2SBSFwDcq1/GFz65GZG1RB0sLLH0j8Sa2aTelC9ko0cayVrQVjxzjnAss/7S2JEp2iemYvzwJ1O496E/wsbd++DFDWmMoMW9FwbZ2mwiCSJljc25iwAW1dFU18YpUluHrYWozE6i8fOXEJw4idLMAgqBhpjB6VTNxrSVppl0ltssTU2EfHxGSWDHITQjQeDoaBKKayXoQ6thHtgD3HEA/qo+hAT2QQSfD0AyNJUVNdcZPheESYSAzSiiRrdQMB3K8cXSPy64gGMgqc9h7J13UVuKse/QXSgVTYSFEOPTl/HsE49h++haXL14FQeO3IV1W/fIGLTSpsqU1l3YnCdcr6gqJpjUPMzMX8PJ4y9i/LXXMFBfxtZKL1ZXCI8juAXacKcoVzpR9zxcW67hXD1Ac2AdRvd/DNW+bnhBHXM3bmB5uYHZ+SmsGhzBpo1bYJjcPx109/UJ9GZzGJuxmIPdbDXhWA4qpSr0lPunoeYyAarB+8tmKHW/Q84z25b7z12sGrSQnn8fN46/iq7X3ofmq6YKrouyvnEL0DU0ua/YRcRuB+qbN2H4/nsQ09K8UkRLi2UPaeeG87mEkQu8vxI/oVnSVEP9NVXjXBb4PZzw84vjOPHkX2J1ZVoUwJbDOnLeq3ZEZgCrhg71/CRgmntMyoZG7uNqn+XXtgeeyM8s879q5RXIK5BXIK9AXoG8AnkFbqIC+cPUTRQvf2legbwCeQXyCuQVyCuQV6BdAVpAE2K2rS9V7q86zya0aTsjE+jazBCk7W5g4PpkgEtjBgY2PYyt++6HlWUAM6uUB+NUADNrkKohi4o+5ks6Fizm5CYKEFBt58xOoHn8OPD6OyjMzAvUYuaqkZqwAx76MQMyQqDTDtiBCwcO81mpoCL4k4Nz2vwlkpNLKEF7RapMg/4y4q1rUDx8K4wte+CV+xDRRjPiyS+PiqlgMiXLlja8tLb1CcioZI0Bh/CSDM+IUNMD6KEDw9NgOTzIbYjFopmWYFN56iowxc926fQZPP0vfxe7hoaxob8P42MfotpRwtbVG1G1OlBvBTg3OYYbK3PYtXY1Ru0u6FQfOiaaho7xpSV8+72TONOYgV1xsWvfJ/Hl3/l9lDp68N3/8n1MX7yMPstHffxd2MszOLx+AzYNrELUbGJ6bhbX68sCeAcq3Vg/uAo95bJkIPL01At9yTKmDS8/Nw/mqbik9aeHCGcvXcD1qVns2LIDQz39sC2KZGJRD9LmNfEjmDwcbyVoTC8iXvLghMyRTJRlKy1YM4ATEQ4TfpkaeN4d2yns/iq04S6EboqANpaGi4VWE1NphNbwaqy/6xPoHL0F9SaHIA9yCSg1ObCdmbyAH/5/7L13sFVneub7rLzWDicfOOeQwyEKJIQCSAiEQAghtVrt7uput93l6zC+Hper5p+pmbkO47Y90+OxXeO5Mw7tOO527hwkhCSQhBAICQEiCAQiZ07eeeV163m/vdV9/9a/CxWFhE7Y+13f96113t/7PM+3voJHHnKwarQoFqjMPhS+LT6PbUWgWL8qW1U1wKB8vAl9CRgtm5bIKoeX+tkLlwPsfnkKz3/hN7Bg+TpZA6IMpMqR9YnZtOcQQgrQ6RbMWAzh6FS9M//WRjdC4MNTuPnNb6F47S7cago7VoroKPWhaVRhK4tsUJmW0gI2RZwxu5AZwolq4GtAQNWTXWZxkFgJgrKO2qwRjHz2OaT3rUaF2Z6NUF5DnIWwu4swTY8SeKS06taYXczM7Q4CVupFNqoFjlHNJwpEEUBJQzujypTZiLI32dyHgDtfj+BS4VprIOPauvghblw5i8q1S7CrVfRBw0CxhJ5CUYBv0SIUp2ZaHSKS4duxaG3/O6GcgvYEdO3jpj0wwg+xbEua91RA8izp2FRL5i8ttgn4LUMUxWy8E8CJbS5VrZkh0JnXi5nLPjMjaSsdE+Tootam1TQBCc8Ko5kinWihebdKqixggnbd4kBAVTwzfvl1kxiJy4IBzaKHrqefhPXsToS9g4gIMgIqEiXgU/Ktm35LlPFUlRJG623XYUIPXQvxnX/9H0DlbTz31GI4pZakjSZBDJvDGRrXBeGUUohyzQjssWyBcWEQIuYepgKYu4Q5t6YFxyLUNHH0dAV7XvXxs7/0FcxZvFJAcpj4AnvSRBelIGivb2WIDGbEMlOZWewukpigMUJZC1C4fQsTL7wEvH8C7lQAy6caj/WLKDmXoQiuJw7/0K6fII+W5gE0eJqLrO7DpmrbprWzgl+MF6UzgOaaaLgGtOUrMWvXLiTLR1F1LIF/aeALYCQws6mYlrVLCKSGRkT1TrgfhCgQGsapqA9t1xEgK5bYhE5kcTJsQAtmZZmtMmbVviCAlEEfm99XwV3WlHtfFKm8D7SdExTvUfbQHXcB9d8/to3mtRK1N+8hXNttyMwBC55Bcm9NoSC8qFcVhFbKZbUP+LUJveUV0hZasug50EJQJZMnH4PrjmMFz0dbN1BIdZRnxjB1cB9qBw6gPN2EHqqUXCtI4CVUJKcyOEFlZFLsRnX+XPR95hmkKxajYSgb5VhjvjdxcQo9VYCa+dqmw7xrNVpCmMchAcfIEPkV/P3f/D76tYt4bvt8JF6dYwWyFzkAkOr8WBdRGMq1Y6axDJpxT0hdOs4bMsYiAxx8rzdup/jhS3ex9Ylfx/J1D6KV+eq9p6nAalnHbRt/Dsw4zISnppZAmfncPLeyFMXaJFpv7YV/4BD0my0Yfgw3MSTWgJckMiJEHCRi1rzmyCBExBxdU71X1o4W+y09g29ksFIDqVGAtngxup7fiWzjOkyanGXy4Ye+AHTJ9g0BTzMFlvJ7+BrzeT3JNhe1cBqqKAlxR4hR4DNLs4VDh97GyNA8rF21FrpjIjKaOPzOXnxw8iTCmoltW57BytVrkJlyp5VzypaBGR+ew7MogOc4cGzuTYLZJm5cu4hjh/dj/PgJFGZq8GCgy3ZlYIh3uUk/wLSmY87adVi7ZRuGFo9Cc12ESSLDLLyXcwCD9usFz5N7Op+jmLtNtwWeLSobm9tR3VskPoRnqKxnqr9JxllTOg1wTQtyl+cuuoaYGXOaHRT9AJMfXUT6v/8MToURA4LJxT6ariNcAxEzf7n3DBtBlwtz/cMobd2J+txhtIopoqwFjXsnsWUdhpqYSMPl96TrC//koJNFRTsdZGhZbWFi+hIOvfAnmFe6i9X39AoApvKYZwbvSbR7l/zNg+UUAAAgAElEQVTvtkuCZM2LEwh/c3hJDaTwV64Azn/OyiuQVyCvQF6BvAJ5BfIKfLIK5AD4k9Uv/+y8AnkF8grkFcgrkFcgr4BU4OL+z39sAc3/7iiABdqIzV37sStLYJsGIhhoBfrHAHh4+TMYvXebZPmCNnkCk5WakXmOomoShS5VS7TS1WHGKcoUYkxW0Tp2BP6778K8chslUj+BcgQ4BkyCMsn2ixFaGkK3B5lGZXAMO4zhSNM+RqLTKlgkVkrpwQadaSMsAf5QCeaqUZQe3ABn9F40PdpBs4fHXDdfgBLVbwRD/L4BMzVZiAjwCIb5r3qMlklUSMhGABAh0qvQMhtWVobL/Es7EjvM1nQFb7/4IiZ++FdY0NOPRYODuHv9CjzXwfJFS1GyS5IP+OGta7h6+zqWLZiHhT2DMNkkpZ2rYeLa9Dj++cxpnAymMXfxPHz+S/8J967bgLMffYSJyQZWLxvFqf0v4sLrP8CqgomH5i0WcDdZqeJ2dQLNpCnQyYaF/lIPhvoHUC55AnqSOJRrYIsKUKn9WlmMybCJDy5fxtjEDJYtWIzlI3PQRfqdJoj5wtoZ0KKGJGRLDLHR9e9WEE3VYYeAQwJOsMh/VDieygameo2qTDMFSgbM4W4Yg7RwJM+wENsmqmaGa1GCePYCLH10B4pzRwWE0pxT11N4ro2Lp49j9w++isc3dWHpQhuGQFUuXyoCqR6jhWn8MfgVxCoAxVBQhxDNdVQOKyFBECDOTFy4GmLva3V85vO/iXmja8FVHIRqSIDvNQ2ZYQkB1qHJ7xGgkPL92jAtFzYzeG/fxK1v/wuscxdgT9RhRboAcaqWCM/ZN6b6jha4sWYh0AgbNOhU+1G1mkZwKLrl4tNona0hJiSyOE2RouK6MO9dg/4d2xAsW4qaZQpoFHtKNtV10QMipeqSzXkq/eJILHXZ2KZqTqxuCcFj2p0ShlHJSLDPnEPmyXIURIcj+5S7IUKzUUH91g1cffcIqhcuwk59FAo6uvQUg4aBPpPgkFbJFPdpyMRSXIF3ZS2eIQzZQFe2mQIrpf5UaRJMK/cBBcKMj61gxT1AwDGPBAXJRJAvyEDZb/NjBMy11ZKEflRH2nS+JVBNEslKTjQdlm6iaNgqP5g2oqIGA4JWiqieoHZ7GgU/RdGP4UW0J82Uzbyl1J6EwlSuWY6JBuHj4sXofvYZuA8/hLptSVZ0I/VlTdCdIIipAKYynha1ylpZ8L9JgODjewTA1UP4zNOjsL26gIw0SqDJOakhlKz0UNnbk9KLel3Bsk4W+Y9vYQouMltYMzwcOTGN3S/7+IVf/a8YnLdEoFsQ0waa15jqNQ7haJIHG+ihrCE6B1iag5Cg3M5QHL+D1sFDmNn7BsqTM7D8FEbC3FnCSjWYITpzqrvdAnxaDfeVYXZ7iO5OQ59pwItTGGEAs62cZY0yWXOEjAlS10HDLcFZsxa9Ox5HsnIppukaHMZihx3Tarpgw6/5cAjzDANhokAvISn3NNceLWIJgMXamcMU7biBTlZv5+/UelRW3ALWxX5YAaWPb3PqJij/KVC4rb6WNUs1djvPtPOnAEnJAlVfh9eMQyZyrRj2SnQl9t+6DDQQRPN12Y5SDfPfRR2sUaWu9gmzovm1uH74z0++L+a1E6jx45USWk1QqPENA4W4Ca9yF3f2vozGu++jqxKi4GswoxQ61xf3Er+XwQEcC/WuMqz770PPU48jmjuEutRIRz2JREGv8Z7RVuRyP/BcFwW52OwmcJhfW5vAP3/9DzHbuY7P7VyM2KshTGklzo+jypIgWWWQM6M3jnwB3TJW0wGHdD2ggpcWvYZSzl++FuKFPWPYtu3/war1jyDQAoRiGS8R8cpKmrMzKZX9BHg2/Iz5ygqUFzQN5XoFOH0cE6+/Dpy/gu7AFLtiOi8YUl8NEWGkRYeDFGZEdK3L2ZsRpoZNeBzIYUZuyuxdOoHwXDcRuCVEq5ej/PTjcNasxG0rRZCGsnc5UGHEVO8zSJyqfmVhbMCS+os1P59VRE2qwCkhI7f6+Y/O4P2jx7B14zbMX7gYmRWiHozj9ddex+E3T+LZpz6Hhx5+CIkRinMAs39lf1BBWxKdt9jkiwK9nU/LGAKquVuVabTujmP61l1krRA2bbo1E1Z3D4zuXvQOD8MrF+U5jlbqQUR7er52ZhnrKs+btSF6pkMLJbniGsBnCw4+KJW4xIC0M+VFQc/4BMnWpouE2qMc4pOnBV0XRbelASUOstCGO4hQ/ZM/hn7xBsoy7NQe9uGTIb3/Uw2hniJzdTnLa/3DcB/ejIHtT6AxWJDhJbn/kbPzvkBleRrDbsc30O5fYi1MKvUTWHQwsRzcGTuLt3f/KRb3TmP58rJYQHOwjO+XILwzbCQzJKLvpwqetvQc3FBKYVnzaYK1u/bkPcv856y8AnkF8grkFcgrkFcgr8AnqED+MPUJipd/al6BvAJ5BfIK5BXIK5BXoFMBZgArZ1WlylEKKdUAZ/O7o0wiPPxJAHznVohL1ywQAC+5Z6uybGa3jY1DgT1KCkxQI2piUWOa0GwdThKhv9ZEeuI8qgcOIbl4CUajBc8PYcY0wE3FMlCaxoRCVJb1dCEenIfivLmI0xC1C5fgjE2gkERI0xYiUU+ysciMRUNsZWMrhV8AosEivNXL0fvwY0gXrcaM20sBK/Q0gK4ndAEWkECgFDJXlsquVIOb6rBZA7bhKX+mrSShBtWRRlPej5V5AkM1m81cDZM3rmPPP30d86+eRNrysXj2EGZu3pbarRhdJlm27B1enxrD1Vs3sGBkLoYHZsMgiKOHrwFcmZnE10+dxkULWLpmNX7ul35LFHUfvH8UixYvwYfHDuPigVewqqBh3eAAZtklRImOQNdQDRoImtMC4NNUh2NZ6CqXUKA9IaELG7VsPNPu1DAxVa/iwp3buHT7LqYqNaxZsgJrFi5Gr0vLXXbZae+oMvKSNFCN6ySFo5kwYw1JherJGfmT9sZ6wqw9lfssALidYyrWqFRxOxmMvgK84R6gaEv+beI5CD0XlTjGrWaIdGQh5m3ajvK85fCZHamFMJ0MY+cu4kff/gq2PFrCyuUFaBwMSEKxvDR15ndSR6nAiaj9RPWrrHypsOLfMxeXV5QqQdoas7F97nIL+95o4rNf/M+Ys3gN/DRCGIfQaWmbGcgiDdQWRhbQokFzEqMr1iW319ATOLUapl/ai+bbR1CaqsBqqgxeQizmoJJWJBYzrTWElo2g3A19wVw4iY7w8jVYzQrcLBLWSyUb84eTNERkatBMQgQg8gw0SyVg8RL0f/oZRKMLULVN+Ekq+ZRUigl0EltqBavCsKM0VHyLmZ5i5UpoIBBJKZQJN6iwJhSnValpazDjFu6cO4vTb+7H2KljWOQWsGLWMIqeCc1MYcQhLA4ZaFSZKSgpwwHcJm0oxhrIGhD1pVJkEpYpkKYsppUama+HimWuG6Wfol2vwF+CwIRNekLOtm15WxnbNt2V5rucUwbBDWE6c2lV7i5Vp2LBmwAF24YfB5jwq7hemcbtaoyr49NoNGPMLvdjw/xlmN1IYNMiViycI8R0cOa5mKQCNGlhS5V+s9SFaHQUI59/HumyhWi4NlpUFNMKVYYm1BoUm1CuR4GNBkzHhqFH+Obf/TeYjXfxhedXwbCqaPFcoQqtHWob8vMIw8gjaUMu8OTH4I+wnfCMkEMxS565ETTTxYkzDby8L8LP/fLvYWDuIvhhgATM/+X1tgSeEGhTmRmK82kqGbHUE8PI4KYBgrffwfiefegem4Q+XVHZ5xwQ4IABcYhYVTNjtYQZ20Y0fwRD2x6BPTSA+sF3UTn6PuypCjzCMDo5JOp85VohBA05MOAWANtFo+jBvH8Nup99EvW5s9GiytgPYVg6Yk/ZzrMOouwlECdslTxRU1Slcjb9hIJXcn/bRJfrSg0Y8P7WhqWEUR3peVvZK2peWqLHkYLpPJeoeAxpW93OsW97u6q1qJS/ncxaAVqpygPlmcc1LkBIECPXoBpuEPcF5nELpFbXlK9dWceqzGCB/O09xNchmdRtS3tuG+7jzq/OcATXg9gOpzGKzMG9ewP1t95G6+330Tfhw4hohR/BzmIYUSB2/7TKbXKwanAAzqMb0bNlK5JZQ6i3WmiZHFqhkjWVuruuUv+aHIgQoS7v5xlsE2jWJ/Avf/cHGHav47NPLUHkVhEQfKZUicYwXeWyITA8ZeSAsnTnG4tCtX6VvTkHUZTync8NV66H+OHuO9iy5T9g9QOPILETUZfyLh+HCvARAGeara6ZbSGSjNYMjm6h5PtwL5zG9O4X4Z+7Crsao5v7JeQzA90/DCSahTCzkMmZxOGmUB06moM4ysQ+mrDY4nNNksI3YhiejYxWwMzO5f1k1VLMvn8t7m7bgIahrr9Dq/aQ8FyBUMlQ5volRpVnIjEEh0FILopS/v9QFKeNxjT2v/aqRGFs2/407KKNW3ev4uDBgzh78jI2b9qOBx9cD6/LhWY5krHLISlXT1Cduo2Pzp1GlXbglYrsg6FZI1iyYJG8r9uVSdTCBhozFVQnpmQ9EnwOzB5Gb99s9PUOoqfcKxbOXtmDW3Alv5hzCnw28kMO1PA4JeylQp3nfgyH650uCanaB2r/qZadcjFQwzo8U01RtKt7s8QAWJZywmBuu2HA5cAOB14O7MXM/gMoXr0Lq6lU+TB1OLEDPdYRaSHiAr+GgabhIBwaweydT8G5fx1ahYI4dviJj0jnM5sjNuF8RuDZzHseT8PE4PNmIg4wHGy4PXYW773yF1g2q47RZUW4ni4DXFy3aiiJ1477WQ13KAgum1msuFkDlWetYfVTu/OeZf6jVl6BvAJ5BfIK5BXIK5BX4BNUIH+Y+gTFyz81r0BegbwCeQXyCuQVyCvQqcCZl5/PVJ6iajJ/DBqkc6d+dywoHdNAkOlo+Bru3Axx+boCwEvXPgHdsKExlzNjhimbY1TiEc0RL/DLGKJkI4tx/Trc8xeQvP42ohMfQq/URDnKDD1+DjW4AnKoJLYLCLu6gCWL0PfwJjgL54nN4u0jxxAdPYXC2B0U4oaoWw3aKKcE0VQq+QIoUktD7GnQR7qRLVuC4kOPQVu+DnWnCz4VUVSAGMwQVHAqYXNZnjQ1CneUHW4bLlFtzCawQctTg3DNgJUyI5cqPSVXvH3xI7z8z3+DTckMbty4gcHuPoTVpjSd71+1GmXXkYboWHUaN2/exnDvbPT2D8BGDNdMEWYhjty+hn/66BKmB2bhyec+jS07PocLx08jHruL+o1rmDpzHOtndWPNYDe8hI1T1lg1kjWxwGY5aZlNm2wJdUUaBdJg5XueCWOMVZu4U63g5vQdscUe6R3CPXMXYFl/Hwq01aSFN69epkMPQlFQSpYqm7xsZBNEELxGGVCP0LgzI5mqRgRYCbNfacLbTtwksBNr0VQUtGlBhztQRmFWLwN0EVBJUyyK0qiJFJfDGOHcUSx74lOwBoYQZAFSLcDk+avY853fwZZHihgddaDbrFcMLipL96C3gQvVu7yE0qQVC2pbMmBbfgjdMiXDkxDYI7iEjQ8+quH1N1v4ws/+DoYWrECNwEyAkaBlsWt2DDacE1GYcq04YQozjVHWQoTHjmHqh3vh3pyAUW3KxwrclI+NVPayY6GhG6gUiiitvw+92zZDT03MvHEQzfePolyZEfUZi0YwjcRXzXPqulJm3abQXAc1t4BwxSj6nt6ObPkoGp4jaj3dVupbybBN7XbGswJLBEyiGBQVLcGDUuby702DVuC6KF4d2o0iAPQA5945gIPf/BZ6q3WsmzeI+YUCeuyiKMh58Wk/bUiOsgniRcJfgimqTTuWzwoSkdAoWdjHsEpUv7T0VaeQpIS3AZhYb38MiduQjcCAGdUCy6j6ltRXZaFL6EqVLQGKKOqErQiEEVVoRqU296gGwyviWrOCV8+ewOmpcdiDizBn2SoMzB7B/OH5WDNrDqyzV1E7cATerbsoEdzTyYDWuGmKckAncWYBWwgI0MpdMDbdj+5dW9FaOBcNXqswFAVwO+RcBi74/gVuEfyYzEIN8b1v/Hckkwfw+edWwiv6CLh3E8DWdbR8X84gqt5FtS0KfMJBlQ0rCjrWtm1PTKAkalAOWcQGjp6awSuvxfjyL/0Ohhctkz2bagTahMoqi5WoTTJmdUP2tstzLg04k4HwzBnMvLgP5kdXUKy3ANpbs65JLLmmXCtU7UW2g6rrwV84D92bN6B300NATwnx2TOY2PMKktMfwqs1YEccKNChM6tZMoJpv29KhqitazTtRXWwB9kDa9G3YzvS+QtQIRg0DfhJAK9ty6wgrVrHBLUsC9cFoTBV5lTxddZ7Zw3JOhPw2BkiUBBY1LjtTHTCxw5Alj/FMV59HG2iLU78dGzl2/dJ/j8ZLhFlMPeosr3l96MCWACyKGfbw09iJ83hjI5aWMFjNfxAKPxjqCtAWPLGVQ4wpfKdYQL5nm1lZQdAC4wmaDc1Ua3zDZQQwb12Ga03DiE5chbGTAgkETw9gc0IhFBDQEtlK0PoOWiMzEffjmfhbXwU0zQkL2rq/smcYubtMsuZVubcz7y/IoPtmGIF7jen8K//579jxL2Bz+xYIpnWUaYjChOEvg/d4XpTdtC0N+88b9CJgsMonb0vtSBko2pV13F7DPjBi3ewdet/xPJ1D4uNMs923o85TMJrSHcE3vtEtS1AXa3vHkNH8e5N1F/+EVoH34FTBdJWCjttwhJIn0CzDSSZhSCxEDkFREUHzkAJWhqjdWscZdqhBz4yDrpkuoBJDjG1qC6l04DmwNAdxOUizJ5umH/0FUxYKVqEnDzjeO4S7nKIiDbEHDrTqYZVa0cGYuS3Btt25BkizTioEWFq/A72vvgj9PTOgmE7uHjlMsqlMu5ZtQ7z5y1EV3cZBod+dEviHTwrwPXLH+Lll76PY0ffxvj4XQShJDHDMT0U7RIsmGhkTdSTpgxO8L6khiOYa+2CqtjeQg/6Ct0Y6B3E4rX3YeOWx7Fs+XJYtivPRg0/EIeUoD0ox3x2GQzQOKTB8yeRdUIFMPcpBx9UXq4EZqshBTpEiBsB7avVXpM4j3aet+SvaxoGmxXUD7+F1v7DcG6OQw9jRGkGMzbFCjrOAsQ2148r0DUue0iWLMPwzk9DX74SFc9AI6Ma3Rd7e3pyREkgZxnBu6QAm1TtRuKCweeEO+Nn8M5Lf44l/TNYtrwLhZIB329KtjHPGtN0Po41UPcuda7QEp13nc5wUxSHWPv0K3nPMv9RK69AXoG8AnkF8grkFcgr8AkqkD9MfYLi5Z+aVyCvQF6BvAJ5BfIK5BXoVODsKz+VfZz72/5LAUYdICxWfmzkMQ9XF1teMoE7NyNcuWFhZMWzH1tAp2FL7ARTsVNO4AlhoEKRnU8qfCxYhFR3byI48Cbsd47DHJuS7E1aizLLkYCYECplniYMJN39COfNg/PwevRv2Ii4WEIcxfCv3UL98FFox0+ga+wu9LChIFdkCqBIzJbKMtQtUR2jpCEeKsNasxLu+o2U1mLG7IJPtVEWSEan6CHZzKM9ZhscKKEiW5YUx0XQpGPpIdR8mJYOk41hSojZfI4SXDlzCnv+6Wv4Qr+Di9cuYbLekOZvn13AxpWr0cOmcxJhfHoat27fwdDALPQPzBa7SmYjTsd1vHjhPA5MNbDi8V34ws98GXenq3jhm/+KJq2kpyfx0FAv1gx0YdDSBUZCJ9BkkzkVWKFnJqg1mvAbuFWv4m6tipmGj5mmj7G6j7tBiilaKALodUJsmDsHm+cvwMKCB8tI4WeRKCcJ5W12fVuRqF6oxGYDn6RKrJmhic2xFRuIp1po3qkirYdwBfgoK1X5RfBBC0aCZT1BZGfQPRPloX5oszyktgXddAWu0o66oum4EiawV67Doi3bkZW6JH/yyslT2Pf938O2zWUsWWojTFuI5cJZ0GMqGAkkxZxSwJ/K6aPqiKAlxfRMVUwbqULs6u5CybHFPvSD8zUcOBTh8z/7FQzOXYZGTFtcSSckIRMrU6rK5L0TtPA70V40CWCeO4PpH/4IxrkrcKsxKG1kg58fn9JHXGCGITm/06UiohVLMfTcLtgrV6h8xEuXMf7qPgTvHEW53oQWRTAcgocWbIJ0OAgzDk9ESAygxQzY7l6kSxZh9s4ngXtXYdqhPafKqeXra8W6KPVafhOOp5rjKs9UKfLYmKcFOJd7ktKUlJamKQqOjsCfwrGDe/HeCz/A7JaPjfMXYFaPBSsI4MQaQoa4co2lENVUauqYaVTRbDZQcFwUysybbgf7fpzBrLI+BSC1XQYEtLXVl2LBy/3VtoMWWNoGE6KWo+UqIR2b/IQakrmo1LBit6sKLt/DSRWMI9hKNA5sKItr3S3h6mQVL394HidaNSzctAk7P/fTmDNnIRzba6v5M9jXbqOy+3VEB46gPDkFO2OqaCzKw0JsKZijcS/oyGwb1aE+OE9tRmHXdlTdElqRL/BP3pOoeJWM2bSYq6oGITT4+M43/hBa5RA+u2s5vJKPoJ3HTXtZAkHuTclP5VlM5wSBW9yMSmHNfa5UoYSNbXjCbNTExLvHJ/Ha/gy/+Gv/DbPnLxWFeJT5YjesazTHFg2lOCboqaXy2PUEnh6gOHUXlR++gvjdU+hpBEjrTVG9Sfws1e8ctGE0gGaiWSxhemQWyts2o3fDg/B7e2Q9eEEd+oWPMPXqa4g++Ah23YfBHFUZDOGQERAIsDNhBMxBzeB7Dio9PShteBhdTz6B1kA/GmK1kCGyAqVebtuIE4ASNrUCHxYhuWSoRjKs0qZM7WNHnT+sD/dzB/gqu2xVM14jpRhuWz+3XQskN5h25VQLt9dpZ32KErF9f+xYQ6thCkLfFGHMOABluS4qwbYKWfaF/DuHLdS+VOC5bXGuPM4FbquM4LbJbKYA/8f7t62e7Axrqf2ibLm1jCp/2uMn6E592JevYOqV/QjPXIJVqaKQJXC0FHadL8VHYkQIbROh241o9B70P/sMGsvnI2XGNrOoJcaBteBYly6qeprNcx8bNh0KqFidwD//1VexsOsunt+xCKFVQUJInVD9z7UXSdasQECqxmUoRYFsrm/uiI6dNa8Tvx/rd+1mjO/vvoUnnvh1jK55QCygCYAdy2xDVarjmdHKPcM7IAWiBkzdQU9jGvF7h1Dbtw/2jSrcAIgCn0a+Yv3MmjFBV2Jq7QJmuvpgr7kHcx9/DIiauPvKS0g/PAevFav3nGSw5eUzzxcCeZnnbWfKPt9xXej/+dfRWDCMiq0jsXRkYaAU/Smtk5XaWEUiUD0bCjxU6yOFbREsqgxo2l9bZoaDr/8I3/72DzAydwme3LELixYthlcoytoQhwqDSnVX7tnV6Sv41rf+Ea/sewmTU+MyLMLZKHA4LeWoFoGreKuo+3BGpwKC2rYVOgdLYEKLEnimLZEYtlfE8Jw5WDY6ikceeQQPbdiInr5+yXemmXWQAI2A0QrM8+DgDpXC6ndnoILrhGteBo/aKmgZ2uEwUjv/metBlN0Woxo4dMPXBAx6DpzxO2i89QZabx+BeWcGBueTOITSpucpB9QyA3HWkmeKmtcNb91mlJ/YjvrCIdRtH2HUgJExC5hDOAk0yxA1sDjcWNz/PE8tsXe+PXYah3f/GZYOzGDp0pJYQNNxRrJ+xV6eDga071ZnB1Xwsp7bCmZePw5zMNN41ZO5Ajj/SSuvQF6BvAJ5BfIK5BXIK/BJKpAD4E9Svfxz8wrkFcgrkFcgr0BegbwC7QoQAHcayT9ZFEIWNuhUb1yj86k0VwkqGi0Nd25FuHzDwryVz2HxmsfFejmLfFFjMueUyjlmnJriAM0GvAZXN1CsVBGfOIH6/tdgXjwPN0igxwbMiBaIKSKTDdaYHBmZ4yGcNx/GunvRtXEDjDlDAnWzWIfhx8guXUN05DjCo0eBiTuwmfGWMDY1Q2aGkheMlLCOoCpF1qUhml0GVoyi9MhmJItXo+GWEVERFFLpq0A3QV8YB4g1ZTlI1R9tpfWE6iOqllxEOhuwVMFqsAmv+XkJMHb5In70jT/FL8yycOvuTRy5eA6TUYIlfUPYsmwFZlHppaWYmKnj5p1b6BvoxsjAHLGbpur2xOQtfPfyJUTDS/GZL/3fWLZkOb71nX/E4YOvIZu4g3VdJdzbXUK/RQtiHd09/Sh5RZg67bs1JFoCv5XiynQdh69cwxU/QbPQDa9vNnoGh1Du64fPxrvjwCsVULtxBa2Tx7BMi/DwvFmYPdAlX4NAwaVKL4yhJTqiiMCO0EY13SUXTyME1CXr0Ag0yQNujdVgNlM4VPwJ1FaP7bSK5NdlqSjYIjN3ekrQF5WhFxyAih7bQsA5AB2oI8MVgrMV92J001Owuodw5eJJ7Pn2V7BtcxeWLy8iSltiRRtFGfTEgmvwWtHCm0RL2VDymhB8WZYjFo+0gq41GrBtC47BbGIXZy80cOBQjM/+9G9iaMFKUSTy+tMukvDXNBwkzCNNQwGfpm7Btk2UJycw9d3vQjt0GN5UDVZCa1BNgFMU+wIYTHqk8vvSKnfeEAZ2bQfWrkRS7hWFdokw4OxFzLz6JpLjp1CoTiPLQiRhCDs14WmOWAizaR6zWe0pm9O0uwfpyuXo27Ud4ZIFaDkWIlG90hbVVi6mbTtlgjM25AmcqB6VgQ8CEzauYcK1bSRRgJKZ4PTBfTj4rX/CcBpi47z56Of6dwhAUlFdcY9yP9PSlQqqatjErakxeb2D3T3o6e1tK37bYZCitlT2qZLj27ZFltfHhrqiwG0lJNVoCRyHkFKpL0UVRnt52jvTpp7KMqOTFaz2nUAjuhdrHEjge6e9MRAbGVpxiEoS4epMBe9euY3LEbDmyV3Y9dNfRs+sQRlUYOYsrzlzI8uEE6fPofnKAUTvHUef7yNtNZHGGfoJI50AACAASURBVDzDQxrQnp6AR8Gg0PNQWbIQAz/zOWhr12Bao9Jcqbctk3nltJPnm5Woddii6m3h29/4A+j1d/BTTy+D5dblXKMCmGpDyaXlWpb3pCMRpbUu4EdyYjnz0T6sxdbXoQqQNug6mn6G42fqeHlviF/5d3+I3uH5AoCDpIGYGacGrdI5M6HB0i2kfgbXtKHZCcpBFfXXXke0500Ubk/CDRPotB9nticVtHTt1ajOM5DYBUz3dqPwxKOwH30Q2cgIGgSVFrPbAxRaDeD8eYzv2w+cuwy31oBFCEzlXUZlbyTr3xLVHwG0gbRQRLO/D+bGB1B+/FG0hobRijQ0UBM7Ylp5U7VI81bHpGqXymbmyhKi0apeZUmLtW9b3Uh1r6hphUMp2Cswqu1swaEC/uK6jOJY3AEIxSTHlNmlovyllW/btpjrUmyaf6xaV0pcNXDCvUbFdWf4pWMVLWcghztkLxJA2vIhyi6WwzsZoihQ4Az8/wZc1xVAGdIZoD0gIbmxbXjduW8LhNY1yUzmEBUHVHhQe44Bz68h+vAMxl7ZB/ujqyjVA8lYdQLWgBbnKSKutcxCrdwD47EN6PrMLvilPgR6giBryd4LqAImvKcrRhsAcw0ZNtBsTeHrf/YVLO2ZEACcenUFCFsBxu/eRd/sPhTsAhLaLxscImnbbLchYEfJTCguoF6AODOAfbz46iS2bft1LL3nfgSS9soLTXhsyZkCg9fbRRxRAc1BlgRdhPgn30Pl1VdgXboDs67B4bmYttCKfRm84drnLuI+q9HGec09GNi5E8bypTDjANX9e3Hn5T0ojldh0ZmE1tK87rwLtu3qOQgivvSSQZ4h2/EpFLY+htaiOai6jA4IRE0c8szUDdga15YpzxtZykERwtJQnBMIgMOAg3cGCoUCx2UwOXYB//ov38Tw8GI89dSnYbmeyjfWEgHhsrY1C0UnxYUPD+Mv/vYvcPTUCczUG+pahYSjyhKBOczcb0bKmAaiZwWDaQPPQ5hAU1wzRKWuLOv5zMNnPs9xMNDfj/vuvQ/r738Q96xdh1nD81Ds7ke14YtFdKRFCLl+CZk72eydAYt2nIg8SXKdSkxDLG4VkhQvDgft24YSsMvXKJoWukwN5s3LmDmwH423j6M83oAV+lJXZAa02FZW+WaMjIN7uofmrIVwHtuCwhOPoN7rIaSinbNbEc+LFLrNZ0gK4hNkco7zXCQANnHr7mkceeVrWDnUEABMS+4wpttLJy9cKbY7AfXiEsJ7UNsuR50LXA8JVm5/Me9Z5j9p5RXIK5BXIK9AXoG8AnkFPkEF8oepT1C8/FPzCuQVyCuQVyCvQF6BvAKdCnQAcCdjUOVMKvXZx0o+aZWyaWqKBXStkeH2rQBXbzqYt/LTAoCpOspiHwlz1qiQiwP5GrQ0lUxeAMUohnvhGmpv7Ed6+gS06jhM5uvFJsyQFsGaAODEpPWziXCgD8k9K+E9sgH6ooXIHAtJRiWLCUez4dV8WJevY+btd9A8cxr2zAScKCQCUlmmmbKepPKDYDq1EoSlDMHsEqz198FbvwHawmXwvS6EVCtRFcJsPzYoYx+pESOlraa8f6qMQhgE3YkCwOz/0mHZYUPcoirKRH18HLv/8a/xjH8Tlh7j8KUzOHbzBpb0D2PHyjWY57piEXtnsoErd26gf6iM0aEF0IIM16em8dKVC3hP0/DYcz+Np3d8FqePnsT3vvO3uHH5NIaQYteiRdg4Zw6yJMJErSbZoT1eAYO9XbA8HZNRE2dvT+Pdy7cRD4xgeP0jWLBuA4YWLBELyaJrCcik7aHtOGhWA5x4bS9OvfR9FKdu4NGlc7FkoAc2AQob0pqBiKpn1WsXq21xDOdv9r55fRNmJZtAI0EwVkEwVocZpFJ/smKqvMTKlv1y2teKsC+G5ppI59rwZvfAMGz4GvOeLVHpMEB3LGjhuuai+77HsfzRnTh75The/sFXsWVTF0ZHPdIypWKlKDWlDbRS6Yr1teRxCqqUF0oVIwGwZMpSLUebYaoZ7SIuXAkkA/hzX/otzJq3DLFBO2ECU19sxQ3NFiBsMhMYgGOa8BotNN88iObevei+dg12EMFMXWSJUgNlFicm2OzWgFIJlb5eFLZsRHnLBjQG+mQfiWAxjdCbmjDPX8X4D16EcfYDGNWKNKi5dj3mWge+ZDzrjqFUd+S3hoEZZgKvWo7Bp7bDXzAHja4imshAs0vmw4qanfuZQFEES5lAErkeaQrXcdCKElkHGnNfx65jz1/9KYo3r+OxRQswy9Bh6UBoEHoACBloSZ01EPuRfN1K1MTRs6fE9vre0RXo7epSGcMf5/aqQQDJ65SFI2MEKoOaGZJxLGpI5gR37HD52tQZ1FZBEpq11bQCJiRvMhGIL/bGbWWhyXxYTUPND3F9chpTUYLrtQputFpolopw5y7E0vs3Yv2GrejrH5YhFZO5vkkKGpsGLoF4iFmEnSc+wNQLr6J8+Sa8Sh1alMKEhTBMxAqdDgWOiJNtVHt6kW3egJ7nnsLdvpLAC7oeEFIpT3mCPy5DDZ7nCgD+1j/+EbT6O3h223w4hRZCAerMe1YKSF5fvn3CvlgUt1Bwsp21LLbEbZG92GHT6prDJXoBbx8dlwzgX/zV/4rBeYsRRAFaUU3WhKbZAjq4Npk5zK3GOvbYQHz6JKZ/sBvuBxdQbPhKxU/1YhgjNagZ5vUHNNtDrViGsf4e9H7qKcTz56Cm6WgGIVzPQUaomUYo+k1oH57H5J69cK7dQrEVIqmFsHhWmMwQVsCL4Jvry7QsNBwTtZFBdG17HM7Gh1EtdaOeNSQ/m3bjzPU2uYKYNU5wymEdqlNlyIBwhrBcrXv+kpxgwmZ+DM+qtpU415ZYobczeDu5vvJ5AnAUsJejrq3MlfPkJ6zKFbRSCk6CX6lr+3zh5/+kOrgz0EBox+XKb0Ogr/J/lTqSVsvKrl3NRVBJqIZuqCok8FRDHHzlHAToqGblc2npq+Yh5J5LyKfpNuKkiUJURXrsXfj7DqH3dg3WTKCuEc9ODhVQ3a6baBjA9NzZ6Pr0p1DasBUNM0WQNsS6X6zveY5ymIYQnzmtDm+AGRrNCXzja7+DBcVbeHbrfFi9sZx7cZjBbzXhlFwBj2LTm8UCvxV0VEpQOQ/aENwPfDm3HNfD1Rsxdu+dwPbtv4llax+Qe67kWfO9U4nPa02AZ7ofZ4RbaYyuiVuYefklBIePwqsQhJqwkgA2OJiRSQwCz3TT9FDRDTTnj6B/1zZ4jzyA2zwHJybw0b59mNtsoufOGOyb47CqTegh1eoc+OLyZcSBJhnavK8RTNf75sF+8GEMPL0NlaE+RI6OVtiUAQUZ0JB8cD5dcOPyvacIwhZcx5VnBxlZkmzgDJatYWL8Kva++ir6eoax6bEd8IplxIT2WYQgCOA5LjzHgme28NrL/4K/+Yev49Lt22i0GCVgwkxMFYfBe6JB2J9Aj/g6DDUkIxyT1uXKzUOuiWR+qD+1TE4kGSxhmLFrOejp6sXI8FysvXc9Hn3sCaxavRYZYwdsvtdA9hkz2+Xz2xnzMqgQqwxgnh+RKK/5PcVHXZ4RmJnM9cCbm6iUARSoes8AT4+QXT6P2htvwX7/LNzJKSCMJeueA34aB/UkW1lHrFlolnpQW7QEfdu3wbp3Feou3y+HI5hfnIkCmP+ZRpk4RViWGmzgXhubPIsjL/8Fls+uYXRZGY6rCQBmZrRYXXNwg7XqvB25MarrL0OTcj6Irhsrtr2Q9yzzH7XyCuQVyCuQVyCvQF6BvAKfoAL5w9QnKF7+qXkF8grkFcgrkFcgr0BegU4FTr/0aVEAf2zBKNmcmSg/OupNUeFReQddshur9RS3brRw824RC9f8FBau2izWzwTAAlFFEUMbTAsWm+5xCi+J4I5PIDl8DK233oF157bkujJj12bWHpWauoaEdp2Wibi7G8mKxXAeeRD2mtVo2q6yLKQSMDPgZRYKkQavHiC+ch2Tbx1E68T76IlaMKi80QzYWQSHjUbSC82RTMPEydAqAfH8QZTvXY3SAw8hWjCKGkw0E0IEnexR1L6idKUlNYFQZihoSbthOIgJgFkTwk8qVizaV7tIGhGOv/YKzN1fx5p5s3G7Po79587Cg4Hta+7Fkr4+JIaDa5M+Prh8Ef2zC1g5MoKpuxM4/NElvFuro3vT4/jil38JTlbEi9/fjXOnXkcyfhVrukp4ZukyLOnqlgZpNclw6cZNxK0W5s2fg8Q1cfTWdRyZbmHefRvw+Kc+g+75i6B7JWWJHEeqEZ5F0JNIlJU+iphu+bh58UOcfe0lOBc+wPqyh6V9PSpr0aJNcookCpEFocAQgjYqkQgGmKnLF2PEtHe1EU9U0Lw1A9QiGIT7bKxKw72tkm6rZWKqdiwNUU+G0oIBGL1d8BMgZAPVpG0rszQTjMUmbtn9WPDIE6gUUrz4wu/jqZ1zsGihizhoQWMjmxCPDW/yFza7JY8zhS52s0qVRwBMYEkuqpy+NbHnDGMN5y8HeOvtCD/z8/8FpYG5iGiRSSvXsCkNeUtng55d3gSZkaDXMaGfOo+p77wA4/x5eM0aTALClHsgE8gdOoas58iwEfT2Qlu/BgNPP4HW8Cw0sgwBsxKTEI5lo9sooujHSM+cxu0XXoBz8RqM6aZkLBsZ1WcxMuZNih054XKGmLUj3Orqhn7PKpSf24nGnFloFD3JZRZ7SwIeUdCa7aY8+YWytCVkEItiq205mvg49vIPce5H38O24WEsKXrQAx+aY4uyUkA6i0d7S1qsswGvAbeaM3jl4BuY3TeAx9Y9gLLjytftWLuabLa38x8FVDHHllBBclcVqO9Y0PO1pQQIVGVmtMklKCLgoaNAIso0yUVtw/04DkWdaNlUCNNBgHbJCa5Wa/ju4aO4npgYWLkGS9c/hJUPPojZCxfCK3bDyCykgVKqCajmwActPLUUiQPYWoKuWh3xwSOo7d4P78Zdydo2Iy51DYnFRj+VlpqcLbFbxPTwbPR9/mlUH7qP1BEtZtiKjQFjSjOxz+feEaVpWMPf/91XMWCdx7PbF8ByamhEKWza5BOcpTFSAiOD67Y9fiKZssoyltfPFiDYtsFuQ0Oq9wyzhH1vXcG7R0v4+X/7e5i9YAnqzSZitAQysbQElVQdErpzXbs2UJquoP793Qjffg9OtQqrFUIPUslO5j9NPUFIu1PbQdPxkKxYiv4dj8NcuxI100KTKkC+bkJXi+pWHV6aoqtRhf/eUUzvexPetTF0+SljY4GUXq58/RYQ8/6SQTM1RJaBuFhAY95cDDzzFJJ1q1BjFjChuoBCUwZRNIJIWh8jQZC0YajY4KvBB4G1bahINZ7kBbcHClSOsgm/2VJK8ziWYQgeDVQBG2Lhmsl1oFU6QSkhb7PZlHPD87yPFfVcn4SzBM2+KL/pQkDVtsoEZuyBJFJT5U6FsUUlsyFW6nwvHRWwskX+sRpZZWRzlyrwrRTCkYBE13bke3Vyjvm5YRDI/TYhWM8iuIkOR/MQJITyKfpq45j84R6kB05hsJoi8pttcEX1ryRMQ7M1NMtFYO169H3uC2j2FuEbCQJmnwvo4krQBeZSu8kIBB7wM9U7+MbXvoKVgzN4evMcpIWGZADTAprrtB40lM08baFlaEjB4I6VeQeE8wVRQcqzgTU8f7GOV96o4JlnfhdL7rlf8lqZ6811qyVtFSYHE5jvbfG+BBRaAbT33kRl7z6416ag1Q0YvP+kMSwtk+EwMV/WLCR2EZX+WShtfQxdmx9AMFLGR5c/xOHX92O4awhPPfIYwnPHMLH7DZRujMNtNJHxpkh4z33BWIQ2AOR7qpeKiHtGUHr4IXTvfBx3ugz4NmMaOAzF1OFU2ZRTkSvrQynHHctVwwNU6JoZavVpXLl8CadOn0ajXsXGDY9i0cJVsBwPQRZKfjHV5lTBl1wDrfp1/PM//S/sfnkPbo1NI80sxCGvK9cX7xg8T0Ikeiy581rMZ5lOiroaBCHglXupWH4rRwU+Q/Hezr/n2WLRXpsDUTDRXe7G7Flz8IXPfxFPP/dphJaNarMJX1TACgLzmVICNNq51CIMNjRZA1R5c+CBcJn3NVpOs7TcX3F7WKysm7IfMyqkoxbik0dRf/lluOevoNBktjKjRhRIlwEdzUJkaGIdX+vuRdeDGzDw5HbUhvrR4LAYInW9aK+etCGwxTOIwzqslYbrt97He6/+JdbMDTG6rCQAmLnBHQCs5kP4ntoOAFwMKi9FYWAZPOHZg1wBnP+YlVcgr0BegbwCeQXyCuQV+IQVyAHwJyxg/ul5BfIK5BXIK5BXIK9AXgFW4P8PgNlwVo1JZf+s1CgfA2DNlDzSehO4eaOJm3dKWLT2s5i/8lFp5GtJgDhlA5wwJoBuWNKUIzwp1ivQPjgjqknz/BWY9aaoa2ktq7cBRsLmn2kiKJWRLpgP9+H74a2/F/5AH/wMCNh7pSJXJzTO4CUWnMSA04wQnbuEylsHgYsXoE+NwxWVTggziwSqKIWNyiwNXcAvmbBH+lFYuxrehg1Ih+dgghohzRF7WzOl0lWCgSWXjjIfKlcI0wgFUy0UdShVNrahwdda0JwCEJlo3R7DC7/xy3h4pA8j/V04dOo0rt2+iUUjs7FiwTxEZgnnZ2Jcnq4CWhNWOIXJibuYYBNz/jI88aVfxpaHN+H9Q8cwNl7HlVP7kV3/EPf2FPDI4oXo81zU6y3cqTYxVWmgXCgiK5fwzvVrmCh1YXTr07j/sSfQNzhLGuli8kg4k9LqmnCNqh5HWc6ymV4w4ac+6pNj+PC11zF26C0sQIg1Qz3osvh+lfUsW+dUBDkMaiaI598QVFBxllKxY0NrRQju1NC6U0PW8OFSBUzrWapSabMrHVRdVHoS0evF0AZLcOYOInYNhGw221Q/ZmLRSKvZq60IVcdF96ZH8d0X/wC7nl+KeXNsaEnE7r9YPKeiwuaXJkRUYIwNa/5SajuqgFTjmYBWGu8EJ5GOsxebAoB/7t/8Pgq9w5JDrPI5A3nvbDS7uiWNdFtP0BO20PzubkT7D8OenkYSc53RfpgZmQkyXUNg6vAtC35XD6x7V2Nw15NIlizANMFSFCmgybmEzEABjrJHZ/bw+fO48+IrCE9+iL4UsKMQCKmmN2ARejBzkVa8HnNhCXl1NPt6kdy3Gn3P7EA8dwSJ6cCnWpDKRFFJKlW+WGsm1OZR3a+U2abnwDQyZNPjeOHP/xeKN67gySWL4Pk+DIJ/5Z0rwx9ibSsgkxmKbNSnuF6fwf733sHq0eVYP7oSCFU2pQIcyvZZ1GCEPmLLq+xs2TXn+UAQF4aBWN5OT00JSCsWCgK6+LGiBqZSUoYw2GdXuc6drxsT/pH8iBMrFZ0xzjda+D/vHMWSp5/Hji/+HAZHFkqmaEB1IUFaQJJLG1RdlL/cCDyDOKygcfgEEbp0DeWbdzG9500ER0+iXKnAajKZlyckm/xt1RytYU0XtWIR8b1LUP53vyI6w4Sg0nURhJEoaLkSPcdWquWohr/92m+jzzqPn9o1Ct2ooB5GcGgtTnVzRrt0KkqVQlWUr4TKrZY6m9sQX6cVcxu08P9TCu9HGt45PoEjx8r4v37ld8UCuhX6yPQQNodoaHVPVXFAgEqL/gg9Wozk9UOSfezevCPuAhzMoS2/RaVjGsHXU0SejabjIpw3F/07tqL40HrUXAeNOEJIS1adtdGQmTYsgqI4QbdtwKlMYfrAYTTfOoKu25OwgwCa78PmmuSACBWDpKzMACXYNVyEPT2YmdOPvp2PwXjoEbS49E1mfWaI/RA26ytTGVRLKwtxNfCh4K9wYK5T3lPaQIoK6o59OJXwBLK0oQ39QAF1fhLXrqggORwSiUqR8J6Ky5C27D/xNfh9+N+svbJYVypEZb+ubPNlgIG8qWM1TWMAfnycfpzr21HzKktndb9VSmCh1rJ21Tmm7J+5N/g5/NVRIIuVLtezHqOlhShoFvqMohqysDIU9QDuxUuYfvE1GGevwB2vQKMCkuvHZPyAshbX7ALqfYNwn9qK8qaNqBc9VKIWb2tiMe85nsBP3hrJLGkBPT19C9/4y9/BqqEadj0+B6lL1TAHDAhlDdRadRRsOjao4RjuWe5nUYBKJq4aAqFDgKjUqX43DFy86osCeOfO38ailfchNhPZw4SRsm3JEwmhdRtp6qPLSKF9dAkzL/wQxrnLKDUycdbQo0DqxmcAI47AJOCm5Yq6vLjxUQw+vQ3R3D6M+5M4tP9V1Kdq2LbjMyh29aIUTSF49xgq+w6icHMMlu8jDgOptcm7Gs+lKIGla5hxKdkvQhueh+SeFeh+egua/d0I+Ixj6Wgggs1nBoJVDueIEwMHEKhm51CGjitXL+D9949gulLBvAXLsWrVUvT1diNN6P5QQJhFMuTk2K7sny4PuHDhPfzpn/8Bzp44Cb/ShKE54hgRZppkz1OVa2q0z08ERivrZw5V0IqZTJbnObdvO7O6He/ARwXl2qAcYHj+co/x9Xds2FevXIUvffnnsWHb02hGMZp+Q+4z/J4yYCPDBXLHaQ9i8V6gVNNKDW4gpWsL88DbAJiW2SndEqgENywkhrJxt6dvoXnoTQT7j8C+PgWHzgQp79GQeALqlZO2Y0XgFBDPnoP+rdvlOXKm7KBFRxfGfUjxCeZ1JAYJdwLXdmVfXrl+FO/s+VMBwEuWKgBM9TB/czhBVULtQfV8rNxEOPTIZwaxyhcb6wxrd76U9yzzH7PyCuQVyCuQVyCvQF6BvAKfoAL5w9QnKF7+qXkF8grkFcgrkFcgr0BegU4Fzu39XNvMTqGNjredMmaUDq1SNLCBmhHQGWgFBm7daOLqTQ/zVz+PBas2wbI86FkkeazK2jaUoFcC4GISw75+Ff6bbyI5egzFySoo9yQ4YQYerXyptmVjMCqVEQwPw7z/PpQfeADhrEFULR0xsyVRkNcYZy3oVEbChA1PFC0FP4Z+4RLqBw8jO30ahZkJpDGhJdXMVP4k0AmlDBOBbiK0DRjMnp3TC2PdcpQfegj+nIWoWAXEtBMWtkCVI21qM8nBZceaaiWI0o2vwYaVOmLjG9kBYsuGrXWjGAPf/OPfhH35LB4eHsHY3UkcvXoOgRmjVPLg62XM27wL9z/+FOp3bmDfnn/A4WNvwuzqxgNbPoVnP/dLSKZmcP7sBcxauAIfvPUibh7Zi4VGhCVFF92EQqaHluUi8AoYD1q4WGnCmjuKdTuex9L71sN2XMkqdAg4Ih9hGrTVPQQ6zPdzRNVpEGunkVjyEo40Jidx+fgxnNn3Eszbl3HPQBmL+0ooWES/OnQ2q6WZqyFIE0llFPhDABMmcDMNxcRDOunDn5iB0YrgkBEzy5IAUKxwlRWrxsa/kSAsaDDm9MCYXUbmdkIATbo8IrVthFqIRljH0fIwTl/bg09/aS3mEABHsYA79q39NENsxkqlxOY8IQJhVAcGSZaqypekwkwUfi0fjtuNDz6q4a23Y3z5F76K8qy5qLezOEkZRLEV6VJHw7VQClvIjh7FzHd/gOKVG5JhTdtz5adKdVaMhDBDM9EoFNFYOA8Dn3oK9v3rME0IyRebhLJ+FUGxBBwZuoUuw4ZNteYHpzG+by/085fQXWnBjQmxWnAIMCKqQnVkHITQQrFgDS0LrdmzEY8uweynn0I0bw5i10FEmMTGNKFYW4FNEMXfYs9uWwI7bT3DzIdnsPtP/ifW9xSxsrcMO46ljlSJZ5J/nAioZSa2y2xbwiPouFqZxtEzH+DB1fdh0eCI7AUZNOBvqjpF8WcoxTj3Y0aFX9vuVCVAChiq1aq4e+c2+vv70dvTI9eOCl+xrebaI9gnvBBhpPocZW9NoGaIzaoCwAbO1Jr4xvGTeP7f/wY27noW1XqkzgJNDQZwQCDl7AChNj3cdSpdI3gps75N8NTg3h/k6754DWMv7oF96iysagO2Tw+ETIEGsS81YVgu/IKNVm8Bg//jv6FFt2zLQEI7c4Nqz0hZ55oGPNeFlrXw93/9X+AEx/H8ziUolgOEtNeNYoEgrCwziTUB6EoFSjCo1GWqDgQxYicsuba6gHTas8ephSMnJnHgkIkv/5uvoH/uIgFuYdqEYVA1TPhvImrGcAsmikYI9/JVTP3rD2CdvYhivYVQYKUOPaQaWsFBvo6W42C8t4zC44+i5/HNqPf0oE64xaB3UfMCvh+j4BYFUgvczVJYaYJyvQb/+PtoHDiI4o1bsBoxjFiHFgWIskgGc3gx7cSCnVoyQFEtGfBG56D07/8TfNtAy9DR4pkThKLMFYBoEHCSsFKRbbStZ9W+l/zcMBSAKjpqGUwgbGMN2oMibWUuQbDc7SSjlBCybT8eJ3KWcO12sn9l/Ynoj7nrtKBlrm0g+4nAlVaxAp4l95rnHCGfUu9yH/EewtehYDUHMWgtS5WvAroKbfJ4UMpfyrTVQArhOMG3so7u/JLXlQEuB7SYg+rw3p2iOzOh82jmAIgN9CYtmKdP49IPX8DIiZvwYk2GVyIrERjnpDZMo4gZz0R14QBGvvAFaMtWYjppIXYMRGLLbsBKDYk+4ACB5eqYnrmNv/3z38SSnnE8+8R86OUQYcZhGN5nlEqW2nZlla2h4ddlaINgvQOAlZq5nfMsDiLApWtB2wL6N7D8voeQmglafkuGkKhMlffNLHm3DFuLUZ4eQ33va2i+dRTOeA22H8kAGDc71aya7iBJNQSJj0ZvD+IVK9H35FZoKxchKBg4d/4M3jlwEJs2bcWcBUthEAoigF2bRnz6NGZeewv2hesotEJodHpgtAX3JJXZfEZybHBEpOUUEMwegrXmXsza+hiC4QHMGClinjN0iZChDg4AqGzvRr2BmakZnD37IS5fvozh4SGsXnMfBkcWA2gCGYGzKc9LCQejeCbqNmxCUrOFA3u/w8/lCwAAIABJREFUg29/4y+RTVUwv9wPv9LA3ekKptMYgajgNZR0E26coY4YM1mEeprIOdXiOmQRMyqGqVDuKIBFAtyGuLTrVuudd1XuDO4Wl1EItoNHN23BL/zaf8TA0IhcH64lKnclZ5huEZI3b8ogCzOqTUYTMP5dkjloMe/zNqZsqGVgQ52vtHl3DVspiI0MThqiNDWF2msHELxzDPbEOPSAbiZ0YlCvS5wtOIBlmKg7RZjLV2P46Z1oLl+AMYevW9lPaymht4HEUNeCCmBeixu3TuDQi/9bMoBXruqD63FwisMdobKtZgSCcsmWXUplsLg0aG2nC/6P9vlxz47cAjr/SSuvQF6BvAJ5BfIK5BXIK/BJKpAD4E9Svfxz8wrkFcgrkFcgr0BegbwC7Qp0ADBzNFX2ZtsOWp622upfUR0xxy1FlFgIIwM3b7Zw6bqLxVQAL39EbE91AoiIzXMyPtoeOpKV51UrCN47jHj/frjXrsEL+XG04PUQERgRMFhsCOoCfIPloyhs2YzSintQiRL4WorAhGT5kTVozIRjnh0BpuZC5/dJMnQ3W7AvXsfMawdgfnAKWbOBJKFqtd0ITmi7aSOhGphKXlNH1mPBHylCX7cG3Zs2I5g9Hw248j4Sap40qljY+KQSlnaDlPcRZPnQJGNPKXe0QgY/1WCbXbAjDRdPvouz3/smViGEkwZ47/JZTCBE6NoYGL0PT/zcr2LZyhU4d/gEvv4Pf4T3LxzBinvX44uf/7dYNHcU+19+CeXeWVi9YTvOH30Tb3zzr2FP3MRcx8Sg5cByCpjOdFxs1JEO9GP9E09h+YOb0T04X0ArG7lsngZNKrE1fmdpdlKZRgqbREp1FEQNmJkheaWEGWFMOJnizoVzeOt730Lto5MY0FsY9Gy4sOBkKus4iFI0Qh9pEsBMfPRYligoS14XlgzORSnS0Lo9jXiiCisScaBAFQJJQhJ2T5lxSYPKxNEQdplwFvVC73VEOZdR5qq7ovjW9ABZ0sAfHz+HZHASX/zlzZg1ZEBrgzWCBaqZYiOFa9lwJaePwlkCRKW0syRzVimACYDjiLCYK9zBsZMTeO+ohc9++bdRHpmPSIsRB6TPiTSGqWZ0aVXrZCjcvImJf/kujCPHUa7WYVFFnRlIaXWchkj1FJkojC3MDPbBe3Iziju2oFHuEZtfsXpNAzh6JjmZkW6ilUQoeiWx0XbiBIWwgeyjDzG251WYJy+gu0bVtg+LGyuEwBTJOdVihFkIw3XQ5LXs6Ya2YhTlp7dDmzsPkeshllxE6a5L3VVWqSWqS9bIdGgVm+HKW29g39f+X+xctggjBRsJVZGGLbCF+ZHqfCB4UFadiGJopoVT16/go8vXsGX9Ixj0uqAZsagTqXAUw1iLSrQYlkMrXF4A1t9W66CdAUxl8KXLl8SOeOHwHLiuq0Ce2HtSQUxLUgI7WltD1q003jXCBf6pfjS0bBe6WcCBqzfw8vWb+Px/+C2sfHAT/ICvP0ZkpKj7zNz0YLD5LxbY/PoJEgK8RINjOkohxnmPOIAXhojeex+t3a/CvTMGZ7oKmzmvhHe0Q4eFVDPRZKZn2ULx938PGBpCFSmqcQCHdsGhyp+VgQcZpAnxD3/zu+gzzmHn1nlwC3RDYAgv3x+VncxeZb2VzTF/iTpS8moVLKQLgYK/BMKJZFPqlPFpDva9eQ3HT/TgF3/tq5i1cBGaUYgwaojyn9bgrKNDW3MzQXdcR7znDdR270OZWceEWxzYoPIupAUyT89Ahn8aPd3w712B/4+9946y4zqvPXfluqlzQs4AAYIJIAIzQQAECZIgKZJKliXZCrbsZ/vNW35enucnW/LY783Ya2bWPC9bsiVLsk1ZogKDmEkQBAgQgQRAZCI3UgNodL6xcs3a37lN6s2a//hvNVcvAujue6u+OudU9fl9e++OTz2EYMYMjIhE0IBt6YgjZp3S/cGBqxkIag2YritKdOYCu2mEwtgwRrZshbfzfRSGayh4MVI2VOi8hhJsDTugSlNXuao5DXpBh/aXfwltSh/qtiMNJ6IkZ06pzF82gMTK5YHQUexXP7ZhpgJbMqMJ602lGqbqlTWj/bo0EojlOIXuov2FaTfVwJw7VKcbhsDJMAibc0ipcZXdtMpQVrnUCtISdEkOdKjyrQUQ+55AawHBVKw3P2SeNEEybZ05P0XdriTMopTl94uyuAl9CYzleMJA1jXJQiYAj1PJOA1tA37sw034bzpNEqAX80j9CnqDKi7u3I6OH7yEfECQFSO21LiyYyppNdQLBholG+7da9By/3pU20tgCnOg0eJW4tnhEH5aFmzXRGX8Mn70j9/Egp5xPLZ+HgJjDBO0EKdGlrWzDUSBysQWdXsSgtbwhHU8B5m+0iyi6szJR3jef8ETC+gNG7+NeUtvhBfXpflFo3paV7b2nCuscTGsIzm4H9WXX4c1MAF7IoBBtTCfFcTEgM0wBH6OPEs0Zs5E6/r1sFfdiFE7RWKn2PrWZgwNjOGJx5+EW8hLIwTVsfW4jrbUR7RvP2pvbEPu3GU41QAW3S3kGnF+a7CDBKEFeLqB0CxA65iC3KpbkbtnBWrTu+BRMSoe2JzDCRr1cYwOXcOx46dw4nQ/8sU2rFqxGrNnzYbt5hFI1jIbdhpq/eZKKHPegm260OMGysPH8fwP/w5DBw7jtqmzsWrBdQjrdZwdGMA1r46Q9z7dQodTgKNpGKiW8eHwIE5dG0a/56HMxxnNkGc7NfolBbhpo57InOB6wwYKuW+LpX0iazWb5Aq5HGZOn4s//I/fxLKVt8OLQ9TChmQ1C0qOqGZXdux83mLGOa3uaRcf0XmBjXjMwOa1lIxtrstUCGtwnJxyK2jURGHN7+swbDQOH8LY5jegfXgS9mgFNhsdqGSm64vYpgNBmsC3bdRbOtC3di2MNXfiSncL4tCXdVX08rToZzOaZIUbSM0E/ef34/3Xv4MbZgSYMycPSTSgD4byp2ZbhnIYaTrksFFIlNziaDHZcKbWmiXrf5XtWWa/aWUVyCqQVSCrQFaBrAJZBT5BBbKHqU9QvOxHswpkFcgqkFUgq0BWgawCkxU49uanUpXVRgEZt/mU0oOfkxnA8mfaOnOzK7DRqKW4OuTjzMU85i59ArMW3ybZvWIhKUoRgsYEdpKDW49gn+9H/Z3N0PfvQ26igkTUg4ZY5kouKDMaqfItFRDMmw3r9tVIb7wZUWu3bDhTqxdqvoALbgJyQ1cAETf6U10AHXOEC4kGqxogPHMJ0fb30Dh2EG5tBHZUR8hdRcOSHFNTo9qIKpNUsnvjFgvezB7Yy29B8ZbV0Prmo6Yp2EDIJu9FaMqD4Qas5ApzE1SBBsmalGg/ImlTIFk0HuDMlq2Y2PcqZrcFGCuP4OClAYzkilj92S/j3oceR2O0jBee/gFe2/ocojxw37pP4YmNX8SlE/vwqxefw4yFt+C+hz4Px9DwzovP4sA7WzB+9ZJkGeZKreicMQdzb16B65atQN/M6SiU8ogjqnsIvGjLzF1jqsXE9LFJYXmdlcpMNlfDhnyd+ZGEDARutNjkhuzE0DUcfG8X9ry7HSMX+5FjnqRuwrTzsFvbZGO/euEUrnOAu+bMQsnMITHzKOopSoS4w3WEl8tIqwHSiBCPG7xUhSmlHtXAYuNqpAidFPbUVhhTWxCQFRKsMMOQ6iTbhK8l+OnB3Rh0r+CR374LU6bbSHw1JkQGyksbp7BNAhFl90vVDkGD2D8TzEjOH6+Zsn81NGaD2jh6tII975p4+MvfRGnuTER6CMc3kQQEI75kPBclB7gKf88e1H72GroujcNizitTCGUzW9CRsr+0NASlVoTLb0Tb4w+gOmuaQOLUj1VOqimHK8q8iHmjzFZNADelop0wJ4QTekiOHEX5ta1wP+yHVfVBrG0yu1mbVNgSjpsUKCMgtbN1pO0lpDffhLY19wFz58PL5xE0myy4me95VCCyaYIwQkM+b8LWUhx45Zc4/sJPsGH2NPQw41Umni5W6KnNzOIIemTAikzoeQeJX5e80Z0nDyH1UqxYtAx55p2m1aYaij7VynaagClMfOQtWyzIDSsngI9Wpl4S49K1qzh15gyWLlyMaaV2senkfwoyUOlM4ZgESIryTWUMU6cbwnItclPlNmC6qKcJXj9zGgfCGF/58/+O3qnz0ag2BGT4VgqfSlVq2Mn84kCaHjjmqSa0CMabykwBg3EE1zZRGitj4vXNCLZtR2m8DIeqSlK1OISuMafYVtbBuQD4yldg33UvyraJsXACRccW627aZXNx5PUy9Ag//v5foE07jo3r5yBfDFEnpON50KLb0JR6m1CPlrlBKApoKn4nVZSWwERlVU4bYqW6Zu5wDu/vL2Pv3hJ+83e+ic6ZszAR0To6FjUoaaAoDxMDeeYYX+xH+ennYB09BcPzEREOUwnNKShqVOauA4HporFgHkqPbYC+7CZUCFdEFcsGF6XSrhGAmraAdOZ/837An+Vg5xwqeCGckTKu7HgP2LcfpctXoAWe2PXr/H7aTaeMEiCUoVtDjNBKUNlwH9rv2wBtzhz4qQY/DeHrMRoarXd12FEsYEkzHRlTHDuSYSrK3UQ+eceg8pYNPBz3XKmlGaaZ20lsRKCoQL0BkwCc8zoJZP3wPB8WITtzbEWtSiAfS6Y1X0YAUlOVLvcncbpXr8XGKlHt0q6ealHeb5vgXpTWTZUwleIyHg1DWTxLpjOt65mXynmvMpBjOh/Q4YDnzoz2OFbrWTPXW0Ch5M02mzCo1mTGcRSgaFmojIzA/JM/Ra6RIPV4n1brrdj1UkGsh4iMIoJpU9H1qYcRLL8FNVpw0wY8iVDkMdJCW7Olhn75In743W9iXu84Nq2bC82qoMZmDclPVxa6vjSE8H7N+7fKh+W9inOM5zL5DMLvYU049M5fCvHKG0N4YNN/w5ylS1SOdWxBj5tW4GC2tgY7DtE2dgVDL70E44NTSMfLyPmJAFm6LBD3RTI3EnlOmSi1oXj3feja+CBG212UeY83fOx8dyv80QgP3nsf7IILj5A/1BAT8GsROqMGytvfxsSWbWi7Mop8hV9P2VqlsshD5f4g9yyJHXBR726HvnoZWtbdDa+3C5WgjrGJIVy+cgGnjx3F6OAoNKuIOYtvwsKlN6Gnpwc524Ln16XxTfOV5jY2ed9oCOS0GBpAi2N/EDvf+CH2v/ALLDW7cP+c69GRc+RZhA0SkhhOm3+OVzbb5DRZx2t+hA8uXMXPjx/Dh8z+5r0ZGjyTP8PsZsJ4Sxqg5Enr/7PzJs+DTQUsAX9XWw++/hu/j01PfBaBY6Ic1VH1yjD5PMSbXSRtXoDNa03rZUsktGLxzzHKOamePGW+KHW8AsY+rauTGDYjFgjE2djm11DfuxeN7e8i138Jad1HMQBybHZgW4HM3RAhn1cLeTSmzUTrIw+jcdNSRC7z5ENxNWCkh6sVoTHr3NaQ5CNcunQEu175Byzuq2PRwhJyeV2aFkzmkzctu9m0wWcMTnKuq7ImG01nBrHMViB96QOvZHuW2a9aWQWyCmQVyCqQVSCrQFaBT1CB7GHqExQv+9GsAlkFsgpkFcgqkFUgq8BkBY6/9WQ6mZso1qIfZf+q75iEwdw85yaqFufRqCe4POjh7KUC5t3wFGYsWolQYu1oxUcVBrdwEzixjfxIGd6+vahtfwv5gQuw675s8HODT9JpaQ1LoOO6iKb2wLjlRrTccxeqPVNQ1R0EkqtI5QutopUiTjgJNwlFGWUIXKQqqMi8YVjyHtGJfgy/swPmqVNwh6+IClg26SLiGgIODTGVZ3xtKlNLDjCrD9ayG+CuWoX61Fkoazbi1IBDC06/LpuLhHZy3GLbq/IZlcJIbQByg5uAkyrU8aNnceS5f0FPPISe7gI+HB7CSGsX1nzpa5g2dw4O7X4H//qd/wsXr5zHnMXL8fkv/B7m9EzHm8/8M86dPo6O6XOx9qkvo3f2PNSCEKdPnsKlsycR1qvo7unD7IWL0d47DbCpPuP+NgF9XXZTNWYN6pZk76nsVSrNlL2j+jOVoARfIXzmzMrfJ/P+6PTL8wC0KMLw4CCuXr4koLBoOaLgbO/tEavFzT//d1zc8jo2Lp6L63u6RFXrjU8oVU4jRTAwgehaVfJEI2YQUllJuCXXT1d5mFTOWim0zjzMaa1IWxwBRzY3gVNeOYjCduvgKXzoncDGL9+J3mkmtCgU60qC99SgPbCy5SQ9IBiT92LDgNhAK2gjG8u8jvw6lb6piRPHPezf4+ChL/4ZCrOmil12PnCQxtSghnBMDbkwhTs2iIs/+wXcD06gMFwXJajYI3MrmZv1iYlEM+AXXVRnTkHXpg2wbluBISr8mFPJzEICY5P2uDEMqop1A1W/LnaXLW5R5TKLzD1Ch9eAdvgYht54B/rJi3AaHizmEtfrcCxaFbN5gpvsbNBg/HSKRs5AI19CadktaH9wPaL5cxFqtP6NUQkb8G2VFWrD4lugQGt1r4bXf/A/kLt0Cit7OlBMeV1sBGEgAJhgkeo5y6KtOFXLHC4pvLCBXYf3o9tuwY0Ll6i5TEU5GyB43QiATB02QQLtoznPbBsR8y6pvgqZITyM7Yf3o6PYhnuW3qLmd0zLaVUrKvtF/SjrD19CF6vfyKe1rwHNMeGL2iyBnS/iYgD84vARlJbdiie+8R9hWy1oVOsIIx+hlSK2DHlvnYOKWZcp50NTFWtTJS4XVTUqiH1qgpY4Qe78eVx+7gW4x/uRGy1L8wpVnRrppm6pa2oFGFt9B6Z//otoTOlAOfXE4p6rjVLuAY7D92jg3//52+jQT+CRBxbAchuo02aeVqnicMDScI4kopgWGtbMgP3IoUHgpcoRpc0xwUouZyJOHex+bwzvv1/El7/x5+icMVMyekWxGvL1YjiOAZPnFQQYfPV1pFt2wr14FSWdcJHyO+Yac0yJPzFiy8JESxHOPbehZdMG1Ns7UAkIuzT4VNQRlLsOPGbeMq+TTTa0WjYtUdMTkBUcG64foYVa3WtjGN2+FZWdO9E1WodTrso516kONFxYnEfMENUiioIx2tsDa8VKdD28EVFvJxpI0UgCxBZtuCOYhOexJopbghqBn1Rn0+I85LznNeI6QNW7WqOpJOc1JohSObp0h6D6lBCKFvJUAdPxwpd10vdDgT6SQS24SuX0ijpdXAbU9RDlLyG+NE1R3SiGxdJsI9bjohBW2c1co1gj182hXq8rZTcVpU2lr0Bmvk+ivpcffE15rY/cOkyVPUq7aTbYiNU1zwsqs7tpJe5aDtIwhGNZ8jnyn/4ILdfKAoFF8c33lbrFUvtIy6HeUkK8dAmmfO7TKHeXRE0qKuQ0RqjFiHXmH1uIJi7h377/bcztGcem9XOhmQoA8yB4P2Btg2YDB+/6UnO+lzi5KxConjVUbalq5pw/c7aG194axcOP/i1mLlmMRlSGFrHhy4bP7GKbEQwRWoI6gn27MfTqG3DPD8MNE8mfTv0AjuUy7lspWjWg7JoI5i/A9McfF7eEIa5ZOlXJDZzrP43jB49i7Z1r4JZKiJg9ziYM25bGjBYCybOn0P/aayieG0Db0DgKDdV8IFb1VLsSAFLhzXxoZtIaNia62lG4exX0W5fi4MgVbNuxHYODVzFj3mzctGwVpk+fg9bWLhiFooxrneMnjuBTIRta0Ll+s1HNCMT62jbzyOUKGL58DM9+76+hnz2FDdMWY1GpU+yuDVupWi02GHG8MQbD1DCReqqxyrDhJQbeOXEKrx07imP1Cq7qQIPjmw0BcdOpQxrtxDjgf/oQC3SxN5c2CrTkW/HYuifw1d/9QzjdnRgPqqj6ZQWJY1otW9B4fzZpbJ8ijZjxrJ4/xPC+OZZVnrmpnunorE2799SXRkSbziPSIBKjxdHRPj6Csbe3wXvvA+jXRpGvBSoqIaaRgKWaQOjGYZmo5tuBlavQ/tAD8DpbJYs5NTnaI1haAYk4c8TQ3QiXLx/Hzte+i4V9VVy3oAWFAucgVb4SDCDrQkhHB8kv5/FyXeEsVQrhyWcoFuy6dS9ke5bZr1pZBbIKZBXIKpBVIKtAVoFPUIHsYeoTFC/70awCWQWyCmQVyCqQVSCrwGQFTmx5SujCpKUlN/Qkv7EJQgjqCF1EucF9zchFrRbj4kAN566UsOjmz2H6opUIRFmnCYhlnhvhGFU45ulzqG5/B+mxQ7DL4zCDGGZiyOYg1bVUP6aui7DUhnTxQuRuXwlzyXXw8iXUEw0eLV4ZsarM90SmxL1k2ZQUq0/aeyp4QktGKkWoUk0qdaTH+hHs2g/9wyNwqtdgRQRtGozUEVDIjT0CBrGe5EZ1i41oZieMlUtgrFiJeNoCVNKcUqfRYtIyEMieZVMJ3FRKUy0p6ilCHup1BBI70Ko19G/fjtGDO0WtM4wYC+/biNUPPozhwXP4ydPfwc49b6NQbMX6dV/Eow88hUuHduHI679Ci2tKluCidY9g9vI7EBlUKgJpEAv4JIwgz4loDSu2yjE0bh6TcKe0paQIiddMrigvsFJoc+82ZRauymid3LikkkvAOjf/owg5x4ZNK1NadNJWtWkDafFnCJHyObFqPH3wELb86AcoDZ7Hunk9mOYQGhJ4OdBTC+moh3igDKPC11XwQwAwAbrJNgEeV6KsgnMpjL4WOFM7ENkEKOrYA56MbmDr8BmcTs5g45fuQNcUXY6N7IAbs7RebkrDP7JnJGTg+UzCX75eREglkIGwh4jRxoEDIzh8oIinvvaXyPf2IKKtdYMwlxaRMfTYQ2sUIt3xHoZfegPFK8PQmC/JicMsX0ITbrLDRuLkMd5WhHbvcnQ+cB8miiVEmiNKNCpZCUO4iU0FrANHZc6SwDCvOTVkYz3gprIDOKGPlkYD/gdHMLFtJ+KT/WjzAljlKqN4JZMzpZI+NkBFqGckaFDVaboIO1qAZUvRumE90ulz4UFHJQmQ5skQaJlrycZ3mwac3rUNe376Q9w1qxczqFjlKYnFMK24PVhUwbF2btOOmE0erovRegVbD+zB/NYu3LzgOjkvpRozEOoaAk000XB9ouqmDTVtd4lwDQfjY2PYevwDXKtO4J7lqzCvtUdeg+uMQUU1xzSzJAkhqaCkatkgvNSRUhVLOJNz4PO8XBMD5TLe6h/GSFs3Hvqd38WURUsFysdUioN5mJHAGWaH027bo925wfmqwJbkttK213WVLbDAvRQFU0ehXkNj916UX96MjsvX4Ia0COecpxoxgQ/ms2qYmDcXPRs3Ib3jVgR5B+WoIU4DtCfmp5tjTmwZT//Tt9CqHcfjGxfBdOqoRbRL5XUhwaO9MRdbmZBio8v5LQ06hOFN+2GxZuXaI/+uwXZ4LDZ27B7Cvv0l/Pbv/Dna+6bKPA2jBDEtplNmt8ZoYXbusZO49MwLaLt0FYWJKgV6YvUsiklhoQmiJEGUKyG4cT46Nq1DvGg+yjxnHm9T4Uv1Oy15+dqES1Quh34g0JVKRMOxoBOIUV0cJijqBoKBfozv2IHcvpNoGRxD7NcE6JLW6SHV6ZzOXOsTpIUCxrvaYK9egZY19yCZOgXjCevK+ctvtAVaE0TLRREgq8kaKXnZXBG4ltA2PQ3lOnCt4DWfBLgf1ZQAarJRRAClqi3hMgElmwX4d1lLIpX/yUYEUZBTzS+1psqXIEt9H+FsFAbKvpv3UloEU7VM8wOu66JUVoB3EoQqa28C6FCOh9d6UhXsOi4ajYascwo4saGEluHMLIe4HnDJn2z84X2D2ehREMAyDDi2jeo//QOM9w6go+yJUl81rxAiJzAFZJoI8nlUe3rRufEhJHfdAI8xD7EOHxE8I4RmuXCYaz5xET/4h29ibtcEHlk3F4ZVRb2ZvS7ZuFqCUIAZr6+y6ObNSI1fwrWP12iOoUkV9Jn+Kl55fRgPP0wAfD18rS6KW+aP8/UMy0ApCVAaHsToq68heO8A3HEPTphKsxH1rDahuyiMXZTjFI05U9Bx/3rkVtyISmsRVbpMJL44UVSqZWx9+zXMnTkfi5feAtgW6mENtkaQbSBknj3n8fAQtDMnUd29C2b/RRSrEeKqh7zhqGtBBT/XdAJDOnC4eUy05BFfPw/nijYaba3oW7QQLTNmwi21ibKVdzr+TD32kEZsOjIRErKmakxxjmmWJi4F0qSgh9i/9SW89/y/YUocosUH0lpVHD2mdXZh6ZSZ6HTySoXLcZLGqCU+rJytmqMsC14Q4dClAey6egXvjY3gfJlG33TPCOU5J6UKmOcj9tlqbE7aznOOi723piNn5XHnLXfjP/+vf4HWqVMEsNbDKnzPEwU1LS8MNjVZzXtfxOuh8q85X389U5sNWuqNRJuPhKHonHN8rEk0eV7TtQhTEMM4cxaDb20Djp9CfrQMN6CdO4ezJc0pKZ0OuJZZJTRmzEbPww8hvX4RxnI6Qo5fNm/ptGjnaxKUe7g8cAK7Nn8Pi6Y1sGheAa6rVPEEwMohwJRnCAHAtMdu2j5THfxx05A6ges3vJjtWWa/amUVyCqQVSCrQFaBrAJZBT5BBbKHqU9QvOxHswpkFcgqkFUgq0BWgawCkxU4tvkJRQXkg0pFZeXMTTfZ7BPVERWBBKbMyrRRrcS4eKWG81dbsOCmz2LGwhWITCpGdejM50s15BINhYkywvfeR2P7DtgDl6BTaUqbZqo5aFupc6MxQdLSgrBvGszbVsFeuRxeV4coDnk8zHalbsSkYpiWgU11FDeJU0IhMeFVx0ioLApksefTkB/xoB87i/I77wAnD6C9MQEroILJFnAm0NBQaaOiviNHaDWRzO2CvvxGFFbdjUbHDHjEWFEgKr+QiuGESlZlk80PWntOZjeaotBiRqeBII4wcWkI/Ts2Y++uV5Hr68bn/uCP0dvZiR1v/hL//sz3MBTUMGfuDfitz/4JZhTkB2eWAAAgAElEQVQ68PaP/hZTwzraO1rRH4WYctcDWHTHRlCYR3ttUl+xLqYyU2fWI1XUpNisjS/gjPCZsIxgOKHqmTXjxruwEQV/mX9KIMlNeG7IR6xtU40j1ozMj5QNXpXPqFsmAp53oiCGZE86LvxqiKPb38XeX/47pjcGsHqqg163AMcsSlahUYuRXq0ivFpFVCOA4IY7xxcV1FTs0HpXEztpXwuRdrpwpnUiKphi18kxIArNJMWe2hWcik/jvs/eiqmzc5LnR6jCBgAqucVOVfKqlR1ryGsm+ahmU82ZIgio49bENpcb2FUvxqGjozi4P49Pf/XbaO2bAsrEzcBBTTJOYxT1CPlrVzH+L7+Ee+Q0rGpNoAJrSvUv/YTZKAHNgl9sRW3eLHR8/iGEi+aiHGlwYxsRN6RtAqQIcUgFEu2VOa6oblbzjeBFcpuZtykAPIUbhmin9PXoEVx5eTP0o2fR4QUwaG/JGtICnQ0VhgWfYJ9KWNrR5i0B0fpNN6Nj4yMIp01D3SA0Zhp0AF1nDjCQq43jzX/6OxjnTmLt4vlw4xhWaiKi5a2lIwzqcHwDkamj4XJu6cjBQZACO08dxXtnPsSDS5dhSW+fyscm0I4ieERzhgbX0KD5BCzMddWhmS4MPYdKo4HXDuzBsbOncNvNy3Db4huQIwCnrTGbSYwUJq3JqeaOA1BnnWi2KIsFNCIBeTSnYC2J0V+v4t1zF3Ae7dj427+LG+6+R6C3V60jZ1GRHIhtsFi1EpjHOryUdsuE56ZkFnPMUE2bz+UUbEup8FLZvXYcoXWsgsGf/hL2gUNwx8tiRWtzrmsxojSEGZuY6GiBvngJ2j//FMJpUzGSeohzKruZduyFvAUtncDT3/9LtOknsWnDAhhOTfKhCf9pd0pQyXxlsZsnEJvMhG2u0jw2wkGOYYJhjm9Zq/UEulnEO3uu4d1dBr76jW9h6vRZ4nrQCLhe8PuoWfZR8kZQfWUrgs274ZYJT0IYXhM4URVpEfonCHQdXkcfio+tgXPfKgybBEq2qInjMIaRc2Vccb01uZwSenGtoLMA589kVqY0SGhwTUtyOvOpB+fqFYw+/yaw7ygKDWaR0yI5kMYEybnWeF241ibwSi6GW0vo2vAASnfdhmpnARNxAyaBc0rrZzadcN0KlEW/iHsJSC3JFOdayDUmhsp1ZXQAwaOA3yboZ11ps817C89HAG6zGUrUvmRRtHMWQKyyl/nBMcKvsxFI1tBmNjO/xtdg84M06AgXotoc0MVOWkUgKOWjgvwfuxU04b5Y5H58r1EvobJS1esr5bG8Lm2iRQFMBSfXP7VGuI4t80+apKgy5jHv3QnvhZfQ2j8APdBhJMyy5n0igUEAT7tn04Bf6oR2w83I/cZ6BJ2dSGJLrLd9i5bUtGTXUK9cxI+/99eY3TEmFtCmXUNDmso45vl9BHnMe9cFSPJOo4A3/6/sdXn/JFCbVIE6joMLl3y88NIVPHj//4EZS5YispvXNqLtMuS+0c2byb73MPzCK8ifvyZj2AhSyYOnW7zF9USazXIYMixY99yGaU8+huEWA77LJgsX8Bvq+cIy8Pb2F3Hm1AU8/NCTKLV1IHEiufezcSyOaXmdQ9HW0RVXUN+/C2NbtsM9ew15LwVqngBiNgT4RiwKXvl7RNtyDfXOFhRXr0Rp3T3AgtkYZNZxpPKyHTZAJczObcC0lRKdildpNOC8oAWyZcv1S9I6Lp0/gtee/h7S0yfRy7XfCyTPmTB7Sq6A2+YtRrdbBBXX8iQVhoiYU86xyllgM3KA5NPCtSDEsbEKdp67gN0XL+Bi0ECdzRJU79LLpZl1/dFTIucEx0lTAeyYNlYsWYn//KffwpS581FDhFpQkUYIRHz+oPqa92ha2bO5h8pxju+4qXZX7hxsmuB9XjVWKMt23tflvUSVrKsmvDRAaxqhJ/Qx8u5uNHbsgHP+MnJ19X4xm5toyU9Da3mOKaBSaIN1yzK0PnA/yjO7UDNCGLR4ZwOdSecFNmCFuDxwErve/B6um1HHonlF2A5nNJvlIgS8J1BPTRtuWSNUPZUgWj2jyHc3HQBueiizgM5+08oqkFUgq0BWgawCWQWyCnySCmQA+JNUL/vZrAJZBbIKZBXIKpBVIKtAswJH3nhc9vUmQa9YQMs2l9p0VpvW3Ggmo4qRhDbqDQ2XrtZx7goB8KcxfcGtjHmTjXVCABMGclECt/8sam9tQXLgAJzx8WbGMLf2uRmcyIZg4OoIuzqhX38j3HvugTd3NqrcsCZopE0mATA3cKlioWJKAKcCfZKvSAgs6tWmrbBYHxpwNRt6kMIaqyD+8ATqO7bDOnkC+QrBTdQEoDwxZglzQ5OwQINma0hbLCSzemHfcjMKK1ai0T0VddsFUkMy+Kig5XEpm0/mGjZj35TOUTZMTapGLAdRrGG8/wS2vv5LFLs68eBjT6J86RSeffo72HvgfZSmzMSatU9i3R0P48w7W1He+zpu7mnFSOThaJRg3oNPYvHK++HTlpViN8muVSo0Wmdzy58gV86BNqZUcKWWAF3JpaUSjHaYtGWlGW2qNnRpD0p13WT6Hi+0bioQLJvwsrmrbGvFIpwZiqLOJPCSf0Qs1sN5pH6Kq8eOYP9zP4I7+CFWTuvFjGIL8swSpRprrIH6wDiMiRAmoxhFVaSUdfK+YqVIPpYgLlkwprTC6G1D7OgIucnatBbfPn4BJ8JTWP+FVeib6SAMPAXuRErXzGUlZBD1He0vmVFKm1VlFa42likcV3+2TQcRTBw4dA0HD+Xx1Fe+jVJHD3SCvziHGjePzRSdaYDaO9vg/eRldA1XpAmBdSdQSWkMbtFWFmiYNiq9vSisvRv5DXdgrKWEIACMGq0oDaSOsj/VQtobK7W4xs17KuGTBAXdEjtb/pkKLKonqajvdFxY9VFEew9h/I134fRfgtuowwh8GKwdLa2p2OX1YKOG5BAnYqveaGmHsWIFWtbdi3j6FDSoqrS4sa7GwdDh3XjnH/8Od/d1YVY+J/bNtu4gqXvQRWHJa6YjdQyxUKbK3YxtHL54Ec/t3w3PBL5y93rMKeSJMxAz73Fy8z1NYFvcYOfxqezdJDExVKngrRMHsb3/KG7umYXHlt+Jae1dcj2pMJdsbqq3xAqVXQs+YplkJTQi5uPGyOc06FFV5v3Zqo+Xj/fDXHwz1j7xRUxdsAh6Po+GH8KWnGuPWn/ElibggedjJjrqhIVsbmHmKscGlWaSTRpJ9u4k/A18H65uoZVq9N27cPX559A+OAKzlsIMqSGPRJHNfNJGyUK1qwv5Rzchf9edGLYIy7iAmaLmcwgbkjH88B//AlOLA3ho/RzoBGZkiYQIvKZ8MdOSrFdpvmha8f+6+leBRwUiJxtRBNjHNt5+9yJ273fxtd/7Nnp6piGNdPiiIrRkPrfqEayzR3Htx8+h7cgl6DHBWgQ6zBpUAHNscGRbGsrFHJxbVqD1qfWozupBmXa3AW2DU7DZhcr8sljzu3LtEr4WxyAV4GEIUzOlIYgQRyx+dTWni5aGltCD3n8egy++AfvD0+ioNRA1anK/MVP+HKEuGyTEZB0eM5Bnz0Xx3jvh3r0K466J1HHF5jkhQJRC8dgY0kxFn8qT5X2CBq4EabTHVU4BIu8VQKosaJW9ON9v0oJYLLhlbSeYVA0C/OQY8tnUIMpclddLaEzwOumqQMUwFfQCttj8kah8Yaq8G54PJ5cXYDR5HSfh76QaePJa8+t8PzYmEDDbltUEwAoef9SEJA4QCkjxZzmeae3Pd8jl6Hihzlfu5ZqG0sQIvJeeh7FzL5zREC6hPtd+OiTEzEDmYDBQRw7JzDkwnrgH7splqHBt4NpqUkHJhrEUlcYVPP3db2N2+ygeWTsHptOAl/L+wMvBjGTmOSuFOMcCATBrxuNUMFvlW1Nlqf6ugPrZC3W8uWUCjz38/2DG4uvR0GqSoSzBBrYFKw5RGr6GsVd+hWTPAbSMeUhCHVZE4JhABLmMF0gNVIw8qtNmoePJh+GsXI5h3UMj8SQLm7ERERuDLGBg+DRe/tXLuPG6FVi18g4ENuvA8atcPVJxLwByWgOt9VE09uzD2NY9SK+OoW1kAk5MfwO6HyRoML+W55boH6uqu7th37Ma+fVrMNbdI+4QdMNIEh+JzueSCJHYeSuLfP4bMzVoPSwJ8WyYi0fx1stPi1PI6o4pmON2wE5d2JYOR4vhRiFaLRvVRh1V34PlOKoJwDWRo/VEGKFuKnW0y2Y56YnL44oX4KfHDuKl86dwlXnVVIWLI774hHyUE815wrkhkR8am3xszJ86H3/0n/4LbrntLlRjBYCZoS0PIPI6vE+zoapph95sMJSXFSU8IwZUQ8uk0wGvobTnMd6CjVKppu6LFu9BATrYVHJpANWtm5F+cAy54Ql6wqsccTZwyGMKj9xE5BTh981A2wMPIli9FOMOryR9IYDY5phLxE78wsUT2PvGP2HpTB9z5+aQKxhiA68gr7QaStQEnyEIsMWVhcu7mMKo+cx4BJ7PkvszC+jsF62sAlkFsgpkFcgqkFUgq8AnqUAGgD9J9bKfzSqQVSCrQFaBrAJZBbIK/BoAnnyw4oa+WEoKdFC2kpP5bLIBFhN0FOF5Os4NVMQCesFNn8HMhSuhEXDRkpUQilaf9TpSqn+3vIXc5QEY1Zoo5jTm6vK9qfIjYGrNwZ8+Ba1r1iG95VaMtrSgwXy4OECOm+YJBF7UZZMwhWXoygKWtsxElAQ8BA9qp1425gh9SlZONrDDeh32aA3xgeOovbsb9vkzsMeuwWSeMRVe4v3MzXOCYGWnHFk6ohYH5pypsG5egsKdt6M2fQZ8P4XFzT/bhh8xN1epjaloY8UCQiR5DSpuaEXooB7GuHr2MA7s2Ym77rkXfb2d2PyrH+KlF38GLwRuXn4fPvWpryENfLz0L/+IeWaIWS0GLlbGccF0sPa3fg9zlywn4VXAgnmnSQRLJ3CgGpIguKlKk91aKmJpqqwgGjdcCfs8P0LgxWLxKjm5AILARxIpqMDdUvIZAuBJ1axSaClVmaURIDOTj3BIZWCqmrmSvaoFKa6dOIRtz/wz2kYuYP2c2ej25e0R1BvQajHCc6PQxgm4LHhU/lJNSADM8UaonoSI8jqM3lZY09qAlhwiMiYq13Qdb10+hbPaOaz9jVXonkElcQyPReQ1QyhaJ0ImwgUqyPjnBt9b0+TvAlUE5hCs0RbVFZvnDw5dxfv7bHz6a3+pMpWZqRnaiG0TbhKiMDiAyosvQ9/2Pko1HyFBC2GmH8FwDdSDGvLFEoYsA/Gym9D7xKMIZ01BmTbdQQqdEJz1cgjYI8lHJSSgCpsZtsyl5Zihej71AjjMYiVwEkW+DVtUfg20BiHi/ccw9MrbsM+eh1urQA882Lz+hGyWCZ/QikoqTjHHgqdriDs70HLP7bDvuQPRjBlo0Drc0BCkEXb/299DP7oPqzu70CENFTZCL4Qjijg2F9CC1lJyPqrMHQdnrgziJ+9ux4djo1jQNQV/cN9DaLchtprMkHWozg98yZkleNVYe8NCFGk4OzaCF4/sxfsXT6K7vQVfWHYvbp0xH5aENzJDViSv0iDghw0kXgCbamDa5MYOYlo6U+PlpvBSD5cbdbx+/AJqUxZg0zf+GLMXLESYRKgyJ9l2kPi+bNzXQx92qSg1NQJN1hCPY0YAHWHapKUvIZ9St4kFNNcgwsJYQ9F20DJ2BYMvvYh0zwHkRwI4BFlUScu3uAjcFNViDuaK29D+uc9goi0nttwpc0v9BK2uCc0fwve/9xeY1nIZG9fOBowyQp3riCG25mwSYNY4rYM57iebcybVooRlkx+TqlX+ndmtcWxi267L2HesBV/6+n9FT+906ImNchBCd2lnH6G1No761jcQvLoD3ZcriPgflZoJE8MtGBYbcAx4NjDU14bex5+CeddNGM+baHgBgoYvDSdU/rHpp875oNuiyPejqsBNAjqxTWYGLxVzzOVk8wzVxVwf4wjteQdu1IBzfgBXf/YCcsxXrlQlv9Wk0lvc2mm7r8aGQOVCHt6UqejcsB7W7StRbStgtFaR+c17AeNX/UZdALDrOAh8uh004wIMDbrNhh1NnAA+zgVXSlr+nc0ybA5xXVc1kdBqvAlhReXbtArnffLXIa0ATf6boeCruERwTsv1U3nO/DebYD9OJc86l8vJ2iRwt6n+5f1WXBmaFtMqh3pSe6muugBeUSNOunMQrtLwv6n65TFy/Eo2vRrPsh7y60EgyvES4dnBPfBefxPOsatwuFYHVJYTXrKRqwrbcVDxUkTtvQhvW4zuJx/FcFuHXEfdjESdbzsWRmoD+LfvfgtzO8axae08aGZZWZpLBjBhGJs6FHTnPUNFJkxmsqt7yceNOqqpijU5fmYCb26t4LFH/m/Muf4meHpdnkdMultEHrp0wN+3D9eefxYtl0dQEJW9CTOiyp1K7ECUwASA461d0FavRsejD6Ha0Ypq6sOLagLwrSSnLODtGKkZ4d3tW3Hh2EU8uvEJuFNaJL84jelAQhDLBhQfhZyFFi1FqVpF5YODOLN3H6bvOowC194gVDnm0rjG5Zhqdma1A4njYKSzHfbtt6Fw151IpkxFqOto+HUEeqiyzr0QbqrmeGgEMBzlKOLoOeh6iDi4hlee+S4uvLsDGxbcjNbUxcREGVrgYV5bKzr53BN6GAlqGBkfl/Wru6MdbqkgCuwy51i+gGJqwLW4ztRh8zlIt/H+2Cj+fud2HKnUMUHlLkEnn68m4yKazSgSeSvZ1mzrMdBT6sIjj34OX/76fwAcGxW/iiCmQwctwG1pdogRSJPdpKMHx7xyl6Hi+WMjmklLe7Jqyf/VLRhUYCdc82knHsHUUuQBdNHN5PA+VN54G87ZAaS1hjS8OGy4iVOEJp1mNCS6DT/Xhtzqu5B//AFMdBUQBA1pTEqcFG7BlueQM+eOYN8r/4glfWXMXVCCW+AzJue9ygCWpi2BwJynKjqEY3dkdEJs2Xt6etgTIx83bnw527PMftPKKpBVIKtAVoGsAlkFsgp8ggpkD1OfoHjZj2YVyCqQVSCrQFaBrAJZBSYrcOT1R1NCU260TVrnymayKIbUd01mx4rMMcqhUovRP1DG+autWHzL58UCmtaq3CAlIDX9ELh6BeHb2xDt3YP8xBisGDAZLJlSJ5iKBaFmG0j7OoHFi1C4+26E8xZhwnLREPVWhJzAMirXdNRFJhKJnaHydOTmIK2P+Ul4qdRQVAnLuXDjnN+UpLBDA9ZwA+mHp9HYswvaiUMolCeg+wFxh6iRaTQdc6OaRqWGi5Rqs1YHmNOD4upboC1cgMHyBM6dOyvKGgJvHhI3VHNuTjbcPQIEU4dVyGPJrQ9BM/KY8Mt4f+9bAgHX3XMvLpw5hKd/8L/j7PkLaOmZiYc3fRGrl63Fyy//EscO7kHeD2GVr6AyOorWnmlYfu869E2fKiogHqWKUqWS0VLZpUrUBZPZqmJLChQKrXLdUoIn5gaWSih09yGx8ghjwi5aD8dy7GL1LZvyKntVXoPkRZQz5C7K5tSSjV4dPm1kqXxOI+gRVXAmUisHnZaIvofzh/bjvZ//CDMnRrGmbxbcNJTrHNY8aBfKwNWaqJvCSXUxVXLytrRQjERpyixmrbsEraeIxNGV0g7A25dPoV+/gLW/sRJdM0yxd6S9q6gKY4JxBQ9UTqHKduUms8rnVMo52tNGUaAUPCGzrR0cODyI9/ZbeOKrBMDTBegjtiWnt+TXkO7/AGO/fAH50+fhMKOXal1mPCdAiBCNNICRK2K4rwstD61Hac3d8G0btRgIYlpCSlgsrLyt6kzlFfOqLQNeEsIjaDQNUXzyuuRZS3Jc2gsTuzNX2zWQ01MUgwjezr0Y3fwOjP5zaCHo9H2Adte2iXpCA0wLlu7InAy0AHB1VNpakL/jDhTuuw/J1GmoO1RTJdj8V3+C62IPs3UDrYS/MZXmvL60FAbgGNB0U1RwvpZg79mT2HLsCI6Ojohqde2UBfjt29egkGfur4/Qj8Te3YgjBQeoQk6Aq+Uq9p09g30X+3GqPIScoeOxm5djw00rBUTAYxZpJNmzrJHwVyrvmBsd0RqZ7tLKGpUwjRnD58MGtly4BK9vDh75yh+hd9ZCyRSPEl824w02ZrApA2wQSGGK6pKqRIIpU773Y6inrHQVlGiqQTkeE54HFWUmXMtEW1JH+ME+DP/8JeTODaNIQBjUBTgFdAmwgLqjI5kxHy1PPQ7j5qWoGBo8FlMzUCAAqQ3in7//bfQVLuLBtbOgW1X4zHI2uRop63IucYRGSRTBsayPVJEfWwSrsS3zvAnT2BwDuNi64wJ2HXTx5W98C919M6HFFqq0QrcsFOII9rkzuPyzZ9B67DxaxzwEtMtlEwXzUlNZXZDXcyiXHDRuWYjuxx5FfXoPanRLSAjAIrpZC7ShLpFZpYYmyA2hxtGcwOAxi920gYT3g4S55Ck0W9mzypplAHkTKNRq0I4cx+DLm1E4N4DceA2m2KvzQ10XOrxzXQr1BH4+D3/6bHQ9tBFYvgQTrSbqVCET+mi08fbk2jMrl30FEd9XOk3Umij3DTbJUJUoMQfK0UAan5pwVSlr1eI6WXOOi8kMVAJVgiylBFYW8wRX7GhhVqhSsir3hLjZRCP20VQqi619Ew6z7k3LWwXCJi2elQp2EvrzuCZh8Ec5rIRXzVxopZqNfs2eOhF7fck+FhvrpmOF3Bt1FEwbhdGLqL25BfHWfXDGanAbVPATmlmwkobc+FPdQeAUUJ7ahtYnNyG59VY0OB912tDTqlzDqDeIp7/7LcyhAvi+ebBcDw1ePM5/cauI1TUn+KaC16Ztt7LMVefE66DGk6gqZRwDJ/prePWtcWx6+G8wc+FihKYv0Q20nc5FHlomxjD02huobn0HrfUQFocZBbMh4EokfIy6qyOgI8Z1i9G2aSPSG5agbtBGmJryCBGlpTHBKu/9DWnEqdfH8Nazr+L6eTdg/urlSBJLVK5x7An41swUjmHDClO08JrVRjB4sR/2X/8T9HIVBudJCjjM72XTA2G+ZCGrrPqG7aLR3o3S7bej85474PV2YDQJ4LHxI6W62EFU82EQzrpsBuE6Rfv0AmybDhIjePvZf8WVvQcw3e1CuVbFpYkBhGMjWOwUcPvsOYhDD6O0SNcNdLgFtDg5pLqGca+Ow+fPwdNtLOiejrmdnTDTGiyTK5CGi2GCpw8cwpuXruIabd7ZViANds2PpiX65HOhPGtBR8nMYdmyu/CNP/gTTJs7D/WohiBhmAEtoDk2OQd5vbm+s0GieY+etDD/6OVV9jVBMWMvqJ4nYKYamo0DMecTbwZ0lwDQZupwhi+htvltBO8fgDFegeVryPuMI0nh2xFCPmBwvbeKCKbPRX7Tg9BuXAgmHntxAC9twCnmYDs2Lg2cxAevfRdLeicwZ2ELnJwYuCNmc5o0upjySQDMhht1+Bpq9Ybcc0otJckC53zMFMDZ71lZBbIKZBXIKpBVIKtAVoFPVoEMAH+y+mU/nVUgq0BWgawCWQWyCmQVkAqc3PwpbuN+vEHcBGgf2dk1bf5kP5wbmKGLSi3C+cs1XLzWhkU3fQ4z5t8qijAz0WDHgFOtwj9yBI2334Z5+jTMWoW6O9iJJUA31mP4OYK+AqKZ01FYvQK55ctRae9CPSVQ4OYgQVIEm8em6fB0Ml/m3DGn0hAQQZCoE0hK3iA39pVS1LCYJ0toRLtISjRMmImDwkQD8ZHDGNuyGc6ZU2hvhLC8WF4zMj1EBr0QqSBmfq2JwIrh5XWgrx1BqYjLtTGcHxxA3ffEnpeQgcpEHgBRDI+xYWoo9XTiif/2Y5BNnh/qx/uH38HtK+5Ad7GAZ3/899i29VloZhtuWHEfnvzcl1Ad8rB77w7csHwZ7NjBsdeexcVtO9DmaXB4PfQGYEtgr8qgE2DBPEvKcHSlOCZA5GarUA7qSxUIQ95Cx/y5WPnwJsxYtgp1ATUGUmYhh5FsZiqLR2W3qP6v/izghQCBdtAJN/B1hATRBMCEqJEHm6dP5ZvjSA6hqxnY9fzPcOaVF3B/zzTMbc0hhQ+bubyXKwjOjcOkUovwWnJBlc00t5rFcpVsxjVg9bVA6yshyNEmWYG8d4fO46x+Huu+sAodU3WkUSiiUR4fN/MlX5pWoqK2oxpcnRvVZJOKPcIGN+cgCmOBHVQnHTgwiL2Hcnji63+FYucUxGEAU0xRY7SODGHwuReh796H0ngZSRIgiBOUEkfUj5EeIcqZaLgF+LcsRd+nH0V92lT4XiTw1+fYpHpap22piSAmpUjhJjq0OBBIkVCpapiiCOZ4EhWoZC3zOlrwqTR2FNwqGQYKlSoq7+3D+JbtKJy9gEK1KupsKp18KqtjA06iIEtqx0jcGLFtYbzYiva770XugbVIp3Uhcgy8/se/i+VtBbQGtATlqCEGUNxNs0yktB41TYx6NezqP4Utx4/i7MQYAseC2YjwxetXYdOyW2FxToeE+9ysp5VrLD9PZev+k2fw5pHDODg2hDEtRsnO4Ymly/H5W1eK8iwlwPY8VKoTaKQhnEIOOduBTTtmwliCvTCW/OIkpdLSwUikY/O5S7jY1okHv/Z7WHzTMvhlKtQbksdLRetkUwvXN9qH0m6btsTcyGcDBZsB+DUCOH4qy3uOCVZAKTYJIgxahcc6TD2BE9fRMTqK4Z+9hHTvUbTUfeiNuij+fNuUjOvIAbxCK8y1a9D2yMOoUiWZRrBzDoqcB/Ux/PAH30JP7hw2rJkpFtDMAKZymvWgSpwKYEJPzglmEpOQcRwrmKfA9eQaPalYLRbzCDzgrS1nsPd4K37r9/83dPbOkEaHahIhZ+ro8DxUt27D8K9eQde1CpyqAsCObUtdaCUeJ7Q2zqM6oxudTyCAb8EAACAASURBVG4Abl2OMSr5CfZNS2CW4VrwfKYsqxB2W7O5dKKRNmQtpvqWx57SIlu3xDaVcMuyHcmGDietf2kNHfroQorG/gOYeG0rcueuwPF8hF5DmhFssb+nUlA0rJKnXc+3Ip49H52Pb0DjplmYsEw4IPANRa3HNUNycjVTwLayS+bKxlVS2cRLfnhThcibm7KhVdm7yoqWyj/lrtD0ghZoPKnSZT4x34PzQ2z2xeZWqW4FCzUtmn2vIeNCwWb+O49LgVnaH1PNO5kDzJ/zPE+pCz/KGlZg+tctwEWlTsvpX3PpUBxbNXLxYxJcT/6fX5NjjUPYqYkOO4Z+7CgGf/4C7HOX0FpLwX6R1LGA0FNAlgpsfra6MO9fi/bHH0eZCtO0IbXimjVcu4off/cvMLezCYAdD3UB5+xbIiymslbZXxMAUxErw0Zqq+rND3W+vM2p8zp+po43tlbx0CN/hTkLFyAxOT4dsUHuiOswjn+Iq8+9hPT4aRRoBMGuiUSDy+cQ3ll0DaO2jkauCOfu29C+cT0qba3wGQ3AvGRmVRsRwtAG7yCOAyZEw3YSvP7ML2CGJtY88VnYZp75AqjURjBWHZRGKTM20JXvRD5vI7ECOAUD1a/+OaxrwzAiXzlM0GqeSnaNEDoRWB6mvnJUsIqotbahYw2bcm7DWHsBVWn4kAcdseKPYg++TpcJqrfVs45tJhi7eBzv/OzfMdUqYPXyu2H2tOLw6Ak8+/SPkD9zAY9edwNKpo7ByggKtoPeXAvacwXkcnmMxz7ePHoQ752/gGmFHjx4/c2Y214ArBocW8e1MMVP9h7AiwOXcC3gdVbrDZ8xZL35/wXAGnK6iWlTFuD3//C/4Pa716AcVlD1K9A5RmgBTecUaS6LEPK+Jw0JHNNNuSybzCzaa082BNA9gg19KoeYsQsyoDi/xJqdERI6coYBJygj2bcPI2++BfPKIIrlCEVfKYB9gzm/4kOBhOt4azf0u+5Gx7o1qHcU4RHIJ3WYLu3xDVy8+CH2vfkPuH5qFdNnOnByzHRmgyGfp/gq6pilmYHZ0FwL+fzDHHlGQzSV+XQQWLT22WzPMvs9K6tAVoGsAlkFsgpkFcgq8AkqkD1MfYLiZT+aVSCrQFaBrAJZBbIKZBWYrMDpNz+VimpS7Rg3FaBqQ3YSMMjmM0GNeBrmUKUC+FIFFwZbsOjGz2Lm/FtF+ZTTLNhRCufqNdTe2Yrant0oDg3DDAg0qB/V4HATzUhQp51oXyfS669Hx513wJw9C6OmDS/WYeiWAJWY6lHaNAvAoQ6jCXVEM6ryHWm9TEWqyi1WoI2b6j4lOAQ4PKUYcM28qJCd0TKCQ0fQ2LkH9qmzKJWrkoEZ0KxWU1bQdsqNR41ukohNHRrVo1S+aXxdFR8pVr7csCZcoGUl7RpzFiq0q21vwey/+Q4aQYA9+7dhpHYF69asw5lj+/HMj/8Hrg4NYErvDXjq07+DeQsXYt+729A9bRZuXnU7UE0w8PorGH7pDUyd8GHWGtCNhmxgapoj8DWmBbZAU8GmYolLq0aqYwhjqbtJmL1oJqhbCa7ZOorLlmHJpsdRmrcQXkyAm4KEmvbZkyHGVNjR8lYYMvOBRcUlMjZR8KWJgcRI1IZoHAvMZ3ZoQhWVSSBvwNZdDJ8/i/ef/wWiw4ewdvY0dLsaDMLaSgi/fxzmeCiQksDS5HtqKUKqegQ/Ain5QJsLc1ortI48YlMpw3YMX8BZ7TzW/+ZqtPdR7RUgDJtwRxxPVTZ0QMWdxnGk4IJkjzaBthK2NyGO5Yq15wd7B3DwWBs+8/t/g2JnDxrVBmzYKKUhjEOHMfCTn6Nl4Bry1aoASCq6XGY3Er5YGhqOiVpHJ4oPb0BxzZ2ouq4ok2lKTbUwvT9dwkxaaIsqz4BJJTaVwwTeKTE4rXeZ3RxJ4CFzaLnRbOi0PSZT9ZHjBnnKsawjV6ugsXsvqlu2wzp7Aa7nI+XmcwoQZ9iJqYCICXhugoT1NR2EHR2w770d+fvuBLo7cPC//ynmFVyZoyqbm3r4EIGeItA0lOsRBoauYff5s9h3ZQAVjRm/tCSN0KNp+MZt9+Lm6+YBVEpzrIqKlU0CqYDt0yOjeGb7DuwZuooRV9ma9iYWHl+0FOvmzoFOwCqZuzomvCrqVWZHKhja196NXEcrNfmSb+prIUJTx8WJOo4O1zDR2oc7Pv9ltM+eI2CyYBpigU3Aw7EcpczEFkmxnBtrQ4vzkAsC35em4bQmpppL8hxVtqXknQtYo6KS4NgWeJymPqwoRG+qobHjPYy++BqKV4eRa4RIQmZNU/2pI7WpUnXhL1qE7ic+jXDBXIzbMTQzgcVc20YV//rP30Jv/hzW3T0Nds5D2DxOnqdwS9uRJgCuR5PK1F9fk1XurIIOXJepSDUsDYGnYfe7l7HveBs+89U/Q1fvLFEv12IfrTpQGB7GxM+fR7DvMApjdThRgoDNNmIhrBpLPMNG1cnBuO1mdH3hUfjt7fAjwGPTRDMvmVa4AW30LTYyAA4DVHVD7FmZmSzNMQJ4iEi4fvN0qMBXdrCNyEee2aS01iV4NVO0RD7Gt+1A5a0dyF0dhl2pqxW+6klDjjTbcG3TmW9uICy0IVo0H60b7wVuWILIzaMhNtSBrEdi6c+1sqmmFlm9BJ6q+4UscVS7N6MPlLKW85GKVAWAOVeVHbOElwuYVYCYFr98HYLjJtCkTTVfVBoIJm2lIbDRNm2Vpy6yWqVy5IdS+KoMcN7reI5UFXOwsnbMXFe3ZQXixMWAzT6iDv7432Vw874UEXATpjZBtmSgN5t80lQgm4BgQntDR1ujjMEXn4W/cw9aRwK4DQ02GzcISEXNHAF0TchbaCxagt7PfQH+jB6Mp2WpjWZaKFeG8C/f+TMs6B7Ho+sXQLdqqMe0DWY/D8czm1OalsGSu6zumUq5rubfpIpdgWDCceB0f4CX35jAg5v+K+Ytmi9NPn7kglnXXdUheFveQuPtXbCuTcBSzulKGRpRya7BM0yURS0+Dd2PPgBrxU2oyOofwfeZVe3IehJGMSzmKxPssYFID/H+1jcxcPIcHvns11FqaYMfVOEnDYzXxjE+Oo6r5y7i2sUrqNUnEGg+DMfA/5Kbgtr7+6GPjMDlmPciuIkJg+p35vxSGWxCsplt20WsW4in9MJYeRNK992Bek83fM2ETwvppmqb93Jm+ErWrqOhMnQR7/zix4jO9mNR93SU+mai/ZYbcHy4Hz995kdoPTeAJ+dfj+t7+1DxqhgfHUXBsNDX0QXHstHQYpwoj2DLmZMYG5zAhoU3YeX06dAMH1bOwHiS4vnDB/GL86dxqa6jwUYlgtsmAJYSf9TI0Hzu4vqja2hvnY4vfukP8MjjTwl0rYQVeSaJYqqACbW5sLFjS2Vuqz4J1YzBcStq2qbzCMd+xMYPjmaOs2aeL59PEo5N3u1lTU7haglKg5cwuvUtBAcPo+VKVRTASchnixgWbaPp8WIZCO0ckutuQc+DDyK8bjbKBR31qC7PjbxzDVw6gT1v/QOum1nB/Lkt4DLM1+DaQQBMkM1PeX8+a2pcMzhPOT+5xqmmEB7v4vW/yvYss1+1sgpkFcgqkFUgq0BWgawCn6AC2cPUJyhe9qNZBbIKZBXIKpBVIKtAVoGPAPAbj6dU5Pz6BrMomD7KD1QbXAQ1knOYFlFvABeu1nDhaguuu/GzmL1gpdjN0tY2rflwTp+F98brCD48iiI38cMEITNAkcCNfFHSeW151ObPgLF6NVpXrERUKKBimPCiVNRk9EClijexqWjSYfmh2PzKpptONYyl1GrcKKXqlwpLbsZxc5m5c7Sz1bkJTVAZo0W3YBku5cewyx6ivfvhv/0OnHNnYNXLSANu1BIwhEi0CjSDKkbiZVotu9B0SzKFY25oM7OVG/G086THqAaxpPULNip0Ym4roe1v/x5hEGHvrjcxNnYZSxYtwpbNz+Ktd5+F0d6B9Wt/E08+/BVc7D+L4ye2464HnsDUGTNhjAcYevlVDD77K8yqxchFzHusigKWmZvc2Jb0Y8IByesl9CNUp3ksCQWVjRYivw7NoILZxGkjQn9HG6Y9/BCuu/8BxHYBqR9Di2ip2rQo5gZnxMy+CLatQB0VurRtFbtG2QHWYFgxLIs+jvy7I6pE2+VmfgDLMGAbOcR+gCsnj2DHv34f86qjWNnXDYfghfnPAzXYl+uwqwl8KqnETjZFQ1O5q9w4p/Qxzhswp7XBmNqCkBaiWortVAAbF7DhS7cLAE7jEH4jELRr0U82IRxX+ZdU83CjlheHak/aM6osTEssdi3bQsprGhk4sHcAhz9sx2f/w/+JfHsXGrU6inoOpdBD49XXUX91M8yRMZSYfZpGalwyJ5ONAZaBKsHmwoVo/8yn4M2cAV/T0CBEok0sQQ7hItWQ1EKLRymVvdzg9pDyvCMbtuYqGJJSOUz1nVI4UeXOUUhLT+JZ01Dq7qKjo1gto/7uHoy/ug1u/1UUohRBGAjAJZyn8lLTbYEJSeojjBvQSy683j4UbrsNzm2rce3576CDcCYVz2VEng/NijAeeei/NoT9x87iwOgVDBA4tnRAi22xuDVTD7f0duB3Vt2BYlcOiAPYXiQ5khotq00LgWlh88mT+OHO7Rji2LVcUZ1rYYipjoHbp/Tg9lkLYYShQFvaTQswrHqojZdRbGnBjDlz0N6WZ6wxhqo1nK3W8d7gCBrd0/HkV/8QM+YslvnnxSHqiQdbzwtAIQAMk1BZlPuRKNNTghWuCTaQEACLRSs39JXVrihWk1SaXQh/GUKrnA9MWG4OYVKDxbUk1uBcvIzhF18CDnyIlkoENELk2ZCh55BqPhoFDX7XFJQ2boK+5m5UWw35eS3RkQQBfvrDb2NG62Xce3svDKuKiNc+iGROcwzrlq1Uo6J2U6rkyTx2ZS+sbHKpPqMCmDUwbCJtF+9uu4DdBwv4rT/4K3T2zkLoMzszQDuv0bEPMfbMc0hOX0bOj+FQWSxuCyEsCbk00cgVMNbdifZP3Q/7vpUYiwErtdCgijfnQAuVMwMt8+ucm36AHFOtOecYBcB1gnWUXGRmkWsIqY4j6DdoDc0s7lDWCyOgsteGkbNQKOiwr12Gt20XGtvfA/ovyXvlG4HARjYRcR2g9XzOMVGPQnjdU9GYOgvTnnoS0dJ5qEYeErJ+E6j7gdRRAV/mxrIlQzWMBEEoc4nvLUpVzklR7FKZyizcWO55VA9LnUWVyoxllR2s4C3BsLKUJlgNo1A+JVdaYHVThcveC1rOiysB16mPG6x4TSehLr9fAX3OfaVMF0t+We+VAlhlpjLjNVBrr23LeFXHpZwPPspVpdtG0yb8/2XvvaPsOK8r3135ps4BjdzIAAEwgWACcwSTxEyK0pNkW5Y1M7bHy2+99WxZltPYfs9rPOMgOY70ZMmSOQokxSAGJCaQIEAQJAiCROpuoIFudKPzTZXrrX2+KpL6G/9WY4EgGn373nvqq6+qz+/svZWiOZbXKUrLIEIcmmgzAoQfvonpJ59B4eQMylXa29NxV8H7iGpWS4fvaJhu60PPnfcC11+C6YIvSmzTLMCdm8R3v/17WLeghntvXwXoNdRTuI6IMJvxCmqoyuSwFPcoQnmxtSbEU3Xie5HrjiivQwwMRnhxRx133P/7WLV6OVyPg1AdKJYdFAc/wNQTP0Xr+4Mw6xFMX6ayEBsBHCo/dR31QhGNSgfsKzeh+56bUZvfBT+I0Ag5ZJIg0QqILcY3eLBDHWZgILQ4YWPgyHtvYe+uXbj77l9H5+IeNFCXNaXHFjQ6JQQBJs+dwdkzQ6jPziH0fXzpyisxtetlTO/ZB/PcLEw3kgGHEh05OG+lcciCjhq0Mg7VoIFdQq2rB6Xrr0bl1usw0VYQdbwDEy7BOIcTCH9FlH0OrzzzQ5x6dSeu7uxFf+d8DMxVcWi6ipEoxsGTh7EqBr6w7hJc2NWLyKIDRShDRz6v64aBimHJsMyRqQnsPfQBFrV2YdOylSjQwYU2/3GMgxOj+LcP3sb71QgzQZr/mynbmacrQ1VU5WdQPxankp7OfnzpS7+Nz9z3EHwzRNWvohn4MhTDcRtmnOsGQapyMsjs3RkLoiIaIhk44Lrj4E0iee9q4I6uAVTw0+Nb59Adz2mdA1OAbZroDqvw3t2Dme27UDo6BrPB7xXDjiK0BrHEHdQd7lk6gp5VaL95K4zrLsVElwM/cVHgzpmYOH3qQ+za8TdYsWQO65d3gEuSAwN8bRJ9QdePgEMW6h7s42tEWpfMqt33PWy84/m8Z5n/qJVXIK9AXoG8AnkF8grkFTiPCuQ3U+dRvPyheQXyCuQVyCuQVyCvQF6BrAIndjwgbTwCTRFgsJGVNrh/We1BLRabgSaaTQ0Dww0Mnm3DxksexfKVV0rDmypPc2IG2P8umjt3IBkZRQsb7QIaDVHJOoRTdoJmTzsaGzbAue56GCtp72hK05b2uhJ1GyagGyIVZmyA6j7zUalq1cVuj5lupEJUw0q2pITtxTBojUmlEyz4BQ0BFblIUNR0OFpB8jwNKgJHR4A978Df/SbMU6dgVn0UaC2tRQgMF6FGAEwwRppAG2oSFgUImNVJQC3NSVqNEhDECXxLw1yrCW9+G+b9z38UK9WxM0PY9eJzOLjvdZwdPYzIqKFv7UV46NHfxbIF6/Hyc09jyeoeXHbjrTAdB850E2PPvITpp1/EoukG7AbtEn3YtMIlcBZgkNqLCkhIFWep6kxkNIRp7JoyO9nRMesAHzkRpi9cibWfewwLl29E7AN+EIpiT2Wu6vA8V2wNCUkFKqTPJW3eiMCM31Ll89HWkrmEBM9h4IotJzMhmT1LG26/3sDebS9i5MUncG13GavaW5Hwe0z7SE7OwZhh9m0Ih2BE7KoJbtkmJtDnwEAMe14L7KXdiIsaQkvDrjMnMGQO4Y5fuQYdfQZinxbQYoQt0JeZfGItKQocQhIqhdhwT20spV5UndHW0UDCdeTqeG/fKN4b7MZDv/YXKHf2IXBdVBKgND6KiR/+BPreg3CaLkoiJeQyo0KW+ZgGYtOC19kF7ZYtaL/9FlSLRQEjHt+V2FkSADP7U+R/YqMrnE1jbrEvynlLs6HL8IESD9KilcdVIFJqk2khFtUawUnBtFE0TdixD2PyHLwDhzC34w2Uh8ZQqbvwdZ5pzKHUodHOl/CTVtOaD83S4BkWmm0dcHp7UewNYVKVTOjJ549DuH4dR8+cwpTnowEbT3zwLs5QCWgWoUc8/3R0RB4evuhibF2zDpHuSdY0LTe5BkI/gGXa8DUTj7+5Bz8/cQwzHEzgMIWlwSXg9l10axYWlcpo0TS0mQau3rARF69cCW96DlPTU2hoMTp6ezAL4PRcDcMTc4jau7Hw0stx2da7UOrsFUEna+YGTcAhfHRE0cdfVIJzcXBQo2Q5CF2VT6sze5yAzSek5FpRQyaZDbQCaYS/aQg6VXA8lrongLYEHW1xgtltO+FuewWtIxNI6i6KHEAwKRkLEJCJt7RBu/oqtDx8P+Z6WuEFntjf6nqA7/zt/4UVXWdxy3VLoJkN2RsT7l/Q0HSbEpBbKpaRkHCkr4dKyXK5LGtK5cYStFM9x3NYDaYkiY03dw9j34c9+Mp/+Qu0tHbLEIQHF52NOTRe2IHw+ddRmKrLnpXQyh0xTLGBT0BT57C1AzMXrsaChz+D5pL5si8T2rpBiIjZ5wQrPMfjEA2uYVqamzZssyCOAuLYwGEh7kVUUxO4Eo7S/ldXNtk8Dsza5p4rqjpLF8DWYgKlmRnM7XwVs6++icrEDIqz1Y/VydwhHMbABx4iRkfbBQSFCuxLLkb5zluhLV+EWcdCNQxln1b7AYFVIq4ShK+icudi13UZdgm9AOVCCQEzuLlXiJI2QNG2YelU5Poy+ENlMQc0FAAmDFKDJuI9Iepcgks1gCI2x6Lu5ViOjOwo5SSvJaIuV/nNkh1MG+o09zaz+RZ7Za4H7lMCreXqrACxZOXydyzQlEMOrttQ+zIVyMxX5lBXGu2QgeFPLhE6TDFJpml2gPLcaYz/7GcI9n+I8rSLSmxA83QYjspW5ywEirRSLkO/5DIUH74HzfmdUFtWgpnqOH7w7W9g9fxZ3H1LP0zDQ5O58tKxYeZ5KIMuMkjGIQEO0KgDoM69FJZnAJx/8n0NDIZ49sVp3HHf17GSGcA+IwuKKJouojdfQ/WZ51AenoTt6XBiXod8Fc1Am2Fez0rtaMzvR/v9tyPauAxV7g8xHTJ8UWxSYUrQbRhKmV80S5LprjsGRk4dxY7nnsdtNz6Ief0L4OqBZB+bmo2yY0NPOMwgFwNZizzGbZaJwvhZjO16FfW976IwPomiR7eLBAZnY/iWZR/hw3ifw2uECa9QRLW7E+23XQ/n2itQq1TA2Gy5F5L4ddrmJzg7fAjPfffb6J2bwQ0Ll6HXqWBKAw5OTeLA8BkcHx3Dhe09eHD9Riy2NUwHHk6GCU4HMc5MjaMxOYI1LS24aGE/nGIFHwwOQA8jrF26FKaZwOItTphIjvy2U8fw6qkRvD8zjbO83lHhH6k8XlnrMhijHGPoHkCA2lqZh0cf+zXc98gXAMtAMw7gpRnsHHxg1Ia4b/DamA6xiLo4HYKQ4Z80C1r9uyXXO9ZLrNepGOfQAe+DUoW5DFsgRguV+qeHMPfSc9D2vQdrzhNQ74QRWn0dvpagzqkozq5VemBdthmVe27H9KI+uHooVuW8Rp8Z/givb/97rFo0gw2re2BZMbzAVa4MMpBlIAjVoJCyEFDnmwwRcSiPNeT9haFjzS3P5D3L/EetvAJ5BfIK5BXIK5BXIK/AeVQgv5k6j+LlD80rkFcgr0BegbwCeQXyCmQVOLrzgUQacJFSHKYduI8VZqrHx8aWslz2kgDNpo7BIR8DEx3YcNFDWLniSlimA82rojw8Au/VN+Dv34d4Yg7l0IctmZa0ULYEfiQlwF08H/Hma1Dcch287h5psFMlJmAmzWUUW0g22aXDxkxU1Xzk14aSqcfvZwnkYqeQLrfUS5m0gdRM1AxCRsIoAwW7ADsypRlLBXI5CVE8cgr1Z7cj2H8AxuwsHKpLEqpzgEisKdPc40TZ8hLWsZFp8q8EXVShScykhnKiI9RizLYaqPd3YM3f/R1lhmi6wDNPPo0ffOdbaNRGUGkxcPOd9+KBx/4zjn1wHKcOv4fb7rkTnUsWKTg0XcPMrr0Y+tEzWDzTRDvzSancZENULAZTRRprwV+SfayOm/RO2QA3Q2iJLXmJHgF14mO46OGdDg3t992DK299AJrRhhoVkYYCGrQtpCouiqi2E/QvCldWVOwZqdJh7jBVx4STti7HSZQxzAYlSIsSWLTipW8iLAwPn8XbP/kO2k8dwtU9HWg3CrBdwBuagj4bwPNdeU+ibJXs0VisuKkIjvUYdouN4uJOJD0VNO0Er40M4ZR9And8mQDYFmUn3zWBH4G0pivw7dPOOLU9ZUmy7EzJiRboQ5k27bJ1mL6J/XtOY8/xNjz05f+Gjt6lAopawibsdw9g9EdPoHj8DNrYhebroo49ChCw5IRvZgk+lduP3QVnwwbUWTmLOCCzUFfwmZCG8EZUfan1a0g4JCo4ZTMrWYuspZyH6vF8zfw77VoDUSHpMGINDm28qdCLXFiNWYR734X/4uvoOj2BOGjAFbCnMihpaU41bEQFmtirMjdawXtn8xJ6wYpqWOeUAd8jVXJBAKutHQcGBvEPL+/CGCtN+1i+ZjvGBVYR/2XLTVjR1QVOE7g8BTmw0WzAsGmZbONctYHvbtuBvfU5NOT80xCaNHL1JX8ZiS31rGgxuoIIN61Yi89ctUUA8tnqNAYnxzDr+zjlxtB7F2Pj5qtxxY23o7VvEWYaDRTL1NzGCAIOLgQCG8UWNMtCNQxRfnNvkBzdNCuc+xnXNHlgZv/Lz9F6V4Bcuk6UPW8kynJZ3xYtpSMBiw7VnB8dx/SPn0Lp8BGYTRdxYgjsF20uVZO2jvrqfsz74qNorFoDl6pKR4MbTOL73/oDrOg8g603rYRmefCSCLZhwncJ/zUYBaJgZp1zXaT52OlazlSdXOPZWhLlJ616YwNv7DmFl/d34Ktf+3Msmr9IrLBD3UPbyEmM/vAnKO8bRLkuZ5oAvjJd3+MITWb42gX4bV2w77sVHbfeiKphC4jnfpspU2VQQwZEmEtMa2RavKo8V8uyZU9iLbMMXK43ZY/6SdYrbYUJkgsS4s1hH1rt2zKsUDSBwrkxTLy0HfGeA2g5NSLDJ0kQwkpM2E4RoR8ikFT4UIYa3LZO2Jddjva7b0Nt/nxMc3/k6/PqKBZ1mHY6qAMDBdNBw21KLqtTtOnJi4Jhyn7nxgSsmhwL2uRHbgDLseW6V202xMWCH3yvAnNFyaqGCJgdrjA6YLAOol6kipa205n9s7LXV5m/SvlI6JupipUN9SdQVI59mneqbJ0T2XepblT7moLIVIi7LjO41eNF5WuqtaMGG/g61V7ED9OsCAQuJDFaqIjduwejzzwHZ2wKxdBCuaYDdoyQsQiuAc1JENlAc+liWI88AvPCCxGyGkkDk/4k/u1v/xCr+iaw9cYlcCxadAOxySeVqRcYeiQDRzRjtx3m0H+SY50B4ExZyr9zbR851sSLO2ax9b5vYPW6zWCINIfMbHcEc888g+DlvbBmaij4llgQcw/guFfIQRcOMlR64F+8Ga0PbsVcT1GGimJfhxv7MB2OhcVpHUmyVT5yo1EnZpd9ddf2Xbjy4muwcMlCRKbBcSUB+obmwtKYm11CkljwYlf2TboMlBjHMDAgVua8r3Amz6HEvcKNUIroisDrs4PY58AAp8kMuW/wLQv1vl4Ub7gO5Suvgt/ViyodKCLmR/toK8T48N3XsOffv49LKm24qGceigFwYmIMh8dPY/DcOGK0dxPTvwAAIABJREFU4pL+VbhsYS86tAZO15sYLMyDvXEzJoI5vLnzJygOD+OGxauwrHMezk1MiKPF4gXzJC4i9F2UIx2VYgX1ko09p4bxvz84gDdmzmEmsWC4Bhy6s9DxRGInUneYJEFFK6BQrOC+hz+Phx77IsxSCxp+pBxEZP/i8IWKl+AeTXW9Utszf52RDZ+09zhUIdnAchnkc3C4Sw09qMxgDsComzPHNuHovCEro9L0Eb75EmovPQ/z7BQMN4YTJij6lqiqm5qKENFKBbjL+9F93/1wL7gIdRrOaB70AnB6+Cj2vPj3WLdgFqtXtqNYousLYxvS/UsAMIdJUhW06PMVC+cAGl0CTIvr18Cqm3MAnP+klVcgr0BegbwCeQXyCuQVOJ8K5AD4fKqXPzavQF6BvAJ5BfIK5BXIK5BWIAPAIrWQCL1P1BlsxGYiOMk6ZD5dHKBBBfBJH6cnu7Hx0kfQv/wKAW+2Owf7w+Oo7XgF+pEPodVdOIEPg5aaVNgRzpgxknYb8doVsK+7Ccb6S0VZJNmcbL6zuZgCYGkKipWoUuhJbiA/xa/j6xUwzWYyP6hQjpEQ1BJoRlR4EnbFcFIVpRkz+zBCWU/gnjqJuZdeA/a8h87ZWcBvih2xQSUHLaQll1W65qImJAAWrMf8Rjb7NKCmxRjTPJwMqvB0SO5wwwasRT2448/+SKwCx6ebOHDkNCLdxvDwCXx48E30dhWxbt0a1GbOYW3/Qlx7/Q2wSi1IYh3hTAPHnn8Zgy++jp56KLa+SRzA0mgjSbWMaroyK1KamdlvlWqprLutAEXNRo/VjhY2buMQ08UY+1EVZd+Fj34e3SvWI6CETqAMQRePPYGkiJREDawgTyywrlBwJJOZzVxCN0Igac/yMdBgGbaAaFHFEc6LBbOOsUMH8MGT/4YV0SzWtXWi7DoIJmponj4Hyw1E8WgmugAeKnzYWCbPJ9SJbaqA22At7oTnAK+MDuGkdQK3f/GqjwGwNJB5vKnKBhWGBNm0kSQcUU3aLCtVgZsMtpInJLAjB2/tPol3BjvxyFf+EuXOhXD0GC3VOdSeew5zL76ClvEZFEX1pGAM1wGtbkPTRLPcCmfTJSh/7jPwenowRzWmZDBnGZ+ZVW+ayZmubWlkEw6l5122IUnOKe1CfWXxmlm2SraomR2cEBZ73gQ6Btd3hLbpWcztfBPN1/ejZWRcVOBUdzJz26SNZ6pMJEDmSU1bXkI9c0U7ML8dKBMCK3BO2Em77mrTxw/feh0vnBxC3XRU7fwAth7h+kVL8JWrrkeFjXw2+FOrTnEmZuaibuLA8DD+9bWXcTyMEJoF2LEulsOang0d2AgNlbeq+z4WVNqxZtEyOIWKwOembaOnfwlWrlmDZStWoXvBEsRmEUTbAWsU0EpUKbFk36JyM81gJfTi6xV7XclRVapD2VPSoRZKyz4G71TDpha6mTpN2SynEjTJNfaU1bxOxaGG9rkqZp58RgZeWqt1RH4sTgPyWiyq1g1M93Wh9e47ULjxBoGrlPJXqyP4/j9+E6vnjWHrzSuhGa7kdvPZ4oBgj3tXgohvkhsNVcvpeZ4BvCwDOAOGYu/rEFDpeGPPMPYe6sNX//Ofo7OrRzI3HTOG99abGPnhT9FDq1+fR5t20wGK6RqkdTlVy82FC9D9pYcRrV2JmmagTrUt91wZFFHq0iBifdVQg4zdpNbDsq4T7h8KACu490lOruzUOocZlOKOu3cYq8xTg3tVpKFgm6gghH76FM69/BrKT++CEUeiGKYimnnsHEiR42VyvwMadJBo70HLpstQuf1myZd3y6kCWF47j70JPaJbeSgGEpGtIaAVNRXkc7Nid9z0XHi0i/cC6EECzSrALBVRbGtFpb0drs8hAdpFc5/LsqLVoIZyICDgMmQIQo6V2ESr65UaZVJAS0UZqD2K57kMeqRK2GxPV3Cf/1XAWMEvDb7k86p9jNbVrD0zw8U1gOpSOSYcOuF5zNdGAKzaJ2pfSuAU2xD7GqwoRLvhwz49hNEf/wzJ0UGUmwnKTUPOUypl9dAWQEh4OdHeAvvuz6L9xhvhOtynQ0zUx/C9v/061i6aw+03LYaeuHA5XWET4qm8eaYKcK+L6LKhxMzyWnie8s9sYIfDOVkcxYkTHl7aWcVdD/4RVq69FFHATN0QxuhRjDz+ExQOH4dd5T0GFwEdDtIUeWZEU7nd1YfiTbehcOsWzLUwz9ZHEpnwIzqJcEpERRykRsbp0Bv39wieX8crO3ZhzdJ1WLZyJXSnAN0pCTAO/DocU5dBkCjmPsrzKEaRg2Y6UHQbMEfP4OyOXWi8uR+dNRe2RzhNLG3Aog18wPQBOgsoG2HuxzXTQbKkH603XIvSNVdgrrUFTSqodR+mXsf+l5/BiSefxFVdfegrFDE1Po7hc6PwghDtLZ1om7cAPW0VdNgRjNDFZGjDX3Yxlt52F2aLPv79h/8Dx5/fjtvmrcSGznmoNqZh2gZaK2XJhC5YFgqSO6+Jc8j7U1X84O23sHtsBHMcbvEMWIYjQwGSo85wAo2jXrS5drBwUT9+/T/9JjZvuU72/5rHYGY1nBYR8sp1mtcfdQ3KhhKyda5yrXlOqGPCmSs5h9Rkm1KQ68rynup4/j9tq3VaNMNGR6KhdPwgJp9/GuGxIVizLgoBxIY7ouMG1bkcmtJ1VLu70X77VrkHrZYMuJoLs6Bh+PRRvPXC3+HCpQ30L28RABxrHF7w0sFEOi6o18TrgEQFMLPesgVm87dpqfN77W2/yHuW+U9aeQXyCuQVyCuQVyCvQF6B86hAfjN1HsXLH5pXIK9AXoG8AnkF8grkFcgqQAAsTbYMRKWqw48VGQIF2bYkpNNFndnwdAwNBTh9rhMXXPoIlqy6XBQR5dkpJG8eQOOV12GPDEvOIOGvRktbgjk2zIoGor42GJesl+ZbsnA5fNMR6MsmqgBHUWHRBVXBBDYOqY6lapGNYyrH5HdM7KuLokSauRrRGyElrTMrotUy4xhF3YLuMOc4gRWHqI2cxKFnn4W/6y2saSTo9SLYfEya+xmHkVhIE0ZQgcz3HBgqD5SujCH72oaOSb+BY94M9jXHMZA0UTM0+FSVlktYtGqZWDcb5Vbcev8XcdNdD2FifBJ//ad/inf37oShN1EuAgt729HT2omyU2Y8KuYaTYwOj6J+bhYOBa2EFcxPVOIZhbrFilBZkLK5moEDAQIAOk0DfXoRF7ctxAanW2BVw4gwaoU4XNFg3Xk9LrzrXhRbeuF6VDspDkwFnOR2xgr0yv9HVNtwDVBeTaPabEiADVCl1JGEP4ONeyqECYfZWA9RMApIGhEOvvRjDL74H7hp/gIscuZBq3mYGzqJyjQtdak+VACYxzyi0kanmhEI9RB6dwnFpb0ISjp2jg1h2B7ALV+4Ap3zbE4KSJ4km/i6ZHn68nrYHM4UnayJ41CRrD6yda1AmgFTAPAQPjzdh4e/+pcotPWgGIconjqN8R89Dhz8EOVaUwYDaP9KwEJ1YEDFqOWg2tuN7nvvgHnDFkzGzHnkgIBSNGXKagVuVDOb4C6z8GYjXPKLqawVVaoaXhA1twBJlYup1IKmWN4SchpUsQc8T5jfGsEqmGhPEpSnq6i+ug+17a+hNDENhwprvwmb39PlEIMlkCQyCcV5HkWotgH2wg7YXS1IHKqCVV5jLdbxyoeH8eT7BzDMzEvmtMa07E1QDD08cMmluPuC9ZgYOyNWwq0t7bAKDvQC7W8t+NDx0ocf4F/27caUPK8lprMttDQmSJfZClpo054zVlmRQYwLVq3H//m7v4dVF20GqNotKohLdRozYGE48EOCIyrPQxkg4AehgayfhKpWpXgsFkvSkBc4lwI21pF1ZoOeqlWlolYqyUxRq+x8U3WbQGAeJ+bYuvJ9Tc1CUTfQyte8721MPPE0OkfOMXQWRebbElLarJmOmdZWhJsuxrxHHkKjp0vASehO4Qff+VOs7D2Lm69bCs1sIqAKlpmuXPi0gabqX6PhKpWsCr7yN9dypgDm2lZgUO0Mas1ZeHPvGbz1Tie++pt/ia6+PiSxL9nrtMydfnYbOiYasJiXShUfmOec5Ww68FpaoV+9Ca3334lmTw+qibJDZm62rGGxJifAUQBTBj1SkGfbBZWPmcLG7BxQ5+Mv2/36ab25xVOhTEtXPdBR0ZmFrSPy6+iwdbijZ9D44/+BYq0J0/XkmsBjbwrBJVAMEdPWnMeF8LrUipZrr4J127Xw57UiMOhGy9xsE82QW4bKJy5QzUqVvBbj3Td3440dL2Js5CRm6jOyhgjxaWfvwkJLdy+Wr12Luz97Lzq7e8X1lVawrIbY5KcwkxmrfG0ymMHzOd2HZGgntYzm91X1UUArGxT5tJo72yvE7UKgElXh6nyR/Y3rWY5LCMcppNCMrzmCbSlVOB8nx4nnRpZlnWUSc20z+zYyoEcRipqHzvoUZl7ajrnX9qJ11kNrQIv9phqy4gVPixFZGsYdG+Y1N6L3vs/A7SwDRWBs8iT+41/+BKsXzmLrzUuhw0Xd9+TcNpgXH9C9IxanBpqci/pT7HLVHilW/Wktsr2anx8a9PHSjiruuP+bWLpyg6hI2ziz9PYbOPPTp9A2OgG76cNwFYTVbFNU+LQzrzkWvBUr0PvgA4hWL8e0GaIZcv04ssfJvsB1lw4nCFikwtzmNTBG063ird1voM1pxSWXXYWEjiC8IMq+EcA2OYClrJwFGSe0Jk5gxgkcI0FFDxENDWJm2yuI3j6E4kxN1qqV6LADHQYl0ryOcwCCv3Tx1UBolRD2L0X7LdejuOVqzLVXUCOcTOaw+6ffhbf/bSzl0FvDh0kFva1jXkcbylQjOwWJT7D0CEngoZrYOFIHCqvXY8oK8Mz2nyEYPIWtS9biqvkLgMQV1wdex+3QhMG4AEMX543h5jReODyAlwYHcdSroxEbiF01aMU83dhIh1IiDiBZaLU6sHnzlfjab/02OufPhxvHaNBhRIb3uEvT+lwN2eiGCcPMjj+HG7j3pudO6roQBBHsAtd2anue7sfZefLJnqLuV3j/UQgCdE6NYe7Vl9DY/y6K4zU4zIdO6GBAbxjCbcHWaFRaYW3ajPKdd6HGfcKh40mCgVOH8c62f8SGRXUsWlZEscyBAU/WLC+jfF7eL/Hei+eX2L4z21zn/aUa2DA5vBbHWHPrc3nPMv9RK69AXoG8AnkF8grkFcgrcB4VyG+mzqN4+UPzCuQVyCuQVyCvQF6BvAJZBT7cdq9YQAv2SUHCp+0oM4thNtz1SENkJGgSAA8GGDnXjXWbH8bSNVfCIGgdPoXmi68i2vsOrKlxaKLeTUATPTbPAsOAV7YRLp0H68pNsGn32t6DIDGVraXYgarmsLLNpQWqAh8KPiibXNohi72txqabghHM/ou0ADQGJQDWkiJM5lJquuRVMvstjjxo9RkcfPEXGNm2EyvO1bBWL4rKlspGQiZCYrGFJSgI+Dy0B0wQmLSOpioYAqyIFKiGPh018HYwhfeCOQzTJtTQGSsL2zFh6R66+3pw82cexE23P4CxgTH8y//8W5w4cgiR5iO0IpiOjhJVQbSjhVKp1Nk4pXKRltkJW6eayhmU5qkCrkrR9ssKYFHiahqKUYyFmoXLW3pxfWUJusyygKK6EeEjvYYT6/qw4ZFHsOzCK+DGVPNJG1xAOhUthLdsl0o2sKjVeHyYf+krJSLtr9ksT5VwhMf8GqrSeAzZjHdsHWXTRhQ7mBj6CG89/s+YP34aV8xfhoqfIB6bQnzyHCJXNcVpL83a0uaYGZFUaFEtjvYCikt7gPYito0P4HRhCLd84XIBwEkQwXWbCGVIgWtBgdJM/ZmBhUwBrIBV+mOEKHhsmEkRe944icMDnXj4N/4C5e55KDErdu+7mPqPn6B0ZhRWEAhYJ4ihYIu5oL5uoGo5aF6wAvO+8ADi/qUYpyU1bbz5+j8+lxSYywCjgEtZ28w3VAMPGbzLwD4b5mwqK7W30qcVLearcrwhBNM99YDAh2sRMMpFUa9XogSF8SnMvvoGGgQ5E5MwG3OSi21SjMUmPq3YmfdIJV2SoFFk/ipQ7G6BMa8NSclGDcCrgwN46sA7GPEDeE5Z1JOJH6BsGmgLPXzp6i1Yatv4YOAQqKwvWEWBA60dFaxe0A+tpQ3ff/M1PD14BJ5ZAFO5ae9b9tR7oOKN78u0LQQcKklC1L0AXe09uO2G2zGvdwk2bbkeay/fCC/mnsP8XmYZq2xnsUOX48L9gmtHFyim8l4zFaSCZLqp1NafBmsW7bsJcFMQmYEGBSo/sStW+w7jxpVlLLciKootseH2UR45g9EfP4HKux/BrFZRikwZagjJJxGhWa6gvmw5+n7lC4jWrYRvAmHtHL77L3+MZd0juPnaJTAcDz4BFodvCMtME5EZIw7VHkDVGs/37LVSMSoq4dQaOFtrjm3D9xO88vpJHDjYja/9zl+htacXRtiEeXYUUz9+Ctrb76Mw14QlTgYi+xfgSYt+GEW4nV2oPHwnCtddgblyGXNUwhJ0io0w7YcVXFfuC8rCWPKsA0IcW/YFfnwapgucT1XXmcW2wHqBp5HKLuYe5CUoGyWpdcCQcvgomRom//gvUB44i5aZOvQ4FDcJ2aMlgpNqdsaTxogJ5woVuPN60H7TFpiXX4ChiVGMT03DsstombcAZnc3utraZC3GYmMf4Mn/+AFeeOonqM2eEytYNUpARbIBN7LQ2jUPN922Ffc99AgKpRZxsqUrAvdJ1tCwCLQMRGLlnFoty4mrFL6S5ZtCMMl95fmb2UaL6lHt4wJr0/3gk/9XdvzZkI+AL7ppMMde8qSVdT9dMXit5RpQQF5BY/UylPKYeyNBG/efph/CMUpyDhLYtocN4MC7GH3iWVRGJtHiJzC5Fwe0/7eR0F65aGGW9vmrL0TvFx9F2N+Hph1hevoMfvAPf4jlCyax9aYlcOxElPihwatIDI3ZuXoCnwCYmc+01E3V4ZnN/ScDM0qVz9/HjzWwc1cDWx/4JvrXboRtJCg16ph74meovvImKtNVFPwIGpXydAexLfg8Z2INUy1lGFs2o/3urah3tKFJm+WE6kxHxUhQocxc6E+Bde6nKps5gmlqOLB/L6oTM7jxxjuh2QV4oSf3EfS6lz2BU0scOou5/5gAB4QCwClYiBIXJc2DM3QSs9tfh3vgA5g12lUnMszF+wux8QeHeEKERgSd0zm6A69Ygt/Xh3m33g792k2YbjVRmzmN3T/6J1TOnEJ0bhrjZyexaeVarOjtRJEngsZBGpVVrga3AgSJgQk/wfHJGQxMTuDEyCmU4giXLVyEK5YuRQtt0Sme5tsIeB/iwHBsNK0YLw8dxtMHj+JwvY5zjFlgLjTnk0wDLgGzARkc4XspGkXM7+7Hgw89ijs+ew+MogOPlvJhAMYcyLmqmzIYw3Oea1DWe2ovo6zJlco9G2iR+7p0cEpyr39pIEft6yqWhNcQ5mBr0N0mOjwX0eF9mN7xCoqD47BnmM9MBwN+rSNDBKx65JQR969A6d7PIFy/DEHFkizoo6fex4Ft/4QLFzWwaHkJpYoJ12+q+xFRMnPtqGs6n1NOW04Fyv6WXq9lqCjA+jtezHuW+Y9aeQXyCuQVyCuQVyCvQF6B86hAfjN1HsXLH5pXIK9AXoG8AnkF8grkFcgqcGzXg4k02KiG+xQk+VjFJb1VXWxhqQD2khC1piYAeGJyHi644hEsWr0JWsOF8+FHaD63E/aRYzCq02laImDQhpKWtAUHXkcbEto/b7kc+iUXoa47iNlAFTtcKpuU4jiD0ipNlYoLZfspQFKUF0q1KraelinqYYG/8AUK2Gxmii2xJhnAEpfZqGL84Lt45/HH0TY4jAsTG10B270Jqm4d9WYdBdtCZ6EMw49hhCpfl69AerNUYFHlJY1epZxr6MBx3cW7/izerU3hlBFhknaXWgyTqmErQWtPN7o7euFNNlEbm0G1WkNSsFFn3qqhQw9CtJk2NIJfYiYR9rJprlRuBd2S5wySUAFYUdMoAJxBTWnkp6oUWht3I8FGo4RbKkuwqtwHm9Ai8THmeHjFrqFr6y246qHPA+UONEUFzAanJjAjZl5sCnoIytj0DGjjTcDKLNQY8Fwf/DeCDR6zhGuEKp44RhDHKBdslAnlzTLcegMn3tiJgae+j6s727Cq2I5kZAbuyXFEdV8a9vwtIIuAgk9AAK1HiCsmCou7oPe2YdvkAM4Uh3DTY5eho9dC5BF8qOZ3RGQd+aKYJYz6BJgoO2YB6iYhcZqDmQCWWYDf0LD3rdMYPL0AD/z6n6Dc0Y1KvQrvxddQ/dnPUZmbg6A/NpwJ3dO6J4US5iqtiK7ZhK7P3YNGsQVztAeNOSiggE2m/M0gkG07AsgyQC1qW8Kc1AY1y+BW9t5q2IGwj4MZBXbcOYigK2U2oYpG62zbQYP2uLTvBOF/CGt6ErMvvYLqy6+jfXoapufDBi25qRpPAQwtz6k+ExV5CLPNgd5ZhttdwasjQ/jpkfcxSEWyVkCsE0IaYo1bLBjoCgP8xvU3oLVRh1eMsXLJctRqTdSaHs6cPon+lnko9PTi77f/AgfdOgKd6nBL1IlWEMsewnXPPce2LMmS9LQYDQJ2GKiYJXS19+J3fu/r2Hz3bajXQ3gRJHtRLFtFihXC4UktcJEDIDooLtaZWSqgluBB1TYbLOHxz9TAal+wEAYKlKkhkyxnMs1jTtcNH+84HPmgmDGBbTqwCD+MCG3VWZx7+nk4u/aiODkhdqMEJcwbBZVyxTJmu+ah7bGHoF99CeJKAdXJEXz3n7+JFb3juPWGftiFAM0kkCxtKslonxwZVPcVeWjE5jRbt9lgDF+zrA2DincqmAOUSkVEsSUAeP/+Fnzlt/8ftPb2oBT7MA4dxvi/P4HKwFkYgQeL60v2/ETsp2nZGlslaMuXo/VL98JfvQyz3H8I/IJAWbhqzNcmTKErgZE+t6ozgakouiO1X2evN7NtzYAn/y1TXHPf4KAMATQhps2McMNRx4WqPpPnqI7yC89g6mfb0XZ6AlYUSV4y9zhaz1owZVAlTAKxs3WZJV4owljYi+bCDuwcOISR6iwCzURQKsFcPB833nYXVqxeh5ZF8+FqMcbPnsZHhw5g145nsWfvbpUjz+/bjNDVuRBf/dpv4fKrr4FdrIiCmOcRsSlhOPdFqi7FsUJRIKVaTBXn/LxkqGf7dqQAMAdAMttjfn02rJLBruy4imM536vFTHoOvLhyriulMS2gTTkOvucJvOT5xI8sx5r7qNp/ItkbbccW5XtA1aLBDFtqwH20WxFKJwYw8tOnUTk6BHN2FiUOWzQDWFaBJx9ix4TLQZTeRej63EOIN6+HVzExMT6E/+/vfw8rF06LAtixYrH4ji3uNbEM6hRtQwaNQsYcRLTRVtf4zP75Eyt2NRDDvx/5qIbdb0S47YFvYOXGi1DQQhhDJzHzwx8jev8jWLMNFBONp5kA4JCuDGECSy9iekEPWu69FdrVm+Bajvy7RyApdyXqGPE1hBx4EpjO7Gq6XYQoUh6uRThx7EPsf2sP7tr6IFrbu+X6x2tSElviWGLxy/QQnsu7FA7+JChpjhx7Kv2NUowORkcc/ghnn9sO/cgQSrM16ASGMVD0EjV0R7v3JJToCVpXBxFgl9sRL1wM564bUbphE04OvIeXf/BtXFByENU8vPPBMWxctAwXz++FrcUIWE+xF0+HX3i/Rotq2rHHCaZqTcw0PclLbylYWNjWhhK3/siXGvBeowwbfqLj0PQ4fvrRAbx3bg6jUYIa13XMfHNN3E982dsg16QCDJQLbbju+jvx5V/7ChYsWQiXMSEcruE9mWT3yo4g+w33h2zvEAt3DqGIC4ZSrnNPU4CYAFit5SzDOlO081zJLPAlX1yzgNgV5XULdFhnjmHyFy+geGgI1kQNcVRDFBL7lmDYtN/mnsV70W5UHvwszC2bUG+xxQL6yMmD2Pfct7CpP8KSlSVYhQRe0EQY+qIcpyuDxGVwiEtuV5S6mRELHJ5TCme1ttff8Xzes8x/1MorkFcgr0BegbwCeQXyCpxHBfKbqfMoXv7QvAJ5BfIK5BXIK5BXIK9AVgEqgEVdQdCbAsXs3+TzxB5pDhsVt2Cu5VyEgQEP07MLsG7zQ+hbshFlz4e2Zy/Cna/DOD4Iw28KlNUMU8AZCDiKFhq9PcCFG1C+9lrEy/vhWnYKdtgMVvmImbKDzTSROUpjU4NtSMdVxcpRlUIIS3BKq1Q2UsW6MxBIRzhAVWhEG0rbhBn6mDtxDEefeQ6NN/bhwthErx+KbeOIV8fBmRGc8+voKZaxxmnHEqsikEfshaHDjjTQtTE0NQV3aROdKKvPOVPDycDFgcYU3g5nccKJ4IU+mLdKPRktE8VakTbLkvGpIbL41nSYAZucol+UBjLhg+Q2sqUsFtgqB1lyNsX2OQWlKu5Xga70c4Kw2PDVNbRpMRa7IW4qL8RlLUvQoxegxQGqlo/37CZOL+/DxV/8P7DsoqvhhmzK82loZamen7aKBOcicAn4apRqSsAkFTCiQs4ULxCIJ18lLMgSG85i4sMslOGGNqpj43j9e3+NJZMDuKpjPsp1E9WBYWi1AJpLFZdStGmmggZU0UbM9quY0HtaYM/vxAuzJzHWcgo3PbYJ7T2mNMx9z4fONcTGMpXZnwIgKitQNZgJPzIbXTaPqYZjnmHgm3hzzzBOnV6IB7/6J2hr60Rx4hxqjz8Df9erKNSqSr0XJbAkrzGGZlpoGhbqfX0oETLcchWIWD0OSIhKmLVSyj6leFQKSIHlVNun6mCxKv6U6l4gCAFzqpbMLH6ZlcqBA7HWpr0ka0NKECaSy017UiqwbeYdJwlKVgJt9Axmd7yGcPd+VMamEafKTCviceHRZHZyCMvV4RshjIIm+xDyAAAgAElEQVSJpGhi3I7xo9OH8Hp1EtVCEWZko0AgRxhMG0yE6I4C/NrlW9BRraFraS8W9M0XaOHGET449iEWtczD8ZkZ/GD/WziTRAgLRVnHOq2rCSh0wKcSTDfF+ps0hFnAYq2umzATA5VKO37n61/HtXffhTC2kIQ6mp4CwLT9tkTNrexjqVwPYzlzYBmE9WowgLXnemBuqwyWZOdJ6ijAB1DZKpm0gWreZ0DtY/U1YZ7YoRP82gJUIp77/F4W0BIGiN56B9X//XO0j56F4cYwIw0+AiQi9XNQb+1C4c7bUH74TjSpsJ4+i+/9659gWfcobr9xOWDUxVWAx5kZt+QttD+nGNGACds2RfWv1Lfq/Of6+iRnWv1oTFtVnsuv7x7FB++34zd+969Q7uxEsVlF89nn4W57E23jNSSRJ2snCQJYtokm04DtAtxCK5xLL0Lli59Fs7sTdT6nSHVDGVxQKj3Wm6prWqAyW5nQTOUA8+8KAisAnx0DUQCmecHZ+Sjnhqz99GtZZ6rrHQeObsCJIrG4rc/NwNqzE8bug9A/OglTgH6MyI9QoFE/gUzMc0PceSVHnuArtnTM2THOmT6svk5EZQdjfhOHJ85iMjZxwZYbcf3996G8cCHMggXdTDBw/BC++cdfx8DgCVHL66GOi9Ztwp/9+f+Lto5uNPwQQcBzhwp9/kl4yn2KICuGycGV1BaYjhZU3vL9mqKAVMpblQNsfKzg/fS1NtuflLWzk2YEK1VkNtAgXwPAdT2Bzfw6qXWa+5sNcakBFAJ7qtwD2f8yZS2Pi03gL8pVDbqtwTEjtM1Oo/78djR2vIbyzAwKSgwrDgtc06HO65+FqK0b4XVbxPre7W3F9Mww/u1bX8eirhF8ZusqmFoAn3sgXTdYJZ9gmopzhdY5IaFUuL9sX85aZOuD5+Hx4x52veritvu/gVUbN6IQ1ICDh1B7/Alg8AxsWhL76jrFfYH7sufHgN2K6roV6P7c3aitWogw4fmjhsQaYVPesxoI4rCRGvqglTkvXrIHUE2qA43GLJ5/5kmsX3spLlh/kVzjNFODR9sFqlN1ZjFTUepASyzE3Jc0Ww0HGAl8eDCtAJ1BE/axIcxsfwPa4SMw5wiBaXmu1g1tuDmgxbPBFdW0Dku3EBUczCxegPk3b8EUZvHuG89gdbGIsl3BwcHTqE7OYl1fF9pLZehUuJcMmNw3mMFOK3qC0fQ+gdcOnrd+EsPn3kEFMvdfxltETVgE1gHw7vAZbBsaxFu1WYy5CRoE57x2xTosKme1GK6m1jSBcUm3sX79xfjy134H6zdeCD8O4HOghPs+BzMiqtHTexSRTyuf5Gwf4xqVgShRpqt7PbV3UFlfSPOAuTKUfbT8X2qHryAw759sxGEdDtcx7ajrk2i8/DKCV/agMDaLyK1yF0UcWjCKBuKQ2eMWglIF9SsvQ/e9dyJY0I3ACnDszPt4+xf/iAsXuOhfVYblcGiBAwvq+kKLe+XVwjWi7gc+vk8Wlb0mANhzPWy464W8Z5n/qJVXIK9AXoG8AnkF8grkFTiPCuQ3U+dRvPyheQXyCuQVyCuQVyCvQF6BrAIfvPiZhM1iNvRUI0s12DLVpGp0KetcqgepvJqtAQNDAaZn5mPtZQ9g6dKNkj+avPIa3Nd2wxgZhRGE8rUEwJKiqYcIywaaSxZDu+xylK68GklPF5psMFIJJHmcVIFktpkq05CQh8oPATOmoxr98g0JSthYNEQJSVtiWqjyN/tytHDkcwe6BtPSUT85jPd//gwmtr2Ci3wTy33ASiJM6z4OVMexZ/Y0JvQAXXYJG/QWXFbsRp9mw2HTmlbQzKklhCW8EktrAhtCPRORmGgCx/w63gom8VY0hVNUQYU6XKq/TFotGtDFY5IwiQq6QOwTzbgkOZVslgsIJgAUT0YFVCg9ltoQDokK+ZO8z+xY8ZEqY1JlFNY0oIIEvU0fF+utuLFtKdaXe2FTOeMAJwwX+ysRCjdfjRse+AoqnfPg+mwE05KVDVrCeGX1Ks1Wgii+b48W2cpy2/MDgfGmzWOmFEy0cyX0iBMTdqLDSVyQYQdaO3xfx0evPIHBJ/4Zd/YuwWKrC82RMTRPT8AJVHOZ74FqbLHh5nMTUhY16F1lOAu78Xz9FMYqp3DzY5ehrccQqBlIzqAO3XQEAGfKdTaHPw0BM0VdBh1EnZsQfNt45ZVBnB1bgvt+9Q/R294Dc+AEzv7rj1D88CMUfF/gJVexLhblMRLLxqxpw1+zCp2P3A334rXwAqrPVI41X38GbHhkJLOUgxCpFXR2PvF4eqmKkyCHr1eOKYGxWGUqVRThDhWbzLj2EAhwEttYyU42YRIAx2zS056a1rUhyiUTyfAZTD71ErS9H6AwU4XuuzDCAAWRs6v1RqpDXRyXFY/3jB3j+eowts2NYrxoy8JkziEfwt9scLdGAR5dfwn6/Qi98zuxcF4ffU8xPHIGI1MTWL50NX7+9tt4buAjBBVmWKpBEktsq5VaUrC82LMTjqXNdRDgO+SNAk633n8/vvxbv4muzl4wntsPgaav7OQJtZjhKTXTTdAFln+aBBmi5FXPI4AyyxSnmj2OpOZs4ZcKpRRWKmtnfvDYyPeU95rmqYpKUOXzcq1RBcsMUNMx0MY/jw7i3I9+gtKhw3CaCayI8CVEIJnZBoJyB6IrNqP9Vx9C0NOGamMK3/mHP8TKnrPYetMKmI6Pqt9QQzgcKqHyO/HFlt0xCwKkuJ4//fr4OqkU5msl5BbbaARwAxOvvT6KgePz8Cu/9d/QPW8+tJMDmPrxT2G+fQRtVeb5NpFwT5NtJoZnaIiKJdS7etB56w3Qbt2CRrmMBu2GOZCRZlOzJkGgFHo8QVUm5ifwV7JxP2WzrpR76usIajJwo4ZWlFUy89a5dmkJ7hsRnLIDf3IS9kwNMyeG8P47b2PlxBms1ouIhs8iqDVghEAxMuGkdtu0/5fhhDASRTdVfrrFgZ0IkQ3YfW3Q5rUirNiYbtRxouHh3fFZOIuW4NrPPohla9ai6Tdxavg4/vpb/x1HBo9LzjQzclctXYsv/8qvY9XadbCcAmLNRKlYgWk7SrVccFB3XRlKcJwsW1bt30S1cs77gdSF2eEKfHEdKgjGGikYqWB6dpyzc1+tyjQCIQVf/N5UrUocgAwvBEqJyIEIn7BKWexmexAhMD8UFFbqdovHigNVHLrhhQwBWps16Afew7knn0NlZAQtkS6gm4MHZswRJVoAm2IJX1u/AYs+/xCClQswNnMS3//W17GsbwKfvWMlLIMqf/Hi4IIW5Sizlj0OsRgEdrTqV0MMmfI5W9uZHTbf/7FjLrbvbOLme38fay7ciHJjEvXtu+D/YhvMsTnYsSlW+FT9czCDw2B+qMGtdMG44Wq03X8rxltozUxbdh1BSDjpS168UrO7sByVue1zGExy7KnqVMMlUdTEju2/wLnRadx/3yMot1Rg2HTjoEqX6m9XRVxodAewKF8FaO3Pix4HJGjrbsawYhc9iBEc+gijzz4PZ3AEpRlX1iqvmTbdKIIEWqyJk4bYsacC2CndhLVwPqx5ZcyFY2g3gKJTQTXWMVOro9qYxPTMLJqNCKuXLkJbyUaxwCxgXX7TeQVxIINuFoeReFWNNfgh72YsiVmI46bYQY9PTODJ997HzrFzGIaFBnR4dFaguj3SYPG+kOeapSPxY1S0Ano7evHo57+Eex79AnTbRsNrohG48nW87glcp1KdTi3iaqGGAtQglBrQUetUWUJnanW5F+KwQWoLna3p7L5U2ZxzANCCqReQhA3oBoc/HHQmAeJ9ezH70kuwh0ZgNnjd4z5mkBVD11SefVM3UN+4AfMfvBfByiVoFmMcHX4H+579R1zaH6N/RRF2QWUM83ZBhuPktlPFFyj+y/rxfar9TNlC8xoSYd3WPAM4/0krr0BegbwCeQXyCuQVyCtwPhXIAfD5VC9/bF6BvAJ5BfIK5BXIK5BXIK3AR9vvEwBMlak08zMSkv67Mhzmh7L4JJwiAD5xKkS1vhgbLnsIyxZcAGvoDPwXX4L/3n5YMzPQQ35LNsAtJfowQkSdFvx1a2BtuQH2hksRODYatP9MFcYqYE8CJuV1EAATuKnGGpuHTPykDXGAOGjAJAiT5iEb3mxuqiYdfxGa2DrVOEBtchLHX96N09t2YdmMh0v1CtrqIWpGhP3eObzRGMOR5hTmbObZmVihF7HZbMNFVjvm0+QwJHylKShFxrSBJAyj+ks1N1kTqhZntAgfJlXsbY7h+biGJrNAaR9rAqbk1emI2DzUY1i6D4MqscSCb+kIRF0KmBRapnmmovilBpCut6IuUyBN5eepSvExGbhng5WktoEYRV1HWxBhcWxgi9ODq9oWoo8ZeLqOCTPEO1YVg4vasOmxX8VFV14HzXTQ9EJoFo1MlaKOTyMWukEksCik6owN6kRDQPVkmnMpWYo8Vmz289HMhDUdFGiNGjSZ5IlQc1A9cwz7f/htrJ6tYlNbL4KzE3BPTaAQaGJRnME6yYYVlXeEyNGAziIKS/rwXG0A051ncfPnL0OxldI0pY4jVCB0Tqg4Tm2eM/WvDDekn8usZ6mGI1TXEirHHOzYdQyTUytx/69+A/NKHUje3o/R7z6O1rFR2LSTJv4lmKP60WJ+oI2ZQgnJFZeg4947MD2/W56ftqCEKVmeoYJhbMKrZjc/Pq0MluzqFO7IoRRbSfH/ljWVwX5CS9GAk8KzER0TfqaN6IRgiUa4tEinESntzxlCrcMmoDpzDnPP7oC79wDK0zOwQx8m81Yp7SSAImzn32V4IkZgaTiCBnbWRvB+XMcsYtTYUBdrUq5bA0bo4/oFi7F1+So0psbRVqT1cIxmGKF18UKcmp3DU3v3YSDw4DKjlECO0ClMFW+pCkwgiShBU2AlmeFs+gNGoYRiWwc2XroJl121BdfeeAt0uwA/SgTC8lsEoafqJa+NCnRyLE8p1wmsAYGktL0VhaB07WkLHQh4FAttUWXTYlfB3o+t71M7fPm7DjSbTRkCMS2uGdoTE2ppKOkGShMzGH/y53B270FxxodJu1Etgq97ShFbaEFj5Rp0fu0L0FYtwmR9At/59jewrOs0brthGUoVoBZ4iKhmJhjka6TVd2JIzjZVZhlMzdS/GcjjaxawR2hlJHADC9u2D+H0qYV45Ct/gN6e+TLQMP2D78P+8DSKjQhR6CIJqfokiAwQWQZcp4jGin70PXof3NXLxJnBpfKUijY6A1DJarJ2BL7pqhUxn1K1s0i0bs7cGjLYqy4jak+X9Z1CSFqqSo45hxY4wGMSAAeI4gZOH3gHgzteBUbH0N1awVWtZVRoRzw9h7mzE0imPbQlBdgBQVSIgFbbgtrVsYWtgWYVWhzCYvasAxT6e4DuFtmjGo6DQ9NzeG1gGCNw0Nm/HG09XQgSFztf34axiXG4TRdFs4zezkW45dY70L9iGZqBD8OyUa3W0b90Odat3wjDpiqc4I6QvinXKbGkT3N4xV7Y0FFwCmKBy/dcKJRkPVLFK/EKRqoO1jlcwHxnNeSTgTE1kKVUkZK7TJt7ZvKm+0mh4ChFOGEfB5NSAJwph5X1OeGyj3K5IgMMJucJLJXbzmejEraihyidOoXRH/0UpSPHUW6ESKhSpeIzIUjlzIyGummivngFFn7x80guWonhmRP43t9/HRcsq+HOW/pFAexR4WvyWkGQzv08FqiecMiLEQqs08eWv8rGOtuz+XoLhQKOHmnipR0NbH3wm1h74QYUx09h5omfI9q9B9YczzNL7WUaLeKpxCV4dTDTuxAd994F+/rNmHIiBFQFE2Dz3sDgAITKqOZgi0Gb6jiBx6xrzYRl2bJ/MAaBSuWBgQ/w1BNP4fqrb8Y119wAhuYyaIJ57NR+R/xmdPYg1OdwCpXOpsq8tRi74FOlSsV1jJLXQHL0I8xu2w3n2BloczXEbpNbNXTe6iSAzYzkmENTHKgKRJkf6Sb0Ep0wLLR0FAXa09KcNvrThofR6jQ+eO8wKnYZPe2dWDx/AVpbCjIMk8SeKPg5XkUIy+fgXQRV0UliIKFjguahUjAxFQb4t31v4xeDw5j0LcmX9znAxaUiA0ZK9c69xoaFQuxg06Yr8Ou//TtYvmGDUlh7LupuExbjDsSJQYhvel2jNXkiKuIk1j4eXMn2ChkISV0GZIBBCKv2sdNBtuepa6iynee+IwA+cZHQe9+w0K6ZsI9+gIkXnoZ55DicWR+Wp4udPm/iokgNYwSWgerifnTfcw/0S9ej1mHg6NA+7PvFP2HzCgNLljliAR0ntL9PB4k4aaCEyCpqIGYGtCRJC/zNriF8eetuzwFw/oNWXoG8AnkF8grkFcgrkFfgfCqQA+DzqV7+2LwCeQXyCuQVyCuQVyCvQFoBAmCBHGwwp7a1H+ek8mukuaUad2yOUmU4WwWOngzQ8JfjwsseQn/ncuDgUbgvvoBo4DDMZh2G+D+SEFjKKtPyEc8vIrjkIjjX3Yqkf60oi6gSCkT2SFAm6YiiFFEghpCKij/meqrMVrc6i8nhExj+6D0YzTnJhKSKkOCTjUqf1oNJDMewxaIwbvqYPjMK79gQ5jd9XGCWMd/XJXP2sD+Dnc2zeDucRpWKHpOqmQSdho41iYOr7S5ssDrRnrDJT/gdiRqODVA2VGk3SuWaQEbm2yHBlBniiDeFv5s+g3GmEltAyYhQoNyTtoOwoRkGbGYDMleX0M2kYpCQTBP1oKhMqNYRNQlgiJKG6txUYZeqFVkUAixpOqZWj6LMI0MklI5jtCHBBqOIG1sW4hKnRyyna3qEoUID7xhz6Lz1Jlx6482otHWh4QX0kRXISeBMWCGKTa4BNqGtAgqlFkSGhcSwwb46wZvYGEtmMYE1PxepBjjheOAKdNMsB261hsFXt2P2te24vFREy3Qd0alJmI1IKYDZW03FqbRRZsc2oAi11UZx0Tw8553CXO853PbFzSi0MGg1Voo53RR1KKFbBk/Umv0kJzlTdhIysPlPS1sOCISRg+27jmG2ugaf++qfoDWyUH3mebjP70Jh6izsIIKtsZlNdW4CzdHgM7+5oxPlu26BfdM1mLJsED8o+2x1YvF5eL5IbrSmVHr8yGCOwGEONaQA+OPMYj6OwIY5kakilTCJMI5KWVoPSyQjTy0qUtkk57kpAwSh2JCazMrWlYVsK9Xa7xzE1LMvwDlyDMWZWRQIPgMeKxNN04PDEorVOO1TdbgG8F5zArtrZ3E4qmHCoo25gYiqec1CoIeYb+j4zPqNWNbdAb86Jw31eQsWYHB2Bj/dtwfHZ+YQWCVqixHqPJaBDAeIKpJneZolTUU96yBJimJ/TQWcLsDZtoqSg7v+8svxX//gD1GotCHRLQHNzDA1U9t3QjZRmjF7MWQ2tVI6igUpVagytKCst2nNKxa4tAoXC2iCs0ggMY8XIVl2LMRemsDbNBS8ClhnWm4TvgUoGRasxEC56WFi5w6ETz2LjnMeDJ8DHzF8y1Mg2igiWLwCrb/yMLD5AozURvG//u73sXm1i5uuWYxEa8BjernrQos0GDz+nPoQ1wGlwM4yv2XYI7UW55+fzrfmlIbrm9j20iDGxpfjC1/7I3R39MDd/Saqj/8QhdPTcDyq2UP4fgzbZkYo85gN1AwL0VWXovcLD2Kuow2Rbim3gzhE4IbKQp129oSHVKan6nV+3qI1tgw5fPJ6MvW92seVKk72qRSs+6EnIJnKTFrjCzwxQpw59SF2fO876Do3hRtWrkLJMdHuNWER4nshGuNz8M/MotTQ4AR0fYDkunLYiOte9PHC8vl3WhcnCG0NSUcB1rxW6K0O4qKJ43PT+NmBwxgyyrj2vgdx3Z1bASvEX/33P8O777wNm0rvOQ8b1l2Ob3zzT1Fuq6Dm1vHOuwewb9/bCIIY993/EJavWiNr0mNOMu3faWVLMJvmR8taSgc7ZH/jeUyoryvgma01yQ1O7eo/rQzOYG52TRYozNznmFa/6kIg+b5ifc8BLpX3m1mZS1Zwet0gXM72H1r3sk5UWdqROleodqzMTGDixz+H9dY7qEy70Dm0wQgDfnEUC7xrODqS+SvR+fAj0LdchJOzx/C//ub/xiVrQ9x242IgaqDme9ALjlINBzzflIKY+nzTUJCaHxzQ4AcdEPj6eM7x/wmAjx1xsW1HE3d/7s+wcu0q6Effx9zjP0Ny+H2UfAtGYMMIYxka4D0ElZnQCxjvX4YFn38UwYYVqMZNGVwxDUf2gCBuyHVYDbRJ0nw6nMNBLjXQwC1VWfnGGDt3Ej/8/vfQ3d6HRx/8kliBe/Dgx76ojmNfxTcUbAs1DlCZVM1zf7Og8UX53NNiGI4Bw07Q6ldRe3M/prfthnFiGO1UMDNHmjnuMFCiLXekICl5Nr8FPy+gscOC3VmA2V5AYHIoTYdbtjAdNTE4dBLTsy78ZozVS/uxZnEfdL9Gs/I0k1rlpHMQh+uGucCWQFgDiZmgqUU4PDmJnx3+ELtHJ+AFttxHeUYiA290JTHSyAdefEpGET2tvXjoMap/Pwe9xHPAR8P1xPaZuzyvY3LvkFqf06FE7ndE/Wt+7HDBvUM5LnBN8HjymPD+ig4PahgqA77K/YHXVktcNQhfxXlA40WMk0MWWvQCSmcGMbX9aSQH34Nz1ofjGfL6E+b0arwua3ARwpu3BD133gPr2s2Y7NJx5PgbeOfF7+JSAuDlNkyb95+hGkZLFcBcyHwvsmfJ+caa8vXLKEXqPKJj7e3P5j3L/CetvAJ5BfIK5BXIK5BXIK/AeVQgv5k6j+LlD80rkFcgr0BegbwCeQXyCmQVYAawgCb+0pW6VGUKqkay2JLK53VpuOlhgmpdx5EhHzP1xbhw04NY1rIE2H8IwfYdiEePQ/eU5Z6SLbLZrSEqBIiWtMDfvAn2tbfC7+1H7LlIBNyyaUaISTXSp5WSfDybgwrkGYaNxrlzOL7nNbz/i6fQ4zbRp5uo8LGikKIKUOXz0c7RYdPaZ75sgEoQoq/goEJr3UTDqNvATm8ce8JpjAmMVWoS5quaeoSuKMI6rYSLzE6sLnShTSsKAGSTn6ChGNNSkLBBR2KxpZxAi0JRzE3Dw99Mn8Z7cHHOimEZtN0NJVcyTBypiSVOywFiqnwIA4njEh1WTEwWI7I1BASazAb12Qg1VeOS1r+p5XPW2M+gCiERm61K98y6xtDNCIuQ4Dr7/2fvTaPsKs8r/33mc6caVVVSSSrNs5BAYCyDMVjMYAyY2WAbYztO7O7E7jhxJ/6nY8eJV6edrEx2tx1P7cQDDmbGMkICBAgxCxBCaJ5VJZVqvtOZz3/t5z1XIlmrv4SvRywWQlLVvfc573nfo+f37L2n4cPuAPrSNgQ6MOH4OIwJ7IWPcm8fbLcs6kpmszKolYowql5E4ZwC48whXTAfay+9HNPnLKSRJhLdAvWxgn2pDqW6D7RC9qQhSsDIpqtuBGDEopa6iEYmsPc396JyYAdWJi5w5BSSCU8sJlvQjn1VZsWy6R2YCcKSgcqMbqw3TmGsawiX3XkuCu2R1IuAgwo81lTXCcoUUj1jJamgudhjZ7UjQBEnS82A75nY9PQ+nBpfiE994S9RrkYY/JdforDtbRiTp+ASIkUE4qbYQHJJ1R0Dfn8/KjddC/N9azAFA03C8patMsGADExYiAkosqxLgdMC7TIlN613mXWYKfYIQGjlyvfKbGNeV34Pws6INtQpMw5pm2zKwAOhc8AhBCreLd6jCaKY1sE093ShabZYf1aCJrD7Hfgbn0T0ypso16igN5BwvWlNUZpKpjNtSo0EtmagFgY4ENfxRPM4Xo2mMEmVYsQ/76DupND9OrrDECtm9WP2jB7M6O7G1PgUXt29B9uqY4isEuyYa50qVg1B7COmUpNLhUIsvnakIWTT3lbQhfePjFFQhU7rduYapwbmLT0bX/3m/0TvzDkImLMcJWh6AVyHSm5+Fkq7CMQ1WTOyX9EaN6Jyi5+Lv8ehEiryVWYjgRlVz2EQwPM8+Zcwqr29HaVS6bT1qAwLiGqN2cS08KU1Kdech2JqwtEcFJHC374NtZ/+Cu2HxmFxjiKNEXLohQpUEpT+uTCvWYfCR9dhBFP4/t99BefMr+OSC2YChoeQCrMgFOBLQEizWqSG5J5TLUtQ3cpwJWig/XDGUk9/dlY2CG08+eQxHB8awGe/9FfoaOtA9aH1aDx8P0pjTbixDT1mJrKqMfMtad1adQqwr/4wyjddg6rlwgsj6I4psIb2+uL+kCmR5VyQtZwNmpiW1FkBc5WBKbM72VnSUgC3AKfkeeq07maoLLlvAscyYJkhtjz+IPb+5lFcPW8uZkkWK+8rleurxwasOhCPeAgGJ5DWfIFjvJlNQhnJXqYiL4bJARhxgGC2cIrAigUCa70lOD0u3hk+hkff2oXJrpk498rrcMFVV6N31jT880/+AY88+gBSfv5IR2/nAnztz76OI0NHcHToOManJmXN9Pb0Ye0HLkLntOnK9lf0gApEtzJOuc74o5XrTbW6zLWkmiiHueZa6t9WNnjLqp57AetDVbXaus7Ada5zrm0OM3AdK4ttqk7pQuyd/n8F3jOriDRFo0H4CRQKBTiajdhUVvVWqCzYUztFd+Jh8tHfInn8WbSPN9XZQ0iacsiJSzJFzdERFntRuuIqFK5fh8FkEN//2z/E6sURLvlgH2wjRoODFAVX5e3y+tqEzHTo4HOEypSXXPHsR2tYh//bcm0gAH56c4iP3vFNzF84B+FrL6Bx74PQjx1EIXKAhiHXOUZTqY2pnrfLGDlrJfrvuh21fuY215BQZW0WEEYBIjRgatwbuf8psKfgIs8Ipb7ljsHhCAJFzQzw5usv46FfPYQPXXA5Lrv8OsDhQI5HLayyyI99UTg3uEcYMTQZMuHSs2V4iMJUqgHAjScAACAASURBVOdDM0HZCuFWqwh27MLUhmdg7j8Mq9GUIS8ZzKFriDixZEBbXEAY2R3Bs1M4ZQtpRce4FSLUElQ6OlFub5ezYNQPcXjwOPzqFM5ZsACdhqPgsWEg0GP4mqcUtboBX09QChMYcYKpOMTWIwfw/KHD2N3wcSLmwJIuz1ShkcJXtzrF8zDkOdBGX3sPLvnQ5fjIzXegZ95cpHqEIGLsBwcSeG0ZW0FwzWeS5LS3i5zO4tDAIR3z9NCDuAFkmeBUusvekuUzy96uMgtkSLBlH81BGXVf8PUC0HbGsEyU9Qq6a6OYemEDmi88B+yeQNHn/p1AZ2Y7n0ktA4EWIWjrQ+GCS1C5+sOYmFXA3gMv45XHf4jlswIsWEKr90iGEFVWuXon8kwszhWsCoE1bdITUTnzduPwB39r+dXr855l/letvAJ5BfIK5BXIK5BXIK/Ae6hA/jD1HoqXf2legbwCeQXyCuQVyCuQV6BVgXc23ZS2rGep2GB/Thr1BGmimMjgK3PcmNuXWqjXUhw60MTI5CwsXnMTlpRmQn/uRQRbX0Q8dAxm5IvSJKQKmGpEM0LcAXiLZkJ//0WonH8JmuUOBHEDtDkmYGEzVdNoS8hWH5UihI/sr1HpxIxSaoNNBJN1HHhhCw49+kssqSeYZxThxARfMQzmYRIiZyo6aQ6yBZ0mKMQpDD+UTMthhHhxchBbghEc1AP4bObRwViUhxpiAockRE+iY5lRwSqzE0vdLvSykRxQtUtLYEf6gpINZxD0qEYn/2PCwsPhMLYEY9iTNtAkxMggu9RD4KlSQ9IKUfXoqcxT8I9IL6ICiMorQlheD40KJmUnTLWlqGkilaVI8MCmucq9ZV6ssj1mLmaix6ikMZZGLq6ozMEapxdOlCBwgSk7wmTsIyAgNRxYzEAUMTbBpFLK0p57Sk9xwkkw3NuG9931acxcfBbCiLA4gu0U4YW0wgzFhphNWb5/BgfTLlhBV14DDaZJG9QQgy9vxsEH/w0fMssoDo/DHPWgNSB2xAmYV5hIjagZTYwUqZui3FPBY5VxjHYO4ao7zkOxrLIzRe0s9scmkjSAToUm10kQKMAgxIUKMKqRaPlJ5ZACnlQveg0DG5/Yh/Hqctx6z5+ic2QSoz/+F5jvHETs1VBIATemVbIFzWQWboKG66CxbBl6P3Ebwjkz0eRLcJCBSk2CsICqtszaNbM5JWQgeGFzOMyAJaGNssVVkF3dh5nCN1bqVcu2MpUn6XMiOaf8Osl85b0qFpT8XITFHBJgM5qqJX5P2n4CFd2E4zVh7t2FyUceQ3nHQWAyIvGBEUxAZxFtQz5bGIcChxBr8GwT28NxPDFxBLviGiZMAlsDAXv4VNUybzSN4OgaXFE5R2hQ9OaqGtsx1xFtnbM8SlF18f1yXRN2ZNdPsXllP68DIa8XAQy1erqJvoEl+IOv/g+s+cD7MTHlCcDgjUfQoFT5HJSgFaiOIPQFAnAPC07nQPNaZAAhUapLyW3knmDQ9tXMskg5BMOhAmb+Ek4RQPI9pzAcB2EzgeXaMOiHzkxg6HBtFybrcHgfqj++F+3bD4nSWSPEIEDRE4Q2gVkFyQffh2l3fxwTborv/e3vY9WiBt6/Zhpcl0CJr0kQ6ogtsp80JauUGZdB0xfFOocBlIUyQbcgu9OZroQPEdXfVht+u/EgDg4uwGe++DV0a8DUzx+A/vwrMMcmxWJaolnFipc7EJXKGia7u9B288eAiy5QiuC4Jv817cLpDGClWKVdr5mpV1WtBN6IJbdSTPN9Uk0twxiZYlnlvVJ5rKC8XbJlPVsc/CAodnQ4Townf/ojVJ95DtcSYKWh2EKLMlMGNhQE1pm3PVaHPzIFvRbCCZT6l/cDXSWo3uV+Tsgk7hMcjLA0GSbR2wsozO5B1G7g8NQgDnjA7loDzUoXPvGFP8SjW/8N9z38K8amwmgmWNC9Gn/4p1/FI8+thx9puOuuz6Fgmig5VB8CoekgoJ01hxd03n9qMXONt+CuuChIZnzr2jE3VmXgqkxgpcDlvWLbjqw7Dn3IHsJhBlH5qjpzHStr/lDWN/c12u3yXAhCT77Xact75pPKtVEgWOA83Sb4xtXyhmOY4l4RcN9KY8wsWahvfRaNf3sYlaEpWE3eJ5FEHhAWUv0ZGC70Yllyrds+cwdO2WP43re/jOULfFx22QAMYnheDA5h0L5eFJxKic/TUSdJFLtflS/Mz8f1zTpx+EI+l2Vi914Pzz4b4abb/goL5nQh2vIU6g88jXRsGGZDh+kZ0Klg5zgSrflTC5NOB+Kr16Fy+UXwuyuIkhBNTYNjOAIwPXhy5vI9sbasK6+D7J28nmEoytWW9TvzpINGFff/6l8wOnQCn777j9A7cwa8xIMX8byxEAVNRJEPp9DGIxcxrY/pjCHntCnntWTBpxGKHB7xYpTDFPrObRh+/HFYh0/CngzgxFTlcgMMxV6ewzM8i+Wck1OeCtcUUVGDNq2AqpPiZGMSs2bORodbRsPUcHD0JHbt3Y25ff1Y2DsTFcNV6mE9QS2qo+i6qu6mLtELtWaAl44ewmOHduNIs4GGF/PohkX1dhSgSmt/24EXaShYJXm26uzswUWXrMOtt9+J6TNnI+SzHtPpI14Lle3OwSx5lsusmlv59jK0JoMdyg+C5+LpoUPJuFZODaLQ5RCGCtpVe1Z2zwiIpW08gasM+6QII/XnTC2AaxTQEUVovv0qas/8Fvr2o6jUGa+h1NgcOCQU51oMCu3A6rPRfcO1mJrfg73H3sDLG7+HFQMB5i9wUSxxAIjDWDxr1X7GoS7uXVzOcn/y82aOHS3nGr7vpVc8kvcs879q5RXIK5BXIK9AXoG8AnkF3kMF8oep91C8/EvzCuQVyCuQVyCvQF6BvAKtCux68ua0pb5hU1p+SB6oUn2cthwlgNU1+HBQm4pw/EADo5MDWPK+27HEmoZowyY0X3kV5ug4LGYRIoaXUHVBIUyEoFuHv2IRChdchvLKtagaJhppXVnYZvCXDU+x/MssjlXmIZUVbCQSBmsIpjwcfOkFHH/wJzhrLMYClOGy8U9QysxHKowICTIrZKq/qNKQHF2qZOIAOxqjeL5+Eu9odYwzYpOKLMJcUQ8zjzcRxaobxJiZmFiiFXBWoQvLnTKmMXk4pbKTzWeqhgixQiSU7hDI0FYxtSQL+LVgHK+HkzgUe2gQVGb1JaQTR2hpzKsMYTanRYlEeEA1aaYwEVPBSNla0zqaEIFdVsndPK2yY/asapoSDFg6FcaEZKwLcyFjzIxMXGBPw2WV2RjQCwLAfD0WqM+rxYYoMwLV5VBNZ9oCR7qOetHGQSqGpxex8K5PY/qCs6RmYUrIyka3paAkrSUjZgBHMI0UDlWWVKrSqtkniNBhuBqik0ew5/77MXBkCDPrDTgnGrCbJvw4FItOR+S/tA62Ybo2Ys2DU9bwaE8dY10ncdXt56KjjdotoBn5kmPpmi7iiHaffP9UxWUDDGycx7RVtgQwKICiGtC6acJvGHhyw35UG6tx891fRXnfIYz++KcoHh8RVZGdJHAlO9BFqPkqq7RcQePcczHt1htQ7+sREMCUXmYiE1zwGojltFhDZva0lrLJlftJGtxKlawsWdWvS+88s/PmRVYZwkrBR2ihwKVSFPP6sVmu+u2aAFfBBLSkZCPcciSfsuQ6cHQbuqmhUJ+AvvU5hL96DNGhMaQhLUcDUW/T8jtIMvghwjwDqWVh3EiwMxjHy41hvOmNYthiJqQpSn2uUQr945Q22RpszRSQxPdmCAANYVu2WHSzPy6Ajvc0VNYxrY35o6V+lK0n+7wcJBBHV8NEoaMPX/zSV3H5Ndeg7oUIU0JiXmdlMSqKLAIWAl9RvXOQJKsn32MYCAShqi8MacuswINAcs5Z8FoJUFX7HX+0ai+50bSgZ3050CIgOQENkQVk2jbMOEB59CSaP38QhWe2iWUo700rYH1S1PQQacFBet7Z6PrkXZjocPGDf/xvWLZwCmvf1yd54BQJ+1EIx3Tk3g2TpjgDEFIQCMe0sqYi3LbUuuFafpflsuzV/DNGCZuePYYjJ1fg05//Cjr8Kia//wvYb+6HOTUle0GcZAMiXEtJAr9ooTZ3AD13fBz15cuRJAEaqCKifbnuytewUEq5TpjO+vK6RTBMNejAn0u+p1gcKxUzQWNrfbfUy1mZJYuT79nwlJpYr3CNhnjiJ/+MY48+httWrcLMgo1IC0SJK8xQoXUFF8MU4Vgd4dAEnHoMh9bkvPmpxKN7LsES85fDQJ0NBLYcxKG7QVsFhTmd0No9+IVO7J6cwpN7juAjv/vH2HpgE352388Q0O48MdBuDOBrf/l1/OaZxzF31gLcccddMpDUpGI8SBUA9qpi7m86bUhFWcrhJ/GkV7WhRTmjA0SRq85X5nZzHRGayec3DNQbDViWA5N7hezxKpubefZiNduqd5YV3LI3N1lrrmMxz1CjRgpgZoNUYo+srM8J38SFwOdeaKLAaxzHkhvPvXqarUPbuwO1X94Ha+8gnIbKCw8IWeW+pm90RXKW6yuWoeuej2OwXMP3//6PcdbSGFdevRCIGgj8UNYIM9FFDGvwntDAbYE3LIc0uN7lXuP7OQ2AywoKmwZ27WnimWdD3Hb7t7BgZglTj/wazfWvQm/UYDV0OBH3oVD+MWkxrRcw3tYP42NXo3jRGjQKhnwv3zRgwRKATRUu1yRV3K3zU8B45n5CC3o1EEJ1cArNtmRv27/rZTxw389w4fk34oIPXQqjoKMZN9UeGHLgh+elyjJXFt6EyspqumXnz/zwJG1CiwsoayW0+YOYeOk5TD7/KswDJ1Hm9fcBPUwlz5p1U1ppBat5D3DtBUaMpM2GNr0NR70JWLaJgZ4+RLbJuxa7Dx7AxOg4BnqnY+70fhQsCwmjMTgcxv2Lh7ypSw704MQUHtr+Bp4eH8JEEGFJey/OnzUfnR1l7K0O46VDB3Boso5m6sDWy+jvnYVLL7scV914I2YvmC8DHXQuCGi+zqEa5fgsP9QMAFe9GnSS3YOPOFReZ928lnOAOsf4mc9Y3EvwBxd25myizgz1nMRfEiDL2lgcJLDkecUEM5UtlAmIjx/E+KaHoL32DsrjAZyInt8cF+C1pRrfRlSooD5/Lno/dj3i1Uuxa/ANvPDEd7BqfoD584twXA5jUI2vXk+pmyM5c2gBbdLuW85evrfsDOHQJJAD4PyvWXkF8grkFcgrkFcgr0BegfdYgRwAv8cC5l+eVyCvQF6BvAJ5BfIK5BVgBXY/dYsogAVMZQ07NmTZthMYchpMpbBMHV5qY2oixLEDdUxU52HJ2TdhodYB//ENiN58C85UHXroicVnkJhKyWIniPoc+CsXo3TBZcDcFRgJY0yFE5L351guTNMR2MMGW8syVwAwG3xUjLBprJmIagEOvrhVAPCq0RjzowLcmEo7wE99gYJUs5qSvaoa7tL81BLUkWB/fRzbJk/gnWgKwy7gUYVJNVBEeJupgMW9OoHFDN0oRW9iYI5dxmq7DUvsNpQNV+V8MouR6I/KrCz/VprcqYamARxPfbwRjuNVbxRDaSAQOKCShL35RDWdJWuXDcMs507llbIZSvjCN6KJ/Suxm8rl5ddZorLhz9mAlsaj9EqppqLikg1v1TCmzSGtpNsjYHHs4pJyP9aU+tCmmXCoeopDBJoYYcpr8nPwszu0GyalgYamY2C362P/QBsWfeozmL5glTTy/cSDoVs0CJU62wZVTgQebJCq7DzJ9GV+cKo+S2QkKMVNTLz+GkY3PIkljSbMfcMo1CTyFGHcIFuQz0AAbBccJLoPvahhfU8V49NOYd3HVqG7y0BAladccdojkyiFSAkFU9X4FytJUVknSCWj9Az8pUKRsNBvGnh64354/nm4654/Bd54C1M/uxeFoTGx++YacGnLrVsINB+wTTQrbdDWXYz2j16DakcFzSCEH/pyLUxaslKRrVORzfdA6JKplTI1FFVmKkdV/ZXm3dCRTW42qdV7z3KMRfF5BlQqYNoCDUqprayiVaY0m+iWZiPyAlRKJVE9+3qK9rQB6/WXEN7/G8R7TyCcCtDW5GvxK5RSj8iR0CllM54gg9fENrGzOYottSG8kdYwQgWsZPhqaFJxbNOW2mCEKiIuXoI9gZPE4lxXSpErVszkT0rCldmvZsMGAjsVvuJaFuCaDUmYbjuu+9gd+OwX/wvsQhFVj/njVGOziU+raA5GUDjnC4wWkEAlvliNKmUsf0HNXxC4KzWqZLFmsKJlvctatPJTW/BSKpomsPSCWG4zR9Km6oyKTceFpSXoDGpIH96I9L7HkTAsOUpg01rX0FAjPCsVUZ0/B/13fwrBgun47j98CYvnT+L886ZBhweN0FqykHXZhxItEAUubbrpki3KsyQS22tqQgkhilSUZ5nGzOaVGF2jjI2bj2L3wXn4nd/7Y3SFDQz//Q9R2TcE1/PpoYooUoMnotpFikbJhr9kIfo/8QmMz52LKGwi0JuASYBF23lCDwX0ONTAfallSUzwxh98fd5fys5cDTi07M+Vfb8aXuBewIGFiHsVz5xIqbzdsgvYIV7c+DDW//3f4po583DRnAGAqtaY6FeBH2XtnQgo17wUweAowpEqjHokVsbM4KUajzXiecZMZ64Drqlm4EGzdeh2ASbzVOcVkLb14mQQ4pkjQ7jwc3+AF/c9iR/9608gpdINtLfNxs13fRKvbtuG1fMW49OfuRv1yENN3AqK8l6s1IcReYi1ggJBkgGshgZkLWfZv2L0T4jFOsCAbSvlObNTZQBBLN+ZO+pme4cYKKuhnCx+QMaYBOiqc5IKcYJcAY2JUkyyxvx+MmwhimDmDTOjOAIhJK9F0FDXk2pmR9fR4PmqGyilASoTJ1D9xa+QvL4HxRqddWOBrFS1Wwn3+4Lkxk4smI/pd38cJ2ek+OE//SmWLfKx7rI5SOMmEmZm82zi2uG+YiqLXG7yBGo6c7Vjvl+l3KejAJX8HKARG21Dxzu7G3h6s4877vgWFnVbGP71L6Bv2YekOgE3suHGHBKJZBCJyubYKqHeOw/OrdfBOncZJnSVp05XApmDonsHBdZiCsHzCQJ7W/nLMoAledR0F6CEXJd70uGZEk7gkQd/jlMnQtx0y6fR098HH3UB3FEopyeZaqaIV/eIZNtmz1HyfGVo4mZhhkWYTR1Fu4FiUkX11dcxuvFpOAf3o4OfqUG7ZVP2EK6ylksEfSsI8iPEmIybQEcRgWsgcXX0zuiG7tqo+T6OnzwhgH14eBgL581FT1eXDCDI13PAjM8KWggrjFCPEmw5fBDr9+9BmBg4v2cOFhtFlAo29pWB9bt24NBEHb5eREf7dNx6yx346A0fQxdV0GkEPwhRq9XFbUQ9L7YeGak2V4Mi3AdUJjjdA3gX0EJf1f/dFuhcq1yzrYFEKqiZmU3VrppLU1b0MmjCuI8MBtORgUN5MmCGhtjolzQTbbUxjGy4H+HW11E81YDjywQSIo1nEa+1hdApoTprJro/ei2cC9Zg14nt2Lrpuzh7YYxZsy0YYvfPs0KX1xMenVl0qyNLncXv9uPnNeKaWnFlbgGd/y0rr0BegbwCeQXyCuQVyCvwXiqQA+D3Ur38a/MK5BXIK5BXIK9AXoG8AlkFqABWOW0KMInFqKKm/06VyEaXQfVj6qA6HuHo/hompuZg+aobMeC78DdsQLprLwr1BrSI8EJlX4rNopMinNmG6OyVqFxwKZKZi1Cn4imuiXWwkdI2VCmfJIdXQAEBhYI1Yq0suaEaglqAAy9txdGH/i9WjyWYH7nSyJxIQwz6ExgK62gye5WNb1HjKgtgL40xgRDHwzqOhnWMm4BvUxWmQAElV/zzYg6sKJXk15pJLNaM7aaFJWkBq50OzHcq6IEJl5CSKjo2sKmeFa6VSjafwaxSDTgOD68Ho9gWjOFw6mGSDV1R2jJTVikYFexjbpySXUtOnsBhpXjhaxAEEHRR3arpjijNxBI6s8omlKJdNoF0AwSXKeyI1zCWHD9L09CRaJibuBgwSuik0lBstSNxA2VOoqkZcHUdJd3AdN3B4nIPyoaDBlIcKIQ4NK8bS+/5PLoHlkrGX5QSv1JRRACRyvcLCaz9CBY/C3OMqfahKo8ZkswMtoAC1cFTE3j957/ErKPH0HNsEi5toEVpGCDlmiA01C2Bp7EewCoZ+G1fFZMzxrHuptWY1m2h4Xui5WGjnh8/ZSKx2HeqvFKVgakyOLmeVWNf/TqVlFQvNuvApsf3wm+eg0/e8zUEz2xF48GHYJ+ckG4vYbRFqMksVjNGYOmotnegcuNH4a77EEYFWCglpViLysACG9sKwmR8UT6HQJlQWRMX3IJSgItyW9nB8oclAwmJKD6ZSduyc22BZKUsVlCAv6ea5YQ8VAHGojwkBEOkKTV6Zi8dOTq8kSN4596fYPnQMHobKZrjVbQdoaVyBsYlh5frkM1xhrPSZjwSZdWUFmEPmtjcOIFt4TimTJVBTEQFDhLI61DJpwYQaKVOgGxYjgJiVE1RZchahYFcaw6HKPtrpfo6o9omAFZqeKFfuovz1l6Er/75N9DRMx3NCKh6tBtV+Y9UviptaApNWBhVosqCV2ABrdIzZbLkBFNhz/dBeEer4mwARg2eUNWlMm0FWrfsV+MIrlUUJb4I6MR4NhVYx5zuSlCFvvkFJD+4T7LNkyCCExvQTJ3mqNCKLsan96H/U59EuGQW/s/3/xhLl9TwvjXTYGgBUtOQrFqZZwiZexuSYAuooIUsr3PgU73Mm1VZpRaLxdOKQ/XeCSccbHrqMI4MLcNnP/8VFA8fxMkf/AJtx0ZQoAU+7fKTLJuTwMXS0ewsw157Pso334jxni7EgYeAUJqgFxaimLCQ642qXqVYZ324/qgoVXVSa1JdS3WOtAAwhxNa9VTwmFeLIJrgzEBRd8TC3HATnBjag3/91p9jYLKKj61chQ4OzIQq21z2Za5tDscQ83DjqgXwT44jPDGJgqfUlkpVywEalU0uQ0ii+vTlnrecguS4pl0xpioVHLUNPH9iGFf9169ix4lt+Mcffh9BqMNITfR0zMQffeMv8NIbr2L/y6/hzts+jiXnrYXvFMQuPY4aMLlvRUDMfZlDLpJlrXJ7TyufW9BI1NupDNDIABBBbqaEpwqY7517GM8Gge3ZMAXPh5ZTAEGuWNKK2loNf/DnHFhpWXS3/qyoi5k/SxW8OAMoeB8Hah/k7cJ/Q1u5JhTTEB3eOPwHH4a35Q0URpuAR+th5rLzjKQ63UFqJhjrn4neW2/C2PJ2/OAf/zuWL42w7oo5QOILAFbp5IR1PNajTLnOtaH2Sd5Lcq14VFAt2xrS4Z6PFLt2N/DCi8Dtt/4V5loeBu/9GazXjkH36ihxPCnmsFQg5y2V3Z5RQDx/BSq3Xo9oyQCquhrACUyeaw70OEEj9WQIQtw+WkBeOkscMiMoJ5RWNWKROTzD4SU9aeLooZ146MH1uPKKO7B05XIEWg2WYyEIEgRBBI0DUYb6Hi0oz82vlfFOZwaeWBaKsFIbmlZD0dVgjY2hue0VNJ55Gsb+4yh4HPqg1blyFRE7cV7HzApczgsNMtST2AbMThftA12icm+GEfYeOoBKZzvGJ8bR0d6Gvt6ebOiAa5QG3akoW90gFOv0U56PbSeGMDpZR7flokhr/YKJlydH8eLRYxgNaHVexppzL8QXvvglLFy2VDKEm2kIj0M3/PMypJKdt7Lfqz2Cn18U8DLgxv0+GwbJzsyWI4dPRbZcBgV55ZyTYR317HNaBZy5D3DIg0CWdTFkgI3PCkS/vAYWCpqBdq+K8acfQ/Dsi3CPT8KqhbIGGNfBOyuOdLEzr/XPQNvll6Lt0guxZ3wnnt/0v7FqQYyBOa7Ke+dghSjneU6rPU6tH34u7o2ZzXqmJJff13Usu/w3ec8y/5tWXoG8AnkF8grkFcgrkFfgPVQgf5h6D8XLvzSvQF6BvAJ5BfIK5BXIK9CqwM4NN6Yt+CQN/cyaVqlklKUdG5j0IdUNNqsLmJqIcGRfDVMTs7F61Y3oG0/QeOIJGIcOwW0wF5R2uBEiqtdoMVwAgtnTkJx3DiprL4HfNQuBacJLmzAFQhLYUTmr1CNK2aSgojJuVhaIVKSG9QAHX34BBx/8Mc4aiTAvtKH5IYZTHzubw3izNoxjWoSmZYoVqMMmIbM40wQNPUZNT+ERbAnkkQBZUdmIpZ/gCGU3KnbYYt+r4Cxff0ZiYSkKWGWXsdwuYRozKVMdQUroaGZxs/zzsQKYbHCLEriJN9JJvOaP4VDYRFM3EVG1RVqVKutewkt+nWhxRTnF/9OQ6lRCssnpMnEUhlVAe1cP+mfNQde0Xhw9chgnho7DtQ2Mjw6j0ZxCLa3CiSOUI12AbmxqiA1VRzcGCvycfA2pLZXFKm+QhprlVBPV81lOJz7YPYB+o4xI13ColODIgj4s+fTn0DZzoTR1iY5pVpkyj5bqMul2W9BCqsljUR/HWix1NRNBNmhSXWxToQMMvvgShh+4H/OGa+gap4rOF7BGgamh2/LZue5oMKm7Oh6fXsXEjDGsu3k12tsJGKnqC2CYNrTUgB82RO0m6l4upgy/SlZypqgmdOIaJzQhovCbGp56Yj/Cxjm48xNfRe3RDQg2bEB5ypMa8TNpzDPk9bSBpmOi1tOLnrvugL9qGU4Rqggo4z9U/VJxqIuSjT/ebYHbanBL65hwWDIMxbf1tK0zbwAqy8XOWDJBCXYJAajgU5CYDXJmfxIyKLCWWUuzQZ3EMG0DUaDUhIJSghCFoovBPdvx8N/8BS4tuzhnRj9iL0Cy9Qj0RKmzWTHeK8wE1cRTVlnHSoyyYaBqa9jhTWBL4wTejqoY5g2WKYFFrWqb8AKuCh0DC5fAbesQxSzv5UZtcJQiiQAAIABJREFUCtWJUTSqU0h4nQnmCFsEzGaw4F3QTKzhMztVTbfgljtw192fwdU33gKnvRNVL0EQqTzllBmeVM9SWZqGorSLqegXiZaG0GdW6pnBEq5VUWXz+gpQUGrKd78P1rllC82MSQ6jmLqDkGp8WpyzWo6NiEMjpoZSVIfz+luI/+ZHQNMTRb+dGErtqkVIbRuTPdPQfestSFcvwHd++FUsWVzFBe+fASaTcmCFKmAqmnVCBi1ELKozrkH1V1+lhlNQRO2PssIyi3A1bGCaFWx6Yj/2HV6IL/zen8DZuQMTv3gIpRNjcLxQ7HypZidOCtIInq2h0d2JruuuAtZdjFEqcSXzVeXLaqkpoFOBGdaMEEQNCbTqJfmk2TUUNVy2Rgkw373+1VpVIIi2xir73UABzIwGNCtEMziFX377L1Hafwg3LF2OToIX5qSLPXhrh1RODcxMt+ksUPcFACcnqkiDCAY3BnGS4JlFlwNmRCvYyUOG6ykxQiRtEfYEdbxWG8GeKML519+GI9EQHt68Ec1Qg5s6KBmd+Iu/+3scPnEYD3/vu+guVHD5TZ/Eyg9fiWKbAy8YRxSmiEIbOtWkhJvCinhfq1qcHiaQrGoCYNH1ZqCR+aWB3LduoSBDHxzqobJcZpci2unze6kat/YU1rkFeVtrlfuOWvNKla1+rizaqQDmoIqALH43AmBdh2OaKDgOaswcJoiNA3SlNWibn8Hk48+hODgBw2PNNGhJCD1RWbuplWCyezo6r70GjQvn4Af/+2tYvMjDRZf0Q9cUiOZpxgxgsZwmdhQJpQGbQzP8h2s5s/wV+JsNXzH/m0NPO3fV8PzzMT5+6zcxJ5zE0C9/AeedEZihDyfWofFW1GP4BIAGnSpKcNd8AO03fxRT0zvgmWpQohYE4hBBl4JQZ5ay2tOU/TBz4rlfW3JGtJS/MqSgmB+0hCppoFkfxn333Yu+nrNwyboroLkNmA6HTGg/niLyJ07bPss5IwNcavBIlN98xuHglqznGI7F4TcTPNnLjUlEb2zF2MbnYB09BbPqw6YvvAxVcIBFZebKfhao7GFGDlBJrZcM2H1Fybeu6ymOjp6AWyqIw4dFVXehIM8xtNU2NQt+GCK1qEQOUWR2ux+iLmvDRrFYQZCmePnoATy4423sq9YxEWqYNmsRbrr1E7jmuhvglIuoBg0KaOHHvK5qlID22TI7KAMOangm257+XdZvxoVP51NzHbeGpbgmWoOI4hEhankZM5Lv2YLDdJrgv7wPHDpV8DmEz5KacsTgtW4LG/BeeQb1TU/DOTQCZzKEKXursqqmE0KoO5js6kLhog+i5yOXYk9tD55/6vs4a0GCmQMWTIvPvHw24z2ghlf47CPnPaM8UjUGpd63eqZSwzgGVl7127xn2fqLRv7fvAJ5BfIK5BXIK5BXIK/Af6IC+cPUf6Jo+ZfkFcgrkFcgr0BegbwCeQX+YwX2PHnLaQAs2Y3SqKSiQ2WN8ocoWAhBJD+viOpEgiP7qqiOzcbqpR9Bzykf/tNPQR88BrsZwqCCke1fNlBNHUHZhj93OrS156N43gfRKHVLvmSQNpUtJOGTKO3OqCFbajJCHdo08s/ZMBBUfQHAhx/8EZafDDA/sGFFMUb1GNvDEWypDWIvPFSpIEwgVshs/LPRLHa28stixpnl/iqNJq0qxbqUv8PeuIhwqT6UnrU0rAuRhr4QWGE6eJ/bjkVWCV2gDSshLa1/+TmoaGID3EaUKkvO0NRwXPexrTGG15rjOKqFmGTTUpq6urJP5D8S+CtheAKHE80S5aldKKHS1oG+6f1YvHQl5i9YjM7uadK0Pn7kMGqTo1iyYA4e/83D2PzUBkQpG+QJipEmEDzWU8kiTcRGW2lXRKPGPEyC5xZkhoZikmJamGJtsVfsomeJ3aeBA4UIB+f3YMk9v4PO2YtFkBMktNzVYDiOAGCRtWkm0xZl/fh6KIyb+ctmxJczEaQJ7IIrStBg6AQO/urnaNu+BzNGG3ADD3oUSZYs7b7FzpsWokYErWDgielVTM6awGW3n4tSSVk/+1QREpAkOoLYFwjYAi4KghBupiqLluo8gg5Z06qh7jWBzZv2I6qejTtv/UOM//phmC++gGIjgEZYRXUPQQWtJx0NNdeGN3cOZnzyTjQWz8doHMOWDEBIMz/0A4SJL9mwLfil1JMKCCm1t8r1lSa+DD0oG0n+HpvcfK/8bytrlbUlAObi4K8RLBAw8Ps6GShqKdeUlJ+KNE0a/iyNFUVoK5ZxYvdbePDv/hJrizrWLpgPPQzQ3LwPVpP52RkEJogRxSzvS9qNqoY612RIq1hDw67mOLbUT2J7UsWo3CzMBTUEWNbjGMXObvzul7+CD15+OZqZ3bXfqOLU0DHs2bEdL219Hm+/tg0aQel/yNxt7U+iGpY9Qf2w3RIqXT34yE2344bb7oRdboMfAp4fiLpYIBltRUXdRdUva6ps1FtqNAHqjiUAhfnOkteZQTq1VtT+w1r+u71Pco4jNZRAO1vmCVNcalrwfQJuA21WBGffAQR/+m1o1Yao6S2YYnXMiYbI1DFRaUfb9dehfMVafOf7f4wFCydx0YWzEIbM26Ua3BCIQogJUQBbMvxhtWBrBkH43lqqWgX0FGillbChV7Dl6aM4fnI5PnvPVxA98wy8h5+AMzIBJ4gVANZs2TuCNIDH/N++XvTddhOi952DMddEEgWyhghYU4J0OiUkhO3MtlYQhHUjrFR5vwqcKXW1AumKSqt78UyeciLrlmtd3j9rHUNy2wsuraF9jBzfjV//r29hfsPDtctWwNYScRQgsOdWSaA4Va/J+3dtF65hy9BCOhUgGJpAcGoKjp8oQKibYlFLa3kZIuJrMRsdBhKDav4mJkwNtTYHJ20dBzwf+71B7J88hXHa+ppUd3fha9/8X2jWJvHGAz9DGRGO+jouvONzOO/ii+AldZhmGc2mLjm3Bi2xMwhOlSKXd8v2mdRJ1PXgGlOgS2zSuS/L/qBU/cwXpsUtVbESy5A5zKp7XJ3PyuqZdVcqV/nazKZW5VufycBWwK1lCa3uJ1Hqc2iCAn6DA0lq7emRj07Dg7XtNYz8+jdoOzou+wPXfRw0BS2nmovECjFVmobKxR9GcPky/J/v/39YuizChy+fLecfX50KX0I5dUcGakRGc8QJgL9GECnXlYMLtHGXvNxYQDqfHfbs9fH0003cedOfYU5tBMO/+jeUjjRhUukcxHLGwAKatEQ3dHiVdpQv+jDabvwIRgoGfJP7ABNfNXGg4GYbalTnqsxw1tLn/iF28WqYRrJlxVUjU29zGik2UbAdIK3jiY0PYOKUjeuvvwVmkdp+KlddJITEpsrBlj0kjOR+aVmin74nEt7TdA3x4Fgx9KgI1yihpIcoNYbgvfQahjdtgXv8FJxGIMCSZ5BaHcx3p80+z4Ys91mk2YlYmqOriLizKEMdzcRXcJ8uERFVrOqctHkdwxiRTXv3FHaaYHJ8FIcGj8AplVHq6cPJMMaz+/fhxeMnMZlaSKwSLrjkKnz87s+if/Yczqyh2qzJABWV11x9pkareHUtZVAlU92zDkrFq5S/ypVB5RG3ni25VmVtZwr4lmW8xFpkrgwyKCRDOgq28ppxiXNIhZ+RYmkO+dGXovU6lSRAuvNVTPx2Pdx9QyhNJDAjkn+OJnCQRkdiFDBVboN9/vvQd8NVeLu+B88/8wOcvURDb78O21GRGDIkyCgLOR+ytcdf42BkNqYomdsZzFYA+LG8Z5n/lSuvQF6BvAJ5BfIK5BXIK/AeKpA/TL2H4uVfmlcgr0BegbwCeQXyCuQVaFWAAJg/bz1cteztWgC2pcZQRDQSpVN1IsWRfXU0xmfjnIVXoXOwivDZzcDJIYEMBm2AqZoQ/0og6qrAXzgA7YIPwF65Bs1Ch6i/Ij1QNq+ZdS6BAL9I2YiqdyiWrJJNK9pcNMfrOPzi8zj20I+xciTCosCV1xw1ErwRncLT9UHs0X34mqVseTMVj6iQ+H2V2aNSAMm/KrVRWuhiN0ulKhVkbLpmGa3ytmgVrcGNIvRrwArDwRq7A0uMTrQlrmBmAmYqkgiB+cHFhph2wFQapQkG0xCvBhN4KRjHEahMYMnjo50u3x9VxFQV6y5sq4JSpRsD8xZj0fKVmDWvD26JihRb1GHd3d3ondYFhD72vP0mRoYO47UXt2Drs5uReLGo4Ni7FugodtLqc1ITys/FBmxqKBULLYBjKjk1qmmAnijFB9xpuLRtFvoTG7Gl40AxxuEFPVj22d9F+8xF0oj1o6YAYCqAJa+ZAJPW1rGy2SUwJWi1YuYpq7qLXbM4KpuIazVUX3oeEw//FjOHxlBu1JV1tSirFTgQW2tGHhdNbOiZwOTAFNbddg6KRdqgaggiqpDZzqcNcZannKnuTtsKU/WXagJlFVRVttt8j80GsPlJ5kqejduv+68Y/8Wv4b65DU4QQScs4/diuCOvoaFhvGDDPHsVpt1xC8b7p6PO3FWBlYnkTPJ1qDAS6+pMBaWgjYK8VCUS2ogqzHQEnMqkQoY6JZuSKlyCXp12osqumI1m1bRWls9hoFR2CjSfURpLU9/iurVpPIzU4OfwUbaLmDx2GL/862/gooqD82f0weA1evMotFN1MPKVttFKia9saZVCnHAkyz8Um29b1GJvhZN4tnECb6GOCVuHL6p9WzBPbLu44oab8YU/+goqnWUFY8Hfpz24h0Nv78Bffe3PcPCddyT7s7XX8D4n2KNSUSAsP1jLntWwYLpFzJq/BF/7xl9izuKlaPoJQirBBIYr23jq0tX1pRJL1ZGq3UAyf/n91V0tgxmBL2quliK8ZUXdUgO3wCUHOZiBKsMNmgGHexIdBWgbD0f2kLYCYB0/Bu/3vw671pR8ZNZDrrWtoY4IQaUL7hWXo3T1B/BPP/4TrFjpY+35MxDFddkDQMVtosGrN2AYMXTbFoU191PJsc7A35khBiFZp22qRaWbFrHlyUM4dHQRPnv7F1HduBH25pdhTtbgRNzTqEBUmcmezvfkojF7ANPv+RS8xXMxzkERKlL5vrM8Yu5RtORu1acFQXg/t1SpXKsyxELLd1E9UresvqaV6a5+XVkNSw6uOEtQURehwiGhqVPY/G8/w9EnnsCV8xZgYXtFgGoaZsCG4FCsGpQ9rOcx2xkoutQQG0infASDY9AGJ1GKDNkDQ27lVMYSToUxLAIgDhKlodhAS160bUCf1gFveieGzRp2T5zAzuEh7Dx1AhO+iy9++X+gp1DBsWcewcJZbVi/Yy/0JWtx42d+D25bAYFPxbyLOG3AsJSiX6UKMDbBlPfYctNQtznrolwI/NBTylw5elTGsVL0K7hFy1zWWFk8E/wpi2E5x7KYhNb+QjeNINsXWgeogDjukK0hI3G14H6okCJ3Wd6DIV8rNWGmIUqoo3BgL07+/H50HjgFs54IPI85YEPlNg86O0LD7oK15v0Ir16Bf/75t7BkeYRLr5yLNPElh5kAWK4VASbVuELteM4oNTedJ/h7rA3vfYGyHMpgDcQCuolnnm7ikzf/GfqO7sfYQw/DHYrg0GGDNeL+yigHRgsYJrzublQuvxylqy7HKVNZFCdcj4T+oZw+0BwOeXCNv0tRLWpOrmW1b1A1LmtTTKwDGOB57MA0Qjz51P04uGcCN990FyqdFkJ6WmguDKOIxKufvkcIlNX9ooDhaTAozwV0xvDkvDK1TpT0EipWgtQ/iYm3d0HfdRD+K2+geHIUthfACmPYSg6OkPuA2ONnwJ5TY3qC2IgQlS3Y/V0we9pQR4CYURRc/0EgOdtS25A26CYaqQEvTFEsODIwdnxsCEcnRjAUxNhX97F9eAzjsQlYZZx73oW44ZaPY9mqc8SlIOSZHPoy4JaJ7bOMXuWqIOufIFRq3BrhaWX4qmcDedaTzHJ1v4gVOM9YDvNkTjQ8U1XMbusMVC4xYvuf2f/zm/CZhlnrXDOi8s/su8tGAm3Pdkw+/gjcXUdRGo1ghrz7OKjG9cd9xEbNrQBnnYVZt1+Pt8MDeHbz97ByQYr+AQfFMoe0lAKYa1rytWkjLcOR/H/eS3xN9TlaH5efZfmVD+U9y/yvWnkF8grkFcgrkFcgr0BegfdQgfxh6j0UL//SvAJ5BfIK5BXIK5BXIK9AqwI7H78hFcVF1nwW1as02Vq2smzIkgAk0M0USehiajzF4X11eGOzcPacdeg8Mo7wheegTYzAClJlzZgS+ACpmSLsbkewfDHsSy6BvnglGmZBVHuxRqWZaoYLapPm4ZksUBUByqawypRk6y6caOLYSy/g+MM/xtKTPubHLmw/wYgR4/VoBE82B7FfoJchWC3SmPmmGssQEKXsjyVuM8sHVj6FCv5KZiLfExvBAioyaCxqQWnxwUGEXgCr9TLWGN1YaneinFgCJ3wtzhqvhLmKMhPgWMwvNkwcRYAXglG86o/iaBqgqZnw+NrFAnS3iEpbF2b2z8WSRSswf8Ey9PT1I7UsUewyb7CnpxudHe0IvSaa1SmMnRrCtheew+aN63Hi2CHJ7xT7XsJCxdaVmokqJ1p80mKW11c+LpvuVGrxzxJA6bB1HdPiFBcWenBZpR8zUhu+CexzQxxb2IuVn/uiAGDCCD/2xMKVcJvKP5vQkxBbuYkiYa4nXyeMJXuPTXWLalmxYSQgM2CeHMSJe+9HadtbKE6Mo0BmwOxogipaz7KJT7FSycZTM2qYGJjCh25ZhWIxFmUT8zZNglRqf7RQchzV+lVDBKJApPVsqOCJys1VtpzU9gSBgU0bdkOrrsbNl3wG47+4D8Vdb8GgUpEgm812M1M86imq7RW4a9+Ptps+ipNtZYRsVqcxmmJrbMI2bMRQyq/WD8lJpbLZtuW/nqeyIg3LlSa06NMls1gpFQkObFOB3ZBKRLFCpvIphuM48D1f1ig/S8v+mf8lUOL3ogLPRAEh4ZsVwSK90WifXsd9//A3mHn8CK6aM4A220b1wCDCoyMo1wCbodXSTFdKeX5PrhdRS1OJJVmeVLtrMnCxM5jA881h7EAdY0YiinZLd5DYRcxZfha+/u1vY/rAdH4jJH4Dh97Zgec2bsSeXXuwc/t2TIyPynpogXIZ9BC3AV3UrMqmmU16FQHJ7Fa33I4//+a3cO6HPizWpX6U8rYWwMv3JUpdUQOfsRuWQRASJ4Gl2b5GKCZC7DP7TWvP43VizQW0sfbMF40DsbSnpapNm/IkQmo5MGKu9xTlog6nNonq3b+PSpMWsxwEUKpkTY9RT0OEThv0iy5E+40fxj/97M+x4qwAH1g7A0naBGw6BlChbyCiVTNC0FabedbM7T0NVlpqORnqIDPOMl2puiPoTAvYvH4vjh5ZiM/e/HnUfrsBpZe3Q2s0oQcRbJN2sLzvqdAPUCtYiBcvQ889n0JjYAamdILGAAkBtgzCxKKgbWGcd69rySenhJc21bTUlwEHX84Ogl4xus2stbm2z6ghlUqS+7ooc20OyYTY9uRv8eK//gsu6urBOX3TUbF0eGFTaiJqQGKfzGJ5fGIC+w8cwFS1Bsd1ZW/pKFYw06ygMhHBngqhh0opSIDNvZ3W2kaobKGVUj6DNwR9BQv6zC5gTjeiNgND3hR2j5zAm/uOwe2eJeun7I9j5epleGLXIKZ/4Fpc94k7ERpNBJ4PM3IkTFesjwlsCTVpCU3nAF4/iRUg/FODCaKaNE1RogvOyvYplemuzjr+EE7GQRdfKdZlj5DzKYNicp8qVwPaoEtFxc5dnWln1MJKySjOA7IfZpnKmtBpyVtnLi3iALZWQ/vQYQz/8gG07z4Op8o9nLX0ZYCC9uqx7iGxpyFdshreNSvw08e+g/lLfVx21Twg9bOMeOUCwhOUAFjyxOmUwdfjMIOlMo+5j5fcwmlIziEQwuMdO6p44dkAn/jYn2Darh1obHoK5ogGPaQKmOsuEncLX3cQ6BYaPd2Y9rEb4Fx0AcYsDY2I+yz3BECLsmEEnc8Aaq9VzxqZ6QbXouyzaqiB6521j2JOxigfEQ5l7Nv/GrY++xpuuO429PX1IjKaiFKufReJ15Sv5dqWvT7Lm2/tbypvgq4YGmLeK3LN2uEQCvvjOHFwJ/Zv24kPrViNwskTmNr0LDB4EgUvgMN/ORiTUNGuoiFEYZ/ZozNyI9BTWJ1FFPu7gPYCGib3KBVlwWEmOjtQAd3UYnihhtGRKlzTwYzeXoR6isOT49h6+AjeqtdRa+tEZcZsLF+2GheuvRizBuYBjoNIY5Z2gIRuA1xfVPSKWYQa/JDnrMxam3sgV6wMgHDAQBTrPNMJgNUabdmUy1lGaJxl2/PqiKuA7P18oFDrVfZ5/tzgWcfvr+7rhM+aGhXNyvaf+fMlS4d9bA8mnngI+uu7UR6OYHEQIGFGuALAcaLDs8sIFy7BjNs+gr3OSWzZ8iOsmB9j1rwi3KIBz2/Kug+Za51Jj+WVyd51NX5GNTHfv6yhbKhp+ZUP5j3L/K9aeQXyCuQVyCuQVyCvQF6B91CB/GHqPRQv/9K8AnkF8grkFcgrkFcgr0CrAu9suJE92izTTD1itaxQW8q8zFQVupFAj0uojms4uK8Kb6QfZ/dfjLaDw4hf2Qq9MQnDp52sssG0aBltJAh6OxGctQLmxRcD85cgMB2ktAbUQ5VxmwFgNv9ar9lSm0ljPLNrFPXHVICTr76MIw/+CItP+ZibuNLUH9EibAtH8FRzCPv0AFZMS2aqWxU4EIhMVRX7/hn0ocJEFMJZI1ha7gILpEuuQCKbkFRkinJWnIYR6wnsOMZczcZZegVnm+1Y4LajRHgjYJtNQAVmCJFpUUqbTcIzzzKwP2ngpeZJbA+aGLYrSMtltA/0Y+7SZVix+mxM6+pFwSkIOCiUSyi2VVAotUnDt1qdxOTYKIw0Qke5iI6yi11vvY7vfecfcGDvLmlu05JYMhaziyyZxhn4pkSF8JdqZzYqmdcsTXA2wHUDFI9OjzVc6HTjyrZZmG64aJrALtvD0QXTsfJzX0DHrEUCfmItFEBF9Sctil02pU1bcpHZKA0EfpMwq5w8wnibkFDeAGAVC3B9D8nmLWg8/BvoRw+jTIqSDRHozA/WIvh6gsg28Ex/A9VFTVx829koF2OEHkFDpDJ/Y4q8QliWIxmbVPgqW89MfSdAmDCT0FTlADuWw7hWbFj/NtzGubjh3Nsw9qsH0HZoL6jENSIgpuKOl45A0TZQ7+pE+UMXwfnIVZjoqKBJO0u/gVBL4OoFWGJzTYthZSPM13ccWgerq6Ea5GrNGaYjduSE58rGl8oiWg0rAEQmTJijbHRVHi9BG/M8Ww1yBdsUbCYc5uem7akVEy5riKwAlhlBt4vwwxjbn3kSb9/7M1zY3YEew8BLL78Gc6qJJWYHlrrdcELq3vi5lerUJGBgzmR0BpaFhACmjroO7PIn8XzjJN7RGxi3CLpplV3CB6+8Br//3/8Elc4KYr+Kg7t24Lt/820c2L0HjRotbglwlPKxZRfaypXlZ5G9IPs9rk3aZcsAgePins/9Dm6665MMjUUQ0KbahM/MV2jSrOefk/zazG7XDwjZ1OuInScBBNXMVLMFXMPKnlRZdZtoNgl9zqjTqOr0wkBeg9DD5rpmnW0LdmzD0Uy4BQ1OYxKNz/w3lKoeuS9i3lMcUOAaNmg/W0B43hp0fvwq/OPPv4HlAoD7Ad2XdUZgbxFshHx/CgDruoWw6auhAFvBs0ByrxUUVftMNuRhGUh8E8+s34OTJ5bj09fejdEHH0LH9t2Im02YHEQBs0OpsI8QmiGmijbMVe9D56c+gcneDjSYPczMUbFWBuIwkL2Cv6bWoTot3m3zLKtZHATEfDtby9w7FTZurVFlFa3uQ7EpjmLJ/rXLOo7u3YF7//avsbDh47qVZ6FT7IlTxASfVISqoFG5f7j+680mvCAQuDdZr2F0fBSjp06hFOpY2DYd080KjHoInar2iApT2srzMOCez7XMAR91ToVpjFCPYbe5MGd1I+1yEVcsgV01L8KB8XHsHRnC8PAxhIVOBF1LcNsffB0zV8xFw5gUAIyAamxljy1gXKAXLa65xlsOFpk6kr+fcGDjzPCDynU25OtEoyj5yYDtmLImqezlnsXM2paNrrKxV9dFMldjAn5lDSzr11TW9DIMRHeGVNlvy1qnNFrgsrofgkSHGXFARxN3hfLoIE789Odwt+1DqWnC8AnneC3UIRmkNdhWH4LZS+HdcDZ+8vh3MXdJA5ddOQ+6Hsm1j3gTKIKNNAnEHt+2CgL//CgQtT9Vm7wuBYvANBbbZP46c4B3v9PAs5sauOv6P0Lpla2It74IjBswuQ/GVH+HcqYEWkGGTqp93ej75J3Qzl6FMSjVvtormQ+u7NtDKr+JpDNrbq4tyRHnvcccYJ4P3LsJckUlGsCyiwIKCeur1WNY/8ijuHDtOixcsAKJ5cn+Y9pFJA3vtJND66xpWULznlUDbTE0mxbkSklKdXGahojDSWx9YiOcoIArrlwHrTaMqY3PYvy1HShPVNFZ9+Ey+1dcNhjcoAYJZA3LwcLLksrwmdXuotDfhahiIS6a4i7ALGnez34cYqw+JZnkx0fGcPj4SdjFDhS7pyNs64QxMIDCogUozJ6JSkcPplW60VaoIIhiNFhvOpzwPfjMgyZo1UHDbwrfucZYS4HghinnsiiB+eDGwTN1iCEKPaUAzpwYWCuea7zHRQ0vzhdqiIqvJee1pgYmCIAFtPKMlAE2Ze2dGPz1GG5iK9WzYaBgGSiMHMHkpgeQvPQW2k5G0D06ZlPZzZE6PluaCIwiGrPnoveWa7G/MoatL/8rVi0CZgzYcArce+gwwWEzpeiWZ0KFptWZzOcoRn5kwy5UWPOzLr7013nPMv+rVl6BvAJ5BfIK5BXIK5BX4D1UIH+Yeg/Fy780r0Cphdn9AAAgAElEQVRegbwCeQXyCuQVyCvQqsA7v1UK4Ja6SNq7/H9R36lfV/CEXeUQRlTG5HiKvbsm4Z3qx5oZF6Ft/0mk214A/Cr0gJpQqiDZFAyRmgmC6dMQrF4Ne906JAPz4dMmOAqRaCG1dCrvNmv+tSxFW5l8CgCr90I1ZjzhYfD55wUALxkLMR8lGGGMUUR4PRjB03UFgEXxx8Z4pqjk1xPCZhpjlZEoqjI2MeluTahD4kY4Ko6RCpQKKEhhpswgVu105hfzZ20AZkPHSr2Ic4tdmG0UUYhoL63Le6UKhY1mQmdRf1GEbBqoWimOJQ3sKxXQXL4KPcuWYNqCeTCp7AXBuYW2YgnlUhGmrWOyOoFatQG/6Qkw6e+dhpJjYmpsGNtffxWP/+YR7NzxFqLAV0AtA6wCTLIMZEn+JTyR1F9lo6rEp0qtSEghqtI0lZzjD7nTcFXbLPQaLmpWgndsH8NL52LpPZ9H56xF0uiNNGaO2kppGgfytQT6Oik5UTQzaGkpHIYIqdayae+sw4lZEx1awYEZA+XX38LQj/8v7COHUGRWcMz0UTaLfWq+4bPJb5t4qmcK3ooIF9+6GqUiG9B8+1QHqdcLtOy6J0rpK2q1OEYkaiWV1Ecw3VLPupaLajXBhvU7UPTPw/VLrsPog4+h49gBaabroYbYNOAZhOqm/LzW1YmuK6+Ace2VGHdMNJkxGTaQ2ATbNkVpiCmBz5rbooTPhgECuT6aArWiRFVrX5Ti7wbA0vgWT3KxnORCpQ0zm+ItVSrhj9huZ/eoyqxUiks2qa24oLJw9QYcelPrDvRiCVFQx84nHsOL9/0C1aFjOHx8COUkxTKzDR+o9GOx3S7XgIpfLhCx8aXSVDxtY/lJQltetXTgmTq2BxN4cvIIdpsB6paLpNCGT/zeF/Gxuz8J0zHQHDuB73z7f2LLkxvRmKwjDJhd7Aiobim7pKGeqVtV7RScU3awajihVdOB2QM4+9zzUO6YhhkD87Fm7QdhlzsQiO2zAmRKPa0GArjuCRdYO8Iu1o672rsTgFuZvyoX1D9tQ8qvkVx06PAz1bAAYI0KWh2mT0toG6YdoxI1UP2dL6MwVocWM+NbgxFGcJjBLYK1AmorVqDttsvw3Qf/GmetSbH2/TNoZoyA9r2EgoYtwyZaGiAQRZ2FyGfOqAL8p+3LuZfESqHcAqwW1byehmce24PR0VW4+9I7MHTf/ejdc0iUd8zW5pqmqS0iH5Edwesowz73g6jc+XGMdRRliILLMooVoLVEqUh4qKhiy8qc61JiZsV+XLkmqDxXpUblfUYIqHJuz7hJ0Ba7ZQvN7190TNgVDc+tfwDr/+nvcdfy1TirtwempYti1PYo/ab6Tg09ENwKKI0SGUxgoCsBFCHNxOgpjA6dQiE2MLdjOuJTVWjjHpxQF/gVyvrlYlaqV52yQQJb2Re5KcWgl7fVV4E5o1P92QRomhqmzAiHhg7h1YPH0KwswB1f+gtMX7kQY0YTHtdLZMiZGYSEpGr9KYU+70cFhk/7w/IkZY6tDG6oM4fwiBBM1UrGQ9QgCO2K1QmcWUGrmhImck/gelf7HDcegjICKjVIJfeQOvAU9FQsVn6YqS3ALMmAaJToKGgFyVzXrAa6pk5h5N77YLy4A5WGDcPniR6C4xY8LwJU4eq98KcvQvPmc/HTTd/DvGU+rvrIIiSxp7K500wFLe/Jkzxpy3BkfdG637CYc698c1VcAWeFVBas5djYv8fHC0/7uOPaL8N9fjP0V99AOEnHhVBygPXUF/eJCEWkbgnNgZnoufsuhIsX4FToy3ulBTTteW2TOb08+6j+VJb8qjQK2LeUqFwXrDuvgx94cBy+R+7TzCHQUJ0axFMbH8FA/yKsPf9y+KjBT2JYbhlmqO5H9TkI25WjQSu7Wdn3Z2p62jNTga4xJ9zH7l1v4e1XduDSC6/B7AV9eOWl9fDe2o9lVhvCt/ehPHgKHZ4PK+JqV/iS64ROGZKPy91e1Mep2FwbFRt2Tzv07jJqWiA26I3Qx9RYVQbZaM0fOSZ2Dg7j1YMn4cxairUfvQ1z1pwDu7tdnFt8nsUJc6EThFGAeuojsbL86YC25wbNuCVCwqTLhOyxCgKLb4rYIivbd7V++WzIR48sx1eGHbL1SMtsyZdW/6+GtLLhrSw+gbWlnT+vl7hCSK4wzd8NxHoo52EhseEwp5dxAqaOwvgxNJ99FMHzr6F8PJSoAytR64KOCyYHA4wSav2z0X3T1TjQOYktL/0LVi3WMHOuA9NWzhvqLlSuEnImiGJcWd7z5xwckM/IdSX3dYqll+UW0KcvcP6TvAJ5BfIK5BXIK5BXIK/Af6ICOQD+TxQt/5K8AnkF8grkFcgrkFcgr8B/rMD/CwDrmbVoK7uO7TbbpJqqgMnRGPt2VxGMzMKangvQtn8QyZsvQwtq0AKCVlfUP7rOnMUU4cw+BKvPgnXxOkT9c8CevlioajFSAVxssKqmoIDZDAC1bDGlSdtSJU4FGH7xRRy9/4dYdMrH/MSFE6aYSGJsD0awuTYkIMrL4FErD5Sd1zPZgwr+ig1hptgy2ZykTaI0ITVI+5hq31ZjlVmTophlk88QhQnVPKU0wpwEONssYbXTjTl6BaXUFoUXVZR8UdoSSkalqcMzNTSphC268OcPwL1qHbQ5szDEpmS5DcW2Tti2i0athvGRU6KWKRcddHW2Sf1PHj+CPbvfxq6db2P3rndwamgQ9akxAXZUJ7J5zial2ENKvrFSr8rDM9VuohlTEIVgW2XLKtBHeGADmB6m+HBpOq5sn43ORMOkEWNXIcappXOx7NOfR/fAEoFrfkJloo5UrLMBWzIdJRBXacpNW+oVUj1J0FA0JaNPbwZKWeo6sDQLXbv3Y/jHP4Fz8AC0qQZc3VV2wwTMiMRWO9B1bOqZQrgqEQVwoeAjpZ0rG+oUmhkWQo2KYH4a5igrQCqKIgIPUVMyIzMQMCNQVbdQr2t4csMuONVVuH7Opf8/e+8dZcd5XXvuynVT50YjNHIiQBAZJEgQBAmSALMkJomiJEuWLFmW37LHfp5Zzx7by/aM34zfsj3PtmTJkixZomwl5gCSIAGSEIlAMAg5N5FD5+4bKtesfb66AGb+5fvvVXNhEam77z31fV8Vzu/svTGy6XW0XzotjWhaQEe6jroWw5SsZgONngnovP8+YMN6jHBQgEghJMDj+2ceLAcKVL4kvx+b8lSaChQIlfqMSjNWKAxV3qQpecG03VVwmteKDeUwYLNbwSA2oakAJbyU2vuEEw4sixm3zKdVSkuxNSVkR1EB76SKFhOwDRd6yaWbKaLqEL75X/8cr7zwjABrO4kxKQQWpi5uaZ2Ca+02FHyhIjLEQJhHe+FQ1MkZRCKwMmy53rSD/nUyii2jZ3GEtZ48GX/0l3+FFbetkxzNEwd+jb/6k/8VJ48fE/tvXh+qMqk2FCvbbPCCoJXNdWXTTct5NZQQUn3dtPSWc8iCblpIDRvT5y7AH/yXP8O0uQswVvelNk3KRcUf68hzRQ2CZGppDQh8DlOYWX4jMyg5eqHyUsWqVBTKShGsbFapBFdrykioxkwRM1M6MGBxmMEM0WEmOP/Z30LrKG10DVHNifqftvAG4VcJ1fnXwLh/Db67+R+x4kYbN1w/EWFcRWxSxUzUrYYmNF1lIBMA08eYxyKvvcp4ZZaxKaBaDegohwOzYCLydWx57iD6LyzEV257FP1PPYvuj87KoARr7ui0cTWh0dLajOB3tMBYdQvKjz2KakcJXtQQoMUcctaPKksezyozuwnYaT9OkKvs1Xn5+EOADdFUtg4JPVm55jVVUEdBMbFoZ23MBLFWx0tPfA8nX9mELy+/AZ22DsO1EEcxnLEQkaXWvFhIy36motNQUF9IqAKpFgiqYsRBjLLmIhmsITwzDH2U4IzLQmXLxkT5WoIopppUFwW3wCsjQsDhgFYHxakdQHsZsNSAi+Ga8KMRDCHAzlNDqLXOwu2/+TuwZ05Hw4/gpPRe8ATsqjNYWbJz3TajrMUWXOzpIwRiT6zWtzofqOLN7KFTwn7mymuIYh9BFCqFpAyv8HNYP5WLLMBW7Py5l5QyUbKBBdYr+CuW0wkHIwiqlOW8nqhs0ygO1X3CdODAlv2tWz5avBGM/PQXiN94F6VxHUaDYJa5vpLvgFhvwEY7vO4ZaDy4Ej/Z9kPMXBhg471zEUY1WafUWbIGooLlGcr81EiDaRsIYg5/KTtrKioFqF0GwLpSAB+o4+3NdXz+3t9H4Z23YPx6H4IxCxqtqAnQeY8W++oiQquAZP4ctH7mYVRn9MKzFTyP+JzBo4yglV7xlgLp6h4AREF4GdY3B0OufgbhuStDYpLZTPv9Yby78xVUh0Pctu4hFNuYex7LLc8QJwzxyVfqXhkcUR/q7OFZTQviGK6Zwnao5m/g7LlzeGPLNlx77UosXrwGljmCZ375Hbi+i0fX34Pwg70YfXsnzJNnUGh40EUNr4KU6ezBn8oAC/cU5wwY12HpMCs2rO4KvLKJM8E4hiMfRbOAVstFa8VGaAGHhqvYfraKlQ99GdfecRci0wJokRw0ENCqOowAOg4w+9nWRCnPQ9NiTgAHvQh3eV5zoCTi31PZ9Q2Pw1gKrEchM6C5bk3JDmZWtcoLV1EMHBxp/jp7/JOa8QxWZix8jlL7SAYqsgE8qTnvn7olCmA+AzkyPMbZKeWM4I5dRLRjE7y3dqJwsg6zocnwoTz3cJ/QrQQF1Cf2ouuRe3Gyp443t/8QC2bFmDa7CNuhq0QdBs9+gdgQhfjVAJgDXmo+SmULW2L/HWPhhufznmX+T668AnkF8grkFcgrkFcgr8DHqED+MPUxipd/al6BvAJ5BfIK5BXIK5BXoFmBg5s+lTKvrqnKaiqEVO5vZs/KRi2tZlMNfkwVTIozRwJ4F3qxsmMV7MN90A5/AK3RgJXQatOksFHy+UInRTp9AuKli2GtuQ2NjkmoEyhR1+fQ0lRl/CprUQKrDCAISeSHssK1HRsxocdQDZd27cSZp/8Vc/s9zEkKKBAAxzH2hkN4o3EBB7QGQsIlUfdkeYgEfmLJqoATX1tMARhVegKgUrE0bCoeQzZTCb2oTM4yAR1BV8wVpgqYSk/qlyO0xymmxxYWm61Y7HRgslFCOTXF/trRNLgRm7SWNFeZ9xvpKQzHRNRehLN4Lorrb0B8zRwMxDqGRhoYHquKpXBLi4vuogttfAzHjx/D3n178OvdO3D2Qh/GAg0ecyeTBAXNg8UmOkEMYRMryR4xARiVeZfRFq0SVXYooTDhlMmcQ0JwUU0mKCbA5FjDLaUe3NHai45IR81Icayc4uw1U7H0y99AZfJMNIJQcvfoxOkRdNk6ijbVvwqyMveWjf+UjXBaoRIcWFS2ptAi1k2DY9koGBZKh4/h0k/+HcXDR6DXG7DYJGfenqHyU9kFptXkaz1jiAQAL4GmjwuUEyViQuthgqRAGuOiizIMeR1qiEDZ+bJpy8Zs0wKa8NXzLLz67EF01Fbgnq5FqG3bidLQAMIkgAkqLjWEHFRgvqdjoDa5By0PPQTcfBOqzHyOAwRaBC3mEAMbwaITEpkXG9hKlaWLramyw1S/vpKpqmyqlQJY5JSq+R01lc1K5aQgAhv8SlHJH4S/hJvSKJeBBFVzNsTDgMBHg83+PBJRWjJDmkD2g7e24B/+9m9wqu+EDE+IqjKN0Z5EuM4o4NaWSZhvtKAc00pcQyQZr7aCt5LDSJCt1KF87b6p4RJCHEwa2Favoz6pE4s23IaeeXMlM/fwe+9j0wvPwUvqqIUE/DoSPxAAy3UgAEjRwyvKxez9CtDOMh15RhAWCKhhDXUDE6dOx//+V/83Zl+zGMP1ACHVj5mlfUR4wZxN25bXTJWogODMgpuQlvWiOlYNDERwHeZJpxlcVdfFMh0w6pZDIQ5Bq2RVJjJMwZoUXAe2paEchRj60u+iYyiAzmxXXhuuOTlLmcVswZs9F6V7b8U3X/smltxs4/rVE1FvDAu0Z7Yn1xCPPskeTWmDTD2wUnPSGYBQVACWwEOVL6uAagKD1rKJjS2vHkd/3xz85vX3YeCZp9DaPwCzwQxWlWcupDaJYDoOxipl6BvuQPmh+1Et2ag3qpJrbVAhmkZIDUJpBel4PijLdUsAGpV+Kmo2A/bMw2Q0KYF7QpW3K/tSqf9UXrdwK6pjdQ4+UDXL4YIAT33r7zG07S18YdlyTCgoNWDghagkDnzmyNMxQkizgvJch839wJowS9oSK2RlP6ystFP4l0bRuDgCsx7D4XAS9ymY5+yL24LG18F7UGbVTDzsORqSjgIK0yZCqzgAc1S1VBwGfEvD6UaITfuO4YbHv4Q5t9wF02xFVKMyviHQUZStKRWktA/mvlfwWcEjOi7wDOC5pgAt4SQzeZs2suJcwUEDDpXYCtgmKUG6yhamorh5v1S36aaylLDKE3WjGhahSpuuF9mgg6hb+bVCBLTFpoU5ByTCSIAd149laZJxX/YaqL30IvyX30T7aAKde57xAbwE/HrMW4eFelcPkg034ifv/hTTl0RYva4HjpOK9bUf+sqqXBT8hHn8uQmKJSULVk1hKdBN62exzlU27VxjfcdjbH1+GJ+9+bfg7HwH+oFDMIMi0qgqgzYSNcHzR0tQp53+wutQ+vTDCKZ1IbZpsW/Ci1P4ATNcXakhxZk8N5UbQHp5P8lQTjbw0VzjYuWd8HMSeX3cf4Ye4cjRd/HW1p1Yf8sjmDVnBhI9hkU3iNCDxDHz7M+y223HkgEo7h2+P1pg1xt1lCsF6HGI+shJvP7KFjiFCVi97na0tvbg4vlDePYX/4xV196DW9beAqcxgv6tmxHt2Amt74yo4o3EliEpU4+RcJiAZzQsuseLBp9zdRZzlysWvA4XJ9GAZ1uwXFvOqwQxLgXj2HXyIszpy/Cpr/wxWqa1SF52GBpy/iUmrzmtozl0oUE3bVH7ijmFqGEjsaPm9RIHFxl24olO6BtLNrvsf1qZ872LLb8a9JMhiSQSQC9Z2c2BBXH1UGBYmTSrsyTTTWfOGepeKc9uYnOu7rcC3Pl8R0Uuz8sUKIc+0h2bML7lTTgnx+E0aG9A6K+GDqhJTnQXtfYJ6LjvTpyeGuONd5/A4gUGJk3jPZOqY5+FVm4LHOCQPcwBMiq9Cb5D2DZdPTKoLdneEZbcsynvWeb/1MorkFcgr0BegbwCeQXyCnyMCuQPUx+jePmn5hXIK5BXIK9AXoG8AnkFmhU4uvnhVIBUlgWr8gLZUFawpdmwl8w8NlOhoVYFzh0OUT8zBcsqS+Ac7YN+Yi9MjzbAmX0vMy/ZICtqSKd3A8uXwllzBxodE1FljlvsQ7NtAXZKxaIAMCSTUIHDpo0iG8dUQBFUR0MNXNi5Ax89+V3M6fdEAexGwAgSvO/34/XaORwyPCSEI2xSsmGXSaFUBrDKokuMVECsUkMRZFBdpprVAuPY5szsN9nwjNnEF0tU2h0q60pmSfL1W3GKSpiiFw7mFFoxp60H18cVmGzMxj4svj+xhTYRaroohqjcSlwTcXcb3OUL4S+YjaH2NsTlVthOAUNjIzh5pg+HD+zB6UMHcfrCRVTrHvzqOExXR6C3omvyNWJrPXjmIJL6OJLAg+0y55NqIDZlVWYdP2ipzJfLd8zmK9XC/DvMUGStqKIjMHaTBJMTHWsKXVjf0otuzUbdAo64Mc7MnohlX/o62qbNFfjF95H4kDxDwnItCehtKo1u5qYy8zFmlh8VQswtFPhpQIsJKXWUbBc2dLhHjuLcj59A6eBhaLU63FiHTZtRk9nBzBM0RPH5fMt5REtSrH98OSyrLmpfNnANzRIQRxtI/l1CZq4hyUolZMpgkcBosU9V6y2iQjiu4LXnD6N9dAk2ts5F9Ve7UKmOi+JWi3WBBlSNEQLrNlDrnYS2hx9BdMP1GGd2qBYjNFIYoVpvVBayRX51hvXVFrgComlbG4YCMVUuogI4zSxfqudUM92WZjqVf3xPkpmZ7c2m9a/AItpJE3Qyw5LDFLTD9n3oRgrHYjM8RdHWoZsaDu3aie996x9waP8++I0GilRBGhaiNIKe+OhJEixzW3B9cQLm6S0ocxMnyn6dzX+1RZXSjNmVsrcI200TAwZQmzYdxdtvQLRwGi4mIfqO9uHDne+i0ajh7IWTGBq8hNCrQYtCgami5AxCAa8B816bWb3/HzcApdYTu1gCM4GfgGHbsAoVfOErX8eGex+E29ImwCck3OH/fQI4W9XaNATIiQ17GsGxHcnPJECl/S5huaBmGSBQStcrWehUCKeIWE/iNIEMgvnlBRkWXQ80lMMY41/9PXQM+tBDX6lKdQMhnQN0ZQVenzYTxY234Nvb/gVLbnGwdEUXoqiqhgfEblkpuONE5Qibok4lDMxszWVowZPXyetGoMiBBkItqtSi2MbmV45h8KM5+MqKezD4/NMo9g/AaZDsEH4TUGbDApqB0XIJ5r0bUfzEXRhxWQ+qYKmMtWW91KMaHMNRsCdTATfvFyrflMRXKVst2jZTUp7lkxpU5gm84QBBZsceE75w/5soFplLXUexZODNX/wEH/zs3/HQggWY3VYWdwKSLCvQEDnK2rw5ICHnb6Yc51kj+5o0RpnIyjUV63tawwdAPFhD49wgzLEQLq2axTY+QMjBEnFCIAAmQFJK4sAEfIdKYBelSR3QOgpIoho0W4cXxhgwHTx34AiMhYvx6O/+ITS7gihQWahiW841RgW5zj1rCwzj/pVaqShj8U8Xa21N7X1eZyq+ua4I5wLCUw5wcK1ng0xyFsnPs/uOxeEX8WuX98z8bYJffr7k9WaAS6Cr3F85UMOs1BAphzsk3kADrfBHq1VxaWhtKaGsAS1RjNrLL8Db9CpaByJoBGli663DMF1oKV+fheFSGbjzZvx4988wf7WJtXf0inODDKZcdQ7yLOJ5bZoOwrAhalG5L+lqmODqATRaWnONHTlYx/bNdTyy/Aso7H4X+uFD0D0XlhkgjXlP5UBLitCI0HCKSK9bjuKjD6M+qYzY4H3Dhk/3gNiXrHXeBVldDpDwrOT9oWnP3LQqVznVylpfFNeGBY3QnJbOvNdbGur1Ybz80guojQd49JEvoa29XZ4XxsOquOQLAM5y5tU5rayhqfTmtSSdjZIQoTeE99/ZjKELday6fgOmzp8G26pgzwdvYuvmJ7Hhjq9i4dL5MNMqnJEBeLvew/Drr8M+fUFAphbR6YIJxBw44Rqj7TzzhWXFwCGw14B6WwmNOVNwwgVOV2swC2UUOluBcgE79+5FaLTgsc/9AWbOn4kxv4rUSAVmRxy44e1PrKqz4REOH/DckXxwBV5l5MZUcQyCVAXiA0GoBhdkW/CclGEHpfaVgRWC+FhBYO4N13ExPDAk16ZULKIhoLbpCKPu2c17Ketr22aWsx0p9TPrzvPHtMRG30qAchLDfPdVjG3ZCvvkCOxxma5SimyeW+Jy4cJr70HrnetwZoaGN977CRYvsjFpqgW7oCGMfUmZ4DBY817M+6zMNnDvca/LgActzy0ZlqFbxtJ7Xs57lvk/tfIK5BXIK5BXIK9AXoG8Ah+jAvnD1McoXv6peQXyCuQVyCuQVyCvQF6BZgWOv/5o2szd5e8pEKwUZ81GvzRqCa4SwEtTjI8mOHvQR/30ZKxoWQb3+EkYH+2D4QXQY2UlTJDbBMDJtG5oK5bCuel2NDonoU4FLhvKtqVAs/SzFQAWg2Lxycx0fAIwVS6uTcvZEQ8XdmxH3y++IwB4ZlqAFaUY0hK8H1zCG/ULOGIwf5AKXQIJlRendKFUAWe5xprKjRR0Jt+bf0oIzHfLhi2beqqBqekWKMhk45yNdEe3pHEu6mK+Pl2HY1oowcSEUguunTkX9/YbKNWqsMOawAZ+X9YlZmOZTUlKqQilqMbpaAeumYHyDUvRl4Z4ZdtbOHDkCE6dP4N67IlVNVvYERWYsYa2jlYsX70Ba9d/EoHn4z9++A84c+IwAq8GpwAUadvKZn2W+6sasLoAL8UOmgpKggrBFgpOIFUW0ImOtaUJuLO1F12wUbOBI4UIF2ZPwZIvfg2tvbMRpAm8NAC9jxPDUraTVIWywS09X8KCJFO7KTgqHWDWnxbgAA1HaYyN1o9O4fxP/gPFA4dgNJjZmcKMUsQWFW/K0pdq3Zc6+xEtSbD+seWwHA9hQJpC4Ms1RKWlahjzvciwQKQa70qRqJr4VB02BxyEwyQVbH72IFpGFuGejoWov/0uiqMjqpGcQRLYCtpTDcmcyY7PPIZw5QrUBIKH8meuVpC1FkSEmCovVYBslgFJCNncU828yWauqsrBVXusuf/EyjoDpM1gRO4OwkrBjtk6JlwnbGqq1sSaUq4x4a+BlIMWaYSzJ49j/we7sWXTi+g7dhg6m+BUGTIeWFPp1rTFtBGiPYqx2Kjg5soULDDb4BKUMutY/o5SWsk/xriHxPbSECWlZ1gIurpReeA2WPfeDEzqQt+Jj3D2/Hlct2QRzp8/jZefexZvbn0VF05+BPBaW5bacwTcfP8kC1e9P/Vzlf9Ly18ZuCBIMTjckUK3XbiVDtxxzyfx8Gc/h9bOLni0nxUgAgwODuLChYuYOmOaDJFwDRI6UDnmWAWBxQKIM/DL+tuiBkzk92mzzcvpUwHpmnS0hylK+8w+nnMUKQdDUhT9ELVv/CE6+j0BZlzbYcq1k8I2lSq1MX0m3LvWCQC+bq2NZSs6EcU1AQg6VbUcZJAzy4ee8jW6SCKuHZ5bapiD65fDMUoxqQYexEaY6v/EwcsvHsbgyTn48pINGHjhOVSGh1D0DSQBrWpp96v2P61ba61tMB+4G4V778CwqQZfAt2EHnPoAvATT8i7Gpy4cn9oDgzJmZZFeYpNbBxkFsUEQVT8KWqv9qXKqVb5qqFce0eoFAAAACAASURBVKpciyUTJ/ftxpN/99+wurUVa2ZNg+77SIMIJvmmnUG5TDbfBHTcN5LrLkpA1ibOLH2VXaytcyDCAmohoosjCPrHoNcC2EEiil86OdD5QPnmcmnQaSBFolPtqxwi3NYyrN42BKUEmmvCC1OcjHQ8s/8wZt5xJzZ+9jG5jzEjNghtNeCS+aSzzlThCmjke5EzliRJ3TvkINS4d0OYBpWmurIslg2cKCDczM0VG3SeEbSCVgMBfM++35BhIsJJjWpfyYb2JUOZg1MBVdoa84RNaJyAopsBc0tjS+AZIR6VoxzuoFKdZ0ARKSpJDH/rK6g99wIqFznIFCoHAx7Hug1D49CEjuFSBfFtN+Jne5/GrBXAug1TYTu8/STweWZQOi9Ka57lmaU5VF6rsghnja4M6cidQ+IjdMkAfueVGh5e+jk47+5Eoa8PmmcDKe+pVDVbAuACnsuFEozlN6DlsU+j2lNUkQNMkJcBihABYSXV9Kx59tG0gm6eu/y11Daz5ubPg4DDFoYM4/C1cdvw3rL/wC68+PzPseaG+7D+1rvkegwHY6DrAK3rVVa2Os/V85Wyluea5HUN0zoO7NuBX+/8EGtX344F1y1HKrEbKbZtfRZ9Rw/jvgd+F92TS9BtX3JtCwOjGNn8PBpvboN5ahh2VERC9wI+lzDfWAaBMmUsYWvE7HoXNbsAbdkiOHfcCG/qVETlMiIb6Dt7Drt378SF0+cxdeJ8bLzrQRTbHAR6DWHcQCO2xW6ZanWJ69A4QEDw6YgNSko7b8m31hBrkdwjuLZUpr0avFP22cqRRJxeJFc7cwXgkJbktNuyFjnY0ajXEIWBnLuapTLPLz8bZs+mV0Nhfj2e4fwmtLhnOnJq2ZJ3biUpKnRweP81jL2+FcaJAVhjMWW7MmAimFyeVWwEHZPQfsc6nJ6hYcvuJ7B0SQE906iY5lqOkHIYkOpqbkK5DfG98z1R+RzDyBTkkjufW0Dn/8DKK5BXIK9AXoG8AnkF8gr8D6lADoD/h5Qx/yJ5BfIK5BXIK5BXIK/A/+wVOLH10ylBXdPuWXIfr/powjLCGcIlL04wPhzjzP4GvDO9ogBuAmCd1r8Jm6xUeUSiIEnKhiiAtZXL4NykFMAem4NRgCSz/hOcJBlvSnknigpCDYtNV6X+Yv6eQTXVSAPnd+zAyV98B/MveZiFEow4RX8a4IOgH7+qXcAxnVhO2QaLajADoKrhTCVLpmZhQ1vTRaWnMoJFbykAWEFgNuqJcWxRPgWpsnIsGCq7NhFlpA2zVES5rQO9U6fimnnXYNE1CzH9lf0wTpxAYXQIZtIApbLM7hMlNdVyxM1UXvM9WRbGiyZGOovYPnQW75zvwyXmyho6GmkKuhZKgzUMUS6UMWXqFHztG3+EG+98AMf3HsJf//l/xuH9e6UZbjlU/lDVfOV9KwtWRe/Y9JRMSKq7TSr9IuEQymqX1otAT6JhXakHGytT0Z2YqJopjpRTDCyaicW/8VUUuntFneOngYAE1o+Katukwlrl1YpaUGxVCX0MAeXNBrWlm7AI9ZgjqwHtZ87i3I+egPPr/XDCCIVEhxkm8KkkY94q7V0tB893XkS8NMXah6+D7fiiHqMC2PdCURRGxLFUHOumNJCbKqzmcqZy9WoLaKrlGjULrzx1AF315djQNhfVbTtRHh8jSoLJTF+uIROoUyFra/BnTEXrZz6D+qJrUWVX2wJ8KjRDKqNMBW+oTsyGKKQ5ngFaqk6vKHepZFVqKMJbqobEElcyqbk+lX05La5F1asDXuDLW7lsf0mYfTnfVtlmynKPExQLzCOO4Fo6Bi6ewbf+4W8FANdHhsUSmipIZjGK03TCTFiV1xhrISwjxcRQx2KjFes6Z2K6W4JV82DHCcLAh+4QOnKNqSa6AFoZhjDRcFwEMyeh9a61MNddjz2nTqBlyiT0zpwO06Z6bhzH9+3FE9/9Dn61+TVRiBdsR8YvaHsteYpX5YDz/arzhCAhU4NR4UYLdq4x1sctodzeg2/8/h9i3Z0bZAd7jQBDQ8N44YUX0Tt1GlauWgnboZUzs1OZFctMU0IwNRDAD64NsaLVDRQKrsAryXGlopjXySRUiWFxKMTgelMwlvyQsL0SJhj52n9C66U69MiHKYo0Tf4eDU0NjQrgWXDvXovv7vgBFt1sYuUNExH4Y8oK1+I3oP0xoUZdMjZtqsD5PajAFvAbydpWCnc1HMHhGHVWUTHv4qXnD2HkzDz8xqL1GH7xBZSGBlGirFWOVZXnTIBNpVyttRXW/feg9ImNGDZp/+ojouoxpMU2bdsT6Kmy5iWovHpPSTY0V4CATXXQBqEn4FEJwxWcbQL2JuiT7HXl942iZSswGYxj04+/j5Fd27Fh9mz0looAVeyiHFTXvnl9PN+HY9sCjPh/1kK0u54nQw0mAQzXJr2G+RWiFPBi+BcGMX5pEMV6ikKkBl7kTiCqW3Id8X0QSCUAjyDXKWGgAAy26LiAECPQcS4Eop7JuPtLX8SkebNFbcqhgjjk/UpBLpU5reAV76+JZF5TsUnrW64b5igTxKcIA0/OOY33Od5neV/guZHZvcv6F6WlUn3LoElIC3VdOSzoCh4Tf0k2tfwerwgztekewNeU2UZTyWloCOoNOWskroFqWstWABgpilqKVl1D9ZXnMPrcC2i55MHiGiQgFVd15q7KOAiqLW2orVmOn+99BtfcZGP93TOhGaHYg9P2v+lqn4LnOBXLtMNXfr9Uhwe+WlNc08oBQQFg1u7owQY+fDPGQ0s/B+OdbXA/+gjwaKldF9tsLeW1j+AbMfxSGdaqNWh97DMY7XLEaj6k8tpwxPaaw1O02KZqU86ALH+2ufebMRiNRkMArxp+IxAOEIa0b3bV7+mMLnBQr5/H5ld+jtMn+vGZh76MmdPnYyyty3XhtZAM8cuK1abtuSEZvKnu4WjfHuzc8Q4Wz78Vc+ZMR3tXCUFQRq12Cq9tehJtxR6sWfcQKi2cJPJhui6cKIb3wQ6MvPgC8P4RlEYNGIyXkJqp4Q1az1vc43yf0jGzEegF1LsmoHjzKpRuvxlBbyeOnT6ED/cfxpQp01EsFLDn13uxcOGNmDV3BmKjJl8vjCyk3Mu8p/ERies1u5nS0YQPVzLsJ1uZNaUbQQaB6XKS3Z8kB5seJDxX+JwXB3KP5ouUXGauVLl3Na2e+fwQwQvVMxmvR3P4pHlOi4OHZPnKDUK5ORAAaxGtIcSphcNolTSB/eHrGHntdeDoJTjjsWQ18xms+W4Mw0W91Abr+uU40DGO9068jJtu7sGkmQ5MhwM5zGPnGiLsVfdJ5TLAHypfmwNQMnzBGyqHBAsu5q1/Ou9Z/s/+D6z8/ecVyCuQVyCvQF6BvAIfqwL5w9THKl/+yXkF8grkFcgrkFcgr0BeAVWBY68/nDaboQouKbUsP5R9p1KHSuZgkojFanU4xtn9HrwzU7CkuAjO8T5Ypw/CoEouVqoe0gbaa6YVE8m0Lugrl8O4fh1q7T0I2ZinfWym/GGDny1CpSpTCguVmaeyT9mkZROQ4YHeQA0Xdu3A6V9+H3Mv1DETRQEt/VqIDxuXsGP8PD4yQoxTTUUArTwKVWYkIRLhA0W7tCHNwnKp7mDjXDncKjvTNGVznpBX1YRN0DA1QL0UoYxrF9HW0Y2uiZMxfc5czJo3H12dXXCdglgLrq4XMfzmr+B/+CGs4X5oUQP8bCtR1qRs8CtXzgghczBdG+N6jIPeEN6LhrHXG8WQqWM8AapsJqc6LM1GoVjCpKkTcO8DD2LBghXY8+Gv8fILT2F4YFhsrP2wCiQ1GEkEi/yGn0pYRGUb81OZK8r3Q9hHPkIlF4EWQSd/qSfojjWstTtxV3EKJjGD09ZwqJTi/KKZWPqlr6HQPQVBHMJPAskKpQU0raSphhFbRSqReB0vN1klpVKsgkU5Qztb/ppZelqKzjNncO5HP4G7/xDMWkMAsM3MVY0NXpVxSnjwdNt5aMuBmx68Fm6Bqjlmu9Kak0MHJmKmtBKShVdUXE1LT7n+CWFLIFCPP7gigoaDl588gJaxRQKAqQAuVxUAtjRHmtSxqcHXmbGqw5veixYC4GsXigKYxfRSKhWpSlX2q03qcbX1s1hWOk2w0PTiJkgkIKNCUCmECbWaenW2qNkol9xgKhKZj52BC6WKUko7qlmlYS85laZ8jmUSnCUoFywM95/DX//Fn+Lwvg9RHxmCza3MvSrh2q7KFPW5H1Kxeo4tYkQDPUYRX77rQSzp6kF15x60XhpDWqsisbhPlTqzuZbZIBcQSACsmYim9CBdtQjnpndi4poVaJ3aA83SEdbraIyM4NUnf45v/dM/ojo+jpJbUECZ5WwCcBkcEN9NpRTM9q8gAllb7MQDbqEo+xJWAY9/6cv43Fe/Jnt2dHQcm15+VbJN196yDp1dXVIvlV+cSj4p1W2GqbI/m+eMgKkoRqlUkhxMeQ2sMa1h6VgfMQ81hk8FruteBn7cPR3QMPBbv4OWizWxfjfFipyHDZXuyma+OnUmnLtuxvd2/gBLbnWwYlUPkqQuwDKIItiFoiiAo7Au65vWwFTEiZI8s2DmWShqxeyHTYgq5zNVzzY2vXAIo2fn43PXrMPIppfQNjaCgkeLdr4WeRkIedZSAdzSBueB+1C4fyNGLb7VCJ74twKWYyAxY4SesmhtWtk2Ve0E5IS8hJLqGgGBDCkocMM/48///za7oorUEzgWVXo6bMKtgobzR/fiF//X/4Hp9TruvPZauFSJcknJEI4C9Fzj/HocluBH08qXUNgPfFkbzOMkiGNdJDsZBtzUhBnGqA+MILnELNAEZsyscZ74VDCyLmpgSHYWBzJ0A5HhYLRSQmNWLwZnTMa5kgujcwJmLVqEjimTxeWCwxsySUFAJvnUKh+1qeZnXqhkn/OeIl+acFq9NuFntMenc0DCzHhaPvMs0xEJtA1hwBNozGUqINcwZShBVOEy16P2iB+YSrFJtSYzdjk8w3VBXw0COv7HjGJDR91XNvN01aA1uGG7SAmu4xBttolSFCJ4YwtGnn4RlQs1WNyHzE8PlbUyIk+yW0fLLaiuXoJfHHgec28wsf7uGdAMRjwQxjXzW6kA5vfn6yX446CC+ojCK3b5/LUSjCtwfvygh92vefjUksfg7N4J69gxWHEJGkfIuK/EoSFBYCdoFMswVqxG+dOPYHxCAUFKF4AEIa+7zqcAGSUQzE/XC1Fqy2DUlWEd7ivJr8/Au6isBR5zcIIDU1zjBPcaHBM4d/oofv7TH2By5xzcs+FhFCa0wieYZwa02KBTkZ9FWqQq875kmzh16hDe2bkNne0zcOPqO+EUaAVeB8IWXLz4a7z+0otYvfx2LF15M1yHWdjDOHfuJPbt+xDHdu9A5fRZLPUNzKzZcBsSgiBris8SVhzCIrBEJPfthAMluovEKCAqV2CtuxHGjYux/2If9K5uzFy4FGP1cWzd9hJKpV6suH410gzu80zm0Arv1hwCMbO8ZoqqOfAV6BFCOr3EMdzUkTVOZ5ckCeR+xegBrgOebVRfEyZLpAMHS+Rhk88DprJVlvsah9NCxEkglvG6Wbr8mH61/TzryuvmOHw+4/dPYOlUg9PymrXkYIMOBiiUBQBvwcjm15EcPQ9njPctPqcoAMxzxdTpclLCUO9EvJWcxKjdh/UbZmLSLAearVTV9IohAOb35rks9yu+R7EKV1EIzWcNGVi0bSzY+Hzes8z/oZVXIK9AXoG8AnkF8grkFfgYFcgfpj5G8fJPzSuQVyCvQF6BvAJ5BfIKNCtw9LUHBQBLM1rJKS5nqCouwkY+c0vZcE3h0wJ6KMapvXV4pydjeQsVwH0wCYADNrFVZqHY5lkG0GIJAMaKpdBW3gK/azJCyWkNReHEhn3zwe6y8k8ajU1b6Mxuz2Rz24Q/VMeZndtx6snvYf4FD9PhSq4vAfC+2kXsqV3CuTSEJ2rGK0osNugCA2hYBjyLasUUdqwJpCEE1SmZFSjrIIioOCkjYadTwIAHzQwAvYhyaw+mTOnF9JmzcM21i9DVM0mySNncdU0blUIJHZUWJGf7UTl5BvU330G4Zz/00WHqiBVsTQ1EBHts86ehqG7Z9A71BCNaiMPhON6LR7E3qOJMEoklq2YU0TNxBmbOW4iW7gqmTZ+JyROn4fjRY/Ab45g0YSoYq3jy1CEcP/o+zvUdRTJaQ5FEQ09R12MkhoZSkKI90lGxHVEMaQR3VJpSjUOVoxajLQWWOW24uTgRE4wiGgUd+wsxBhbPw7IvfQ0tE6ehEfjUeEOLdPjsPRMs8IfYTLPJS6tgdooJlQmvskxirjPJnkxFoWNbJip9fbj07z9FYf9haOM12CFVzBpCg41iWt0S0ml4bsJFaMt1rHlwISoVqsdo0RkpNRhfv8bcVfbBVTO2+YPAiMCEYI9rrFAoXM7ebdRsvPzkPnTUlmJD6xw0dr6PlloVMe2tY/V1E1tDxOa/BdSnTkb75z6PYPF1GKd9sGSJpigZJVFxeqEvCrym9bSoyrO91VSbNS1HxaJabHHZ+FZNcQUdlB25GsZQys84CsTytamCpf2vqAsJZjjokFmNKpWlarQXHQMFqjqDKv72//wLbH11E81eEXu09VUKzJh5r7SqFbDJPFIL9RRwWzpw3aJl+PqXv4aZ7e0Yf/VtBG+9h9LFARgRAQxtNCFKcyoPCY+4p7j3jcSCb9qo9U6AcecNaL3vFqCnFQPnz2HzM8/i/fd2Yd+BfRgbG5XrYfE9E/CykZ/luzbtslkTAjZVT34PZSMsAFhWcAqnWIZmF3Hbhrvx+//lT1D3I7y17W2cPX8J69ffibbOToEQopKTaY5EQKXl2PJ7TejD70VFqVdviL1y8xpyeICqTFrNUgEs0Fs34FMFplOdbsDUUnRpJi595bdRuVSDTkAmSkOu/ZTu0WITPDJlKuyNN+O727+PFbeXsfL6CUhijhLoCk7LEAFBLNWvPEuVMo5gsWkdLjW56ro3labM1dZTF88/sw+1S4vw2LybUX31FZQG++E2NOgJB08IfulmQPW6hXprG5xP3I/ifRswyCEOPUWNgDWxRakZiQqf94RsqOMqe24OCBGIqf2nBlqU1bnKcG3aP189CCGODlTEp5HUzY50WLTZtlOk4Rie++bf48Krm/H4jTdiYsGR88jwr9iCi8Iuew1834T058+fx0B1HANeVSA6P/g6JGfUMGAbJkqmg65KCzpLLSiPxyiMBrB9wOGxnoVLJyaHgzIoyM+VS2YiKJQx0NGO9k/eg+Ida1EvuEgcC36gzhMtjORcDwzmqXNQQwGqpv2vrB8OqShvfBms4plIIBzGIYwCgS/dEBLoXgSbJ6NTkHuYIVBPqW25ZWkfTDgm9yq5bWQWuTwjUkMGXKiCpgOAymROESQRqn4DsC25J1K9noYN1Gt1FG1XbHzFXUNsilMUkxhtpo7G5s0Ye2YTKpfqMJnHyvUsjs4mkqAOy7Yw6BTQWLMCTx99CbNW6rh143TYDtWjsQwsiFLZtGCYCQKCN40qabprqCcQzjbxg/tNXVe1q/nRdyTAe6/5+MSiR2Ht2g63rw96WICh8T1y4IFq+QShnaJRKkNfsRrOg5/EeLeLmJnDAe9QJvgYQmCs0zEiVZmzokKXBxx1TfhzvgZ13QjpE7HlZiq3YRTl/kV3BKq7+RptowAjSbBj+zPY8vJWrFhyI26965PwAg9OsSDuGs3zmUp9lXFrIqifxbat22EZnVi1ag2cigXT4fkfiWX8gb1vYvfb7+P+ux9Hx+ROnPzoMPbufht73t+O8wPnUWs0UKmnuLVjOh6ZtxzRmbPQhsfg8EgOfGhJJM8TEi/AEgmgVOcy85fHJnQjXbwILWvXQF8wC36ljEY4hldfeQKJX8It6+5HsbUNXjgmMRgJn5FMRzKjXZ12/RzM06BbKRqJh9jQZBhGix0ZvGFdOcxgGnwWUPetMODgEs8eOi7wWnM4Qu524uLB/dAc/uOfU0XM6AfLbr18X2TNm7EHTatu5p7z930+A3C3ir09HRfUsGLBtFBJYzgfbsXw5s3AsYuwxkOYAVXAvLNyKE1mAtCwSugrOdga9iHtHsbGTyzExJk2zMwCmhEXdHMQVw6xjM98rXn3S5RluVIlK+cYvsZF927Ke5b5P7XyCuQVyCuQVyCvQF6BvAIfowL5w9THKF7+qXkF8grkFcgrkFcgr0BegWYFDr/6qfRKs17lw4osIlMDN+GCqBM1A404EQUwAbB/rhfLW5bCOXoc+sl9AoBpAU3NSJJGSK4CwOmyJbBvuh319h6xgBYATIvAmAAv+76Z9lHlcV4BwApQ8y+ZiMYDnN21A6ee/D6uuehjeuJKI3Yw8nDaH8H52ENVRRCLkk56gSJoS9CfeDiderhoRghNwl8DDg1xpXGYIkyY31eAU5iAyb3XwnZaMTg6jHowhM4JJcyYPQ9z5i/C7DmzFbSQjOEE5XIJ7S0tYjs4PjSMkYFBtFopJlNte/w0/Oc3IzpyAkXJJaU5tonEYMM9y82l4knkjyrHbxQJDqUN7PQGsTeqYZgXpFTBwpVrcNcnH0NrTxfKlXZM7JqIs6dPo6O9jClTegTIRYGHo/vfw7f//u+wZ/tOVAiRbKBKNS0STA10LLPaMae1C65kfSbS1GeLOEpTeKyU76EnNTGv1I6yW8CQq+FwMcXo4vlY8oWvoGXCVNTrNcQE5wnBK/NE2U6N6VWtOqr8ilm2pkm4IIqwbNUliVg/s0Fr6waKx0/g/I+eQOHAEZUBHEEUwCHDVgnJxaLbwHNd5+GsdnHTpxbAcXyxfqaKSCKjEw2JSdUb144uysCm8lAgLJuyGQAmFGoCmsgv4OWnDqCjugR3tMyCt/N9VKrjiJghGVHRZ0gGaWLRHDyGN20K2j/7WfhLl4gym4ghYHZuQttZIGSmsjTJzctZknzXTSCllJFKvdh8fQpws5GshiFofS4q+pSNZLUZqehrqsr462a+sFjjJkppJnvUtAS+uI6FoqOjXDAwMngB/+0v/hw7t70JXXI8FcwRVXSqgU7rVDORGYRs9Fe60Dv3Wnzpt/8TLLeA+b2TUbg4iOqLW6C9/R7Kl4ag0eabe1z2JsuewI+ZdU2WR0Wog6BSxtisiWi9/xb4M3vwbz/4Hra8sQVDYU3yLmnZyUY6HUZFFX5Vxm1T4azUz83sWA4zEOQou2ixE5WZFVOA2dyF1+FP/uqvceyj09i3/xA23H0vWju6RcEn3CrLg+YbJdDkN6Z6unltCBMLrivqsebflfOP79HQ4VG5yMxUfiozH0VtycMmhaUBbQnQ/5XfQdtgQxSSYpurMbM1EcUgTAfDU6ZCv+NGfH/793HDHS1YvLQNuuaLOq7h+zBMW7KAmRsu0Ira4UhZPcvggNi0cz9cPqZlHYkyTddgGRW88MwBNPqvw2fnr8HYq6+g2H8RTl1wi1iZUgEsSm/DxHi5Auf++1D6xF0YFlCWoEHVHJjLmSBIfbHtVfcDBea4zlTmNC11LbGi5g+u+SY4599rDjU01zB/T/25IXb6tC4uUKdH22+bazrAtl88gXf++Z/xmWXLsaC7CzHVgvUrCjv1OhS05x7wPA9DQ0PQXAdGsSAQXZTSVB4nCUbHx+A1GhgfG0VYb4jCdopVRo9WQCnQUfZ1ODGHm+iWS8vbLLuUtu5cMxxksm2MFEuozpuJnk/eA3PlUlSpMiY05L0qIHJK4WkpvCgUO2hRHlvKwYJrhNmwEvlLSBRGMG1LwDOHJ8yiheGxSxi/dB7G2DgKVLCP1zAWxSg7RZQMB47jqtxmDaIu5L5wbUesaBv1OsbHR1AfG8To0BCq1SoqLW3omtADt1JB64QeaOUWWOU22JU2AWSxN6LsxE0bBctF3fOR0jVAT1HRgDLfz+uvovr8yyifr0Hn+cM84ZR5yw7ioC57p9924a1diScPvoi5NxiiAIYWwOcwGFXrBJsG3RF4RtGu3GX0NDyvIRbrHDxiTZrnmeztJJLX1nc4wO7XPTy49LPQ31YW0AYBsKEAsJ5acvYFZoxGqQL3xltQfOQhjHbYCLlXUx2NUO5sYKa6ZTrKIpuDTyLsp6V6dm6KWv3Kc49as2rvJ4kpdtaa6TMhG0gd2HoZBcvGyNAxPPHEv+Ds6ZP4sz/9Ji4NDmDCpMmwXUfugvL6mHftOPAao3jn7Sdx6XQdD2z8Knqnd6OW0G0iBeMBxkfO4bWXf4nzJ0ewZvW9ODV4BHv2vINjBz9AfWxI1Nsh84jDAlb1LsGffPY3YV76COd+9SaK50bgeny+4F2KjyY6rEA5NPB8inSlWI1sG2PlLhTX3onO+25FracFaQXYsvmnOLDrEB6494uY2DsbvllH1R9HsVKW6x14Pmwd8MdHMXDuDGpjoyiWy+js6kFLRw983UFMi/sglD1ENxAOtyHiuqE1NAcPbLlPpGjI2SEDPWKpzPuxBMGLywDXDM922225bDlPQN4cCmreu5XttHp24X2fg0KSMUwwnAIFQvfIlwzg0de3QD/RD2M8gEuxvkj+NUR6BCMB6oaLY6aON+JT0HrreOCRpZgw3YRuxwgiXneVZywWCir4QJ5bORdJAExbcX7wtUkeO4B5dz6b9yzzf2rlFcgrkFcgr0BegbwCeQU+RgXyh6mPUbz8U/MK5BXIK5BXIK9AXoG8As0KHHn1oVTsQ6l6Eath1eBvqi2af48PX7QjDTQN1dEUJ/fVUT8zBdd3rIB95Di04x9C93wYsVIAKwBsZhbQ3dBWLIV903rUOyaJYjRhth6/LdWiVA5SBcjMSMk+TVUzL1NHNv8vFsejHvq2/0oA8JKBGLOTIpwogZfGAmhC5qpSlZcSZlHTpEBJAwn64hrerV7AgbSGcQqRaMcMF7FmIzUChKkPq1jA9FkLcO/98hbvNgAAIABJREFUj2HZypsxVo3QPzgAw9JRbikKiHELjmSEFguuKGLGRodRrY4g8BooFBw4tomj776F4SPHYJw8h8kXRjCnGqGHQBEaAlFoEvqpDFgFwAl2NKHW7E2O6MDBYAy7g2HsT8YxVkjRPnM21j/wecxctBQTJkxFpdCKwQvnMHFSOzq628RaceDscbzx3Mt4+udP4uLpU6DOV2N2LQK4QYhVaQX3t87AXKcdNuEF7S4JGiXrT4MXh6Jq1YIALZaDxLXQ76Q4WgRGFs7G8t/4Klp7psJr1BGnIXTCE4tWiYT5bPhSqcYc50gUwEp5ZIkKUproWdNUeFjKhEIdLR+dvgKAPQ82hZARm9UKjAvcNCy8NPESzJUmVj8wH8UCgQrtk6ksZgENxKIME39rAQpXW/sqkKeswNmkJYgiaKuPm9j05D50N5bjzsps1La/i0ptXCmAQwJgE7prIhAbyBDejKno+MxjiFauwEgYCKCiRbQdU7lJBK4UQU2428yWbKp/L+8nyQZWEwrM8pQ80kyhKpAsU+IrxSC/cvbnVx1dAkkJRyVL+CrFPKuupWgpmnAsYHj4Iv7yj/4Ae9/bLUAjpWKL6mJNQ1EnRPEk37bB9eC0YsashfjcF76KSms3eiZPRmNsBB3MBbYsjH37R7B27JW1FDIXkf127tc0AlwD1IXT1tdKTRiWi6ptIu3txgmtgV9++A6OBiO4qPsIdQM2s4cFAiQCgMXu+ar3wfcmdczUpWIhm9nCEwBTQSp/hwDZLcqP5TfchOkz52DD3fdjwpTJ8CIq1FKEVMGJ6k956YpjsmR8RpcVwKJG5roQtSXhrbIy5uAAz8SAqjba5hIQmxb8kEpv+dtwDQMdqY7+3/w6WocbSGn5LpnfhtiUOxZzVl2MzJwN/fbV+PGOH2DlbUUsXd7JxGI1xMB3LxmxtPOuwdAs2JYrecVSF4FjVCRmZ2TTDjwDD6qOFTz/7D7ULl6LL157G4Y3vQj30kWxgKbSn1bAtLLlsItVKKHe1gnjvntQuO9ODIp1cIzIMqCHKqs10qmkVQrgpq3xlb3F00zli4s9cXbfaNq5Np0lxA5YhZBn8JrDJqxdKvcLHnhG0UChBLzx1I/x+v/z93h8yXKsmDwFjaAOnRBPQLv6HoS/HDxovg7TsqDz+ob06lWvRYZNDAMcmyBgI0SPxKGCcFuD6YdIB2tIB+pwfJ7GJlJODGVW+AQ+UnPm6bqW1GS8WEC6cD5KG+6AvvQ6jNq23GMMPUZI1WJqyVknKsjMFlbOGU1H6Ifyf6r7meVt2CZU8jXP3gBnTh3C8z/8NtqrVcyptMDiWUzoJMp45dBBoB2EymKbHzJqI7UlrE5R0H0ULOafF0VtSfhZY5a65cDpnITJc67D1HmL0NHTi7SkwfMDlUtMG16NAwF05Q9Q0gBGz3qvvoTasy+ifLEOk7CNw0LMvaeSNuawgomhUhnezSvw833PYMFNNm7dOI0G6wLiqVpX9VG2z2HEFc7BGA4HRJJdbZpXbJeV9TKzc9WQw/EjAba/PIaHlj6Ownvvwj3Rh6jK/dYQhwSa/PI+4xsRGsUKzJU3ovWzj6ExqQIvZh40EHB4QeygVQYwIwUaQUPs+NWQENXaypyaa1SBSOXKIIMWEo9gyvVN9QZ0k04SRdh6EaaRwLYM7Nz1Ep56+kf449/7W5w4fRbTZ85GubVdDVukQMOvi9NFEFTxzvbn0XfwLO67/fOYPWc+UIzhxXWB4kMXTuEnP/we0qiA+fNXYtaCiRgdPY4fP/EdnDpzFrbpSFY7ohJ6uxfiT//gjzFvSgGjb27C6K92wTo9CKfB60RVuAk7MGDxgGZ+vJ2IZTNtwUPNhT9hFpwbl6Br463wprTj+PlD+OUPf4zVi2/F2nX3Aq0OQstHlHjwGzWMD17E2SMH0Lf3A9T6LyFsBBgbD9E9cRY2fvIRdM2Zi8QpIDKZv8xrzWEgZs0HSOm+wTOE9t9SUpX7rGyUVcavOptVPrPc7+SepgaleAbTsaHp6CGfK8p39We8/4u9OustDgcmvxMcTUchCuB8uEUAMI5fglENRfXP7GR+hEYkQ1G+buOopuHN5DQwzcM9jy7BlBk2Uj0UtwKemVTfS2axWLkzyoIDE5nFegaB5b5kMutbxzUbnst7lvk/tfIK5BXIK5BXIK9AXoG8Ah+jAvnD1McoXv6peQXyCuQVyCuQVyCvQF6BZgX6tn4mlay6rKnWVPw2lYqXrWwpkNIteAkwMhKhb38dwYXpuL5zJazDR6Ad+QCm58NKVGYchSdUAIcFIJraCW05AfDtCCb0CgCOQtoHqtxISYjVDFGT8UNgQZbLqSCMaDxgxgbCaogTu7bj5FPfx6KBCLMiF8WIjT8219liJBTSEWgEulSo0n5Th48UHxk+to6dwa5oBEOMMYxpU0j7TQ0pZSBWCqtoYfrsObhj4z24576HEScFDA978BrMWtVRLBdQKhUwOjqC4f5+eLVxym5RqbiiBukfuIC9e/dg889/BMMP0BYnmJNaWGmVscAso9sqImVOMrvtLBKVkLSGTsCkPQUwqfQzDIxoMQ7HY9geXMRRjMGdOQu3P/xVTJh7LSZOnIGyU8bAhTOYOrUbrmth7/s7sPmFf8eHv9qNkbFxIaxJowHdJhBM0O4nuNOYgPtL09EpVpxslmrwCJZoScrATYEnTWvoFCFS1FwDB4sJBpfMxfIv/hZauqfA9xoICQEI/G1XLKApJaYimKiU6hyLWXnSjFbZmn7EfEUNtqnDNpjNCRRTE/aRYzj3wx+hfPi4gBk70aGFCUIGGEsGYwzDcvDyxH5Yq64AYH5R2kBTecvOcqxTVajskwlemmuZEFGsGTMAzLXO7Fe3WMTQQIwXfrEHs4y12NA6FyNvvI1KdRQxgWZI1ZIB3WHGMSkjMD65Bx2f/jT8FctR1zVRMgoAFgWwvHOpq+TxWpY0rfnzJghWwEGpmpnnSeBAFTzJlVI4qX/miJJXMn0thD5VZ1SrUlnbtC5V+4TfjVbG/Fxlb8y9kqLs2rAJLB0N+97eiv/6l3+GC2fPikqcIOey8k62Woyk4KJu2Zg8ewG++OWvY9qkGSg5JYS+j/HhIcycMQFDx/djz7e/hzmnhjE9spRy0rBgsDEe+qIsDSxiGUNUkcyPFPW1ZeNM3MA71Qv4lXcB5wsphiLaojpyTWLJgpZpEMl2laEEUc+qjMam3TNVsrqp6kyQK+oryTVltq0Ft1yB7RRx++0b8PX//L9B1000ApVb7oVULCt1FlVyss+YUUoFdabeCjPIwD9XaurMEpbfj0MtNu2tEzA9WszJZXhFgQdme7alBga/+HW0jHiIwzoMUUnTghVwqCCn4nb+Alh33oR/3fLPWLW+hGUru6ClDTmLuIwJqpXomwDlCgCWNctzIctHJQSW7Fnx0k1B+2dlF17AS88fQL3/Onxx0e3of+4pFAcGUA5NxEGkLIc5mEOealoYLbXAvu9eVB68VxTAzBtObROxF7Ok0F0NYaAGcgTOXWXXm7lpqzzVTL2t8oFVnnVTMdyEakrVzddIS2tJpJUhDsJX09XhFBK88ssfYMs//iMeX7IMq6dMU5miQdMCPLPxziwqxDaYmeKmCd9vwOX+4E7itea5w9zmzCpb6faUojNNIsRULHsJksE6vItjopZMfaqoucd4JmdAWzcRxAEihGLtS6Wpv+AatN+/EenCazCkRZKlHtFyOqKNMG1uGYEQq1xmqn8jtRckK7k5JEJr6wCw5ZwKcbZvL17+/jdxU0cbri2WoDc4lKFBszk8o5TXAvJ8TzJX1Ymn7Gi5li3TQNHKfi9V1s9i/2tquDg+irOjVVyqB/BSG61dkzBl/R0olMro6p6ItvYJSGwbKBTA9NgC3RmCCI0XnkXjmU1oueTRs0LeR5Jw0IYewwF0y0S1rR3+Lavwo10/weJby1h9Szc0gypolVHNM07u7ZIbzgEGTaCprBHes5lnnA0I8PwiGDYtZd9/+EANu7f6eHjZ5+Hs2oFC3wlEVX7vmoBknjQ8u+gUUXdLwNJVaH38MQRTWlEN6pIBrDtFJLGvMnIlczYR14bmQA7XjmU5ct+jA4CCv+rcYuREyDx5sd4PxLraoE147MC2CfojOFYJNe88tr7xPHqcXgwMV7HihjXo6OqRoackpRU23Tci2DbPkxAvPv0zDJ69iA23P45JsyZDczXYDnBozy5senoz1t9+L1Zdfz0qLSb27H0d//2f/gbHPjoFLbbgJKTnLlraZuIbv/2/4JYbF8IYPoXhN7ai+s6HKJ4bglP1EfkxXJ6voTpDIzOFT5t1rgmCeLuMsfY2lNetRdfGOzDWVsDmN1/AgT37cd/dj6B7yjQMjxxDffgCBj7qw+CRQwjOnUKnlmDqhA7oVgGHzw/h8MVRlCdPx/Lb7sDcZavgtPfIwIFYzCd06CAA5v856MADhY4dygKc+zGiujazaudaEDtojuBwEIbnZ+ZswfXSHPjgOrwaAEtQuBg68AafSrQIAXDRsOAGHuwPXkd165tIjl2AUU/ghBoMRsHzvDUZwxEjMmwc04A3kjNIpoe466HrMGW6Ac2MLg/NBBEzyLn3lDsH7z8EwHwvTVvqpgKY62re7c/kPcv8n1p5BfIK5BXIK5BXIK9AXoGPUYH8YepjFC//1LwCeQXyCuQVyCuQVyCvQLMCBMAqgy1rMmd/oNSF/H0hMAJqXMNBLUrRP+jho4MN6KPzsbJ9OfT9h6Adfg+258NJLegpm8SJKICjoo5kWif0lcth3bheMoAbBGWxD11slEXiKA1YNoqbuYmiNsqsV5lRSqWIm9qoDtew5503cOL5H2LhWIJpaQEOvx5BE2JYsZYpEKluMmCntEykvXOCj/QQb3kX8U44iEsmlaNKeekxz9Si1WFFVHGdE7qwcPE1WHvLzZg2YzYKbgdsqwVBFGB4bBDVWhVB4ImaLPEbCGvjOH+qD8cO7Uff8aMYGOhHWBuFlqQoJAl6UmCeYWOJ3YIFdjs6Uhd6SqjInnQKm+CAUFinYo0N0Ez1YgL9RoCD/gDe08cRzJuHNZ/4IopTp2Py5OliZzrSfx5Tp03EmZMn8f1v/xOOfLgNRoNtfFqSRnDFTjuBlaSYFBjYaE/E7eVelNmktWhZHOFC1MAYgZDjiqorzDCmVIdW2paBs04KffVSLPr0F1Bo6xalIFVdVAqmhomAykLWn2rqTAVr6ibiMFKAlo1S+gMTLifMu0zhGhbaDBfRex/i7L/9GO19p2AFEZzUhBanYu1JMk6IQ2vcF7rPoWVtC9Z8cgGSZBRppuqivSdzAGEROluSK0iAwIY+1zGbsQGb+5JZqlSIhIwRs6P7Q7z81D4sKG4QADz0+psojY0gYTZzQutS2nUDFJIZto7qlIloefRRxKtWomHoqEd1hAbgpFQDpgIF2QQm8G3aUDdhMHeSUpllsFfgB9XCgVJGs6Msqk5WPlMqE2JRgSojEBkQFXFjtlfEvjwDrVStUZHL/F/bQORXcXTfB/j5T36I3dt/JY14Km4FjjWt3sV+3EJoOOicMQcPPv4lLFq8QuxNafsa1quYNqUXB/fuwhPf+3vUD+3DytTFrcVeTPMLSCINMRV7hJBUeXOQwbZkGECBW0IgU9TFp1IPu70B7K5exGk9RtWyMpVcqvJ/CcOaFsMEaJlcPKWSX9RdplglE5ASlIsSNgPAtKouVloxPjyCKVOm4Ru/9wdYecutiBMdxC9jNV/AGeFSQjUowY6lMoCVwwBBbSQgj1Xm11awncpXMV5G6how+DqzLFYOagjAiyO4HA6p+Rj5rd9D2zi/fu0KAKbTALOYuU+uWwxrwxp864W/w813tWPBtWVYJgcU+P40WUNic61RrUdY5oIK16bqVeUhK0WoWHhnylyXe9cwUasBr246hnh0BT6/6Dac++XP0DY6goJvIPYDAcAEd8JiTQvjtAa+jxbQd2NE5m8SBFyLHOTQQqR2Cq+ucnWv1ETZklO9SYjH+0cYKqjWtDdXvgvKOpvAhvCTry+bUZD9JTDacFAwHBg6B2waePY/vosd//YD/MayVbi+ZzI0KrQ9wrcsIJb/M5QKuDlgQbthDrgYtPDn1ZP1zcEUK8vNVYpB8liq/bg2uQ/oXpCONlA7P4J4lNbzhgww6ZnCT+CtBgRpBJNS+pjKRBteZwfMG5bCvXsdwpm9qDPyIFTODRxI4HtmFjHPQQJQAk4xpuf9TQYPCEdDOfOLhRJ8xhcc34utP/4uVpUKWNXeCdP3RU2v8yuGgXwdgeuZQlZYF62TDQthQJqlQRdr6BRalErdLINDKykaUR2BoWO4EaF/tIFz/cM4zbPHsFCstKN74jS0TOrFhFkz0T15Eno6OkEPgtpzz6Lx4ma0DzO7PlLXmPvAIDBVALjRNQHBulX413d+iJV3tuOGtd1KJUsHjizjXHg1IwgErFqSC8u1wWEdXo5Go3H5nObvO64t73XPB0P49dsJPr/ma/BeewX20aOwoiJEG01L4YQuD1Ssp2i4JZgrb0Lr459BtbuIBhXAPOsMG3HkiQKYjhu6wSEdlancvBeIBXFMGEmbYeVEIoM5jBPgEJPWgM71qdmIQkJdX9Tx3Je2Q6vnECdP9+GX3/ouuiZOw4OPfA6Vtm6JVKBim/ESGu+VcsYXMT54Gk/++3fR1TEV6+58GG3d3UjScWx95SlcOFXFg488hom93WKh/Ob2F/Cd7/13XDx/CVpoob2lG5Mnz0AcmvjUJz6NdbfcjIIRoH5sP/q3bYe/6wO0XhpCKUgQ+coGWzKuNUJgxj0YsJjPHvtIWzsR9/Zg4vpbYdywFpe0fvzdv/yNnPmT7A4UxkfECryo6eg0DbSmIXoKJiqOjtS0MBgCH400cLoW4FysY971a7Hmvk8hKraiQXjLOhOcJ5EMQlA5zhgP2Xu8nSW0jq/LucL7IEG8ynnn+cSzPhvcyoZceL14L71y3TJ3DHnOIHDmKB2fGUyxZi8S7ter0Ha+jNqbb8E4OQS9nqAQ6rBinm+Ab4Sw9RSBYeNwHOGN9ByMOQnupgX0RLolRCoOQtcQyprg0lXKZDlPeP/M7lnNe7scrQTA65/Oe5b5P7XyCuQVyCuQVyCvQF6BvAIfowL5w9THKF7+qXkF8grkFcgrkFcgr0BegWYFjm5+NBUl1eXMRgWCFYZUYFgablTxJAZ8zcDgkI8+AuDxa7C6+3poew8gPbgbdr0BK6Yyx0BCJQYhnJsg7O2AvmIp3Js3CAAOqA5LQiSiDlIKYNVYu6JupGqXTUFyKoE9mg47NTE21sCeXdtw4Jl/wcRzY+jwUlGTit10EsIIE7gB0B7F6CiV0eEUUYgIHjScMUK8HQ5im38J5whY5HUyQxDo7JqDSRMXYc78ZZg5ewbq/jB6p3dh0ZJrkcYmzp0dwmhtFKkRibJsvPr/sveeUXZe5dn/7+nnnDnTZ6QZzWhkdcmqlizJkiz3bowxuGIbY4gDJLS8IZD8k/WyAkkIi7BC6BDAgAHj3rtxk21ZbsjqvffpM6c9/b/uvc+xeD/76xkvYSNNOed+9t7Po/t3X9c1xoljRzl+cD/7tm7l6J7dVEaHMZNQobqKUpla2GFIYxLSnaQssBo402ljutuO52SpSL6lEdEoDcnUIrFsZftpiyo4jgmdlJKbMhAVWZ/1GZ47i8WX3IA5oYNuyRKNIspjw0yd2svbb7zFz77/ffr3b8atBEq1Wkx8snJtg5Amy6E3crkk083qhh4FwkatkGK5xM6xQfrtBKu5CcvzFOjyVT6kozIERV3t5zNMufh8pl75UXAalIrSslOc2FHwvRIHGjQb2s5RLFBlHQiM0el+AkdjHE8lRCuwIQC7EZfojbc5dvcf6Tx0FIpl3EQ05CaBKzSxGuRs2TzRfpTsyiyrr56LaRYIK6LIEghgKXvRMK3gSqCtAJy/sHqurW2VYSnWkJ6n1GmG6zE4EPPMQ1s5veESzmuewegzL5AZGlRNfceQzEib2EwU5DTMhOLkSTR+5COEZ60gyrgUw7KyBrYjWw0ZiK10rQEszeowCMjmcu9nGcrPr6lbVfapsn3WKjPlxK5sQ08piMV+2JZ8SrFe1ZMBCv7Vms0KmFYBsNqnYgVrpYTlAi888wRPPXo/B3Zvx4wDPPm8RLKHteWpgKnQSnDcHO1dU7nm5k8zb+lKBSEndLRyeP8u5kyfQjha5Lvf+job//wSpj/EnMTmnKidNZkpNGZaKCnr75CsQBmnQXRVStUoe0vBLrHtlSmAfAM7K2NsCEdZX+xnX1JRaveara8AYFF7y3kkIF2GEQT2JaIuljdvC7BVBwKO7HexoI5j3GyWjoldSvVeGR1XZ0lXbx93fP7LnHvJZSrztBzEekgAyY/1de6v5EfLKSC1lwZ/KApyE88VW1pRDUp2pyjlRa3tEbsGie9jxwmBOCaIyiyTUUq2rG3ijIwz/tmv0lYMCcICRizjHAKs5ZolJF6GZMlS7ItX8aPH/ouzLmpkwcJmkrikzicBShWBbMIICdUgg+tm318vsnZkkEHZ5ouS3rIVtPL9Ctlslny+keHhiKef2IFROoubF1/E0AP34B0/gVsW2wVRAIpUTvsHy8jGSDZP9iMfpvGaDzHiyhqLKUYhDW4DYVzGp0LGbdQK+qrlqgK6cq2iRA0nuK6AG62gFHAn+0uGGkT9qP5bcpOVel1gsFavSharsugXq1psXLHTdQOeeui3vPbrX3Hz/DM4o7VD5SgHoc7/rMFlAfkCWeUayu+XKxVlUdwgilk12KAjDRL5eSINlHxyNfSREgU+RpTgZXIa5BRD0uEy5ePD2OUUNzRVnaoSYHDEPSJWjgySWZ0TAGwa9E9oIrjgTCZ+6FKSbBtxxSDOiLV2qPZjTXmszpmq6lJdYxnckJzwRGz2hSA5SIC0kRR48+G7GXn9dRbnG+lublbq3bw47Mc6X1mGFaJEai9QWa6eqc47OWPk5wV2Ru0PR9ZbFOCm4iCQEKW+SI0pSxa2mcGPYcSxGCqUGC2FnBwqcrIcUJL1ZFmcMW8eaxYvwdjwLuWX1tFdtnDUgITsZ4fYFBPtUAH2cGI30fkr+MmLP2PpRS2sPLeLIBpX10zOfMkrllMpiisKrtpOhnKpoNevDGAkMDY29v8MzNjiIuC6bN44ypb1Jret+RzFpx/H27MHKh5WWlZMkVSfAYlrUJJ9smgZjTdeTzS5lVDu635ILLbPyACJPHPIUE2I5elM65ryWNu46/WkLPmrFr7yXv0gwcmIf0hEGnokoY3tFjEsAfwubs7EsrOq7p/+0MUsO+tcPnH735Bv6SQUFbSAc7GDt8UtQASwjXhGQGloD3ff/WsWnvFRlqxYw8DgXp55/A/M6DuDiy67gkzeIgrL/PHhu7jv/rsY6x9gUscUPnT19aw4azVrX1rLhOaJLFt1Afl8lrxdId27m5GnnyV6ewNe/7BS7MsMjjzqSG656dq4qafqUvIiymlGRXTQ003HxR/BWzOdnzz8Q5595G7OaOrl3K5ZdLp5HNOi2cvgxSVyRoARltSeKqY2vpNn1M7y+rFBBslw6cdvo3P2PHzTxI/EqlsGahK1F2MVeWGrvG2V8euIg0eRilhku5In7unnQFOeIRxMWbvq3NGDODX3C1mH2m5e5+/K4Ix+YpBHHZ9IBiPkbHYcMpUKrH+SwosvYewfxPEN3ArYkdxHLCJXhsYSfGx2RCEvpkcxpidceu0CuieJwYWA7FifIaaF/xcKYBkkkeegU2NZOu9bu89bdQBc/2tWvQL1CtQrUK9AvQL1CtQr8AErUAfAH7CA9S+vV6BegXoF6hWoV6BegXoFpAK7X7xJa3z/wnJZwSVpMCs3YoEjAmmkuRXjxxmGBmMO7BrHrcxhQc+5eNsPk772Cm5hGCPUyj1ptotFY+BF+N0Z4vkzya+5nPC0eYy7OWWpaEWiDNG2hPIztAWkqCxqamSNDsVKU1nDVu2cBco5ppg964y+Wnaol/FUk3rk2GHeufcuzKdfYgEmHQJiY4sKJlvTAi+WD7M9GGXUcfDtFC8PU6b1MWfOGZhmlmNHj9A/cICe3l6u+ejNzJy1lKeefZYnHruHwugQi5eey+oLrqCz+zTaOyZx4uhJtr67kTfXPseWP7+MEY8QFwUmifAlJRIYDjQ4OSbnO/nQknM5d95y0l37iDZvwRodx6oE0mMkMkW1I4qrVNn1qsapNN9tC7+zheF5faRnLmTq2edxohhRqsRM7uvlzdf+xA+/8w0KJw+TCpCTtrtpY0tNrZQODJZZzVyV66PPbSRMUwacmK0NPsbF53PWjZ/Ey7QQpCl+Krl3UncLK7WU/bHY50qWn7JYFethlfuq/61zaDXIEyAkTWdphMaq06vVgqIE9iSrU65Xdb2JZWsuqFB+6jlKjzxF0+AIngJrYp0rij0PKxYVlw+5iIfahmhemWf1VQuwrZhAsl3xMcU/W5STMrCQaMtdWYM1y8ja61WvrwoYZU2ZtkFxxOXRezfT03YxV5x+HkP3PkKrgAbR71UtdmtQKczaFFqbaTxnDfY1V1LMN1MW+3RD6p0qRaHKKxTry2p+rFLqKfWfHmSQhnYs+ciiMDUF6mgLX62CSvBEtags2XXjWzIu5XsIP5WGtyfQROx4U1MpWFNTQxC55pYR41oGjVmXwZNH+M9v/l/ee+t1peQVMaAMcUjeZyBKYNnQhsHkuYu49fa/pve0GVhuBtdxKBZGmNzdyZ5tG/nfn/yQbRvfwwoFKOks1iA28BoaOWfF2fzdbX9Nee1bFNa+RcvQOHalrOxv1XEi2aXaPFnCSrUC23UpuxYDRsDO0hCvjp9gOxXGcq5GBUmq1qysfbHALTmiarbJ2Bl6+04j39zOwcNHcb0s3/yPbzB9/ly++ZW/40/PPYUlSmQ5Tb2EAAAgAElEQVSxGVV5z1phmG1sZdb8xdz2mb9lyvTZpLZLqVxRqkOByBoEnbI2FlCoYqQFqEnWrMqLFgAmYA1SgbQCnmW4wjHIJC5GaiPfKnvsAGN/+zWyFVFDQ+jIuoxxY7F/9vAzTaQXrsC4dBE/+eW/cM4FbSxY3KEsamWVKNSgLItFPF1WdsQy3KAirqvW3zX4r/dQVU1uaStg1xQrZIsHH9uCGZ/DJ8+/hiN3303bpn2Ygamuh9hSC3yR9xe5NqMZj+zSZTT/1S2MNjUSOjZ+VFSW+AJVJKlWZeqm2nZVgIu2OxUCp9e7UuLKOpRzoqpw18DyVLSAKCy1xblkwGrlu7buNnDDBEcs4XMmR4/u5cFvf4v5YcgFU3qxLJ9Ecgek9lWFscA6GYoQ8KnU/JIDHYf0Dw9wvH8AP44phSHDpYKyolVW3ZYMEelBIjUUJLm0jljvNtJge2SDmLS/RGPFU8MyMlxjpp5SFku+sLKxJ6KizjPtUGC6KeMTmmDJmbRddhXlvokK2sqOljO/ZKpUZzLy+YlBUVTxsV4b4k4hACoQK+rqAJYlsQSiTw2LRMUxwvExxo8fY+jgAY7v20MyNozjl2mQgQPDwhOIX/HV/mpwM7RYHs2ZHFnXUevVSES9GOFlPZ0VHCfqPhpVfAWrlT5foLao/WX4KJU82ki9t8LAMNbBIdpLGQzfxQzLxF4grvhYYR7LCojsPP6M2fgfXc7PH/oOy1fnWb2mS71+Uc/KSS7iU8X0bH12KKV06Cvbelnrcm3E5l7qobK2ba2ulJvnto1FNr5h87Er/wZ77bPY69/BGhJnglipnyUeIBR1ZpoldLOUp/XQduv1hNOmMmpDReVMGyrvVYaYJHXBVh74+nnj1DrWamA5E1XWsrK6TrRbgCLNevhG1q2yAK7e75S9vQB6R7KMbf7j/7uNNStv4KzzLyIRt4vYxTALVIKKGiDxlLNDyPhokb17DnD82BG6J3Yxc1YX99//e7L2adx40220tnmYTpl1ov796XcZOh5x601f5WM3XIeRNRgqHeO9TW+w9c9HueLCK2jraObYiSMM7TtC8fBBug2L3NETZHftJnuyH1dFCBioVAM568RqXw2/iVOLChdX9yffgyBv47XnaW5topQN2dl/hEMjoxw+PqAy27tyTUxp66S3q4OMJwM0cj+L8bHYN+7zxpEhgp5pnHvjLfTMnq2s5oOKKLxlr9vqWU6Gg/Sznoa6ym5fnsUkk1ruaTVb/mpEgraO12eWnD81BbCCw/JPahAYEYYjyl5b7ddUzn7XJj90iOLLDxOt20DmSBEqAbnAU8M7FVM7YmQSg0LO4zWzxOvJMK2TY665dh6dp8n3iZTqXj1d6EdNtY/UvUxKp9wgdLyAXj96LclrPf2SJ+o9y/pfs+oVqFegXoF6BeoVqFegXoEPUIH6w9QHKF79S+sVqFegXoF6BeoVqFegXoFaBXa9cAoA12ygVVNOml2iaKyCLGUDrbQQDQwNRRzcNY5VnsMZ0y8jt/s4wUvPYw2dwBaFl6I/0vB3CNyYSqdLPHcqDWdfjDFnKWOZvGrY26qxJt9TmrLyiqRx9pePeacUyAJhpHldgzWuKMoUFNC2vvKP43qq0VgaGmTzYw8x9NBjLA5TJqWiorIIUoN9lHm1fJR3/SGGLIuKCFIkEE6i9cTnV2COY+J5Md3d3SxcuIJ8Yzdr173B/r2byeQsZs1dwDkXXcnU6Yvo6ZmDSY7tm7awacPrvPDsgwz078MpFlW2nMhSIvnejoedaWTpopVcfdFHOHPOUjLHByk++QTBhq1kCmOQ+MSS4xgnKgdXwKFk6wpIlYZmlMsyOiFPdtViOi44h6GmFgYig0mTennl6cf5+ff+k8rQSdX4l3oIIFf1dVJ6UptzvE4uynXTYXqqkX/CidkxwaLrxo8x87zLiZOMUvJGqfzS+aWW5EmaOr9RsjqliX+qQV5VpVUzpLWdsWQdZsjlGlTzXECRKCrlWom9rqwplc8rYMSyaPMDhh54jPCZF2gaKWAru99IK78lTVbgme2TZCMe6hii5awGVlx+OhkXgjilLFa7ClZp+2SFHEVppKyU9VBBTbGo1km1OSvq7NRMGR00efzB7UyZcDlXnHUVg7/5I/nNW0hFLSyZxtVsVQEGgVhAN+fxli8l99GrGW1tx1cgQquEJNdZARZlMSpKWw3I5f0KeJKsX6mHKE6Vik/UuKISk9zLKgSSrxcQohiIKMGrsD1USktXQSxpQAs8FoDkV9WRqhkf+mRdUQWKOjThe9/+Dx6+9w84UhUFouU9C3jSmcwyePG1b/wXPZOn0NTcpvbPYP9xZk3t4/CBPXz3W99kz85tSnWYBKGyETfDFCeTJ803cf3tn+LKCy6meaxCuH4jg8++QsvoGJmir7OGw0CtXUtsv+XNyttSan3RgMeUkpD3knGeGzvCNtOn2CDK25CMKdnRkGQ9xoFsJs9ZZ57FZ770ZcRW/Onnn1dwVlSk06ZM5s7//Qm7t20mIza9iQBjCQcWmORgOh65pg6uu/V2PvTR6/FlwEStATk7JNMxfN+SW2ou9tV6Del1U7PrllNJzM3F7jxUsEiseSs02KKGN/HslOzB3RS+9C/kfBRw9y2x7hZ1uKEAcKWpHfPSs7EunMePf/5PCgDPX9Su8lQV5Bfb9rBqj2vpPFrh5vKaaqpxWQOlUlmt7draUCenWJ2LEr9i8tAjm4ijNdxx1c2cuP8+mt7YSjZ2iGRviV21AipQNmFUVIELF9P+6VsodE+kZJkUSqPi1KrODzNxFOASJaNSslbXsN5fYtWqIbDK3pa9Uh1yULm3Sqkqww62+nO5ZrIKM5kssViy26LAszEqCY4MP2RMYqPEO088yO6HHuCqmTPo9EyicqiAi7xnlS2sBHmipNVW6gr4i9W0uBAopa9YJWtgJPtGQS/bZLxSoX94iFJYohwUKfslAt8gLgekhRK92XYWTZpLLoiIhoZxInETEMt6sf42MCQfWc5j16USRThuQpx1GG/pxDljOW2XXwQz+xgXe13LxjdhPPTJmBaueKMrBmbgpykiyPYsD0POeSXKlvNB3g9kXFMNA8lQQUUGQKyENAgpDgwyfPy4cnQYOnGS4sgofqnE6PAQfnGMyoGt5EOfuZN6mdbSTpuAbFG1y5yUBX7oK3t/ubnLIIgQrDSK8SxHwU4BlfIh0evRcIHw8DD2SIoRyBhAQmQHJJKHKypcK8D3monmL4RrV/CDu77JmSuynHthH3FUJKjoGAI5Z0TJ74jqVo6AUKC4KEK1lbfAVBloEQt4uUcoxb+sLcdmx5YyG163uO7qL9P03joqf3qJzKCDGQucl+EoubaSJZwl8jIMTexg4s3XkcybzXjGUTbHsmbk2sl8kMRSCAVV9zVxVfiLYSYZYKoNwdWejRyV2asHHmrKYMnPtRyxFq/mkFs6K1x+zt0//zfmzLqAxStXafgcShb0KJacd6mpcsCHhvp58423KI6FrF55PlOmdHD8xFZ+85tfsmThFVx++eU0NLoUSie589ff4dmnH8cIG7n5xs9z9UdvwGlyqSSjbN72Lu++sYXli1cxNjrE9u0bScomU3oncHLvAVb0zWdKZZDC+pdxjx7DLYo1elYNdhEHZCUbWIaVBFTL0IKsZ8sgtCLMvEemPc9uf4D1Jw+yr1gijC0WTprGop7JdDVmMTMo+G6ECXYi93OXkp2yeaifFw8cpWvlhVx4/Sdo6ZioIh/kWaAijgFiIq5KrwfDZOBHQHANqqvBJ1mYan3oa6TzfjWcr0WEyO/L2S3PgWkktvUxpufgmS6xKL/TlOasS+bYXkaff5D07S1kj5Uxg4hcpK3/A1NnEzuJyUjOYZ1R4vV4gPbT4IbrF9FxmgwxBMrKXCCwOBaIOlxZzCunfhmy0M9nsm4F/mrrcAHbcPolj9d7lvW/atUrUK9AvQL1CtQrUK9AvQIfoAL1h6kPULz6l9YrUK9AvQL1CtQrUK9AvQK1Cux8/qZUQTFlw6x8mLXqV0HVKlytWtNK0ytMMgwOhBzYPY4bL2DxzCvI7e2n8sKzWP1HcYMQU0FZceI1CZ2IoN0jntmHt2INzqKVjOVEaRq/D4ClGXwKAGt+rBr7VdWHfk1aGaQs/6SJqFTB0hCUprmAAQdb7B4Ni/LoCAdfe4Xdd/2BuWNF5loZ7EBgQMoJK+SN0nFerZzkmJHiW2JpqdWqAuN0vqhkWUZkszlsu5FyxaJYkRy4AC+X0tnVxqpzzmXJmecxsXMWEzun0n/iBFs3vc2ra59hw5/XY40fVxBIKd1cD6exmRnzz2DB4rNYMGcp3e2TmZQk5HZvp/zUC8TbtuEERdWklveRRhr0iYWuLfaxmESOTdjokvS24S1bjLVsCdG0aVjZRh67+25+/4sf4VdGsEQpl5g6XllAlZUyPXG5JNvFWQ0TyaeWavwesiP2TG1jzqc+SeushaSxZAOKVadkXYrNsFBMUcHoZq18zxoQUyodUZ5W7Q5r+XyirKz4obI9zmezah3Y6lpCLLmYKtdZcghtMoZJ88goJ35/H+arb9JYKCt1lyiEVLZeIjolm9gJiDIh97WepOWsPKuuPJ2cgKE4xZfXKwBY2T4LtNOZtn8Je2s2kjUbWWkc25KDasPxoyGP3b+NBbNu4uJzPkb/L35D7r2NOH6s1JIqqlAWhSU1g1JTDubPo+2Gayn29FAUKJZEhGLpKqpcBZ+0Xa4WRxtK4abgtCgnBUwqlZAIryylvqrVVGVQVocZ1ExENQ9YPi9QdrdacaTgviWTAmKZLEBdGtGhApKNOZdMg0NpfITvfOP/8sJTTygrTCEgUpfEsIjE7jhNyGSzfO/nf1Cqq6amRsZGRunubKNYGOaXP/hvXnnxOYw0wlcK5ISc7YIvi8Kjo28a//hv/0Fimcxo7yAn2eBP/4ng9bdpONhPo9QvCignPo5tYgmBUZtLzgVRbeks6NGMxbrSAGtLJ9llVvA9R9kCBwKLvQYMN8uqs8/j9r/6a/LNzezat4dJk3tpyGX58Y++zzNPPKIyuD1Raio7TrHLVsVT4DQ2bPKtndz+uS9y6VXXMFIsKwgu10A+R/JT1ZqsKv+U2lYcBhy9hrRiO1HXztEyQGJDLKjl7AlxUxluMGnMWBhb/kz5H75JTmyExSba0vagYqMemhnKE7to+OhlxEv7+OGP/p7zL+5k/sI2DAEpmJQqJQ2AJcfZERCY1cJp2f0KfmhrUcliPQVFNMxWKjrLIApsHn10K+OF5dxx46cZfuxhsi+8TaZi4Ae+EDgaZBBAWQablHMewdTpTPjEjZRnTWfcETv1irKKFsWgWLprKKdtp5XttijIlXJPAJm+b8gaktcQRhqoqxxsz9GAXQZalE10DRpbpIGGqYEMh0RahZfL2Ig/6/DezTzwzX9lWrnEimlT6WhsUc4C8iEgKAwidX5UzQU0/FZrvKpSlmtb3YACh2RPqjxfsf8WAOZBZPjawSARi+qQsFKh0crSZDSRnBiA/kEYj0nUQnQwYhNL6ifCTsm2V/AyUA4P5FoZybWRXbmM/JXnEvW0U5BBgUQMcHWQuuUHCqImorKUPHHTIyn7HD96XCn5u3p7lI21GIpXCiVCsXBuzCiVpvy5ur5i4Z7K3pEbcUAwXmDoxDHGhwcpj42wa8PLrH/2SXJ+xLyuXuZ0dtGW8chYBq5rYXu2+qVgm+Qfq0h2OWe1MljgPWGEFaYwVsY/2A9jKUZo4UoWsqHtdS1yWHZEKduKvXIV/hUL+dGvvs7iJQ5rzu+BuKwUwHJvCKvqSVtycNUqlyxosQOWoSZDryt1TQMs2b2O2L9LjqvJ1vcKvPeGy43Xfo2mnX9m9PEnaBywcOQ+ou4TAhRFDZwhcjMMtrfQef1H8VYsY9gzGIsr6ixwDTn3BHjKsE2FOBbHCnleqA5RVJ8vZJ+Lal1/6IxxbQstma7y+aIADpWtdaRU8PosrwHgB+78b+affhGzzziD0AyQCHsovZ/tvXvXdvbs3alyfOfNOZOuzi4ct8JLrzzCSy+8wLXXfJYzzliMl03ZuGUdP//f77Bjyw5sGrntls9z9TU3KwBcjsfYf2gPjz74CMG4QVNDM/MWzqKvr4/tW99h6PgoV55zLT2NMLz2cUrrX8c5MIxZdNRgk2Rle2K+IrnAsjUEAsv7FKAu+95KyTRk8Ztz7EsrvHX0AK3tnSydMo2ujIvnGIwYFUZFSV5KaLHzapgrsWOGrYiX9x5gb5rlols+w+ylZ2HZLr4Mjtg2RV+GV7TyVz8zyFCU5LHrYZKa+lcp++W+VjNYlnWvBlCqluryrJbIkIwAflmbiVJdizNMLWe82TZwD2xj5NmHMTfuJnuijBnFZCNxVkgJTe1iINnc/Rmb1+ICb6VDTJiacu11C+mYnGI6KbFknMdi5V11tpCvqt7b5ZyX+70MENYAdc2uev5lT9Z7lvW/atUrUK9AvQL1CtQrUK9AvQIfoAL1h6kPULz6l9YrUK9AvQL1CtQrUK9AvQK1Cux47kYFgJUVs1JaaKtapXyS/64+dUlDXyxkoyTL0GDA/t0FzGQ+i+dcRcP+IUrPPYV5/BAZv4IdaTs8sf8LnZioNQPTe8gsX4WzZBVjTZ340uyLJM9SNCFVO0Cx9rSlQazBwim1hwDZmmJHW5hK412+Vr9enfErGXKO4+EXivRv2MCWP/yO3kNHWZDYWvGSGIxaCe+UT/C8f5xDRkxFGvECGasZtcrGVFSLpig5RLKVxbQbCBOBUhFOFjINKXNOn845Z1/EtKkLmdQ1nXyukc2bNrB167s8/dQTjBzaoAxURTebbW5hyqzTWbpyDT190+nq6MGzMnSIheyR/Zx44FGad+6mrVAS2SiR4RIbrurQChRwRTdjmJSlOZ0zSLMW5mmTsVYsxbv0IkLX4+7f/pYH7vkdxXhccAW2NLkFXootrpkwL/K4sqGXRfkOPCxKDuw0Qw7Pm8GSO+6goXuqUrqNhiXSOFBqUwyLRCwvBQgrtVit6a2VfirrstqQ1XbF+s9l0YjqS6wYE4Ga0k63tC2irAv5PFEFN1oWuf2HOfb7e3De3kSjZPoaKXHki/ZZvR7xqIy9mDSfcF9bP+2rm1h9+enYBAShNKslP9dQr1MBKmVLqxv1qrFctYjVkEo3fvXrkNefMjxo8tA9W5g/62YuvuRGBu68C+eNt3ALPpYofuR7Vq2LBej5jVkqp53GxJtvIJozl1HJHZS8WKNqfY6B75ffhwaybmvKMsmXVTVSiij5fBPX06p1+ZAMVTULIRaxtlZ9ynWQrxf1nryfhmxWgUs/kPftVJvO0giPyWccPEtU0CFPPHQfP/vB/+CPjynLWYH5puUSm7bK4HZyWSafNoWv/PN/0t7awuDJE3R1tiqQ/Msf/g8vPvskRBUFROTzlZltGOPKfkk9zr3kKu748lc4PjLEnJnTVMaw0z9A+eV1jD+7juy+Y+SCQCvKlCeutoCW/aUyvQX+xAI+bYYcg3eDEdZV+tkeFyjlMpRSi0yujeXLz+azf/slWru7WP/mm5w2Ywot7a0cOXyAbVs2cs/vfsORvXsgKOMJJJNMVdWcl58lSmeL5gmT+NrXv8ni5aspRwl+pFV9cj0ELEpd5VcQBkoFLaiqpjbVfyZZwwmuIWBK1H86t9zzxJo6S+RH5FIf853XCf/tJzTEopIPqYiptZHi2RnKhsPopG4m3HotY1Ma+dlP/oELL53IvPnNOjdcIH8kWa6Ce2UN+LhuTg20hKFftT211fWuVCpK368tlTUYVsDaTIhCi0cf2s5IYRmf+fQXqLzwDDz0J6yhkoZXtkle9lVqENopftZlpLOTnls/TrhsCYNmQqVSQnJYRaZpxgIgbXUmKuW+AsA6S1mfu3o4REOXU7bwaq8h36tCLptToEepMUUZ64c4cn7LmeJlsWTQI5b9KcClwrHNb/HQf/47Z7W0Mq+zgxYno36GfH2hUGBsvEBLS6sCckp5Z5lYkdhbC1CUgQU9wOKKhFYArqw7URBnMqq2ypw4FbWwTKc04icRpUTUog6ZNEPx8BGKBw/R4Ns0hCZGJPceF1uuk1hhmzaRIWp6UZNKlrQLmRbGW1vIX7CChivOYayrnSAWNb+2nXcMyBopgRUSJyH+0Dgb1r/Jexs30N7VweVXXUFYGOfYjp2MHj/O6NgoxTTANbPksk00d0xg7qJF9EyZrBScm95cx5/XvszwoYPEhXHiShk/KRJWSuQSg2ySMqGhESv0yXsujbkMvd1d9HR3qRxpV+7l6h4v70+7Msg6z4izQDEiHSoQHB7A8k1iP8WU/ZIxiZSTga0A8Ei+g8ZLLmF0zVR+8KOvsvrsZlau6cJIKkph7Mv+F6twuY8JAE5lSEHuK3KURFiuowZCZDDIkWtZVXsqOGykbPrzGDvea+b66/6ZzM53GX3sMVpPpBiVEqlETcj1NhPM1CXJZRlsbqTtiivInr+GwYxJwZRz0SSJZDBIvqfAYrnTyx1S1qLsLbkekR4IUgeVVvbWhhVk+EfWjrw4FWsg0FHttVNqVPk+Ur/f/vDbXHbpJ5k4tQ/DizDEejnxGRod5Z33NlIpF5k5czp9vTNoynWSzZgE0SB33vljBk4OccenvsLkyZMolI5xzwO/4JlnHmV0oIxt5PjQ5ddy6ye+gN0oALiAH/m89MIzjA+ELF2ymgmT2igUjvPEY/dy+qwzWLb0cnKOSX78EINrn6H4+ju4R0owUlSZ0uKYIY83sjdkp8rZ7stAQ9ZV+1sNAeSbqLTm2DV6lN7pvfS0NOPIM5ORsHXwONv3HaY07DOttYszZvaRa3AoW7C/UOSF7XspNnay+KIrWHLexeQ6JlCIU3WfFKNz+RC1b80CXZ4lpI6yBmvnmrxH+VBnnEoF0Q4xcs1qZ54AYFPcOsRCmkQNTig3GNuh1Uxxdr/H8NOPYm3dj9dfUeeMF8lak2gOyRZ3iEybwza8Go+x0RhjwpSIj1wzh0lTXQxbZ5DL/JLKAPZ9NaQlZ49K+5V7uTzB6sksdU7r81AsoB+r9yzrf9WqV6BegXoF6hWoV6BegXoFPkAF6g9TH6B49S+tV6BegXoF6hWoV6BegXoFahXY8fyNqTQ2BQDXrOu0AliaWNrOWTf5db5mGLkMDvoc2FfCTBcxb/ZVTBwMGX7iYTi4h0yxiKfyRk0iscZ1IVaq1U6sMxaTXXku4x29lAzJg4003LAEHuqQNZ3Np5XHNWVeVUCq1U/ScxNVkTRzldKr2hhMpMns4ToeUdlndNduNt//R3IbNnImLg2BauErm8JNwSBPlg+zK/apKNCmc4ilmZyIAkbeu6ApO0tL+0Rmnr6IIHHYf3CAltZOorhIHI8x9/RpLF60iO4JpzF9yjxOHOtn08Y/8/LLT7PhzScw8MjlWpl5+kLOXLmanr7T6O6aqCwsc7bDkb27WPf4g5jbdrDUT1hEhpZIsvkyhIaj8pDFdtYRKXECFcmgzEgTO8FuaMSeMhXn7OWk82fzuwf+yINPPUKRsmruOlWVn4AqwR6rjBY+3NhHj5VVzcshK2GzFVE5bzWLPn4LudYuiSekbIUkoV9tekujXLVqtdKtqoZV60EF4GlVjlZrSy9ZAyD5t6irxNpUwJ/KDVZqLQH5kkNr4lkW2Sgmt2s3x++6h4Yd+8gIrFGqZ7FfjrQFLRa+E5E2wQOt/TQty3LWpbPJ2qIAElWfNPADTIELrkMkzVqxKlYq21qTXuCVwNLa6xX7WFnbMaMjLg/dv5V5M2/mwktvpPTIYxSffIb8mK/sqFUWMyahZSjLyLgxw/jEiUy84XrSpUsYFPWlZVIMSwpuaWtagQxi/ezoTOQqvBIQpNe1VkgKcJBfkp9ay0UVJZwsQLlGupEsjWc9oCHrXhr2Ks9T/Vx5T+DapmrMuzaUx4ZZ++Kz3Hv3XRw/dEDl6doq+9fVqlo3g5HJsGzVSi674nJmzF9OaWyYlsYcnhHzq5/+iGcef4SgXMAQUCBqPbFHjQQOOYSpidnYxk2f+QJnnnshYRAzrWcSVlTBTgKcwSEqj7xA6fl15AdHcByDKAxUDdX6UFp2XZ9Uzhmx1k0txiyDDeEIL/on2GaH+K1tLFm2hk//1edpaGxhy/Zt9E6eRFtnG0ePHVaq+PbWRr7+j19j87tvYQlQl7xdJ6OVeTWLWcsl3zaBL371n1l9wcWMlUMqQaRhb02ZXbN7VlmxNVW1hq1aBawtSsXcW1SCAj5lxYvy2rU9cQCnIS7hP/M4zs8fxBXL5zgkMLXdt7y/suUx0NdD3x23MNBm8suffI015zax+IwOBdrVuSc2u0I65GdZWs1ui6VpEirAK2tGW18rGbWCTtpyVCuYBaCGocMjj+xkvLiST9/xBcJ1LxLf9yTuiXFGR0dpasiSDwwMR5n6UvFMxlrbaPvIhzHOO5vRxhy+X1GgRvae7Cu1fm1t/S65yUo9J/VTylStolTQXVTUcXTKcl3gnlrzWhmv4YiuaRIHCtY6ToN48Ks9YTkxGavMq/fdxYHnnuWSmTNoty1yfnUYiJRiuczJ/gHGi0VcUSNmsrS0teBZLl4qNRAlsAyP6KEhpbJXdsEQiAJYbG8FdoU+o4UxBsdDBvwCw3GJsbBCIvB+bBi7VGBqrlM5JrSWXZzYI0orCvpKLroZaRV57ERqT6RmhsC1CTpayVywkvyHLmC0sZGgkiqrZ1G0yj0rCivs3LGVbVs247kWp/V2s/7lP9EQBeRLZfJBQLNS+sZUwgrDhSJj8notByPfyIIli4n9Mvs3v8dEx6E7kyWfpGRl0ESAqlhLy/BNIutHDyCoQak0Jeu5uAIrlY224DI5Z8Q2Xdvtyjp3UwtrzCc+NkQ4WMQODEwhhXKJjYRIhroiQ4Gxkc4eJl77MQYXtvPjH/1XXOIAACAASURBVH2VpUtdzjm/lzgs4liust4WYKrOfCshCeWbmDJXpK6HbFL5HHWvkPuIoPlq7rp4YG/bXGTDmy433vRN2gf2c+j3d9GydxzLL6m8awG7cqLI4JcvFt/NTWRWnk3Lhy9nvLOJYXmPcj+RM0vuBXKvSANs0xOxuHZhUHm++h4mg2ja8ll+6fudVv5qMKnOFRlikPgA+TMByGoYQp5JEu6/86d85CN/TX5CK4YbUh4eYP+uXWzdsZtsYxOnz59LZ/sEMpkGsm6WOCpx7Ph27rvnHubPXc7ll15Nvtljz743+fHPv83mTduIyjZW4rJsydl88Uv/Sr6jgQq+ynEvFYfxjCZyDW2UozHeXvcMh/Yf5tzzL2PipD6VYZ1NK2RGjzL02ssU1r6Lc/Akbqmi7sUyB2IGMdkgJROjYiF8W2InxAbcIDId4ryF1e6S725CQqeLZsrmI0d4Y8cOxgs+U9onsbB3MtPasmS8LIGMZpk2J0tFNp84yaHEpGXeUs6/7hYybZ3EMuAlQxPVLF89SKLzqLXC99TQVpTKEJce2dDnh9zPtSuDtuS2lXW4J0NY8vuirJdkBLmfpimdVkrlrZcYf+457N1HsAcrapDBjVQCsrZWN10qts0+K2VdXGBjNEjvdPjYtafT1WeRGKFyGpGXIZBanbcCqeV1y/OPPB+rYZZaxrke+JCPORc9Uu9Z1v+qVa9AvQL1CtQrUK9AvQL1CnyACtQfpj5A8epfWq9AvQL1CtQrUK9AvQL1CtQqsP2569JT1nUanClQpuiTtoTWdn3yf6UBl6O/v8je3QVsdxkL5l9D52DM6BOPEu/eSq4wTibWzTGx2IttyUm0YVIH5oLZZFefT7FnJgUro+xlVTBoFeJKo/YU/NUNQQ0NpOlWBRIKNkrHWqs4IwUYRDHpKtWRAAnJpSscPsLGR+4jefV1lkYGbZFFNjHxLdgRjfBU+QiboiIFW95XpJSCqQBgaQqKhsTIKCvapvY2Jk+bjtfQQXv7bKZOXaCsoI8d302lMkRzY5ZJ3ZM5c9EqcplGNm7YwOuvv8rTT96Jm2lizvylLF15NpNPm0praxOuKVa6KScP7uORe//Ivo3v0RJUWJhYLHebmWk2kzdFFecoa1QBuKGdYIhSUaCAG6kGumt5mJLFOqmbcEo3T+/ZxKMb1ykLRv36dUPbAVpSgwucTj7cOIUm3frkWMZgc96g/fqPMfvSKzGtnIJxRbNMGodKeZuajl4CRqTVkronXlX66YEBacIqoFOFwgpuVi11BYwJAFYgTUCium7gGqZSmmUrAenrrzHy8BPk9x3Dqkjepay/WME2yxBVGoTZFLvD497sEVpW5Fh92VxyTkKpFOLHZWxXoKtet9p+9tQAQW0N1WyWRVGrG8hSQ5PhIYsH7tvG/Dm3cuGHPk7pyacZeegxWod93FTbQEt0pFi+hkZAnHMotLXSfNXVZC86n0HJojagEJa1ekkyL6uyeVEUvg+AJeO3up5F+aRgrppfOAWq5TXpprIG6qJaUw1ysT8X+CKvW96bXBKBkKZFJptR1s+uGbPp3Td57MF72brxXcaGB8k40ugWFTYEIpLKNhKbDouWreDWT91OpiGH4+XI5xwasw73/uZXPPrAvRRGh5U9s7wWIdAK6Mu6CQLshiZyk6fwd//6LVKngZ6OLlrE4pyIwwd20z2xA2/9Jvb84m4mj5XJCmkRpXasB0kE2Ch1t3xrgVqS7RikYDuM2CmvBv28whiNq5Zx+1f+kdbOXt564226Jk6kr6+Xfft3K9A9ffY0Xnrqcb7/3e8wfPKEsrlOJA9ZFLrKmlWDc9nX2ZYOPvvlr3Dxhz7CeDlUALASaABcg/IKQlTfq7CfWiaz/L5cV7H/tAyt/lN7IBAbcQfXcnExaCiOMH7vH8g+tBZbFIcCgI0QU/I/EwPfyzO+aA49n7iBE9mQX/3oK5x7XjMLF7VjphqQq6xl7ees1OmyRGSUQwYcasMwtcxiUVJ6nqAP4Z0akBpGiB/YPP7UfvzgPD55++dg83rG7nqAphMFbbvsB+RiAWJyxUJ8UQG3d9Jw4QW4H76csbYmSsWiMFkFwwUCB34gcdPqQ98r9H1B4JhcP6lhbc8pW2X1WmS4ofb5WtGu1ffasjqKKziO2LfaxJFJaifk8xaVE/t5+LvfZnLgc2bPJFwSGgMBMLGCXmLlKz+9f3iYgaFBhkdH9L7CIOtlaWxsVLA6K/bztoWkDo9XfEphLMuQsVKZY37ISb+i8mNTqwEzn8Vtb2DPkYNMnz6LwaP7ObJjC33ZNi5q6OAsp4fmEQFOCRUKWsUaWNgSrCsWsdWxhsQBX9wVuifSfMUFZC9YSdLapt6frJ8dh/bz9htvUBgeYeqMaRw4foAp3e2Ehw5Q2LCRs7on0e6Z6h4hebFmEhEJ/MVkNDXZPzTChm3bVe2XzZvLrIkTyIkTQCnElrPZE+itnR+qU0wEidw3BHTJIIueKJF9HQvMFjBv2NWcaU9BLie1sMcCKvuOkYxUsEIDS2it/JI9YhlUYoH1MHbaTLpvuZkjvSk//p+/Z5kCwD1qPcu4hMBR+dmyT+RMj4NYn9OOgelqW+6KH6h7i8pUrd5HTLmnWBZbN43xznqH6274N7qDAQ78/je0bD2JWR5Xr8lMBCxrZw/fSKkIAD5zFc03XkuxM89QEijluTgfCKhLkhDxZbbRQ1/6jNW24WovVe389UrXzg81G//aelbPQ+pw0QNqsvdqwxnP3P9HrrjyNpWha9hlXn3+STa9vYnlq9Ywfe4ccg0NaihMbgW2OFcYKa+sfZTXXnmTm2/4HKeffjpepsxTz/2e3/7+Fxw7Mix+4woAL120mi9/+Rs0dzVTTioUyrJ/wDMbVO0OHNnOk48/yvzTV7P0zDMx3SJJ5KjBn0ZicoNHOPnaS4y+8iaZIwPYfiRLF1OcDUQ9H4n63sWXHGDZ5+LeIee0l2I12eQnd1DJe2we6Of1nTs5NjzC9J5ezpo9h0kNGTKG2KNniSI5DaV8ISUn5d2TQ7w5WGLp1R9n4dkXEMlwgnvqOUJqqEBu9Z+/zDWPRG2v3Bxk4EU/d2jbeX3tFLxXBu2yByXKQ26oMvRgKiv11rDEyItPUHnlVXJHhrHHJZ4EzEjWjrg5CAR2KXkeO4h5PRxlazTElJlw3bXz6J4iz1CRcn+Q+61ywVDrQgax5JyTGAPZW7Ld9P2t9iwt/5578aP1nmX9r1r1CtQrUK9AvQL1CtQrUK/AB6hA/WHqAxSv/qX1CtQrUK9AvQL1CtQrUK9ArQI7/3R9WrPFPWUBLR2tqh20glY6E1h4lGQmDgyU2LOngOksY+EZ19M1ZlB8+kkqm98hPz6GF2h4FJgBiYAMafZ2NmPMm05mzQUEMxYy7jSq7EtloalUdVrhEUf6v5XJqpIFVxt90hyWPEfJXqz2twXwqIzdalNbJQzaNo5hUeofYdfzTzDw5BPML/j0Ji4NoaEy7vYm4zzvn+CtYJRhycgVGGXYVUWIBqhJ4ilVlOTjNbTmOX3hci646CbyjZMYHRugWB5hbGyYcqko4i76Jk+mp6uX0aFxtmzaxcOP/JzZ8xay/Oxz6eqdTFNzExK/mHdTdm1+h2cfe4i9W7YSjhXJmzAhiJjnNLHQa2V6ppXONIMbGsRRSFlB6QSJ6lNZhpa2YFaZoJkMBdtkY2mIVwYPsd/yGbegIopRE3KpwYTE4lKvi0sbJiv8K8a7+/OwpTPD9FtvYcaq81QYoBklDCfjWt0i9tVWRmk1DcQKWQCVhj01hYtcB2XrquCmbtDqhro0+lOljBQluABMeS0CgeX7SPavG6d440Uqzz9L5dkXaTrcTxokqolrWmLdKdbRorwy8HMCgDP8zthL9zktrLl8HlZcVpnOEvlq2CmRWFYqZaEovnQztgZ9tXWtqBbD9/Ma5T1kHZuREZd7793C3Nk3c+nVt1Be+xon7vojbQNFMkaqILDkIEv2ZWIGxK5BobkZ99zzaf7Y1Yzm8yRxqux+lbWzgnGiENLvWxaXamAL5DBNtX5VdqVatzpT8C9tI7W9pEDMqp22gm6SXynW2GKnXNuL8nMg43nYRkzOgTdff4nvffs/GBvsVxbmYnMpGbcqE1lysDONzFt8Jjfe+gkaW1uVoinrmnROaOX+O3/BfX/4LaXxUWVrKQ13AXwC/wSaK3We7NOGPMsvuowbPvkZxosRM/umkXNsSqURdu7aytSebtb96rcMPvUCy5wG+ixP2a9bQarUpILvYkKtKhW7ZgGKakjAIrYt+nMGuzuyzPvSHdizZ7J19wGaWtqZNGkShw/sJ4krTJ3So2D3L3/6I3Zs20JGVPwCp+Xfig3ojHB1PkjuaCbPtbfczic+/TnKkc4CF9AqOZ5/ecaoNaPguqXec239BEGkziXbjvUgQxQrC12l3sZWeyw7cIzRX/+Shle34cQpYRoTiZLdlmtn4WfyFFedQe+t13MkGefn3/s7LrywjYULWkXjrgC5ypJUbgwCyVD2waIOF2tnUf5qxa9+zQJCXMdVNqoKGqfaKWC8BA88sReby7nt9s+SObaTgV/chbPjCHYQQhCSS2R9VfeNlVDKNxEvXEzHLTdQmDKJiu+rbFCBh5K361XV86J0/8uceAVyqxbasmZFGSnKanU+q6xvyZ6V1yjoRABqNRNYwBqRGsBwEMtti9iKaMnB9j89xZt3/YbVPZPoEWAme7BU0Za76pwWECl0WoPgYrnE2NgYBfn3+DiVUlnti2IUMOBXGEgi+qOI0Thl2pz5TJkxm8aePhp7JpFvyJHNtisLZqfB4aGHHuDySy7n3fUv89PvfZvGxGa+neFDExcwL27DHhqgXBnAFnt8gWuxKBPlzcqZGGFmHaLEIMg0UJk0kdxla2hYfSb95QqvrX+b3ceO0t3VTXO+hY1bNjMeF+huzzO2ZRNzYjh38hRaHTlKZX+EJIGvIg1k7qOAxf6BYXbs3UvvpInM7ushL7nXfqgyUAXQxoZ8vrbLlToZlij2Y7U+LDlXZC/I2pH6mL6KdBAALIWtyDlhSS67i10IKe08jFWMsEShr/K71QGuBnQC6cTYKWOz59P1qU9yqGWcn373/7Biqcuqc7pwLQ165TVEciaq7GftYqHUuI4cqaKOl3pJDrPOB1cqXTkP5X6RwubNo7z3bo7rbvh3JnsVjt37O7Lr92IUh7BliCGxtdI/NYnNhHI2RzJjvlrHpandjLviPhATVAfSJFc+NgJSgZ0qB/yUWlPdw6pK3v/36fCUi4Qo1uU+p2IF1F7Q9tCZTFat95cffYRzLrgWtyVDORjiT4/dy+CRUa657uPk29vU+g0DuQdE2Laok2Puu/eXlMfhEx//PBMm5hkd38vPfvFfvPb6q4yNhzrbPraZP+csvvTFbzKhr51yWqHo+0qB7JguaVDgtdeeZde+E1xw/nX09XYRc4yKHD9WE15i05JWiIf2MvraOiqvbSB3fJRswVfrQam0lS+DMgEhlftUIrG2IbHo5l0Tqy1P1N7M9pEh1u/ZRb61iaWnz2FKazPZRFTwAvs9LMkMF1V3WiY0Y45jsvbQIEPNPVx2y2fomDZN/b5yT1aREfrZRrlhqBkDbbOtLPolw12GCNTkmfzSDjG1oRM9c5biyHVFcpnlXCmr+0qjZdM0PsToi48Tr3sb9+gwVknbhtcAsCEDiqbLWDbLljTijWic3ckwk6fFXPvROfRNk/umxC1E6syRRwvltqBmI3UGtbjIK2+T6gCcHjgTa36DORfVAXD9b1r1CtQrUK9AvQL1CtQrUK/AB6lAHQB/kOrVv7ZegXoF6hWoV6BegXoF6hWoVmDnn657HwDLb9XsfGtKIWnK1gCVNIDDwGZk2GfP3gKxtZSFS26gt+IRvvAcY2+/TsPwMF5FECOEdkXZDCa2Ba154jl92KvPwViwglK2nTQJlCpHVGP6QwCeVolVZcHv27BW/1SphWpKDG0OWP2QJrMp8EwrgsJCyLH1aznwwL2cdnyQWWRoDHRD+rBRZm3Qz+uVYY6bMaGCLq7Kk02NUPUazTSrdV1uwqQpXVx4yZVc/bFPkWuawN59B9mz7xDDIwWlJgyDolJUSYcw8g2OHRmiUDrMmStWMGX6NBqbmzDTmKyVsnPTOzz54D0c3rNTqQjla8Qy2wkiJpgO08wMyxo6mGc10Z7YStUoquWIGDM1lA03qUVsStNTMj1T1aw9kUZsCYu8URlin+EzaMUK4jSnJpNxuTw7iTXeRAWPQ9tkcyZgx9Q2ltx2BxNnLSCtpBhhRMH1seWai7rNylZzAgOd45qKVespuKoUwCo7UTfJa+BHCITK/k0MBakUCDBSbNcmjSJymGSCBHtohOFHH8R87U1a+8eEoxCK3bARiO4QU4CDaIHzFs7EHPeYB+lcmeesi2fiGiFhmCDlCMTqM5U83QyJwMTq0IDA6Bqs1vmjOvOx9jptI2V0PMv9929j7pxbuPK624k3bebIz+6k4eAAXhwqAGxGUmsBuqJojyk3NxOecSatN11HsbNTDSZInqqyuFb2vNq6WUPcqoV6VZGt8yIFbOvXJk1kAXs1uKdVt7rfXYOT+vVqBbDsRRlyEFCoBgDErtNIac5Z7N62ia//01cZOn5UZ+wSa8BiuoSpxYLFy7njs1+kqa2DTL6BXEOORifkiQfu4Xd3/i+jAydIwkDbT0v+c1WRb8kus00Sx8Ztauar//yvzJixQKnkm1tale3moaP78f0CI8dP8Itv/RtNR4+x2HRZkm1nqttKY2hh+fLGEhJXyf1UIz5NxPY4VkpZZQXvOpR7Jir15InJE3BmzCDT2cmBAwdwbYOpvd2sW/siP/rv/2Lw5HEJEMVzHJU1K/m9Yikr79ypDknEouozPVadfyl//8//l1y+jWLJV+pEX7IuZb1VFasKSsi1U6rsU3akMoci1t6i70xtGTMR9aehQGnWytAiwH77ZkZ/+XNad5xUCmABb+KAkEjmqNjh5luIL1tD503XcGi8n199/++5+KJ2Zs/K6rWeCmAXya+SLmM6otwWmCdARGdhyvBALWdbVIfyS9azysxUgC9hrAx3P76XvP1hbr3tM2QKhxm/83eE67fhlQOl+rMFxpueyPyI8ClnGihOm0XXJz7O+NxpygpYlMGhDJGIDb0ogdWAx6nBhdp5rXM5BfCJjblAEm1/Kh/VNGO1jxU0d12V/yuAxLENpTKXTGnDdbHdGKMwwIu/+Cnent2cNbmPvG1RrlTwxC5W7idypij4dgoCqeunoJXUPBKBJ2ks+cY2B0ol3jxxlOd2bKd3yZl88vNfZvrseWrwQYFksWFHogjkvuPz8AP3c+6qs9m2+S2+859fxwwTujM5bjvnalb2LKT04kskx/ZiinOByhEVBbgMuYjCXXLaxTVBzkOXwMlQnjaJ7IUr2O/BOwcOsGT1OZwcHOKFl9YydcZ0Lrr8fKLyCD/5xteZVKlw6czZzGxuxqiUq+pE4fUBpu1yUOIFtu9mUlcXc2dMxUsruKm2aA9F0R7KOSIZuxqeylVQVRNFsJw5clbHqfolbhLjct+QsQ4ZoklQ61WUt1nTxRwu4+89illOMGJTqxzlRi6jQZJBLXrLnEt45kqa7vgkR5yT/ORbX+Ds5TlWrOpU6lYZmJDrJKptUQELmBalqhqk8OQeLnELkp8uZ5qMG8k+1IpcS9w8HIctm0d5522XG2/5Dr2NCUMP3UP6zDsYxUEcyaZOxKEiUXvTNBN816MyaSbNN1xDvGg2o662lxc9siiB08hHlr0Mxch6FTtzDeuqjgtVi/7auavPhqpluajzk0gPXsk/KhNY25/LYIPsgfdeeZllq64kzVrExhh/evQexo5X+MjHbiLT0qTOYj0wUcHzUsbHh/j9b3/J3JnLufzia8g3l3jznef52c9/wMGDh/BDQw33EFrMmracL3z+X+md0U3FKBMI7IzkecBguP8ALz73OD1TFrNo8UqaGrOEyYiO4Ahd3CSDKxnemTKNwyfof/RZgte34B4eJKeGZHTUhwBpZZsuwy2S2S3q10RcOSwCWyBwI37e5Vg4jt2cYcKEdjKkjJwcZKTi42ZytDaJy4nkcYfK8rxse+zzYf2JEouvvIkZK88maZAokbB6P5ObtVZVyz2wBuWVbbkt11Xu2bX7eM0RRt8b1SOH2sMRpp1XgzsGZZUD35CA13+Ekecfxnh7E87xMaxQhmoSLFk7aneEhKbLYMZjMzHvGj4HGKVvWsS1H51Nd2+q7m0yHKGGH6tuHTo7PlQQ2Fbu6Dr6ojaUV3tennfpE/WeZf1vWvUK1CtQr0C9AvUK1CtQr8AHqED9YeoDFK/+pfUK1CtQr0C9AvUK1CtQr0CtArtfrAJgRZnkf3RDX4l8qnmt7ysURd0UmIwMB+zaV8Rwl7Nw6Y30RQ0ka19m8LUXyPafxCn62gLaqiioI6rOtDlHMGMi5srVOEvPxW/qJk4q2pZR9eJFsak0HlpZU7Ubfj9jVuX1aTth0WAoK1H1WrVVtah7bFHkWdIktPCLCSObN7Dr3j/QvnsfC8jS4uuc2n4rZH0wyMvFAQ6YAb7KZxQgIurfQNlF2kZOgaTErNA+sZFFS5ax+oJLmLNgOfmGSRRKFkeODXLk+DFGx4YZHR+lXCwr5ezY6Cg9UyYwpa+XiZ0dkIYqH3XP1vd46qH7ObpnN0GppBrJ0jzMiNLPMPAsg07DYAEey+xmZtoNZAW6ilWlUrkIH8rgiG1qHBKbIakbk5GszdTmeJzw56jA+miQ/abPOJECwDONHJc19LLEbiFyLcpGysbGmOFVC1h20x3YzROgHGOEMeWMVvvKZYkNVxaBev2S16xyPqtwVZVdLDCVGlGglR4ekOuexpHK5tPZswaRNJfl+9gGSSWg1cuSj1KCPfs5ds8faNy0jc5CoGBAIAADgdBiAS3/bZK2Z8ie1s5vhjcy4exmVl86G9cISGKDSuJXG9himytIQ6uMtT1nrBruNWvG9+3Mq69dru/gsM29D2xjwbzbueK6T+Ls28uhn/4aZ9sB7LBCVjJ2Y2n4pthOQmgGBC0tlGadTust1xP29RGK4tNMCaqAQHSupyxEtfJXQ1x9vWWoQmCC1E4pnQRWVvMoPddVUEOp4qpfI18nsK/2nkQVpVWqHkkckbUN8jmLZx+9n59+/78pjY7ofFISAoFzXgOTp87i47d8itOmzyGXb1JhieOFIvs3vMQf77qT44f2ElVKau2LMi9UbtMa+ghMTV2bxHOZu2gx//LP38T3DZo7uvAaMxRLJQ7v28XE1iYeuOePPPbQ3TSVxpgRJCwmz+J8F5PNJvK+zkwMs/q1ZVIZZpDmuQxeJIRGTCJrL5On0jWB7DkryF55PgcKoxSjkNMmT+LdN17j1//7U/bv2akscgVOqXoLQJUTQUEbARk64zMWuGd5nDZrPl/7l29w2sw5SKRvsSR5rtq6XGV7VteMgMEaAK4NNYgK2pO8WzshFJWuqFmrQypZ06PVMBhft5byb35L6+GCBsDyXixRtIvi3sKc0E32pqtwLruAgwMH+c0P/oErL+ti+nRRzJUVeRZQJrbL8hqEN4v6Xd6XgAatjBNYpveZ/FuAqgBgNZSRRGrIpBJluOvRPeSMK7ntE39NLh2mcPe9lJ5bR67gq9fmGaKU1vtapkeCbI6RCT203HgtyVlnkFgWvvy+sru1FTCUc/XUQEXN7lSrKGtjONoKXjsEiKJSGdhXgbDM+GhlH3heRrkZ2NVMYIHqjTmTg39ex5//cBdLczmm5POYQaDWA5HkYisyr23WTQvL84glD1k2iSiMJaPYFCDjSHw4g8Uy7xw7ynO7dtK3ag0f+9wXmTR9ls6zFagmp6lAPQkOlQzRSolHH7ifSy6/jC3b3+Qb//5PSBhqPnY5f8VF/M1ffYHK2leoPPMsmWMjeLFHIq4RZoj4ysqeFUWqDE+I4tRwMwSZDGN9neQuWIa15HTe2Lqdjdt2seLss5m3aJ5S3wu4e/j+3+GVCszJ5lnS3Mns1k4yngN5j0o4ytHDB9i37wgt+Xam906hLZdRed2p5Cgb8r5dAlEohnJuSgawq6CuqMZl4Emp0GVgSDK9ZfBCBp5iB09gn1wQcd1wZCglxpUY9hPDREcGMcoyCCV5xPL+5HpKJipUzAQr62CdeyGZT93K4egA/z977xkm1Xmm694rV+qcaJqcBQiEQCRlgVAOlpWDLYcZ25PsPXvGZ3vsGXuSz8zY47Fnjyd4vJ2VEJJlyQpIAgVLgCQQIuec6dzVVbXy2tf7rSrZ5/zV34KrLxro6qp61xdWf/f7PM/3/+4PWXFFO4uXtUHi4XshumVWlZEahiljNLXu0AQQy190scYO1Z4vSC699xA3eFuB5m3bBnj3XYOHPvU9epoSSmufI3z2bSj2YgY6Rig5wGmuuqHHhIaN1zUJ46bryFy5mEFbGg1sNf8E+gahqyyga2rSWnxB7V5D4iSUWl1lcKfwUTXZSJeNsvgVK3hpYJBxHqvmJlmm5e9yr7T7nXeYM/8KQlvqXWT9c49TPBdyw6130tzZRZBI01IlVQ07OgcPfcDLL7zCzdfdz7y5symHe3nkkZ/x0ksvURwtShsLpu6iRxYzJy3nD//orxgzpZNAr6jcad+VBqCID95/i0P79nLD1XfROaYdl5BKnKjmMAK5l3EIpClLq6D1n6Jvw0Zaj/WT7DuGPVwkK7DXlcz71LlCGlCkrl7kY9qOcjCQ9xubMXabg9mZI2nPM5IEHD91jjOnetG1DF0dzXR3NpPLSG5yGt3hRQlD2Lx3rkQ8aT6X3/sQWmuD2gdVc0M1A1g6mWT/DqVBS9U0IahGTNSaqdQyr1S+tbxdI825FqtohaI1VS/byJCXxoZj+xhcuwZn5xHs/opS7EtDFz65ZgAAIABJREFUi6jaZe/QtZDQzHDWMtmmR7yfVDiVjDBpWsS998yhc4ys9QLBxdJfnjVV96pGF1l34xBT9kb1buR3CqZTBxuYverX9TPL+o9a9QrUK1CvQL0C9QrUK1CvwEeoQP1m6iMUr/7QegXqFahXoF6BegXqFahXoFaBw2/ekyg1hXLOTW32UvKUZpkaoqoQUaP43wUCuSx6hwMOHqlgOku5eNE9jKUJtm5l8NVXME8dwCiNYqgDY1+pU2NTp9JsEU5owFqwEHvx1ZR7pouzLpomB65yhi8WqEmqEpJDOnX4KgBCEUelrlAn+wpOC1QT9U0Kb2rW1XIIK4e1Sjnqw/DR4+x5Zg3mextZGhu0uaLq0xnQYnYHg7zqnWFnXCJQKlVRj8j7T9UwCjLLKboeYWUssoU8rZ0dTJsxg3nzFjB37sW0dkwgNpo4dbbIwUOn6T17jtHhAUhcZi2+mPamZnVQH3tD7Nm2iddffp7jhw5KpC4SsyuSV1GPicFuGrOY4CQJ42OTOUmGi6xGZmYL5APR6OiEcmBvGEqRFwdiNyz/LgooU1kUik6wX4vY5Q+yORjgsCVwNGRx3MSq3ESmWA1UMjGjRszulgzWzauYd8PHicxUOSun2aFeBWpi+SuKLDUwRGWTKJWbOuyu5v7WVJI1wFpT74j6V4ClOtRVaqsUAPuaiR1YmLZOk1ic/mYT55/4JU3Hz5AdHSW2BKSmTQiSuytQXKxCg7E5MjO7ePTQJrqWt3D5rXOwDJfAlXevqYNiuXJyoJse0oqdZ2opqfIl02/5oeJI6ibvVZRj/SMmT6zZydwLHmbFXZ8g1zfMwOO/In7jbeyohBXE2K7kwwoP8vFMn7ghj9Y9gfxdH8NYegmjVkYBhkrkf2inKWNR4KmCYerzqrC3qqCW2inL7GqGtTKSjCIcsb2Ux8h4TCN403mplN+SlyiPkyxasSiWxgFpOQg4sn8bv/jJv/PBexuUslbmbsUP0LMFOifN4IFPfpZpU6fR1tCkAFD/wAg94yfwh5+4jlPHjiqYJL7AVWEkvhBgwTIKhJhgO2hOljvuuY877/k0w8USXZLRmrE5c/o0504fp7u1me/+/V+ybdtmRD/f6HpMjQwuzrSyqNDFmNBRdqShaRNGIZYoqET5Wx1jsUAoqZlkjRcaKPe0waWzSRbOonHWTN5/9TV+8MMfsPfYIXzk8XLsn+Y9CsSKBW5ZpvretuRCi2paALuVwXQKPPiZz/Oxex4Uva0CE8qetqrKk6sj6jcFgKSRQUFWAZgJvl9R0NCwsso+V60TcvAfQs7SaSkPMfTr5wmfX09Tn8xCWTsEyAZEhoaXyeOPHU/7lz6DNmcK+w/v5NEffJUbru1kzsyCWi/Krqfmv6i7BYfJOiQZ3FJ7gXoKTkm9lFVt1fJZPk/A91xMS/JZI4KkgcdWH8CIruG+T/8BzbmIkTW/ovLsWhqGS1giMvZEMyeK4wDNjEmyDnHjGFi5ktzdtzKYjfGDMnpioRtZldcr10nGuKjaJdM1VR7LminvNd03ErHz130sw8HzBMba2ApGpgpZydyV6yPKYsfMKBttyxAtqIvmDvLqT39I26mzLGpqJSsK6tADxyKsVNK3HMS4XoAaJ/LvAsFF1TrqEQQuvh0TeBHnhopsPXac7f29uPkGVt5yOzNnz8f34zQrXl13j0pQxiv5GGHAYN8gR3uLfOrLf8aBvj385Te+hBUYaF7MuLaZ/Ou3/o2g7yDFf/0/tJ11MSOHJAnRImkYSpsGxCI7qjZ5SBOS7EOjWRsumEzDiks5YmoYkyfSOXUCbnGQ159/ng1bNnHJFZcyffo0dry7icOvv0FheIgJHW1M7eymPDTAsYP76Wnv5OKZs8hJs4iCkAmBJ4DcIjQcAlG06hqBW8F2bDzXVQC4VCmpNdwLPDy3rDLDW1ta6co3KQWwADdRwkpzgRnr6IGGd/gcwblhxLVZ4Lol4zGRiIAUgFVMKGcMjHlzaXnoLk5lRvjB977G8mWNLL+ym+FiH9lMTqaBGreyAouNeTptxCocKn5q613bx+W1qDVZGmAUYIUdu0Z5f0uWex78f+nubsT/zcuUnngOve8UVskgmzQou2FP89T9g7h4RIVm/Ksvo/2u2xhoyKgxiWXj+jGe5xNqFRzLUUpked9pzm+aQytjuraniWparQdy2yMNCOLuYAhwFHAoLg6manLQdWlcSy3Aj+4/zZTpMzBsWbjLvP7qsxzZd5a77/00DS2txHqgvk72a0sP+M2bv+TcyRJ33PYgXeOa2HvoRf7j+//Fnt2H8CSvW6yYZT4FGS6YsIwvfPFrdExpIzR8Kp4o6nN4pbO89MIaGhs7WbbwZpx8ATdKm1ukwUP2UEucPGQvZ4D31r+OMVDiilnTCXfuZmjDO7QOlbBGyyoHWNxTxBBamvakVjYGVmgqd47ISEisCL3VwZ7Uzr7Bc+w7doJxY8Yzccw4dNNVlsgEYv0ujQai2DcpRTonYoOtJZv5tz7AhEULKOOlzg3FUeUGEJo5PE1W5hg91HEMXdm4y/4te5ysw3I9VMOL7EzioqEspEO116lmgsDDNixsrYWCP4K/6w389c9R2NuPNlptBgpcrFis5+W+UxrOHI7mLDYkFXbEHiNukSkzEu68ZzbdPTFh5KnxqGJBqs4e1dsJBYBr9xh+kEaZqDzoahZwPQO4/nNWvQL1CtQrUK9AvQL1CtQr8NEqUAfAH61+9UfXK1CvQL0C9QrUK1CvQL0CqgJH37ovURBVuTBXFbU1DFzN1hV4JpDGjAzKkc7ZIZ9DR32y2eVcvOhuOs1W2LOH4tpXSA5uxSyNoIUmZhJgRRqRYVBq1km6bOw5c3CWXU1lxkX4Yv+p8IFY1VbzN+UIUBRJijorL2YFOVUuplL6VjNVa4rK1LO1qtqRA1kjteENE4rn+tn57NO4r6/lMj+iKzBVduOwpnEoGOJl/xRbo2HKeqq6qx3sqRw3pTROn1vEfpL5Z9gGmYxFc3MD06dOY+78xVwwbxmtXdMJYocPPtjOzu1baW9tZPbixVharD6O7tvH+rUvcezQQUrFASK/LPgFR0NBLHmvAjHlt9gn5oKAcWLZazWwON/JRC2nVMJiRykqHIGiyg46Ti0ulR1w1Qo11BP6tYAt3gBbogFGqHCp0cHlhYm0aVmKGZ/zus/h8Z30PPQQUxZeiivW1SqH9XesnJWtYZqrm9JLORxOLY7l61LlamqB+aGFruhllDViav8p9rvZOFY2qSK08xILO8phOAlN7jDxr9cy8uJrNJwfwK6UCa3UtjqRtMpIcj51fAecC8cTjG/gqc0v0b28jUuunwqMYCpAZRNJXVTzQoVYaqLb1ZcsahyxyawqggVyKEWzZGKmjQInzwas+eVuLpr3e1x2+73kShHu86/hPf9rjJHzWH6C46fZq4kdU9E9paK2mruwb7wWfeUVDDe2oMUCFQMF8SS3sVajNBMwhb3yPWpqevkzVBbRtUNked2p2kzlvRqiJrTwPE8dfCdJmrNsCkyPQyw7I+7HaW5mUObtN15gzWM/pPfsUSk0gQjdrCwtXeO564GHWbh4KdlMlqxpURoeoqO9ReX73n3TZQpkiao4tZ0WHW06Ji1pjEjAk7FhZ8k3dfDlr32DidNmK4DY0dmlLKgPH9xHxjY4e/wQ//Gtv2b43HmV/2xGEU3EdHshy5rHsDDbRbeWV8o9TeZ7IjagXnroL1M9kyVNkDWIDZNRR8OcPpbMiqWcseD7P/pvth/cx2gi0CcFSmKgnBP7YVkilPWtSAgFLMllrmYs66ZSa1689HK++P98lbaeiZT8NDu3pqoWwFDLHa9ds5obgkCkRGCGvHZRgAn00SGoRLQUdHKnDzPwi9Uk7+ymYVSeU653iKUAsE65oZnggtl0fO4BmNrNzt3v8dRP/oZbVnUzZ1aBJJEEaWmuEaW95G8KbJCxlAJgW9S31SxVpUpU3vdprmuqFhfgbSl7cjfMseaJgzjWKu745OdpsAPcNzdSevwpsud6sb0Y3TeU7bao+kQZKhmfZraNYOlyCg/fx/lWA88dwSaLaRbw4zKGAGbVcJPW3fclT9tSH9XlQb3mxAhUBnvkC7CR8ZOO/VTRnlQBsIBYC0fWh8gl8Id57/UXefOJR5mFTZcfqWRgYYJBFCrQqfkRftnDiyJcgTempC8L/NewRXEdBbgCZCQzPNIYiiJGpekEndZCC412JlXrSUxA2tEEjk7GctCThP6yz2ChnYe++Q2OBif46tf/hGTYV9BnbPNM/unr3+LEB6/Q+Mt1TClnlfpSrpsje5KySk/dJwK5TkrNL6NYB8dm2LGw58wgs/wSzEUXMVgZYs1zazh65ASXrryOK2+8ASPrMDg8wNm9u9n1zpvs3b6J6MhROkONaR3dCv62ZhwssWrWoOx7nOrv5fzQMK4v+0GaL14ul9UcDqOqUlXyWE2DXMYhazs0NzXR1iL1kL03zZKXrxdwZwngHQnxTgyQDHrKUjyW71O1f5asYVkXXFNjJGtgTx1P41WXcKbT5oc//x6XXtXBJZd1UHaHcDLZKtyVZhvhyG6qvtRsMlkbX9ZKteFKrqvy0SUSJarYVduWstN+f8sg27c38dCn/5H27hai7e8w8LNH0A8fwC4a5OPGtGnJdAmlGSE2CXSTkQXz6Hzgborju1TmryBoP5AdV5p4XCwVsC3vJc01V/tatUmnBnnTNVvdRijVr9hrqzVdxr9yRUjtikXsKQ1Ocqdw5NAw3T3tWNK/EVfY/N4b7N97kttuf4B8oZnY8AjDhIxkeQfDvPTCo7Q3TmPlyuvJN0c8t/bf+dlPHqO/d1SBZxnj8r3NismMsQv4/Je+zvg5YykFRaLYUKr3I3veY+Nbr7Fw8QoumHUpkYDQKHVWsUxdZYvr2Oo69w3v5pWnXmJK10xWXrOM3Eg/5199DXfjZnLnB3AC2YtEtZ2Cb1EM22J/H5rKMDkW+3uJOpDFvaOJc3bCuTjCaWogb0KpeJby4CiNdgudY5rJ523VQCBuIuWszbsDLtm5y1l8+90kLTYSFy5W0wKqK5qDr3vYkjfsGVjiqhBLU1JSzTpP1x01ZKrNOdIQoxqk5MVKnq+8ZyOHTTP54mmK7zyLueE1CodGSSomvkRbRB6mRFPInqPFlAybnRl4iwr7JbfdLTFjhsYd986itVMiSryqMU56n/XbhkMB7KndvYolkfepGtHS+yYBwXOuqyuA6z9m1StQr0C9AvUK1CtQr0C9Ah+lAnUA/FGqV39svQL1CtQrUK9AvQL1CtQrUK2AKIAlnzG1OhTQJYApSS1pqwBYDg/lTFMUQsVQ48yAx6FDLvn8pSxceh8d2Q6MI0cYfXkd/taN2MUBpY4zBILEFqHkBjYkJG0G5vSpZJZeSTJ/OWW7oKwgBdQoyKus81IlkACiVPko4j75/0QpnJTao2pTnb7O1HZYAVvFieUgXrJmI4KRMvvWPs/5555iccllQuxgRBYlTedYVGSde4r3gkFGRE1SrUcN/qQQWIqQZrxV3VgVWLJNU4GDbKFAx9jxTJ09jzHjpzBYLCulZs+YsXR2jCXRXPYf3MepE/04RhMD5wY5dmgf507vxffPowclMqEcwItaxsAQZacctcYV8nFIj+Ywz25nttnKNL2ZvLgjOgI4XAXexOFRYKNSK1ezQwVUV/SI45rPbm+APm+IWXYzF+bGkosthmyfk3mNs3OmM/PTn6Zt3DSCqvq7pn5SOaNiDSqKyqp9sSIh1cPOWg5wTfFb+5rf5gBHyvZZPjKArfJo5UA7RxwbNOgJhTMnGHz8SYLNW2kqlrE8X9nmBpZwXwtTkxxNG7+rhbbrLsUt6Pxszb8w8bJ2Fl47CShiVAEwcmitoIsnIlaEZcprUlAsCgn9FIZIi4FSbqmsaBPdsDhyoszqNTtZtOgPuOL2e8l7Ce76jZSf+RXG6eNkpRkhkIPjGMMGXw8ILZ0o10yyfAmNt9/E4JhOEs3EFVBVtXKWWtXUv0opqRTIaeZvDQjLdZMxpmyXxbpcVFehHDrL30VBqFMpu8rqWb6/soqWmRIFCgAbhoVb8WgqOCT+EE+v/jGP/PQHBOUymtOMkWvjgQc/w/x588jnCnR2dzM0PERjg8No3wlWP/ITXnn+RYrFYRzbwXfdD1+/KIylVgKpDTuLFydcuGAxX/mrf6B3ZIhxEyfj2FmisMLObVuZMnEcT/z8h7z49KPkIlF+p5aviR6RiVymGDYXm00sa+hhbOig+wLKdAUTEiNRzR1yMB+JulT+FBWgZJo6DsONWdb3HeM3Q8c5WhkklDrYNiVlF6ph6SaOZuAkGr48qdjOS5NEdfyKDbTkIBdaOvnjP/8Ky6++Fj+Biie4OQWU4jqQWoaH5PN59W+9vX3qIL+9vVmpgM04K67AMulUfq0odQt4aNvfZ+SxX5I9do5MSVSyqbOBlYT4psFAoZHsimtouecWkp42du95l8f/6y+5edUY5l7QgK75hLqmoJg0doi9dCxQHlH7CsQRy+8UfKixIYpsyc1UFuIRlmlgWZJrG+EFOZ584iCWvYLbPvkFGgsa4fYdDP3kUaxDx8hUAgzpskid81O1pZkQW3ncufNo+8wnKE/tYiQQFwcLXdnAxwqwKgVw1XVBxnSaQ5w2CSgwLLXRRWEsGbkBhm0psC2eAqL8VFnCEgcgGaF6SIGYfa+/wbvrX2b3lk1owwNMsrO0xjqOKHsTjYKTpeJ7FDCVmjiSLOo4IpNIc4mOIypOx0BS5yUTtYBNRhd1fEIsTTu6gaBOW5psIh9fxQik4Fw3NdVEEZoaA47NvkyBW//uqxyKT/OVr/wB3vlRZUnfXpjMd/7q2xzb9AJtL7zJ9EqWJJC2BVdZ1Ssb81iU+HaqShSonjpLq/0pdGwquQyVlma07i62D57hrZMHuP6hz7LkxlvQ7QyJI/m4Qhs9NCdk+zsv8/L3v8clTW1c1D2erGkTewEZ22akWGT34QMcHzhLY1sLhWwWy0+bbhRUlcaIjEM+myXnODim1D41WRbb7bQhJu2vEiWl1NPRDUyxfZf3fHpYgWBTNYXExIYFlqkykSXDPbA1yo0mDVPHE41rZ7dZ4tlNa1lx2wwWLG0i0QI01bQijhuhsvav5ViLOlxeoKiSBcarewvZ92W/r9rnOtmMav7ZuPEcO3e2KgDc0dUEJ/fT97Ofo23bTnYYMlFOAcbQ9ElEjZtY4jlC/6TJdN1/N9qiOQxVwbNYnktzjheX1biXJoC0cSlV+tf2rtoeWFP4BuIskIjaNrXgTzO4BfqlDiXSjKMb4hqQ0H8+pr2zCctIiIIyWza/wcH9p7jhhjtpbG5TjU+Sr21oEQO9J3jt5Re4bOn1zLpgGgFn+f4PvsFr697Gq6iOs/SeR2INyjHTx87jD//HPzBuTjeh7uF5CeVgmI2vvUJpqMKKlR+jqbUDNyypdcAyLNUgEgXyfBaGrfP+jhfY8Mo7rFx+GzPmzKAxbxEfPsTQuvXEW7Zi9PWhB5Ha7/LkFEiWW6A40VTDTWRIrEOiGlQSJ4vfMwZ9zgwOeEPs3v8e3uA5JjZ00OG00tyUo7E5ryznLS8msCJ2F4c5nWvj0vs+S37yBDALKUNNfFxZo20ZbzLuRF2fUJL7Lmk+ql4rlclcbZiThiXlRqAcEWRE+SpGQMdBbPntswfpffkpcts/IHeiBF4KgMVxRSygbWnc0BMGLZv3rZCNeBzVE0K/zOzpcNdds2gfK64LntoDqwvwh2MgXT/T/bzmgCJ3pgJ/a41xc6+vZwDXf9CqV6BegXoF6hWoV6BegXoFPkoF6gD4o1Sv/th6BeoVqFegXoF6BeoVqFegWoH96z5ePfuswb7U9lRwWco/FQlWKik5OBvF5OxAwJGDLvnccuYtuYfWQgfW6VP4b27Ce+t17IGzqXIoEYWrpVQpvhOTNEYYk3pwLlmGueQaSo1dVEQJFIfpYbDK71Rui8o2UilJRSmpVFWpalOpyKoqVAUdVC6uALZqdnE1v09sOXU34uhbb3Bw9c+Y09vPtDhLJrTEcJQzSYk33DNsdPvos0WtmhqZKrtpgcrKQriaESr2vFUbQPVccuirQJCOkc2Rb+2gZ8pMZs1dwNhxk2lr6yDjm5w4f5Kjp47Q0NpCU1MXJjn8UY9Txw5wcP/7nDi0E39kQCklTaFGYkGZaAQCgZOIZmA8GtOdHJdkJzE+bCSjJdjIQamvbDUjOUEVUK/0ZmLXbSgVmpuxOB9VGA5HaDOzjDGbVHZwfzZkd4OGf/ly5n3yM2QKzSrfTuCXfNR+iTowBcBVla9YFVdrUlOx1hStv6tqTZVUkpUaEYpdtABUGTtyyK+lQKhdgMP27QysfhrtyAEavBDTDcUUGk8AcKKjJSalfJ5o/kzG3HkLnqnzg3/+HDOv7GDhivEkehkzkbxcgcspYNb1NE9SlNIpyE8hbA1eq9cpg7Jq+ZkYJr39Br/4xRbmL/ocl99yJw2JgbnrAENPPIW5aw8FAV4ip1WWyKGClZptUXFylKdOpfuBuyjOnkpFM9VhuxwIq6zC6kGwPL+yhazm/Up9a2ozed3yIiOBZQKlTbEgTpXYMhiDIFRgTdSS6Ck8i8WqWc2BNAM4CCKylkZDk8m6X6/hX7/zjxRHRrDz7dxwy91cddUqBQp7enoYHhmitb2JyB/mR//2j7z52lqGB0Jl4quU+EqpKfmtouwUyJjmQfpimZkrcMPtH+eOex5mpFxi4pQpyq647/xp+s6cpKUxxz/+7dc4sv2DqjJd3otYuIvKrkKraTAx1ljqtLLE6WCM0YDui81ogB+6yhZW5ntWLKIFDBu6gjTSCFLW4VxGY33vITZ65xk0E/U1Av2KKmNWJyd2w4aFZmq4gcxwyQNOQZfAlESzsPLN3PfwZ7nr/ocINANXrNWj9AC/BjZrFvi1zGVRY4u6T0BMLsniKoqWYIgFsqnTVC5SeWUdwa9fJTs4glEO0UQBrqzZNTzHoq+1laZ776DhmkvxCw6HDm/jsf/8C264poN5c5uxrBgvjvFD0asKAJbFJSKoZp1LCrhqFFAAOFVhqjVTxprkZBqy/sl6HeN7GVavOURj483c8vDnsBt07OPHGfzZ4yRbdtI46hIHAnHkWotyXtwDILBMRsdNoPOuuwivuJiikcKqWGyXgwqGKQrTVPUoqvTaGizj5MPa6ZZSW1qSNYuvbKllDTCMjFLI66LmExtkM8EbOsOOF1/g6Itv0DhSwfZd3MF+2jN5Wu0sLZkCWbGClQYZM53HYSDvWWSZAl4kNzoBx1A227LeJGI9G4GlgLRI0HVMy8T1K8pdwdNjKqS5nRlZH+R7uglhxua0ZXCgrZW7vv139DojfPnPPo97ahgMi8bseP72K3/H2V1vYj/1MotoxfaEjIk1ta9shlWEQOKkVruyl6SMXY1fBYtkXbZsAtvkcDDKQStmyuVXMnPVTWSmTsIr5NN9T+ZC6RzbnlmNtnMPF7Q0ULB1fFHfWg5nhwbZfugAbhwwdWwPkzo6aJBGF0I1NsR6WjXvyHwWoCpKZKV4Folt1eVBbM0jUYDL0hirhiZHN9XYdU8NQF8FqwyGLzkFMb5YRFsmogAW2WbgJAQtFvmeNoKWLLv9QZ7d/Q7X3beA+Uua0QzJTZV5n1rcp7m+qhoyupXdtCi7ZX6qxq3U6EM1csl6KDbQ0hi2aVMvu3e18+Cnvkn3hC604dMMPf00/tr1FAZDMqGtohDEElmatAyxwtYdhpo7abzlBnLXXU5fRjnbq/EnLRWRKXMsbTITFXu65afKTvll26IpT5stavn2AoDV2iswXDWdmanyXZqcYrn+Mi4jysMmrR1isR8RhyX27H6PPbuOcs2KW2lsasXKyPeV+4cK27e+w+F9x/nYLffQPsZhz8HX+fcf/BP79x3HLcp9j6Wym6XBJR71mDb2Av7kz77L5HmTCCgri/6zA0dZ/+tXmTt9EdNnzcPOWeiOWKe72KajbJRN1RinMVIcYu26Jzh5bIDbb/4End09YGkUEg/rxCEGXl5L+b3NFIbLOOUEy08jNkSFrNYHLVTNOmILbov9QegQdnXTcu2VJJfM4KVd69ny1hv0xBlmZdtozxo05sXm3QQ3xI+LnI2L7BgsMtIykWTseFrHz+aiBYvpbGuQLjGlOI5CDyPJqv1uJEpDOWTOV1xX7UkS2yADPfRkdZRxpTrGZGBWYaw05fgYB7Yx+PILFPYfwzpfIvZkRZU4AxVsoO65ZLidtg02GT6b9YAzBsr6fsE0nXvvnEXnRBnDnrLjlltNGc8fxjmoKJJU9assn6Ujr5qgIuNnYHCAy+/ZUD+zrP+kVa9AvQL1CtQrUK9AvQL1CnyECtRvpj5C8eoPrVegXoF6BeoVqFegXoF6BWoV2PvKx5Na3qWCJTXIlx69pRajoloUaJbolLUMvUMBR/e75PLLmb344zQ3j8HoO4f+/i68V9ahHT2IFrtI7J8hh+KSNWiFaIUIfVwr+oXzyFy2CrdnJuVEYGGgYKMoRpXCTYGf1HZYDoWVva86gE0P02vwoabISQ9xU4Bdey9KCexrnNu2hZ2P/Zhxhw4zV2ugMZDDco1+zWOje5Y3y+c5aUr2rKYgsyhJVc6nAORqKrBkiyaGrpSl6vmNCM3QlDIq29DOpBnzuXjJ1UyYPJ32jg5cr8LJvdtobOtg7MTJVIKE4eIo5VJRKWhE7VgaLnH2zEn27drKqT17CSQ7OPLwE5fQCBVkzokCLtQYm23i4o6pLGmbTKF3hOzgMJbk/JmBsoSWw31RT5qIYi9VJgkgc3UB577KOswlGUw9wxknZHOzTvNttzH39nvQTQvPF2vKNMcwtYGWc+cqEK8ewKp6CBivKoI/zEqs2jH+ripYYJRcK8kRlIN2GQdiuyl/hhkk1zbDAAAgAElEQVRo6+8neOEVRl9ZT2a4n5yoolypvYZrpXbjoqgrdbajX3sZHTffTGA4/Nv/uon5K7pYdPU4Er2iVHjCv+XwX0BDjIBUUfimoErgneT9ZhzJgkzVW8q6Wll36lTiiOEhhyef2MnFy/+IZatuJmfYZM8OMPT4U0Svv03BdQUbKIvhJJbvL2fTNiXLptLVRcvt15Ncs5RhK0soslIBa6IArELmmgr4d1Vm6rWIAkmoZzWbWMa5QEdlQSqKOQUkUpWaEsKLOj8JiUOx9kwP50Wlq6CFAYWMxtOrf8qPf/RDYhwuv+JqVq26kXy+mc6usYyOjpB3NPKZmNWP/B+eevIXjBZH0AJHwefAl+xa1GtQY0BlxKa5i2TydHRP5Mtf+ysa2jowrAJtne1KrXXu1HHamzJsfe8t/vmbf088Mowr0N92iL2YjCjbdUHdIbk4YnJisayxh2VjplEoxpjFssowVvm1kY+jco3Fkj3NU9UF8uk6xcDjjOHz5sgpPoiGOW2EBLqBH2t4wkFFwag+UvWt6E5r2Y1y5G/aOexcM3c/+DD3fOJhYRIEcUIQpjnAtfGcrn+pfPPDnGaxDtd1slqGssAgSyMjfxohzefO0/vIGsx3PsAZLacZu4mZZmEaGkXbZnDCODp//0Eyc2ZRMRMOHNzK6v/+S265ThTAjapxQWXySiuDzBd16WXuCjWTeshcrFqyC1pWdqPyiDSnXeWiq1xdg2JRZ80vD9HeeQc3PvT7RE5IfniIyjPPU3n5NzT2DilollGNHZJpmqowPTvBbe2g6YqrMT52I6OtBSpxSCwZ3mKbLhhcQcN0X6g1fQiUkf0hbVxwlDWtqPE0XT5SiJzLNKpMa5k7klTed+YI7z73NOdfe4sFXpYZUZZMHFMOXAYrowyVSzRkCrTbDbSR4cjgKQZkvXMs8pZDTimEUUA5VspEtVMJQ1K5wtI4IFb08ksAkRrLmkJESmktYMwOQ9UwYOgOXtbiqK2xPZ/llm9+jd5MkT//n5/HO1vEjxO6OmfwrW/+C3s3vUT/z59mid5BYwUyiN21NIi4aVhAYqt9S2ZPOgBQ0Cp2A6VU1U1DWdyPGFDMOlQcm8HODvQ585hy1dV0TBxLJedyZMfb7H/kCZYUOuiUXGhbqpZweOA8uw4fJvQjFs64gPHNrcoxwrTF8UIUkVIF2QelaSq1U07ti1OVr9QkzSaX/5d87HRMiSVxxrSIB0qUj/dBv0vWF1t1eTMxnmHgCTSXxpowoGKHZCe3Yo1pIrYT9pb7eGrPFq59YCELlrYSxBVizVCNRSkcM6sZwNV8dmlUCKXdR/4/3VNl7qZWzCaWI/cM8O67feze2ca9n/hb2rrbsL1+hl9fR+nJZ2k4VyLrC0yNCZX9b4QmVu9GFi/bjn7ZUpruvpmzTZJXXbWHF7W2Lc1SqMz7dN7XmseEK6ZKT1EuyzqYjnFptpGeg7ThQrF1WU8+XCdT6+FIGtncAs0tecKwgq557NixiW1b93P9qjtoaGrFcGKlzHYr/Tz7yzW05idy/aobsAtDPPPCf/LMr56i91wRr5xaZUtTnJptlYBZEy7kS3/+HabMncJQeYgwLrNtz2aO7j7NVctW0dDSpNYPKyuP8VW+rqPU1bFqMDp2/CRrnl7D+EkXcOmV15PPN6lM5Jyd0KJ7BId20fvqOpIP9tM6UMGqRAS+kkqn8108UuTGSEZPpGOENkGmCX/SONpuvJxwbjcbdn3Ae2/8Bv/ECaYXLCa1NDC2sY0GQ4z6fTzDY1fveV7Ye4QDgY3RMZWrVtzALTevpHNMI+d7j/P+5s3ksi1MmTmH5s4JlDyZW6kLTDq65Z5ClOiiRlaLfdU5Ru7qUNbcucppyhvWE7y5kcyRQYxRVznSiI+NXEPZX0zJNNbhoKXxtl5hmx7Rp6z2yyyervPAHbNonSD3QaFy9pC9UDVMSMNNVXUs9121JjMZyzX3GJl/xdFRFt+2vn5mWf9Rq16BegXqFahXoF6BegXqFfgIFajfTH2E4tUfWq9AvQL1CtQrUK9AvQL1CtQqsPeVOxM5sKpZodYUcNWjRwUXVZ6hwJVEo4RDb3/AkX1lnMIy5i65i6b2sWjD/dj7DuO+sJ5k9w4sbwRdrI2T9AA+1iLIhSSdOeLpU8hcuoJg1kJcO6PAq8BflZ+oMgtTWJieo+sqg1eglPx/DTzULBvlfdQyaOXA+0M1qqGh+zpDB/ax/cmf0bRjO/OjHG2BreBuUfd53+vnjdJZDug+vqkRyNli6uNX1dOKCkisREU9Igw6BSGx5LBaBrnmLqbNuoSFi69h8pQLKeQLWJaG5xV5+skfM2vObC6cv4CenvGI2GhkeIjBoX4GBnrxXBdDbHf9iL7Dxzm5dx9HDu+lv9hL2RvCiHyyaFgYSlF8zdKruWPJ1WjbDuG/twNzYAA9GiUxUgWSFolFtlgnW5i6iR+Kqlogoyh3EqwkQ6w7HBF70YmNTL73QSZdcjWaIUooUTmmh7vqEFzepWK3KchUB5vyW3KHq7m/v3sdfvdz9fVVW0Spm4A8KaACMwI9cwkth48x/NjTxB/swCqN4oSiqBT1l44voYPyeNOkOL6HzJ030XzZFQRmge/88RXMv6KZRZd3k+guYu6qDqRF6StqM4Fi1SYGOaStQT3JCJQD/UBIgBwSy/8J5DQNzp5JeGr1bhZd9SUuvfZGVbvsSIXyi6/i/2ot2YEBpQLSo3QeiOGk2NmO2iZ+QyP6pRfTePfNjLS24YtVtGYokFkDwDUwnr7O3+YBq/FbPeD//4xhAXNhmsnsOI6yJBa4rYs6OBaPVlGjWuk8EWBs6iLkIp/ReOSnP+SJx1czb+FV3HvXXWQsne6x3QyVKuSzGXK6z3NP/pQnH/85/YOD6bXxUtWv1Ny2xc43tUUV6qGUe7YNTgPLLl/Bn375K5wd6KV73FQMS+xdy5w6epyJY5v54X98j2effAq8QME2eb2EougVG9IQ3Za8Zp1crHH5rPl8YsXNuDuPYG4/TFOlnCq4ZI0Q4CJ2tgLxJMNSoJAc2tsWbhxxSvdYP3SCLdEQvaZgZZ1SCGVNLJRDMeGlIZ9RMEQprEU1mxg4TgE718R9n/gMt991L5UwxlUQKHUU+F0A7FQbBhTwVNnciQJnlmZREQBvGWS0kIzuknl/F6d+vJqGE2ewAx8rlIaHNIs8MBKG8jnCBfNp//R9MKYLF589uzfy7KP/wMdu7GH2zAaiqEKkG+n4lekXSIOJLH7SECDrlahd07kpbSkyNkSVKBavaizLO5WxaZqMjho88dRemlpu5sYHfx8tr+OURuE3Gxl66kUaj51R1r5iCRyFOkEo3xE8OyZuaMScOZfc/XdRnjSOoiH5qIFaFNN4ABmXAXoVbsq4TeFiakWtYylFcSVx0ayqfW2gkbOzyv45Lg9zevdWNr/4HKM7djLNM5hnNtNaTs2uxQJb4gKGKxWKvofnBjQ6WQI7pL9SJEgSGrMNNGcLZC0nzSIWMKfs5WWNls/TJh6BNQIe5foKiPQFmstYUHmzsVKyit2278WUrYT+nMWRfJ6H/uEbjDZ6fO0rf0Tf0T6sjE1DQw/f+c5/8N47L/Pm9/+bMWWdBl9njG0zJd9CZ6yTDXzVeGKJ4r+2JqkoemnMkbVPIkOj1PLc0tEsg9jKcMo0OZ2xiVtbmTh/Ls7C8by18RU6T/Yyv9BGXk8oRx7bjh5k3+ljtDW2sGjWhXSYWWXbLO9VsqODJFZKxZJkAFfHbcaRnFVfWccrRK6aYRwF/GWviqr7q4wgQyzZ+0fxzgxhFGMygYmEt4qtbuRYyqJX1NWEAX6DhjGhiczYFtWstHf4LM/se5+V91/MgmUCgD0S3VTRBDL/1NocSoOJzMOsyooWBbCygVbREwa2aanXKvNe1jW5H9i8eYD9e8dw90N/Q6G1kaxewtu1nYGfP0bhyHmypUjVVZoABMBLDIIv9xt6I97sWXQ8eCfDU8cqW2h5zwE+vvgGCEBUDTYCy2Xk1WzgBSKnMRTKbrjaWCGfC+RN90dZH2UtS7+najZJQjwJhXYL5BszhFEF24rZvec9tm3Zy43X30W+oQnNDlVfQH/fUZ5a/QRXL7+LJUvm0Tu8k//60V/z7rtbKRWFTEpGcbUJR9TE5Yg5kxfwP778D4yfPp0gqTBYPMmrb66jq3EyC+YuwsyKpX1I2R1meOQ8ldEhYj9Re0ClUuTI0eOcPjXCTbfdTVtPD4llYmsatuwnsY+dVAiPHmHotbcwt+8n0zeM5qUuLqIct8WKWT41xLZfpLKyNxQoZWzCSd2MuWEF2cUXcdwdZsPGdex/4wU4fYz57WO4sGsSeYkwcOB0UGLtgUPsrFhMXrKKUT+hMa8zZ+44du/ayq7tu6hUEsZPn8Vf/MXfK5eViqjOk0jd/6X2GqlaXDXoyfWvQmFh1Q22gdO/j4GXfo3+zm7M0y6GNINI/rQA4CjE0G1kq/FMjR12wgbdY58RM6QyoUdZOk3j/ttn0NAjHYyiqJZ1Jb0ecg9Ru8+MRcVeXZdr96ipA0jqNDJ3Zd0Cuv6TVr0C9QrUK1CvQL0C9QrUK/BRKlAHwB+levXH1itQr0C9AvUK1CtQr0C9AtUK7Hn5ToXMahDkw8LIQVbVGlbBBV0shjVGY5Pe8yFH95fRC0uYu+ROGlu70SqjZE+dJ1q/EX/TJpyR88qKM4lSe2IBFmQSwmadcOIYnEuWo11yJUFzB5GymQ0VOBLgJTBGcj1T60qBe3LAm6pAlCV0mKqbata6NbBWO7RVdsZE2LFD6dQJ9rz4NMHrrzHPsxkfZzCjBM8I2ReN8troGbZGI7imhq88Bc3UOlPgtajtqjaIik9KPp1pEhgmZnMbsy9axpLLrmfChBk0FppB8lv9EieOHaAURQz2n+fsmWNMGNfFnDlz6Rk7iYbGVkrlIifPHKV3uIgnVooln6js4ZVK7Nu7i707tlIe6iP0SzS25OiZPIHLr76Om6+4ntzxftw3NlN8531yA30Y/giGWMgK0DAsTMnFlZrJ4bqoxwxRCYutt42rW+zPhRyY083Fn/ocY6YtwPdcglBshdNfH8Lc6sGmQOAUPGkKjso4qSkmf5v5+1uIltpRy1Gp4r4kSnFmqfxoOw7I2QHGps30/uIpnJOnsf0QR45mlR1tjC+ARIcg4xBcOJPWBz+ONmM2iZHh21+8lgVLsyy9ciyx5hGFohqLSJQltyln5iojUAZLqkxMwZ3KEVRAU0BEqA6PlUWzY3P+DDz+2G4WXvUnXHn9zerwP+uGRO9vZ/iRp8mcPI7mjqbZmaIcVh0COhVbJ8pkqEydQMcDHyOYMZ2hyECTrM5qNqCMzxpErIHgGphWwLFqZ57mSqaKX2WDqpRGYpud1lqJLiUjWOxRlaVnqmSWxg3TMlTmZD5jsuHN13h6za9YdcP99HR3MW5sO6PFfvINWZXJ+KvVj/LIj/+bgfPnZKAr5VRYKaffxxSFZlojw7TVfBMLaiebJ8k08Nkv/DGrrr+RUbdEd894BaOjsIRXcYkqg3zlz7/EwT37VAOCKM40OWgXZbrKLrbxI53YtMk1NvPww5/llhUrOfv2u9hvbqPp8GnM4SE5Xk9V6KoE4ggg3gEiPEtVe3KwLnP0QFTiXb+PzcEw55KQMrqydRdgrIuNsi6wT8NQVrLSVyDvx2b8pGl88c++wvxFixkaLeOFAnzSnNi0zulYF2ttAVG18SJfIzmQlmMpm++M2EFbIbnKAP5z6xl5dj3WwBA5AdUCb2NDKetljAx1tJFfeQ3ZW1YRNzYSxC67d7/Nrx//J25ZNYYLZzeTxB6uQH7LwDFtwopHTIgnKjdTVKWiHpX5kSiVp7KoV0wvnWfK7lqcBUyTSpDh8dU7aWi5iZvu/T2SjEE2DMkdP8HAL9Zgb9uDVSqpcRxKr0WkKdWxb4udcgavtYumO+/AunwZfbYAnxhNFub06fADT42VmsV6DYCoPaS6XnqmWCBrygq8oDkKVIalEba8+CzHX32ZltPnmJNppjtxpCdIqdrlAkvOtpm6Diu75sEkUMpvPxihpdCIlRiMjowyGgQUDRjUQkaSUCn5vQTKUYQvdtAyfsRqt6pi9wVcy/iQtyF572JLLmNL7HWDhFiPKRsJTvcEvvIv3yIzxuLv//rP2L9tv1rL2lon8o///H32nNjNt77xDdWgkNEsOjSLC802FpmNTA2hkITYZVcBYGWDr8W40vgi67LUUAC/OOGLVb1AfT1LRWouVtlxSEWHPVmfg+U+Lps8g/ndYxhyR9iwfwen+s4yfcIEZo0dR0e2AV2AlmkrKH7OLbP9xBF6z5xRWcfiECDAXT4c2SelaUcgVhTi2LZaY6aJhbvlkIQROXl9YYJ/qh/37BAZz8QMRV3rE+ETO1ncKFHqfNWc05nBmNyG2Z6jQsCu/pP8es9mbvzkYhYsbyVMfDV2hcpLrIOo7MVIQAB5khhEkUeYSE68SoZPIxxUtquGLYBa0xTQ3rJliB0727jr/r+mpatdWj0w+84wsuZpone2kx8sk5EGE5k7steIPXliYmpZ+tvaaLhpJfaVy3HzeSqxT2jEqtlMHDjk+eS+Qhp2qjtfCnU1sQlO4a98X6UYlUxxWe9Uc5qs72mzksoYN0RlruG6FXDzWBkdMWaQ5pijR3fy/ru7WHH1rRQaWzAzEaYes2f3Zt587U3uvu1zTJ85lve2PcOPfvFt9u89qfJ/JUtams3EdjjWQ5KKxqI5V/I//tfXaRvTQ5R4HD6+ld+8+z7LLl5BT1c3gVZmcLDEidOHOX1qP1s2b6TUH9He0qYaTDJ5h4vmreCyy67BbLAp6b66X8mHYAQxumPhCE0/cpi+V17D2Lkfp28Aww/RwoisnyjVbGDqypJf9gcxH4n1BD/jkIyfSn7lChrFDaMx4cShD3jz0R8R7d3LlT3TmNzUhW5BHz6vHz/GQPMUbnj4j0icDJs2vsxbb/2KMydPUBpxyThNynXiwbs+zXU3ikI6R8l38aVBsKpeV1uiIfekYiMuCvgIK4loiF2Sg+9QXLcOa/txzH4Zsr5q+pD1SPYlU3PUPedIRuddzWdjUuaYqVERa/2oyCWTY+65dQptky0SI8IPxDtAnicdKx9GYERiuy5jRDYZ2YvTPGKBv6JIrwPg+o9Z9QrUK1CvQL0C9QrUK1CvwEerQB0Af7T61R9dr0C9AvUK1CtQr0C9AvUKqArse/XuJD3QkszdqsWfIjCpKlA57AlMqcLYcmQy0Bdx9JAPDYuZIxbQrd3glrCHRtHf3UHptTewTh7F8T00sc1VdsoGoQV+PiIZ24Q+Zy7WpavQJkynYljqwFeggQKZAqTkILaq8JAsUQU/FOhIlXBy+FezH/1QpSp20QLTFBDUcLQc7kA/B15/kXO/+iXzShrTkhxOKKAx5GhS4Y2i5AD3U7LAMzSljJFfkncsIELO9kT1Eoq9qKUpW9mmrklcsPByLlpyOWPHT6KxIYuR+ESVItvff5dScYhl192jLHC3bd7Cof3bCYNeunsaWHjJAqZMnk8+Pwk/sukbHuXwqSMMj/SC7xFLRmfJ4+D+A5w+dwYnb5HPO8yaO485sy9kQqGFtiGXwefWEb/3AS2jwxhaoHI65TRaQKqAFDl4F2ioa75SIia6Q5DLc7LDpHzNAibd9HH0hnH48pzK+jJVUtcgmEAvReKqqmAFxeX371hA1wBwelCe5uOpRgL5PqKOEUilrDJtdfiai31ypX5GnnuJkedfJT/qYvkJlhzCKwVvQCJKPsui1FigYdXlFG69nqC9W0G8737lVubMjbj8qh4iTVS2TgpSRJ0lilGFwwSSSYNAquwSqCC/fwtZhQEJOE4wHZNzp+HRx0QB/EWuvuEWdcBs+jHW8dMMrn4GffsOnJF+ZYcq1qCSJSnP5Roxdi7PaHsTLTetwLj2GvrEUte007mjciRTOKHguTQOVBXIHyqBVa6r5PqmIETgg9RRxr1YjqazMj1wVmNflHoqAzENypYZITUTxWsh67Drgw944pEnuPyKm5h/0UXohkDiCk15jWee+AWrH3+C8+f70dRBuIDKWNn0KvirVII18GwqC1Z5GtPO0jNtNl/+i68qaDZ2/HgKjVnK5RKB6ymr301vvM7//u4/446WVA5r6FVU1qst0FoXg2eL2M7R1DmOux/4JEuXX0a5OMKUthayp/upPL0Wf+tOMsURMp4Edop9uCiT0xxypU4X2CnAwTTwDZ0zAhKGTrIhGKBPVOzomI5NKEA4cDEzDppkJKuMRgMn28g9932CT3zmcySGRdmP1FpTWzsUi6ra56YwXq6ZpeZHaoCqYTgGVqgp5VyDFWKeOsTgj1ajb92PKZBEFNpepICfcMxi3mF02iTGPXg/4cwZRBmHCJd9ezYoBfBt1/cwc1pO2WOn3FPU86L6lzz0SEGKWHIwI+VfqiCDsmcXZ15Zq6QhRqnhZO7pIm2nWLZ4YvUOGttv4bb7PoeZdUjcgKZKkcEnnyF4YwO5viHMKFU9i5W0wOBIFN3SiJNvwLrsMhrv+BhDLVmCjDRQJETSOCGZymnQbNpEoSICog+zUlVzgihRRTFtZVRkgC1NGHrEtrde45nvfYdLMFliFGiLLBzJ7JU4c8mZlRGnSb4oaJK5LcpigblhwKGB4+rvYg2cFav1KKE3cNk5fJ4PKn2ccEKiXCOO1Q65rLLzF7vXrGGTBLFSgwtcl2x1gXyxLaBc1JiizRVQHCqr10yuha/+zTfomd7C17/6Rba9vxtLT2gvjOWfv/2fHDlzhG9+85tYdlaNayNJaChrzNAdFmfyzC5HdJR8LE/UrqHa7wQqiTW2IYxb1NOWzImEyA8JBTha0jRioEtWcRxwxonZMnCaXGcr08dP4NCJA/h+mZndPUzu6ZYyqD0wXS81Tg4NsvvYMcphSHdrK92t7TQ2FtR+LQpx+ZC9UF0npQxO1yPxThAgm14jHUbKlE6cJx5yycYOmi/X11MW0DJfvDBROcGRuEr0NGJP6yTOGXh6wq6B0/xqx9vc+vAS5i1uUhbQoumWhiTZL6V5QnKfZf2U8SwZufKUYkMt6mDVUCDjOpT1KLX0FbvsLVtH2LGrjY/f+3U6xozBD0ewKyNUXn+V4efX0dpbJBNIt4yhvmcgudiSN41BsVDAm30B4x+6H6+znWHNw0PmUZpFLeNZGo4scThQqnr5u7wWUd2na7Wsd4L8BADXLNil+UIAsLr+so/ImDLB81ziUYtCc1atu2E4yvFje9jxwUGuvPxGWto6QHfRNJf1615kuL/I3R97mMZmjSef/d+sfvrH9J53Cb3UwjwF1Dqx4WOEOa5Zdht/9D//lHxzO344ytubXuTw8SGuvfoWCrksmh0r0J5oLmE0xMsvPseRvf3cftP9NDRkSQyXbK6dQr5FhNi4koadeOraO6GAeQuPgA7HQD95jHMvvUq0eRvOSJGMOEGPeqoBQBoOAlv+jEgiH1PcUMRyPN9KuWc6ndetpOXKS6g0a+zc/hbrfvJfTCm7LBszlaxpcMov8erR04y//FYuuekO2sd3UBw+xWNP/BtrX1jLSJ9LPt9CYmfpbhzDquuvY9VNN2JlM8ildsNQuZvI65DrJ0BeHD5k/BQMjcbiOUY2rMXbsBnncD96WdZQUX2LC4qGLhn32JR1jZNOzIbEZWvi02vbyn1AC4ZZNDXkntun0zzBwLCl6SVQMD69oak6Mag1UD4Xa3Vp7EgjSGr3QPJvs1c+Vz+zrP+cVa9AvQL1CtQrUK9AvQL1CnyECtRvpj5C8eoPrVegXoF6BeoVqFegXoF6BWoVOPja/YmCfgJZlapQx6jmvondrDpsrmYBy6diTDx4PuLQgQpxy1IuXHIn7S1j0X2XqFTG2nOI0ro30ffswR4dxkwqmMpS2SEybTzbRe/MoE+ehLn8Gqx5S6gUmnDF/lPwSCA2kFW1ZVLNoxXwJmrIai5xCiwFDok+q5pVLFSkmieoQIJl4ugFgtFRjr//Foce+TkzzpWZpeXIBTF+4nMyrvB2pZe3vT6G9UipgENL+RYrkCoIWg6vsS0FFXTbpLW9i4suuZJ5l1xJz4TJZBwTPSlhJCU2/GYdb725js6uDu773DdoKXQx1DvEgb072Lv3PbZv20A2a3DBBRewaOFSZs+dR3NbN55uca5/hLMnznH2yEmKg0PqkFYA7vDwIEO9/XR3dylL6fETJ9Ic6sRbdtGw8wDJ9u1ofefQQjmMtVI4pKUWuikO9fCFhVo5kkIeb0Ir+VsuQ1+whEq2k4rYOlZttGtAV2WfymX//wFgdUhfzWGujZ+a6lrhs6qyNpK8S03AT6JU3YK0nMSkkRBz3y56Vz+DtWs/ththSq6yskMW6CeaWA0vl2O0p4v2j92AtWQhlUwB28rxX3//ADOnDnPF1eOU/Mh1BWJUnycGXwHsWOXZivq2Glea5gb+Tk50Ld1ZWPbp0wmPrd7HkhV/yhWrblAWtkmQkBspUln3JiMvraX1/DnMSGBFqv5VSlQtQrN0gkIO+6ILabjv44x0dlNUNUjzCFMlmah109f1uzVSedVmCkgUABYPSTlcFliiLEdDBUAl41XlAgsEVI0U8rsKgUTpKqpDU6eQyXDiyBG+++1/Ye7s+ay4bhWtHa20FExeeOrn/OLHP6B/cBg/1InCGEcToCqwVeRcaWNFCvfTrG1pIBALXcPKcN3t93L3/fdRHB5k0rTpvPLiU7z7ziZGBkeI4hK953o5euSoUhnaol9z5H2ldu7y+EDLMGHWXD7xe1/ggtkXcvbkGcaPHUPeMRk9dYKu0TKlF9ahb9mjVH1iI60sXcVuVGU2ivqqCsWVZayJb+ocjcr8ZvSsygQ+owVKzRo4JsUoSPOnLZtElJCZPCuvvYlP/f4X6BgznlE3qOaNp/iXJZAAACAASURBVLnXqa1ritvNKvxRLgSWhesKBBPqZigoK+M4o+vkEhc2/IaRJ56l4cwwgbxXX7ImYwzLEXTGQHOWaNF8Jn7qYbxcE6EtKvUK+3a/xXOP/hO33zieOTObCPyyAsCavN9AcmUFGopdsIwfsdFP4bC6PonYkEqDi9RBV84M0vAgY05s00uuw5ond1LovImP3f15MrmCyozNRCXctzfQt+ZXNJ/qxSiJO4AA3ApmIlbCAuoTolyGaMp0Wu6/l+CCqQzqkQKuAnwlC1jmkozlUDJPq/uF2iGkcUFljqaW75YpSk7ZT0Isvcy6Zx7jlR//iM6hChcXupiTaWdMaGO7scrHjS09VcRHqT2vmg6ydoQxkRZSlrzp0SFEG+3YGRqyBaVGPFgeZOvwGfYHPgOZRpK2FqJcjtiwsTRRT2vpnmKmEE8seKW1QuzPxTVAxoxtSY5vRX39l774xyy+Yi5/+40/5d33tpMEHnmrlT/6wp9z+OQxnnt+rXpvMgYjAYOBRkscMVNLWBxazI5N2irS2CJZ7gle2gWDGaZW7eJZLCuB5IXHknktqnW5zqajmo/KuByhyIaBk+jZAhdOHc/UMW20NDYomCvD1ItChvwKh06fpDRapqdrLC25BprzeTVXlDWtsjWvOkGoLAUZOilQV04CKkPVwI519LJP2D9C+cwAeiXBSRyVYy1jUKqlGgDUAqHhWzH25HbMcc1E4hJtm+zoP8lzu9/hxocWceEljYSJqzKA04zz1EUjzcmV/HVbdlWlxFX/J9dcroVcE0XZxPncRjN13t7Uy76DY7nz3q/TObabsjuCHbsEu96j78lnaT54BnPUx9ayCtQHgQ92hiDy8J0sxfYuuu+9H+OiCygWdMqxjNl0/ZQ1TxTA0hCgGitqG5rUuNa4I/ccgay78nVyX2SimtHEHcRI3TCUbbseEwQe3kBE59h29fzgcejQdnZuPciKa26lqaUdyxY7/yGeefoppkyYwbJLLkN3RviPH/4tr772EsUhWZt1TC0hFicDbBIzxIgL3LzyQT77h5/HzGYYHj7Di2ufobljBgsvWkImI3nBMUHkqqVK8O7+fR+w/qUN3LjiPi688ELKQREv8jDMTNpEkgjuDRRENRITO86oeZIxoVXcLQ6JEvhlKrv20DDq4gyPkpHQXNUVpFLbCSOxF08jHyLdomy1wIQpdK+6AufqJZy3R3nsJ99lcMNbXNU2mRlt7RwcGOK9csLCOz7FjKXLyDVbZJwKa9c9yk9//DjnT45iJBaYDnZi0NXVxRVXXc2KlSvp6B6r1u2y5wvKx60qcJVpt2bQbCTYx3YysPZ5km0Hsc6UVJ66cgiJUQBY7cuxRb8BuyyPTfgc0GJGnIxa4w1/kIXTI+65cyaN3eKqIBbyaTa0/FlzqEnvUdNBU7PAr+3vtQavC66tA+D6T1r1CtQrUK9AvQL1CtQrUK/AR6lAHQB/lOrVH1uvQL0C9QrUK1CvQL0C9QpUK3Bg3f1Jzf5UHWop8COyO1E8piBL8IPKeFQHnlkGzgbsP1Am7riUi/4ve+8Zptd5n3f+Tn/L9IbBoA56IVjQSIBdbGKn2GQpklxiK7azSfbaZG0nytqON2WT2Bs7idexHVmyGkVRLGITRRIsIFhBohG99z593nbqXvdzZmjnM7++wwsXMTOYmfP+z1POPPf//t3XPkp3az9uHFKr1Q0Gur75feKtH2NdOkuJKl6a4KZyZhUJ3RpOB1j9PbD2epxrbyUZmEeYRTSy6VzAXHCQGy5Lp1xvJm8v16umhUYJEdOC5DSKL3cG58KIS5m4Xufige3s//53mHHgDFdYLbTLSWjFXCTig3CYt6rnGSZiUofIbi6yyAGsTF2JEnKGZIFPR99s1m28hTVrNzAwe5BSoUBcmySqDrHjk3d59dUXGBo5T09/D//kX/45PV2zCLwyRw4d4vSpY2x67SUOH9xJwQuZOaOFJcsXs3b99axYsZZCqc84godHq5y9cIETp05SqUwyu3+mEUGsuEH3jG5mDS4wImFpeJRZ9YTKCy9T+/Bj2moNPB2tCy2cRThyT5ogzJjQk5PIxy6WqbW72GuX0XrTrdiLr2TElfNHuMsc+S0xQkKODsdzwX1K9NW3+nvul+m6f+b6zTsFjMtM9E8Jl74tp06Ck/kUcSnUJnDf/YCJ539O6fR5ZOlRFp8yFGVJE6JT1rCJchvRqhX0PHo/2YJB6kKUuj7f/ZNfZ9Gci2zc2Ifl6yw6MGKCY2l8WiQmnzgxh/HTY8T3AiMw5Ie0eo05ZlmYVP3ck6cSfvTTg9x41+9w4+13KX6VRDpCGFI8cIDzP/wxXUfkZpdDTIKFY0RtjR+5Bu1CgWRgFv4j92Jv3MCwYxsBevoweHqh+ay5YipbUoNZLjKd2JvmC4leGpfGlSv3aZ7bmfdf5AfQUuo1J+SwNrncrv6FMoEtKuPjbN/6CWdOnWTbxx/S39/H419+jPMnj/P9b/8lp08eM6+73ggJ5JSVq0mCrS0H3N8JeBIH5IqLY+FSLTq6evgX/9e/Y3DRInq62qjFDf7jH/4eO7d9YlDPleqkEUUkqAm1Lbe/BAk5GiUaZX6JmXOX8I1f+Q2uu/Z6zpw5RUtLie62Dg7u2UfiNrh66QKqL75G7ZnX6bw0iV8XIleu9cwIwAo6NUhmI1rnorhxYVtw2grZUrvAR7WLXLZTg9QN5WRVZYQeth2Wr7yKf/4732Lp8iuJMptKGJNIAIobfw+nrbGTu6z/fn60DvxdPzCH/wXXwooyCo5LYXyY2k+eJNuyldJYnYYGjrKidX8tl9D3GJ/ZQfme2+i4807qWZlQ7k+/wYG97/Dyj/6EB784m1UrOgkbFXO9Jvs0jIwI6rgpDV2PXP1SQ40xMr/GUNmcarBwcmy3cbhpyXZcJisuzz6zl9aZD/ClR3+Tol+SKRk3iHGPHuLUd75P277juCPKqm1gW1WDjScLiKyEOHBIuvop3H8PwZ23MOw7VOo1I4ZP12V6rZ3Oudb4UZ2kiMhBH2Q+rUK416tUxs9wZPtmzmz/kOzSZYZOnuPUsTMsdlu5utjDgqCDcqa8biGutYBIYEvyLHaJymom0T7gQJXQCMG1eo2o0TBifamrw6CTD0yOsm18mKNJneFSkbitA7fYgeUXqSbKQRc+3TIikAR0ZVsry1uOVE/uybBCY6LO+jVX84XbVvODH/8lu/cexVGTR82mv3vQCGResY2SVzTIWeGmLa9IMW3Qm1RYGDmstgOWhBk9tVpOJzBNOUKTS0C3aVihySP2JAqraUC3VgHGtoNQ1XbB4YLfYNOFQ/QPDnLTmispuHKDW4RxysjYOBdHRzk1dEG5DKxcuIj+chuehMp8c/xsPpv90skbOhTBYLKRzThzcOQAjzGZ1dQTGifPEQ1VsBtCJMuDrvqAo6+LlFtsEToJcatDYWEvTnfJiPROELDj8ime27c1R0Bf12Gw0ZHu41QzSRzJaavbqQswfAOT0K1rlWtVb4p8yG95hhcUTLPVlvcvsu9QP4889vt0zxigEU3iOzHO0FEuP/E0wUf7KEzGOLEiBjT/pPL5VJNJ0wwRtvVSvv0eWu67lbF2l7FGFdeRgzz5LOPX5EdPKXkmZkL7l3Hc5y53YbS1H+pj2hOFzRbSXuuB6mrWXwmmEuXPjDNjVh+WmxGFkxw8uIP9nx7nzjseodzSTlBMuXjpEJte3cQN197GkiWDjFUP8yd/9m/Ytn0HlUnPiJOuHUGm5OKA2I5xsza++shv89Vf+TqpW+fgwV288sqrrL/hAebNmYfniX6g3OQaNgXTt1Wrnef5556mt30xt9z0AMU2UVbGjXCqqZqKtmE2lLyhRiJwpLXHtGtltKnB7sxBLmx6k3jbHlqGRikp3zxSM59LkgkhrzusZ7WU2FLjUis1ETDmz6L9i3cQXH8Fz2x6krd/+j2u9HpYN38h+85dZnJgOdc98iv0Lx2k3G5Rr53h6Re/zUsvvMXYhVQvHdvzDUFCxIFiUGLFshVsuP5Glq24gu6+GTSEXjYZ2MJ5N0wzRzGcJPz4DRqvb8Y+cA5ruCGcgGkw8STam6BeIbaLnPPhA3uCD9OI045DRah9y6YYjrJ6ecrjjy2lrVcxGrrvmRH8NVan4y/M/j5FpMkjJfJn0WkctJ6VmwJw89esZgWaFWhWoFmBZgWaFWhW4PNVoCkAf776Nb+6WYFmBZoVaFagWYFmBZoVMBU4uOmXjANYwodcLrkTLsfoGjyoEYXltM2PvMLQYfhCzLHjMfbMm7hq3SOUvXacJCJMElrGqsQfbqe6+V2yk4dpScfwlTEbF4jsMpkXYxdDsq4y9tVrYcMtWEuuMLm6EoCFfjUuC0GjhQbO8uxfIf+EYtT1CBk5jSrORb2pgzfjusw/r1cRUDKuosvHD7Lvie/Rum0vV1GkK8oFvGEn45NwlE0TZzhnhUYAjg1zNnfPCjkrN5+wvj1z5rB64x2sve5WZvb30FLySWpVrHqdt37xcza/uYmzF06QuRHljiK/+0d/TUtrL109s7g8NMKZMyfZ8fF7bN70AuNDpyg4EX7Bpb2rh/kDg/T3DzJvyRWs2ng9bT0zGB2pcvHsecaGhpgUGte16OnupH/WbCajkJLnMM91OPnEk0SvvcPcekLQiKnrXvoOdpziybnnQGgwjZ5xnKYFm8rMDtzVV9Nx6+005s5nPM2oRxLfM3zPw5vKQDQijBEs5cqLjUhp4Kqu+5mgaoRN40zLEYhGDDLWvQw3lRDrENg+Larp2ePUf/oi9ke7KI5MmMNd4yiUm9bPqMrFiUu1bybeLTfQcu9dNDq6zb3Xbfn+f/stls0b5tpru8m8lDjSGMmdjNIRdHyt+2/Y3RLuY2U2uiQSMKYyHYOgYIQjfV6CzNFjNZ54aj+33POvuOH2u6mHCbYVQFSnc3iYy9/7IaWtO/DGJw1aNNLBt4n5S8CJjTCWdHQxefO1dD7yEGPtbUTG0ZsRSUmW6OR6Rtgyzuip/FSJr8qnVY6nETenXagyWEmQsHT98oXm7mH50TUnPF37lEgmd1JQEKa4xvZPtvHyCy9x1aqVvPbqc5w5epCu1jJpnDAyMmHc7HYayV9t8gmNOGu5JnPV8yVSTbmbbNuI7Q0JSrZFZ08vX/mVb1JuaWPJovlcHjrDn/7nP2bo0jmiqEqc5MKs5xWMU1RzT6jYzBKq2WfeFVfxD77xa6xdtZrhMxdobSvjdxbYuW07nYU2FqxZxCcvvcCu7z/B4JkxVnttdCc2gRoD4lhw3hx+neVI29y9lzsFDaba9ziaVdk0dpKt7iTDys50A2ppRs2y6BuYw2/8o3/MHXfdS5TaTDZig4uWw1kCsDPV2JC7rAULzjOkVXPP84mM8JMLVL4+Zru0SEjfvZPqj56kfPgEXkUobI84beAWSgZT2igFVBbNZsYvPczEgsUU/U7iwCbzquze8Qav/vi/GAF4xZJWg69Vk4nxv8stLhewb1Fp6P8Fg4TWvdD80hhqNMI8j1ofU8OH1lf9Ez9gfAyefmoPXfMe5aFHvonvFIhSi4bXoH3sEqM/e5Fk0/u0joHTmMC1q2LcQ+wbR2fDirHKHVTWrKbn0QcYmdlLIipCDik31yihqBgEOXrViPH5ZppJCLNsWhIHe6LKgW0fsP+jTbSOnWdleyv9pVZ2HzvFs+++R5vtMKOWMt9tY1FrH11+mYLlGseeyel2hRB2SBqhQlbNfqSeCGmcsZUwnobGEaz7I/drUPQYI+RwvcL2sREOhSGTpTbo7qERBES2je/6+LZLvdEwdVSmudytcVqjVps0LkHh24OgwUT1EtVGSqQ55rTS6nVSUGauE9Dd3kkaxmZdddwihbhOOa1SymBFbHFt6rGgHlFSxrSxMgvbLqXNInRTwjQiwDVCueaZaujZFpE+79icDMfYU7nAmg2rGVw0YHKjhQO+MDzO3sNHGa81GBiYyYJZA3QVA2yNYzVnaVzW6wSenzuBo8iMGbMkSnsVjYDUND+oWcizPBzRJC6NUz87hDUeYsvwbklMzDHTwp0LdZ16FpNuiDerlWBeN3GgfocIx/fYM3mZZw98xD3fEAK6g9QK82YZxSdMZZjLJZs7gPWT83GjuVZtSLSU69U22dtGRDPdLTZbPrjI4aNzeeSrf0B3Tx9xXDcirx9foPLiS4SvbqE4VCOIAhyJttpPPJ8GNSN4Z+Ue6kuvpOfLD1Kb38uEk5LFQp1PPetMrS0Se1WbaRy/EMOOJyxyKpB1/ryhZyJjnbXMPqoGGUMfkVDqKC+9weS5CWbNn0WURrhexvZt73L88AXuuvNRCsUWHLfK1q2vceHMCLffej8zZ5b4eNfL/OW3/4wjR04TNQrGeZ0mNTzh+y2fRhxTdLv45jf+OV/6yuPE9gg/f/lZDh08xx33f42O9jKBb1OPI/zApVGTo7aMZY2y/8B77PzkGDff8CVmzppJIxs2a2aU2GbKmyxkjT+tHYFn7lfakODsUCr4OIzhHzrI2MubYPd+gokJ3EZqxowEYyuTg15irUPDk9Caxy0kLUWSBUvov/cWNp/YxrMvPYFXt1gyfwGjocu6e77Gipu/SFoUVr/CpaH9fO/H/53tW48RT5SwlBevZh9bucsSnO2cvBAUWbh4iaFbXHXNNfilUr72ZI38ee3yWYZfewZnyza8k+NkldhERWhNkdPdxFgEcqWXOOIkbGaMHVbKJdejKse6ZdEST7B2JXz58aW09+qBUhnAavZSU9wUdSa3UH9GzTDQg1go/KnGgqlGuZV3vdQ8s2z+ntWsQLMCzQo0K9CsQLMCzQp8jgo0H6Y+R/GaX9qsQLMCzQo0K9CsQLMCzQpMV2D/a49mJrfVCHi5gJrnBeZI5fzjOc4xy1zqtZDhSxGHj6W0zLiFFWsewC11kGWhEUjciRDr4Flqb71HvOtD+uojuGGdyAqoowN0HdLG2B0+zuBs7HXr8ddsJGwfYNKclcuBI6GqgJM6JmcuUsatk2djSoo27k6DlZTrYjo/dYokLFHEEV7XpiR0bOxx/vg5dr3wY5z33mZdw2ZO6BNbMWOkHEiqvDF2ml1ugwkSAkcn2zaRn5I6QtiW6Zu9kquu3chVa29kYOZsWssWSWOEtDbO5k2v8s4bb3LhzJnciedkFIoev/0v/4S+mcvo7p9LlEScPXec40f28eoLz3LqyD6IJrFcj0JbHz3d/RSCLrp7epm/cIAVVyxm0YLFtHd0MjI2ws5PD5gc047WVubMnsFYrEP+VuP6fefP/gOlHbu50i3SL/SqDrglbBjZwcY1+GxRWacQq45NveQSze/DunoZbTfeDAPzGc5cKjqEl3M3zl13dSG/jalMtliJqDkmeFrsjcIwR2ga5+TUWDE/R4fkDmncwI1dk/3XkVQZ3vQytedeo/P8pEF3unLXicAZx3iOQ9WOqBc84uVL6fvyl6kuX0lVyNAkouRm/Pc//lVWL49YvaYL/AZplOE7Eivkbsszmw1OdErANlmuU2xP4yyTw9I0FyhjVfl+JY4fHefZZ/dxwxe/xbqb7qHRkKPWJc1COisVKj9/lerLr1EcGiKI5AACyw0MGtSSA1gZma0lwhXLKH3lYaJly6mmcr8mVBKhfROKboDb0Pi0ST3X5NTaYY5itX3fiNTTGcWm/8CIwI4RgHPncJ6RqdFvsMpTeFd9MCgWmJiY4Be/eIVPtm1jZPgip4/tojY2hLy9EjiVvyyssEHtCoOqVFR1N1hqkijmTR8ST4wQkiNqc9q1EMwZbS2ttLS0GcG8FtYZGRsjVFa3ZdGoN0yDSCDnl87iNX6CEpZTZsnya/jKL/8aC5YuZGT0MuVigba2Tj7ZsY1yW5GVq5by6ZYtfPdP/wuVw0dYmDjc3DaTa0o9dIQZhLmwWVMmsGVRiPPXYYyiahVQhmqSMulmHLGqbKmeY2daZci2qDgetVKZBx/5Cr/+a79JudjGeC00QmAkoUxEA8siSDJ81SWJDF5Y4qJxeSmb1PfJPLluwUsdSnaAb2WURy9x8emncd9+n/LwhKEFyM0dZnUsu2jElcmOFqwvbKTrSw8wXGrHt0pETogb1Nm19VVee+pP+fJDixic65HENTKJXyZrPX9NaRqS6O8S4IzLLnflm/dMM4yEIrUi5K5x07xTCBA9/rkn9zF3yde588GvGXdjGls07IhibZj0k22MPPkixRNDdKhrIq6RipiQuObnxxK0fJ+JWbNpe/hekuvXMVnwjfvc4NmNZdKm1fGMACgTu+D9ViapPiSsj1I5cYrjH37E5YN76PdtFnW10+v6eAmcGx7llXffZYbTSkfkUqlUiBt1+vwWZpU7aXcLFJTdm1sz89em+up+TTUoJVmsJdogfSfjhvl/PW1QCBxa7AJjScrh+iS7qxMcJGSo6BEXS/iFVpPDrL0jELK2WjUu+DgO8X3XYGSV+SyHbKU2SaFQyunfmioiUcgN7noEyok1TVNCaKcgrLJIB1bGotTjxkIH1zglOhux+RoF96qJRQ55Mw9Nzq2NFeYuUjm/dZ8lZl9sVDidVDgajjJz8XyWrJxLaoecOXuZSxdG6evuZ+6cuRSKPiXj0NVemVCVndfIlXmmethomPVGQnBB6HE5Pq3MEBl0LUEiEb+FdLhG5cwY6VBIsWrhC29AQmzproIvwVbCsZNSbbUpzO/F6WulkYXYckTaFlsnzvDa0R088us3sXJ1K9VG1QjAwlBnVp5ensn1a763CB157rPWFgmv2sNVY9VfIqwEVmV3v/fuEGfPLuOBr/8eftEhcHysuEyaDJPs3szwz56j89BlihUJknknRyzBXaheRTp4PvacJXTfcQ/Z9asZbtf630BLS57qLapJQJpqnGk9iw0SPMZTx4dJplbzkvYLucZFTtCbcO9al0RIEe5eG4/G8eSZIWbOm0uhrc2g43du38SF85PcfMt9Jpc5rJ3j+Z89wewZV3Gj4i9aRnnm+f/K08/8hOGhBmFDtINcbFZTh6e9LS3SU+znN3/tH3P7Iw8wOnyQ7/7Nd+jpv5INt99LW0HPSFVC0VqsAp5bxLbl6I8YGT/KB+99Qn/fQlYsvxLbrZt/J9y7euvMXiPkukqn+TyVpat90rAlbJv2RgV3/05GX32NbO9h/PFanqWrfUhu4MwjtWwavsgFFnbsmv0xam/FXtzPMXuSV/dt5+jwOF57L2tvvpsvPPAV2vpnmNxiyxvlox0v8eOf/JALR2LsWjthHBKVMISJuprZopTW2KKg5znPpq2ngzXXrOa6ddcyd/4gxdY2yqrB/p2cf/FZ2nYdpTASkUQOFY1hXZeUas0R7Q1+mZ3EbMkmOejZjOmZRcVIQkrpJDddEfDlh5bSMoBxYIca5xqxas6ZqpH2YtEpNMbVsCVsvel7m9pDtaU2HcDN37OaFWhWoFmBZgWaFWhWoFmBz1eBpgD8+erX/OpmBZoVaFagWYFmBZoVaFbAVGD/a48YAdi4gI2bJcc/G/yyEYCFGdXBrEOk/NAoZmQ45cDhiFLn9Sxdcz9+e4/xfXpJRFAH/8IE4dad1N55nbbzJyhEDeqWRyQMsTnZbxAXLejvJL1iCeVrr8dbfA2TxVYaifCHOQpYIoxOhnXYH9vK2s2dF7nr9+/e/g4JnedkSihIrYSSJQdPiYmhBns3Pc/Qz57kmvGQRXHB5PZVbJtjSY0tk+d43xpnxMoRiHKdNIrgFkv09y/j2o33sWLNKmb0DdBWKpMlE9QnLvHGL17g3bffYOjCpfySDSLSkYzE3Y/9KhtuvI/27gHauzu5PHTRYHj37tjO5tdfMV/f3t3H4lXrWLxkBTNnzKetXGbP7vc5euRT+vtmMLhgAZ29XZy7OIFf7qKjo4M5M7qYqE5SDLpgdIwX/usf0tixg6uCMiuDNmanLXgiEHuuEXZ0mGzImxZEcqhI5fcsakWHsK+d4Jqr6Lz1VupzBhnzyliZQ1Kv4nk5dlVigRFXM8tkvEpUncY+6+9GPJzKBTZOYHMKKvdXntMcOAU6yPDPn+LiT58gfP8TOiZSfBn7bJtQIqo5kM+IdBjbXsK/4Vq6H3uUxsy5TMiKFtYpOinf+e//mMVzRlm/oZ/MqRnEtWPlmG6NEbnI5JTVYf30dWqU6O8SWTXGDapW7vCgSGJ5nDo+wTPP7mbDHf+KDbc9RBzlh7yJHdIjgXb3fi4/+TTOwUO0VOumBqmQmUme1RilIVHBodLdg3PnLXTdew+TbZ1EmZymiaRWI8K40jKFJJb4qMN9iXiuQ6z8xOk6GnOrxEjlnEoEy9Xr3PkpA2Ge66m7KjGi0ajhBz67Pt3F2XNnWbd+HY3aJK+9+BOef/YnhJVJklqNousbETh3tk7lLcttnyYU7ELeUKGDbf18ZaQq+1tCdZrSkCAmt6DnGeHDuMTUFCDHfhjhGpy2a9YI1Vjioe0VuWLVOn7rf/vf6Z3Zz9kLl2lpbaNU9jl6bC+lQpnBRYPseG8z3/7//pyTBw5QjmM6ooR5mcuG9pmsaemjO5TJOncr68KsMDEH7UngYAkzrbxdjUvfZtJNORNX2TJxng/Dcc6Ui7TPXczv/es/YtU1VxPK+VsPDTZUuayTUWzqX0glggvxGlKT31iZrKpTIxffM1dKiUPRCUw2dJeCXPfs4tITP6b14HGCamSQqBr7cVLDCloJLYvJeTPp+trDsHYtw4mcrUKUh7R0OBza8y7P/c0f8ch984wAnKYNMuMulQghGU9ir0aPhGXNRyGYJfgaVRS52PPMXduMZ40ffZ7AY7Ia8PQTe5kx73HufPhrxnWqnNo6ER1eSuHiBYa+9xOyrftor9SwG3Viw3bPEalaO4WMH5Fge8MGer72OJPdnQaNLke9xEw1A0kiUqsHXo5JbYyPcunoQY588C7jh48w0/eY01ai3bUpW1BQ78cHnQAAIABJREFU80OSETkO73zyMdapSa5qm2PmweXKGBcmRqg0apTKZQZKXfR4ZQoGFyyXsxzIcgKCleTOO9UqsjOTE605WQtrTDQmjPDmFAoEbe2EjsfJyiR7xoc43JjgsmdTLfqm0Uk/N6rXTYOEmk+Krkei7OkoMeuI8tRFChBeXrnMQpLLga57IxHX07iXYG8keQOWFzSZGZnHypZ2FhVKBGoS0bpmcnvznG/j5ta4Mrmzwi1LEs3nZkhKzYFxN+VcVOFEZZjzVo0xVxjmlDWDy7j5qjW0Kd8cNRtp5cuRxSI/hBE0soTJuM5IrWqQ0gXHY0Z7Ox2ui6fs5jA047qlWDZCXnZxnMrxIZD4G+WI7JSIui2fvIObOLgWZp3O+lvx53WTlV2yQJSJfH37pHaeF/e8z91fWcPV1/boisx4UXPQFMTDOHIjNdAIue3l1AA1CZlyyHE7lRVs0Mtq1EkzPvpgjCNH5vPgr/wOLZ0txHWhs9vIsnHax08w9spLsGU7peEIJxKiX3AENTNojUoJJeQXOnBWXEPfow9QXTLARFI3/0YCqRqUMuVEOwW1OpmmH+1/cSIRU6QLPQflY8G40qeanyTUm2eMVGtI7hBWs86pXQcYXLbMYO+F5d/64SucPjXMF+95lLb2Vi6f28uLzz/D+tV3s/qaNTSyU/zFX/8B7767hcpkatzoWZq77U0GusmvbaHT7+Wf/KN/yvUP3Mnh/e/y0yefYfV1D7Jq/QZKnvarOg1Da/GxrYK5v14gB3HGoUOH2btnDxs3bKQQtGD5rtnXdd1CretNI1j7i2mgMq/R2L8NjaPsZMywU+KDezj/xhs0Pt1LcGnU5AHLKSyruJozIquBb/l4mW9mat2GCS8l6m7jrO/w9tnzuEuWc9tXv8b85SvNtTlFqMbnef7n3+GtV99k9IwE5HbTpCBxWGNZDVNqaiuKZqL5kYUkdmr2tLagxKrlK01G8Nq+bkbef5vato8oHT1LuaK6+NRtwdb1LBmSJHXTCHfeK7LdivmIGid9l7oaJDQF4waFaIyNyxwef2gppX6hz/XcpJapKUqOIssNUUT7ueI2lIGcxxIYB/nU86kaKa/44svNM8vm71nNCjQr0KxAswLNCjQr0KzA56hA82HqcxSv+aXNCjQr0KxAswLNCjQr0KzAdAUOvJ47gCUiyJUzjVk27l/9Z9B4cvPoYNIz+ZOXhyL2H4ood93A0tX34bf3GXeFE4UUE4dgIiI+cITGm6/j7/uUYq1CVQ4oyzWCi1C0cQGi7jLxvBkUrrma0uoN1GcOMpk4xgWXxnVi48nT4bpcSL5x+OjgeDqz2BxeTqGHc3R1/pajGRMKwigmAWHF4siHb3Diie+y4tI4K7IirsQtx+FUXOP9yXNszsa47IUIums5LaQtbcwYmMvadTdx1eqN9Ax00VkuGDGyMn6ZN159kXfe3MTwpYtT+F4Jj1F+sGol5nD29rseY96ilbR3d+N6Bc6cPMupYyd4Z9Or1CuXWLpqFYtWrGbFypV0tvca3PPlC4epTVzi1VdeZs/ePZRayyxcfCVrb7iNGQOzmN3byfjwKK3FHkbOnOZHf/H7DO3dzULH40qvnVV0MjP2DcY5tjNSNxd/deatw0kdUso9KCdMVvCpdrVirb+SlltuIR1cRpUCtTjC8YQmDY3zLU5dk+nIFOJQNTZ5gTosltt6Cv2c59Ua3de4VRNzryJmVGs4W7dx4fkXSE4eozWxKCrrMHPMeBOOW9dYdxxGZvfR9cA9lG++kXG/TMNgfyUkW3z7j/8hS+dPsOH6WWTKks5DLacEYIkp9hRyNR8L0+LYdIPDdA6vxDPhRh23xImjYzz9s91s/OK/Zs2NdxPWhRLNyAKLsmXRNjTK5EuvUHlrC62Xhg1uVcJToOs3mcsJke9SKxQIly2m/8sPE1+xjJqQ1BIiJECnws3Kzal7kRJGanKwcHXwPJUdaJxDOmiecigbF7LeN+KwRIbACFKNes04aVWTWq3CocMHGB0dZuXKFcwfnIfjWez75EN+/1u/y7lTx417WiKpyT9UVq9xhEvkkdCcmHEi8SXHwOs8P89+dgLfoHLDOKJcKJrPKT9YjicJ/BJvwjAmUAbyVEOGcMWFUiurrlnDr/3GN5k5Zx5nzl+iXO6irbWdI4f3EfgRi5cvYveWd/mbP/9zdu3bTTHwyao1ilZGKxaDmc+1xV7W+l30JjaehEApScaaHBOK4ukpt3JqvpuwUqVBZ5xwavxi4iIfpimr7n6Qf/oHvw++ciZrUJND1yUTrhrXoFp1kyyJ8HIZu7ko50qUUz61xtbUIb8w3o6d0VmdZPjFl4g3vUXrRdEN8iYZS40REs68ImlLO8mGq+n48n1UBmYx0dAlKIc7xitb7N31Di9/79/y2APzWTxY1Gwi1P3R2iF0u3GXCamfO32TRpVAGGNdq9gIheJnTQ0aH6Yhxgj3KVHcwtM/PUjv/Me485GvGXe8HTs0nIyyl9FWrVB59S3GX9xE6/nLlMPIZFprrConU50sEm5sCdlz5tDz8INkG65lLI1MLZSJK4C63HKuaA2NCS6cOMKBrVs5u2MbA1nKou4+ZpSKlDTkorpBWheUo5xC6DrsOnKY4Z0n2NA+SE/kEBccRtM652pjnBobIm5EzCi201+ScFk0tdP8kONb38RggqcaWyTG2mYdSIwTeTitM1atmLUu8Iq0trQbEelYZYy9lSGT9S7nZ9GxjNBbcBxTb8WPl7yAssT1ODFriXD4yg2ejkIwmctGkLbwtO7pbggLK9eqER497Cgy4zgQtj1WrrfmVZ7drOYbicgSgDXvE0d4ZUsaullzahpwauywJARnnGlMsHd0iAvEjEYVZnZ1ctOqVczp7jCkiYrIGopIsFyGaw0uNxIuNapU3MwIyUPjo9hRTI8X0O149JZKdJSKFH2f7nIXfRKhj5/HvjBOGhr6tXHSqvmgbkdG0HPDHD0euQnB/B6cWV1EbkrqW7noasPO+iWe+3TLZwKwG9jmXueRzqkZl2oQk9Tt2L557Z7vmHXbEBnkgtZ+FWsGa4z5RFnKxx9N5gjoX/0dWrq7qE42TEau78W0h5NEW9/l0gvPUzwxTKkhaoVNkgqtrQeFmMjJmHCL1Ppm0/vAvQS3rOeSmxinrcGuJxKAAxPzYInST4jyih3RR7R3mc/nRIlpEoNE7UiOb8PVzpsRlNeuZpqjn+xm1ZrV1DQdFS/x/i8YHqpz590P09paZt+n7/Du5vd44P6vsmjRHPYe3Mx/+W//hhPHTxKFEmTles3d0SJLqLhZWqTT7+df/LN/ydo7r+PtTT/lrU3vce/Dv8ncJYvw7ZQ0CnOigRob7BJJEuYCcFZksjLCu+9tYt6c+QzOvdKMucRWxvGU89o0bel5K98bRHNQnrHEVmX7KiNee0SBBo1juxl54y2s7ftoGQmhFpmGBrn/5RJ31USiZzc1DOjZI4OG7TFeaOXyzFnM/dKDdF+3hnrJwc1SnELMnqPbePKp73Bw+z7qY5pRLSZf2LVy/LqPh6N9S9nMiuhwUtNcFVh5TIBoJYM9fTywYCGzx0axLp7EujRMR+yjkPjI074psVru7oia63DQcfnEitjrxgx5AQ1veizW8OvDXLvE5ssPL6NjtkUqAThJCFUTzV/TCJfHBBgBWHNZlAITKSH3dt5wpoacpgO4+XtWswLNCjQr0KxAswLNCjQr8Pkq0BSAP1/9ml/drECzAs0KNCvQrECzAs0KmApIAJ4Wn0yenRCVU24H4zacEoAl+jiOXIchly7HHDgUUu66keXrv4TX2kMm92wUEsjtVhfr8yLpO++Qffgh/vBF4jQ2rolyauHIteZBtdUjm9GOt2w+hWuvI1u5nnG3kzh1cNIaIVXjmPQoEEQusSPHl5zJ/6sLOEeiOuaALv9cgmVnFL2MNHIJa3Bx3072/+g7zDp6gtV2mUJD7iWbS1bIR5PneT2c4IQ9QegHdM1YSf/gWlavu4YVVwzS1dtJuVjGaowzfukEr7/6c95/5y1Gh4dyt6jEUYO7lFptGVfo7MF5XHfDndx0290UWjpo7xxgdKTO8cMnOH70AGF9iNXr1jB34XKDEp4YmaToOCYf+K3XX+T9dzdz8dIFWjpaWb32Zr7wxS/R0z9AV3sLI5eH6G0f4Pj+PXz7L36f8ycO0RUmLKHIOr+X5X47nZmDL7FdupnBWeauaZM3K1+ayQd2iMs+9VmdcM0VtH/hduK5S5l0fGI5pNJKjjqNdThvIv7Ma1St5VTNYyKFn81rb4Qo3QvjmvKNqBZYDToOH2X0Jy+Q7dhLWBWaOKVkeQRpwaBTIwnAvk213EL1mivpf+whooWDVBqxcSca0dqy+e5/+odcuSRk7bV9ZG7FuCr1suQClIFJDnE5tv6+Q1xj2/d9k4053SxgEL9IUCpx+nSFp362m/W3/w7X3nIvSUNZuAkUPbI4pbsR4u8/xIWfPk9x70EKjQkiO8ZLPbzMI3YsI9x4QYladyferRso33MrUVsXVWF1Ld+gX4VUFQbVU5CpcoSnDpB12D/t9DX6+ZQDOMc852NdIqAQnQZda/J6hZuFD99/j9OnT3DddeuZM3umEQmVA3n5/Dn+4//9h7z3ziasNMKWAG3CU/OmDtNJMaXWy8k4XS+TEapJKncbUA0lmOZCmEGFpinFQtEcfutwv9Zo4ASBceypoqVSGzfcfCe/+s1/SLEccPDocXr7BmltbePs6VO0lwv0zeji7Vd/yrM/+C7njpwxDRdyphuHqwTZNKYrgSWxz8agl7UtffSmEtbkRNf4VYOBRl7ubNcQUIuAkWMci8lCwlEyDpfbueK3f4vF991INVLWZcOIlpHJanQFykUoYSMmCn0swUIurgxKjm+ykYW3tuRu9j1Tx8CNSbdt49JPnqXryElK1dDk52ZywqUxQRYxXipS6eyl/atfonDHTVyW3BhlFOW8s+UoS9i1bTNvPPWfePz++SyYrwzoBNFfVWu5v+UyTSUAG0eeg2dLIHONsz0fE3nji0Gcqy3H84wIKTGiXivyxE/20rPgcb746NeJsgg39akkMb5v0aY1+vBxzv30GYq7D9NTCU1TTRhmJitTzsNqkBlneDVoobRxI8VfepTGjDYmPAl+CaUkoXLpHMf37OTYto9pnDzFgBcwu7VEb8mjzfbIag1zT4VUFm49jhI8jZ1SwMHTp9i1eQfrOgZZmBSpp1NCkuswYoWcnhw1jmAJwd1+mZU9AwQS4TQG1ayk8ZwJCesakd4UxLjbEyJXwzxlPK4zljaI6g1aLdfk9tZcm0YcmWYSzQkzBdKEQAhmff1UdreWMQm2Jg5BbkTR07XOy5EogVSipt43WNg8C1ZNAA0zRjWOlHVr0eqXaHOLlDLXjF+JWJZBIuc5t4lo0JLfdP36mWoAmMKba12pmxfnU7UdDmcjnKhdJMoaBK4EaKF/bSZim7ONhP41q1l5x+20z51H0NVBob2FSmWSMTm+z5zl7JEjVMdGsOLQ4M4fu/ZGZjdiRjdtoXRhNJ/TEoA1DpOIyFEjgoetPFYp/mWPYLAPekqGbKD12jO55Rkfj53h54e28sAvb2DFNW1mjKiUanTRvuMZdPKUwzVzjWCqWASNO83kOIzMPdA72kpFF1AjyvsfjHL85CCP/fLvUuzsNnm4WpMDN6PdcnFOHeHMs9/H+mQvnZUEp6HGFh9fhVWTmRWZ/bxW6sBZu47exx9kZEY7ejzR84FQ/MbTrfxue2of0uuPwE0zQTTQqm3Qv5/FH0wh6KfQ1b7vfYaG3vnmO6y74QYSicRJlXfffomJsZRbb7+Pzs5WNm/6mUE9P/TQQ7S0WTz1zF/wgx/+LZMTVSwp0Jkc/RrHEpjVPKB1xWdG63y+9X/+EUuuW8yLz/0tx45c5J6Hf4vumR15M12YGIe5ROdAyGQr39+srECleoH3P3ib3q45LFuylsx3CNOGWV/U3JA/MxlL/TTII0dy21qHciR1KqR0YOGnE1gH9jL+ypsEu45QGquTao8QfFykc7NAT4m0TmLc+l4WEDotNOYuYPb99+FsuIqhDodioOsY4xdvvshzz7/A0Kkh04SQpkJKC7uttS0zFACt0XLRm3shwVvicZZQyKDbchkIIzZkAVc4Lj51bAnEdcwzY6R1w9IsypsbLzseH1spH9shx92UmvZnzyXReEjqBPUR1i21+crjK+gcgMwV5SM164bZO2PVNl+ntRaYETzVPKXYEbOkGDHebjqAm79jNSvQrECzAs0KNCvQrECzAp+zAk0B+HMWsPnlzQo0K9CsQLMCzQo0K9CsgCqw7/VHsmkBKncp5sKCEcvkDjEOTP1fLmA3F4CHYg4cSYwAvGLdQ/itPebkOBMuNhYaEuzxCYLtn9J4ZwscP4oXCdkbU9ThqxC9NtQDi7SjiD23B3f1CrzrbqXat5S6XcZSfmpSMTl0jlWgFNs0ssjgC3W9OpDXAb2BBxsc6vRhZu7A0PuesmstlzR2qZw5zZ6nvo/30VbWpB7doXLbMsadkB31i7xSq3LIrVCY08e6G+5mw80P09HeTrnsEgQuSb3O6PnjvPGLZ/no/Q+YGB0hajTwlI2sazAZjhGWsMtyn7W3seyKa7j97vuYt2g5Pb3zSeIiB/Yd5dLFM5RKCctXLDViYF05yTgc2bef13/+LAd2bycMawaf2drVwcYb7uG2Ox6gpb2LoBxweWyUGZ0z2bFlM09+5/9h+OJ5/DCiO4KlbitXlbtY6bQyS440Uhq+XLapccy6cknpgNoIEHKwZtgll3CgA3/DGso33UY4cz4V2yfU60kjCkb8g8T3ieTYmnJd64DfuH8llBgtRZII+K5n6i7PeFdjDOvNzYw+/TKtQxXCdJIkqRlcqhsXcSXo2wk1F6pz5uDdcxelm2+k2t5qskEz4ySSWBvwvT/+dVYtrrNmfQ+pUyUL5d5Ujq4OjY3dbAolOi1252NDaOJpp2SOOs9R1Y5V5NSZCj95fjfX3vG73PiFB8iilLDWIBYC2bLoUN7p0AgXnnkR5413aBu/TGY1cNMAK3WJbYfQSil7Ehp8JpfMpevhu7FXXcW4VSJ1hJbNqMQVsEN8R8BgISfF4TTHxf8r0twcJv/d3DMOuSkXmkRhc/CcJJw8cZwDB/axevXVDAzMNOhxOVkLhYCwWuGv/sef8+zTTxDVxkmjKdStJedVjtOdzmyWsK57atDqQtJKWFLubhSaTFJfAq/J3JYYkFGSQ9L8NTOCjBMUwfOxPJ9rr7ue3/5n/5yOrnb2HzxE/6x5FEoFDu0/TFupjSVL57H1rZf48z/7z5w/dQpf4Fz9/CQjTBIj1EvCCdKEziRjMPbYUOrjmqCLrtQx7jVPyF6ZCbUGmDTjqXsuccB3SKUKeK0UFl+J9bVHia9YSE2x3pEEJ7n+9MeEFee5jWpe8D2MVGXELzUtuFhxSjiV3yoHWYuV4Y1dYPSll4k2baZneJysKmR8YDIv5T/1owbD3Z3Uly6l82uPYa1cwVgYkYUhfqDXKrS2w+7d7/P6j/8Dj90/l/lzXTI5LoU2lqvUuLU1LmISg1K38A2TWuhc5ZXm40VNGKEyuI2jX+JNapxp1VrAk88epGfhl7nzS18xNAIrdKhpbgQOZSujY2yCS6+/QvbaFmacGjGgcupaQx3jsKulNcpuidgJmOybSec/+DLOrVdTCSJGJ4c4vW07n77xJpVjx5jluqydOYv+YsmIXgI1lCQYhcpYto1oo7XaZLzqOl2HS9UJ3npnK/OSDja4faROLqqq9sLCq/ZjRJxLqpycHKY3c+gvd9HtlyioISlTk00OZTUCaprvTxoNDQ9czaHIDBJGogpDUZVJKzLo7J7EI4xig5eVy1419KX0GTETMxc0Dgy+WOhm4dolsBtkc47INTnjpuZ5BrDoGKJWBNoLJMSb+5XR6hYppC6ebLriMytfWu5Z3T/DPs4bhhp6LSar23ToGMy2mhE0U10V1HGpBCkTWZ3xcJJQzlSNC7+Fk42YjyZHab9lI9/8V/8XQV+/QRxnLmav1hYpF7jms6ztUVylWp1gcT2muultRl99i+6JGqnc/cqQVz1DrQQaFXJA2oRuRrGnDWdWJ2mbR0OzzncIzDKb8cnoaV4+9BH3f2MDq9Z1EKchYax7mkdKaFxHUSPP0nZLRJGaDqYahySaTa0t+bNHhhsUsD2HzVsuceDQLL78tW9R7OmmkTVMzZwsJcg82huTjG15ibGf/5zOc5MUa1rLHDwJ7sTEVkgWuOCVGe3tp/XO2/FuvI5qS5G6ENFpjJfpNWsNz4yzOZHYW49xEjW7eDQydc1olMkZm+ekC4FuxGuztzim0UHzb/umt7nhC7eZmjXCcV59+WmsrJUbb7kD10t57cXnWLxoDes3XsmpM9v4i7/8E7Z+tJ04Niu+eZYRIltZ2lKhs9RX9gXz+pbzrd/798xc0cVPfvBXOE4Pt9z1Dyh22CSNOkrNMOQSS400Ud6wEwfE8Tj793/K+FiVRQtX0dXZazLN1SCh9cWAO0zDkYXrqhFFAnT+7JRKHJ9K2hAWXyNCYndbo4p1YB/VTW/BrgM4YxOICRDVUwKNapMxHRI5eS52YHmkmZ+L8AsWMOveO8jWryDrLrLv5A6effpptn+4n0lRYxSbINR2ViS1MzwJqWlGQ9ENeg6UWB3FpvZB4OBFIX1hwtrM4TqKzI7UbtAgU/NCpOxfNQ26xp3tqpHD8znqurxrJ+xwIi57an7yzFzTuqf6BY1RVi+zjADc3a8c5IQ4y6hr/kw1t5mxIHe/hr9pGtJ8zykM0w5gTeOr7v1F88yy+WtWswLNCjQr0KxAswLNCjQr8Dkq0HyY+hzFa35pswLNCjQr0KxAswLNCjQrMF2B/ZsenQKp6iwrd9JNI5YN8m7aiWjOtxwaYcjF4ZhDxzJaum5i5dqH8Nt6SJQRGDdwYhdP7s56RMvxs4y9tZnGzu0Eo5cIorrJXlTmn8HQ6mBYWZ79bdhL+/Guv4lkxXVMlvpIYmX0CU+aH+77mY4t5cKSoKBD+lwEmcYz5k7JHNeoN8fWUXZDkpbJxZs8f5nDP3+OkV+8xJoQZjVc45CdsBocSEd4pT7GzqxO0tvL/JVXc8U117D+mqvp655hnFaXTh9h0yvP8fHW95kYGSNW1qROUIX/U42M81fKtyQsiNwSM2fPZcPNN3PDzbdRaumjvX02Q0OTHD9xmJGx0/S2l5k/c4Cx8dO89/Zmtn24leELZ0iimvl+Iln2DPRz8xe+xMaNt9HS2oHfWub8+DDd7b1sefkFXvjBn1IdHjOOpWKa0p+5XBW0cH3Qy1KrBcKQsCgcNCZD1ZP45cn14qCoYIkLOviMihbRQCfFDespbryBcNYgk1ZAGic4ckqmSS5aTqG2zfUZpHTuJjVOLnM4q2/p4Hs+Xq1Oy4H9TP7sBZyd+3GqOtRuYBMaAcRKi2Se7m9GVcLl+mvoeOxR4gULmJSgF9eMK9S2XDynyPf+398wCOhrN/bjBKFx4xgco4Rsk5mYo0R1SK+xYWQ0iZRTYs20Y9J8Xv+OgEPHRnj6pf3ceu8fsG7j7aRhbISoSGPTco0ru6VaI/xkJ+FTz9N68ih2NIlj2Nq+qUkiVCYZlQBGOltou3EjrQ/cw1jXDGpOwTjKYqFnVXyNEQlCcneZ8NDPpl8+JU2eYC4yaYxPZ08qE9gcOqcZ586f59NPP2X58uXMnTf3MxypDu4lAEsg+eC9zfz4R9/l2KE9NKrjVMfGDEpXLQHCdcqiJ3HImkKyTgvjamQQ9lkH3hJuJJqZuSYMtdzUrmvcknLq1RohTqGEW27l1jvv4uu/+msUyi0cO3qGgdlzcHyH8+fP0tHSTntLgddffpafPfVDzp04bsRq4zST01LZ4JZctpkRXoQ/trKItihhmdfK9cU+rix10+74eKHGo+57nsOZzzcJcXlGcuTEWH6JtK0Ha+0agi99kWhwgLpE3iQ2Ti6DuZbz05b7T2MnDz+W4KG2BQnDxqGp+vhCyiZ0RhGVD99l9PkXaT18nFI9xFVWaOyAH9BwEiNInJ87QOdD9+Hc8QXGbN+Ig1kSkroxBTWl+D7bd7zLL578t/zSQwsYnCN7ZWTAxMZTL9xpFOO6wk/nWFgzTAyBQS7g6DNnuNEfNFaMYJPzxivVAk88e5DuwUe566GvUCz6RJWEhvKSA0k00CEH69FPGf3hc3RuO0xaqxHEErYcQjkPs9CIOYkTUGlrx7r6CtoeuY1qK2x68Tku7NrNgF9goKXEjFKBNjV92JlBo+uPQXYLKStRy5VjPTX31ZN7PYmZSBq88sEnOEMJ95YGkexvcnGN8mqZcR65FokE/Sxl34UT1OOI1lLZYKF73TJBIhkmzwg2TnCT15wTCQymWfcwU/MLDFkhxy+epWh5zCy0mQYM3ReJzcL5yq2r0ms8qca5Dqu/C+sf4ml9n74HsgMbx2TuPNd6qHFr3Nvm+vOYAkuvWUhdAbN1bXFoIg0Skyub4SW52C/HcMNg16Ho+Gb+S9zW+0JDp5ZLrAYLN8//1iA1PTeGzGAx4Xnstxp8wCQDd9zG3b/xTdz2bupKtW1Uzf2WOB2p+cd38IXVdRLc97cx/sxLpLv3UZKT3yhXckYrh1VadULspoQFi7TkUh7oweopk5Zd0ywhp7WZi47NjrGzvHjgQ+7/5eu4cm2nEagbyknVz/a0Z6jOuiJ1b6n2mjK+aZiSODedP54/azjYnm+c3pu3nOfgwQG++tV/Q6GvnRpVGXtxDZXEo5Q0KJzax8XnnsTbdZTysDY3WcDVDKZ2gNCgnT3bZ9gtw6qr6XnkfpLFcxl2M6rKQM8cShIw1dCi8StkunDu6iNx3XxfmVofDD/B5G4necOCoWFojfTNvf/k1Te49a4v0pDzOBryRCFxAAAgAElEQVTnlReepq11Njfeciujoxd47803ufmmB5g1v4UXfv5X/OSpH3PqxCUcOzDir/4oBzjJGrhqFFADV+ywcuF6fvf3/i12R5Wnf/R9rrzyFhZfdTNuQVSDyLj3lW2OpWcSxQ24Ju/88NHtnDlxkWVLVzNjxsx8rdTgMahiRR3EZq/RHmow9iZrW1nmefOEnTlGAA2t0Ai5ZaeEm8S0Zw3Sg58yvOkNkv1HxRo3JIQianZIieu1vJvB1mtRIrRNWigSl0oEC5fQf+dthMt7eer953ntrbcZPqn9xqVq1QizED9rMQ5/OZl1LZGJ1RCWX9ndEGYRBc+mM0sZbGTcbPksSxza9bMzZVwnpsFM60OiZ8KpZsaq67LLsdhix+z3M8aUHNBQxrvc95rQMUE4yurljhGAe/pTUiGn09QgoLX35g7gXLDXWqNBoBrGpsEoz2XPKQ1p0wHc/DWrWYFmBZoVaFagWYFmBZoV+JwVaArAn7OAzS9vVqBZgWYFmhVoVqBZgWYFVIHDb/+ScQBP/5G4o7e/n6lrhAaTtaiD5ISLwwn7jsS0dN7AytUP4rf1msPWTKezsWQ1n2IMpZEKjR27GNuyBf/EEUq1CeMC1qGgBDhJHw1lcsoFPKuEu+4asrU3EM5ZSpgFRniVA07fG1uHm3Js/K/451wzy12dOrDXHx27mz9S3sx5Z4nJS5Mc3/waJ555givGJ1lY92nJHGp2xNFknJdq59ntOjhzltE7fzF9M4vM7Cmy9upraS3P4MWn/pa33nqNy8NDJqdTB5QSBqRBKSNSgqicIrEOCSX6FHtp6+xmyYqlbLjhBmbMms+M/oUUi+0cPLyfE6f2k1YnyMYm2LnzDQ4f2E8WirOcGPFA4lvqWsyYO5db73icNWuvp9TSYtxRlyfGaGtp59Vnfsxbz36bcLRqDu4DK6M3g6utgFvKAyx1O6AeGVdcqNxFLHxhJoUp1SGwnEty95p80pQ4sEjmdeNct5ryhhsJ+wepKPfZYHYT48wz9Z4aHzoAdYVPnfqYPmeQ0Lacxikto2Okr7xO9fU3KY+MmXxD4b/ltzRJh1ZA3cmwvIC4txfnvjso3nE7lVIrDR1sxxUzpopeiZLfwl/+p2+wbHCCazf04xVjFJOYKLzUkQirbGnda/ez7N/psTE9nnU4KzdfLqxqDBY5dqbCj5/9lNvvyQXgJIzw5erNMmpTyORCltA6Mkb9qedI33+fwuQo1IVVDswhs0QZoV3rBcsI2fac2bQ8ch/Z+vUMu0WySOKeYWQa7LAjocXwX4U0z+fbtAvfNBXIOSfRRAhV4W7lMhPmOoqZnKywbcdO5g0uZPHiRUZkk4giVTafB6JXu8ZtOjpyntHhc2z78D3+9n/+NRPDwwQ6oFZWtXEv6gUGRtSYnj8Sf9XkYXKAJfZOIUKlkWm8e3I8mZ+ZMVap0dbTR1f/LP7g3/0H5ixYwJ59e5g1MEix2MKJE8dpb2tlVn8nTz/5XZ558vuMnL+Mn8lRrGYBIXW1trhGUFfWo8oh0SWxJMSEtGe2yeze2NLHla0z6E7y61fTgDF9GyNlZpxiroR1ufY8m5rWgvYeguvW4t15M43FC5hIjOxB5luEaWh+nnGOGq1C7miLolcwzuK6cNHCjJYKlMI6LafPMPTiy6TvfkDH2HguFicOViTHp8Wkmwvq4xvXM/CrX6UyOEi1KiEww/KVLxxj1+sU/AJ792/lhR/8IY8/NMiCuZ55xZlyueWGjxMalTp+ICeoZ1C6aRji2K4RF0xW+xTyflpoMHMpS8zYr4Ut/M0Pd9Ez91Ee/dqv4/o24WRock+dQtGIGGUHWtwa1Z++RP3Z1ymNjmNXo1z8TOUqFi0Ag0+tFArEbS0EV86H/jbOnD1FsRHRHnjSkUizENu4aSUWWcZ96qjIibJkczy7xrIn16bWmzQmdjPe2nuQk7tPcE95kH5LKPgcRZ46Vp4f6goxbBGEKSMtmGzg0yOXzGvvDVoZKHXQV+7ANSz1qexqXYf5uYkRs93Ao5JFXAwrjIyNMbOli/ZiC3ac4hvBKxdqpiMFTKPIVDOLMfUZkTXPyc7nqFlJ8j9mEdRczT8mVLj4vRKftIbbJghdi1IuMCVJnVgOVqFxpRvF+S5lHMMGCa1xmEcZ5PNfcGKbOhl12ybwAuNWTabGvsgJkqUljI23BnySjLE5rHDt13+ZGx7/CmOOvldKUqlSdArEkURTicxyQzYI/+ePsN7bTmF4KB9/oeaemoHyBg8rjmk4IfViRrG/k2BuvxGE61lkGjsiCatxZggYO0bP8rM973HfN9bnCGgh/ZUrK4+2KZGwyZqzHkksJ7vqnNGI1KCl6GtFBhjZ3tRZzmPVY8v75zl0cICvfeXfU57ZRsNtEEW5QzzVmEpTeuIK1bdfYvwXm2k5VzF0AKHD9VMN/tzNsKOE0C5R6Z1J+bZb6LjrZka7WxmWAJpkFCWgCuGtpibpqAYNLeeyO7W/G6v21DPRFO1iKv83jxjwTFPa5ude5K77HiQLYkbHz/PqCz9j4YI1XLNuLUeO7Obo3oPcddeXqCVn+R//8w/58MOPqU7qXmsN0G2firfIRNbQc4VDVk257YYH+Wf/x7c4N7mft1/ZxPU3PkjH7CW4fmiuVSCDehiaRi7RN+KowfHje9ix8xOuWnk9ixeuIrUiszf7pZKprzKSySKzx2hsSXg2ER9hZERXCfQShiPlfNuxwa0XE+WuqwkIWqlT/3Q7l958C/vQMRxFWEQWfohxkJsmIRLUHxN7lsl0Vl40QQfO3AVcmOPz8zPb2HbmNBOVEmEqV3adxE7x0yJ+ZJl1Qs1VciCbDPvQMOrN+GolYW5icXXqch0efUmO7VYnkNYA3SXj7DXPBTaR53Dec/ggbvCJB6cCm5rmVezmOd+OVv0QuzbM2mU5ArpLArCt5pncM22IM7GyoXMMtGn6MM87ulnag3OM//TzxvI7nm+eWTZ/zWpWoFmBZgWaFWhWoFmBZgU+RwWaD1Ofo3jNL21WoFmBZgWaFWhWoFmBZgWmK/D3HcAGp2xyJ4XcFdZQYqvxx+E5AiW6hEnK+aGQPQdDyh0buWL1Q5Ta+0hs5WlGZIlERh0WWji1BP/cRYY3v0O6/WPKwxdwYuErdegpAUWHiz5JwcNqt2HpHOz16wlWb6BWnkGcBEZQTeyI0KrlOabmvD/HPU87lSW+muxiI1TmGacml9OWuys12Mn6aMb5XVvZ9+NvM/fEcVbFLbRlwiHGnEorvJmNcbq3myvueZjr77ifocvH2PL2z5g/OI9SqZefPfFDDh7aTz2KjAPJOCh1tG1yDHV4KEFTOGiJZj6zl69nRv9MgqJHz4xuVq66is7umcwcmMfY+Bj7D+5k99aP2f3ue4yOHSKL69ixhKw8h1RCSBY4zFq4iDvu/jorr15DqSw0tk2lXjW40ae//1d89MZPiSuxQfuWsoyBNOOGoIN1pT4G0iJubBmxVw5g4yaV8Kn3HTnNIorKyMMzAlTsJCStEM7qIFi3hvLGm6nOnMeo5eHIhRY2/g4PPpW3bHDhqrgEFylCck6R0qp/++keJn/6PP7R42SVCVLHRcZdfV5I6lgu23KBeqkVd/kK2h97kHDhQiPUSUiJrIZxgRecgLLfwl//yS9zxaKaQUC7xchkAEsUTZVjK5ePybHUgWyOZ512/woB/VmDwxTWXMKfruTU+ZAfPLWT2+/+QzbceBcNk2mYo0ATHcBn4DsWLRIn3///2XvvMDvO88rzVK4b+nbuRiMDRCRIJIJEBhhAAiQBUiIlRsmiZa/DrB+PvfPsrnfGu9bMembskb227LUlj2TZkiWRMilmMIIAiEAQRCQAksgZDXRON1Sufc773aY0+y//raYggGDf9NYXqr/z/s7Zj56XXoZz6RLsagxbRENaEJOOTlBzDWi2jcTJw1u1BC1f3oxg8hSUIwpjJDp5eE2hhZQdRTseMKuOi/EcXgo/bI7g78riVxGebJYYHBjAgYOHMH3mTMy4aTZc15XPSjGURJrMKVKMFC4dvhdOlgR+tYwffe97+PEP/xHe6CgKlgmTGkAcQUs5ZpVwT8GK15OigGlbdQIygmEyI5WfkxqlsoXngbhP4M7JY86Cxfj9f/e/YczzMGXqVDQ1FXHp/BU0NbQh5wIvvfBDoeFG+gYVWQcTKV0AyEWzg4K0F5sDeL5vKAKNn4mcGjm+1jDFHIrATZNwm9uGZubVJiIvINSUDSutzTkneTQfuDpSl2PRQK3YCGPlcpQeuBfxTTNRixN4Woxy7ImwR81A2coa0IL6YT4zVgsOCyQNC4WhQfgf7MPoW++h8XI33CCQzE1+DhLVfCdlW0dsO9B/7WkUt9yDHt1EySgKFR9QfDFj2FEsdsMnjn+Irc/9KZ545CbMmu6IBXSka/ACX9mnh6SbE4TMio5TaUj41TWPYyWXy8mYUbbFIeI4lGaMsZqLnz1/GhOnPYmNDz+B1IhhUIwTIpd2qAlckqC0MT9+Aj0//QUazl+DNlpFQYR4ivIhtJhCrY2aYYpNe1Cy4Exoht1aArMuk8SDr9FKORIBxdGYC86FwJI1hwOeAjrXHYqaNucnaU/OexM4ce0GDu89ivWNMzAjyct71Bx2qnBFTsSSl18O7YwpAuk6xrQI17wxXK8MI/B9tLhFdBWb0OoUYLJOtIoP2dCixFcSxb6p4fxQL/L5AjrdRhF+eV1FpxnPkk6Y407RVo1tMWHn+kABKQxhcfxzvnA/rOcvU9mUPGCxjqYoZgOBLmQ7yco0jRDx83J8m7x6CXSpa4iYghKdAyh+srGKjTXMSbZ0afwhPa1TPTe4j9E1gZ+fNtS0utelISdgw05MS2kNZUvDdTPFxzUP/S0duO93/w26lt4CJ6dIaFKkKXLSpKSnFeSsCLX/5T+ieOE6DK+K2NKYnCt7C99+SMo4ieEbPpImG7muFtjtjfARiYU59zuCk7RwJ118dOiqCMAkgBfd3iI5rbR155rEucnPGYttNZtYNJi0q+dl0Di+mfudiG2xQfGZn5m11XTs3tuNM6cn4MnH/hT5jgZ4po9qjc0JKrebWdmtpg7n6ml0v/gKcOwMCtUAWhjX6XAlJzMn1zRzGNZcJPPmovOhBxDdOhfdzHK3TRg1Cq4OPDYFsCEpCcRphNdIRaWrRpHx6AOxzOfwkMYZZnCrrOuP3noP6+/bBD2XYHikG9u2voHFC+/GzHkzcejQbgQjPh7c8hD2fvQq/uEH/xVXr/SxG0XWP87OhPWn0wlpfsG9DVi+ibvXPIz/+Q//V5y4sAcnj5zG+rsehdU2Aa4dIyZZrasxmHCypSmud5/F0aN70dk+C/PnL4ZLlwY6SCAUMZP/HoaerDtJHIkAzPulmC4BJndnNrLFIsYqPFaTOT/eGMK5zUaiprgG7+Qx9O3YhtyJM7BHPTiRDt1T+dER55WhGmS4jvPmwNBdBIaLHruGI+jHPm8Il5BDNXHqNC0nmgkj0hFwDZfrl8q+QYHcjyNYRoIOz8Ni2FihF3BTFMGuN97xipm+mn+wDcTS0WFh0DXxmRnjQOzjjGli0DY5XeEmFkw2xGlsO/Khe4O4fb6Jp74yH22TNPFmqAWBuEbIPNdNREGEhG4jbPqQhii5c/4fLKA5Nm6+77XszDL7USurQFaBrAJZBbIKZBXIKvAFKpDdTH2B4mUPzSqQVSCrQFaBrAJZBbIK/KoArESm8Zy7ekaq5KQqq1R+8aDXNnIo12q4PhDis3MhSs1rcOvSh5Fv6pTDxYSUT8JMRh0WD9B9DcVqiOjECYztfA/m+TNwqhWxAyUJZjAh0rDll5YzkXYWgVtnwV25HOHU+fDMFkQkylwNnhYg8mkmSNtndSsoWa5Ccf2SYFZ/T2GHJ7TKEtFhnmU1h/6zJ/Dpz7+P0seHcTtaUGLeXuJjACF2pzGO52poXjYbs5csgl+pYue77yJgBl1iYfRGL7xaVQ79Td0SCljcjzWKTsqCMdZsaEYOhWIrtjzx65gyeRpKjQV8evIIHNfClOkz0DVxOkqlZly8dB5nT3yGAzvfx6lT7yMJyyIKUlTic1MYZE2mz5uPTZufwcy5N6PU1IjIB8LAQzg6iud+8Df49Mg2BDxUh4XGJMFNsYa7nBYsbOhAIw9VYwM1HsK7pK8i5MMEmu8j1CJorg4zCmHFFuLUQMjD7zyAgo54Ujus25cht+5OhJ3T4JkOaqESgMdtDkWAr2eSMr9VKNYkRRPzXLu7Mfz6G8CBI3DLY4gCX8RKiwfEQiHHiOwEQSGP8qQpaLznHhTvWo9hik4Rye0EdFmmqOfqFgpODv/w376GRfNCLF3WBlieUIpxqHJgRUiNeR5riGDD90YhU+ic+hdFaubn8u9chwKagQtXqvjXlz/DPRv/BLev3QA/iRDEnsoj1RwRIylCN9h5FIf60P/yK6ju3o+mUR+2H8GKAhjMMNVjeLSN1Uzoto3+ia3Ib1iLpnvvwRg/U2oi4fsiyZtEyqJWyD81jj+n2MVOMhIxirXmIbPK4I1w/ONjsG0Hc2+eL4Qt6W3qS0LDailcihmipyZIAk9cptma4I+NYfu27fjO//OX6L9+AwWbltok3WJY6g18TvxTdOaX1IrXl3a1zIeUv1Wvx5Nun1mRrKHhYOK02Xjy67+O2+64A02tTbhw7jIai3kUc8BzP/4hXnv5RfiVMaRhTdYRGlFLfSkLUImmNBBRdE/EcpkUrIhitMOlZa2moznRcZOWw/pcJ+5wW9EU0o6V84QH8yobWUzqbRdR5EMn4UXa2sljtNgIZ/kylDZugDZ1MsaYcWwq+102DnDNYjOBEPhcW2zWJEYuTlGkle2p0+h78UXon5xCSy2AQTIuVQQYxQgK0bSYruQKaPrWH8OfOxVjqQ6XxuApBTVmqsfSSECS++NDu/DWC39WJ4BtRGFN8qbpjJCzHaQBab1ACVC6JbnR400N46Q4xzbtZ4U+pKsCGzEMDcNjJp59/iymTv867n/ka4ALofoS2rPTXjoFHNeGretoGB3A8LZtqL71PnJDY8jXItgEWGm9ThHeyiHWTdhc2fUYScmBO6UNWlMeqZVK9jXdBCj+mtTxQgr6zGnW1Z9TlRXLZiKKOBrHq2MjNlNcHRjG++/txc2FDizWW0W4pyOBHVJkTcWxgIIlyUOZJyT9KcRZJoYR4HJlEJdH+1ELfHS2tGFasQUTUxdWrIl9MbtoKCL3hzUMBlV0tHciz4zb+iXWaflKzYZ1k/xhNkDU7Z35Wvx3NnPw2pGE5xyUMabGv3wvhciEDTD8d0nslcxyrl0pRdCU3hUco3UqkO8r8iWP2jQsaBTGE01IWo7h0NZFNKPNLMVNQaylUWGcDjUxksY4M9aPXj1AheuI5aCapOiOQ1wyLJizFmD941/Hmgc2wtB96CIoGog0V+jhBs2DFQyj/Ht/hIZRWioHqu4RhXsVaRCaxClTBFYMs70B7qQWaEVXMuE53rgeVklqalyggWPD3Xjj1AFsfHIpFixtZDcFpT4RgMUOm2tazAxV3mPYTB1ARLcQ0s9JAsugw4Epc1jEd1ovpyl27rqC8+cn4+kn/28UO1vhGyFGqx6rrOIqUg10Z2gzEozs2onBd99F/lofClxLqglsneRzAM3kukUK1YTf3AZ94WK0btmIgYnNiHIGYi9AmloIxbI9gRl5cvljw5J7jc9z40llMze6nkPLfGM6NlAAjqIAR3bsxeq7NiA2PYxVevDGi69i/ZpH0NxRwjvvvISZXTNx2/Jb8aOffQdvvPU8ymO09KdziRofaaLqpBo7mJ2bwKy6+MqXfg1PfvMZbN/3Msau+7jr3q9Ab22BwxzjqAxwbkYxHLMBQ4M3sGf3O2hra8Ut89ciX8zLNeDSxh4FkrhyfxQHqFVGcPHcOYlrmHXTHNhOXjXECJXOOR+Ky4EeGkhsE6GTij2+WD1HKcwoQIPhIz5/CpU33kb5kzNwKz5sriOkmuvRuPKkMneY+2wBdH0xAlzUfXwYl7E/9NADCzRuZr6yWMnz/s12QQnW4FqXaEhZ+yREKY4xyw+wUnexEDbaZK/gOqv2AYP7p8lMddpDGEjMPM7nDezTqjieRuiDiapJZxOOYUuW+1QLxXrbikaw/GYbTz06H/lWDynnARsV2RnBqS09VRwTddpX7ON538P1Q4318TU6E4Czn7OyCmQVyCqQVSCrQFaBrAJfrAKZAPzF6pc9OqtAVoGsAlkFsgpkFcgqIBU4teOxVARgEaE0IRsU7SInkkKW8YvClkMrZb+GnqEIJ89GKLWsxS2LNwsB7Cc1yZWjsaWkr1FQTl3kPSDf3Y3q3h3wDnwIu3dAhDNR64xArPQoe1JIQslEPL0J6aK5sJevhz5xNnzaTpMIExpZ0RZyBP8rOa8xD47rhIYIfqSkKNyIABzC1XNA2ITR7gs49fI/Idn5Lm6PW0RUMpIIZR42R2Xsia6ityFClCsi8XQENU9ShEdCHnoClojiPHxWh9V8LYptYkNr2rByzWifMBNz5y3Cg498FZMnTkFPTw92730b5cogZs2ejYmTpmPatFnwaj7OfHoWxw8ewp69z2Nk4Cp47q6FFB4NER6MooVZt9yC+x/+DUyfNhuNTU2ohalQU4MXLuLZv/s2rl08gFpqgf6KLTFwa2rgwXwn5uRaoKc2fMuFP7EFxemTUB4cgna2G6XRCiIEqBoUhUIUyHaTtONBPakZI4XZmEfQ3oL8qtWwV61CraMTFdMG6Sc5qFceqSqHmXSf2GHzyqdoGBpDsHsvqm++jVxvD8JqVehREnp6YiNmJqUWIXJ8JMUSsHYNCg8/hHjiNFRD4ToRG8qamtaUFAALloUf/MWvYeEcH8uWdyDWymKBSntHWj3SXpKiIhsEOB7UIXpdtqTIQMKMVtE8zCXBBQ0F2nGfH8WLr57GPRu/hcWr70FNp3DlC9lrS11V5rSrOcgbPsKDBzH4i7dgnr6CBj+EFdZg6TFCi+9Vjf6UVF5DDrW5M9G+5T5o8+ah5jTAp8iuUYgIRZiR91d/j+OHxrRCZX3HhWq+Z4oOYRBgZGQYhXwBxYaSHEY7pN9IDdIk3atgoK8H169cwvXLF3Gj5zr6BgcxUqmgp38I3dd70XujF2kYiODIx1IUyTPfuW6hzt/HRWfOMb6maVr1vGSV1awx11GyuDUEFDmLLVi6fA1+9/f/EFOn3oSLly8jn3NgaR5++A9/hQ/e347R/kEhp4QiNkz4PslmZfgqtp1kCnXIgbyMIxGHSRryUJ+um5wTGvJBhFvtEja2TMOtSQEln7RqLKRXSLGcOacixEHZ1JqKrKySVm5ugbl8GZo2bUAycRJGDRJgkTy3ltLentdO0Y+GQ9/SAG3QYd4YwvDb7yLauwtubx8sL4TJcaHZQsilJsWjEL5uodrWjo7/9zsYzOnQ6vbNumUpEp0CCIUoU8Opjz/Am//6Z3hkyxTMnEzL1qoi8CnIGxRcKcAn8CkM6hYcUsH1POvxa6TGBd8xKVSViU51ohoU8OxzZzB9xjPY/NjXUYYHn80GFDr5fHxu00DBzMOJytAunUTfcy/B/vQS3JEarCiSnM9QcpVNWEKIk8mNERVM6F0lWJ0lGMWcvK5P6VaumaLImekt9CqRd4pnJAd5TcTePoVhUWiDkNg7d++FUQmxoTBduUtEMYoh1yEgJmVMGZG5nnrd1J/rjLJ5QE2P0RuUcbU8hJGwBt/30V5owsSGJrRbOVkzxkIPvUMD6GhsQdFyYQnhTKtpEvuSdi97HNcxaT4gzWeaao3ge6VTgmi7zH1ldIFq2JDPqSBnEe1VVWnDy8x6fl8oTQH8L0EUiRgaMduawiFSOHGKSYVGNDsFsaulgK680JWVPclevibpYGW3T6iYjVgaKkaM6/4oqswr1dlU4mAkZ2LfWD+ipQux/snfwPR5t6GhWISWVFD2RxDRztcsIhfG6Ig8DBw7APvbfycZvirzFXApAPPF0xi+GcC3Q+ilHPJd7UBbAciZKhuWzRn8rJYmr08C+sTYDbxyXBHAS1YwDiJCICR23S1bahZ+LgDLeGLdJIRcdDMRUmnnz1oaNhupdOzc042z57rw9NPfQq61XfKpx2pVGDobaJhdm8CxdRSdHNxLp9G/9WVohz+BO1aDVdPhpHmZF55J0tUXS+3YLqLSNAmNWzbBvucODOTYPMFr5YpQyHXZDnkvw/xYVzwI1OVVduFiEy6R4cx7VRnAFMXDKMCx9z/EinV3ITAq6Ou/hO1b38X61Y+g1JbHm2+9gDtuXY62CTb+9rv/BYePfISAGDWbathAJLbFllhlS/8CBVS6G1Ty+NLmp/C13/oGXnrzx2hAJ1beuRlxYw4W96aU75XdFxqiqIr9+3Yj8CLctngVGpvaRVDle636nliic/6xaYv50KxdT3c3Thw/gZbmNixesgyWw6YnReuyZmzW4v0ZDAchrxHoKBDB5Voex2A2vZOGCD7ej76de4FTF1AYHIXFsc58bfZRsJ0h4btUZD7vBQAfZd3AVcPAobCME3GEbs1CxTRE6I80C66Rg67HDLMWAZn3J3zs5DDB0ljDUhiYEiVoSLlncl8ypOGC75JO6rRlJolctQo4YIfYafm4iATViI4ntuRYS8MYHQZIfcOHGY1i5c0WnnpkPoodIeFhEYB/NQOYdvzjd6K0YKf4KwQw14/6fs7fMwvo7IesrAJZBbIKZBXIKpBVIKvAF6tAJgB/sfplj84qkFUgq0BWgawCWQWyCkgFKACr401+8Xi9TjfwLFgoSpKbipjUEgNRlKJvJMHxUx4aWtfi5oUPItfQiiCpCQ1rGI7Qgzws1WMbuhcjPzYG/eRnGH5vO+yz51GsVqDTPhS0U6blIrOFHeg5HXGnjWDOBJjLV6H5tjWoWA2o0MaY1C1JN1KJIjd1gPAAACAASURBVP6SjFSW0IrMUsQH/4rHyDwQjfVADitJeehRCf5QP069/hyGXn8By/wcJvB4MAJq0HAwHcH26kV8kpRR5sFj4ojAEvCwmtmVUaDyUyky0jqWRBspQooHho58czvm3bocCxauwNRp83Db7YvQc70fA73d6O45g6PHPsLs2XMxY+bNaGubhLa2dlw4dxUnPzuFnTt+gYunjyPxajBi2jnzrDyC3WBj7uLFeODhZzBt8myUSq0oRzw4T3D54yN49jt/jtHeM/BJL6UpmpMEyxMLm3MdmJ5rR6TZGLA19M/swJQNdwkl7L1/CO6pi9BrI8riU4vhRilcgeYMyU6NbZKNhtgAB1O6gLW3I79mNby2CShHFKYUFc4xk3NdRa/5gYi0VuAhOnwM5Te3IffJSTi1mmSbBn4NRcl5tBFYNgIjRZIH/K5JaHxoM8z1qzEQK6IsSnkAzExTRxoEdKHENPzTXzyDW2Z7WL6iEyHGRNCi6CynvRJISpFF5fNRNB23MxZR8VeIViVaM3fSxZnzY/jFK6dx3/3/CYvW3I0KiTnmuZKA9BOVTcloWcNFYgfI997A4ItvwdtxEM2jFZjVMZgGSUcTWqgsUUMai7smhloaYK1Yio6HtyDpmISBAPAlF5XZuyQ4la06M0ujKFRNBdCRy+Xh1TwYtAHXElg8uKcVLxsOaHdpqCxewwaqI8M4dOgg9u3ZjVMnP0Pv9etSa0XDOiAzT1te3XCEHg7DAP19NzA2Miywa7tDOlUdYgstBw2OTXorReAH8hhakfL5KErSUpr/0OIVpovG9on45m/9Hh5+7AmcP3MR+ZyLnJvgB9/7a2x783V45VHJnqYwbtAWlIIYM5MlzxuwfFLatDvXwcsvcrZPCpnH+BphSES6BY8CWRJiemMz1jdPwm2Bg4VpHla1Bo3iO3O4/UTeL8UkEqgUgX0tFGth2jOPlEowVi9H+4P3I5zQibKpiegowhzfC61+bRNlr4y8nmCCH6D2/n70bn0bTddvwK5VAD+Ew7HAXEmSjrz2FDQdF9HcWch/60/EdphCH0k2ETy9AFaiwy46MMwYxz7ajjd+rgjg2dMdxEIAK8GTlKYllK6BSKxh6QigbNbHmwGE9hUaketQXQTnxDGAgSHgX58/j9nzfgv3PfQkqroHT9wW2JDDNT2WedHkNEnCbCEdw9ArW1F7Y5c0bpg1X3J3KZBSlLINUrC0NU7g6RH8goHClHY4rY2fWwEnthLdSVQHsS8WvLStZtMFRT6JFaD+XRf1JYfZNLHv4yO4cukaNuZmoFnLyZpti+KaShMFBVdmcuuOrZwG4lgySPV6Rq4IyUaKES3ExZF+9FRGhOTtKjWh0FBE39gIGmBgekMLCqwjBbNQ2RjT2WFc6CKp6kfMPiX5ashayj9zr1H5yilCZqOy2YC20FxnKItL5jvbIZRNMHPPKfCzUUIsfWXdsmBZrqw3fBx/uXGKqbkSJuQbJc/WFtKX1H4M3VJ2/ZyUtKtmNi3fj4hOloFa4kteqZnEIiSnlovLVoqtYT+6vvYkHnjmt1GppuLAkQRlJBYwEoUwczl0ccycOYXLb27FtHcPwvM9tedHtMK1pRmI0r/vGPAbdDhtJRQndyB2NNRiD4apRGnWMLJNaepg3T4dvYE3Th3Elm+sxOLlbQhpDx6pfG9xUJCseMY0cF35ZUMB60oVlY0hbFAQDY0NJzJuDOzeewPnLkzBU0//MXItbbJnVP0aAr+MglWAX/Vg50yYdgFtYRnerrdRfWc7cKUXOd+EHZhCUtc0H1HKewFaGecR51tRmT8PnU88jMrUZgQ5CzVS/cz0ZiMJ3RMoWLKhifcZYn9chzzrY5gOAWyGEZGWubtRhM/2HcaSFauguQH6ei5hz3t7cee6h2E4MV7f+q+4f8Nm9I+cwnf/4du4dOkykPIeQzqXxH45Tfh6nJ+pNBNx0lt+Cx59+Ck8/PhmvPT6TzFnKm2218HPsRGF9LEO3/cQ+x4+/ewjnD59Grfftg6TJ80RojWXb0QoNL6HIIhkL3Ecug4kSFJf1tveG93Y/+FuzJ1zC25esESI8QQ+NOYKE9e2bLFujmMDPi3MUx+2zjFIqpiZwkAxHUFw7BhGt++G8ekZ5MbK0kjCyAk2tvGbAnFKUY02YFtfaiIwbLEv31cZxDENuGLrqFjc9xwUzbxYcsOvwQ9oIR6j0dCxwNewKrExJ0lRop07s99p4W/ZiNiglISSQE3RmdbffbaD9/UqPshFuM7rGpgwTFvFbAhJniAleU0BOB7BagrAj1IAjj4XgMcJYK4/dFKIuCbzvsIypYlExWCojHb+4lqdEcDZD1lZBbIKZBXIKpBVIKtAVoEvVoFMAP5i9csenVUgq0BWgawCWQWyCmQVkAqc2/VkqohI9cUzWYpepDp5yEU6hgIaD/N5IhkHOnp6fXx2PkSxYwPmL94Mt1BCElfUIRzFJskY1eWAWgRaP4bWM4hk30FEe3ejcOMqjKiGUChAZYerpY7QYnHJgDehCHPRfBTuWIV0yjyMOY0I+LzkzRJmREqiohDLJEB5UG4wB5U2fkYiwizRwZg5ojpg8aAydhGOeji/411cfP7HuGVkFHPMEqyQNFmKc94otnk3cCAZwRA9N+XomIKyEhxCPREBi1mhIlCIfW8i5KJTLOGm+Qtx570P4eaFy9HcMhH918+Jxe1A72Vs3/kazpw/jXkLluD25Xejo2MauiZOQsWr4eTJMzj72TkcP/wRblw+g+rQdZUHbEZwSg5uW7UaGx98Aq0tU9FY6sRIrSYC4tH338ar//Q9REOD0GINoZWiERE26UXc6bai3WxFLTYx6Ho4P3sSbnr6GUy86VaEew9g9L33kZ47jXw4CqQerFATAowWlIGQkxQzSKZpqBZd1GZNQH71chRvXwW/oxPD1C91CvAqZ5eWksz4bKKieOokhra+Cf3Ip7AHynBp6cq8YQSwhbRJELguqraFtLkV8d3r0XXfPQgbixg1NPikkHm4mpD8JbPFA90YpmXin//im7jtlhTLbu9ApFUkBznwKFqQ0+KIUFmcCk6mUK9yommXO/41LqIJ5Q4T5y7W8NwLn2LD/X+MJavvRiSEF7MwA2hJokTXmIKKhdCOUUgCGJ+cwuDP34R14gwKtap8L+lLycSkvTXHiwvU8iZqE9rRfPc9yK1Zh7GGZlSkaSGCZoTQNAdJzDBM0nG0A6W+RKHXFsFJMxLodoLEoBBtoWjbMMIAlhajp/sydr2/HQeOHManp89gbIwNGBYc2wVMCyZzHSkni42wItY5h1nLarUiNPHY2CjyUa9o57zeiCOxBrYoLLLRIElh2S7CxKpTwhRrWe0YMcUHt4hCUzv+p9/9t5h/62K0T2hDGg7jn7//Pby19XVUx8pimSl0bb2O44fkggemhswtNo5woUgpqnDCCmkGhEkKL4hRJYblFFFqbERzqYRJMDCnFmGtXsCsMEUD7diZh0pBzuRn0WGzrtQtzRgeydscxXAL5dYW5O5cjoaNd8LvmoqaOAtQgCfZaIsQq1tALhyDcfQgRl54GcULN6BXIthRBEvEKvLzXG+47tgI3AKGO5vR+MA6RA9uqTNyDDVWFKREeiaG0Nr5vI6jB7fhzee/jScfnY2bplkIvDJi3UBAYo5iuQh+MVIS99TFIkXZcjyzsYE/CNPOfTyzlvmjrCuFnYFhDT957iTm3fI7uPfhJ1CJyiIi0i5X7Ki5nmsQa2USrkVLg3b2NIZfeAnhkWPID5fhBsqqnWJg4DJ/UzW+UMgj9Ww2N8Ce3A6twUZka0Lr8k1RhI8SZgKzC6eedc3GC/k8zKpmZncIjX82LRw9cxqHj32CexvmYKpegsbmDZK/caAaOyggsg1AtEG1l1BIVZb/9Rldb/7w0hB9YQX9tTFcqg7jclzBQFzDpNRFR46krcqcF7td0uZ1FwCuAhT7ZMU3aaFuSgOTJXWmoMPdBpIXbWhsjLFkf+TcMGjPrrMpKhZ3iFzCuAFm9fI9qtgEPoafRZoS6uI7RcacNHTwtRWBLKSpRCPQXYHNL+o6k+7n/yemC7/uYMB9xSI1apKmdHFd0/CqU8WqP/wjzFuzCp4WwYtDhB5dEGz5XGZaRctYD4bfeQtj+/Zj6ukxBGK5zHULMOgsYfuoWczQboM+oQl2mw03z0iHGB4pU4MiLpuedKEiSX/qtoGjPRfx1tkjePibazB3UQFR6ivhOqGozjXDoOsvEoqaKZt8uLbVxTeOFclN5mcneZ1AN5lXq+PDj4Zx7vwUPP7Ev0dDZxs8ulZ4kTSCcB8WxwnWwLRQQIxi71WMvvQ8Rg4dhzsWwWXzGecOIJbiCaMQdLowJPBbJsC5jdngGzAyoQlV7nn8bzXuU1x/IlQ5HzUXusnYADZhcF9wGNEtDRrQQ0LbQlBHYYprJy5i1qIFMEmanv0Mhz86gQ33bUZ5tAcf7t2JuzduwvsfvICXX3kWY6MVsX/mYGQjkJCjkkUdSeOPzCU2vlVb8dVHvob7Nq3G62/9AiuWfxVzFtyCxB5RJHLiSibytcunsHv3+5gxazbmzL8FuQIbNNScVw4PilKVtho6mCCPRFcNPxp87NrxPC6fu44Ndz+Ozq4ZMFy/Lt6rvZ73WsxwZq3VXKStNp1idKmBhgCF8iDw2ScY3LYT5rmrMIZIAquGlsTnGmbLXk1K3pFGDl0y3z1bw6WoioNRGUe0GN3cc9ICTNeSpg9T7kN92AjREYVYHTtYnjjo4LVlA2GkS7RCxPUWCcyUIjPnoIGy6+KMBeyMBvGx7qNmukj0nNSOmxPjCGT3Yb69nsCq9eGO+Tqe/MpclDrp8JAI/cu9aLyRRXV8qIYctn9wXo+7oEjDCDOtbRtz7n45O7PMfs7KKpBVIKtAVoGsAlkFsgp8gQpkN1NfoHjZQ7MKZBXIKpBVIKtAVoGsAuMVOPv+E+n/P0NXCEkePdM6tG4Pq+yONcSeht7eAJ+e81HsvFcE4FyRAnAVumZLvpsIxjz4VgaWKmNzpILC5W5Utu9EdPQwcqPDcngXJ4GIfGLdqmkIbA1eyUE8bQKshTejuPQOJBOno2LkEaZanWIL1QGpEESWZPLKcTnpRCHymBmZICXFyihFEfByiP0UfUcP49iPv4epVy5jvlZEIWLKXILrYQ3b/X58EA+ij7Z/kYS8ifWsQRHRUNbPyrhWWUDydXjw2NjWhlXr78FXHv8GJk2dh97+EVQHruKz4x/jrTdexLmLn0h25U1zF2L1ugcwbcZ8TOjqQktzA65euAQDpPEMHDn8IXbtfA3nTh1BtdKLlrZGrFlzDx7c/HXkGjvQ0NKGwcEhujFi19YX8NZzP0ZSHoMRUyBIMMEANhuNWOm2opg0oKpZuOSW0bN0PhY/8zvomDoX+vUBxEcO4+q778K4fAH5yhhyJCepZOsaAj2RvDta0fJw17c11Eou0mmT0bByBdw1KzDa2IQaKHQoypZ1b7YM5Ht7MPrGeyjv2YdC7wAKoRJXSPPSFtWkAEyhjrmsuTy0BXMw4fGvQps5AyNxAM8mEUSqkTGSZIXFeFMEJNrW/tN/ewZLFyS4Y/kEGLTupPgb0M5VtEQRjSl0UXAYz9XlteKfeSg7TubI2S+zTW0X5y7U8ONnj2HTlv8Ld6y7FzU5MOc1jiQjl+IvxTbqthR+KKs2xAlqb27HyGvvoni9BxaJtzhAXndgpRRLNURWjMjRUM1ZCCdPRfvmB2GsWYl+x4IXxjCrHmA5CEnViZMv5xoPlUmMxtApcEhmIg+1QxQKDj2Z4Y+NYvd77+KNra/hSvc1yUs23YKQWIbhwuZzim01xS51DTkfme3LOpC2tSxDqLFKpYLr54/CpR00ExgN/q5qTuGWYpjKOqTgpdouTIOWsZTbabusoal9AtZtuA/f+M3fQOeULrz443/Ed//ub+FVKkJui6CpVgFZS/iehLTkc7JFgvSVqBQqS5uWsqRPSWaxTsxWzTe1IN/QjJyVF2GMR/YFr4pbNQMrYxO3RCZKQSzW2iTMbGZ5MgA5ihEaMQKL7gC0+rRRM214E9pRWL4EhY33IpzYigqJ8dgQS9sa9XMEcM6dw/DzryI99DGcsTLiIEIu4HMbQvb6xN/EtddFtVhCvGQBJjz+JfR0dSGKNZiOCRgURJnPmYpQTO0x56Y4eXw3Xv/5n+GJR2djapeG0C9DF9Ejgp4yQ5c1j5HQEpje5tTm63nQQrbThp1iNEnJum23RNImMWp+AT9+9jPMmP0Mtjz2DVTiighUxDElilOEG36O+joNoBT6CD7Yg55XXkfDxWsoBhS0KBTR1jyCaXA3oIhEOj9G5Bpw2kuwJrQizZsqO9wyxAZXrNc5f0mbkp7XdSFNLTYv1N+7GlQGLg8NYdveD7DcmoIFTgdsOtlSKExjsY4lsUwaluvvuOgrFryi/v6P2awkTUVMcjTcSDx8NHAZp4Z6MN0pocsuisNBwbbFnrxAEZeir4iz40IrxV3VVCTXlYIt55A0ikCRvHXHCallPUvc0FVTBR8WkTanKKbM6aUBQQ4txPlWWU6znlzgWFMKveqzKNFIhKT6XKAYKfWOaZxLctVFRBqTc4qvV3cZ0Mw8LgHY3qTh0f/zz9E4bzpGUVECd2DBMnIw0hCt8Ri8XTsxvPUdNHQPwB7zpOGn7jwtGc2RHqDmFpBOmYO29TfDG76CaKgPDsdezoQf+kop47hgo5hpSMbzJ/1X8NKJffjSN1djwbKSNEZFCWlw1kMJkAkiEX9NkqSpJ6I0LX1FfBeL60jGJavBVYMC8P4Dwzh7diqefPo/wG1tRC31eSVAVj7ySe3TIl3SD+DoKTosDd7B/Rh89RU4528gV05gxTosCu9J3U6e3QSGDt9w4bdOQOsD98O8ewX62cygAbofwg8DJFwTaZ8cM+s7kPkoK1nq/JJiTj04eVsabyrlKoYvDmPK3JtgWmWcOPohzp68ho33fwnXLp/BZycO4fa1K/Gjn/41Dh7YK/OLkRa8BpxnzBHmp1cNd+peJgpSBJUG3H/fI7jr7tXYte9d3L/pNzB91nTU0kHQXJlirp6E4rYwOjaGtXfejZb2TtSCSOjl8X2QNePzaiktr7mSu0hNZswbEmFw6fwh/Pwnz2H+3JXYtOkr0Gy2XsQI2QgkI5R74i/F6l9GbmiwLdpxV5BPgKYwxNDHRzC8ZzeMz86gOFSFzaHIASPrCcX7WJp0uFdLCoJJ55EUF/QYh9IAB6MA3aSqXRs640JI2KYBJibALYmBZZqDqRFQFMcMQIvU85DLZ9MfZ5+hWaiZFs7bwEdaFfu8QZzzK7DcBjj5ZrmX5Xzn4GEjBMl7NuiYtT7cNifBY1+ajdYpumQAk3LnnqomOddy5SjCe0DOfXFkkHsKFZ3CmvPXvA2vZmeW2Y9aWQWyCmQVyCqQVSCrQFaBL1CB7GbqCxQve2hWgawCWQWyCmQVyCqQVWC8Amd2Pp6OHxKOU5Mi1tQFMyWWKRGJB9GRB9zoCXDqYojGro2Yv3gLnEIRUchMVlo3kv4lmUtrZPVYWn9aQQhnaBTJkU9R2bUXxtkzcIOyHGjrJIuY9UbCTDMR2BaitgYkMzpRWLoQhUVLEDRPxFBSEGrTTMjfBUL7kdgTGjGloFG3D6VBJw/vLXVYTCHKtgqoeTHGzp/FoR99D62ffoJFWgGtocpf7EsC7PR68b7Xg6tGgkBykCmIaUJHxmL3qIhgilMUHYX+0IEJUyZj4wObcd+mhwDNhecn+MWPvo/DBw+ir/8aYtDiVUNzx1SsXLsJy+5Yh9b2dkyeOAGR58OrAFMndsL3hvH2G/+K5/7lH9HXfxUTuiZgzdr7cO99T8EuNaPY1ISBvn44OR0v/eQfseO1F6CFHlg65tjNNAxstlqx1GyGk+QwlsvjZJOP6K6VWPLoryFfnADD82GMDWF4334MbN+FwpVrKI5V4JCSZf4tc1iFdHMQUHixaIFpwGtwEcyYiKa1K2GuXI5qSztCzZGDfj2qorVahr99D0Z37IHT3QtnrCokjkehgsIvYji8HjEp4zzGJrShsPlONN61AT6fn+KNrqPMfFiKlswOFOtmih+GiEff/89PY8nNMZbd0QErH4vIn4Q89mU+oIZUcEklWP5qFh//TAqY41uEB/md1JWJM+er+MUrZ3D/Q9/CklV3wSclKVmpyreS9CUPu2GkcOoEeN4yYJw/j8GXXkO4fz9KtSo0UoCxAYODXqN9bwAqebTH9UsNiObNRvNXt6A2bxZGdBsFzxK7Ss8kkakEUNrD8pCd5JJl2EjDCDZS5GySvB4unDmJl174BT76cL9kMduFIhLTQkKrWGmBoFBLQk9dQ2ZTUvhVX0pc4OtYtKsWejvEuVPHEQe+iPN8H7TDpHhHC3DLssWe1dJoIUzhkAIIa5kgjDSUmlvR0NSMf/MHv4/1D9yHHe+8ib//zt/i+pUrMHhoT3KbZFX9QJzCL+dOSPKQucapBj8MxaJUzK8NCsJsNFHWq7l8EU2NjXBdF45D8o4EqQaducepDxqBLwoSrKQdaADkIqZAKrJMqwunEXN6CahK9qSB1MmhZpoIWprgrlqC3Kb18CdNQiXUUJCxHsDsu47yG9sQbzsAc2BELJo1WsnX2CNhI7KYlU1gM0RcyMObPBntD2+Bdcft6CPBmnJ9SGG7FFoSyeR0rLwIJbrm4/jh7XjrhW/j8S/PwtSJpHk9oX2phCkCWK2HCQV4rmCSyalEYBEXSKsKharodmnYITXNTN6wgJ/8/DSmz/4GHvzK1+AjQM0LVNytWMtLS4WylCaBHaco2Ras/m4Mvvk2oh170TgwrMZQbMLyKByHosaS2uRcoxuCVrCR72qB3taI2CJ5rSkLfopy4iiuMrglx5miDylUkzbMSsylc0PZ0PDa7t2YMGRgZcM0NCSO5LyyGUKvk5sps3DJHMoUqT/n5/ivEoJl0osYqGjkwNJwtjaEQz2XML9lImblmpALSYpy7Sb4x9enBa6yvBgXbFhZzhuxJubz1jN+KVLyi64W/EdeUUTs+vdzryNZKfos5xEdNJRQPd4wpBhmJRzzNblVjefLikCajFux87OQOOV4VfsM5wz9vcWulsIzxW4thp+zEVo5nE8SHJpcwuN/8pdwJrYgNH14gYc4duBYNkppgPjwPgy9/Brsk1eQH40Qax50RjowKoHUPNdI3YDXMRlND2yGtagB3XveQfNIBTapbYtNAWzWUlyyGO3TKcDS8HHfRbz+2UE89MxK3HpHk7w3Wqv7USCUOddayUXmMKIhvD4e5UBxVYNtsKkhUHQ2n5/2vNCw94MBnDs3BU88/R/gNDegknhIuc9T5KuHMEcpSXslrudtE/nRUXhvvwp/+wco9tWgM9uYtLzod7TtDsX+mHbBYT6PdMYsFLZsQrxsIQYdAybXo5h+FZzxdHRg3ATFVF43EsA2DIPCKwVcT+5dTNPG6OgYgt4EXTdNRKoN4cCH2zDcF+Duex/C8SP74dUG4Da6+P4P/wbd1y4r6FniJNhEldTJ/vFxoNwrSJb7FRcrb78HS5YswZXrZ/Hk07+HxtYW+MkwosiiOzPOnPwExw4dxa0LF+GmOfNk/ZQmGl4jIaxJr3J8pdLAwya9OLEktkPXU7i0Pa+N4I3XXsCZk5fx6CPfwIybZiOmHbXYnnNOsCGQIjL3N0Wzj69LtqnBMkPoiSWuHfnYx9jhDzH6zjY4Zy6hMMrcedmlwUABk3ng3GHrFL9kbxsGypqGi1qCw6mHj+HjomtLTjXp5YY0xq2JjRWxi+kx4NBpQOJDWEjl10IXCPHq1pgjbKLX0XHQ8PFhOoqTfhl91RpsIwfbLcHN5WGaEhahHiPNggmMWh9unwc89shsNHVR66cAHCPkusXegfoaoah9lQkuzgb1tZmzWlnzJ7j53tezM8vsR62sAlkFsgpkFcgqkFUgq8AXqEB2M/UFipc9NKtAVoGsAlkFsgpkFcgq8KsCMP8sVpR1WlIkhjpZJgffYnWpBOCgmqK3P8LpSzGaJ23CzYu3wMoVEIaj0FJLqDWdmX8AfIp3IgtTC0uheyGsy/0I9h1GsG8v8v1XYcf1Q32NGW8Uw5g5aSF0dcQdBWDOFDTcvhT2vIUYzE1BrNGGuW5Da6Z0ekYgGZMUa+s5l3weAnjMWBV6JIZhu/ASA2NXLuPoc/8M44M9WJbkMTVxJLNyKAnxYTCA7bUbOGMEkBRVWneSdBoXTihkaikSsajVEFK0Q4yGxhLmzp+PDfdsxPIVa3H1ajf++A//QGx80zRAajKH1IVVaMGi29Zj/V2b0NTUhJbWNkzsmoJrl65goOcCThzdhb07tqLn2jU5Zm/t7MSGB76MOzc8Ct0poaWlDeXhYSRxDT/8+7/Gvh1vKwvtNEFDHGOB7mKL044FVrMcVA8UXHwyyULDlvtw852b4dotQn4mCJEfGIb/4REMbt+D3OWraPDHYCY1RHoExCQEc0IO0pKXB6u00a00OyjOnIncPethrF4Nv9SKONWQq40AH+5H9fVtiC5cFrrM8Cka6CIWRUaKIIlhmy6M1IbX3ALjjkUofmUj0vYJqEJHldl5FolHWt6ShKMowWuoCyFEausn3/51LLk5weKlzYDlSa5gGEQihhqWIVQjqTA+hwh+dWFsXDzj7/w7/rfxbNtPPhvCi6+dw6Ytf4JFy9chMiz4pB9pVplQAlD2xbQapdOz7eaE5HTLY4gP7Ef/61thnjyLQi2U/FLmKAvdKsIEUUIgdW2UmxqA1beh5csPoNwxkamJiNMIXuRLBiTJIR6wyzS0bOjMXg1D5HQTRVPHtUvH8Dff+UscOnQElpUT2/V8Y4sI1ny/EgBLm07aNnO+SmavBs/zREziHI4iHsRTaFH5sfwaGBhA4FfBQ3yvVsHo8ODnebMUKSgYT0a5twAAIABJREFUFA1aQ1M8MKGJCEKBi80eOjY98CD+3Z//KbpPn8C//z/+COdPXxTRJImUqEy9Qagokr+k8GjrHMagLE220XJy0C0HuuXCMF1YlgODf9ZMyZem0ElijJ/BSzREdKKV/G8aOtfQEdawKNZxe2hiXuoiz7EQJqBek9CKl2A7hThaBYtFNDNWDYQWxa4SrLvXoumBjai2tMBMI9j+GMIdOzD88jtouDoM6vhcwNKoAjM0oBkuIp1iWYLE0THYlEfTvevRsnETRoptCEwKwyq7OaFRtGhTKv/UYeOAEeDogXfx3kt/LRbQ0ybzSkUISMNxYFEUkj6GUHLP+b5F36KNrYj5vA7q2jH7nMIDSWDWmI0KoxULP/35acyc901s/NKTiIwIfsBi1K1gaYObUEBkK42ydibtnzNT6CdPYeiFl2AfOw4nCGHUdLgx80IrImTzRRJ+bi2BmbOQkATuaILW0YiYVtC03Kdgxtf4FYEkCkOxSGUDgRJFqdmZqOop3jh8EP6ZftzfPh8tSQ41UEhiDWi/Totfi3iofDYKwPK56wKwNPzU6VkVm8vrTcv2CN2ph/29FzCjqRML8h1wGL5NZ4i68DpuRa4EWzb2sAFB5YnHQSBzUf6O1DIbk9hQxGYgg1n06t/HH6cISYqSFMVUBrl8VrWjfk7ejzttqO9W9ssqC7ueNSw2yMolQZGZtCymUMbcUfnkMPm9zAtHIu4CnuHiqmmi97a5WPtv/3egISdjjOuK7uRR4Oe7dA4Dr72I5MBRlEaYccu2ElrX07hXk0Yqx3RQzjVAX7IcrU89hu7BPTjywnNY0TQBjdzv0hAJM8JpJc9mBa4fdIwwUxztu4D3zh3HpqeWYd6SgtCrzPANE2YFUGDneAjlToC57nHiiYuAcgFQ4j0btZT1sVoTwkTD+7uv4+LF6Xj8yX8Pp6UBXuojTk2Je0hCRWebtvl5BAAr32S5aDr7CQZeehH4+AzMqgY94P0IuWJVczNhBnSAxDVRtQvQl96B5oc3ozp7GrxEfU46UVRTSLRBzNxl7uMyBWxYpgNLcoFJcLMBw0RfXy9cvwnNk1oRJjew872XYWstuHvDg/hg1zZE0QjOXD2NrVtfgVerSTMKxxibbCj0jjO2nJv8Eh0TGryygzkzl6BzQhcaWwr4xjd/F25DEZrFPGsD5Wovdu54B3mrEStXrYHlkLCmyKtL44WiUpUPvbRjUGzV6aFAy3nGBkRwDAs508EnJ3bh588+h/mz78D99z+GQitdVwLJwuZ14VUyGQUiT0dRWVHrsp9Yqiko1R04OtBYG0Z86ADGduyGduo8nKov9KydpJKBHTNihI0PnCScxxSXE12ac67YwJFkDG9ozBCOUDA1TE50LEvzWOwbaPIDsaInpS3NXXEgXLgZpjJnEsNCn2PglJ1gXzqKj+MyrvseaqSJ2edm5VBqbILN9ZjtJfV5ziFtef1YcYuOr355DvKtoaz9JITlCtWFZvZrcf5zNEkOcH0vZTOOsvDmOm/g5g2vZWeW2Y9aWQWyCmQVyCqQVSCrQFaBL1CB7GbqCxQve2hWgawCWQWyCmQVyCqQVWC8Aqfee0zOqUk9SQYirSkFzRinURRFomguHZGnoaePBHCEpombMG/xZjj5AuKoLAKwZKWJzSipWVOIMD2JRMQwNQfWcAjn3FXUdmyH9slBEdJsis08YBUK0VRCFkWWnI5ocivi2VPRsGwpzHnLUbYKItIxy08dTKrcSQqzlIBNsiB8D8z95KGgaHARNMeGl5io9PXi3DtbMfzqy1haSTEjsWHFKSppio+jUWyrduMYKhileCd8iLLFFYdpOgZqKcI4VWKW5NklsF0L7e1tmDtnLppKLTh96jQunzkn9qLyXWaE1LIwffYt2Pzwk1i5aj1Gx0Zxo3cApeZO9Fy7gT3vv4GD+96GX+6HFpIA0tDc3opVd96Fles2oa1rFtpau1Ae6EPf9Sv4wXe/g5MnjkpunYlY8vCW6QVszk3AZC0vmclXCzbOzW3HxMe+jGmLVkCPc/AokJoaGqIYxZ5BjB34GP3btiF/7RIKtSERnsC8Ui0ntrj8IjWV2ClCW4ORzyOZNQOFu+6EsWI5wxCBYydQ2foWkmMn4QQRNB72UsykdhNHSGwdoeTlWTALLUgXzEXDlnsQLZ6DsdSAH7KOFAeVwCP2p8zY5IijAE17TF3DT//i17FsoYYFixoRpaTHSazqYimsmzpyli2WohwXIpfIgT0FNkVuK5tV0laWZPRRND11ZgzPv3waDzz8H7FwxXoRVHltaQFN4YmvQRqXhJxHB0hoyOkGinEId2QAQzt2YOTN7WjtHhDxUTJDSbTxvZGsItvqGEpQ6GxFfu1KlO7fiGprO0Laf/L9isDEuivCiuR1TPLRNFGwHCTVMn7x7N/jZ8/9CwaHyjDsPNx8I9xiEzTThu24IkaFfiikrIjgFFjqjR0UShRRFiqb2boYyjrRblfIMBMYHRlGX28PXMdGsVhCrVZF4PnQgzK0mGR2KhQ3r48SaHP47d/5bWx57BH8xX/5T3jn3XcYzykWwPyD2EYrkFJo1mqYwEvYsJFCt2zkikU0NDbDdPKgr7lpuSqvuG6dS7qLRDJFaNZI5HjS0aTDRTzwkOge2nwf8z0d6/RGzEyB5iCGRdi5Tu6LCM2IVdqquiZ8CnUsjutgtL0dhXVr0HLfnUK1kuguv/kucuevwqpwXaFA48NMQ4QkPg1HBK3ENDFWdFBbPBsTHn0QwYyb4Ol5WYdIOUZxgCjx6jQ2BWvWDXDsBIc/egvvvvhX+LXH52PqRI7LgLKnUn2YVSsUeIiYDgSmDZ2ZpT4bZBRdNk7C8rpSiBAR2DRhs9Gg6uBHP/tULKA3fvkpBBqzPCkWMSMZMCwSh5G4JohuEavcYdKlzWEIb+9eVLe+geKVG3AqMUwasYccxbHYPwu1SjqYb5UaYGMOFkng1gJiZqeTDpR1UaQ9eS0R8esELUVr/j1f0zeAj7ov49j7h/BA282YbjSjlgaSBcz1g8K0Eo1/KZAqtwo1toVulAxOZTWOIFZW8JaFXiPArv4LaHDzuKM0Bc012kurbgShaMczV2mnLTbzCWyHfGKdoOeeV88yJlGIep3HxWfJP5XXr28O8ke196nvUQ4SYl9fbzqh/bNY5wqUWZ+fHKMk5TkBJVs1FTtkaeCoN11RupPPKGQ+FyHlZuC5DmqajUpjE4qPbETpkYfgWXS0CBEkPgpsdLnWjcG334F/5CDMnj64oQ4jtpCrN2GQ3E4M/mpAOHsuGh/aAm3ZLTh6/Bc4/uxPcE/HNLTZjnJECEM4vB68P7BImbLJK8Hxoct46+QhPPj1FViwrFEIYBL9IrdqtL1OECaBRDUYugOd9g5ComsIGKhbv1+gLTbXbzZrRamOXXt6cPnydHz18T+C2ZhHNfWh8/F8ZmnSYXMQxy7XB8ZImHBjDW2WieqebRjY+ipy1waACjPtaZ3NZilLuZMgRGxwPcgjaOhEfsUq5O5cC29Kh7gT1GinLtbevF4kthXxPZ7by/FjkSDlc4Q+zp49izldt8Is5RHE17D1lWcxfdKtWLVuNV596Wc4fHgvTl44jf7+Prm2JLMld5z3MRQTE0WGq4YBjiWKywm8sRImd90EN2fjjpWr8NhTT8u6yb2Sjzl95ig+/eQTLF20EpMmT5MmkkCs81XTz+ekrmyGddFdHDI4V3mfFsoe6ppNGB46gX/6x+9CC0t44qu/j5bJjQjotBLH8CWTXpc5ogRllcdNCljmjziep3C5B/shSqaBgjeC6qH9qO7aDf3keZhjAeCzcUcJ1Cyp2KnLegFY0sRnoGbquAIPP0qqQpF3WjbmwcEtmouuaoQ8nSQAVGkFbpFG53PqMELA4XwwLZxyYnykVXA8raI3iTHk+WJnzT2PADL3zFJDHo6ZE1qaezXHuOUNYM1iG489Mhf51gixHsGPGDeiPi/z7MfnpoxhrnNC8NfbPerrEwXg+fdkFtDZT1pZBbIKZBXIKpBVIKtAVoEvUoFMAP4i1csem1Ugq0BWgawCWQWyCmQVqFfgs3cfSz+nREhwiThEW9JQDqTH7THFOhc6/EqKG70+Tl4I0TL5fsxdtBluoQikNcmzE/GMh7JkZGNaKPKQj4l+JBPzMHwD7uAocPQQaru2wbp8EW6tpg4/DdrDklBk7iMFEQu1xhy8yY2wb52F3OJlMGfOR7nQjNHYhh4ZcqgLzUfInD4KBoklVFts0kZUV8RUGsByHYS0Zx4ZxaU9O3DluZ9h0UANs1MLjpBQKU7FFWwrd+PDdAjDFoUG2snWM90kF1LOK+VAUNyGKU6aOixbZb8JySRWsypbTpmXhtDtGPlSCavW3Y3f/p0/QGPXJBzduxsf7N+PhYtXYd6827Fv30d49mc/wtVLp5FGHrS0AssK0DWpC5Mmz8bcW1egtX0irp49hcvnTuPYkUPwvTGew0NHgJmxjvVmC+5xO9GqOxi1dJzN6xhYNh+znvoqmqfOQuKZcvgZmyYcQ0cxjJEbGMHAzh0o73kfxWtX4HqeZDZbqQ2dtCWFTzMErXR5VVMjRVIswpo3H/l1a6A1NaP8zjYEx0/AHatB9xNlYUsSMo2EwA4lc9FE4BSRTJwsFKy5eikG8zaqAQkiW3L2xC5cNxD5gVC3JgvO/5GM1DX8y599HcuX2ph/axGJUYVBvJPv1bKkCYAWrYEfiK1wLpdXgq8Q5iqzb1z8pTiq8nENnDlfwctbz2PLI/8ZC5atQjmk7SUP+knL+rBNCgY6bJioFUwESYhckCAXRrCYJ3nlCnpffhO5g8dQHB2CGXsyloPEQGo4QqHSGle0JNdBNKkLDZvuhrVhDYJcCRUfoAt56AeSVU1xiiIdc1U5j5hLa4Q+/vt3/ytefPEF+DFQ9WhJacC0cygUSmhsaBCaSeybOXl0JYRL5i4bKkRMUsQZxWEeZKtD6wSmreg8isA3bnTD92ro7OyE47hizSw5rlGMG92XUauOkhtDIW8L1U897Xd+67fh0J77+/9dHsvXUoSqEiiEpU5TVKMUY2EKzc7DLpTQ3NSCgusKLatZjtTcsB0lhlCg43sXG1wgSBMRIAqmLQIUyWi+ZpSEqKYhcpqGVi/BYhSwzjIxw4tRGK1JPWKb1siKRGZmN2tN5YEalJzZ50uoNbegefkSmO3NGDpwANr5iygMjkrzCGjFTcEo9BG5qhGG1uFxoYTBKRPQ/tUHYS5fgn6OL0oDCceZDp/W7AZpSWXLzbWR18i2Yhw/8h62vfhX+ObXFqKt2YNXG5MaUNTJu3kRGcKgKoK34+agc5wBqNVqUh+XQqUIEsranGKGCIdpDC/I459/+glmzv113P/lpxHbFI9DBF4gglO+oSBjw/NjuDZJ1QCB5yGNTbQVinAG+9H/0ivQd+9HabjMGGNoBOfCEGK3S3ZQxDbAj32Etg6roxHuhBZojXmxx6YwTHI1pKjF92vZkrmrRZyPKvfWpHjiGjg5Noy3X9+Ge1vnYV7SiNjQYFNYIhUpOaGqgUCJq9yfKBIqW3ZxB+DzkOxm0wTFVQLbMTCCEAeHroo7wNqO2WiILLEKFsGGOasqtFPZ49bpYtK+fAKhgtmwwuxvruV1UpW1F4J5nBiWDNt60wrnCceb5IVznBj1fF3xH1dZ6SoMWAyURYBmm4mIWcryl2ue5Dvze+vPyxqwCYAFT+IQieREM+M+Qmg70J0GlC0XhbXLkH/sfkQ3TcNgFCDvmCh2X4O/bSfC3R/Av35D2dQHKXLclyNDrl1gxELD+41T0PTlh+DedxdqBQNHjryIYz/+Z9zXPhVd+SLoeZF4Hv28lZU6s8RdG54e49jgFbx5+gAe+c11mLOQTRCJ7I/8ZHQMptVxorF1hh7ZvGaJUJO0FaYALNdCyNdUxrLYUkPDvv2DOHO2C09/7U9QaG/CSFhGFHFPJo1N8TERG2r+knHih3B1Wxpr2moDGNnxOio7d8Lp9+HSncGPYZE8j2qwWG9NR83WEZku/IYOdNy5Ac6G9Si3lVDhvm2kkqUrRHuSSEMM9yI6gzATWohRDhk9xq7dO7Fu6UZoBROjoxfx2os/x7JF9+C2VTfjhz/4a7z04nPoH6sgn3PrGdAqGX3cKl2R46qpgesuqydrodeFyV3TkepVPLj5cTz4pQdhuq7kjJerPXj3nTfR2T4Jt922Gk4up7LeSV8zA1ocL1TuLtdi5gxzzJNo5Rez4JlvTDLb0ZtQ807jp//yXfRcruA3v/EttE5rhZdU1Hs0zM+t3FXjBbdmZQgumfCyv5IQD2FTJDVMmEaEUm0I3v596N+6Dc6VPuR8MfuXx9MK2o7YAJUitNSexNgITo2qkeKFwEMl9jDFKWC+kUN7kCAfU+yl4wsznTVU0hi2xQgMAwkjqk0X3ZaG/VoZB1DB1VS5K/BVR8bKYufihanUp1TMw7ULMG0bpqMabbRqL9YudvDUYwtgN3oI+Q+vPSNMLAcOs4kZlyFRE3zeugt93ZlAuY6ouT3v7leyM8vsJ62sAlkFsgpkFcgqkFUgq8AXqEB2M/UFipc9NKtAVoGsAlkFsgpkFcgqMF6Bk9ueEAGYh1YiCollsjoUF+vW+kG1ZL/pJqIa0NMX4tNzPpombsSC2x6CnSsiTapyYB/xsI30L2LYFGDlfEyd4luaC9PMwap5cK9dQfDhPlQ/+gD2/8fee4fZcZ5Xnqdy3dSNDsiBAAiAyIEECTCCAEGCYM4Ug4JlrdceeXeeZ2dnbHm8uzOesWXveGRZHlsSLVmUJSpQJCUIYEIiQIAACJBIJIicQwPdDXS6oXLtc96vLqjZf/FvNUSB7O57+963vlD9/d5zTk8PDJ+2jj5EuocIZkrw5CBwbPjtFjCpDfbMaXDmzocxZQ76jGGIQlPsidPUQ2gEiDTmldqwNIu6FQHElsLWMGwLmllGVAtwYe8uHHvlx5h44jxmaDYKzE1NgDNRHZu8i3gv7EG3Scig1B5iESjiLKX0IOTms1IRI3xAxFuqbjzeJ8TkEbXo3nioaEZoGdaCO5YsxZIl9+L4sePYvm2z2I0uu/8J3Lv8KQwMedj03kacOXUcp48fxoFPtiOO+2E7wHXXTcOS5Y+h1oiw4c1VGOi9lAV6JmKza+sBpkcG7nNG4marAyXdQI+T4LOihmTZ3Zj59FNw24cjDoA44EErc1RNOQQv+xGcnovo27wJ4Y6dsM50waJVNw9xqfRKYvhWJCoxMDtRZ9algbhUgTF6FP3B4V+8BGuoKo9BpOySqQDXCDN0INB1+G4R4fCRsG+5CcNWLEUwkZnOBFaEj4ZSEhFIysG8IfCvedDMavPw+od/9TwWLTBFAZxavrw+0QxJc0Ii4F/sWZlba1kq95diwixjsQlBC4WCjEpahB84eAWv/uYIHnnqrzD7ljvQiJKrFtCEogTAcZDASizUXQKHVFTOVJoRcDh+gGT/Zxh88x1YRw+jWO2HSdWz7lJiKkBQWb2ydhr8ooNw6gS0rLgT5k03o9ragZqpw+drDIGC2PJGCPRQ1IwFxyb5wz/9wzfx5ttrYLplsUGvNyLUqh4iAdGAbesoFVy4hQI0k/PMlrFI0E3rZl5zjmYyuYiWwAIbDETwBIh6fgMXuy6gtbUVbW20EOelpfcx54YhNtGe14fe7tPQUx+uqaNScNBSLCMJQtSrVYF6tJ0mxJLcSE2HF8XwohQ+YZ5dQuvw0Si1tKHoFKCFEeqerzKbBb4pu1xCRlkzklhsq/ly+T1Fncp0vnJlyRkbVI/HcGDAiYCRho35cR03azamBhZK1TrSNBYgKY/IfoOUGExRB1uSdU1L6KTsIi7aADOyB6swfSpnQ8rRszxXKkipokvhm5bkBjvLlqL13mWotpZQJZizDSSRUvsyHziMafVK1aaDhI0KJhsRQuwnAH7tW/i952Zh9MgYQVCXPGTWwGR+tE9g4yPWCPkdAV6iBs2gvYIvgvUzy1E6N3CcJbgyALGAnj77f8Wyh54GnBQNLxR1uDQHsGmF14nKXrou0Oxei6F7Okp2CSVDR3T0IK786jcwPjuCwhCtr1kDKsiZJZzIuiHrLhXVbPQomLA7WqG3V6C1UQmsocH3z+uYpnBo2U3LXgHxmSUtbYIN4HwcYsOW7Rg7aOHW1utQiFV+vAKrBMBU5KbKZlX2pebXlLW4khFy+VVwVWqTAjUtwv7BLvTWh3BL50QMT1wFfDO7ZombzfKDm4BZGgUIssQynDbmfP18GJtF2NCiFLpiDU1YG8cyRghzOcdos8t5Q0Wq2vUU4BN1L+2z6eMsAJgNCMr+WcUQ87Ur8CwKaXkSuhtw+6B9uCE5vdxVIwGpgJtSyc45WkJiuxjsqMC+fS5a7luGYOJ4WF4N3sb16H/rHbSc74YeqPlPS12LCmIUBfzW2SDQ1gJj/u3oeHQljMnj5frt+ewtbPvH/4EHRlyHMcWK2pN57cXenbMplUaVhhZhb88prD2xG0/8wV2YPq/CV4kg5D4Zy/4oea+gg4AY9cp4E4007bR5TZlpzNpw3aba2LDEZWPLtm6cPDkez7/4f6PY2YqhqI4oZpNFKHsEXwcbsMTWmM/B62W4SHQbbUYE9+wh9K7+FaI9B1Ec0OAEFqw0gq8H0jzEPPrQSBAQAttlJMMnoHLPvSjefQsGSjpinc1AbJAxENLZQfKY6ZqQ3c/wuqZsOBrE9m1b8PA9X4CnBbh06QhWv/467r37acxeOA7f/vZ/wprfrkI90lAocLVSDiuiIpd5FanxTnfviOhbqd65ZpetqZg5Yyb6q+fw9NN/iFuXLFbuKFGC02f3Ye/Hn2Du3EUYM/46sZNuNiQo9b2yzuec5boq2bRsRshmAd05oAViy23rrUhwHm/86oc4fuAsvvLc/4NRU8egHteUwwb3LmZAMyu3meWdNRNx7HMf4vjm5aBFN9cKy9JRQITe/Xtx8Z21GH76ItoHPMkV5/WyuI9KJnwsbgDSO8g+QDaNaRH20eQ/CdCuWxiVGijL+sH9nQ1CYiSvco7ZaJboCGHismvhgJ3g47SOQ5qPPnEwYeuBgdD3UQ2G4EeJvCdL01AptsIquNBoB60lsII+3DnfxbNPTkehLZQxEHCey3xU6Jr247xupsVcbt4kZyuINIdkVvualltA579m5RXIK5BXIK9AXoG8AnkFrrECOQC+xgLmD88rkFcgr0BegbwCeQXyCrACRzY+f1UBrCxylfUgj6apHhFoIB88ODQQMgO4J8ChU5HKAF7wsFi4JnEVBsEHD73FczWFFfGgO7PETHXJgOUhnxHHKNXqMI+fRt/mjfA//QTuUAizUYdhBgiSBhyjACu0kVA5WkgRdhhIx7WjMHcuKjfdisaISahpRSQpDSEjORhnLhwPy8WakK84oiU0YFqEjIQEBaSRjv4TR3HglR+idc9+zDOLqBA6BCl6kgAfeN14x7+AswZtNtVBPtUthApNi0aaE/MwXb5MbYlBMCHBnVfzHwmJaWetXF196AR05VbKhiWHNQnrGDFuLB586ot47LEXUCyXcOST/di0bh22btqCrvMnESVDcMs6Zsyei/sfeBb9V2r49as/FQto2ktHQYSCrsMxA8xLLDxYHI8Z+jBoaYSucoKD7S7an3gW01c8iIRKRAJSEhv6GVK57DhwqHgd6ke5twcDG96H98FuOL39MD0PDrMWmRurMY80yyelzSNtwiU70lDWjZK7STtu1king7QoBN1UQ8MC6paFYFg7zFkz0fmoUqldThKEVJpLNiEhR6aGEtWSOlBuquL49VKhgH/+5rNYtMDGrPkt0J0QSUBlOVV8CvDFHlVbzGlVWaMqp5OWt8pqkwfkVEhVq1W0tLSiUCjh0NFB/HrNcTyUKYAbSYp6gxmgvlgPuw4hrobITyUfWTcTAbwGVXR2AUacoNJoYGDDevS+uxadPT0o+T5iFiZgA4KlIJLDmsVIaE9adoFp41B6YAWSeXMxWC4iKBQQeyn0Woii5NSGkr9YdGkBTQD8/2L1mtVwy60otrSJFXGj5iFoePDrNQwN9oki1rItsYimAppKUcd2JO+YII3Am2wp9GOx1uXna96AAJTunkuo1aqi/i0Q1gdUmhKUs9GhgCDy4LopLvecQU/3WVHeU8GbhiEMgoA0RbFA0Mm5RqAdwwsTUV9RkUe76mEdo9Da3ikKP+Y8Fy1bgJgf+lfBBa851yClrVINKWnMY3eVuWlxvOgaIqq9pSElQlFnLqclitsRXh9ugonFWgXXN2KUPKWapH0xIYhF8if2uxpC05asasl51RM0CACoLYxSAXsDYR12wYTjFLMM1hi6a2OwtYJk4TyMeeophGPGoRalqPtVhBatmOmGwFWHtt4NASdc9wRBUBmb1PDRjnfw4bsv4YtPT8fITipzPcl9JmAUAE7AQGtZyfJUa5hSBhIMJ7CZw5nZfH+eh6tLk0TfoIZXXlUA+O6VTyB1+F4I2YAgDGHalrIpT7keBEjgw2KWr8+sZa5rzHyO4W39AJffXovy+UuwaiEfLPmvjmEgoi04rblpJ40EHpttHBtGewXO+E6kJQcNsY2XIFPYbNOIUwHAfL2EaYQtRqmIvjjG5v2fwD/Rg7var8dIzxA4pCCVypCXdpsMgCvrWpVRr/aqrFkpoWsE6yUBw6ibKY57V3Cs/xLmto/HeKMshKn5fAJ51fJ+tdFJQLMAYJUVKxJe7mFi58wRqa6PUgGr5qim5bO4I0gOMUEvXx6bGRQkZm4qx2xTy0xVtEA5fi6D1mKjy8/Jn2yv4bqRZa2GJoEx+2tURnAxtZFQiUsoZZiouxb6SyY6ly1BYcUKVA99gq43f43y+XNobUQwQwegetZghjNzx8vwLBuXXQ2YPgUjHnsK5uyp0FvL0IMQH+5fg49+8BIeHj0ZowoRRhMlAAAgAElEQVQlpGKzS5teTfYdqiKZv0swve/yGbx1dAce+ertmDqnIPsiLcYJxwzmtHLsxp40n0hGugDgDH6D84PuBKHYmJu0RiYITTV8sK0HJ05OwBde+I9w2yqoxg3JmWUmuKiQ2aDEOcVniyOBepHtouQWYSUxWoMhJLvfR9frv0WlK0CxZsIKhxBT0p4aAoCpbK7bESLbQV0rQp80HZUVd6N8yyz0M9dWs7l4i30w35dhpWJLzJHk2pzXAS5fOYfNm9bhhSe/jkbq4ey5A3j716vw+ENfw3XTS/jb//5/YcP69WjEhuSA21Sx03o9swYnAJbM6ZRqXe5/FoIgRMGu4I7Fj2LatMnY/tFGfPWrf4oZs6fDi+sYrA5g9+4tMFHE/PmLYbiOzG9Rr+tcC9S+I3Mka2zg54NE2d+LR4OMQVqf20hiE7ZdxTtv/gy73v8IX3zqzzFu5kSERqSaqwwdtXpNxj5jBtR8VOpu3uPxHkDMVjieDeptfdkj+LN3bv0A6fETWGy6CD7aj2JvFQ73Ddra816ITUNsquA6IfOYwDXEAPPWeR8JDS4t4bl+aLyb4upAlxITNhXy3FljDYO2hYNWgg9Rx1EjQa+po6GbqAY+bM2EEUeoegMI2CgAwKvX0VoahkKlIgAYKaH0Fdy5wMWzT0xHYRizhgmA2WjAvVNuWGTciWtOZgHN6cp4Bc59NqpwzSckn7rkjfzMMv81K69AXoG8AnkF8grkFcgrcA0VyG+mrqF4+UPzCuQVyCuQVyCvQF6BvALNChzZ+IKSL8iZs4Iuci4udtBNy1PCOSp6DPi1WDKAj56JMWLiw5g29wGYTgFJXIOhW8ryluoIeUJ10C0WqFRqilVvAIdQpBHB6fMQHvgUV7ZugXHiLMoDg6B2lwe0VIU6iaRTIjYTBAUgrNiwJo5HYfZMOPPnIx4/CYO0dY6UzappEj4SOjFPlQofW70Pi5Z9EbS4AC1xUOu+gP2vvYz0/fexQHMxPDLg+sBgHGFXfAW/rZ/FSc3jWZ8c5AfM+pM8WZUpK2BXsmVFoiV2jaLeIn1gXiR1TqIKsQQaUAnopyEMKiqZr+tYsM0E10+fjkef/SJWrHwIl7vPYtWvfop3Vq3GQA/ta3UkeoRID2AXy3DddsRBjEa1VzIQeYRLuMiDUQLgW7QiHiiNx0S9RaxuTxZ8HBvfhute/CNMvuV2hIEvqsRAc6DTApmKbNOS90TrQ9f3YZ/vxpV172Pow49hdnWhQnVbRDvmNLNu5fs34MTKxjSymP3HA3laZIr4V8CvZOrRWNLQMWRqGGopATdMwYgV98K6eQH6NQNBRKvflLxYDkwFnGTWrlR7ShyiEsYJiCk4Dn70317ArQtdTJ9dhmb7CmqyTsyHpVqTKkOCQKqSfR7S870pq02V+avUVoODgyiVSgL2aAH927dP44HH/kIsoL2UFsuhZCtLhi2vckpwyHRpQhpm/KrDbl56zhEnDlDo7sbltzYg2LELld5e6I0QdqiJNSWHhRy7kz1SYemYiEoO4hk3YNjK5UjmzUS/y3xmA2asDqophQpSXxTARhjiu9/571j121VwK1QslUUlpqXMu1YW6wTgQ40qBgYH4HleBlSzzF7LlOxeHtwT6jLTuAkfiFrDKMDZc+fguA46OzrlGmuUblO1S7toKlFp7Zt40LQY/f29GOi7jDgI5HrHoQfXYuOFwjrkW2wWgelAt1y4xQoqLW1Sb14P2nTz8NymLTuhRawOz5UFqqJyov7WNLH21aJUroXODGpdkzxbZgYnXG9oI6rpooCOtABuXEfrwCBmhMBdZhkzEhtldhoI81UQjko1ye82TDg83Dc0BBYELNC1gFCBXx+IPYEjAk05ICPAaykjmTsD7U89hPD6yahxPkkuZIKGHgAarUQtGSdUB4qVuUEEasr6lGoN7Nm5FptXfQdfeW42Ro+I0GgMAraLULLSmTNJ2MeGFsIEC0moxmHTjp/NEoQQHMsCHbImHTahVBuOAOCpM7+Gex/5AmIzQq3uiVqSBJHKVik0bck5x8SC3UDKfFpA4LKVRCgPDqBv4wZc3vg+2noHYdR9mHGCgmbK98oEFQWr2j74mmLXgDmqFcaIYQKBE5M20aHAIYv0Mo4USDOUUwJzoGkN/8GxYzi+5xCWdE7BtIZSSCpjZKX81iKlPBTwKvMxU82qXevqf8t6IPGkvLYpevwhfNpzFpPaRmFyqUOyhUVsmz0XH61qmuW7Zhm8sg9mvLZp5SxKVXk96gtiQS17gHotyjFDXSNa4vJx6kMBY/6ROSdqZQJMVbvm5iu7x+88n1KEqsYKUbGbFG9roqrmtSzEhjRBkHkLyCOMZf53WzsKEyagNngZjZ4zogQuhBpMj40/ABxdFLC66aLfdDE0dgzGPP4gCosWodZKO2WuZzp2bX0Nn/zkZawYNRGjSiVQ4MxM7pRNN3T6EFUp4wSATy6fwbpze/HQ7y3CtDklabagRTFhoFIAE+j6Mi+ohjdMDR7hX1MNLurKTK0qY1TdR7y3qQunz0zCcwTAHa3weG8Q62LHTqW8wHxGEojaNRGnjtQy4OipvE7m0Bb7e1B/fxO6N2xH6eIgyr4PCvlVc4EmzTwNLYBHBarlQi+2I5g4EZ33LYU2fwaG6M6Q0mWCucQRQniyp3NesgnLMhOcu3AYb655HX/8tb+AjwhnTu/G2jWr8fSjX8ewsRpe+v5/w969e3Dm0iVZq22Oaa6Q2f0VLZ9j3mxQ3cxdJtVgW0XcfNMS/N5XvoZjxz7D/k/345lnv47OUcMRYginzh7BRx9+hFtuvB1jxk5EqCtlssoFj1R2NpX0mW25AGF+TXYK3o017dW5iUFAvW0l2Lzx13jv7fV47pF/j2kL58DXAgQR7124/itbaVFvc4+QDGBmIDPfmbbwtrx2ad8wAlhsyEtSbN20GeHFy3hi4WLoJ0/i8tatSI6fQrHhIwkaiAlNEw12bIh9e8qGHT4HnRk4DTiOOEbYGMS9nteX616qw+I4S1MMmQbOuwb2GRH2xA10AaiyWcWw0KBNvmnK3Vi1fgU+M+ItG16tCtcqoFRpEYcY2bX8Xtx1UxHPPz0TxVZms0fwuP6KiwZ7F1hjrssq35uUnbVRdVb3z7Ie6jpuuCe3gM5/08orkFcgr0BegbwCeQXyClxLBXIAfC3Vyx+bVyCvQF6BvAJ5BfIK5BXIKnB4w/NyYqWUZJmyQUBOU2ilFCUEwLRCDBoQBfCRMzE6xj+EGQsegF0oCQAmdCVQon2zRWBsxEj4XKmJhMpX2gdrAYqEP4GJuG6g0HMZ6b498HbsgHniFCyvIRaHmqXB5qFwTJvSFAFVeraJpNWBMWE4jIUzgYULEAyfhGrcAju0RVkTWQF8IxD1LwEwDzw106deFUZSRhrb8If6cPjd13B5zSrMqIaYnBRQCQ00khh70wH8pn4GR1PasioRWEAbWJWAq/IaxXiYmY1keurQj39EkQVTYGiBB9MJraAJM0JQa0eQxoNdsi1TjzB71jQ89cyzaGkZgdVvrcGundvQy0NiKkd1EzaBEXM9fb56WsTSTjQQi0VNc1AwS3D8EGU7xO3WMCx3RmG0VkFqajhSaODinImY9Hv/FqMmT0fS8ETVWncLAu0MAspUh2cqW2vaIdoEeifPwHt/O4IPP4JLa26vJt8Pfk0AS1HAVEo1phYJgPB1C9As2KLso+JSQ0Aw65gIHQvRlOtQuud2uHffgWprm1hZ88CXmZQaVYKZXaVSz3GcEcrRdpWQihCVh9M2Xvrm07jt5iJumFVE6jA8l8ovZQMbhAFs2ufyOTOLSipceYBMsCKQS+yM1XhugvyDR/qx+t0zogCeedOt4Ejx6Dmchoij4CpgM2lrTevTMGE6pNhWijLTABwLaI1imMcv4PKqd6B/cgBWbz/clIfykVjdUiFNZXPM18qsQ9tGWC5Cmz4F5QeXQ79xARqFMqpVZenMuUL1EW00rSjBKz/8Pn7+85/BLlZguCXoug1Tt1UdqaKNeVhNpZYGrzaEIGigxr99T1n3ZoCFquCC60o9+VFqGS4H/H39/ahUKnBsV5R6ktVJdSGVwhZVup7AIcOy0Wh4AtSHBgfQqA+hUetDknii5EtDNlwUUG5pR3lYhwBgZuby0Dz0PFELC4O0mXNMVasPi5+ggjyKUKAdJ+EZbW9TZunGSFIfhhbB4RykZajkq5owExOmjJcGEp0NDg1ojQjelW64A5extNKGhzom4HoUUaBfbmYRHtLGVbg8YZEpQC5gViQigTO0cJdc2RRwDGaHx2hQCGiWkE6ejNZH7oV3yxz0UFnNse9HYu/MHGqSMoNwOqb9OKEXxx/VeAYMZtCigd273sX2t7+P55+cinEjqRT26eENj+ONFyWMoRu0XbckHzum+paKN4sNLcpim/iqaYnchPkEcoM1E6/88rAA4LtXPonETuD5IfyGL48nZBYbWyuBpTnQ6gYcWPDovGCEcC0TRT/BMLZ4dJ1D99tvwdq1D8aVQVhhApvqN7Jw2tZmimWHQITrPS2hW2xYI1pgdLYiKWRW/JKLrhqMhMM7qkmGjQKEa2sP7MehA4exdMQNuNmvwKEilNbxVO4T3ETMU+Z1Eu99gX3NJgFpUMismRWOBQItRmIyc9rDnt7TaHfKmNY2GoVEF/tWWtYqC1n1oRCiAjdN21w2IvDn8NqJ0pHfI9BWOHqWW0sopR7H2ouKV5wHUrFPV3bmqrFB9g0CP1Fe0rkgi1zIfm5TXcy9RcYec2AlB5sAjDtILPa4CoYBdqAh4jSxTaQZ/GvEqWSCE5Z5kQe7YMCr1eCkFoyEUFXBf01P4RcMDLaPgnHbHRi28j4Ew9sQFALJHnf0Ao6t/SVOvvEq7hw5FsOofuRr8D3oMWAbtGmmqS7EAvwAM4BP78SDX1mE6fMrAof9kAsv1clqfUp1QklaQFOBHkimN59DwH7Ca8KMY6p4EzhUHOsm1q47g7NnJ+HZ5/8jnPYKvJS27HSbCGFmawrfu9jBc/+x+D49BGFd1MQFw0UpMWH3XsLFNa/D27kT5f4EFqcbLfe5xmspQjaq6SksOgukGqpOCzBzHjoeXIHGtDEI7BJ0wxaXET+tK9cKjRnAlgDgY8f3Ys2a1/B/fv3v4Gsxzp3bhS0b1uLB5b8PrVTH9u3rUHAs/OzXr6K7q0vGjABN6XFhPjj3cwPsYRKbbN3CTQtuxYvP/SFmzp6I1Wtex6WLA7j/gRfQ2tEOL+nBhx+tR61Px8033oZiuYyYzVjc27JGEdZCMqtlzVPK9Vju4WKV36wxGkDlVIP3aXog+bY7Pngb6367Bk+u/N8w7aZ50FzGeoh0WzKAZb5I4LKyJifz5NyIjViaQ6yY74PNMBFiO4ajRTj44U6c/+wUVt73GMa1FXDpw3fgrd+G4umL0Ot1+FEEJzVRCA0YsSYQndnUjmReqygBYa1iOc37KAWA+Rr4/jTLwlkX2K+H2B/7OJumGDQsuS9hRTiXlF1zDM/rR63mi7MH12g2RZRbh6mIEC2G6fdi8VwLzz4+HZ2jLWkm9IJA7mulZYAFSzi/1f0J73+4rrMhTq0dvLdQAPj6Ja/nZ5b5b1p5BfIK5BXIK5BXIK9AXoFrqEB+M3UNxcsfmlcgr0BegbwCeQXyCuQVaFbg6Hsvpp/biDZPxLMcwuxgm4CB1nY8kw7qGi51+zhyOkb7+AcwY8GDcIolxFFNFCyENoZmilKDSKp5WEirSpJEXYtgRswSNMV20KlHKHZdQrh9J4IPd8G43Ast9KAZYjgNnYd0PGKk3Ssz9+wUWquNZNIoaAvnwZqzEFHnRERpWYArLIJnQg7+a0kAYUooqTVADQgNSb16Dac+WI+uX/wMU7r7MdUooRIZAnw/S6p4s34WH0d9qImTtVJA8qCPMJbvS55cbLJ50JfKQaq6OVX5uuQUzMJj7qegdBITocVKKUvgYJka2toqGDVyJGr1ABe7e1Cv10Spy9xYwjSBRwQFiQmPVo4mM2lTlkBAGA9G3TTFBF3HMrsDdzrDUQLBWowDbSaG7lqMmc/8L2jtGInECxFTwSTgL0VKFWbKbFaqZk0hGrZholCtwzl8HAPvbUa4by/snstwqfoKIphZ8mhgML8zlnxlArDI4HNSvaMyBfmWYx7AFiqIho+Gc8ctKN5/B4bGdiIyLYQ1H6nYECtFEi1Co1DZN/P0lBaxAlAkD5cQRmVsvvy3z+POxSVMm1lAbDREAR3zotGIMyYAZqMCrz0bGWhx7AoQJpDhZbsKymjRSMAMHZ98NoA1717A41/4S0ydvxBenCDg+2WGsWgRiWZoJU1gnR3UEzikBGgaotAT62Mqsd1GjHDXbgysXQ/96BmU6w2wY4KQQkSG1IFaFjxmBLNVwLFRLbrA3OloWXEP7AXzUS9W0PCpaE5gGQkcK5H58PrLP8FPX/k5zHIFVqmCKKQCkXOIY4vNFQbYKsEDfoeZiITIUSCANQh8+F4DYRjA8xoZ2FYix5ZhIzIIBgHASomrDrubNbKYHclcxoh2oY4CCYnKR2Yzg+/XlY0xLeQjoFSuwHGLYuXKZgDaujKDNqIVJ6GQKFB1yebla5Ps1DiGbSuVMuePMD7w5/KbfRh6JGrfiKBNNxFHCVKPB/iR2C/XoyGEIQGwLypi2sTOKrViectoLDZbMSkA3LoneaPMOA2oqBTLXc5dlXXMixRrzF7mmImgpwYckw0POhplF4PtHRi2fCm0RTfhVBqiMnqUAD/WR+Y/+a+lYIXYLGc2wQIcBeBy3MXYvvm32Pb2d/Hc09MwYRwfG6lcysyammSUVrOE4OJsINm1qnmB71tUqMLXlF02x7pSEwK9VzT85JcHMXPeH2HJ/Y9DcxNRvBHKiLLb0hXIMajYs5D6tFjVEZoqd9PUdIFmbF6wIx/RiWNorFmN+t5DqPgp7JDXKpBrQQWeGFQTyNDymX9bNnTHRNpWgjmmDVGLhYhzk3ECZNtcx8Q+lQpxF4d7B7Dh9HFcvnAJC9CKFcZolKkk1FMEcR2pS2CnmkQ4Bpv5q3RkIKhnjXgVFVSlzXQKn+p9g+tIiI8Gz4vbwYzOcWhNLWh83YTJmeWyIrpqLjTz7ps2z7yQBHLqQ6n9RLObKX4FSrFJhYCKf7ju0dmAlrtcU7OZpJ738wYrebxYCCgLaLGrzyyhBSWJvbW6vlSKioU5nQcIu+Rz3AYNeY/cVgmI5Tm5x8S05Ddl3Uuo2pQdiHnuGYqWbcjExeGdKC5eJBnWjQljpRkjtSKEOt8z8OnqH6H63ntY1D4KFapH6XoQBvIa+JoJP0WdbGnY3XsK687uwwNfuhnT55YFzlExz+tCW2Zl+cyNT2WQ0wGD05vrCZ9LbNn5SjNLb91ypJlq48YLuHhpBp587hsoDW8VR4QkogK4odYHiXrIasXMc4K4mF8jIGZTgoFSoYISQmiH9uDCqt/AOnwezoAPJ1LqWL4vgbHiGqKazVK7BYOtnahNnoTOlctQnDITDdfAkFaXcan2dEfWNVOrYveH67Dund/iG3/+CiLDx+lTu7F98yY8tPxF9A1ewLnzp3HH0tvxvZe/hQ1r1yL0ApmPJmvORiI2PERAFOoo2K1YtOgOfOELX8IN02fDDy/i57/4Gcqlsbj3vifFvru/dh6bN2/CtMm3YOJ1E6AzzpsgMoOSMm6zjGqV4a7yptnQIIhYACVV6FTs6gj53o0Atmljz661WPP663j03j/GvNsW0sQEjaAhaxNhvsxDNjgQMHMNlnWTbiJQri/ZPY/Pez/aXWshDn70AU4eOIFl9z6JsaNHwBo4g+CDbRjYtBX2pV5g0IMbmzCF5NP+WUFqWuhT1U9FeJSyAYR202y8UjnYqWYK5O3VUhyyA+xBHcfSBIO6iYD3QXwtTct23pBpMWK/isFqDbZLJwxT3CQs15HGJoJcJ+zF7fMcPP7QFHSMNhguIm4lHM8qkoIRHsqRgRBYafjZ+BHJeGpmlbPIM5evzs8s81+18grkFcgrkFcgr0BegbwC11CB/GbqGoqXPzSvQF6BvAJ5BfIK5BXIK9CswLFNL6bKeldZPjftLUnMmlmHPPijmjKKUvg1oOuij2NnNQyf9BCmzb0flqgpatATW5R5hDsJ1WA8YBWhWvb8VGKKfSlBKpWAhGoG3KEAzpGTGNq8DeGhg7CHLsOimi+l1pKngjzANBDy4Fnn60yAzgqSaRNhLpgPa9YCRO1jUE0dxDz4pcWuEcKKyzAiQpIQkVmDwdxKo4h6zcPZPR/izL/+CJPPXsAMsyy2xnGi4XhYw/raBWxL+tBninE1zFinKFdAFZGgghEqg5KIlyCCZ6OivlGCVLGnbX40j/+z81E5/ObBNd8XIajgBZ74Zwo01p2HjU2VCQ/zxaDVNEWhWBConSK0IEB4buDgPms4bi52gl7VNd3DJ+OHw3zsccy65xGBWB6zULVEoFZImMfrk0ZihykgibWlVXCcorXWgLdvP7rXb4R18Aja+quwGgTxBOEBYjMUi+KM9Epes6hxDCqBsjxmuwB/2BhYNy5Gy4qlqE8bh0E7QeJ7og6nNbKXJKIkFNtKWqqKz6gGWmKyZqauwBkBChWnL//Ns1h6RwVTZrgIwfFmCBCgJpsgmTmjjkNkEmXKX2UhqdxqlSUrIRIP3AnlWNLd+wbw5rpuPPPFv8SkWXMRyGVQGY1paotakna8Jgg+szxrZnFSrZkkcG1blNHMQeSVLPRdQe+69ai9vwutXZdR9uoCFmRkUDmkm2IvTIdl3TKQ2Bb89haks6ahdcVy6AsXoi+kmhTQIx8Vhw8fxPe/9fdY/da7sFvboLslUdhRhU5gJ2pZyQ3m9UlhMT+ZSike2jeVjGDOZiSqYM+vI46oCKf9sH/VflsaPQxD6kMQS9tQjkHCeNqdirU7/10ssJWqTCmraUdMVRyvlvqeq2NfDuAJejNL7szuu2kpSvBPC16uQfy5HIsEmnx+/i1jIWb9ItSDAI3QRxhFCD0fAf8JPERsGLBNOK6NIhsy7KLkM3dYJUwxHNyqu7g5AsbVfJi+J5mTgaXyP1lFUg49NQUuUNneSBqU/opikbnmHkwMtQ1DcfkSGHcswhnDROfosdIEwnxszWbNbFiRiTCuI+K6wLWNTQwE4JI7HMMyYtBpdPO7b2Dv5h/huWenY8RIWqGHSCMts5rOcrH1SGAK7X6lUYJrpjSYcL7yWlIdzjor+2EuOlRaX+yO8fPXjuCOpX+GRUtXINSotqR6kyuIAiLUTFK/KU0NXBNMdY0i/iyud5outs2OacKNGxh8ew0urd2MclcfKg0PGkGZH8FJTFiphUSPJbNaoprZ1MMs05IDbdwwJCNLMAoEXVnOM1WHzFw3dFxONaw/dQkj7lmCz3ZsR/nTY3iidB06qoas91E8gLjQgBFWsqxerg2haqagol7neqHGTJiE4oxgBKmoUrPFFB95l1Cr1zFn5HVohw2D6n7Zn5R1strj1Bqj1mIF2jlX1eebVs6JKFS55gv/IzjMQLas54S+WU4xQVXT3FnEkgKM1T8CjAXiZjCXEFMAcDZmms/J/aVpe8sdg3a+YrusYLd6rWqfEJDJho8kkHWOY5lgj40LEeGrlqJABw12cPFxloULi+/C+CcfRjplDKoFS5SUbDryIx+mGeH9X34H6c6PcGv7WLSUyvJ+Uyop2TTEaACqSPkuTA1bu45iy4XDeOSrt2LyDOYdW7IPBaFqFEk1zl8WgrbBnFfKOoFKYb5wjkjpaZAGIn7NRC2IsHnTRQTeHXjomX8Hu60IL6whDbiGaghZH3EJSJSqm7bKRipNUqIU5VslknQsFIp0GrmAofc3o7phC9wzl8RCmz+Omd+O7LueWLbzOsSGg7hQQq3SCnvePIxY/hCSSaNx2aqiIdnXLmLmz9oO0ugi1q96BXs+3IZvfPN1xEYNp08dxM4PtmPl0sdx+sRhBBGwdOU9+MWq/4Ef/+glNKqcQ7xukTSKsYHAMgrwagYWzL8dX/v9f4MZM2dCd1IcO/kxfvnL1zB71hLcecd9MJwBHD56AIcPdeGWhfegtc2RFG6liFdrsXxk3ttsJOIeK3Nd1Kl0LWCNG9A1NtvwOnBMRzLnP9m3Hqte/xUeXvbHWHTnImmmazA+QqyO2ZBCFwzaVyunE44nKsOLXC8KtuzpvLcwTCrWmWtfxb7dm3H+bBfuW/4E2luHo8D19dxRnF+/FsGeT9HaU0Opwf2bjVHMJ6fzBx1ZPJjMONAthIkjY9pk/eOGAvVWAYNWAYeNBHujAXyW1nDRNgQK895AMpU5L6RBhQ1TCSKvhrrXkHtW2y5I04HGnGrDlnHjRJdw3+J2PPXYdFgtdWneC+h2IOss3S0s2etEOs2xLY4iXOvVuiEZ4tk8nX3vmvzMMv9VK69AXoG8AnkF8grkFcgrcA0VyG+mrqF4+UPzCuQVyCuQVyCvQF6BvALNChAAi1VgBh0JYwTIxErJJIdbjNozTFG0UgF88VKI4+c1DJ/4MKbOue//B4B1USIxZ5OqE960CQgWlYjSkCYRcwSpNKJdtA7Lj1CqBkgPn8bQhx8h/OwA3IFuGNGQKKBE5Ei1Go90JQcuQFw0UR9eRjiJmcBz0DJ7PrRR41F3i2gQVEkWpC0HgPW4hsTwUUYRdlJGGGi4dOIADr7yA7Tt+wQ36kVUaLMcAWfhYUvtInb43ejngXKmhgwl01eMV69mX/Kgnx8CsvlHiaPkfQnAEmWYgrtNhZgcwlL9yINrqluz/Ew5s5WT2TSrl1KWSc4ir4UQZgVmyswKFJvgBK6uYb5WwT2l0ZhqlhBaKXqsAEcnj8HoL38Z4+feBjO1RGkpuXqJhkjXxWYxTgMUBH7xUJ7XhqrWBI6modCIEB48juqbb0LfuR3DqFqCAT+NJPdR3gfVZokOg2IoUsMAACAASURBVPCXNt2WgtIhoWZrOwoLbsSw5fcinTYFA5YOL/YR+76yULUtBIQsVBNlEETsQDlexOJWKfyaeXuEXf/yzaew9PYKps4sIDUDxH5mLy72lrQLJ6xtwjAFKYUx0LRbDr/VrxCilmR+aQIcONjAqre78PSL/xVT5s6HT7VwSptdKsIsUe9SQW5Qsc7rLfOBYyUUZaaox2iLy9fLuiGF1duL2uYdaGzdgdKlbpheXZTsBi2rqVimgtUyxRqa2Y2Ra6FhmyhMvwGVZUuhLbwRtaILzTJRkAP2Ibz00t/hl796DeXWkYiMAkIwR9qBSZhOtSnHjZkiorqZyugoFFBEqEomQMWeUidSjcfMSSq1E/hedFWxytxk+XqaCngVdS7VzwZVk+RmCrY1QTEHYdNeuwnLXKek1J2MGyUgSZU9t1LLE+pF8joIlAigw4A22/xupVJTIDKG7/lZdqqGIKSdMtXF6uCdintSJN0yRUVdLBbhuq6o/thYYOs2LI1oJ4XpD2FCHGBBquOm2MToRgybvMNkHnmMhHCEzgRU8fI6shGE4JnXhODMcdFoKQML56PjgXvhXzcBQ5aDmP7QEeGvjnpM1TFbBJj/y8YK/oBM/U+Nsdj20uaWECLCtk2rsWfjD/DC87PQ1k5Voy/WuLQh5XuVjFFaQAvEomJaQ+CHGXxXmdYChLO1gX/bDmG9g75+Ay+9vBuL7/oPWLR0JUI9ENBFkKyUi3Q0YAa4LmNE1ivJJhZJnawPYitO0KJrcJkPPjCAoZ07MLDxPXR09cCph/AagUC2goq2RiKwUaljRSXKhgTXgDW8DHN4BUnJRGJxNee809Cf+Njb04eWW+/H/BeewZa3X8PWv/sbPFEYjelxBxwuJFyv0gEEKMr4oVKZVtNcI2jbS8MHrrs2VY4xAXcK9qaINTLXyyTF4agf53ovYcbI8Rijl+TxbCBgDnAzO5n1FQJJqEjFqmptUYpDcTdQ2d8CKFlFJReWNVC2gAwgNwGvjOYmWG6G/F6NWVA771VQd9V8WuXNi7o7y8GWvYOwVfYe6RpSNtrSLKT2T/m0ADxNIB1t/U1GD8j+wO9RqmjOFWIz0FZct6B9489hz5+NQTdBXUodwWHUgeTnDuL9n3wbLcdPYEHrSDjc+/nzaJtM1wM2lmhUfGpILR1bLxzFxjOf4Jl/czcmTKWCmXsc0PAiURubdDEQ0wxZBWStojqYKk9pANK5jmSKXK4vpoNGFGPD+vMY6L8Rjz7/J7BaC/CjGrSYSvJE2QIbtKbmhsHxnKkwqWznii/GITq0YhGRlaAc1TGsOojq+1sxsHETnO4BWI0EaSNEgU4G0ligbMx9rkOEiLaNesFFNHk2Olcshzl/KupFNoSEknFcKhbgN07jtVd+jOOHj+A//ZefIjbrOHXuIHbu2Iklt6/EwQOfwrZKuPuepegdOojvfv9b2L5tOwIvQhyGcGzOQw2WPgzz59yNZ5/5MubMnQXLoaFAgB271mLDhi1Yed+LmDlzHvz4PHbs3AbbHIsZMxbAdiNpOhG3iuz+Q9ZQiRygg0Jm/5zZprNJhPPEsnlNqBRX1uQcT45l48SxrXj1Z/+KRbOfxZ3LlyB1lJqe15/ruDQb8KfpvK42/DCUycLmC+qLA5Gu81p7sNIiHD0RAHzo4HHct+wJjB09Hqbmw0p9WL3dGNjGfXI7Kucuwa7RoYFNBcq6GV5doC3XrThVOeps2omSBhhpXbVdXNRNfBoHOBTXcVYPMeBYiNmAwHskKs6pkM8s3nWuGVGAut+AaTlwnaKMvUQyhQ0ZQ1ZwAUsXVvD4Q9NQ6mR8CGRN1qjSZsOaNP1lkSC8v5Acdjr4s+lC2UA37eln3JsrgPPftPIK5BXIK5BXIK9AXoG8AtdSgRwAX0v18sfmFcgrkFcgr0BegbwCeQWyCnyuAFbqIsnsE0UfFZBU21K1oxRPSaIjbOi40OXj2DkqgB/G9HkrBADHURV6YiFOmA/LQzcFKPgcou6jstCgZlGppZoKYIPAKU5gaw5K1RjJp0cxtGUr9CMHYA90w+TBO0/ZDUvsI6kA0fna7BQ12pu2l5COGYXijBkYduNNiMdfh0apgpDKFtpkmhoC+GLrWkwLMGPmFZvov3QGn/7yZQSb1mORZmNkaEILgT4txqfeFRys9qKmU2VE3auyOaRCWBRU2cF78yBfQC0PsX9HAUyVKz/PxxEk8PCwCQ/FxpTfL2elKm9ZPqcKJjBKFGMZHCZoEM2wphSkLlFtCskmJeSaZpYxr9iJYamGfjvFqaKG7gWzMPMP/gDlkZOQeDHiyBfgZ7AmtEhMaDvrwzQcEfO6BEM83LRMWKaNMuFu92WEq1dj6K03URzoF4UwdZxkX3qsC/wlzGY+ZWLrSKmk0Q0MtrbCnD8PnSuXQ581A33MBCbsJoCk3S3/X7LzlHrWonqLMAUJfN+/qliyTEJOU8Aj7YG/958fw123ljB1RgGaEyENNWiEtNSQMS9XjS65FgJ3UgKGWCl2MotXi16V0pQQCgg5dCTAb946hyef/y+4Yf5N8Pj9IQ9yCR1tOQDWDKXQ5OsQsJeNa8JVv9FAGiWillR23SlabBtWz0X0r38P9fe2orW7F1YUiPW5HlBVbiFkrXhAzQaHIi2zE8BxYYwZD+eeu6EvWYygrUUss7V6A9//+7/C6rVvA6U2RGYBplkU+13mViZUGNP2mUp7vlW7iIbnSSMHldNUbHEgcogRfscJraEbAuJdp3IVjn+u0lWK03q9Lva9SVyHH9A6mtbI/EcBKAJcBaPUPBcIL0phpfAkLP5dhaVSLypFmijGM3WkOOFyPmRKV6qzm5CZUMwwmO/pyrwgrCSUdQmyCN1pr0zLWIPK9lRUuMyh5PqiGzHSoB+j/RrmRSlug4uJoQEnZmYoIY8BjcpRQn6BAITtidTEowF9pYRGxYE+dxo6Hl0JTLke/dAxGDDb0gRCXwBwJAG3umStclJz5rLBg2pHqYHYmHPuUrkZ4cMtb2HXuu/h+S/MQHuHTzoL0kyBdJ4vAMVxCX6p5lQKzzCIfkfhp2yDeS2p0BYIyKzpRIcftggAvvHWf4tbltwvax8bd8TKXtYxsSoQWM4sYVmp00jmH+ejrLFcz/j66Xigcz1wUBq4iN61byHasgPl81dg+4koQqnas6m0TJl3HouFdlPBJ5CyZCNttaGPagfaK4gMHZ5lYlt3F8IJ1+POZ76KypTR+HTvTrzyF/8BNw1GuMMeg5aaDtOPYSbMPzaRig0rkNiGgF9RT/Ia00KXilBpDNJgx7weymKcY+BcXMPRnvMY3zYCk80WaSrhFeKYknErKmDV6NRU6dIlQLTAhIySN004yTFLqKYszJUDhFrX2bjCBhWZA1kz1dVmE2niUUcXzedv3nw090a1ONEe3pb50cwDlqYrRiBIfneWDSyNHcSnSrEs8y/bKzie6aYgVvgpfRCoiub+RdvkBGmlBVcI9UeNQOVv/x5VU0OjqIn9N0Ka5iaw9RS1ntPY+i/fxvX1OmaWO6TxgvOTzRUEwFQAy30B13NLx67eU9hwZj+e+cMlmDTdRBClCJMAXHY5dnRLrRMEwGK5TvcKyXfm/QJrncJiRmtTEWzYaIQKAA8NLsRTX/4zGBUHQdygnBMaVbqSv6oUwGxYcCXGIEaYrYM2B0FswKOjhMvX2kAlCtA62I+LG9+Ev2s/OrsbsKvKmUAylxNax3O9V9nFnBtUs1btdjTGTsaIe5fBuXUWvM4CGgSG0DFw5VP8+If/jJ5LffjPf/0yYHo4de4QPti6FXff+RCOHTmK1kIHblu0GIbTj137tuAfv/cdnD51UhowdI151CXMnM7M3z/C/PnzYLmsSIjBWi82bFyNEye68Pgjv4/Ro0fi7KW92L1nP+bMXI7OEaNgWB5MK73ayMNxfHXfo1JcHBwIetn0Q/WyLTjUlOaJVJp8COy559OKu+vCx3j1lZexcOZTuGP5XaIA9pNImlpEBc6MZu4ptKwneOeaFQag8UuB9v0BrfoD2A6hcEmUxfv2bsGJQ2dw/12PY8TwUYiNQJrFnKSB1kvnMLBmDeJtH8PpqUJjkgCt7/ka+foJfCXnnfsrm81ixHqMy46OUyYjOyIcCkL0mBoGDaAmVvgqc10UuoTR0jlB9xO1V3kh11gTjulIFAcnO8cTG3oIgJcvGoanHp2BQnsM3dJRazRknMk4kegPPWtOUznsKqv7d/Y2aXbSMWNFDoDzX7TyCuQVyCuQVyCvQF6BvALXUoEcAF9L9fLH5hXIK5BXIK9AXoG8AnkFsgoc3vBcKhaiWd6vWFvKafXn9pj8T7F9TXUEDUMA8JEzKUZOfhjT569UCuBoSAFgnrgJJFUK4qZiSdSDzZzFpvpXwCZtH2m1WYAZaCh090M7cAi1bR8ARw/DHuyHRuArebE8EMzsdqnMMELEroak7CIZ0QnzhhtQmjsXldlzUCtUEGgFeGEqh8KxHgqoMBMaPlpoDPbgwKpfoefN1ZgfJ5gUuyhEGupxjN7UR4NgRBRtgGUYkrvLo7/MkFrqJemwYvenYJcY4PLfeTxPqCPCLWX1KcetBOOiVJIAQwWwshxJyfATO12VL5sJy6Q2vCaMBJWkSapOE1YtRUjGqQOtEdBGZU8codsFjpddaEvvwNTnvwCzMkLgCR/B62HBJv5QisokRsiDfdrm8t0IiLfQwoPWy31Idu7E4Mb3kBw7BderSSazXN+U+YrKzjsyEjTMFLFrIzZsuKVWxLNmorz8bljzZuKKbSGksk3sZVM0Eh8xsysJfpOmwlcpignOfNpNEg6wHgS/PMBm84Bl4Qf/9SncfXsF19/gIDV9pCEPpKmmBgxbgQ8e5CuAQlDDw2CVkyqWlVkuq4LrKRzbxZ79g1jz7kU895W/waRZc+ARBKS0qaUylgoz5kRSDcxrq+ARr2Ez/7OpGuRVZ4Yyv4fZuE7qwTp/Fr1vr0Wycx9K3Vdg1X0BVuroneNYQarYDBDpPjRaQrslRKPHQVs4H5Xld0O7bpw0Ibz5xi/x3ZdewiCtd1vaoOm0ILWVtWqmtGchUnIM3ZI6MtOQwJtq1aZCl/CFdYgTKmwT2HZJAAHhrUd73ywfWRo+YgUzeZ2ZH6zspAnUWRs+D2GUgl5sGAlozxwHV+f876ocr9rsChhWVrACODNltswf5sRmUJPwn6+LAENFhVKlrhT4hN6iOs9sgDmWaN0dSm6yK/PKiGO4kYeWxiBmArhJt3BDrKON3QsJJC9ZlODNmUyoR0W2WP/aAtkH29qhL5iBkSuXIpg8DnFrKwb5eKosmanLbFbmO1P9FWswQq59So3JnF25xoRmXD9MZipTPRZhy/o3sHfTD/H88zPQ0UF4z4xeNhYQjKlGEUIdZjyrcUdFurIIJsRRf6uVSNVIKfiI+i72pHjl1UO4/e4/xfzbliEx+ThapStVt8AfS4FlsRHWCICpChdcKz+Pf7iWcKw4bgFRrKOcBrDPn8KV9zYi2PYRhl0Zgl335RrQzpb5nSnrASoC6cBgiRKYOc+hA5iVEsyRHfDbKjgUVnFuxGjcsPIxTJo2U5Sgg41uvPWrl3Fu3XuY0p/gBqOMkaGOthiwJTBWAdeE5ErU+2qNSETJrtZhkw0RCa2PqUDm3NJwJW7gUF8XipaDWW6nUo+LY0PWyCOWuZ83Magxm+2HXO8JVdnUICpgwljVsKMaG/gcqslHIoLZXCFQ/fM8YSURVv/dBMAc67IzZDbPWQJxloGebcTSKMWxSjidWT3TXpeKS1nf5CpdbergtwbMIGXzhIiIqZJV2bsmFZGphaFCGUPXjcbIOxYifvx51AlzdVr2BzCpFOZ6YMToPbIPO37wD7ix4OKGlnYB/QS2hKME6NSoW1x7ohiBlmJn7yls6TqAJ752O6bMcuGHMcLYl32GKlPKcSVLneud2JjTllqT3FUqVQm5mznabCBitqsXJdj0XhcGB2/CU1/6M6BoCFROA1oQ+9BtB5ppK/tiukiIK0AKnzbYSQQnZia9gSDR0GDctG3QDwTlyIdT7ULv+k2It+5FpeuKrBWBXCYDTpDCZjGp5NdUg4SXWGgUOxCNnYD2JQtRum0+/M4RSFpLOHN+O/7lH7+HklXB1//0W4iTOs51HcX6De/ijlvvx9nT53DdmOuxcP4cwPThh3347g++jbfeegNRwOa3osDfZ5/5KubNW4BiyZF5yiadweo5/PrXv0K5NAb33fskyi3AR3s34fz5ftx6y0MolAuIk0E4Ltd4Nb7UWGOTT2ZCnuVPN5t/1D0LnTNoTc9mKTb7EcI7AoAH+j/DL376Q8yatBK3L78bqa0slAM2IohNuobqYFUa0Uqlssw78ZRgcxnXlpiuycrBQNdLss98tHsTTh46iweWPo3O4aORFEKxjC8ndXQMdKO6di361n8Aq7sBvd5cibjH8L6Q92+qeUAQsKahbmg4bsTYrwc4kEY4n6SoGwYCcVbhOkvr/qxxg21l7IrietG8hxOXGwJ8aY0QRwRxlEhj2MEFLLulBU88PB32sAiWQ1v/WLkGNBtNeIcn2y53fdXgp+aicolR99MaZt7/2/zMMv9NK69AXoG8AnkF8grkFcgrcA0VyG+mrqF4+UPzCuQVyCuQVyCvQF6BvALNChxc9wzPYq9mLKp8Qjmd/p9AjuSz6iYiz8SFiz6OnoEAYFpA224BaTwkysaYOX9UQ9Buj4ezWa6t2CNnmYVKMaEsONUBJA/zbZiaDSeI4fb2Id53ALWt26GfOgVjsA/ggbLBjEMqVRUwlLw4nRauCeKCA7+jA9r1k+HOmoHK3HkwOyegnhbgQYdPNWAUwqHZKu1f/SEcWrcOp1a9gSlX+nF96qKF2asEgJaJhDmqAmdTUXc65D60jOX7yiw/iXMk982k/V92AEgVEWGmrsCYqJ+Z1Zmpxgh6m2ouwgH5GZkCWEAxlcZNO26CjsyOVACw2HwKm0dKlbBlyOGsQQiDFDUtwgUnxem2YRj5yMO4/sEHEdslNOo1xSkICmNLlNy08ySQZV6m6ehijWgFAYZFgHn2AsIPdmBg+w7oly5D95nPF4DmlwRdpm6LtWeiM33Qh29q8ApFRK2d6Jw5B4VlS4EZU1ErWOgPqUJTStUoiRBYBE4pUj9FSbNhERDHoRwkE4zTIpgfCgBrAlNZLyrsXvqLJ7D09hZMvsEBrBCW7oL8h1mSBMDM4aXalXC0CVz4XM1MvqbVMMEKn48Zjh/tuYI1ay/hmRf/ElPnLiBnEhUkrzVgi6ITzLBkDCcBlJAeTcCFApma2BgrpSTHDdXAFuw0QIlj7uIF9K7ZAG37J3C7r8AIGwhTTyCDpbnCmozUR2QEci0S20YAB35bJ8z5s9D5yL3ApDHoq3l4+cc/wdtr3katWoNZJATX4bjM6nVhGi6ihJm5iajpCGzFzl1OqBUI54E6Qa2Chax1iFK5IkCX6l+VT6oyDPm3yuPVxWpaIqgtE77vgVbRBMsEqM08YHmO0FPNCpYhtpmc43xeNUeULbTkXUq2MBWYnwNNNSdUU0ITCovamNc0s9u10hQmxzqtNvl9thqHcr7vUwHKppAErgG0hgnGhQmmBjHmaCauj1MMo2I5CIgoRSXqUPnFWUArWbHzpQpbR4Pr1/CRSGbMxPCVK9AYPwZ+SxGBjGENFGuzKYWA3dciAZgW9edeKuo0Zb3K8azsx6lSZpOFrisb6PfefQ27N34fX/riXHR2qpzzJNIQ8DktR0AwVd00u5XxkSmjuQY3a0OlvCArEbo13Rts9F7W8Ys3juLmW/8PsYD24ak8bGrppOmDDgMEF2xWoL18kFna00Zd5S7zVYc+ralDOI5SX2t+gjKVmtUr6Fu7BvXNH6D18pDY6BJKE6IZBMBUGuoaHNOVtZRK/8TUYBkmfMOAP6YD58e0YMLTL6A4+yb5mUVdQyMcAqwIn27bhn1vvAn/00NYUKzgBs1Ey1AASzMFKkvQMDM5uQ6zCShmnQgRU9h0FMgAMOcGdzKqFz8dvCgA58bWMapJh38yu2VZc+VaqbHH5ohmjRldQOcJKnzZqCHQOWu2aAJ5AkvVZKKancTCOftQe5WCyc2PphpYKeczRbZ8UROYr1p/sohRsT1nfitje2lFoOIAmkp6vlbJNjVUjmtCiMX3JyrFRKz6uZcx9jg2yzhXKGDEoysw+qF7cLE8XJoT/LABndM7oc27hoKZoGvfDuz653/CncOHY7xbQMDGEJP26koB6tHNwLJlHiSOiZ29J/He6X144mu3YuJ0W0FxXiZZM2lrHWZxEKwT34Oy1BV1Nce35DGrnFramFPJzNe8ZUs3rlyeh8df+BMkBc4SAmDa7gYy92HYMme4Not9vKWJKwabAgqJDkvUwjr90dHg/mXqqLhUajdQvNiFvrc3INnxMZz+frFI5+UuBBrcgE0/qbIsp3W6AQSahciqIGhrRfHm+Wi/ZyXSaRNw4Nx7+MlLP0JnZRS++u/+WhwFLnYfx+o3f43bb7sPx46fwg1T52Da9VPhuhE0M8HBIzvxD//w1zh39hLGjpqLL3/xf8e8efNhOgm8oCY5vZzzPd0H8POfvYb58+7GrYuXIMB5rF23Du3tkzF3zmIYNh0eUvhisa/uQZqNNr/bLCKOC5kqNSaoZTNUxMYSD5atqz3DKIh63G+cxE9+9E8Y23EL7nnwIaQ210elfJXePo6sMIJt2tKM4DguqnVaNatGFc4Fgw1lOu+OHERBHR/u2oiTR8/hwfufw/DRYxDrNbSbEdyLp9C3fSvqu/cBp3qh94cwGZOQRKDXSECbejaLSUOPsg8PLQvn9BR7ozo+1UKc0YErbK4wLFExc16L4Fe1HIiriDR+SXuLBG5IY19CAM7IAN6A6Qpix4EH0z8rCuBnHp8Fe5g8WpoVOM64DrD5S/Yu3gtw3csaO5rzUhw3Mhv5mfetys8s81+18grkFcgrkFcgr0BegbwC11CB/GbqGoqXPzSvQF6BvAJ5BfIK5BXIK9CswMF1T6cCBjObSqUs4mEev0PZN6vDQ0Os+QiAu7qCqwrgaXNXwLIdxPGgWNJSJUwgooQnCoLKYZnYViolk+QNU00i9r4EOImoxXjoyf92ohR2zwCifQcxuP1D4PhR2NUrMJOBLEGQNoai3YCehrA12hOm8F0LUWc7MHYM7BuuR2nmXOhjJ8Fr6cCQTTvNhNwQrk6FUQ2n9+3BJz/9MSacPoOpZhkloRVU2WowRDVJdqb+tsRqM0SsURmnVM7K1jnLz8wygAkGCL6aKtNmVqQoRdU5/+eWoGITra6EWEDzf8rBMVMAU/0rXo1iT8uXRzWMQCGqJwWg85A7RZDEqBoJeoo6uidNxKznnse4hYtB52evXs+skan8I2AyYNEulSplRlyaOqzQR2nwCsI9H6NK8H7sLPTeKpmMwAECBQLjVPyfVfZjyszZJETiFjBYaoU2bz7aly6BMX06aoWCqKUFVqQxgigAHENgEA/b9TCFw2YBydajNbQCq7FYfquMSdaM6mvHceR5lAK4BVNnFBFpDWgR1Xm2AGUe4hIA85RawJvABKp+Yzmo5sGs2B/Lf0cCIQkrd+8bwDsbLuOZL/0Vrp81F5HkiarsTWZIp4RztBAX8KKuhSjzpGmCMNNWFtPSIKAgEG3Ky7SFJVxnFvbZLvS/+wEa23ejdLkXpj8Am1A5dZAkBFtUgDYkaxE2j76pZnNQLxWQThmD1mWL4CxejKrp4pNdH2PtuvX4aO8eXB7og1MsouhWYJoFUSwTfse0zdVoTcurliAKmetLdSIBFseMyg2Vce0wHzrIVL1qLPI9NSEYxzqzjhUgbq4JnMeExcq2WaxBs2xSyf/k+GIThSiI6S4bKIUmc3apypafQRCjGiiaa4ySUaqcUz6vKNSZ/6sZYjua+KwZD+A59jQ1ltg04IWSfUooq5seRgCYGlqYGzu4ITXREYYoRgFoNy/rD5FhEsMm+zMdRIYFT8aOhtQxMdRZQXLjLLQvXwZ74jQMEa64tsw9aW7J1KepkYLZ4DJ3/QSF1IIveFkpUvnplnKLWOjSgp3Migrgre+twr5NP8SLL8xCZ0cAyrapZOcKKURXniGUcahR+SZ2tErZp+C8GsdqlaDajiCdeasOrvSbeOXVw7htyZ9g/m1L4SUNsZmlKo7vz/N9sTXlWi0AUTKeMyWrLE5qnIhqXic/ZNNIAjPiOLXh2hrSruMY3KSUwOULV2AwD5irMecVrynHBPcK5u3y+lAxSjWo7WCw4qJ0+wK0PPoIorHXYVB3BCRaWiy5pMwpH7jUi4Pbt2L/6tcwoq8by4NWVFILVkC4qazqJWdeS5UNNdcTaQii+pACfpVHzP2EY++I14feoX7c2DEBBdqJ6yb9/DPLctX00Bx3mW5S6s0mBq4HbFIRza4o/JTlaxN2cSw1oZvMgQzGN9WY3Ato4S17Xrb3ybUT33P+T3VfNeEdX0so6uvsdYnimGNMPYeCv6qxSv13pi4mHDZTaH6EAq2RCdXpgswcW8NBMG4c3NtuQefddyIY0Yk+jesUHRhSxHQ5sFSMgWuEOLBhNU68+iqWjRuHds5Hjl/qeSVPnXNG7X10PKCd/46ek9h64QAe//1bMXV2QXYK2orLvQDHg0YbcqXiZPmYlxqICwHhsFL2c4zzWumS62vKvca6dWfgNW7Fo8/9e6Bkwo8b0COCOyBIE4RsxrBM1ZzDhhybKlAVM2BGKVIvgMO8Y9Zd1ih296QwrALKSYBi73n0rXsX3q7dcC8PQq+HsGIdesh1Qjl8CP20GL/ANdNEaJnwKsNQnLEQLXfdiYvWcXznX3+OydMW4Lmvf0Pm+vkLh7Buw5u48aa7cOL0OcyZtxCTp0yCH1XhinP8IN56ZxWOHDyFJXc+gtmzboLFvVGvIogaMI0SUZ8SZAAAIABJREFUXLuAQwc3Yf0727Hs7qcxfcY0nL/8IT7YchALF96L9uHDxGa5aTWvxp5qQhOnD8OSa8XGB1GtSzOPyl2W+xBmKeueynymct4sSLNBrXoSq974KRyMxWNPvgi9UBAHFbVSKLtx2oCntN2QRYkqWg1szqECnobasZ7A0AOYsQM99rB71wYcO3YaK+59GmNGj4Lhd8M4fhj+rl2IPzuCqOsyMOTLPYGWZXmLzp6OBZYjwJp9WA3TwDkjwSdGgv2Rj3NxgoZhomopa3HOUkZKyPqYRWawOYxzUq6f3IuyiUc17dHSnPb/nP6E2/WhQZj+Oay4vR1PPjoTxQ6Iu0IQRSr7lznnzQxgscnnfZiau3IvmK3InKNsyphxzxv5mWX+q1ZegbwCeQXyCuQVyCuQV+AaKpDfTF1D8fKH5hXIK5BXIK9AXoG8AnkFmhX4bN1T6e/CXx6eUQnStJhsHiryQItqucZQggsXApy4YGDU9Y9i+vz7YVgW4qgfeqrsWnkUJhms/BCappRLPJAn+JGfl+Wo/n/svWmQXfd55vec/dytV3Q39q2xAwQBbgAIEiIpiZIlRpY8IkVakuXMeE0lk0q8TFL5lKrIZSc1lUqlypMZj+2RtVC0FkqyPaREAlxBggRAggABYiX2bqC70etdzn5Sz/ueC+o7vh6wUCAJ9O173/P//8/B+3uf5zFSk27RMA0CDPJUKtNcUdO5U3OIj3+I5ttvwfr4HKoLk3AS2iaywcemrgGLObg5FSPMhgMi10bSU0U63It8zUo07r4b3qbNaA8vRsvwYRs1aXwHcRvXz53GBz9+DtHhdzEEBw2T+mCqO1OBifIPFXZGBoMZipJIZysE6kIeaYKyea7qK8Js/ujwoxcQU5QjXdtO7dhr279QEiskLZq3XSvBorHI12KTm/aGgeTZiTul2CFKw1NoXo4wTxG6BuJeH4t2bcXu3/ot9CxZDTtgdiN7qVT6mUhSG6llwjcNNAh42BBPIuRXL6B1+C3MHjqE/OI1VNsZKvwOAjap5uTnZg4j1VyFspT2jLaF9sAA8s1bsOgLvwFr6xa0+H5pRRwn0tjPzBwBrYGFNav9KlWD7JkKiBSIpfmuVDayge0SEEojm01aSwDlD/7vb+LRh/qwbpOPBB2IqSetYVkjgqmI0IzvrZshq1arXWjG0qe0pRWrVFXNHT/Zwv7XF/D0t/4CqzdtlfxKYYEZoRyVoQqAqSzieyQIlbUtkmoCDIWjuqD5+QiHCKjYFDdE0dTIDOST05j85QEk7xxB4+YY3KQJKyHMsgXcJGEEGjqr2ayGNCYEGlUH2eJB+Pfch+ojDwFb12I27uDw+8fxD//x73HmvRMYGRyB4fuIOHhAy+yMWcrMAKb6nK/IpriDWKzAVbVLYMCfAt8JXA0TUaifTSAtwS+b5I6DmJmJYptJK+huNrjCW1UuqpqffIVqMr6WqGCLpjgBuSp7+eeKs6WA8cJ8iwEUUVhzKEH2ClmDWhM7GdehLXDQpN0yI2cJ/wjXCeqjUJTBDcvEkrSDbXCxPa1iNLHR4PdOQ1mz3C8WwQXVZJLlTOWYJTbocH0kjo9bvg1/904MfOExpKuXo23ouqeNNhXsAhLY+SeFotKa9s0pM4EdOGku1tKi+mft6DQg2b1CH8TWmWYA+//lhzj11nfx289sFgVwSuW0qM05TEJAzS3NbGBVqvJzEoJ0lZ+382W715FnH88sy8XktCUAeN9j/xvufegxtJJ2oWgnzBUCLfbUVLGJOpVkRVRysotUUa1zLfJ96S5NlZzMOBiO2AnXkgT23CRa+3+FWy/vR2NiFjXmLkcpbMJOwkvQdrrIQ7aZuU0lpYPY85CPDKD+wE54+x5GvGYN2pYv6y2JQ7g1R1TUjhXj4xOH8cqPnsWuD65hRexiILLEjYHDJLwOtP61wlTBpAzkcL3kojaXjFiCnjTDpWQBV6YnsHV4OQadmpzthJq/rpiU/aCH8u0BHYFndL7QQ0RqIvb+BZxV8KNgXmydRbmtQwb8IUNAhWV39xzq3vsESt22jC3cI7isqAIW22g9WzjwICiyAHsyfFPs3e560Dxoi4JY+qDD5l7JDcSuh3ajhvmRQfQ88iAGHnsESe+AnJwdcwEuc1UZ62AksLgemD1tdvDuz7+P1oHXsXt4GH3FZyawlUEADghwQIqKYNNCO43x9sQFvDF2Ck/+4T6MbvUQJ8xsjZExF5pDV57e64Iggm3xlKM9NXe52nFzgaqFruYp00WEsQEH9l9Hq/kAvvT0n8HtryLJA6RhCofnEEckZNiH1t+W5svz/JAserUjz+IIFboEMNu7GEahg4WZV1GxDPSaHRhXz2D6jTcQvfMB6jfmUJHzPxPoZ7vMkjXhcV1xcCjPETkmIl5fdwDm4GLcGg7x1tQCtj3yBWz6xpPoBCmujp3Giy8+j3u278WlC9dw/64HsWz1CqRGACML4ZoW5mc7yDMLfX2LCv9wnm6hKE09r8oLiUMH/xkXz87j8c88id4BD+9/9AJmp6q4595HUevhquDgDktow3YKEFmoT8UgXAbMFIhyjchzjW2CM1wWc38d5twTkOrv12t1zM1cxo+f+y8IWzaefPL30L9osdQ6otuKY0pMAKGnbD+xpbdkQEIjdDm8RcBuwWDuc2rBNSN8dOxVXD5+Gl98+EtY4ntYOP8eFg69C+fiNVi3FpCHmilv0tqbzymZjdyowrcNpLGJKM3R9gxc9TIcR4iTZo7rMNGEJZ8lodo/ywX+ShavwGpmuhfzGvyFZyWPfd7/JVNbVg3MAm0zQ3x+5hbq1jS+sG8YX/3SZlT6eRDmAtG5XrmGqYQubFoE9su+43NVMbT063vyrsdLC+jyb1plBcoKlBUoK1BWoKxAWYE7qUAJgO+keuXXlhUoK1BWoKxAWYGyAmUFigqcOfA1AcBdy1xRKhVN7m4Tm7+KhaxhoT2fYexGhEvjNkZGv4yN2x+H5TrI0jk4Bi2g2YBTJZnYSIvyV9WRBEVsSEpj/NcAMJuRzAlkwq4k45quZBZSCVybmkZ26jRm3j4kmcDVdht2ELPbKPBCYCSxrKiygJRKYCtHWnMQDNRgLFsMd90oajt2wlwxClQXIaaZcZ5hbnIKp95+G5fefx95O4STm6IO43skJKGiRSx0qSZj45sNRyrZLIWBXYtc/iE2AplDWETuIXd9Ve/SJleUj6ro6sIBQi+CTQI6/qqNfc2XNG6/tjZvxWKagI0QSHJQiVdoO0t7XgIKZm0aSNkIrThoDLpojAzDdOpwE1pDxgKx6YYJZgVbJipGgp4ogTXdQnT6BFrvHULz+Adw55ow2ilsKg/5nkVxTPWaIxbDoZ1JE1mUm8xgZPbyju3of3QfrM2bMWfaiAulmJAnNvupeqJVKYG1iteEwSVUH1Ft1YWAzJgtFKG0UyZnY5OVNSAY+fu/fBKPPdwnCuDcjpHHhAdcl/TVzpDHXEMEJwptaIFcxDCrva8ogxVUci2yIX7sxAJefn0OT33z21i5YbMAYLVM5jendTetL2mxWTS9i8xngT6USNIul2sxN0SNZTMo00iQOgSxJqwgh58ZqFNFOHETs6+9gfDtd2Beuwq/FcCk16k0pxX+IojgF3bIXMvM2MxdB0F/H6yNo+jdcw+M3fcAy5fhu//hb/Cdv/sOqn5d1JWJ6yDhXs5S3LwxjiBow6u48P2q/HSdigA+gYWSM2sjisLbVtYEBmRP/FVE1UXd+ee7ikZaS/Mzi8JXapqLxTmBItdukrBWCtJUya1gjj9EDSl5jlxDtLSlxaoq6tUOvqtuJADWjGFeP5N+zZS/k7n6OoSQchcT6kYBerMMg4aJJZaDLUmOTamNZZGJKs8JM0dk6Tpwxfq8UNrbVNxZSAkLbRuh5yMaHoZ73w707tsDrFmBlgnEVLVFMcyMQDsVRwDCgIz7kOdeobB2uWclD1OV53KGwkSn09Esa5dwNYVtZ5IB/P7+/4zffmYLRoZTxFEHtunLGqC9PCFKkgayDplTyYzUrqqseybr2UNsRgihQJ+gemrWwXd/eBJ79v057nvos+ikbVgmB3SoyqPtNpdqJgMVkvcu0FIznakUpmKTa5mqYkI0AhU6DCS+hVbQQcWooNf04BFKz45j7pWX0HrzMPzrM3C5nuNYzg6X+0wGDoiyEjl7OJzAGAECp6S3B/mGNXD33ofqPfci7RvimAVSHzAc2mLH8GwTl69cw8/+8I+wIfWwCRUMRjnqhW2zZJdynVJQK5b2xXXhPYZnjGSem5hAgHOTY1g+MITlbgN2AX8lq7N7P+IZR/hIOFzY5SqsVcgoDgC8wXTP6NsDIDxP9JpJVm+hNO3uF55fXWB/GzjLIE+hoCzUv13bWAHz4gZRtDtkOKPIjiewL1yj9VzrvooOTBCg256PmONQzLHu6UF7+TD6Ht2Dxt77EPUPYp4CdctDbM7CzrhObUS8zrYL17Hh5PN47Qd/jZ6TZ7Gtrx9VcdkwENMFgp9Rzm5VlHKYIjQyvDd3DQeufIiv/D4zgD1R9tJeXp4FmMnqqK02hyiI0OkoQCUq73bqfMEhjURU/rxHEviFaY7XX7uJ6ekd+NLTfw6vv4rUiCj9lSgHwlgOFOhYlgmbZ5bYNXOog6COunMOMOg9lAMIVBtLfnfuw2fqrRGhQgh84xoWDr6D9htH4N24BY+OGnEoO5j3K9pJmznTrVOEHI6xeG/0RYE810gw3bsMW/d+Dum3Po3YrePKxMf4yfM/wLrlWzF9YwGPPfYZ9I8MyJkVxy34HEIwKpKjy4xc2r1LKj33BYcWHA7SzOJX//IjeMYKPPbpJxAm03j1zRewYtk92LDpbsBpiYKfo2AcDskJMjnQU0QT6PCBZiOrm4LueaOwGee93bIIaSW8WmI0bt6YxNHDb+DMR+9hcnwKX/rC7+BTj3wOkYxA0dq9cIORoZS8yLs25DU5RMD8bToxcDAgMwO5PjZauHTsAC699g72Lr8bjfkmwo8/BK7dgDMfiHMCzwXJqqZLAqM3OBRlVNFhTTIfYcXDJauN49kcTuUhxg0bTQ7lyHnGtajOLXwGpJ843y/rKDnnRbY5h944IOjQkUDsxjnAwGeMVGzQO1GMJAowUFnApx/ow1e/vBl+DwdNMgHAXK/y3CLviUtWnyfkCYCDGnwmlPgEjf3gv2/7bGkBXf5Fq6xAWYGyAmUFygqUFSgrcCcVKAHwnVSv/NqyAmUFygqUFSgrUFagrEBRgXOvPl0ogD+xYxVDvUI18kmh1AQ4bAJjN2NcJABe+5sCgG1PATAz1ZitpmbBbBIK+YVN8CmNdlUySV6awFXCha4JJu35CJrYyzNhuRW4sOG3A9Tm22ifuYDmu0cRnT0L88Y4+vIYNhVBNBqm+ErEGgZ7mdKsZp5q7JtAzYPd3wdj/RpUtmxGz6YtMEZWIPFrCDMHc60IzThGTOUKG76S4csGpjaOmTcqebkOVWW5KD0ECIjKmeBaFZBswKuFtappmOnZtXPmZ6UStnDZvg0l+QfETVjgr1ZabHnJSVRgKrBNchMp4BUlp+bjyvdTHqHfh41P8haxuW4JrA9jNrmpqGOuMRvCsTS0654Fa34W5vUxzL77PuaOHoF/Yxy9nQgI2XxXlSP75VRbGSnfAwGzhcQBEsdCx3aRjyxG7d570PPwHqRrVqPtuIiCSGE/VUC0yKWKUyxsqVi2YVJhxWxXKqspACMkSplHS7hB9Z5m/sqfocLGsEQNLBbQ3/4KHn90SABwagbIIgNGrrl8AgTZ1JZBhS6c1aY3FaiirEsJaZijSjUlxX0Ojh6bxi9fmcHXfucvsGbzNoQxYYTaRRq0gKaa11AYoMphQjJVA/26pauog0T9B4FnyitNePzMUQqPENBM4TXn0XrzEGZeeh3WlSuotNrwaM8sTWNDLKMd5hizmc+BBq5BKthcIPF9OCMjsDeOwnnwPrz5wXv4f3/4fcSU2Hk1ZG5FrIzjLMTExDhanaYK7MQ22YPn1VCt1lGr1SQ7WIcVdO1R2St21jFBgtrSdn8QmmuOpDb+ue5pqV0Ywsq11X9Xm3T5noX6l2CXr90dluhaPsveErWp5tJ27XBVSclMW82nFVWn7EnCKVrUukipAM0TUAfeG4cYNWxssD2syCysSSz0tCK4XFe0lTVScE7ANR1YtBjlZ6AilUzZNKR2TddHtGgIfQ/tQe9nHkY6sgiRbYmSsZMlCDPCSA6l6BplPfmWbccTwJLEUaGwp+2wK/+PYJuQgfWNwlCEpJ6vEPiVF/8Rpw9+H19/ZosogJOYqjpamZNP8fzgNYtFfShW76J2VgthgVlJUlwvtfMmjGeNqbicaVbwvR+ewgMP/Ql27fs8IuZ2yzAHwb9alRJWiMWz5GsSGhWAmXCWaz9ToMj1KOq2iGpSZswmupYTG75HN4UE7vQE2m+9hebrh2BduwGrFcDrZKgQblE5R2TCfHGHma9cPzwHqD42ETUqmBquwbl3O4YefATmylFENReBGegQBFXXlRre+Pl3cOS5n2Lg2iR2NwYxavqoJrQ2jwXQMmMcUQybOa62KaCyWI2iDp63Upy9NYZ6vY5Rp1cAn2Zja06onKG01S9U7AJ9C0B7eyincHMQ++fCblpU0+L+oEpXnpe8F/z6GpdIgeJw77piSH4x1euF00b3nsj9RnDUVfvKfZjXoaC+3fuO2rOrqwa3nrwfvi/LRIew1quh6VdhrV+L/k89AGf7BsQDfYgtB804QyoOBm0ZarAtWjYzdxWoV3ygOYbXfvD/YPX4LaypNtRWn2ci7wci1NTznOcpoTuHeN6fv46XLn+IL/+bvVi/1ZchiCgJkYrSnudzIPW2mKObpKh4tL5Xe3B5FpAzRdWbovj3KmhHCQ7sH0O7tQtffOpPYdYdUQCbdP+IQ1F+Ulosw1WyLQl4+SthZ2HLzoxvZht3AajebGU/1S1PhxSMDJ6TwZ0Yw/ybh9B+4xCssZvwaC3O79FO4coViJBkAdJMITXhIc+CyInQNntQ6VuGnr/875ANLsfluSt49vkfoNdfAjOu4IknnkB9oAdBHiNOaLvsyvpnJnGStHTN0AmFLgC8f1kBpqcv4xc/eRab1u7DQw9/CqfOvYNTJy9j957HMLR4SIaSRFWv5uRyHspYARko1zGBqOR5d3OjdZCMi5SDT3nGwR9mklcEYI7dvICDbxxCxXOxeLgHP/vpD9FwluP3fv/fYtGyxZIn3QxacJhxSyBaOJ3IoI8obHP4hg0noy8Hz7kAjunCCaZw/cgvcfbnL2LJgouBdox61AbaIfKYeeSOnMPcPy6jPxi9UQyITdcGYSxajKmqjcNzl3Bi4QaupxFa8BBJ3IEFRwKk1dpbvo55zcxv5vNcasDPeEbSGtyUMz+P2nr2yXOFJ8NSrc4COsyKv2srBipNLG5cx29+cRSNfg595KIG70ZU8FeuYa45PmvIGSL20IY8p3T3Pmu96dM/K3uW5d+0ygqUFSgrUFagrEBZgbICd1CB8mHqDopXfmlZgbICZQXKCpQVKCtQVqBbgfOvPdMVE90uilgZd4nkJxgIKZv2HVMUwBfGLCxd9xWs2/ZpuL6HLJkXxaYISggHqaIsALDkJf5aySUnUZq9atXHJhrVRASwVFHSrpHWs15uw0kBj9bLzQ7yc1cQvH8M8cnjqN68CieYkyYmG5DkPQTAYjkstps2kkIh7Ho20oEassW9qIyuhDe6HvnazTCWrAWqDYRZhkCse23JqpTsSOYnUo3DRp8AxiL7kSq1Iu+UwmU2sAlgSBBYM8IfgQYEKYJX2AMnkBRfyk+4mqijlfqqDaNmhqpdrDZxVVHJrETFEaK6IjQnABArZTYjmXuqTc6YoIkqLZv6OSp2mZ2XSeO8YgOVKEJ1IQZuTCD64ANEJz9E++pZYL6DemLBC5nzqFaoATLEOe1fLbgE0PzvQmUc9NQQrlyGyt7dqN33ANKhJYhsV1R+cRoiYR4pry9Vx4RXYolqwrVcGRJg8zhOCW/4wmxGF59PrFRVLc3asNFKu0mPYYeGgb/99lfw+U8PY/3mGhK+w4g2lIVfLa+1NHYLBXqRN30butMqMs5gMRuRYA6GQNAj793Ciwdu4enf/UuMbt0mCuAoSpFQ9Wl4MEwirEBgroAi5hIXWbbdZq/CWwVzvG5ic041a5E5ybUgQM0BqnkKf2Ye0ZET6Lz2OnDhAtJWB16UwI5igMo5i9+TP6gqNclcYJkJHN8RCB/7PvLeOq5lEd68ehHjfgXjrosZw0GTisusjZtTY1hoNwVSqE2zp9bbtA+3bLieK3Ue6BsqbJ/ZTFf1YVf9K/CAoIYN8EL53LXTdl1mM6r1s1o3K+iS6lPZW1iR0gaZ//6JCpgWx/o9bIfnBK9LrHa9xesR2ohyPEtU5ZZn8H1PMiGNJIObZujJc6x0XKzJDaxLgVGY6A9TeClttbmfmGtqCEQXuJdT7UXVIOFvJj+ZtxtUGsjWrkd9717U99yLaFEvIt9GJ00QBjGMlJCIwaVqC84CEpBTXedYrg6d8BygytXO4Zq+fB7J5EzUmpcTHK7HNUGlZYZf/dMPcPHoT/D0UxvR19+Ra27Qtjct9oooT2k7K5Iz2MzsLSDWbStg5HBcKt3VbloyVmGLAvjvv3ccux/+U+x59IuIEKqivQgg1yvEWhMa8rryZzfDmqpADjgo1CC05b5NUlfygGEQgHV0MMOuIs9tDFQq8G6NIz1yCHNvv43s8k14ky1RvTM7lHXxkwQe1Znc91yFritDJREzPCsWov4euIuXoXrXTjh33w17wzqkLlXLMdIGB0JinD92GAef/xHm3j+G9UGOrWYNyzMPPpcK96YMbEAsuAmAxbGBttuGicDKcXb6BlBxsMnthy/gTNWMMtRQ5Pjq/uY5SxtizbmWNVNk7VKlentvFBbiopiXwZzCNUBUuXrdZS9J9q2e86rYLrKE6X5w+x6r+6c7YKH1V/tefg5BfKKOLzLGmW0uauBCASxZ9SYiy0ZseUgb/Yg3rkHl0V1wtq3HnGQ5e4DroGMaiGwDHtlVyjO5ons1ztFbcdAeP413f/TXuGshxhK/pnnLvLmKs4CE7aq9Pc+4NENkpDgycxUHrp7CV/9gH9Ztq8j9uxN15BmAwziGyQgB2v7zEzJ9mg4gapsrn1O1wIXteA6/1iMA+LXXbqI5/wCeeOpPYNSZG9wBErqvq1cI709UbXN7hohg+44AyCyk64g+w9C+ngNdXNfMfue9ElZHLdUzFzltiqsunLwDe/Ia4kPvovPGu3Cu3YQx34HDMTS5yE2JHcjzBgy6k5gO7DxGmM4hsTzkhgs8sgeVBz+FeEkNz/3yeYRpFfXaEjz+xBfh9/egXVjI01o9ittwHUYeBPCcCiyzKpbJls0zKsCHJw7h0Ouv4POf+Qb6Bxt4692XUK9uwvadd8GtdodQ1EI7SSNRUHNPa7Y615zmS/Os757p8vDB5xAODyRt2FaGLHUwOzeHI++/ivm5EHt274FjJfjZ89/F6feu4Stf/joe+sxjgG+iQ1U0EyeKYSDWVSMpch6P6nBiOXD4PqIFOLdaSC6ewfzx19H64EP4UwF8Hkd0zJDnNS5rnqUM1qiI4wafHzMrQuYGaG/ag75H9iAZXYJfHn4FL+x/EZNz8+iA6l8XrsEBKw4U6mflOR0x3tsxZPjGjHL4CZ9mFQCLPTiH45i5XgzFJGEgttubt23Hv/rqV3Dj0mG0p97EIw8OomeAltkae5BIjjKdEThgIB796ihS7HEO0fAclsGI4ml3w2dKAFz+TausQFmBsgJlBcoKlBUoK3AnFSgB8J1Ur/zasgJlBcoKlBUoK1BWoKxAUYGzB57O1ZZYG8yiolEqWVhXavYnoRkFV0GQYuxmivPXXCwd/VfYcPc+BTlRqLmpBIaeL01IqglF+1nYmorSpWiQsxkudr/afherU7GXLKwK2fhmVp7EbUqT14DVSeFcHkN+7ATiw0eBq5fgpG0keUdgA5ug/BorzuBlDnLHQGKm8pNNQVRcZPU6zMUjyFevRG3TBlTXjgJDS5DVGghoGMgGeqpNPipmqQWDmUj+qBXTPtKR7M+EFrXillqozdiFFDqgj6meWALniMQ6lOobp4ACXdhbgArpJSoAlZ+FwkwaqyrfVLtQySKmWkqtZTUjkmqeRBqTtLrM4wQerXhzV6xkKR8zEcHJAlSTCOala1g4/CGCE2eQXxqD31wAkjmYSQaHzWexU84RC/xVe1SHry15xpao8Tp9DbSXL8GiRx6Gu/NudPoGEBUgL0viQjGrqiCCPF5hgSO8xhYtR1WhRbDH9ebRRpfrRnJ3takqAwOFYpwNV4EphoG///Z/g889OoLRDQ1kVioZw/K6kgsaI2MWrNhJ/nruryqyCa2o/FWAozbQBP7vH5/BgYPzePpbfyUZwO2oI0rhLGZzOxcVM3mxKNbCSEBulUo5ER0p2BFFKJESr003e7TIBlSrSAUSjmfDzjN4KeC2O8CZjzH/2puYPXEKjZkZ2M152BktlDl4YCBPCL+riFgXKnOpRjJj5BbzXumS7mAeJm54Hk6lMc5nKSZdB7cQYzZoY3JhBvOdDuI0QaNWF+Wdx2uVpQijUCBpq6Xrk+rfildBxfXgO66ChGJNxtw/AlMSsXqmbazal+uaFoWv2DjT3pdDELYAUqrGJfszUotT7nkqtnKqY6nUZMajWG9GapPsFNcuT2WwIQoC+dVJaXfOggeo5DEWpTnWW1XcVx/BKDz0hzF6uOKSSL4nDx3uFQ6AZIQRpo8sTMWelGdBXMnRcS2ktRGka1Zi4NE98B/YiU6jjg5BGjO1xfbZhE9lbpogNiN5/wLxCJyCEJVKRdcR1WUE1Rw+SQhdmHPKehE0cW8SYhKmJqhUDRx48Tkcf/U7ePqPfOirAAAgAElEQVTpDVi82EDUCQqHBK5jzUK3SVwz/X7MctazQXM3ud7VVlj3Ede8AsYcM/M+/v4fTuP+vf8Wuz71OcQGoaXNQG7ZY7SAN2y1jC4mdOR7iO007dh5fhZ5upL7nlKtqkpCnu+OQytfDngQdnicUIGfRajz9a9ewswvX8bC+6fQsxDCo704hzKCCA7V11SM2gYy14KdWMijFG3C+BonI6pIag1kS5ejcdd2VHdsB5YvQdZwkPo+zDRGZ/4mjrzxEo7+/BfovTKJu1HHitjGADPjDToXRPBSQlPNsSao4tkYIcVYOI+JaB539yyGE6qt/CdjSdxMsttv53qLsrI4g+T3Cmt6Vf7rnxM7dckB1nul5KUrx5Xvy6EZ3pNkwIlDQJLLSlpFy38eKlQBawYz9yKHYmTQRKKZuVccAVlyn6SDA/+hC0ExjJJZxZAT86gNC4HRQDwyDGxZh75P74G5ZR3mbObd09VAbd8pa+VAEr+Wil7GL3A/U61pOG2MHz+A6z//R2y16hhwPLn/yUrjtWMsApXAdILgvYGTQo6FQ5MX8eq1E/jN/3YXRjd7YvMdxQESQjbbhWXR2YNfL74ZUhPbdeWsoGuCWEJnicB6cWdwPARxhpcPjKHZfABPPvPnsOoWOkkLcaSxDyaBqziN6PNJZun74msloSrauXbjSK81IwU0pp3nEIr7MmGdPvBwu9E8uzE/g/zESdx6820Ep86i0urACQOxF2ZmL2itTatig3/eljXGzGqq6udq/cDIMKIl/TifdDDp19G3fit2f+4LMCt1PVfSjiRcxElH83hjXlMLruVrXIZNpfE8XnnlRTQnmvjC534LUzM3cOLUMex64An0Dw0jt0N04hYswnvWmC4EUSD30UrFFQcK2tZTcS1niMFngiJq2LMR55FYrKdxG1cvXsPRw++jWq/hnp27UWnUcGPyGiYnL+OXz/8EG9buxlNf/2NkXgeJEcHmouE1y321lNfFAYvXxMxRMXP47Sbapz/CwrFTSD6+hGz8KryFNtx2DItpCdwzfEN5QmMSgfbIfAS0I+ezlZPDcnP0/I//K+rbVqMzYOPVI6/gH3/8Q1w4ewFRbMCxa/CdqoRh8E3wXGTMBW35+ezCe5oM59D1gJbv/G+H64tDFDzbUyCKEC4E6B1Yit/74/8B9+/dicMHf4jxCy/g3u019A9yRqjIFP41a3gZmBF1vmZ0S6QC90VhF8/z2fc8rHroubJnWf5Nq6xAWYGyAmUFygqUFSgrcAcVKB+m7qB45ZeWFSgrUFagrEBZgbICZQW6FTh74LfzrpJR4SOboYR1ai3IlikbioRlYZChE0S4djPBx9drWLruq1i3bbdki+YxG8UxUoPNVjYcu1loVEZpM/Z2zrDYi+r/V6tYhZpiPNslHWJbSytDBavyJwwH9XaMyvgk4hOnsfDeMURXLsFqTsOhCobAxcjEstFO1bI5MhWciT0zFUlUy9UqiPp8mIv74KxejuqGTfBXrUU+sAhRrR+RXUWc0tKXcI+KJypZNRfXzJkDnDFxr3jfbMBKqKMoJZk9Rwhcc2jnyHxYzYPj/7udxRcTVGXSPKTKTiAPm+BU9Ip6WRWwomqRTL9CESiZnIQCBJm0WLYRS2NfVVGsOa2GfaoVaSMcdeAGLaRXryI4dQatU2cQfXwFzkwTdjuSvE4R+eWpgFlVajM/kYbK7MwyG1AVLYFXQTA0DHfDKPof3A1n03q0Gj1YIASgmkpgRyzNff4vWjvq59D8WH5eAkP+oN3jJxbBug6odxYF3q9lZooS1KDS0RHo9Tf/++fxucdGsHZ9LzJmP4s9sMJJXg1iMGn0F4BXmKGo5qgmVgtjzdhUJTDZzNFjt3Dg9Vk886//L6zduh2duKOKuISZrLR/VoU5oZLCHFWnq92mKrFUnW0JKpHmNtWszPTl+hVfX+avqpKP6lDuLw4q1Lg2Ll3D5OsH0XnvPdRuTqDWbsMIQ6kJv08cRNLIlu9POJ+xg56K+okZkhkVjr6HMSPFlSzEdSvHJROYMlJMZAHG2i3MBG2Be6Im5VAFVXACYC14to8gjRGEhAJc32oqyr1Ie1XHc2V4gUBNTK25/mBKpjBryf8XRZHm3nIfyNAB9wP3vK5n1Vuy5oShQHt+XuAo1dUEWgQ2XHtiqS0ZixnSOBHrWdc0UU+B/jxHf55gpW1hS6WBzZUBjKQOelKCLK65BGlOMOmoJSzhKC3byVFlwIT1ctCxgE7VRjjQj+r2+0Vhlq9bhjnP0HxPoubcREzQatpiE0uLZ64DAXuFlbvsdQ6ceF6Rq6yDDlGUwbF9sa9OEubvEua6cG1f4IPtJfjVP38PJ1//Hn73W3dhYCBRRZ2sSVVPGhaV7KYAaALC+c68gHbX8fXMIWgo1jX3k2YA84xLMTEJPPfjcTz86T/B3Xse0Uz0DqVqoQAKg0BbxxZAJaJkuxcqVzntuda6LgZUFxKiilqY60ItTxVkco2rtb3Y/NsWGoTA589i+tBhzB95H/UbU6g3O/A5xEJ1M+8DRaY47eB57UNiUmY0MxKAQwduDUGtDmd0FNUdd8HZPIpkzSjgWTAqJsKkhRsfn8XBH/0IM28dwfowx0ajggFa6sYZKrTKpxUrP0sYISfoR4qJpImLC5PY0RhBr0FHAaqGu+rcwvFC1Nw6pGQx47rIAtazuFD8Fbb7Aoe5xgqlMM8TyhflTBCFKwEw74G0Ai8GdLgX5Lzma/O85XbR6xAzB5Y3PyqXRQbJ4RtHLe1Fwq5DNcy2JfvnGZsIgHURc416VYRDy9Cz6x707rsXnWWLsMA6GFSHcxhH86vJij3bwlwYyXCPZzmwaKfLfHt7Gpfe/icEv3oJW+vD6OEwjWR6K9nW85i3MjpkGHCo8kaOgxMX8M7EaTz5Bw9hzUaqOHnfI8hUAEwFt+Yoc/1ZCKNAMg54b+GZwV3P04VnE9dfkpsI4hwvvzKO+eb9+NrTfwa/x0GQtdEh3OXziUB/nvia+8r7J+/VXNfiikE4nzCTXV0GNM9Z6+/anig6g5g52xlc29V8YGQCgfviCOnp07jFvPZTH8GdnYHD4bPML+y+F+Dyz+Ye8shGaISAzUEfV9Zb6HmYNC3MNHowtGsXRj//OLLhISwYQCjxF4wIyGQvcOt7dkXU1ZbBa9vBzPx1PP/Tn2Lbxgexbes2HD12FLWePqzbcDdsr4KcA2l5IEM7UajXxnG4b2X5FM9V+uzA+6FYyNNOP40QRQHmZmZxa/oWrly5inYrxNIlK7B+3Rb09g9g/MYYLBdw3Qy/+Mn/h6jTi6997U9RG3SQUGXt0Fqae4f3T262FL4DeFEH1tw88rExhGfPon3qNOIr12HNLcAJE3Fy4aAZYSw/t0Zm8JlFXQ7EscWiHb+HoK8XjdHV6PvDP4Y16CPtMXBjdhzvHTuCl194AWdPnuU8i7pakKbT9lul9bAcR85l7ksZXCzygeXJRoxICGozJJ0W0nZHHBt+44tP4ctPfx29izy88erf4ebFX+GBu/vQ08NBhUJlXTzHdJ9ZBdYXo3j8zl3LfPl3rm3LxLp9Py57luVftcoKlBUoK1BWoKxAWYGyAndQgfJh6g6KV35pWYGyAmUFygqUFSgrUFagW4Hzr35DALAYWQqQ1SYqm9YKBDQvUdQNqY12J8LVG5EA4OUbnsKoAGAfiJiByPxRfR21dezmKqpKQhtln9hLEyzo91CFpea4EfQqhBAxbabqJfZ5KxaxAWCGMey5JqJzFxEe+wjRyTNwJybgR22YCMXiLxNVM/kh7QXp4GrBpGcz1YGOgchJyfiQ9/hI+3tgr1iByuaN8NZvRD68FGm1FwlhRGpIDistJ9OMjWwq6vR9SvOSEI+Wo7TCJQYl6CVgk7Y5AYqYR4sqkkBJ5F0FvBFAYCjoVtUdbWMTeV02/h3+P9pvCizWBicVYWKj6dhiDSv2hyLsyiUD185iWNkcjIUZROcvoXn8NKKPLsAan4TfbMOIAlFgpgahpAMnUVDODD+L74V2vkmKxLbQcWy0qRSr1hAtXYKevXswsGM7jJEhzNsWQteTvGDNquR1Y1M7kWYsPyub/mzGd3+IOrdQzfJz8L+pehPAUrhjizCoC6TE4lTVc/yzf/vtL+I3PrMEo+v7BAAzC5JQlqpJAmLWK6PVrEAyXWeEcreVjIVVs9g4Mzc3t/Hu0Qm8/NoMnv7dv8LarXcjyrh+2JT2BKwT9VOlppaaRRarNHn1U2kerDaaCwGzqglF9dtVNeeo+KoaTuNIFbdUtScJ6rYNa2YazYPvoPXGO/AuXoPTagsQsq0cDlWXnUggnAR+st4J7VipciRIymF4JiIqW40MC1aGG76Nq1mIa1aKj5MOppChlZtoBgk6cYp2mmAuChFlGXqZke1RNcZcX9ZEYX0URwiTWPIiubdjgbTck7SP9jE4uEgyFMUiOElk6ENU6hyPEAteDjaoRWgXAKvld4KpmzfQmp+F732SDa7ZqgYcw0TFtOBlBqqZiYbpYLllYVOtjjWmhzWZieEI8Pj5CYrFS5rsjfCX64hAmI4BVPObyKgCZm417YEtG0FvH8KREYw8vBf2rp1Ih/vRqdg0dyVRg5ly3Rgy4GFyjxEIJrEo7BXYFDCrWAue7wss5lCDZrzasC1PQEuWdRRyMP/aUjtxy4nx8n/9Hi688xN861tbUau1xGadiyOKFPIZVBSKvlGHQ6IsKPKrVdnKulJ1LZbzBDyiSu4CYBPff/YK9n32T3Hfvs+gRciV0X5aVdp8f+IsTavxQj2samK1sw/DWPKdu3m1Mo9T5N/yDIuZtUv1N5XfhIg29xfPqRguB1/I2ean0XznXbTefBvu+ctw55sCvXhvYCa2F6RIaO/NrGcxrtabAD8vfdKZZT3Pa9WowV8ygr7f+20YK5Yi7+9HRkvWNEGnPY0P3zyA9597Dt75y7jPHcSqyEcvib9LW/JUsn7btN02TMwixInpa1hj1LGiMSAKe3Ub6N6Duk4XRR63nOdFPrDYExTOBMVhxj3MG1R3CITXhUMGch/TbSorX9XBPM+LrFK5n2qMAM91DlyI579AXb1/cIhIz3Vaf+eSRSvGyQSrjDxwuMtiVdo6dUSVAfhrRtF4dLdYPifDvVjg8AmHXIIEaZSpYwVvf7ItOGxB1XMm79m1PHl/uTmDY//yXfhHj2KjN4AGz2ve86hUlkEXda8QAMzPlBnIbBOHp6/gtSvH8LU/2odla6nqpSsDc4AJt2kBrfm03JN6ZqmKnWs9JqzlGS+QXC3HCa2jzMD+V8YxPXcPnnnmz+H1OOhkbQShWpYT7FK5LFbehNp+RQA679G0fRa7+9SA6/LcLVpHAoBV2c/7bsq8dZ5bGWTdWx6HPxL0IEUvgfX4ONrvHMbEobfgT8/DXdChFAMB3CyBmxKQu4htA7lrosJBGw5VMPfdrqLFgZNFg6jcvw2VXdtgja6AUV+CVpzzKYUPBXIGy+fOUxqUIEta+OCDQ3j3yHvY96mviu3yzYkpbNq6A32D/eIiwWcKDt04NgdFCEA5cEDfDn1uq1Sq4qjA7PGgs4B2awZTt65j/PpFTI9PIWylqDb6sWp0M4aXrcDQ4sWwbBNzs9O4MXYdS0cWo6fu4u1D/4i33/wIX3riv8fops1ILVJcDm9Rhc5tFiGPZ5HPT8O8fBWd4+eQnbsM6/oETLqLhCFMDjwU56ocsRzK4yAbXR241y16lHA9G4gJ5keWoHLvfWjseQAYXYPIZ/64TndxpGL88iW88tKv8Nor+zE3P6uOEwaHkVzZjxotwgEEDtXo/uZPeabQJzTZo1G7jTxMsf2unfj6t/4Am3ZsR2LM4+3X/wETF1/G7h0DaPQkAoxlQLJ4Pu4+w8jrEbDzPi6DMnQHKRxA1OgdWz7zi7JnWf5Vq6xAWYGyAmUFygqUFSgrcAcVKB+m7qB45ZeWFSgrUFagrEBZgbICZQW6FTiz/5lcYFWhlhChTAFjPsmbVMUuM+o6nQhXxkJcvNGDFRufwvq79ggISkO28FJVJQnoFapbKAeLTEMqI4TqslGm70D/OHN7cwW9AoAVkLGDp7mLbJKqHbFhU91lwsktWLNtGJfGER0/hfD4SRhXr8BtzcHL2VKMJP9Wf1JVSCmeDboNCjBiwzSn0tKB5TaQ9vkIBnxg2SCqa1eisXYtvCUrgZ5hRH4vYreKJLVEFSyKU0Mbg1SxuZTRFtafbLLz9wNa/4oCVn/LpQW0KGc0C1MyQtlktpmbp+pbVToTwCagplZUsWy+0zKZirEiX09QIOEJbTPzGJ6Vw6Y6tdVEOjmB9OxHCM9dwMLFq8DNGTjzLVSoKosihcguwZiwODh5RVS2GcECLaZFKGUgtzx0vCrm+3vhbloLb8d29Nx/P8y+HnQMqiWp1CJDoBSN154WnPw6vajUdVF1JvCguNhUtLJmbGCLcEskSwpZugBYeAjXny5Etee0CIst/O1fPIHHH1mEVWsbSKnMpZJaAHAqyh+qRWWIwCQU06Yvf6jFuaqBNcOW9q3ioYyj70/j1bcW8Mzv/p9YtWkLgiQUq2OkVGyKJhtxpgppfT2+N8IyqrUIOmhOzOEAWuV2IVGR/clr2B1EKHKwRRFcqF3Z+JftkARwm3MIPzyD9jvHgI8+hjM5hWrcgZuFyGICQMA1XdgSYqu5h8ziJDCiEI4NaOJW+aSGhY5t4pZj4HzcwVUqQz0L40gxbQALyLFAi+UsxezclOw9rlPawDIr1KJqz2NmqIuMls1pB2GnLXuZ6kQu7f6BRQKCeW2oLu7aEMuelnxctW+XAQaDEJ+wLEEWBpiZnEC72dQhD+Fo3NEpKshRzVL0pcBIZmK5U8OKWgPrzBpW2hX5fea3GsyNpjUuv7eoq7kGY8FBjlMV9aTk9NoGEldVivAqCBt9SDasR3XvblR27USz5komam4z2zxE1bBBxsHXjKh2LCyfu5myAvmLNW05ltqs8kyRS9oFiYR2LpKYiIf5owqABVhRgenE2P/iszh98Fl8/bc3igKY1sGJ2P/6CsWYdZqxhrSOZoEUWhD6EpBp3VQFrGtb17llZpicNPG9H17BI4//Ge7b91m0k0isa02Dgxk8s0wZJuB6IczmdVNFu+aNc29yEOD2oA6hZDHMwKEOvgeeZYTFVMGx9HRA4NkdEQ46LhpWhsrcLcQffYSZNw8hOHkO/kIbfhDBCgM4tJx3HMlV572GQydGrBnosWUisE1ktiMKPzs3EW5eBnfzZjh33wNzxUqY/T3I69RgRrjw4Xt4+fkfYebgEdzftLHd7EHNMOFzLcQJOkYMLzMlIuDd1g0ZLNg4sAT1VIcPZI127fuLgQ5amatKkXuLLhSqFJY4g0LJ37V61hNB62/QYUKpkzpBiFO01oZXSc6CwtJfM4g1BoCuujJQJGeeDh8we1ugUzH3kRu2umhwoIn19izMeS5m+gdR33YPljy0D8a2NZj3DYS0FubbEOt0htlDrg33MjcczyqnO1xDzbvliRNE3LmON7//HzA6OYX1fh8sZn/nsVh+8zrxvcjQgWUhkqEjnvcm3rl1Ca9fPY4n/+BhLB8VHaYA/yhm9jcLQ8irMRL8GdFCmecLzxOqduV81eOe+5YS1Dgz8NIrY2h1duOZZ/4drJqBTtYBj5Og09ZzyuTZK5i+UABzCK2AccUIBW9ImvvOdayKbF5L5qlzkIAW9C73PZXCjFSQyIIcdduCn0awmzMI3juC6VffgvPxTXitCEbShMXfk3x2Fymvu7g6tOU1c95XTY+YG6nno9XwEA7WUVu3CrWdD6Cyah3MwUGkrodWniE1Mzge106EVmseL77wL2gudHDPvY/g4uXLWL5qFKvXbYBTIVynA4TeA5AHYpudp2o7z68PowU0mzOYnZ3G9atjmJ6cRadJIG6hXm1gcPESjKxYhYHBYVR7GmJDbXs5oqSF8x+fFXi9bOka9NXqOP/hC3jxn17CAw98GTvv/xSsCnOGU1hRjFrQgj13A+3zpzB//iw6H19HNjYFbyGAGyby7MfhIblHJoasRQ7g8bknplsLnSIYFUBLcNvHgl9DsGIZavffg+G9u5EPL0KTEQESt6HDVR4V62aGsDWHo0fewn/95c9x5uwZ3j7lnsU1JfuUNuDFM4bYqXdV+5rrIZb2aWxgzcpRPPHFL2H3vk+htqgHnWQCh177LiY/3o8Hdw6h0cM7B/98sReL5xjJOpbhRB384zlCxbuojYvnDJ6rGx75admzLP+qVVagrEBZgbICZQXKCpQVuIMKlA9Td1C88kvLCpQVKCtQVqCsQFmBsgLdCpx75es5oYYALea9UlEmVrbaoBarYlE2MKfPRhBEuHStg8sTvVix/imsu2uPKE7SMBabQQLgXFQXhbS3UBGzMSeWuIUd420oJ41l9bTMpFvMRrmgT2m8k0zRItOxLWlA84+wgSe2qoYDL4hh3phAfOYcWu99gOTCRdi3JlAL5qRJK2Cy8MyUnjyb0LRMJfA0qQghSHHEKjXzDRgNF2nVEdBZWb4MlVUr4SxbCnN4GHnfEKJqD1LXRmSaCBk7KjatrJmt4FS5NxIsiOrXoJ2qyLsUEggALNTRRgxYqSOKYaq/xL5Rsn67sIfvXZVpVNlRBErFmGNRSZfCiDswZ6aA8RvIxsbQPn8RzctXYc7MAfNt2J0YdieBTVtl9ov5WgRXomJM4UoOpK2KNMaEymWwkdkugkoNybKlcLdvRt+9d8MaXYuWW0XAlqhcBwWhtkGbY4KCTJrghG6S5Sugk7yhsEUumsFSA/kttfwljFDFeKE4LxTkYkFOEMwMV4dNfAt/8398AZ97dBirR+uSyRwHtPCkRbOCDcFYBAgCGtSmVuCVgFo2n7vfnGpTNm4rePfoJF59ax5PfeMvsXLjFlFbEkIYKRGS2gpzDxAK6Z7Qz0RYJko02iOL/bNOAHDlCnEpBgL4dfwhtq7y/lQ+LJalhe0pokDQX5XZt2M30X7vQ8y+9hYq16+j3pwDwrZkgtrMb1Vf6wJ7sMyqIJOsbP5+oXxi5mFkmWibBjqujXnbxFga4poRYsxMMGlE6BgZxlFFMwnRlExgiMKT2cqyTuXjctiBwJVW3J4o+oiZ+wYGxQaa1yViBrAooQoz11wHHqg0J9hU4E5oHcEiAAg6ooTmn6ZKsyfN0J8BIzCwxDAxlOZYajoYNm30Uw2cUvmvaj+eDSmzarliuPZUZylghFzEdSuqYqaynIManot2tYbmoiH07t2D+iMPSbZsy3fQEntqzXQNaQcqiktTsr1ptcvziIpkAq9udrkMcWhhbg+v8LPze0WRZuMSAAvsznR9ckiCLgl0J6cC+MCLz+Lka9/DN7+5BUNDQiAFxiYJLdeZq6nZ6bwGYq/tUgGvwxNq2cxZFgWCPLdlKEGGazLcnDDx7D9ex0Of/p9xz4OPimI2kVxiVSlTFcmNSwVwdwinq/ZVl4au9X8x9EM4VwwxyL7gXpJBgFQHOLj/xF5dVa+0X67QojcJUOE1mJjE7OFjaL79HhpjN1HvNJF25pDSISAzUeN74zSKHs6ICSa7cJs4yrIwV0/h+H2I6wMwVq6Ct34U/tpVMFavQD5QQ7Mzhw8OvYL3nv8J/OOXcFe1X9Tig5zjMFK4UY7ISHEynkUw18LGoWVo5LYOGfFcpM1+YXfNz0F3BVG6ivNDYcXPPSd2/Fwjn7QiukEAqsIs7qqmWoiLOpEDApIDrsMh6nIh3hCFjYAOX4jdvwD1T1SEAqGpouf7IMcVWGrAdCvo1Otor1qGyu570fPAfUgXDyNgBrdjYb7dkv3ouy4SDikQaMuQCvePLWcF4TnvOQ6HZQwLrp1i+soHeOM7f41dtos1TgMG3RuogOS64HsTu299JuDwBe2j6en+xvh5vHb1OL76+3uxZpONhK4ZOd0DeBZTuqn52Zomz/VFJakOqvBcocU6B7XEJr/IAI5SAy/tv47ZhXvxtaf/F1hV6m7byGjPTht9OQs5QMQaFREKUm/WPlJlNqEjB7z4PuUM1vNc9jcyOK4tENvkwIpB5b4rityQe4Ow0TXgGSFqYYD0zEXMHzwCnDwF5+YNubfy3slICJNuDXSKKFwsxP6ezyl8tuDecWlvnCNzTCT9A3CWLIO3Zi1qWzbDXL0MeV8FacUUZeyHJz/Cgf2vYff9exAHrKGDu++7D1bVQcxrJluOQwOWxDzwukVRE3PNJi5fvoSJiSnEzDu3q+hrDGKgbxH6e/tQr1XRU69KHSO+UigzM6Kc9j0Ht2YmcOPmOIaGlmCgf0TW+PTsafz02e9jSWMVvvL5p1Fx5hDdGkM0MYvo6lUkl84BY9dgTs8CzVgeznKqvqNE6iqWEGKpzkOa91TA4HnFYRQO3TBWxK0iW7QE2Zp16N+7C+7mUYR9vnzOeQ5a8bzThyI4BtCoeHDMBHHSxLkLH+FfXvgnHDtyDNO3ZmWd83zyRPXN68+9pW4Uuh4SJFEI26ljy+ad+OIXfhN3bd+BSl8PEjdBK7qOd1/9LuYuH8S++xajUu9oVHcxGKJrqHCyKQJAqFzn94w5MFScw9zHJQAu/45VVqCsQFmBsgJlBcoKlBW48wqUAPjOa1i+QlmBsgJlBcoKlBUoK1BWAOdeoQKYNraalSrZvIXdsIpSu9aYRFsOgk6Ei1db+HisgeUbnsSG7QTAdWQRVR8xYn5tVyFRWD6zAd5VDmkWa5HJp/8ikE9Mo6l6KrLVRCfM/rHYcCpsECBMRYc0dAlqpAWMSpahMt+CeWUMzVNn0Tx5CtXrl2HOz8KKQ9hJDEtUWCSozIQkbNYmtFgGsoHMz8o/w/fCRrfnIHBNoK8Kc1EP3KF+5ItHgOER1JYuhj00iLjaQOxWkJg+DKfCljJSNmb53tPwNtjVBqIqxUQ13AXAGa2pmT9YAABDM5iFEy4GIL8AACAASURBVLAJLbau7HHn8MwYdhYCnQD5zCyi8XFE4zcRXLuGzsUrsKdn4C604MYJ4iiFlZmwkxweG7FUV/M1CX4EsPCjFwptQgbLEeib2B4ir4qofwDGutXof2An/K0bkfXU0WTj3XAE/tISmTUS7WExICAGjYQghQ2jACxpiOpju6oXuz80a1jgSKHKFUAiudAKfglbxRLY6VrcZmIBzQzg1WvriKhMC0Np+GvuH5vPBANUhalat5vLJ/bcXevuwuacANh1e3Do8E3sf2MWT//OX2HVhq2IcrWANrOK2ImmWaSZoISsuiBvqyOpFOZn5OfQDGetK6+bDE8UVuGqhKLSmw1q/XNSLwZyZinqqYGKLALCfQPG7CyS02cx89pBZB+dgTszDb8TwCJUEuBXKD9ZJ9afeyKnhSqhaybWomK7LJGiqkDldQnMHAt2jkkzxmQeIMhTfOT0YdpMcCuL0LaAMKOKn6/L90ZVqCqFeW2paoySHLbrodHbp/metPCkLTAHR2hpmnAQJIXNGiS0Lk/hU+VOa9Q0QY2KUwMCu/vZ0I+BoczCUjhYYjrozw34VOWlMRx+NlFnMuORMIHqVxsZLUV182pYMa8t1eu2hViuFWFDLLbPrUoVY40GvF0PYN03vgYsH0GLwDXLJJ9brmvOgYtE9kiH0JL5yOSkKcB0VA5yEBgRINEeWQYACEYtq8g2Vyh728qeqkMRewbFAAr/myAqh+tleOVXz+GD/X+Hb/3OXejrC3Wfi3JRbeTTjOvaFqAvVs8kJ8WaVjtzBQzcIzxP1dJc1/jUlI3v/uAy9j72P2Hvp78ggy1BQLDI/UcFsykqRSohube6WcJd+1JReBdw1/d9RBFdEnS9JpJnrpaqAsVFDa31lt3OewjPKoJ0mVYhAspRabWRfnga8wffFncCe3ZabfwTE1aUwaU1sAyUUOmnGdpcfMygFqtouotTbWm5aLsOOtUKJeioLV8Od8UyeFs3whzwcGvmMk784gV8vP91LItNbGn0oz9n1rYp59b5vInrN25iy8hKDFkV2cdUgHIPUZGsZ5meUd1fRWEubhSFml3cFzSmQGyg5bDWbFMZsOFwB5XpYv2v/y3OATyHxR2a0FXtFzh+IMa9fC2qsuNIs+oL9wMCXyPnQACzkamMNhD4FQS9/ahs3ozBvbthbliDhV4fccWDl7lIAjoWxMhox29kiCU/WGXEPBs4NOVafL1cIDXVqjxDXTvA9WOv4+RPn8WDPQNYaniy9/iP5LizNkW+rGY3857kiE366+PncOjmGfzW7+3Byg3mbQDM920wk9vk2mMNCotnqHKeZzat5iUnuxj8kv1dWEC/tH8MM/P34smn/gxOj40YAeKUdc+RJzpoRIUm14lkOhMAO6oylZx5iSfg/UOHcGS9EqLbDsI0kvugwQxgy5J4CdoSsyYEueA9hXd0J4NvGKjHCbzZGQRHj2L67cPAlRvw5gI4nQ78PBAIHEY8LXhMcW/wJTgwA0Qps3J5n+W9wkDHtNCuNJAMjcBcvgSVVYvRs34VsqqLNw4fxWw7xsp1G3B5chy79n4WPYuGkHs52mkIkWpLJryLsBmjOXcDE5NXMTPfksGFRYuGMNg/hIpfh2O58izXac2j05rD3NwUbk6MY6HdQpKa6O0bxJYtd6O/bwA3xm8iT1IsG1mC/kYP8jRGHF7Hr378PbQvTWLfut2oRePoTI6hM7GA9NYMvGYb9TCGF+tzGX1X4iKuwpGhDiA1LYRqbA+mx7PeqZkjdn20Kg1kK1aietd2DN67E8bSEUQ1Dy0jRiftIPV9iVfQe1EmriiewxgNRj5QKG5iemYSb7/5Bt4/+h6uXL6C6elpzRsX+MvBC57fjpwrnLTo66njgV2fwuOPfwmrVq3XvWrniK0AUXoT7776PcxfPoi9O4fRP8jhMs0TloG324MwetjzHsRzQHxCikExeRYozoiNjz5f9izLv2OVFSgrUFagrEBZgbICZQXuoALlw9QdFK/80rICZQXKCpQVKCtQVqCsQLcCZ195WjKANQe4a3GpQFR724WCkgrI1EIQpLh0vY0L16piAU0ALKo7ycZLkfDrqO5KCQf0a8WqVFTBqgb9BCoXtpddSFUA4K51ry02vgoDBA4SAnQtfAm5CDMNSPatG6WodlIYcy2EV64jOn4C8ydPwp2aRE+rDSdsiwKR6h8QKlJ1Jcov0rNUoR/tVUXDqfmOzKuzKq5kBsOzkNd8xFUXZn8vMDwAa3gI5vAi2P0D8tPq7QPqNWSEAGkPfQlVFUtLwgIISo5iN0OW39tKBArYAh0zGIRm/H0C9XYbRquNYH4e6cw4sqlxRDdngBvTyG/OwlnowGh3kHcCydojT+xCcuZG0j5VYALb7/w8VF8K8CXgUttCy6cK10LmNRDW+2GsXo3qPTvgb98ErFiMFqGxKLR5/QjPM0SEZAWh715bUVaLcpxwjMoxtTylVa5k5MVUHSv6JFAjDxBoSrAYq51y4TEqwKUwU5TXEFvsPMV//osn8PnHqABuiKWrAN9uFifXLqExbTfJ9qlClAxLtdumek2z+lQZSmWdZdVEAXzgzTl841//eyxftwlxHknz2MjYfI41W5YAiLBByL5a4oqKmTUVGKdZrZLDKtfgE9trNr6ZUawQgiAzl6azQGmqwtIIldSELw3zHJbrIMki+FkC4/IVBB+cQOf4SeDCedjzTdjcZ1EitrldJbBciiI3mrUNaD9cWLqLrTh/prRu1XWtucW6d865LmZsYAIRbiFDxzWxkOdo8kzgewHQYdPeMJEwO5HSNqr0eA0Li1sqgBUI0l41hMv9mAF+zl8z1CwbHn+FibppomY5GAKwOI5RS3IBdA3YcMk5C3BGq3bZO4RtCYFyYbFLlX2hNJfMS4cKPqrhaZUOgeqW74sAfco08LFt4IzvYMOXv4QHv/4M8qorOaJhGAjoZv6uWNmKrXmOtqxwwnQqyumtrcpZXlgdSqAVe+GQwD0UJ/L7hKVU6YYhLZcJQHl5AnEu4L7h/iEAtt0UL/z8v+DSkZ8IAG402kgJeYnsM+ZY8hpxvfC8477RHEpVnml2qyhTud8JGww6uxMYW3BcCzcnDHzv2St49HP/DjsffARhRmUx328gX2uYrgBW7n3BgoXaliC5a/0s9qlFfjv3C78HP5tCNEIsR/Yvz3jdSwrX+J5klId/RlTu4g8N1zZQ45lw5Sqm3jiI9gcfojo+gVonRLsTwHc8WCGdCjQLluCSqm4ZHiGMznxEZkKNpZwFBH6Z6Yi9LkGS2+iFOdiHfKgh6sJTRw/j8qmTGDRtbHF7MWxWYdg2xuwYZ2ZuYF3fCJZZddXqs74yNNC91+jZIQ4Ct4dY1G5bBpTkg6sNsgBgUTcW6mVRjsoISAF9FQBr5AHvg/q1Ds/KYk3FlqqTdWCDAxN6L+aXcaDCtnwkdN5wHMzWa8DGUVTv2Y7+HXfBXjyCkODYtREwSzcyZC0zfoH7J7VpCpyLnTmzfnk/oPiWsJtZtXJIZ4RqvE/M4dyBn2Pq9QO4t2cQQzmVwjnaUSDX32XudKHm51kTW4bkOXNY4rVrZ/DO5Fk8+QcPYfl6Tk5ozm+a8d7CegQyPMF9IVCU2JtnaLFGxJm6e6bKYBezcQ386uUxxOk+fPWpP4HTcBCkbQSR5kZ3vRbEHl1UyV1Ax9xlzSGXexYhtaHZ8xq1rYpQSUQg/VaRqsQY8IyxM6rjIRbkhMCi/w4DVM0EDd+CHYRoX7iCyYPvwDz9Edzr11ANQhnOMWkHLZ7imVjJezI+Qgv6BJHFHOYILmj1zs9YQWZVkDmegN+84aFTdTEWduANL8FkkqB/+yZse/hx2H39yG2C0xSpbaGT8DNamJ6ax82bV8QlZHBgGQaH+uFXTATBAuZmb2FychK3piYwPz0jZ7Pv0hCcit8GhhYPYnBkAAODAxKQfuXcZYzU+7Go0YDNoYtbE2iPXcCFd9/A3LlLWJz0oSebRR60kDMAOjFhxgZs5izLmuM9go+B6l5gSewG1yGVzRxAK9p3jovArSDoG4CzZYuo101mI/fW5LmEw1xtZJgDnS2472g7zcNUc9HlGYODLPyejgvfs+FaCWZvTeHcuXP44P0PcPqj05ibnUO71ZIztFqro16vo6+3F/feswM7du7C4KJlMC1PBphCqWuMMB7HO/v/AZ3xd/HI/UtQawQC7jnsQwDMvawDjHwXfL6xxQ1Bhst4ZsnAl/7g2byxtIAu/6JVVqCsQFmBsgJlBcoKlBW4owqUAPiOyld+cVmBsgJlBcoKlBUoK1BWQCtwev9TogDuqn8FPBQNLgXAqqQUdWHXAvp6GxfH61i56RmMbrlfmrpUAJu0iiXosixRrol1bqGaEOBXFF2gQZEBS5gjMEojE2/nxaoijTCNjWM2xNkRdzQf12ADnr10qqzYeKOCyEaFGaaZBStMkY9PIjp7Ae0TJ4Dz52FPT8IM20AWiW0kAZqV0qqwUKkKX1GrawFbVNoV9tRq7UnQwUxUC7lH+GAhcS3Ad2H1VGD31GH1VmH31WBVfGRLV8Ou+KI2MjwPhusUcIcvpvbaBAc5AUSUIKcSrd0BWh1gdgH5XAvxXBNJs4VwoQlzoQk0m8g7Iew4g0VQTGvnAlN0s2mJTn3JB1TLZ+GKtPFUg8LCrlhtunNXVc6R68Neuhzups2o3XcvzPXrkNRraBMYs7HJDj0Vj+LsnMlPXjcBY0KFmORnwaXK0aBqLxYVGq9ZF6ZIJq9YMmtunhS5AMKEqKL1LsAkBwVU8Z1Kc5sqTQKu//Ttz4sF9MrVNeR2LhnAAofl+pgCwGlpKvxKoC/zN9ksV0irkJKqMypWHZhWBYdoAX1wHt/4N/8eS9dsEAAsJY09BcBQGMf3lrLmhI/SgCY4oLWkZtAq4OH71cxBgdhUm1OZzNEIDkTIJWdWsiqBqRLPaV3MzFMZSKDwnKqxHK5loEKb7qCD7PIVzB58G52PaLk5gepsE3Xm7rIxLbnbvL7MWNRswiRtq1U4uWVhuU61PKV28qso49R2O3JV1U0lYmwS9qYCQecRI6Tq0DQwBwsJVbC0R00SaYZ3ATOholiy8txIEzhpioppoQpLwW8O1AzaOGfw0xzVnGpnCy4b6Gmi8JaDGN31wHVZKEr1zJArrGpy0fvTEhRILQUiualnidqLArbrY95xcNmz8EEW4VQWYsa1sPquu/DUN76JNZu3oY0cLdptU2VMZZoMNxiSa0pgJpAzN+XMEzAncOmTAQLCK64nycEtlOu/DkhFWkjMFbdgmVS2OqLGcz2eYQFe+Pl3cOHQc/jmN7eifyBCRuidpYgSVTkbzNmkipZ27MzWjcMC/Cr87QJgvieCtW7Otl9xceMGCgD859ix9xGEVMuZXFMdVUUSyBWDEFyQVDR3B4BU+UulcvezETwnMjjQ3bOy9gub9m4GcdcSnQMCpuuJ2ttOUziyN0yEVGn6DqpmDmdqDvHlq+gcOYz8/FlE16bgtUJYYSzKcMkET2kny9xY3Yp+RsN7VZNbEgGQg6WKHKqZFXo6Bj+jBdO1YKYxpmanENgZGlGGAacqWd1NI8X19hz63Qr67YoAJh3sUDCrdudqCa4S4O49SOGsHnWq/rs9pFLYysv+53kr2e6FMbTcQD+5r8hwDuEQ1xvrSDcFq1AB5zxfOXhANau6VMjZW62gVakg4fm8Ywca9+6Av34VAtdAEHHAgA4SDprtECmV61TBcm/RbpjHGM8XuhRw74goP4XhOKLu5fqycgseC5/exMmffR/22TPYWOtBX6xnVsh7pMV8WxthHOoZx9exTVQsTz7Dq9dOCwB+6o/2YfVGG1HMDO0ItkMbfSqCOwU4M4v3S4UuTy5oFjClulmqzwo584tNBEmOf37xMpLsETz1tT+DU3cQ5h3Omcl14n6KI+au6tlg8xmEgw3MhefwDAfOOKhCC2rGS7C+zODmAAVdDKiu53nGE9ThAZLJ/cPkMBLzoT1f4iwY0WAYCVwnhW/lMKMc4UKAWhqgffEEmoffQX7iIvyFBM5CUzTdVLNzmMHndc5MJEaK2OA5nRZImM8YhOQ6JMEYBB7UKQc7HH5OAwljNYZHMDK6Dtaiof+fvfeMsuy8rgP3jS9UVVdXB6DRjdAIBBoAg0AApBjEBJlpqECBYlAcWZRNLf9wGGlJHo0nyNLY4mhp7JFtje2RZHuNTCWSohhEEiQYAQYADCAJECAC0ehQnbsrvXfzrL33d6vh5fnj1X9vkb3QXV3vvXvPd77z3T777L0R7dmNaNcY3fIU8eIORAvLqOIKddQiz8cezqprnDy1isOHnyXBHIuTHZhOdmBxaScWJgsYZ4nYzklUoY230Bbn0G2eQ33iJL7/zUexOxljUpTAxho2T50BzpfoNtbRzTYRzaiUUGg4hSzpiDWty/QcQnF+qzR0kimnN71GvThIpUmwFOV4hAtpi3K6gmz/87B42y0Y/cDzgKsvx0wbnT9Jln+CgsM4rMv0e7d4uSTrpTJB9RcqkXSUD8+QUSkhmWPEB8Kuw2xrhmJeYGN9AxfOn9ezw+LCEkajEbJRjjxNMaK9Bb3emUzct2QV5y2KchVf+tR/wOzYl/GqO67A4o45ksxqD3xGMbPbw1+yuZC8tJU7OONjj3gyz61Yc/NdHxp6lsM/tIYIDBEYIjBEYIjAEIEhApcQgeFh6hKCN7x0iMAQgSECQwSGCAwRGCLQR+Cxe99hwecAxgl4ZdsueJv1PydmZR1hNivwzFF7AF9z80/h+lvuUPNVvm9sxtJvTRKY9IUNTCmRpAzyqFFO4ITNsySRhGQvnSovWEkAS0BXH035ZzadBcDJs7GTJKMcQQMATFCLTfA8zpF2BJcypGWLZGMd1dGjKJ94ArPvfBfNU4cxubCG0XyGuJ6h69hAliA0zeYQdfTyZYPRsn4EmMgObiOyRsmiIrgR/l52jsF7c0SQN0MRdyjpuUkcZ8cYaZYbKGOTkv6pPbDlOxNjMSrtoUm/1Jb+qwXZRNRTrPyL7FECDl1OPUU17sl4Zs+UcsBiirEjT4CCgLtYfWYeG/gNsSYo1dFLMkM1GmOWpShGYySXX44dN9+AyfMPIb3hOtS792CLa52S/RmkDXvRYuIEPSNcHqQtajG7KNXLpnyCcZoL2xUTqAfxgxcm75qepj2ApPUWy8ex7AFgMWljysyawSx2Y5ri//6t1+NNd12OA1ezOc/PrZGJ1UrpXJL/akRiI9nHtJe15WcwH+2lbD9AyjHXbYYvPbCKz92/jp999/+JK6+/CVVXoKnJmB3p/euODMhI1+OerzOTzWAPDJDk6M9rxC421J4JYE63GUOMm0hpBAzJYOQf6oKRRidGY4eKQHjEe80xznKgKDEm+bxtkK1von7qGWx8/Vv6NT55Evk6GcGlQDF6BEeVxK+BhJKr9iDtJauZE5T3JXNKlDcB1gSq59qLAlHNMdX90YuVPo1VFEkquuM+lfRxK8BZGax4RgIetFZs4pedpD4phMl8kGOuKHWWgKbPLv02BRjwdgkaGkX1YAT3ulROg0R5kHaVDgC77JTR5voFQIfxrqIYVZLJA3U9SfFwM8M3shpPpBCbmbEeL0zxD37j13HrHS9F26UoyhoFQZ8OIP7DGiO5XDF/EyRkAhJQEqLP4YbAvBW70FLBzCmBEswNYQmsQ2TtWuqVDGCxwRFjlE/ECu6iLXzqY3+Cp77yF/jpnzqEnSuFWKi8jyiZ2ge3nasmkLko0K42+EGwlrnd+1DyNbxuyi0zK/M8xdGjLf7kzw7jdW/8Ndz2itcKeOrI8G/nApoIAKu+cZijogy0vYX7PXLRL7XR3/G9KUevPSuJdssb9/tLLHvCXhz44VrJ+7lC3rUg3i1CJD8s435gXpBlWWN04RS6p57Aha99F/W3n0TKwYZZgVhSqqUYoSnrGdmOSSPepNiYvZeoDMsDuJqSq02meIt52ol9yM+ZtxWyxgMkGoThfQu88vmmOrDN5ws+976z4Oltq1pZGEi1gXH2/8QBFBJkSWgNK1GaWHvcIFEfo/A7f26Q0GY8Kw4hqMp60IGgJmWuiyjBjJ7P0wmiA3uQHboOO+68E+lNN2FrPMFmU2Kc8zwuUXFNeRrGGaqMNahEwnsmiC9lbp4dFJowUFrR652e6lWDLM6QtSnyuMH5s9/Bt//8P+KqtTVcPVnCEuWQef5wgIl4uGoTZaMrxZD7YpqOJLv+xRNP4AvHvo13/PKrcPBQhtm8RtkUyPKJAGB5vnKf8qzTMAX9xHPVEuUE6wQHdhREwn0pihb42McPo2pfi7vv/h8QTyMU3Vz3SjAw4znGQZ6M+5RDOpk8X8nGJANaihIcGWENpi8FvYIjq0FENWuUTe8bMah5LhIQJ8DL8zZBko1R8azVOmWI0wijeI4nv/M1PPjlr+HNr38LrrlqP9pzq9h88AFcePppJJ9+ENO6wpjneUGGvQcJOFxDEJF7adLRo5xqHFaX6NVNuMc1UEQZezQoGe50gdRrtKMxMNmBZhqjGWdIF5cRjScY7cgxXdqpoTRMOcjRYGu2pUGlhcVlLC7skGc765hypZjJNqGmBPTWOuqNNcSzGZq1TRTn13SvXbmFjB7kbYt8NgKKKniSJ2gb+lFXaCLCs1wzxrDU4B+ZxVRV0TyE5h64JzKBtJtZhrWVRTSUur7lB7By423Ir96D9eUOW6NOvH60rOv03qbyCofMakyiXAotHJIqyrkUPViLCeq3tNrgwAc9sjGXjLgGxWQ/Ypn6bXuKXoEkyNhzgM3HjX292yRDvjBCXZ/B/Z/+Y6w98zn84AtXsHN3I0nx3k6hZ5nzHLWXt/cX487zVvWSZ3nY/IME9PDvrCECQwSGCAwRGCIwRGCIwKVFYACALy1+w6uHCAwRGCIwRGCIwBCBIQKKwBOfowfwRQBYUtA9GBQa1mpks5FYR5hvzXF4tcSzp1dw8JafxrWHXoyEoB8BYMoUCksNTbC+Cx4a5ZLNDI3zbRlo+bO6cd43xyUdSP9DNXHdYJOvn20lBSyxQSlQggBFAK5isfZS/T3IrG0bjIk9bM3RPLOK+rvfR/X4U6iefhrp+jkk1QaieoaIrOCmQ0z2sCSgAyBJ3z5rRYuFwveXH10ACeRj20t8xpHZg7yehFyWyoyRwGIj61PhkMynCWZsEBO8MwObACH/oG+EX2zckglHEJnSmWyStmroq2caYiT5YXnBmpHSEpAiCE+WJFlzkkcmSJCjGE1wfmEKHNiHpRtvxO7nvxDp9deg3jnBespmteUVlQN8LzHy7FMp8U2xNdm0Z7OW8DJBMwaEf2vZRuaKX+/164FY/RSb0UHO9uL3yRKzZLiYtfT+TVMza0PMiMP9P7/zZvzIG67E/qtyFJSwJRPcdFt7AFeV2GlmY5qRSwBAcsvhc80MMxN6XnZiAH/5wQI/90v/AvsP3oCSEtBc8pqMMjbpuY4GeOWDqljwIymB7FzQWga/akupBwl1+bmagSzWZktGZSsA2Ixoyn9b9lW0XDKBhehnyOifSSCaYBbBq7rAhCD7xhaipw9j/ZuUOH8U2cnTyNfWMJkXSMtCYKYyK6I7Zs+dJSBtwJ7Kr7ofrq3AmMKgvqRsyaC2x6QmC9TM5zXYt1u5TO/n1D7XlaStmXuV1l0M3SBlrRcQ0PAIgljjWg8yW7U2vGOylsngtFw481kwlVG5HvITqE+Oect74PpxJ0gVoEOdpTidRDjStTiGFk+WDZ6MKxwdd9gak+3XAkWNvZddjn/yu7+Dy665Fl0To9iiHDxlcXkNZCzWAh74SWPKUdP/uOtQMBwEqFqz2cUEFtPLQymUgJYnroBgss8rse8yLlpEhjr3MBWkU2T0FI/n+OgH/xDHH/4wfvanb8Hi0lZgwpN9OtIuqtuZ91lEWPPiZzGv+wGGoigCQMscI0jDHOxw7FiLP/3Lo7jrzf8jXvjSV6GKOChBL+F1S5TGBJF5H/RSDhLOzxn28aCAv09AQ6xYSsJS1jYhE58S0kY3uf5mxNvbnAAWfcapapDHEXKCmA1ty0uM8lHw9C3k3Tkmw72sEJ/fQPOdx7D+9YdRPP4kkrPnEG9uaOghp6zuvEIZz5QrHI5gDabKA32DNS9AiWPViRpZW2ErpfxuhFHLe8zMyuUeFAAYIZ9zA9B/Wy7SQXkgDGZon9uj25Av2bpm9fE1298P+16DAASRtVfkIeBaFwaqeqBebGGhqP4cgoGsp5a6ZvT46gQR/eSnS1ifLqDddxl23XQjll50K+JrD6DbtYKtJMacHs0EGBuy7lmvWfBysUl5mAjglkp7ijYlaxNIm04MfP5ImQJzyhFvbWGc5MjqBKOoxonVh/DUB9+Hm5sOK/EICwQ+qwZxNnIOMM+lxGuGI9nyi/lU7/n51e/hC8e+JQbwNTclOnoJcJKpWZMFmjhPqrpDUzUY5fZM7xU2GC8C9h5okrkrqjbCJz59DGX9Wrz1rX8f0TRG0RXyrmVdZrnkAEY2Yi1nBLlXEnnDsvb5TKWCuP2dyWQnO5gzJJRpTpoYSUWAOBeTnGclwUaCoHGjCqOzLSMzNxrrOaDYXMU9H/oLrJ2e4Sfe9nPYd+CAPL3jtbOoz5/H6r/5Q6RHjmNhYwvZvJCncyij6KpGstAZJpZGZt3teIYxtRLUZYvxZIqNYgtR7nMjJ/BMhQOdC/QtZs4Qt+4kfd/x+YTjKuMFSd8LVKaqAuszgXSeHxp2YI7Sx7aULzu9oFXPKvp10w6DNgx0db44bMfzMaupj0C1D65lg6heEhu6w6bi3WGEJirRJRUiGnXr3ODaA106QpmNUSzuQHvFfiy84FYs3XoIo4MHMVuYoogry2InBNhZlwzgWw6fUvJkdY/9+VRHINubzOIwIMiYUW2EQwN6LgwKI3wA5XpntN9Q7eJglc+vPCAQkQAAIABJREFUdDRBxbm6pvDzGdU9eNbnC4izHFtbJ/Cle/8Is9X78YrbdmF5paGaeXjWsvKBnyOYK4mfQ1UmLDsuNRA+e4b6cNPrBg/g4Z9ZQwSGCAwRGCIwRGCIwBCBS4nAAABfSvSG1w4RGCIwRGCIwBCBIQJDBEIEvvfZd9jE8TnA7LYsZu8JHMAdMsk2N+d4drXA4ZMrOHjzO3Hwpher8d+Q8UJPUwHAlMzlB7ABZ/ArpbSoJB7NmtJXkK41o9IgipSRJZfbQ6d9P43dXDahCXBGKCR/nKjZRxBWTrGB8chGchLxVyJpaAJpORu+GwVw4rSYlPPHHkPxzPcRnzuNfHMdcV0ilSR0I6lRAbX8H7076enZ0XO4FBvYPp1CYM1aCpKoYoYR9CUwJCYqodf+dt39J9jHfrXBUTerDVDSZ87MQjY9zTJkvAIgzCaupJjNLhOgLEYeIcTAQCSYRoYMgUZ679EDkkub54hHC2inS8CB/cgOPQ/jm5+H0fOux+biDkmF8qMIqlKOWJCE2MQR6tJ+inGeC6SwQ3IA8bh+9Mhj41l0ZrPEEgI0SS8t2wSv34v3TOaWWOYE1oKPLGUlTeizP7EBclmvCuhgnP/9P38T3vi6y3HgqhGo10lgUuBUkLdmHpAxTEBGEqP0JBVjiCxiyoHSs9XAPJGANspx31eO474HNvHz7/49XHGQEtCVQ16zoU3/VZIXDZ4S/KBsKJlI8hPW+1s+WG3gwA7lZ0nyWT+bGAQO1yKOLe8xoXwtvXNjSeV2BWV+ySKkdHSGNgwzdJW10du4UiObQNqkizDamKM9egzlI49g45vfQHT4aWRnTyHbnGPUTJG1BOLtn63GPtmJwYeUwxPyCuVAAxET8vTEzCeY6Sa+PbA9ZJAqDOqyB3ZXYACr4W2GqOExy0xLHjOwpCULShasfKS5nvS2JTDDgRGDbfpFOVzRaANDW3uX+87+q2Qadkmm2iKQNAE24garSYvHujm+2xU4miRYjcaYi8pcIonJZKtRzmrc8oLb8D//5m9jae8ebNWUVW4QV6mYvrzHeVuiy2PkWSrWKH/xf5TDpoelfHwVJ9NaLZvs/OqlQS1XzdARjGL+zcReJ/grD2iyE5MCH/3gH+H4wx/CL/z3L8JovK79SiiwRS5vZXqkqiKzjkrCnBy5fl94gIG1bl4Ej2FuElDCtMSJE8AH/vokXv8j/xNuveOVmJMp36So6g2B0swt+hSz5tDD0nnp/dL7C1+8N39fItyUUU8yqRpIArzrUFZmQKcZAWYy+xvls0D92HKtkuylckDVSta8q8jWo9zvGG0bIc84ADBHtn4B8yefxOxb38X8O48jWj2FfGuOlN7E8y3LhMuj1WxUDmCwDpYd5XVZj2qMA5+WOUPZbe7XMjFQyHuQksCcDHPKjIcjSNgu92TwMO8HHYTi0s/YbGfFKEjcCugO4JKlwW2bYJlh12SrGVjFQqoXOk+8r1gPmCclmY4cfBiN0EwmqFSfr8TC82/F9IW3ILvqAOZLS6ioYDCjYkUtj9S5PFW9zySyy5hzH1alAGueO/Rt5+sYpFEXaRCKP82yVuWQ0sQoypA2wCRt8PjDn8Dpez6CW83lxIj5LzlmKzCQpV9SnUIDPh0KtFhICQB2+PyJJ3H/6iO4+5deiSuv59mUo6WvsdinMaKUgzj2yyarWLVYg19m3o9zKh6k8uXWYEJEH/MG99x7ArPyVbj77n+EZJH3PZe8NGu8hkL4BgRuqULAAS75ul8cmOh9l/uztqKENRmlCxniJkI8j5B2KZqM8eLrgTF3Hl0Z6DVM1noeI0471PUaDj/xLXz245/G7T/wGtzx0leiTioS2xHXuWSjx88+jPob38GFh7+N5ugxxBuUTt7CpAXyuhPgSj9nlZKo5AiFBwjIZi1ZOsmKroJuP89512LKSkvlQr70BH4JhhZizHIaScA3VT84ZCNGuesVX98rBkhVQ3uTgKqVJsjkF1iuE5R7JEIS5Wgq7pZMALNHvLhna8T1TiRias9AB+g2mqKIatRJqc+qyaYmg5my8su70e3bh+ktN2PHrS/E6Mqr0GRTFHmH2biwNDcyzMtaORSrNjXo6tLnFmviaIyG1xjUQXilZV2qJtFbfcw8oo0BP1ty0Ry8ST2EFpB3WT7UVMSgeMQIiMboqPrScvBvLkUB0COcAPDsJB743H/CfPU+vPRFy9i1RzNMOnel9kL5adlFU9HCT3Ya4tOeDiAzpajtZYIbBw/g4d9ZQwSGCAwRGCIwRGCIwBCBS4rAAABfUviGFw8RGCIwRGCIwBCBIQJDBByB7977dvF9e29JPmQJPAsyn2zWitUgleEUG/M5vn90jiPHV3D9TW/DtTfdiTinn10lBgdl+czgrdT0JiBJKVw2Z+VvKKYPQYVeVtfMUmNovZyeQV+zhN2pNwnLoAwV+AS0sOGrXwanzL3y+3SSEWWHmexX4oWJ2I1jNkwvbCA6fR4bR46jePwJZE89jfr0KaQb64g21pDTN5HsHPXPCYTGGKcjy5zy2gPbjnRKMd8ISrGxKmCPjVg7rFpK2u8R7C0DABwkROPARuqB8eC3LBlhvpZAk6Sug8+tNXoNaMZs1hIEEC3TsohsGLOxnpgV146nKCZTtDt3Id1/AAs3XI+lmw8BV+1DtTjBRsKmbfCn5ZoLqLMkp8DSks1WA/j6xVwQQEs2uBkvWo+2RkqWFaWCu1bSomzQeyUsN0sQmWA932dOIIENX+GFZLSRlUe2qJmhatgLXO+QiUloD+B/81uvxxtevQ/XX7sMisI29CQk75rgbEfQgaxhgO/E3CHw0w8WXJTNDUBBmqPEBJ/74mE89I0N/OJ73ovLr7pV0pv0COYaEhiiTKm9Bw2GEVQiAMSL78EzS036utmgTiT/a//TmmyrwE4y+/i5Pq5uxrPBLc9iMkklyWu/YXFgBXbFYjRRMpZy5wSkCcePakrc1ohOHMP881/G6sc/i+VT5zEtSrbvxZIX/dRZZPBWDPSQO2QEU+JVHtxkB1uGlbLslPYmLCBwiZ6GIZ/FXAzAluW7A7M3jgV2k/LJuBOG4DCE6fSB7d4PRAj5Ic7hQYo6NkNTcJY1g83uCtLazGcCNAQMeGfn4hirCfAkCjyTNTiedDjRlNhk/uT0dyR4Qu9SMslabG3O8OrX3IV/9Ku/joWVnTg3q1DXHdqiwYhS57xeyomPRmY0E0yQGnQSFAYCwytMrhC04hrYD9Iy8Fx75xgHXSgDPddAAAEJViYCy7wmRJU8gJ/5xp/iXe+4GZddTt1egt8EvyZouwSzOe+kw3TCQQPX46okO9L7XSxq+fQGOerY4A59MY+dAP7iA9/HXW/+NbzgpT+MeUt2IRdhhjiqBY4wBwhmsL5IHjkAulw/A7nO2SyzvzOlew2i+VeesxaSFcw4jLzOHHoJEuiU56VCAMMllqckWGkRwLri+RnmJpl93CuqG22F5TyT1Hn3/cNY+8bDmD/6OHD6DJaPrmpggew+ylbLR1xs3SA/zhxuObxTOYeDnyinWhrWOH1WYPSCPtitBkg0uNPQD5agpvdvsO/1AcT/h/z2eROknrdlbg3ASgqeFZ9gZ5ygpjKC1Yy9h/u8EZvS6gYE/QuCTpMxipVlJFddhcWbD2Hp1lsQX7Uf9XSErSQSM71j3SFzU+oIKZI8x7ywlD6BcAPSvEfmvIcqNBjEGsihDp9GZoNyj1KuvaGVAg84AolrWH3oM5h//rM4KMsBn2X0jrZkuGOnwSrmHwcfRkSSa8xR4/OnnsJXTz6Bd/zd12LfNZ38lqOsERM4SRYEJJJ9yv1YVjNJA7Pkc4BgYWEavJg5FGCWZUd/3g745D3HUFSvxd3v/BXUeYsqoRR5IsWAequSVD4HdmoNUfl5ws8Kln1XDZbfvM9g10GqdLDeWX5etYlMaea75KI9BEP2rJ5bOMBB5vXWGj71ib9GXWziDT/849ixcw+inAA5AcFUe2WxK5AXDbrDh3Huaw+h+O53UB9+CqONLSSzEnHNAQhL5btUcg3tn84qIbluyZcb3GYFtq4GQcgO2WgR2XSCqtxCMV+3nLqfhIB4rPNbbvBhhsdqFEGiQgN+HrpjNmjgRsxV7j2qpfDcJnjK5zdvUj9rWZVBW5zMaLLy5bpAoD5BHZ5haBlBdZFyZRn15fuwePNtWHn+zUj270e0vIItzDSwcuL0SaxctgvTxUUNAXCgSjFU7eQ52KAstgTwdrQW4dAF/y6A4d6jresJB8h4xga7Cf4sZfKttBJUCcIzp1QN+GQQjVTF0ph+zMx1PoPlAC08qjO4/1N/hPnx+/CyF65g1y6KcbCulcoD2ThoeMkKLXw+EYCufchnG+aaB+F4LYdeN3gAD//OGiIwRGCIwBCBIQJDBIYIXEoEBgD4UqI3vHaIwBCBIQJDBIYIDBEYIhAi8Nhn3xWgugC89bLNkn3um+JumFLe9cJsE08fKXHyzD4cev47cN2hl4JElLLeUuNNrBQCoJKG5TcsNyu5ZLENewCY7Ak2GQ0A981Zgbf6MMut8r3EhAlglJu5bvDagzX8CiCM+p36aUo2W0JXcsRs3iPCOM0kDzoqW8SzCt3aOopjx7D2+BMonnwa0bHjSM6fRVbOENUF0ohyiY2YVWqWkh3MhiOb4AKWA9irRj+hR99rF5sRYhDbLFbdl5qyZlySkUkGmBihvZxoAFnE21Qj3g1c/r39XcmAdj+Un6Uw0IsxG6GOErHh5vSHXFpAtGc3xtddi5Xn34r04DWIdu9CuzDFnKq4TSOgwoxfXycBJUbPMrNtYAgFv1vF38xXMckEkpq93Ms89z7SXDaCyASP+YuysQQkCMT0PyvQmI33wN+tCJSSJS5vx1pSkPRkHKUJcnpWxjH+7e+8Hj/2hutw5RVjFBUpU/R7dPOaQEUjliX9iM3ae+5XL+O8LT0eE2SY4vP3H8E3vlXh3b/8Xuw9cEgSq2z4GhTr/SUZE947AU8zlXvWr0DQbalzNocrZDmvw8AX7+XZw4dx9swZ3HTjTZhMJvZ6JMtYTFIPOTAWfeYqxgS1lS6UOvaaqJ1P8F/DDIwx/T0rjKhj+cTT+NS/+NeIn3gWVxYNdic5xgSP5wVyeeZaZloOxgJK3FgnuMF9LjZh8HklQ5JsXHmIUmSUIJnAXAO+ArQCU1sgX1hXS3KG3CGoHP7Fph0RWP/KtSBLqr2pXPaet4w5mVrW3RTbN4pQjGJspjFOdy2OdDUOo8XRpMPxrsEapddTA0aSB01G8kXlPs1zfnKL2dYW3vrWu/FL7/lltGmO9cLAShKARPpvGvRkzvK1rnsXwSPXmn6IgGslOW0B1trllkRXbJi/JbKUQB99WskWoz8vhxhYOuZ4/5/+AU4+/kG88523YPcuM2aLah1xPJZsLuuMvK8TDjaQXe3BATFeS4Oc9udNUJaFcjIf0ad0gmcON3j/hw7jDT/yj3Hz7a8CxU6bhgzUkrRPKrm6BgsgDIz7sOdZbwV2SCI9DOiQQV1u6nuSPddXBEpQUyKYjPRecl0+p/TM5PCC/KUT1QEOVDieqf2AlcMMRl/rLbGsQQcC3wTu1i+gPXUK648/hvMf+jDi9RnG8wp5USMh8zioFNDzlQMaVCpgHSW4RoCQeWRgLChD9OcA9xZZoize8r6W+LLBMU+fCKS1hLDgNMugBxDVg1D+O+3joFZg6dvSDF/do8FI+smqPHD/EsOOY1TTCTanU8R79yC75kpMbrwei7ccQrtnN6rxBA3vJ9gyFPSqJ1ClAZngmy22p/PT5x9BsAp1Q2aopcp79qtremCTa1jBaghtlYKmAlk0Q1afwfrXv4TuwYdw2WahGkr/b544zHPek4ac+F5kZPNMzmI0ZQmMM9y7+hi+vPpdvOs9r8OB63n2k4/N/OAQyEKoA1TvqFGUm5L2RZSKSa4158aoCeh5wKCLEmzOK3z8k88iSd+Et77jV1BlNeZRgZZKHgT5G3rSdogyKhVYxIRnBPeba7wHG7hn08xSwb1ntvdteL7gummwq8V4PLZnuyyrOWLDoaVYf//U976HL3/pS3j5D74Sh256nsBLDlxw0IWpRhb84W8+hP2XXY3LV3YjqjZRHnkS5x75FrYeeRw4fBL52lzDOVFBy4kGMeMpj/C+ONrCgcM2lGdvyYjVJBzBRyp9jzHZvRsoC2yuXzCbnjWT/2NO6CzZ1lTQsJrf2We2oF/ldWNomedvUGsxGO51lm8zAeCm8Noxz7V3OUzBus7DJxfjl4LNZZ6j2LsX06sPYvG6q7Hj0PMQ7T+IcnmEGY/CLMHmbBUPPvBFnDh6AS+5/fW44sABpLmHmviegR8fwHcOdjWIyIyvrUDSKyBwSIX32dcUMYCrQnWIe1fqH4pp/yQYaU29lnmQcqcffYWEvr1xioJM9TRCWZ7GA5/9T+hOP4hX3n45JpOKtynJaOPzZhr3A5N8PrHcOOu68yu4K+hMGADg/+oxbPjGEIEhAkMEhggMERgiMETgvykCAwD83xSu4YeHCAwRGCIwRGCIwBCBIQL//xF48gs/7Q5W+FLjO/iYumka/GgplVoDF7ZmeOpIhTNrV+LmF74LV99wh9h5VbMRmuQGtwTeEgwV66uXhDYTUKBWD4IGNpUVo81yMtnMcsa2WLvIsuqZlrpOyW72TJ8gYx0IL/KGDQBwD0yK+UQGG9nIdSf5SwGVZOaduYDo+Ek0R45h9swzmB89jubcGaSbW0g2Z8gIvNAvOCKzmKAw/eMasXAkP80mZmMJbDa1yXDl57spyMak5S4tEx2a0WLsWlZQLxRzmJEx60cQU6DMkWMtWExelPbCa5MMdZaLSTYfj1BNJsDyEhauvgaLV1+FxesPyusXy4vYIIspJYhI6pGMKHUtFUFA+mFKBtaMIV5/D0ZuAyFi0BlskKRrz4TeBhvMtuK9iikmZrFBTErHUuI5kJz0/mQWUi42TQOgrM8OAwEEhgLgPUoty8sr+rfv/Vv4ibfcgKv3L2BzPpOcZ0KkR6zTRnlI31HKOvYsRv5XktMB0NtmM8cp5nWM+750Cl//VoRf+Dvvxe4D16GkiGZbKdfNaCfITCDOsq68R7KMfP9mzvdDCD3rWB6fQR6Yn33fF7+Iaw8exDXXXBPiS2CQ8tCOO9+TTeqeJa18FRYVGG1di4JezvRllCwyWc4MF9euQzdfx/0f/yg+86EPojl+Etc1IxzIp9iNFCtlg11thMUW8lWNm8qgg2x+Sd8y4GFpdnpNcz8Y1KActdjrZDWL4UuQs68VZuvxjSxXHuTHyRIjqPIc6VwBHNqvtggmAEfzRdUZ7SUzkjUQQsnnPJfL5DyLsRVHOIsOq12Dp5stPEXZ5xS4wH3A7rzY7/QdpU41BwU4bCAtAeQEqeoCVVng7/zSe3D3u96OrXmHzbLW/unoUxoYZlYcIDhGBrZZzdvraxftwPJ2/hMU6qV9yf7rZX/JlWbeZJlZlwpDxyEI7ivKQs/xF//v72P98Cfx9rcfwo4lg71RXMojtaVXN3cpWYGU7Q4qA/3ek/yoGGyBpU+wOaMMM2tlimePdPjz9x/BG370H+MFL/khzOMWG1sVksTsX7Te/xpWCaXde54DDvR9rSzXzZ9QHWAc6C1KGdUgd0xGb+09Z+9j7gPXaksj21OaNdEs8SAJrlobcoaZTJlzgoCSRbfnMtUkOFOSUnqcm7DYwtbn78Xmk8+iO3IC0eppjDZmSOlhy/3PANO/mZLeUeY6yt8Hr2vmrySHpaXrARwCvBws4O8t8x+qnSc7dNzI6l1DDEHFQWCxCX4WaCAAS7jaW4c+tF1GYWSfATYEtp9tSabjeIRinCHduQPxlQcQXXcdlg9eg/yq/ehWllBOJrhAoIo5TGZlUSElsERf3yR4nEr22Cxly+cTtCKz1mtXVHMBYGLtBxlq2yKYuey89pmUJlNkcYcp1hGdehKnvngvFp9dxa6516pIrNKRijXJe27N8K4bjDjkERjUTZ7gs6uP4Rvnn8BP/tIP4cB13PsdimZT+RjHZuSLoZtQtnxT1yevX7HPnf8c9DHbnUNPKTaLEh//xBFk+ZvxE+/4FdSjBgUKNBWlrivkkYeKyOQmS5r5OspyAbmWNr4of8wz3mcWWfR9LK024vPNlgujLFNsubet+kC1BWBt7Sw+/anPYGXHPtzx4ldg58pUtgfyJZc1QyXw/w/+6T/Dq1/1Jjz/xXciGqfIsxbdhdOYnltHcuwMzn7zURRPfw/dubNo1zYwoVc2GcccWKLiAiXEA4ObjFiCsoaDCb5bUSGnLDLXsabvLoFMDs14iCg8NhnuDXYZerQI9h5SY1c9oXoG88qDAqQDywKAeas9aq/hRDLe4v/qOSVKxmjSHPM0wyzPMZuMkO/djaVrr0F2/SHsuvZ6xCtLqBZH2ExGmCUlGkpHRw3WLnwfH//Y+xHVO/C3XvuzWNm9G2VbUig/sI0D+z48BxJcjUccdOjl9q2EomE51R+ey/49JZ5zSdPbn5pruO27HaxBesCf8vpSw+AzCp+p4kznSJMAW1ureODe/4jm1AN45W2XYXElQj6KUdRzqxRwKInqFAmVRkJtlF0HUFE6hBkRlE341ze+5q+GnuXwD68hAkMEhggMERgiMERgiMAlRGB4mLqE4A0vHSIwRGCIwBCBIQJDBIYI9BF44vPv+i8AYDXuAyDce+cZSI0QNxnW5xUef7bCibNX4Mbnvx3X3vRSNc9qeapZzlagUZDAtCyepUsNEtnXVvCwPEXtf2kwogeXDDbKeTT4E/eyfmTSSgo1gMU9EGxpQDN7+It+lwI6jSybpaH2PJlC9rIlkEZQRHLKlEAkcFM1aNY30J69gOr4KXRHT6F4+ijq46fRbZxGVK2jKWYAGcINPRfZiDUoLAKTKWKIu6m+J+au8WuzX3lZujTfcxLTa9bXRwCKwASjQ6lfeh3zz/L6lRxl5gY/28LZCBhP0e1YBvbtRXvFZciu3i9AIdu9G/HyMto0I3wDUMo1Amb0xKSkKD9fDDo2ig0sGqjp2VNml4mxx8a0/PXIhhUEpPtwMzbaBjEZVzbaCQYRLGraKsg0ZmLe2N/YzEKtkwB6xqARiNGDv/wZ+hmaQUuGGpmQlKWO8a/+99fgTXddieddtxPzskRNUFSsc356gzqmd2oiP8Zt+Uth6z047YYxv/j5lNW870vn8PWHx/jZX/zn2HXlQVSxm/n0TaU3IxnGMdGkyOBAn6Nmz/YMvCB3HYBT0oDk/xl8QMkIJaBAcFqMtOARLG9V+e7yugyA9HmsdSajVhKXjaRWSfTl0AL3KAE/yucSaLxw5jh+6zf/Cb7z6DcxyXMsRyMs1hF2NcC+NsZ+pNjbxdgbxdhFOfOywajtNAiRsJEeAGftlyCfzUS1vG2HKCF0QCYyhwRqgSxm6RoU772rxRANvtiOlUFe7i9x/AnyRS0q7vkw2NDfJ/1g522EapTjNFocb0ucTiOc7iqcbhqc6TqcQY2NSSYAgh7b3MU5G/gANssCHX0howyjNNX+J3OyLmYCBf7hP/iHeP1b3oL5vMGsbg1EsvIoB8Nwg1QH7EFsFYJ+vXnfgckfGO/92hMwtUe05eAb+v8G+Xoz6ggwEoQkcFAjTmt86M/+HVYf+TB+6p0vwNKSGb2jCdnyVNXlUAa9QSkbzSplAIRfZuAGRltgAZO9zDXLR/QPjnB8NcL73ndcEtC3vfKVmEVzFMT8uwppPALlGpRnlhbYZjxbxp6gLsFiAnfE5yyxLMAlyKxq4CEwCuXPKdneALIGCV5L3puNKeasaoLZtb2KQBWUBDKCyGSY+wZRdkBBiW1KDHcNsiTGEpUY1jfRnDyD6vARVIef1ZBOdPYccO48oq0Zcu5HMkMJKAdmL+O+DaCrJlufgfdNuXztoyDPbrUKD6MIs5eCP6+dOUDpd7P1rVoRAEwCob00tmQPGGfX7pqS/NMFFJMxon17kV59AMnV+7B4w0HkV+5HM5mKDSz+Z5SgkFdpI/a6am/K4RgygYPMtGwVuCOtFGBw3Z7mPvPsccwvSafrGGJ+m63cn7dSlqhrTLMFIC6x2JxB/cQDOHv/57B4jixrK0JspiWyLsIUueNS65T2GcbfZ/R5T+Ux/fkTj+OBU4/i7l98Ba683oBx3W1JoDiOp7JssJUA667XRJGkj30YGJCccRiIoaLFvGzwsY8fRlnfhbe981eAaYQyKtHUZB6TyR5LipxMbvI7LXMd1kgyxp3OFa4Za2Weu/baZsLPCT3wq4EtAq+S4fcwgm0kGtTVBh762ldx6uQ6XnLnXdh72T6B7zXZ9DHl/mm9sImTJ5/F5+65H695zZuxY+deZOOxfHXHnO+qKP/cYlzViE4dRX30KDafOozm8FFUR44hXltD3pRi9EYCXWsNIKVlgrRjlbNc9fazTnjMsNR58EOW32+4duZ9UMGwUkgYKlMucR9anUHPQ+FZTeci92kMDRtVlA/nYEeaI0lYW0bo0gmq8RTR3j0Y33At8huuRnrVPmSX7UU73oE6ylFEDUrOFcVTlC1rbwkOr0XtOXziI3+Jrl3AD736bVjeZRsHekXrqjTU4EENq4u0SEdWnOi/NEgS1Fy4H3WOM/flJ21Vkv45I0sZeCvRWMmBA4ys0WbEC6ztVQmiBEmeoK7O4Mv3/BFmR7+Il75gF5b3RMhGlPkmYC5DBA2y8ayWFzaHz2R74aEQDT0y9+ljHAG3/PBHh57l8E+tIQJDBIYIDBEYIjBEYIjAJURgeJi6hOANLx0iMERgiMAQgSECQwSGCPQReOIz7+ie22Trv29miD0i9Xs2TdsEWxXwvcMVjp3eh5te+HYcvPFOdFmKqpmjC/6B4o+S3aMenRvu/JJEZwBv3W9k8ztgtD0JMYChanI3ltmU56ykLEt556np51Z0L57oll6nNRz+AAAgAElEQVRolovlI39cilgatFSDkKw+MY3c6Od/U/rGuR1tf1Z28QkU1MCUgNusRnTmAupTZ1EeOY761GlsnTmN4twZNOvngc0NJLMtJMUMGUEINiwDO4WcOIIRYgz3crERAQaZoqppn7CxaDqmrqKOIHCL4AABrYigLwHUZAHteAnd8hTd7mUkl+9BvHcXdh68BuneveiWdgALU7RZhiKzzKn4o00HkvfsDxjA54ixqAUYydP2v/AwDVLgAsoNBvTyuB2Ra30ZODN7NUQ4AO8GEGtUVaHX0qeRgC7XUVLBwYdWXqtimzcCYoJL8nbOsDlrIiIBRMqEJvi/fvMuvOmufbj2mqkax7OqQtxEyOj9m5AtN0dTEeghO+wiM7X/fX+fugU1wCt8/gtn8fC3V/C33/Ne7Nh/Jcq4QBvViJqxgGR6QXddgTgZWYY5sF01vBDYSXq7fgCBrLmY0rxkTdIDNrP8eGDgSSicTGx6H7YNKgHABHIvXrMuLjBy5fXaNpiXBfI4lWctQScylck6nNL7desC/tlv/i+4/8H7MV5aRNJNBBqkBNLaGuOmxq44wZ42woEow2VtipU6wiRKcJAMUsY65ClRSF2j7ofN7lhAOBvuvSQyAVWBkdpHziHdIL1vBceQLUmoivLGgTkZJM85JUHwlx7V8zjCLGqxHnc4G3U4jQZnE+BYW2G1rXA+ATaYq5RzjWLJPEu6mHuF16wBEbOw7cfMgQTGB8hy+tcWKOebWBiP8Ru//ht46St+CEVZo2haVALQCOob/CWQJsWBXoEgJIlZ2K0kds3qNmub6zeZjLel07eZauE9VaPIGhdwQ/9b7vkCcVzhg3/673Due/fgZ971IkwmhcCaNKc/MIFW79UkIojNWmUvawEOrMWKt5m6uRiLBm0JFqYT4NmjDf78z87gjW/5X/HCl78E82iOqokxK+gBTH9MDhXwQ3wv9qpOkLLGUBY+SEDL+5xMTdbeinHxMIDVDDzgYPapGez8fNUKydx7P/T+4b1PutjiAgMbdPR1bgokXYsJB0cCwF3UZJo2yNNcAw/02aQvch51GIux2ALzGaLTJ1EeO46N7z+LreMnkZw4icVz59FubFEnGxENaENutxwwIduS105Z4Ijepx4KoS88gSGxgfs9bY6gWJL6vLAdjT/RFzoVaMvBnC5OEREETOnnu4B6OkYznaJdWcb4wBVYvOZqLFx1FZLL96KbTtCM6D1OmQh71RZkgPL1KtVmfEugXSB6h0r6wrnXXVK4PjB7j/GAuTuPgxwt10JVWkMozift0TB0xbUZNTz1ZlhpT6F48FMov/k1jDZbJGUmm4FZXkoielQx9+nBamkNxY1AWBpjnKQC+z5z5BE8eOYJ3P3uV+HaQxPFrmzXAsM3lQx+RpsCyrWXMwPVHHjhuhN4ZT7QzzxjHSczOMOsrPE3nzyCqnsdfvIdv4p0MUaJEnVD9QRKKDMS9JCtNFDF/SElDu0PA8wCwDm8lEQYj3P76oaBG4HiWk+D4wH2x2iUo9EQhNUDHn/0YTz6yFO45fm34Zprr0M+WRIAyDikKeXHC6yuHsH9992PF995Fy7bf8CPO3WDRPmnySjUSYKtusEkijFpG0yKEsmZc5h9/xmsP/191MePIT57FhFz+MI6kqJCLr9lW1DwlzyDuRDBK5kS2hoSorc6h020vkFJhUxqst3Ds0UQrNdeIsNXAy7cz0GdQTLuaXj+YB7lIxTZDlTjBTRLE8SX78Hkqv0Y79+PHQevQbZnD2ZpioL7PiP7fa4BBg6tcT/M5om8isejETJeX7OGz9zzERTlGC952Y9i566dQFKhaKiqwgFC7r8U9A/v87tp52HQzINQqqXBfsHy3rZHsBy3h9QungW997OeDD3YI4uBFlWQNWe+KWdY/0YxyvkJ3PeJf4/q5AN49e1XYLxEkL8221uPaJT+tzUEBxF5RlJrnudCU9lOIcnszc6vQ6/78NCzHP6pNURgiMAQgSECQwSGCAwRuIQIDA9TlxC84aVDBIYIDBEYIjBEYIjAEIE+Ak9+9p1dL2erpjGbhoHdyf/Sb1RN2vD9WRXhiWdrrJ69HDe/6G5c87wXyx9OILKYopTiZCOSgIAbstsd9MAdC0QJy6wSdJXnrDEvAb8iGgVkOACLAhFAtlOQtAzgr71dg0xnYABbtjMATwQWguy0GD78LL09G4cEONjSZxOaLLQUKQGv4F8sUVWp1VJqsUZEKdWtGu18jmZjE82Zc+jOraE7u4by9FnMz14A5iXmm5vozq9K3jQmuECWFkEzxYUNx96TmAAZu9eJ2DY1mYSjXEBuMxkhWpggp6TzygqyXbuQ7tmDdO8Kol1LwOIU7Tgzy5dAU2CiCaSgEmpgIfb+eQyqZRMJTBEUNlDHZr+As+DZ2zOoe4Z1D24aRHXDvPeYVP9TsrBmvvjLrCIxW4P8t70eM1NXBQAZfBaY9hx/yprMTOZQDyYHFjABVTZX/9VvvhE/8sYrsf8AhRznlmmtEiRtqpxrYjKOgCwebTeCeUXbgEgAb90SblF1Nb74xfP45reW8O6/939gef+VaNIS9CeOmgm6umdAkullaWB7r1rWtgd9JckamvICRTkDEAA2xqP3CXauBoa8fyewYjuHAyglQu5zvAa5T8R8CgxG+nPWmbmIS/zc9Q38/u++Fx+/95PKlyTb4ddL5hLIqZTatcgJPLQdFhFjSt/hDnh+22AaRVgg26/z0MO4abCQpAaQKZlOT9ea+9oyzwRIttc9gKZcY6IPNe08ezhFIBmZ7DHmXYcqibGJBvMIoGD8mbrF+bbCWtJhLYlwPmpxvqkx57LGBHyI88RouE8JapWNpMsTAp9JhFK0KyBnjapqscHrPJXKMXONwGhVbOHy3Xvwe7/7e7jquuvR1h3mNeVWyZIUFV6gJAHVnuFNYFU4G98+8aACZVN79jhzQOxCMlQze/4yxxgbMlj5ZaUDg7XMdzKACf5GSYkPvO8PcObxv8E73/4CTKdk+7IElIjTROCE6jGZf/IHJzBoJm2/ySipzvWVH3mQalYtzRscPlrjA3+5hje+5X/DbS9/CbYIkNGrVABSkCtPakn5Wl3BNdfDERxqaAJgaI9u7uG2NTOvl+h1rht8YYz5Wv4shx7IiDT+5cEWsYNjA3sEIskKtldyrxjAIR+DUfQUljSwZM45eMBBBL4NpWAlrgzPHVDqPbb/aVkB8wLd+XPoTp1EceIk5qfPoTx7HuWZc8D6FuoL6/LDjuclUJTImgIpzyl5ohJkswR/z6rt/Z35iXXwou5YH7k+WYp2MkI7HqtWp8tLGO1Ywmh5BfkV+5Hu3YNk905EO5eApUV0k6lkoJl3Vcl369e01oAP6z7VGShMSxDLQzuUvyZ/1v62lOOVSsA2CGyZ/t5aoPe2LcMgxkX5W89lPNfX2oMSMfJuhCyeIz/zODY/92GMn3oS+SxGXI+0z6sx11XTSOGaDfrr3ESMIu50jfEox2ePPoovnXoUP/rzL8fNP7DiYYlopvoaRczVBhUHc0yt1TUlKT1beRD2kuEcRAiDUFGCjVmBT3z6GKr2dXjXT/0a8sUEs4Z+yJmGFLR3de71A1RBkp71jn6wgSkv9roAXQ4pWGrfgwnJtk+7lRe4x2vlme0LKjz01a/gse88ijvueBVuuuUWZJMENfMy5jVw73c4c/oZfP1r38SRw8fw0z/3yyjaCtkoRTnfwijmcFKQxo/p7e26oOEc3gnPEA5czAtE8xLdhTU0x0+jPH4C1ZkzqE6fQHX+LOr1dXSbG8B8CzHljjXcQ0UWDzRwgIEAtonLYehNwztml9PmQQNYPH7jHA3rFBUL0li/b/isNh4jXlxCtzBBsryM0coKRnuuxOTyK5Dv34N415KAYCo0RJMJytZ1lMMQDcd+ui1LwueZFF3KgvGtPMQi74d1fOqej6EuR3jFK34EK7t3oukK1N1cP0+ZcMqbp5L1D8+h8KBRr7rB+qo67QPcA0h8RpBs9kVWN9eXQ2cenqIkuAdoNODD5x7+Nww4ca0Zm2xMAHgV93/qjzFffQAve+EeLO9skWYc1OJ5waE3nhNmAEvtRENdwUZA0vwdxhMPcrHW3fiavx56lsM/tYYIDBEYIjBEYIjAEIEhApcQgeFh6hKCN7x0iMAQgSECQwSGCAwRGCLQR+DxT/+kGMACodiwl4eaYVs3aw0OiCUVRdgsOjx5uMSJsztx6AX/Ha6+/oWSB5RHJj0dI0rcmooi2cxezbmX65OPagCUZZCZSNpYX+rsBb9gUS4soWpQrUUmKT//mP0M2aI3Iy1oLAc2rXk9bACK6cLGK0GcwGQSi4TMYoJFbJCL3RwJ7B6xcSi2SC0pxihRe1INVrLy+DMp5RbbCFFJAKIFUZ9oowQ25sC8QrO2jvrIk6g2t1BvbqHanKEtCropXgRPyUZLcmTjRQHAGI+Q7lhEsryEeGUHsGMJ4H8XJugohzpK5XdIv+KSrDQCEfIrrHVNCZl9xFEIMCe1mpYE3+h1KhlRsW1FBxPgTSaM/CwJDmaZGbOBDewY22+PX2KSMSMkh2rmnCWhm+AX7c+1L15gIIk95+avskkysA1SNXTNqhMbOMjE8vVch56R2LO82Zi3MzLw+//0R/Fjb7kWVxzoUGDDsox1hrTJxQYlA5goXhqxRU4iNhv69iF1LpjFyvcmC3errHHffWfwzYdH+IX3/DZ2HTgAZJSupmbuohjv9nCu7fFMn8gRc71nRdsPlmAw750+tFZTZiM79VoEGVZ/ruVkLVPpeMl7McgH94ByD/b0n6PhCrLnAyu/ilqBR5TFnjJ3yhJ/+C//Jf7sg3+BbMcORNmifEQFbNW8GoKK9MjlYEDwl5XkaYfLyLwrKyx2EVaSBItNhwWCxFGEaZRgHEdYijvEHGIAMMoz5ZDiK09NyrymauBXZFcRzcwMhM7bFkUUYda12GhbzJIY55sSsxjYSlJsIsU8ajGPDfjW8nM0MMkGvhh7dY2aQGSWSyo4KggyErSIJD+r/GUnviQwEiMajdASwGHTvqlRFnNcuW+fAODLr7oSbdlhXpGh3kqSu5cQkFRukI3NRwbBzLAz61F6A/Lqpbw8gYjgoxxFKLi3E0rS5igDSO+1tA+ualceI8vIbt3C+9/3r3Hsu+/Hz/3MHVhasjZ2225pP5upR+AzFYuaILNYbvLW9jVaNtuDF/x7DyTQA7vCiVMJ/ux9J/HWu38bL7jzdswoJx2T/ehbFQBIHfGW0veUrqZHNj27DZBZytpsav/StErwB+ceJlPZAKRktoOULu9Rgx2Et1RTzQrfBi1DDScobmZ/Jglzsl7pAxrr9wSCGGdLX4sBjBbTcYauZi4Q/E8gLYOgq08BAnstM68bREUpYAxlDaxvAGfOo1vbEKuyXltHeWEduHAO7cYFtPJf7dCVFeqixISSwmEvijFI1mE2RkP/08kIyeIC0pVlZLuXEe9cRry8iGhlJ7C0oPoNDu9krtMV87NpUDJf2xijKEVMCntlgFGzB6wP3Cti+nYoqaBBMB0x6H3O067uKFfeg3sG1AWI9QoM/TRVR9atVR4YXvmxh/Oyon8962JmMI2fkema5ii+9yBm938SS6uryAte1Dj4JM8EeJONy1rCPS+XdsnXtyhTYEwYM4rxuaOP4IsnHsbb/u5r8bxbFrE5myEd1VJpsIJvh6KotJfF8mUsEkpLc3VdS1rKOgsYTpGOKB/c4aN/8ww25q/AO9/+q1jcOUGFAnXjnDcAzCEug6q8c6t4M2cpc26ZbJ5dGqAJ3vbMb8vwc5CHLNVKdYzgc8aanXRIkwhf//pD+Ou/+mu86uV34fbbX4rx4hhd3CJintKzPEmwsXYeD371AZTzArfffieuuGI/ZnMOcsSo2lq5Kvn3FsgJ51dkvvM9rFjw7OFnsbJ7FxYWlzDOqJQRI5LQSQ3MZsD6GnD+HNpzZzFbXcX89ClsnTplwHhWICoaRGWDriiAeq7BAUoSUy6aZ4VyhQA41zyhHUSHdpQj4TMFlUUWFpAu70SyvIJs5y6M9lyGfO9exLt2aQit5s6ajNDkMUrlNHPMihX9ucW4lg091enDTmsHi6jTQiGXmEqLEf2CZ6fwkY98AMs7rsDLf/CNWFxakG0IHTCK+YxjUtr3qg9BeYRpzgGbfs34fdbd/hmVuSJ5edYrMbY94MbXkM3PZw/mXFlRktlAPIeE6DHNWFAhgk4hrD35OMbm5nF84RN/jK0TD+EVL74cO3fUyHKrpVCpg+xfylT7vOeADnOMz4msp370NLvdeXfodR8ZepbDP7WGCAwRGCIwRGCIwBCBIQKXEIHhYeoSgje8dIjAEIEhAkMEhggMERgi0Efg0U+/rWPzfps1FLzmzEq0j6B+3xFkyLC+WeGxJ8/je0/OMVo4iJ179quZG4G0U4JSZGnZL9DS0gZwewaZLVjpUWe/YAFIib1tbbtp4KSXpTax1UCauEcB7BV70hrTaiT3VozbnocB9OOfDXqa+SrbNr4XWYUEUen42DeqdZ1s2gbgWZ9pWU7LCPZQJN+TzGG5HJo13NIn0UxNNiLjrVJeiTFBVd5r8KdkQ1jvQp88NpPH9PZl0zuX3DP9IwlutZQbJoiu+zdTll/06OtSS1oTcGTXe8SGpz63UdOZIJ/A2eCzSiCLDECDUQynpV/5nmyEZ7nlX3vg3xLZXoPe21RvJaaNwQWz/NitNsDFdROwr+W136+YdGI3GngQoBZiSGYlQRxKBPfSjmJahiUVEBJASgH3AJ759n/G3T/+Iuza26GMNtDFDbqKTNWxQIUmnttzlgBDyN/+vnoAWNdBhqVkhUf43Beexb33HsedL/sxLO1eARJ6MHaImim5r2IdEgAOGWyp26AT3IMpjAGBbXlM9r7S8obkPTuu/f6yTHkYsEjp7UyJXQPMZsK3yAkGkD1LgF+MtQZJbsCCktkEisigHuUpRpQWXV/HRz/2YXztW98AmYpJOrUXshA/MpcIAXOv9Yx3s+L5mZLdZB4QUBK7rBVzLaZ8Nb/PhjrxNg2FdMgJcIW9aJa4EkNAD+9VAAABSUQo6WtKqU5z91FFCTbZSM8S/Qzpl2IIS/KWGWVgxIalEeqYrEjuPw4sRPYsllZuY/lyMYRJlYz1c2SKp9SDDd7LHfdBVWLvrj34xZ//27jq6oMCGghWz4sCEyIUfR0J4FEPIPRMbuZdXWscIkgE26O1Hy7IuC7BG1l7hfKqBHBD/XFdI3hZYjrNMSvWcc/f/Gek9dfwznfdhoVxhCyeoG42BS4QBBXTlZ7TrUEKAkqUeZWPbvDt5bqOx5bV5ToQfGVdOHUmxX/4o2/jZS97N66/5VakY6objJQ3BCwIJrYU050Rr5wGqWZLfVviPIBllD4gS5EMZ7J2NfgR/IMFLtm7k3/PolKUpUFpxWnb9NweqT2rOUh2u6SPxOqmxLN8SYMPPD9LIx/C9yw1vzDJBZyy5nKf8S8JFDNnet9biRkkMeo5ZaWJwwZVAA2QsO43yFkTKAc9L5BaaxvNbI62KDVEQ3agBkjEAJdcA0oqVJAdyRopNnoE5CMxX8mAbMnE5VCEvD9n2sOSjw77WXvF1rkecAk+8MpzyW/zBOGwlAdmBIoyvhwsoUQvbQqIy2oAxUMIYlWrBoe6EiTmq9qy8lbrsCqBf95FlbHy7zusEMidncfJr9+H2SMPYedshoiDTGR7q0bNUBP7z3OdmREZvASQlW9ATVnlKMV8PseDZ7+Pb114DD/z916Pq64boyhbdAll863qId977QGyijl+RHsI+0HbW5ozI1zwwDBOc5RNhw99+HvYnL0Ud//438fO3Ysoqy00Lfe6AWDJHyfcax50kuoF55rC/UpdRA8GfhaRl3PIY80QcK2UR8wrS8YTMz93/jQ+/jcfw549+/DKl70eu3YvoW4rbM1LqnHrjD118gS+8uWvYpKt4I7bb8Pu3cvy2Y54ffQy5/BCngk4ZO5RvjzuGhSJgeFnnngSjz/yGO68407sXNkV5NY96MQUIxBak+vbdMh5fZSTbjjcQD+HGu1sjnprrvztNufywaYFB+0nOGwmP13mO2OR8aKFlCNeyJHsmGpdmdNRPgYWltASIM7HqNNMst4cxNH+0/hbq2E5kvN5FmfMC8mBuG6wYkQJpb+ZXwXapkJTMj9LDdlkSYpnDj+Cj370Q7j22lvwspe/ATt2LqIotzQEwgEU+WsnHlThs4H8retO3s09m7sfVumfS8kWznLWJA/oMBf5sxwykE8vJxH1LOkzmCovDG1wtFfNIV+Zn5ePE6xtnsDn7/kTzE5/C6+4/QosLKwjSVkv/TzLc4NKJrxe1nUPJFrthF9muDPXPLRz6K4BAB7+pTVEYIjAEIEhAkMEhggMEbiUCAwA8KVEb3jtEIEhAkMEhggMERgiMEQgROC797696xuglkA1eCd/XoHBBofTOEdVpdjcKvHs0Qt46qk1XFh3Q1uAGUaIBZhRcpSAVs/kNfPMVptu1gakN/iMBqacunqWjGZj1/K4ZESxURyawxSFJftRAM9FajEbvf2XHxLd5NbPyXOWPrxmlEnMlPdJkEpeuKUalfYappeemUXyGGSDOabsIxuA9q8036wLMrgEncgcEg0UbV3p7whcupFu1WP5bYq0Jng5NKUhec95fJERao9MM7QIQvAyKKuoeyKrkR8TpELlU8w1YlOS60Xwg6xfUMI3yDwTgAzerJKd7oIHM5veYgJSFtKS2ma62pvWX5ZrNtjpPrJkXYNXZw/2csXMEA6ezrpU+uORfcPGq1ld/esNYrBZSilNg/EC7AQ8EfjpfV0Z/14y2YDgoYMxXnnnDdi5kqImUzeq0JURkiYAptncQC09a8N99Ax2NYADEGv2eIe6S/Hod8/gM599HFUzlWRpTJaXZLInaJkL/H9CYMTX7QEFA3H2NqVvK5nNBDX8GT0bXSwprlfvVRjyVED7c7xrDdI6BmKfa6s4hj0Qr/cMspUehuD6mz3ZZfR4nVv2mM3pOHfeEbhRWGN7DWdk9BEUIIBi6VCCZfRY5vtpcIEsJgIFei9KFpNBbv9Zsp34s3y9Y2HWluSfw1qlHb2PG/le0ptRfotMvuC1SM/TjsB32yJnHAlqE4wKssEavhAAEBjc9JGOMnk7U/aZ+UFJU348Y85aYo6zgfWMsrAcPAibr6N8ddNiZXlFUsKgnLD8dJknBJ9YZwgCeGhADNleUSDI0lvCnKxgfjY9oZ3vXCurEARZb5U2gnhm0Bp78rqJbUu5UNSYbZ3ErYfG+Mm334mFcYqmIFhDNjXBI1472ckjbbqSzEgxfPshi1TgM+sNBwUEOJBV3jTIx2OcOF3hT/7kqzhzboqU791VSLoFQuva8/Sapm9qR9n0OAvy/lxS73PXf9cgJhDrkHHRUA+Cn6YHOawUsF1yVTY63TKHUxhTDUSQxVf5/vqaxeGUnsFHIInDKwS7MnkoM2zWZhYIWgXmM9dbsrZkWFqymTlAuWidFxrcaJEzf5X2BuPN+ORACeu7xXIJ6DP/WZc5wNNQSjrsXd67AH6qGuRWDtCeC36qigXPBeYN81x7g3upNatXwwsXB5d05vX+s4wB9xQBe9kCEEji8JSllr1tPdxgLwWDuB6KspepPJiZD3EPgDs+BM99/oVWSfiPh2kuSnB7yCFBs3kBzflTwNZ55JKLD17PXHc61Wu4w4z/jGcn/YulBALUcQw6jbNmrCabWFgu8VM/9wpcee0UTcsxEtYj2wZQJpfAmRi38trmW9qvuyKg2XUYpR5+IfgdJZnU3j9xz6P4yldK7F15EXbsGIsx2jRktLLGZR4G4O+lUsFhEa65pX4lZx5UR/j+GkpQLtiaQEojzB8yYbWPPczE6J8+uYrjq0ewe8/luPzygwIZuUSyUCBk2G1g9fgxHD96Hnv37sOB/VdgNOI+ocA9cytFPprq/OAzDL17E0+eCSRlLVu/cAFnzp7Drt0rWOHgkcB+vrKTWgl310Zj6XX+mTYU9KvOEvvPakSLKgTcB1RakTKAn28IBNN7nvfN+pvkOWo+yzFfuPa5FRR4vBWyYwjPOJSD1gCabSn0/sFvnaxlDj9Zz8OAuoTcyWbnNXIIj6C8BCnmaKsMY4LGfLqaN9jcPI1HH/0OJgvLuOaGm7G0NBWo3nv7sqQxX5gnHMrjDpBWSchdDaNpIM37kPfLgQYOpTCfVIfDmS/2u4YDOARycRjFMv4VatUX1mSuJp/hUp0ts/ICnn36Iexe2MLL77gKK3tYwwiEu6ZZCYFpwjrm+mgQvH/Adf3sZSUO/fDgATz8Q2uIwBCBIQJDBIYIDBEYInApERgA4EuJ3vDaIQJDBIYIDBEYIjBEYIhAiMCj976D6MW2RK6apb28qBicgWWkfrQlQsuCUnyU5iMbpwigAQGSMQUBLVvKViZBJoEjBhAk8RiAg97fspdeNbBm31/5RbJx2lHaz9KMBBl7ttDFxTNT1T1vgwtmG7OJ2hq4FevNLCxKN7OJymYlG5e1JIgrgwVkFAakmn+WgCCbmgScxNziS8xSJlBnD0yy5gxkWnKyEQireAZfYrMu3cSXdKL+F77Y1OfPUuJWfnUNKoLIbE7ynsU6seQiG7EEGiR/S+Yafe3UdA3+uwQVBAcCUVkL2NCX2E2WKu71QXug0qxYy8K6ce6m+UWwwyBnz6KVrzPfj36nga3a+yr38sViSkuq2J558hcN105QSFKMulc2xinnaK/RnrXFtTZw4Nwz5uJ1GCcFFlNLNlZJKwA4og9iQ7Zrhy6dG8zrMstAGqXU+xB44Jea2GFN5mWBqs6xOaNHKu+J125gqesob8p1IeBEYOk5MtohtHqfmBLAZj96MMEACT+bksDMxnlJD2FKRtoXm+ssqWsxeoXsaE17j2ZJ/MofeTtT0NPX+PQAACAASURBVNRmQ/Ja2Ohnfgsk5VTDOLN8adVgIc/V1Cc4EnOggh609EGkFGlOaUyujdmHZKOXNQFbA6Bic/YDGIqZ5X7Zm5fMMN9XxF3xYc28j1OBQmVVC3xenI6139iVJ2ggBhbBQO49MabsuVjXBdq6FPhAD3EttHrnBBMCm5MSznWFESV4pZ7boJG8pplc5BLy/fv8MHPd98sdy73Y1q3kg0t6bLJxT3Yhvab5M9xD3DdGH0J+WN5c+41Am6RvuUeZ+wSBPORhsCIwlhWf3iuYQIl5ZvRCFR4gxXaz7CeTkSTyJ5MOey9v5BHaVRNUFWVQDfpFcYtRNta+IZjSSzdrQCLIsvMT7P1JX2rvR4ZjNutw5HiNtU3iFKWA5aRdQBq1qMsKaTyy36bIgWaKbvs5b0MXzjUNslCFoPP+7AcfBNqEYQcBMr3PdhggYmw4cOC6T0CotI1Aw/c0w5R1V0MkmrcxG1RzCUo5Apys/xUTHV3F2mRp1ySNMa8KybryK2fe69qYB4l+byayB0+Yh/z53m/b7GPXbTGzi3KbrW3w3TWZYBmBWvlu2+zTKhW9lQAhKgKjOSEkzlWQTer9JGA7JVBP7jtAT2leX1ETfOr9vIM8eGCf2uG3hyCd63wNc4nnik41xZMAXi7ZceYKawxjxb2XU1Y51H2fqx5UkAe6vHAJYBqQL+otjOoa0yxFSWYq2f/BikE5VfE0kT+AfOwzyi1T7lyM3RhVDIxpg9ABa2NgigY/8KLLsLjSoJgTUKTcM+sJzytKLBMATsWyJbeVWSOZ7SCtTs0Asdh59uX0mAWefvYUvvfEBST1PnQdazVZ8iPlPGuzgDuyYgXwWgVAqgaij1uG3PYWHjjSeUK5eUmek2EfBtN0b7xVA8FVOUc24kAPAWnnpWo1mZ79kJznupSPVsnoZGVBkJF1ksMZTcm6ylgQRPRAAsH0EeNQ8mdGGp5hrnEtOWCji2I9ZplWHSTtFpKqFvgf5I25fzjoIlZ7zBE2PpgYJGYu6flDoLiHFQr5nsNDcBxwIMDKWAQPb+1vMmQJAoe5FZ6FTAHfH1/nobZeRYR1m+cKWeeZ/oL3yPpboW1HiGM+O2Zoaj5bbYUhM7NzNeykZyfuQ58jzG0PbFC2PsQ+DF5o33F4IyiVeBjCag8c4NBQxvaXc4v52ito9IogBKhrsqvbTrU3ZX0ncZovTztkyRaed/UibrphN3bumSBOCaKX9ufWcymfZwgsU3Ka0up+fuE1yGdd8vk+t2983V8NPcvhX1pDBIYIDBEYIjBEYIjAEIFLiMDwMHUJwRteOkRgiMAQgSECQwSGCAwR6CMgADgAPGJvEZDs5Z9DU00+a2oelxilBNbIPGNjlB0/s3IlAU3JQoJlkuQzyCVAVmCKARN9sZkW2Gb+CDeXtz1QA+NNwJQa8W6Wm99y0ZfWkqgBAOr9anlNlFykzKyJvGpSimmlpnHwXSV7kg1SyjRT3jpIHgukJk5FZlHAVq28Kn6UPCkDKmlmMhkzwdOWjClJmDIsbGazzU02IxuE9IYLMqDsxAoQJtjFVq2ANDZJLTYocJAggsCpyg1rec6leh81rkMD1dKhbKkHgCyAUXpv+cayIezmKN+LwCvZzwam6TfJtTVo2fvvMuY9EGyQSBCHZSW1jnyVgXCyBS3DylhaFlb5IqqM4JYgb2xJZH5Hfn0EeELD1CBGD4AaPHWz16CLvCyjCGNKhdMLlBhKGmFez9SUpvy2wIOEXn8EhCwTyhgRHCPLaz6zPGTvB0wv37IqUJQN0myiSyUAHJEyK0C2ExONAFJJ4IyC31pnSlU6dmJnpZmazMxtyXoT5CHbMYD4/C9zgl/bbLPQzFasxG43gNUz+8QUJ0guUJjiyZFyV0Ag9xr3DxvhfP04RTQiENIiqQzU0INU8p8h9nzzojIIrWEF5bHZmzOCsAQNxGLk99w8r/leWa61Z5woN2z2V4uWYLoGQzikYJYf35HAIn1GBRoy+xlT5TlLBOGkwP4nQ7IuSe31/mEzX3K+mRjLZL1yzTXsQB/uIO8rv84AsAnwJkBLgFdytwaTBGyEuArQkx9mgpb+lGL20tvVe25jY0P+lKohwWPZ0vJhoESMYDNieRNkRBtEcn4yt3qmOcGu3mOc9Up2lsyjutH+nYynqMoSCwsLKEvWBr72vOLYFIney+AjfYILDdsQLO0BhX4ggtdDQI8/TxDQzH0zQunJSyClanPldNmsC2xOI7m1CqBk2Jnb4ylz2/dRVaV9LZNEgCIBGAL6Yonq/imV7ZzkSnOYwtfjnOX3JXHOYRmCveHPBDENsDfap7xeMhM1CNM0GJFRSp9oAvBJgqKoMconyhmC5w0vNu4wzqdiy3I/e+iCnrIzrcN4RNlYe+1GMQc/cg0aaOCDgCW9oCmRzUwVoJpiwhoqJje3M6WJGwF5On8kSc69b09vguy85ueQ/MwwD2cj85DgKUFVD8gwvj0gS3YiQS6z5Mla1lBS1yEns5ZDDWLde4iINV7DL4D2KwGlBcqUq84aAGYtmUzGWh9eFPcb71W5lU+2f84KGDpsQx02IGywmmvZIC49RNQSUA7S0CwC8rNueJ4Er3G+A+Wl6Z+rfKNFQYSJzpYIa3GLpCCgegENNhBFk6BcIG6orpOxMbue9cUxsCUA88fDUYwbv5fmI5Q8dLWPEoziPajKGTrKC1MhgN7TBJ8J/DWV8qU/Q5jbHk64+IxnaV4zeAXkhpgIlOdgCPVLsgxj+t2S+S058toDHPwsgn7cQVJo4IDBWOD2bH5BAKlATvrDplM0vM6mRMbnFq5ryI/SqCnGWSSWeqqhFltrKDeaRrkRnoa0l1OyT7k/5pXWPRtPtE94DstbngMIUmsged7nKfONfsIMwJyy3vx5DiMEYHw+J5BMr+NIAzolGdmUbub6CpTOgxJBDdK+e3EVxZNHY806whhQ4SGj3otyYpxwHfk5/A4l4bmHPFySjyZo2nkYImrQFFaJ0DlTs26NkGUj79eykIJCllFtwbYC/XoaBLaVhdVCzM7n2SH1hrC+UnIJVhWsbdzfvSJMknGAgDHn8RMhYezpo8znBkntFxilc6Clj3WmXJsXMw0TWFKa0LrB5f75h57wHgbysJyZyQkOvvLPh57l8E+tIQJDBIYIDBEYIjBEYIjAJURgeJi6hOANLx0iMERgiMAQgSECQwSGCPQReOTTbxd1Q0BrAGEvPmgZqFRTsmUT356flDnt2AgTaY/QY/AvpKAemZPkDkUE43oJ4SBbKKlZN6V7BpkAOzbUqEXL9woNcn6OlWUJO/H9SdDomWdm3/ZKl9YuNUgsjq1oowbI+EI1KyX56q6wmFxiCvI63aQkO1DSfgIY2IhlQ5WSgWz4EQAhc9SSf9vSkn4XX59kQ/lx9ASlTxwZbiJQ2dsw3Bdvis1rN4cpJ8n+vv01CQYKFNWfLWUpGUcCLmQpCUA3pZCgFIEQNbfFnDE+KYaY2LxcB8aLDW+CCpSJDU1iAbiOmd5HDBozj8TQEyhngIGAlBjUzA8CZwJCDfoxFmkm8WD74IUms72CzQjiPUgKltB5YFibzc384JsEb1UxwNzs7T2nPQDAZmpuwJWSkb1CdWh6951+SooKgQ3+xVqXlg1/MsjdaGZM5PkYrpPMRsmBkvWra2Euk9HDePAXQQY225m/ZIQRFCDzjkMSZHsRUDJ4TZZQRE9ighpsqSuOXM/gMSkv1J45agaRGKqMIdmlQZaaHrsC6oPcds/i6/eSZEsDW3ubSaxhAe9H5VfPWhRLzaCZpNwF1PPLcRVAGaStLWPs/SEwsPf1ZS6SwShmN3OV7GKDUcrN4DHM5rgkWUPD3vLQ9ubuh0q058OAA/MxGzGGZj9r6EBsVMsgU663BzYlPS2AkKxPezz2cZUPrO7dbK+ePc7rIXDnzzRbU78C+E7gLckiAR69DKlIdJJAtpw3r5+MToI9Tc1hAQOYlu82QM195LXyz0sNPgxTaH3CkIrlau1pSaYdmY5iuQrIN0zXM/H5p55xrFrWAjUBfErxZ8FrOkhkj0cj1QcBD0kuYMnvw5wnsFuJMcqc7gcMFCfKwROo5c/pOjkEYtagcqDrxG5VLeJaCmS3dLEYvmJN20e1H94RSClLaAMz9kY26Mj3IADcMzF7trnuO3hKM2c04CIQ3INFLGoES7elpjWgYNl1A4uuH2VR6PM8GOA1sUqDgZo+9y2pb2qyhmoCA1zXq33vWt6rBqjWi6Vo/3SuPwcdtgc8qHlReTChH/KxxL1VDJQr8iM20MfXKleYX8EHlznsGLh+iXUvIJLDC5bzF+Oc+Rbk+uX1G9Qa+rOUkrb8UUngqlabUcnYeP/7/nidlFX34EkfIw8AKP+5/qrFUO4XhaX1PfAUslVS8a45teSAyYCuUZTzAIRflLk32HsRNJdEs4bK7LfOz3Atci2UAoh+3gM3BAhVsz2hoi/+nABpSY0HpQHVDR24Av2cvwaD7W/t4ao8t5IF2a8cmFAtlhKFJYN5H6qHvT0BBwc0kGOZ9N4Lm0zXnsEsZYycTH4ygF0PeiY6wVZ+afgq+NCSFc4364cpenl07cE+FhqCsS94r57BM1RyxGI2c7CMA08qXGEYhGeVB0LsdR8qftjXRRUhG030jKNxmdpnPro0rEeN0YixnWtNeZpRmppnn57HQl3vc0W2E1ILsH9vP2Ql0JU5G6S3PRjos0XrroETnnseSNH9K7/6gRv+rD126d3cn3U+d2zPIfQ95MP2c6pqc6/84ZyzVz2HrVjvvA+ZFKpb4dzrlVr4eRyAkVQ4B3DC85cGvMT69RCDB2PCsJpUUSyf3tdP3suNr/nA0LMc/qk1RGCIwBCBIQJDBIYIDBG4hAgMD1OXELzhpUMEhggMERgiMERgiMAQgT4Cj332XW6hbbNPAkgq5lLP2HUjmn9ks65t2aS0zGmcsHFrWVTJKspbz26GfbNaQEF4L4MnfO8g80tAUSCKgWQ2DO3FKcjJjeLA+pBcavDc5MVsA8zhs6yhGninoq4EPzY1Fe3dyisjEEggUwAfEUV6yQZfV72egGAAnbeblHWQlu6ZlVLuJXPE4JVkMUU6o/9chhqF/SkJuoXmt5i2oRHby5D2Hspu2vsaLZlpsLwH89qGTWquTe9FycamWZqWp3RzVeAgvTPFHuVdBIBVeC/BD7LyKJkcJGujxjLSBCPEau0b5QR62NgP90gGdEQglkC4paP7axX5Wn6+IXfEkFEb/jme0gT7+E0D7ASm+PeUh0xSszDtzxi8BgnqlLzeGKPRWCzKrtsyACepT4IHbgyLCaQ88oX0YLjBTwLKZr264etGPhu4lt7WJxvI19oI6hC4a3BcyxfuPcK82LLkZZYJ/CVrlb8v61KNYwEFkroODNwAOE6n/x977/VkV3Zm+a3r703vHZCZABIJjwIKpoplWEU2yWk2J7onQtPqDo0ipGe96D/Qu/4PxUgzknqGbDbZ9OVYHigDbxLpgHRAenO9Uaxv7e/eZI1eyHo9GQESyMx77jnf3mefW/v3rbXaTG1masgAqcwW2qBMuAW52VzmcaQgdotLqdKlaqT60O4ftxW3i9O9YHPJVK+uOE6amtbsxE2NKajKL5sDsZjUzWbBXbPfJXhKp2nfKfWn7GMTZrlrYMHmppkGqznA1LKy8DWrdoI7uxxZulMZ2VKvcr3QZr/BLVPjyZJVSsA4ioWSMsjdstXuedVV6nPNT1P/E/qanasUV9ZAEFTeVARqXZF6UpBUttuEQlSIpzKyNLVcamncrTapdCbYlxNuCeZQ2c1j+Px05S/fhzXjH9bKLVkPQ6/D6jRahbp9vANugijLNA9j7vOD1skGNN2mPfycIJpQSWOlBgQeKxUAcLFYaOYUcy7R2lZrcGjmMWU2wV5Zc4OALtTJjplJB4Um12NqH6V29/dhTWxumLpemcR2r3Ecgh21NzB4bRWNqfnJMSA05dyQLbDG0OuhBiFZaPP36TrhkNOPy2YYzWvZ7BK6GVQNynsq/HleppIOa7k/83gP8Ti8b1vKUQHtw/eJvZe5GUjtzH/z2XGo88jWCK5BnIdmX2+zRVDVoLLNTb2Gql3PQBeEljqYzwxfe3wcXG0te3J9Ocyy+zet2nNOcp4QKNIO29aI0Lzgjhq6/9QAxPWGyutYVQ0Adv4Blvt7CEYHW+sAYrm+sKa8bzn/uPabYjY4PVBZWSwWVaPQAMDxNCV2gHum4KyxCYLrpuaNv+bwuuRzwb5nPLyBWkW52sySFpgW6Le1gM1VYWwOzyO+N2tra9ihZhgq233Ocm3zedcE9ga5Q3OBrU88TlghghsFmzfcfr3ZfBKX7betqdbA1VLNC8RKha8GJJ27ryPuTHH4e/ydVLgX2Yhi89OfFeEzha1H5l7Az10tN4BW853GV8pU5uuy2Y7NYbQqB2o2X6g2ZlyBLOcR47OfIy2L6pCsEcZC67pleFsjkJw7rIkpfKaQdb7mvuXSh3M3iGrNBWo2kktFaLZgQw4/81j+u1T4ddq3ePyA1Sq4qwR7fpbC1Mg2T8KzzxTs+ixlTRTWYBDiSEKO+uH7whpIQkwwf9fVwg6k+W8dQ04ftNHX51c5BjhoZ5OH1o+W7frp7//XaM+yuXpFf4kqEFUgqkBUgagCUQWiCvz5FYg+TP35NYteEVUgqkBUgagCUQWiCkQV+G8q8Oi9/2CCErd/Nkhqm+hBbRTUEtqgJbgR2OKmOCFeIim7RG4wcydN9niyhjT1WvhyyOUKEQGeoCAmaHMZXMiNpGpXik5tvPPYBBGmntPubIBz2hiUglkCKiNQBqmCb6HBv5DBR2tkbuLTJphsxyymCbO4EeqKGQFqU4cGiGQb2VQoETyELFeDoHw7UznqjwOCWqJkSlBu8nMj0zd9BXkJ+JjNK8WVHSLAGeEDWh8LIFgGMM+F6moD70HyEupquXwGbj27mT8Q0JayRspiWURyIzuAt5B/SGtUgtlUIoVknJa/IefS4DZ/KhDMTeY4QwODZXWgqpb1SZjmajsC6XhDascGCDOVYUp4nIhnVXOD5txYraJRJ4zn5ilVRiEwNcAOzjdXs9lciqsWzGIkkBOAbBhI4kZ+rcrN4KDqrRO0OfQnLKaSU/m/BOPcrObcrUNqH1MrUY0eI2wK4AJUAQWgWpOyW4xYKj2OlNs9EuwEx/OgbPa5H7IYHT6akjDkalveq+a32fomkwZEXNZkm+Q2RTWxTWVGpTgVSKYQ5HwT8La8y6BmUgYla+K23lRfC+pIeQmUDDTXQDBNcEAIKUV8sGKmKs6sM0NzQ7WCXDZYpIYmDFORB8W1WbNaWTSxTDxnAu94U7lIEMB7zJoi7Bo0iR2USbkpm08BkaB2tZxFwVmeH1WUZlMflOvKj/ascVdKBlV7uE8c4mjTvmE2upy3lRKV6FKOVmgjbHayGal4LTRTEJkqZN/s9wxsB0tNcMS5ReBIwBqAAKGBwQPCY4PZGlOzqVZ4eFP562Dfx5anngxZlqyRw0GOk62LbokcoCetrjk/Dg7yf2Idnc5QwSzIynlCRWdPVw8KhaLmVMjLbqoG41L4mrrXBkgqa4fyfr2H13Z7Zlg+qV7rsNh+124WHcPHgb9jmdR69DRBsMaH66PmNF9Dm1trfQk28e7s4HPZXmMAGAHo0nZbyu1mAw0hYWiMYKOLzztbe8P67fehXXO436hE5vkJNsthQtfGezfk6roS2dwmlF/sSmmplNkUpHXH4ao1OnHNCnBZDUFqbhDA1fW6Nbc3OKg5RDb6Br6DQpH3MG2M9VrNcYfhvByzko9LqWjPMjbeOKCzziW9n6ndAxCmOt7gdVAkExzn8we6X1NcUwTdeL+wuclBtmzUBSP1bNP/U7HL16o5I7iDHBpXU7h/A9aqGYyAnfnVyln2RhD/eGFPxADoOS4Enea40VQd2ywLa1lLIcpjW3Y5LcBD7Q26hqYcq6PHYpj9uWyG1fDCn+m5x79rvKQSZSMN39HXWzWXaUx1/yvuwqy7Q1OJQ8VmI0u43wkW7d4P64WB1qD8dtjI3F/dZ2rsMSV1gPD2O2FsuTZUKRY2kFw2m2VTu1blaCH3BS7KWk+TqTZr8FHzgI5jjgHWXFZD0poQ1DxkLg3hHtGzMFjuW6avO3uEZ6J/aAprmK1BNu76uTmIcG5ZwIAqqeYHX3H4acfV4Lz3W2uYGgn1nFADh9Tbfi8x8kNRDApB0DzlkMp9hfCeP6NTAz/beI1ZV67lajRorYVaKpTDfLiRi68798N/jvYsfcii/48qEFUgqkBUgagCUQWiCvwFFYg+TP0FRYteElUgqkBUgagCUQWiCkQV+GYFHgcAbGDRLZub0ElWg9pEp59xGtWKb7zJEpa5qWahaxuuUs0oQ1gqxCboDXaY8i88lPlL9a2Fy3nEqmf78WD6yMd9P8vY5O4lX081KkGY2ZxyE5XWsNxElCrFbAQZPBpglG1Yh7w4s+4LQEJwMS37ygazAKWy4ca8Yim5Karj2QYugSBhtamHpYbm/8cTUjlqkzfYJycrBm0NbtKGOViomoqaimkqEAPM43vaZrXZOnMTlsBSmYvcNU4l04KAZp9IIBmskU2NqwxZqVWFlswp2sC5Nr2lMuaxpEAWMBGko8iGG/dU1tI+01S6zc35hmX6cSzNipTglDrJAK6aWa92fM0Dfi8Ry1juKutZrwtoUkeYSGRQKcs229gDlcBVKpekTjSVYbCqdnDmG+KWTWr5kywd4a8yBG2jOajyTDFsm9S0rOWGvX7ODWwqT7nhzXMpFqkypfqWrxWIMM26wW/ZXBssirHBgWS/BpaBY5lMZq1OrItdR9KtXmlnqU1kU8UHC2fVUpau2ljOGKTje3KDWaCer2FjAeFM+ZAS0m1WBQs4mgS7ZmEeAIupmYj8LT/TELA1X7BeVD+yHvy7shClGG0q8+y+ooKVF0corbFlzRxOuWKZ85MAmBvgblHdVNuxkcOWD84pZoUb9Qk2nco5dUWj8jVNNoyENRwIFCg3WpvznqGs82YebRGp9CGldFDrOhxzYKX5ICDFazGIYDnTUqmZWs4AWNlUp6kM52k4blAn5rJZKZRNHc08W0JoNipIDc3vee6uQwFersPIBtXfibj9m9dtKl7Lhw1jZpnWbDAoB5tpzR8e25sAykXmYAoW+TUKjkvN7PDPoH0AHrIR19jLfj6o8GkJH6B/oVDAzs6O/Xygv7+pYrO88bgsmqXMkyUxraP5Pa61PIYpd8sMEfY8TAEUG26uDwTgdQLvVqa3w2LLIqeFargvLEc7oWuSXTFrIuW7/rj7AddOzX0Hf65o5Dm5XTPnpcMZjjF/h7nVhWIxNElYRkCT9jqcNMBn80P24LlMtglpWQvmf3Ju2jVJ7i5oTvDFNVU9DgHkab2xjF3OM7u/tQabuwKtxUMDABcF5hYTmmfSmdBA5E4AepYI+ut7vBdYE88bt/Gy+UlnCKl72cTAZwq/qO52AKw1lOsD54XutXIxwEtrdApuHAHOsnYc52w6i0yWecMClVTOskHFVP3WLBUzNbEII2uSstc5OPPxonLYQTXnQzabbTagfPPzyGFlrNYXNcZYM1S5glKxaEpkG/sA6Z0L2viHeU8Iyy9XJLP5x+5JU0zTFYEODimUyvx3pbkusu6MDHCAzJHQMZKyY67KdcKaC9g+VCUw1OcO+8xga7hsoPnM5rjZ8ycAR1vbAuh0MMp71+8L+5wTwL81n3H90g0WYhhkkc91y5/TrI8rxX3ds3WCzRih8cSfQzXLUCYgpzOAXDfMGYFRB+aGELLLTeEsmG7XTdW8ZQwLQPOLc5zrPu3pa7VCiJJQM4fysFvOFgK4rZgB1aOuWlkkQYgMsKYvrUf1GMcwNCKZ7XNwpLFnqiI+bM1nRnNwjPA6uEJX7iwt9wLmLqthKPRxBRtnbzTwBhXah9P1Qp+pXH3PHHjdZz5mzeYlaxBoOd3wPCIL6G/e3dG/owpEFYgqEFUgqkBUgagCf14FIgD859Ur+u2oAlEFogpEFYgqEFUgqsD/bwVm3v0fm7oKy0oLAEmbXtrcd4tjGvLa3pmxWW56xm3jt6msCkonWgg2YgQlrgJRDqM2pKU0caUSLZRtU9xsiAnutPlPhSehpgEjU7YklVtnp8RNbLdx1gYtwROVOJZ1adFwUrIQmCqrNRk2OQU4TINnisckGlQbx6nskUKRGcdkYslkJmQfKm/XZY22KWiKEYJU1smVTvq9SpXQhMBDOYxSnFEZ11LgGqjkZmdDsNE2zUNOHVU/VLbyymlvrOMw77Aku1TbFE9pE9g2WQkvqLJhTjMBEcGI8vUMgKoSAhYhx69eNc0wqiCgovKKRDbkkIbzZZWqFW54U5GcQLyhDD3PgjTAFsC24LXy+whCWUPWwvAkFWumDg8KTwOeVNvCgIHlM9vPpYRmPQSGwhwLlpxoEOzRprEYIBEVWUG9E1RRyqrV6wwQWDyi8jtNSZ0grCEYJbBIS6FtvEVjKLDM+aZ5aADd7JO5+atrU/4v1UX8Q9UcN8jj9nNTzsc9f1HX5eolQVCpku17Qe2kG1MScssaDeovfpebzcq55PyPGwC2+c4swpB/akpEgtmg8qWtp0GXAD4dHnKeZLKETQJ3BE/lsnKSOeS6R6VwZPMDmy24ke0b6AZXwvY/YRgViDazPOeVY2fqdqn7+XrCA4M/AVZKMU1VPBsx2BSgjXO+p4MWjVvIhTQFYMUUh7KLJeClMjG8R8j3tSYVU1lS/Zy2tYBfPKY29bUGuEOA1ZhzN1gbS2mt3G1TnqZpkVwKGbdal+w1nnlpWaVySWhCTUIL3uOH7IzdhrTZyGAqTdnWsiam4DZoGBorgurbLUdttQvgkH+XalNqSikrdXdb/ThW4Xc4/gLGsmNlDVxd6Y4BDi8IqtXko/rZPRgso/lr4AAAIABJREFUqW1MuNYERaHVNKiarSHF1ZnJJLKmqpby0tWXmgeEagL7rrSkFTEbfAhe9ZyhCpv3lQCqahqypmlJG+aIAxle/2ElqcGmYLnM/zdIRueDYKGsOU3Ld62ZhFlS/KrJp1hSvrPAlKC52QQT8BlAkv2sWxebBbGp9+XmYNA9mTE4Kvtq1VTjTotiXpfgrB3IJqLWPDpFNEFTsHCnbTfPv1IVnPY0BjVJ6J4xt44AgA22mhOEYBWhpkC1z1Nl0PJesmapBN0Y9MzQmhus5QNIs6YEukeEpgre6wSnbllv9TRQqnWVKlQ2izhYN4W3ZXU73GupadVk4A0aGpfD4NdBoaBcsNGmYras+8Vhnz6bCIDzun0+qCni8DqqpifB1VbOvAF5m8+6T1hX2o5bEELIhuY6wGeuqX7tGnV/mJ16UGLzSc3a2DgGh5SwANp5mfV2WCtt3eQ4hQxk/r/PKXcJMdcPa3JjPreaqlh/W/dDHrA1jwV1tFnzN3Nu5VBiv2fqZtm8e2NFvZEE7botvsPsmZWrbrcPHT7MVpmfJ+qIJQVZ3cJczVZyfZC/il7nzVJq2lCEAtd+3ctS77vDjDWEsBHHVP2Ku7B7MkSIhMeg1NYNnpvWea0jGnu5qPDcPNojxFmEdccz5Q8Z0DQbVTSn9YzTmqDj+XPZG1ZYb2vAC3OsOeeY4x2aiXyu29oUGlR83eNxp9+OMoCj/+yKKhBVIKpAVIGoAlEFogp8mwpEAPjbVC96bVSBqAJRBaIKRBWIKhBVIFTgwe/+oeFqiSBMsU1AiW9dKeEbfdrQc4jiH8hs09lAsKxZzWGZ2bJBxcWNVsIUqQ9balipx7gpnkI6kUalTPhKlQm3HalWkgqPG4YEGrEEFaXBjlDbtLap7pt5sm3WZiI3Iv37btNrKudgJSh7W1k2K6uXm/LaMJXCN2kKRVMM83zMhpagTJl2pnRNJFEq0Z5SwCyZiiOZ5vuWUSsKJhIGZjJS9Rgs4Ga5Zd7GEaPatiprSNrRmjlsyFOlpW4l2GrScjFm9RSEkNqK56exqFWpJqQSSZvxZscbp6JXqjVuqJsSjsrEZNpyd+MgREtbhrEMaXmu2lSVQrQqm2yzCk2HTEBuGlMZq0171pNqVtro8nvZHDdXawYtSmVCn6yNg+wkpQonTOGYkcsYQG9Q4RlseINSUVCR11pHOsP5EcKda1SSlVGvOdzI2EYz60bwaMpMXrMptPh9jlkapSLnVE62lVQ91QtIxKn7zgJ1Kmppi8yxraJS3Tfrap5vDKwVoRHVnPvKqo0REhGq0DeSNQuKyZoyi21OBfh4GG66Yo3n4ApGZq0aBAxwLUtoVxWw9AYJ22inZTRhiyvzg4W0bURT7WjKX2bXpuzvVGS56pT3jxSmgkZNi8wAYFIpAmHBdtZd0KCKTCYX4GHwCg8b3HaQoOwyQGGK4GBzzGtJus2nYL/BnUNqXCnrQkZxAEyHN+QFj93KW4rReFJg0sFQCyoJ2DrQtntfhvbW1OAKOymfpf5THWQ3nqSqsxrU2kEJahA4KEsNABtcaQEMVz0KULYUbQ5YmOEcFkg7L88IljKZOZtURFeQykgtyfoQ5khZrPWJ94jbF/McuPYJ9ijDnK+nMpNjreaXGqhcJoSqENIZgFZd+J75A6rwleHqYDAdMlStJkGh7Oo3s4yv15XTG5pR/PpcBU2FI49H1Trtefme1nRgUEmZwLxmsxtGDDnmx9YJJjk300ilaUdbaypV+T3/Mvt/A75qLuC6wuNI/ar7oAVXvbEoiY31dTsHKkwdBrImPA++by6XC/AwwGFbV3nflu0Ps8alWoyhs6MLzFKultVs4gDfQbksoAkdUygW83q+ZXLWqGHKUGZmB+tZayKhTS0XHzbdhOtQzrYy2LmOukUwLdypyDfITNteg8BSlTYV1SED2epAcGn2tC01Nmsn1XB4hsa4PmgttXOLZ9QYYTxcCvTmmhOaVmztCc9RNbJI/Wq1pRV7tYpsLocyVeJu3+uk2h5TVI3q+cPrdHtps9cO64m/L+vvf/f73DN8+TrLV+a6F7JXWW//chU3x9eVu94UwfOW+4GaYvzYnCOsEQEr55tuPa4JbMtiYxKbP6hoZ70EtnmfeLNHe0ebNaRkcnJQ4LnWKiEzvRGzJhR2HfH3abmu+Sr1qdS5WtvU6ERnCD6PQ857APfVMtd3Nf54l54ZoAQ3ENZXltiyTfZ55Y1Pvi76M133cgyFYtnU8VwDDg72D6nu43YN/IxAEF6u55HJ0n2EDU7BBYaZ0Q05G3D+8jMSxyKbI8RnE1QrNiCYAzSboDhe3hAlt5SGNep4QxSdG9gLYtEVdAuwQVHNbD2pybGCTQhqZOD9R9jNLGkqkPWZj19uA374g76t5dak0Mru9UYxs7dmbnOweuY6SacZ1uywuths7Pmz0GjjjRts+vE1QmteA2d/EFlAR/+hFVUgqkBUgagCUQWiCkQV+DYViADwt6le9NqoAlEFogpEFYgqEFUgqkCowMx7/8EAsNSHnj8ohYtv4svS2YwspfAjJEzQwlUqSyk7K00FriknzAKwyYr+REXom+ACOYQitK5MS61Zo1qPf6qmrrQ84RgVfQkkUnofCai4qa4NVqlDuAnKvMKgHiTAtZxE0/gYrNMmuiycmfVKwMlLS6WkNOaGpKtPCcbcrtptP2OWESvrYgJhwjJZJvP7CW0eJ7hJXkG8nJEiNsGNXykgufnum+rcWDd7y6BooeqHiikCQoMQtpkpK107Z9sEJnDyY8jamBuSBg5QM+tKu36z5G7QuViqKYKIkMNH3TGzeLlxy83VWo3W1wKjSdrsggCXFtVB3cxcw0YCZZNEN5BJ8z1MWgzaKSYJRAlsDGAT1geIbGo+QmJtDEvNyz1VgQPmGbN2zNg0/R9VzgZjXC3FS+EGsewezco4lkW1ThU0IRKtlLMGkFgT5vnWaoRfbTa2lk1tWciQzXSDYJj1VDZxIlFHOpFBo8Y57HaitJbOI5kmqGKOI3OX2ZhgSMfGjhvCaYIE11UTgNL2Nkn4GvKpA4R05dVhNaRUmYKthLeCs551S8W1by4HIMPZFazCXVVoM471NUtbKZwJKgwAJJNm1cwLVxajame5inZ+Aoz8EkySbbVqmEC5RFtZWaxTPW+Zu01gpfvd3tTyTn0jvWVlLeUiN8kFAjwXVjBC5+J/XLF7eIOdryNUc4Bp9TII28o05bEEdaXQb8FBNXMYAKD6MCjmBKhbasQwSlpDzCFAtupUUJpK0BS6go+siYGa0DBCcOSghmuR1ZYWxsFKnPOaXw6amsrOoLA1SFAXkLZrCjpQB/XquxE4V6amW/AHhbrRaBWRcM2/TPFrjRQ678PKS56T1I/8mRTaXCsclnC9bipkw5rO+90VcOlM1s7J80r9+niOpj4M78fTYt0PX7M/Q2oVrVVuR23wKpy8297KslxKSz5rZPlKQKQ5ac1AwVbX3BIO1YC1oj2wg3O//sOQ3uGOgx63nPax4pzXPPXxIwzTverPLM4Dg4GhkcDU2Kw7HQf4XDFQ2LIQNmWwXU9wuAiNF7oH4kHV6kr4YJlr6kSNCR9QtCO3mvP74f0NDgf1uc9Hqm75fc4NAiyuSfy3AKyUyu5+wQYgg4/Msg3uHA75+V7WXMJ1OzgCUNmtuc5r1zHZIMD1xgB5mLffnPfKFncox0YHZaxabvuhphKBd9VdnzVU9aqBR6paNc/sPg2KYQfL5lARjyGb4RrfUsT7OuuA0eG5q4GtGceu65AC256vYY3k2so2ImuiErR11accBhrheRYadg6pXqkGZk+NmtC05nMMXBV7+AMor8PV+X79gpWyJeeBXJXvIFiNVGqWcacWf62OLfeJMCzNtT+V5rO8bLm/chZQM4ScOuRAoaYq/h8b1njNjP5Qg18qw89UypQuGxgnIOY6oHWKbgG0Nic053NL63BwxAhOH5pzfve3ss31eTJ8piQAprNJcMRQVIKiGsw+PjQpqFlM9fdGKpbM5wh/z5uHLKvamlV4fVrP/HnM+0Trg75nzRl1Pe8dLKtZo9V88ifAmcA/OKj42hNZQEf/mRVVIKpAVIGoAlEFogpEFfh2FYgA8LerX/TqqAJRBaIKRBWIKhBVIKqAVWDmvf+hYRuFZgEY4GMzu1f5p7bxaeoOqmG5YVo3Cz++rMKNRLOJpJqlDG4wchOQUE1qKULAVgaqK6gI/vhlG+mmgAoAuE4lEMEWlXTc3CNMopVsm23E8vfTKW43czOYm8tSLErBSXWYNtqZ08pzJOirEgxS4euKZma91qWSk7111a6Ne5JUBPMaqQDVxiIhEa81bapZfgitN4qo1UuyhTYoTGClrD8qWgki040OqUSDta5tGIecVV63lJPchOWGPTeduYFK+CqI4eCCm6g6bdZT+cIODR0icM/WMgoDwGjEShoL2vgS+tSpniOsIoYQ/K5XOWa0Q95HOptq2llSWWigvE5lc9jYDna8DBc2dXetYkCMWb/pZDtqFW6ylpHm5jDtv2krnSZY5OZxCvUawVrG8hZNa0z1jkFqZStyXA38Mo85jIGNaYwqNubt0eazjBSSqDUIaWXPHY9JsVcp5xGLldAAsx3bTe1rudKGmAgOE7bhHTPr5tA8YNCWTQw8d6nKec18r0xWc5fnVshTPSmlk2XBooJkmhvFUo4RYpvqzBTUBHtZVCqyYHXlIMfLbSMd7NmmtG26S11ocMLswmVnyQExdWhSCmuOyeFjuJqOrNnUZAQVnnMb1GUtqCJVt+af3ss3qc1anfdxRQo8HoNQncfnPUQg4D8LQtimxbHdy8EiXmAmbmpuqt8IAOwaAiyixbmUUcrpNAhnSvMwLwnDuCFfpWI+04TibsPM4/gGv5TVwV47rC2+rkghSvWkxlDXxvksQOGgxa+/RlW3waUA9pjhGezYrU4hi5v3kpR6wcI5KNRlvd7KT2ZGtIH28H7+PoRzfD2vo1DMoy2bRSadBnN5TUmZzQZrVa2V/DK4GlS+h+EOgazlrYb702yaWZNGzY7Jfx8cHNj3crk2HOzz/hDM0PjLmt0B0WGQbGDF1ifBH9WMTR6edd1SbzqIdxjDf1N5ba1C4dybqsTW8qu5x7Uq/Be9xlPOCofBlVu+lop5s5d2gGfgL1gLu9qakNXfy2ypg7LeUFhM6me+zpWjDs/03rqHNBdb2ar8WZyW/pYbK6tcqoT55Y1C1jyBBnK5rMEpGwuzmtd9rAzWkH9cFUTjumewnBm0ReXPttZ0V4fquSYA2IKu5pARrM71/JRC0WyDgyJfcE3rh4Mxt801yGcPZEE02Uwrd/wwfLS5apnNOg/OW55zUyUe7MI5rDz/tDlChIasAHZ5fGW8unNIzNYWjkWrqcozn1s5xK7cN/t4NrHw/uL6Fe4rWxdTUtDbnAhOGG5P72sja0NlqOokBwAHsaobox9kVez1tzXDPrcosoE52KZ2NqtzX7toHa1nC5/HbBKxOVEltA+Z5gSZDVnQW3NNc47zGdNq7LDPAmFtYF18zHg+bGiweR5cFAw4Bvv+wy4B3tzFMfN72v/ua73ir2OIJWpAoo5Kmc9xjj+bZvg5ifcf1fJ6FvI+yNDSnakRdapsNS8t3qBekGOB2ba3BTAryC0raTU36N5rNRupS09NWIqF+NPsbzW36Zlv60dC9vDKKdbnHj83Oq4op14NgC1QrPduweBgr28W33yehcaKMCd5jv6c0L0hIG020vZsVE3d1cCzl3198+cOO4CsjfCQlfr02/8U7VlG/50VVSCqQFSBqAJRBaIKRBX4FhWIPkx9i+JFL40qEFUgqkBUgagCUQWiCngFHr3zDw1TBAYLRFfHGfS1zTEpfwinCPQMetr3uGHewP5+BSvL69jc2DbbwFwug4GBHgyP9KGnp6uphCPo2N3dNdDR09NjcI6biNs7W7Zx3N87aIravd1NtHek0dndbsrXnd0yVlf2sLq6g3y+hLa2LIYGezB2ZAC9vW2m8CXs5AYtsQazb23DlBl45RrWVl/YH8LTjvZ29PZ2oq+/C+3taSRTDdsE3dwo4enic+xuF01xm8kk0D/QjoHBXuzvHWD2yTJQz6K9LYux0T4MjXQhmaqY0lZAlSBHNqLt7VkkaT9cjaNUamBxcQUry88NQra1Z9E/0I2hkX4Dvc+WXuDF84JZiFKx2pZL4OjRYYyODaJSLqBcKqCnpxtpWjJWCJlS2N/fQz5fQHd3N7K5NgOQG5t7WJhfxs5O3jbjU5kKurva0NvTY8fo7Myhv7/HMv+oUiUA3trex7Nny+joaENPdx9W1zaxsbGHUilk4yUbGBjowLHjY8ikBLjMyhTc8OamfQrFPLC6uocnM8+ws7tvUHdkpA9Tx4YxNtyDZEYKKLKT2SereLHOjWPm0MYwMJzD8Ggnujs7ZMVZMRNjFPJlrK2tm13ryPCQso1Rxc7ODjo7egxGbmxsYWvrQPbMZpfbwMhYF/r6sgZMU3Hakjawublj15drT6Nap0UkQV8S+YMGNjcO0D+UQ7aNdrcEhMCLtR3s77KxgACzgnSmYb/T3dWOnfUi0uk4evtzoNinWKpZY8L25j76B/qRSjdQbRwEpSmtQgUc+eX2pw4hCRfMitessbXJbBvR3HQ2xZUgrQE1AlRau4ZsVVP4BREowTWVhwYo2HwQrG45z5l9KiWT/rOJG+h8L7edlSJbIMIgkMERHVgqOoEZrgLM125acho00jkbSAqQtcE81aYNKZsouDlPRZjegxvosk6HARNZlwsaKAlVbgGevepWqVLMBShKFTgtQK3RQSuYK8mkSmQvSWsTnj934G0AjxDDMh+l9DIr6mCnbno+wk7+LCj2TGFtGb3K7WTziVSwBDFaF93OmuDTFGQ1WaO7krdaZsOA4HHZQJqaTho8DtXA1ugQmgCCytmBhCl2Q64v62Lq4ZBLyUKWA7zmdRpUIiRp5o1SmSoLdK+T55pareuC5Ha88P4cI4dMZoka1G8MS3a1soEPjVZwKWjZDktNp/pTbedzX3WVZT3/3gTAQedJW2FzRwiK1payMYDkALpNTR5AdNMKN+TJmntASYpsgWuBtsMqWVMthigCr6Wdj4FrwiGiSo2d8m2pcqUFNBWSWv8ccvHa1FQjyMXnGu2/Bd703LTccztfPmc4OfkqIi5Z7rMpplLWvcVnnyISWgDaxoZOHKbUd2t1rcVsXOD58X1pMUx4xXsuFepuFv7hS/UUFCeYtqanqpoLOKftXN3lI7yPABdBmOaEN4rwOSvb+pBnbNmtzIeXQtktnx3M2/oS7Ot1jxOyCdg14XWYd4cbZuzeDdBZ9r9SX7rlseaunlXNTN7geuDrmcN9U/LT0SBciymh7To1l5tzMgBUrmVakpVxr6YRKng1122+MNbBPnMwAz5hNTGrfrNzr1pAhWf68jhqJtD8/xOgGCD94eYUP59m3rplfgdnjNDcw9Pz9Zv3vN1fTYtpzbPm3AtOA9aw0Sgrx7nGTO6ENSwRuAJsXCuibs/CsC7bmpo0AGyOKcTeDTa+VQ2A8zONohU4+Fzbpd6ni4Q03GoY0FdwcKDLCB1EuBabewjt3Zm1zXkmtw/2v1nGuzXzqGGCsRo+D9l8xaYyvtbqXZEduK+N5iQT3C284UfPwqTdx+aCEZxXzInDnWwMYMu2nuNpLgM+J8K6xXuYTgbWdBGesZbF3mzc0jOHtT77g59Fe5bNVSj6S1SBqAJRBaIKRBWIKhBV4M+vQPRh6s+vWfSKqAJRBaIKRBWIKhBVIKrAf1OBx+8KABvg5c5ZyLWkiombXdzk9I1Qs+YMsKBSiWFleRt37y7i+coBqrUk0ikqMgn4ijh+vA2nTp1Eb2+Pqa5WVpaxuraK8fGjmJiYsA267e0tzM8+o44Ek5MnkN8/wNLyUwyN9OHIkTHs7Rfx1ZePMT+7iUYji1x7JuS3ljE61o1z549jZLRHqhSqUs06mTbMSbPW3FrP4+ZnD7Ewu4G2TK9tFuba4zgy3oHTZ4cxOEJVWQIP77/Axx/eRqWURHd3Lzo60zgyTlDbh4X5Z7j15QzacoNoz8bQ2xPDqTPjOD41ZKCX77e7U8CTmXnsHxzg9Jlp9PV12QbixnoRn31yD6sr2+juHrBNzHQWuHBpGu0dCTx4uISZmQM8fbqAwcEunDk9iTNnJu3va2tP8eL5EqZPnsDw0CDqFcPbmJl5jI2tTUxPn8Lg4CgKhRru3JnB++9/jno9he6uPrS3xzAxOYqB/l7MPLqPzs40Ll0+Z+elrEBgYXEJn31+A+MTY5ievoCHD5dw794i5p4s24bs1MlxnDl3FC9dmkBbe8M2+GOEW9zwTqdxUKjg9u15fPrpA+QLceQ6ug1qFEsHGOvL4crFYzj30jHLBlxe3sJ/+S/vYmWpjMHBCeTa65g63Y2zF4fR19NmQl2pfxPY2TrAH//4EXp7+3D16lVlVlZLmJ+fw+lTV5Ev5PGrX/8B83PLyKQ7ze54aKgLL12ewuSxPuTSsqZeXd7D118+wrnzp3FsahjFyroB3EatHTOPNnHz80d4/a8uY+RoJ0rlA2xu7OLLGzN48mgHK8/yBoTGxttx5fo4Tp0+gs8/uI3hoR5cevkkMjkq2Wp4cH8RM4+f4rXXXkP/YBsa2DMgG4/nAkgN9sJhI1l2uIKyBoeZB80cWoOccZSLssCVmluWt4RmhJJUd/KeoXWvwVoCCYOQMcSYAcpjh3vXbJANssiq3aCF5SKnpCo0pbPArBRO2qDnlxTKKbtnSyXayNKePWGb4RWzjBXcdatVLhP8w4YLy6+lRNy+gp1nABaycJYa01WIIQq4CXPtVbaxzhxkAQ+dT9yUfPyZ5cwGhaMDGda1pegLWeRB6SroEpSLBrcFg0ydWS2ZTa7BpYAsqLjnOmhqyrpU2vaaoATTOVIRqDxhQU+Ca41ZvhCUxvIul2VoyEJntjDfiCppS4MNNq48ZrFEBXtQdIbMZBsRjmE4b/6zmZMKAmDZ6fIcCFw5DrQ45ZfXyXKrmxCDM0Qwm2/GucfXUp3stddMcMt5UXnms5uddphfBlUDlOQcdNDGuZXJuNU2IbvmrFSxUpQ6GKKikJTNsqqDpSzBnHKaPT4gqClrtOGVCtXhitmCB4W2bGqZRRysrA1qtjJnvZnC5p6pSaXINWjX0HhlsrQTVz6zQSNTGcvOnxDQFIEEXrRjZ/ZpyGuVOpHvpTllefKmKlXOdehKCA0T/AYhGcFySfdjxQzw7T1MrWuZr4pfYJ1NlR+yYv3ZbGpsOjCYEpa5rgE4GohyZa9s5S2bOE13CjZh0Epb55ZC2tYXzmFBYK1BmnKqCZ0eZHPMJoigIPWc1WDn6znDe9vbioTgWNAdJBzrsCqb3xOIldLSc9F9jhy277ZK2dqmeAo2i7ARhvPwcF4xf0/roJplbA2L69od1rtKVEp5qvAFZ3ke/MwgGKj5pJVL8QNmiV8RANe46fOPgXO6QIRxZ4OM14y/Z809bAIx8bbU2w4iDS42XQ/0HDgMIJvqZ4ttoFNGDAmOcbDC579tboVjm1qVjQhh7fY1nIuO7P11TQ6L2SBTrcawu1PCzlZJjWUxoLe/Az29zMgmUA8QM1bD+vo2yuUYUokssm0Z5Nr5+YrNB3Iw4efA/f0iMpm45ZC7dT8dCDj3lLutz5Y2b1G1qIlEIo14gwrtKna292x82TzY3pFBWzvnaxXLK1XU6mVrYMtmla1N6MzGPn7mqtViaGtjg1fNHEdaNvpSInucBu8TqYJ5X/P5WcX+/r41BHR1ddo8ZIMiM505Tjwm87ILpYPmGu0NGHRF4TPD3TLcFp9j5Cpkf86e+aufRnuW4dNA9H9RBaIKRBWIKhBVIKpAVIG/pALRh6m/pGrRa6IKRBWIKhBVIKpAVIGoAt+owMx7/2AW0K6A04YhrYnFhEyhxu1P2/ykeoMbrCns7ZZw+/Yc5p9soKNtDEeOTKO9vcuUmrt7s4jFlzA5eQQnTpywAy0sLGBtbQXT09M4duyYbbSvr7/Ak0dPEWtkceLESezt7OHps3lMTBxBb38Plpaf4/atBcTQjRPHLqCrN4tKdQ+rK7PY21/DxLE+TJ+aRGcXM1mVl0ewQGvCeqVuyt6vb8xhfzuJyfGzZt+5ujaHfHkZZ8714sz5USSSWdy5vYr7d5YwfvQMjh+bQlt7HOlcBaXyHr7+6jbWVvI4f+Y6YvUDrD2/j+HhDly4NGWbnizXwsIKvvzyNgrFIl5/4zs4enQE5WoJm+sV3P5qDvV6DmfOXMTOziZm5u5h9Eg3Tp87hnI5h/n5Kr784iYmJ4dx7dp5DAy0oVjcxuPHtzH75AFevvwSTk9Po16polgo4ubNG3ix/gLXr7+KickpFAp1fPnlQ9y+PYNzZ1/G2OgEstk62tpTONjfxW9/8wtUKwd49dXLODl9DF3dBJ5VzM0/w82bX+LU2SmcOXMZuzsNrL+o4NOPvzYgdP2Vl3B0ogsdnQQgWwJRNWaBUhUZw8raFn79249RKuVw6fKbGB6bRKVWweLiEzx7fAtDPXG8/YMrGBjqwuLTdfzi55+ir+cMrl39LhqJfWQ7dtHZVzCoTpUkc54T8QwO9kv43e/eQX//AF555RUDHJVKEbduf42LF97Ezu4ufv2bd4BGFq+88ibStKeNF9HXn0JHVwPpZBHVYhn3bj/F73/7KV5/81VcefU0kukDU4s3qh14cG8TH390H6++dQ4nz46iXDlAsVjDi5Uylhfr+Oj9B+jp7cFrb57B6HgD7e1V/O7nf8ToaB9ee/Ml0AW2VG7g80/u4NHDRfz4xz9G70AWtca2bRwDtM4U+BJwbGVMSoUmRSsBA2G65x5zc5kAUpnJUosRqrA+AsDKUeVmucEO21AXoOGYlWtSEVKJx01qbZgL6HAznpuIFUXNAAAgAElEQVTWAmwCqfw7lfGyKBX8cTBcLJYD9Iqb8p33lsEQ0jqzu6QaN0VXcEGuYBlOqGib7xUpHE3tRmBhsJMgQKpCszk2SOGQV7afZvnM9whf2ngntCg3rXL5Ozx/KsH4c278c9Od3+N952o6z+3k+Xh2qzbsCWQItWvIZjIo5PMGlggoTaFIy2DmKNPwOwA+s+au0+o3ZwBb75kw9aXyiJm3msL+gZSZKYMNrIvsTmOWYR5ynXlJhEfBHpvXw/EjIDMIZrmjAlgJy1oWBPPxsVzZZNoAsKsJDQDzF4LtMP/qgI1/F1iqIZ2Rup2W1maJ2mggXygE1a6AsNmzEnAG9XE2RbgsmMR6cJxMQct/Uw0awKyswn3uwux+HZxwrhBaFoslOzaVyVynOQ7xhKyZCdI4D30OOehnjLs3TDh4EdzT+BzOrG6qp3mtBj4F8F3prpp6ti0hVtXGMpNJI5NNGwRi3fL5A3tNrj1rFvXKGmd9BQItcznc396AwGxR2gcLKmtuUhXMeAOeC9cEQikCYDYQEESr+YNZqRnk83lZDgcAzBprnnvMga7FGwuUVy1AaU0CvLYwpjyuq5x1XxVRqZTsGi1GIZZRg4nZ/wqeafroPeyYFsGgxirCb/+ZHTeohtvb2w3s7e3s2GcGjoUdh58TDqlbmxboBtBbWcDeUKZ7SOMltaZsrQksDZ7adctm2ZtjbG6pT80+v3Du2doZsm15HmpUYQOIIK3BuRobbcLvmQJUik5Xq1rDC10PLHtXDTeHAbApqOMxFEtFZHMcn0qzuUaqZAFrzjN/Tyq1eW12r1cqptzmexI82jofbK2lkNa/S8WC7OyZbRy+TzcBE98HQC51NNdSKWybID9YNuu+Vwa4HbNcwfLKC9y9/QSzT1ZQynMexjExOYJrr1zEyGi/KYJ5Xy+vPMWduw/MLSOZyKB/sA9T0+MYGOw0WMtn9urqBmZm5jE2NmCNfZzffIbNzs7aZ8HxiaPo6OiwtZ/zrFgpgMkUCbqmHJSxtLSG+bmnONjfx8TEUZw+cwK9fV3Y29vCL395C4XCPqZOHrPvd3d3WVPS3OwiHj6YRSFfQW9fDy5emsDQSK/VlPPYmpxqdeztHdg91dnZifb2DqH9RgJPnz7DkydP7HwuXDiPrq4u+/fc3Jz9/dSpUxgeGUTF5kkrS9nmU3CtOOwgYM9qe6YrDsCdFSIFcPSfW1EFogpEFYgqEFUgqkBUgW9XgQgAf7v6Ra+OKhBVIKpAVIGoAlEFogpYBR7+4e8bst4LnqrcJnO7SdscDQatDW60V1GvdGJrI465uVXkS9s4c/4IRke7ECdEYp5tLY7tnQLmFp/j+fMNjI9PYGhwBPPzz/DVF/dQKRModdsGaanCDe8aTpwcw5mzU9ja3MPThTUMDg6h1ihibW0ZFy6cweSxYcSS+0xYRL2aQSmfxtLSLh48mMHISA/OnDuCtk5KqJjXys13oFxtYG2lgMePFtHWnsFLl46jqyuHg/06Vpf2MDu7iOGRbkxMjmF+fhUfvHMftWIKXV0p9A3UcXSiF8MjY3jw4BlmZ1eQzjIDOImBvm5cujKN8ck+y05cXtrEra/m0ds9hkwuhZUXT3DqzBgunhrG8moBH330BM839jAw1INScR/dHVlcuXoCYyOdtim99HQXd+/MYezoIC69PIVkum4K1Hd/fxfPnm1iZKwTV64fx9joMD77+D5u3VwyuPvq68fw8vVx2+z86uYL/P7Xj5CIt6Ot+wC9nTEcHR9BZ+8g7t5dwujYEQz05zA3ewu9vWlcunQaxWIc7797A+fPT+L8pWGQV+3tJPHhB7Nms/zmW+fQ019Fo0bbVG1KMxe5Uc9gZTmPD977AqdOTeP6K6cRS2yg3thDKpFDMtaPF1v7+OCDz5GMt+P7P7iOrY0K/u//9A42Noro7E6ju7sdly5N4sKlDnR0UClJhWEKDBh+vlzAz376MZ4u7qBvKGMgvlhIY2Otjv/tf/9b5A9K+E//xzuYn9lDb18OXd0NHDnajuuvnsLkZD+KhQo++fgJFuZruHT1Cr766iZGB7L4/lsnkMvWUao0cO/BC3z8yQL++kcv4fjxbpRKeakRs3U8XTrAz392A1MnpvCdN/rR0Q4cbLXj//yPt7C0tIHxiT5k0hVTLi0t7WBwuA1//4/XMT6RQq3IzMsEanHmTldNpUvdttlUp5k/TDAgdZ0BCKrb+DuuQgt/t3xg39APCi4CRf89s+iEjsk5ZICCqmJTepn5qL1ny042NHU0FX6CyQKlsp11lRyBuwMzBzE1y7bWOTvMFqgwLNLcJHf1mh+P64tvoLtqz20zZfFMECgYK0hDC13Z6XIJKpUJrQJ8YV5k2Izn8QXUagZQHJ7IwUBQj8eWXazstB3yEILauTO1uUboJejKOlq+a1ALu3paam3lVbqdtNdHWd360nsIxLtdtNTWAnbMnnSVsCloqcikRXPIV3dQaqpMguIA0QhD+Xu0VSUMdJUkr90tmw+rCB1+85x4LFc3Ns8ljEna7JFhKleOrYMrV53SbpmAWdEARLWtpgS/Zgd8/LcpFEMTgWUIe+bxoRzaw/NaarkWJOQx+HPCI1PQNi3UqarVGBBu2hzjLwdrZNrZWkNBpQoH1aa6NAU9M1Rp5yvrb/6dED5GwBmgss8pKc6TiFNtSYAbxjRJpXBoMDC1NOF5yJf2uju086YKng8bAnyemJ28WXFL2Wuq3YYgJ+elweU61b56jVmJB0tcs3cPucFuw8/jt1TXPB6bZxKgdbHf87wvUulWBrArV13pSlBrqlXedwbAM6biJ+AypWatLnt6KqtD/qqgF6G/8tl5TL5Ox1Szi69bgssCq94wYACyxHx6NhEIpGt5kwV6y1JbTgGqM+cx7Ym15jGXXOehY/D9CNPt/g4NHA5Cv3kOdt9xDGs1u9e1XrlVv8Az31NrS9WaATzz2e9PAWpdv88RV9lKnSu1baMmxwNlustFRaCeal69p9vzKxPa88lbAJ4Z2ISKdp+FvGEfR/+eA0cqyRnvkGAjCtfTYAfP5wZjMar1GOaeruKTDxfR0zGC739vGm1tB0ikK+x2weYu8M7v7+Ppk2X87b/5HsZGE3i2u433/nAbb1x5E0eONZDsBBYX8nj3N/cw2NOP7//wLHaLBfz6tx9hemIIr7w2hUQ2hoNCHB99cAubayW89ebLGBwhFKdSnmsO51UNaxsNfPb+Aob7+/Hyq/1IdDYw+2gXN/54D5cunML2QR4vXzqJbEfczqtcLePqtUtYW3uBO18v4Pp3TuP4iQHcufUQd7+axetvXsLYRBZIVlAsx3Dn1g4+ePcRervb8Tc/OY2hwYQZficyaVTRg9t3VnHri4d4+eIxnD7dh2x7Dp/fWMDDe8t467XzGB1JoZ5mU2GY17SOPgTZrVHGEgI0v90K3sY4OC4c/+7/E+1ZRv+dFVUgqkBUgagCUQWiCkQV+BYViD5MfYviRS+NKhBVIKpAVIGoAlEFogp4BR6/+48BAEu5YsjqEAAWUFJyIXPiyqUstrcaeLq4hmJpB+fOH8PIcK9tqnOLrVGrYosA+Nkm1ta2MDFxDAMDfaYIuX3rATo7hjEyTAvoGvL5TeRLG2bjfPLkcWxtHlgW78DAIKq1PNY3VnDuPGHrIOKJfVM2xtCGUjGFpwsv8OjhDI4cHcLZs5PItZNiB2BRb6BUK+L56j4ePVhAZ2c7Ll2eRkdnDvt7FSwtbmJh7qlB16Pj43jwaAVffzGLIyOTGD/aj/aOCrq6c6jVMrhx4xEePVq0nNeJiT6cmBrA+MSAqVi2Nvfx9a3HWH+xj5NTp00x8mjmLsbHx/D2G1NYfLqFP/z+Ie7dX0Us0cCZM0fx1ncJHbuQStVQzJcxP/sCjx4sYeL4EVx6edosD2cebuKrL2fR1t6JeqOAtraM5Sk/ejCLzo4R1Gp5jIxlcPWVE6g1Krj56RJufbGOE1PTGB4voy1dRVdnP/J54MbNe5g+PYaTJ8cwNzOP+Sfr6O7pRrYti4ePHuA718/hwkujqNbL2Nyo4+MPn5gC6LU3zqCto4halXCCG9AVJLghWsli+dkB/vjBFzh39gyuvzqNRHIbteoeksghEevHyot9/O7dz9CR68ePfvQaVlY38U//72/Q2dWH6TOTaM9lMHF0AP2DtMqk3bLURJxBC3N7+Ndf3EAD7Th1YQSJbBG72zXMzezif/lf38KLtX385//4B2RSvZg6OYp4ooC+/jSOT/Wjv7cLS0+38c///CFOTL2ES68cwwfvfIat1W387d9exfHJfuzmd3D3wTN89eUKfvSDSzh6pLOZaV2LlfF08QC/+JebuHD+Jbzx3aNIJSvYWGvg//rPn6KYb+DEiRHLf6b6aH7+Obp7U/j3//AaRkbjyO+UgFgK1RhVqMzXVHak8hi5WSzQaZvHbil66HumYksklelpP5c1O79PIONAxeAQGViwiSb4NOtYs59lznG1pTwNzR18f4JWKUZlfSuVnWxrfXP7MOQ0iMdj0nba1E0ty2hTLtJuPcBjXpeDMN8At+OHfE9CFVOQNjMhCY0cIqWbSt4/yW4N2bAGVORk2lQhOuhySC0gRgcAKowJTVR7s8q27M5gu00LZLOqJWRSNrFDG9vMjyWbiktb+8IYuOLLIGWwdHXg7ePs+ZF+/U0gHpR5imtWJmwyzcxeWdrauQelIsdSrTi0fk0YYLe6MUuYdtxUfQbYTMDl4+Z5t4cVnK6OJlB3GOkgOJsOeboN5bby/aROFeQ3ZTpVk4SKoXZS5moMZVOuxgHPg+b88wzYphLxkBLZAbAsf2V9bBbcQXHqTUien9xsjIhLpelgVHbkguuyG2bmeh3ZdCYoSDVGhO6SRSu31bI/eQ9QYclmAosxlqUvz8cU0bxfqNytykpbWa66l3ndvF7OZf8SbFTTkUF7nluZKnbZN/uctTlhanv2mkgJ7w0VZtNt806AWXbmAknWKBBsxpmxbUDYmgyoQmVDTsNs2aVQV1NBU/lrLuQh39izl4OzgNWfTSjMjQ0KUjtGAK08UcsMD7nTPkZmi20AU/DeIKydk+cfBygb7hOfTw62ZdPrtuScP2oskW0u55VZCtjfNacFQW0sYrK21/rJ61JTjFlgG/z90zXI55M3KnCstrbo0pBGe0eH1VHuB7oOHbflgmANKUS2lp0eGiBA9b/cFNiEQNcG1oPrayK4H5gDArOdmfFu1yBobPcJ3ZvDvKNiXPOD92CrQYTvK5geXCC4lpnCVOu2HTM0/Nj8CxnTnLuc36lkHPVq2cY1ncyYs0apAtx9MIuvP1nED777PRwl0M2UUY8DpWoNNSTx+P4+PnrvPq5evoSLL/fh8cIcvr45h9eufgdHT9RQyxRQKGbx+UfPsLVWwNs/vIz9ch6//NeP0I4+TBzvQTIH5AsNzM4so6u9G9//q/MYGNm3bOFGNRvqC8wu7OLmxwt46exJnL/cgURHA48f7uLT9+/h0sWzqMTr2NtPoVbP4/H9Zzh9dhTnX5rA8vIaPvtkAX2DQ6ZInnu8iI5kFq+9MYWBUaAaK2Pl+R7efecx5mb2MTo4hB//+CxGhmJIxks2V+uJdsw82cZXn83g0oXjOHWm23KJb3yxhGezu3jzO6cxNJJALal7j3882sDvA60Nrean5vM0NP1wTp2KLKCj/9CKKhBVIKpAVIGoAlEFogp8qwpEAPhblS96cVSBqAJRBaIKRBWIKhBVQBV49M4/NFzBYBugIavTwYKgiACwVBxpA3LLyxtYX1/DkaO9OHlyBB1t2pytFOrY2Kzi0ZMXOCjs4/TpaXR0tGNhYRGrq89x4sQUJibG7Vjr688xNzdrNoqTk0exs13E4sIqhocJ2WpmBz0w2IszZ46jp49Zh7RbTZq18/zsKtZWXuDM6SmcODGGRJKbuczCI5hK2obn+osDPLj3GB2dWVx+mRbVWWxu7OPh/UW8eL6NM2enMTQ8gJm5BTu3ly6cxsSxAaTTBC4NrD+v4OuvnmDvoISr1y5idLQN8XhemcPVOJ4u7OCD929hbW0X2VzOAEA+X8Lo6CT+5//pHJaWt/HRR4vYWG+gu6cT8fg+rl47hqnpXsQaVZSKVdsofXR/BeOTY7j08mlTMz24t4b5+RWcu3gWheIebnx+F8X8gcHu8+fOY3XlBQ7yz/Hq62fQ3pnCVzeX7VxefeMShseLyKWBSj6Dp3MH+OKL+5g80YlLLx1HIpbDk4cFfPr5XcwuLiKVauCH338JV69Pggxqe7uBTz+ZMdvPN7573tS1hCjkKIRBppJNZrC9WTH1MNVY33ntHIZGaTFZQirehlq5G/cfruN373yMM6dP4M23LmJp6Tl+/ev3cenqBbz6xilUSmXEa4SVNVTK+ZA6SuCQw/qLGn7/uy9w5OgkXn3zJBLZvKmVb3z6BK+9cgR7O3H89J/ew7lzp/DKa9OIx6n+4gZtFbVSFp989BT/9WcfYmB4AN0DcWys7WP7+R5+/OMr+MFfn0Y9VsKdu8/w0R9n8W9/cgUT411BoUV9UBXLywX8yz9/glPTZ/HmW9NIJZjlXMYvf3UDY2PDeO31s0hnmZ2YxOefzuDJ3Dz+7t+9hYGBGMr5EhKJFCp1gmABEsK+lr2plKItpRwBjBSPBlVCJm8mTZvesikDCUT4fQJQ5Y8K0PE+dQWf526aHTRBk6kbBRcNYAa1nlRoynh1i1ragxIAl2gBS6UrgVpoAHF4ayrUYHfbbA7h6wLgcgWcw0VXkZo6L1jIu1q2BWwP57wKGulnblcsG1Sej0MfB+AOQB3e+b/5u4QzrpQkGFHGsmruoMbgMRV8DcEyjhF/j1v6lTLBotY6QS5XeHmWskg0z9fBkitCXfXq1+LnRatnvqerBy2DNS37Zdp7mw2ugXsBTSpvCd1Ndd3QePh67NbDrD3r5ZCZ52QQ6hCw85r7GPj58P+pPFZjgiy6ef2y32YeraBc01qX5x4sv6n+ZCyAg3HOC4fvnJ9Vy1ZtKVH5dz9nnaOAK49vFuBBxem1JMB01TR/l7C1XCoYIOSXcXLamjObONSQyuNqiTbyalbynG3Lrw/Q3eAsRzhJCEe3CrUH8HcECpW9zXvIbIw9h5dQMeT5+jj4WBxW1Qr+Mo+WStWGvYeri/26XTHfmn9yVqgbBJXq1wGT30MG2C3aNzSChPuebybra6ly+VM2CbTu3Yq9jpblfkxX/9p516B7Oti/W7NJuAiuB1QC8xu6D4xat44dGiqaCnjCSULkkJetJpNWowSv31TQ6XRYDwRdeZ8po5pZxmwCUb42m0C8UUSqaK0j1gzBe8RgrJpqTNXbYMa0FMC+tjr8daDuykxaAvMOzuUYtVC0YxEkmz19WCd83LhGpuKCzJbFy6xkRk14Hm+Yz950UbZ7QSp1vgmVuHpfru8Vzeu66uiA319rrg5xz0BX7IZZ2AcVNV9LAGxjGSyobRyNessmnqCaMQxxqmxpucxbnIS3kUKhDDyaeYqvP36MH731JkangES2gaK5BKg56MVyEr/55dfWtHfx2iBW17dw86OHuHrxZUxfyKGRLaJcy+LurVXc/2oO3/vhVSCTxM9+9keUNrIYGk2jrZv20Qkszj9Hb2cvfvDD8xgaPUAsTkvsDtTrMVRqZSyvHuCLj2dx5eI5nJjOIdWVwtKzAj74wxeYmppEprcDP/+XW6hXS4hVknjzzWlcf/UENre38PvfP8Di8jZqSOBgL4/LU1N463vHMHAkjrX1bdz86gn2DxLIH8TAR/GP/uoyRodiyKZLqDWAfIWfLQ/w+UePcPHMFC69PIx6rIwvvljF7KNtvHLtOCYmMyhDbgNsaiEA9nntc4ljrHmmlh1X5fuzYertf4r2LKP/0IoqEFUgqkBUgagCUQWiCnyLCkQfpr5F8aKXRhWIKhBVIKpAVIGoAlEFvAIP//DfNxys2Ma2th5tE903rm3X3RRL3LBPYX+vihdre1hYWEYsXsHxE4MYHOpAOpXF1joh7hZW17YwdrQb5y6cRKVcx9PFF1hbW8PJU0cxdqTPNm831vcw83gJ6VQGE5NHsL1FBfAqjh49go7ONObn5yzHbXJyApPHh5HKxlHIl/Dk8TMsLqygu6sb169dQl9f1pQijQYhFjeXmaeYxMZ6EffuPkI2k8aFl04inY5jZmYWTx4vYHBgEJevXAQtRAnxCKIvXJjG5LEhJBJUUsWwu13Fg4fztsF85ep59PWmzWaaG4I7W0U8uLeKB/dXcOz4NIZHB2wjfmvrACvLO/jv/v0JPH++ixufLyKV7MPkMVpN30U2V8FLlycxOjSIg4MCFuZXMfNgDWNHh3H+4kkDcV9+MWsKtCvXLmA/v4cP37+L58/X8Pb3ruL48aNYWtzF7JP7uHztGPoGcrjz9Rrm5p/j+qsXMDhWRzZZQ6OSw9JiAbe+msHEZAeuXj2JbCaHYr4Tj59s4Ne//xhb29v4t399EVeujiMWb2Bnp47PPn6IZDqG116/iLZ2Wm5XDT5WKtxNZpYl8xsbBsa/vHkfE5OjuHTlGAaHc2jUElha2MOnnz7C3sEe/vpvrmLiWCeePt3Er3/1CS5cPoWXr4+akjyFHOL1NlPCUV3MDfJ4Io0XaxV88P6XOHJkDNdeP45cexkHBzXc+nIer1w+ie1N4Je/+AgTE6P4/g9fRiJRRbVWQCJWw/Nl4Jf/egeFShInT4+Crqv5vTJWnm0iXq/ghz85iaGxLnzxxRxufrqIH//NNZw43odquWBgiBbXKyu7+OlP38Op6VN4+3sXEI8Vsb5WwL/+5mscPz6I17/LnfMdVCtpfPzhPB4/WsLf/d1fo68PSCWUb1sJ+b8CNJIgsoay2ZUdsW0WxwgR47JvDdmthGtSL0qd6tCEsJ2whHCBik5CGlOwhe1nqRuZJZpEuajsVYMKMYJaqSSp0jPYSNVfsGwlIXNlpQM3B1FS7Qk08vxdkXm4OcTXCN8cP6xI9VxRHt83x10JyNdR/eegxjfNdV467xY0dbtqgVQDmCE/9/DrzRbWgK3AJuERv8qEg4eUyoLBVaTSwdvA+I4yzglSKhXZfrrSU6o7WeY6THOYylr5tblKlOfkgNbPVUBHoIDnR/t4g/mEq4RaAbpTyW020GlZMCdC9qrln9brNvYO5h2aOnB2wK/3CHnGhzJw+XrLMOa5kIQEaOm5vrTaJay13NSgMLVcV/5PsD/1vGW/5sNw2WAJxzTAEAekUndK9ckvbxjQXNH8488I6/z3HLbaNYZ7wpSwhH/BAthhtwN4t3UOWlwDt8yQ5XsIFCovmypXAjJ+UcFpKlrLuJealdeeZp50pWQglM8P+13C7wCMfW44YHTVNgGcvVewAjewH+754AZuYJCKT6+FQduGoGnzfgvKXd4LBI82Z4IC2ecer5/jRXDP+9MtpN3amOuL5WKHfF+fE5ZRWhVU5Xkw75q1KhVLNs6tHPHWGsL6WMZpcB7gVPYMaZu6dn5SpPt9wPPz++DwWmYNECmqo6Xu9UxlqcupfuX9fziWQkrzBLOSQ5661TjkUQtUs1lJTRk+7/x+83rJEl1wn3W2zOUUs7DlHuBri3824hSpVbQOcwxyzEKvq7mBjRAttTbnbhWlKrN9c9YIkCQ4NrV0LTgvUDnMvN2kqbT53HNVsc8DUwSH3GgpvTl+6T9ZO1kfNmzwfPw6+V6mgCaIryvjPW5SYy7acSTjOZRrCSw+e4H3fvcVLp47i5dfGUI6V0OtITtr1u/h3W3c+HgO586exanzXVjbPsBH797B9UtXcfpiJ9KdMWzyM8KHD7G5uo7v/egS8pUqfve7WzgxfA6Xr0+grYvPmpxFRCzNrePtty9gaKRon6liyFmDSKFaxPZuAu//9itcPH0al66MItERw9paEX/49ac4On4Um/kCzp6+gGwmhY/e+xrV2gZee/MsVlZWcPf2C5y9eBEjR4atwW/h3iJ+8KMzGB7P4vadJdy+v4or176D3d19PJtfxg/fuobhQToEFCwCohyrYXZuHV/dWMDF09M4d6Ef9Tg/d61i5uEWrl85ZgCYUQ58nqj/QfXmeDafAw1Zl+vZp/v+8Lp79kc/j/Yso//UiioQVSCqQFSBqAJRBaIKfIsKRB+mvkXxopdGFYgqEFUgqkBUgagCUQW8AgTAgkIhY9NsFGVJ6Ll1BMCmLgub6eUKkD+gDfQmFhfXUK5WkUnTljCFwkEZ1UoZR8f7cPrcCHr72sw6l9bDtF88PjWMIxN9loW6/ryAuSerpsYZOzKEzY1tvHixiSNHRzEw2I2tjV08mVnC5sYeEqkYYoQjpRLKpSLGj47gwsVpA8+JRAn1Om13tZkci6XM/vj58wK+vPEQ6y/20NPTjWq1RByEkdE+nLtwAgODbSgUarh3exl37zxBJp1DV2cObR0JDA33oLu7A0sry7ZZe/bsNHp6cqY2ZWYiz+nB/QVks104f/E0+gZzqFSLtun46OEijk0MgW63D++voL29EydPTWBlZRFPF+cxdqQHZ85MIRlPYXlpA/fvPMXokUH7nb29Pdy9s4BMLomr186hXC3i0f11bGxs4PKV0+jp6cDi7CZm52YwNT2IwZF23L+zhps3FpBJd6K7L4GezhiGBvvt3zMPn2J8fAAvXz6BXBs5Qwr7hQYePNrCg/vPcOF0F86cG7Ts5J3dGm58/hjxRB3Xrp9FZwctaJXzWq/pTyLZQK0Rw8Z6CbdvLWJubsXGpqu7HYVCCdtbBXR3tePKtRM4fbYb6UwZs4938Mf3H+PipUu48PKgVNRUSMXaUY1VUWuUbQO1Vo1he72Kzz69g8nxcQPLyXQZuzsFPLi7iHPnj+NgD/jpP/0RxWLD4HM6XUN3bwwnTw5hbamE+4+XcPU7L2Fiqs1yNavlOJ7NbeOzjx7j7MUBXLx8EmJggDYAACAASURBVLNPVvCLn3+GocEujAx1or+vHWfPnTSl+NLKOn71q/dw4sQxvP7GGWQyNQHgXzzCsePDuPrKUSSzeZSKMXz1xTJmZp7jJz/5NxgaYubsFjERKsZ2VDnP1CX8lS2xlLyECgSyzOkkALZN5aDoJDRycMLfF5gg4JA61lSpQf1lSkpaptbryOSysrqthZzKoApt5k+auldZu/weFZTVqufjCooQavAPf0+QS3DKN7193SBYImBpqt9CTqpDF4cTDswOw0q3SHZ/XgNShzJtBX9aSlu+52Ho7DDXN9ub0NCgXsirTgo+6fxkVy2Ipw18s8ROqZ4Ec3bMqkCgW1O3LHwFgP0cDwNtV8365r9AnSx6DVAGkC9bX8FAqiWldKyb6pK23369/L1CoSirYioHqzWzDnYgymvg7xyGgPw7x8wUiylZO7fmjSCUrl2w2sCTeSMHYEFFrSukQ9YvrYetgcHUi8FyOAAQzeGWnbmPLZtXmDfK9+N5uF21zx0HwLoWnZM3FXDu05pXtfdxkUU41wq7XoLQZj5uK+Pa5hPVvMEqmKpVNqoQCDqQ5bjniyW0dbRb1m2aak7LZiYk07wgXCcAtjHj+VidCR5b9bccb1M4K8NW91ZQd7NJ6lCjgcF9a54Kv1OX/bep+uk3EKC43zN6Bus1ZhPO+UvFaWiI0Bi1sna/CVjZ4OM2yAYqEwJWbg/uzQu2tlTVzECQKHU/mzyCktYsv5kFLFW5W5zbveP3vPUIEN4HhbrNITVueEOCz0OuI37PStnbssenylVffu/S+lh/NG+kzhYsTSDBJo2Qsdpa16hoDirhMEc9/9o/1/CcVG8BYLdhdvDL6zjcwKHXx5CMyYY6njRtedM5wcYiWNhrDY6hZtfFNTXcs831V+sNX8Pr9fvR5na4V3Uf8HfcNYE/4xpG+K31hwfJF/I2Zn6+Bh/LbNLic5lnULfM7FijJlje4LMig2o9ie39En7129vY2S3h+2+dxpnpEcRiNVQaDSyvbePDD+6jVorhe6+/jOHhGh6vbeCjDx7h1cvXcf5yPw7KB3j8eBNffjKDY+MDuPbaKA5KNfz2N7dx8sgxXLo6hrZeujDEcOOzR3j6ZAdvv3kdg0O8L/hcqaMea6ASb2B3P4cbf3yMXCKJ1948hWRnA/fvz+Pe7UWcPnUJC6sb+MnbJ9HRk8GHH8zg4cx9vHztPJaXVrG+WsJbb1/C6EgHlp9t4oN3HmPqzCC6+1P45JMZLD4tYmhkAvsHeRT29nD5wlG8cm0cfb1x1GO0dq7iyfxzfPHZE5w+fgLnzg8glYvjxs1FzD7awivXpnDsWA7xlGn5g619a/uxae0f/OW1rocGyTCm/J0IAEf/nRVVIKpAVIGoAlEFogpEFfh2FYgA8LerX/TqqAJRBaIKRBWIKhBVIKqAVeDB7//eLKD9SyaatjVve7K2P8lNa9vMljIHMUKSOA7261h7XsHSs328eHGAciWPrp4MJsZ7cWKyz2yb6/UyisUaNtYL2NvNY2ioC30DHbapubdbwcaLfVMpdXUTxhbtT09vJ7q7c2Zd+Hw1j6WnG3j+/Dl2D4roaM9hdKwXJ6dHMTBENRsthEvBQjeJGDIGIaooY2urhPmZdQPVqXgG2VzawPTk8QFk2yuo1nZQKSXwfLmB+dnnyB+U7PpybTGMHunGwGAXSuUSyuUahodG0ZbjJmzVVDW7O3msrW1icHAEPX0dyORYJtllrq5sIpshAKLldAHZXMxAdblUxsrSBmKxqkHoTDqDna2CZQj39nWhpzeHvYN9PF/dRa4tgyPj/WY3fbAXQ6lUsd+JEdTu7GJnew+dnW3ItsWxtrKPJ4/3USqk0YjvI5MqY3JyEEPDfaaq7urMYHi4A9kst7DrKFUqyJey2N0GMokSuns4pDGUigk8e7Zt1zgxMYh0ijCNuZBU7xBQVhBL0o+UdtwJ7O0DKysHmHmyio31HbOwPDoxjAvnxzE2nEU8eYB6pYKtTWD2yTaGRoYxPJZDPFEkcUEilkYlVkY9JpUxGkmU87TWXkFvTy9GR3uRSFRQLlSx/mIH3cODyOcbuP31Ap4+fW7nxlzMoeE2nD47iHKRsCuOiROj6OwCGtWUQeDiQQWPHz1FPF3A1PQINjf38eH7c9je3EVHexpHxvpw+dJ59PR2YGt7H3fuPURfHzOGR5BN17G7c4Dbt59hYKAbE5P9SGcbKFdimJ3dsJzrl146h8HBJNDYDYCPwEPwUeBBEI4gxNR1pvYljCAbkrrVAEcsZtCJUNEBqqvElJ0pKGoAp1LFzu6uwYDu7m6DOFSNVqkyrsp+tpVVKphiQK5RtyYKwkX+m6o0wgVZofLfhPGyIJXalCBBOa2uPCWc4T3LL4eiDpo855U/5zELhULTtvqbyrxMJttURcsSloBE9tS8Rp2HtJXfhCZ+fXwPU0AGda0BX1rCJhIGuB2aEcwQAnPdkRU01zdXc8k2XgptQUdT54amGN41DpsJsPh31tZVz65EtXE0a2GukYKCVPH6mDUBbMjO5ffjwUrar9/U1wSGVCmazTPtigmnQ+ZtUPb6MR0iuTpVysoWMPc5yN9Tdq/AJ+dIU+Fs67zsdf36eSGEmWlaL4dcZYePDh59TjhUJjgltOI18/0coNNq13+H7y2FaVVzw6x1Nec7OrsMNuv89QyyOVOD5WJzfpoy1+BcsEIP+cT2mDK4HyyTFZxtWcGmBI/FUSpXkM7kDHqlOAYhn5oQeHtrx+bb4PCwVL7BtpjPPVeU8xocavs84HlYM4cBbAJbz6GVpbs1JBGqG9jlsqd72LNuzc6a8DXMA9UtFTKfU0imuPZzfgu68734bx9jb0aQMpVrkOau18Hve78/mlbswU2AimhX00qBy3U5BtrQG4g1tanyiTmufGYVw/2WtLmh3Fm5Cug+8XPz+dGyfnZbfI2xLO3ZdKJ/uwW0PaWaanuen+4lvpfcEtQgwrmusVJzjcB5y2L/cJOEmloEXCsG8OVK4M0gvs44kPXMXjZp2XsS7zbkMGDu5SGLmEsyx9eOW9dc4/nWKgLouk85R4IyPLge+Pz9Uwv3kPtsjUBaA3me5irBdYdzNjTGOARXY57y4K0RxJTSVCDzfq5Y5jA/rzTi/GyQxaOFXfzhvS9Q2tvD6RNT6O/tR6FQxuPZeZSKNbxy7RwunBtEW3sR8+vAL/75c/Rm+zAy1o7t/TxWV7fQ192FN149gyOTSTxf38cffn8H48PDuPjyKLKdXLuSuHnjvgHgN157BWNH+DysoFIroJFooMJmnEQXHt5Zwq3P72F4aAA9o3148Og+2jJtuHL5OpbWt5Epxy3i4v79RdRQxNVXLmB3e8dyiekQMjkxhpXlFSzOvcD5y5OIpwp4trKBza0KyuUsXjzPY293E5dfGsGVS5OIo4yu3k7k+jJYePYCX34+g6nxCZy7MGKuJ1/eeoYnD5/j8sUJTE11I5nmZx1ZQPOzhiuAzZadzwgPGA+uDv5883kWZQBr/kdfUQWiCkQViCoQVSCqQFSBv7QCEQD+SysXvS6qQFSBqAJRBaIKRBWIKnCoAo/f/UeR3pDfR9hgaioqwCRsMZWaRXHSLrDBTcm0uULzd6q1GMrlBMol5h9Wkck20NGWQS5NQFREuVK0g5RLyjnkhjajQ6msMNVOJW4KuESCm7faWKVQkpm+VJxWyxnUKrRDLaFULSLXlkJbLo1kkptyhGJS/konlEI8nhIArlNhSStnmAW1wYM0wQ2BAzdYS6jVK0A9iXotY5ukrj6LJ7hBLJBAlWKjxvPL2vvx/KtlM8K0KrIGVHFa6B+kuqESjr+RSlCRlUE8QaBXQKMeR73K2tG6t6gN6UZGytoUjyXwV6vK0hExwiNm+qXRgCAd4UUDJQPdiTgBeB3lSh2lIjfsU0ikikiZtXAFsQRVXdywJuSrIW50Iol6rIJqnRvGWR4VsXjeNvFr1TTKFV5rHckUc45LyiwMm9hmB83r5o5zwgJjUa2lzA65XOZ8qSLTVmMsIJK2CV6hwbCda56hzHHm/HLztGYq1Xg9iQr4fSmy6lWYHThVj8mgrrO6moqzhlRnDwqFBqrMzIxXgTrVVKwVTGlcq5WRSsjSk++BsFHLeVYq1ZHOpFGPHZjytlSgcjyHRp2vobWu1H6IpUwVbjawKaoz+f5U9QruSZ2bInJAuQpTFeayaaRTNcRRlIKrxpoSVCjrVKp0QRkBOUFcQpNSqWDzyMAcFXkBKLU2+JVTSkX+YaUgb8CDfN6gQHtHhzUq0ALaNqe54R8sZAmvBCg9B7cFnLUMSGnosMRVqmZDHBS0yueUDau9Ilgi8+8OBTlvHS4R+DlIcVDmgOuwJawU0a1822bOa4A4DmXMgvhQfqznixIyO9jk97a2ttDe3m7gmtbubnMtcM5VzbxqpaY2yEp1pMCwrkUASefuIFjqZ39/Xzr9fR0IusK3VtE9bCrvGu9NAWOB6rLBT1OyhmuqlYPtcQCmfC8DZhxHqv5oqRsLkDEoeHnuPjYO3m0tCufOsfN6+8/5/3QX6O1lU0XCmjp8/AgBud7w+nWhytjlH4LAGtX5wW7Xlb8O6PleLdhLxVzMzt3nikM2V4H679t1mb14NdSbFKultHUVqatiCYB5v7TspAXwXPHqAFh1ZbNCWRp8swTn+MZQZmMEbYSTZMNlA95suOBBqpWQVRyUopxblnfMxoqgmvb7z+8RezpwbAK0rtSZ3cxMb84xNQOxprxOc1Gg6pbLZrC9diUwa/DNOcY1i3MokXS1tNTDdh8HhTXfV0BdjQ42TUM2t9U/FlS+AQ7yfJt5zIRa1qcgJfphK+80reSbNvRSO/P+J0wnDLW1hs0BGWX6CnyFJpZDCmhfV7yxw5XIzOl25TQ/E8gdQfeElL9yOdAcl3W+GktkrewKcc/RLZb4bKVdcjasTzqXw3DV11NrADGFsfKDgwC39fnn0FjbulnxLHI1lrCm3kQhS34fpyR4HgTa5qRQqlgWtK6Z7+VuCXpf/zJobc+Jlmrfb0Kdv8g4XRu41tPi35s6bM7Yc4rPWKnGeQvrY5t5xiNm61zClK9VfpZJtuHp0hZuffkE809WpRBu1DA61IvTp6YwMTmIjs4aYqkSXhyk8P+x9y5PtqTXdd933qeqbr/RQJMAAQpAN0DKlMQITxyhcBAiB545ZIq05X/PAw9tSXQ4wmG+JI8tOIK28KYIoMEGutGve+vWeR/Hb629MvN2c3K7p18hOqpu1Tl5Mnd+j8T+7bX2X/+f/0/71U8pWpu1F1/+YvvSl19ob735SvuN1+/aZntp73+0b9/97k/aK7cvta9/60ttc7egXKb94Ps/bu/9Yte+/dab7fXXt36euDzIkv06X7Xrdt52T87te9/9aftPf/N2e3y4tNdev2v/5e+/2b721d9o98d9+5//p/8ggP3qK4/a7/zu19o/+voX5bLy3f/44/bjH33YHvandnt3bW9+/bfb7/7OV9rtI8rb6H1NjF5qP/zhL9uvfvmL9u1vf6FtlrP2s7/9RXvhpZv2pa9+sb3/0X37wX/6WfvqG7/Z3nzrS+0yv7Qf/u277e9//mH7xle/0L78m4/aYs0+XvsFz8S1L2WdxZ4/v8t+keIhft8VwP3/avUI9Aj0CPQI9Aj0CPQIfL4IdAD8+eLX390j0CPQI9Aj0CPQI9AjoAj88K/+taQ1tl0E7/kxy6pE019gAf3pAKPAvHZFwUUG9dDanKQ3MBewV9a1p3mbXenLi9Ws+9WdjiRDVwXFSFyWnWID4JFcO7VZi3Ly0M4oe5XMvG3Lxa2UsJcZieNK3l5mOgdbutLrESVS9ZOUmo+rICMOzMTWExCDktkJ2OsJy17bKq7WwtEGwhO1IarA5XLdLmfQ0UoqII7Hz1KGnPftdD4IEKBm5VXzBdd5aYcz4G7e2nnTFgsSxw86p8XsVnE5X3ZtteF614Kh9OA9CpaTuEV1hMUusOAk2Km+pPScWwIifR+IjRLH84sSq/T/u173bdVQIV3b6eq+uoBlKd72l7aa37XF+qIk/my+FiBfrE5tuUJdhgXrWmDsdHqwPe2cc7RC8HgsQLZo6q87E7Q31DBIO7ZLe2iXE0ll5MaL1ogBvXGB24wTwA89C6/zNjvP1Ddxtd4qViS5Oe58RgwBosBYEt+Xtr0B6kNulu0637fr/N59Is/btpjftevlqJguseokqX0GijyV2przO1+WbbN5Uf9+cv9hW65u2mJJT8dTW1NMcEFZxxjZkLZv8LH1gp6T3JcHAUVZIdMykbEgGkzf3bmsQC9HkLDta0/NkDVKoc16W+DqLPViAJ4hxUnjR0BNNr6O6aCYZIwfD4IW6ScstW5BW6suUbWhTuMMCkqhSjymB7BtTKOkixJVkOu412enT2iUvfk39xUAzDkF7FoBasAdlV8gZxS303kUhexUQTkmzr3eGHxaNcxXVI6sQX6tbYW51vQTDVCK+pV4D3GTKtDKPNtt0xOTcYqttRV5h8NOQEzqwVL0CQzLxtbvlz01hQHFRqP4jKIwPVY5FyDn/uFe50DMeMvhaEgXWCmLYMF89/0FQsqaFhhV/VU5JhAVIKpCiFJfT1XQxCjgNSrojDf+FiAdAJ94C7KroMdQWWNNkMrYSDCPsUsvZooIZGl7EATmvbmXgaBRfPtvzJurCmDcW9WW4mMxAvaw7AlemkcQatXwYuVChIwd3ostNCpkQ0PfkyjmgYfpTc01oehdrxcCaufTQdcIbAeM2YkZBSXW5vN2PDzY2aIU0ZsVyuJjw0ZdsHA+13jXfSk4l/hHDZ5HCBVBEDNsd9fez5izfp/jChDkXrMWpDe1rNtPB+0liSvHFFRtBtzsL6zlQGyNTfXs9j56OrNfea3kIBQ88XdDckCY9/FcI+cdKHtSwcjYv9TXYqePFBdYsew1ROtCWXM/fWDtZS8i1owRWjO4d3nmB0cLrE9xCX+3u4HVvu4BHivp9EsnJragd5xdFJbCGRUO6RzZr44eL9gKH2lDsRnO3XPYa3DcF/yzrcRtLe3PMOBu7r1d62riRqwNsGvvn1P35DWJeF+ufuZg7LOeeA5ZAUws6eHr4gnH0mPX93I6X6dQ2GDa94Exqd7a2mfdliNrnPp0a92gKIBiOJ4/mN+4dvCMgHsA54v18bzdo5yXGH7ZLscX2tPHi7Z7eGjr5bnd3lzbzaaexSg6W5/babltH3+wb5cH+nAv2vruxba6u2/zxbttjl0+82+xah/dH9rqtGjbu0278llt3u6fPm6nh6UUvRSjca7zxcEOCddF2y+ets1q3Y5P1+2Ddxdtd1m120etPbo5tM1i125eumnf+9GhHR/m7aUX5u2Vl2/bpT1t6w3ry7x98P5t++DD+3b7wkN75YW7drPFlYLxf2qH074tVy+083nbdrv7tlw/tMth2fZPsLQ/te1L23aeLdqH7923u81GzijX+bU9HBft4eHUXlhTvHdsDTcF9lYVOWSujOs51vyBwR7TdT/Khvzbf/Rve86y//+sHoEegR6BHoEegR6BHoHPEYH+MPU5gtff2iPQI9Aj0CPQI9Aj0COQCACArWwyvEIxIvdnJeycbJcNJD/PsTUEvM7a/Ao0sRciKkqgoZSO1xV6xnaWUpXkP8lPEosAUgAVSlEDZxKiUvFAGpU6BSzTN5PkdCl7r6jgSjFXKjUrMfl9WUUqi2zlmtWWnDsqLxQwJEhJkDvRi+0riVEpbK+LdgVEc56KAOCa5DCJvKvUV5yrLGVRKl3PUvUt56iBgaQoPo+Cv+vlo+ofSrJz3/bnh7aYb9vsfKPXoPgl8b+YbdqVc6D37QU4zbEMxKUaI9l8Jo4ofFH1AkB37UCyG3vPWWub5Z366VmNB/xGsYM6F9Xrti0v63YFxi6I/bYd9se2xpqS9+v20jOZeG1kCT1DoSzLVxTL2AQf2/GwE6hdLlBZomrFptP9ZpXQR1Wm5L/Vz4B1sWtYmdROQJijIPJscWmo44CurS3bSgrEY7ucOA+OcdNOJ/oLL9pibXU2iezzaStAbWa3b7PD1irZFfQIC2/u76otF/K21nlelvey7F61V9v18rSdLySN1+10QT211f09HU9Spi+3NxoPS/V1flDiXDBa+nRbPKKO4j5zL6QUVdIXkn9pZxVAMB8Wgt4r1OfAiAvwxao4BmX65aY/rGHbaGssEFYW0AGo/E7J5YKjjFOrIasfZiWZsWPlXgiWwL4FgK2oBh4A8GL1ezgwHkbQd3t70x4engpAcxwpvVfAJc9HijoAG/5da7sdamVfkwpC+ExGnWxHKaYAwo0QNurgQF2uH7DJPRQsim0p8K9UmnyuC0Wugn6GqaMtdoDudrPR+OPEGDexoiZuXC8Q0GuN46glgrVA/zZkY4wbohKjzcSC2n04KYpw719DyaJVQ9KfOOca+AzBo5MBvzV4/vsA4Tgjra1NsJ/3axwA2QroYnFs9aZKXaQevRwpADFUnfYu5f6i/rS63Cpn7rfuXYHUqC9zr/j7UfPS1yg4WHdVn3Wxapk4CWKjTtQ9jlK3CmiqUCH7SKAV10zsPUasfM44SAgFoS/uLT2qo61gZ8wx3gDQwELiQXdVWww/2//WBQ0UgfCpHMv/UcjDOat4QDCb9X7RZqwpUqpiAw6Msu26rJqbe62ut7gZGASqsEPtD9zr19bh3nu4Xs4xCmv1a8Yqu9okuF1CFV1cGMu4IVC44b7ansutHQHAOlcXg/g9s3Y8sDcCAX09KgaSnbRVzy684fWKaqlwuTcLAXPtra5vKjtt/xzwuWQjqc4PU7W41/eMR9TMdkZQgVVZS7tAZa77HPXq+Wi3gyjEAzSzlkS17zFghwUr8dnG0++Y+yi37iousWpW26NAJ+4Yo1pY91q9w71/c19QyKqIoRwPMj5TNMDnajzonrIO2JqZY2FJfnPDHuhnIV9v1gzUvhS7MeYAsYa0sxnxAf4DRA3gtb5fuYco/oHiwHkXQvg+WpUeJW9ipGcgxiOFI/uDnAyk+NZaViuvigFqbygbdJw6tO4wwpZ+zqJwZMHme8G6e0+FQdMOvubarm1+WLXZeavivs3toh3aQztTVId7hQopzm2/OLfF9aYtzhuNwROPT+ujnvcW51vF4bKkiOvQNpprzAHW9U3bHZ+01Xzr540roJ6LOzX0wTxXHFKc15ZtNt+0I8CbPeV8aItLPbu0O407Ad3ltp3Up5qCqXVbtUcNt4X9+YPWap3iWpazG+9Bq7mKMVAEXy67dtwt2uLyqM3aQzvh8LJat8P+3LZyDDjyFNXa6ra186zNcZU579uF8YQDgtoCjC4MxF/jvLYFjTdZsPt5OSD4ze/8Lz1n2f+vVo9Aj0CPQI9Aj0CPQI/A54hAf5j6HMHrb+0R6BHoEegR6BHoEegRSAS+/xf/6hq1DCAWBbAhQ1kViuClN52TrwKAyh4XIJaaLUloN8GMWjZWpyRxSSYrcS7lkpU/fLkXqi2gQ7FQujpZ7D60socM5R1u35hs4xNRjPFFL9Qk5aSYqr6BCyAnSWtZK46WlYFFTt4ZWvi8rSLi3J0wFkUSAA+0VaJ4tqj+ogABJKIocvksw3L3EC27Tb2X46h54PB5wKqAd+AIVtb5zNNp7+QniWCSnAv3H5VqWgALkH3SZwJDF0DOE2CQJL3jCNzx+wEiKMw4oYUUrNwr/Q1QfgXSlQJrhmJmhB+cj1VII7gBrmLPGktPrEulttZ4MBV2whpUiCoMAGJVK/ejkKVUtQJHMxcFWNltcE9sZgByHMjL8pS+iscD1rQklFEfGpxcrqirGY+G9MAjlNaGN4wF91WV8i69rwVSfL4AhQBVroX7S59hYmUAgZr0qLgtV44v6jdeG0UqIAiAFvglIHkBVFglxy3Bjpd43tyicLcNrfSCKA8fHgQwpCzXf/Rz5P46lgJfpRQU6KuxCoQQmLhaIcdr89lS1AoAMRa5f6Vo2h8EqN0fdkxgc10cVv1oUXrVXBxUo4BZPLI9kZ38lof7aEVsu2dDWMYI4yy9Qq1wc89hX2MBmSPg1X1spdplVDIO6++oMq30RJluAKReuaUGBODzHil4BQOrL2mtL1Lqqf/yvB32T22hyrGw86ziF34nRSafs1pLfZ0EP/eJ8QHcQRmmGANm+VT6LG+WAknMUUM6r1HrDVAO9Rh24xRl7BSrEYCtRkWgFI1Wykp9XQB6qr4NaODzs+5tNy6QGGBXrZN77GMnlrib7abtdw+Cx4FSxNoK6/F4C4pGGPOl4tVKUmCMH60qvrbbuzt9ktS9pRLN2s0Y4LjEJPdQ6mDAIsUi1dOU8Uk89TfWKq29VrdTd5HCB+6DYOrcRUGCtrg0SJFpIMuSRdGAQDvzpuTby9VG9wDFKveW/yi8SD9e97w15NV6oT7MrCOoLksRzOuHPrc+vyjomfMo8b2neW+TRXipz6H/Afis517DfQxgNBbC282NlbMUyAg8pS+2e+Ya0jv2XreDBll3xzhpPSn1b4Chi0S8T7LPUwjAcayCH3twZx04Hry/pPCEOKaPtNehUi7LHcDW53xFocp44D7YEtsgk+8rii3KRt49uV2I4EIB94jmWHIcQHGr+JSNvtxIKA6qHrs1fgDpPD5Evazrn1gtGzb7WnN/vcaM0N0K77J+L5XvOcp4/sKYkErahR0qRqkiAKmMtQ74XBly7BNcm2IgNTeFFwbHielQ8CNnAJ4bXBikkgaeFfgJGa9APmtPuawwzvXcQS9rihmsLN7t2Vc9TgT8q32AYsGY1DJ7aXOphL3P6jlEbvPMOfYPYnBuF4rgsGvGjIB4ULBA4YQcT7C4R/nO/tPa+bBzcdzqxipkzrz6HbuPNmp9Wj/w7IENtJ+DPP8W+rfOkTHP8wHOGCtXMDCOGNvuh2w3htVyY4vr+aUdUFaXBTYFWu/d0AAAIABJREFUXsxDbpuV8QbePDtQTMbzG+1BssavNI49rrn7aolBLDW4rQDOc6GeXVnDyzkg48fPrqPS3uvvrH3rD/9Nz1kOz+r9hx6BHoEegR6BHoEegR6B549Af5h6/pj1d/QI9Aj0CPQI9Aj0CPQIfCoCP/rrP5UC2LaTwBaroqKeUgKtAI0sJishFrVDDhilmRObSUrXXwVRK5lfSVknkMf+mkmYS+eDkmQCaQUTTEc/df6D0qjkGIaAUeCZjUVpRx5VwOPspHoS1bYILTWy7I4DnkmTO3np/sQGAQYP7g/Jl9SzgmtOyAt00GuXfzcn+gPC9Vmo0IgzJ1RwwklGgGs1Xi7gFsgupZWIHFATpV/ArI9v9ad7j3IPSVQ60U1SHfDoBLptN50sNhDwPYgKKd8DDQRUCmZ+6t6TOK7kPnEYk+9OpBu6+pzc09KK0UAfJ2ib7DsVxyHZ6iIE3/IRSgqulC1tgJbKEApuBU4EZuSzY1UcZc4AXUqxY4tOJ6Bjyxm1ZWD3VMU4Hfv5eYhf3TdZXavPL4p225RPVULqhYrCCOtsV0BYxRhFInErlZjmosYbENggSLDpeFTsFmW/K6BDcnzhY45Axkn0WMIG3PD3w4PVji748PQyTLNtKef/sDu27Q2KL5SMtrYlPsAI4gK4U5IfJXL1SgyEtErOSkcrp0bool6Z1SM3NrUc//b2tsbFUWPASk2Pd0PHqN/jJGBw6N6hgZqMvRFYESfG1BbVN+uLjhMLXStrOWcB6xnqV3qYR0lrS2TG79SGOeN9OlcALLISlp11rF6xcXcvV/VPZo000RFw8XicKhIZ015TYs2c9ZBzQqWYnq1Zb2SDrTXcwI7/BDXU19oQI2sswFzOBtUjO0CqRMODNbRfbyW8YlO20FmENT5ZizbY1Vs5GpVuYhJAGkVy5rmMa0/jOpw1yNfjPqdcA+NhfYMS2WOR18WKXL24aywIJGoZubTNlt60QGLUmx5vrDuZa6yPgsWl/kwhiuZ+WgwU3DyKN7nIZrCA1lpX8a3eyFH7s2ypdzI23tUfl7nB1OJztd5pnqZ4yWpRr4MUYVgZzH6U/caQ3gUqxAEVrJTfaWcwccJgTbEoWN3ah/0l6wHjEBBJ0QyxjZ16LM15R6zWc72eF97r8uX10dcgBX5ANoUVB+yIVc0lC2TOR4UjAuzyYS/1uYtkVOSh6/Y4c6GEXTgAdnLr0HxhzFhZbccHVV24UMAb/Thn69xc8DKxta6NxTG1ClnXUAUx2itUeMA9uLR9qYW5d5wOila+vHfSNoKxVXtX9RBPz2l/RgpuvN8D1TU/q0Ag84LXYp2O4l2eJAffI81dfoO6mL0216V1CrX3WiD0csbSPmuzCyLiDJDiCY8GW5VnHua5htengClQerofC6rq2QrrcRThPp/sMXy240z7CgqaDJQpXsl+b7cYPme05uc8GD9xSsj+q8+a2YHCY8LPOVbi+vfp6p4YUqiTEZ/CBZwWdK15lqjiKe2lVSTkoqSqxkl/eDkjWP2dY+n5QG4MgH0XzLjIyYULKR7w9Lu2bgH9zJLR/9Ej0CPQI9Aj0CPQI9Aj8NwR6AD4uUPW39Aj0CPQI9Aj0CPQI9Aj8OkI/OAv/0QAWBCMRLfghNNosXiU4gM1RMGdAMHAGPXJVBIslqtAQ3+WcrSV+Is9aUCcoUGUsFGA2BIyicUptCPBF4iRJFuSlEoiq7dfwStgFP+VB6aOJ9ApkqsEZZLOSnheSMyOajAf32oe9bYckru+rlhHBlyRYQwAVnL4AvwBAJfCa0hOF4DluEqEluIn6mPUlrHglV2plW5K/KI8IoVbKpkkVvV6KeV8zeeDQamhs8/L4Nq9D/1yJ9/TXzCKpFjpRq2Xe8qRBhhctrZJCAvMBHwrbraydtLWyXf1JZTK2CDYX4bhJFT5HKs6C1vIvdKx4suqOK6LHp5+nSBlQbocI31KNfZKmZoesVMINgVTsnQWmDYkG9VZLiQwXLwMfWkD/mIVq+sLOC2olvMztHJv0Kkqjb+jRMVeUoUIZXEay2cAgdScKhaoggwpngzUgeHcDymg12udIzbOAl1zq4z1GbJRrmtSaD3nApXUi9kkRa8jtlJcleWvFKGykzWs5VwDCjiaz8FFAkrkl4o68Gucv6ii4yzA3ItKfzwXzovPAAAHeBqKY4learhyJgh4BxLt94bYqEgztix4mw2AWUpR2TzLJLsS907k51gqVIiCtlTHwEYUyZ5DhoDELrbaWYf8vqa+28QMMBMAM8LvsoJFBQl0r4INK+8M+FD+Mk9sHeuCjcCZrJc5j6yRvE79arkHBQndO5k1gz7Etp9Nj9bcb2LNdSQGfA6K4ylsFoScla0utu6TseOxjTrQ819qefWG9lyajgGOzbhSL1kp/1AEZn6P/9c+Cvmo5WVTvQa2Wj2fIg3mZeYd1w0w475KRS/rfhfpMK5R/MXyV2rd/dE9Uqs4yHvIqPIGGlm5zDyzbXfmt157ubTtppwMTi5e4XwESbHjrvHhIgruif/G2WWtjBo2jgS5l9pTqxjJ4MlQ1OPMeyPjhePhQJBz575oL6rCAq57RTFQqeQH2LtZS1m5e0pPZe+Bge25xnENHosG0us578kamGIaVOacC/eXeTiFn3lPPku+DFL9BsxWH3Osx8sC24VK7r2r3yl6jr2KAcoy35VCpsGzshzPcwmvHebzpFBp3NtGe+lhbEnRW88CwD2pUS8y7FB/5CpC0HOLaPBVRVQUw7RTWVZXUYf3oLGgzM8IVWQ37HO+t6zxgugFeXU9V+49c+7sVg1SpHtdYLyzP7LOEJnDgXYUgaS2tU+BzXTfmwJgryfeJ7h33Df2EdaEuAowzjyuSoGc+Y2KeDEXDLbS2zb6GksCwO5HIKt9rT+4xvgra3TAbZxKMs5TmHcopxjvzXZkkc3+pIjN1vku1LFTgwE114PTQtxepN6WnNwK4RTGqStILT/aY2rtUuGLXAT82mEOUsBXe17W5ajKcz2ZR9/6w94DuG55/9Yj0CPQI9Aj0CPQI9Aj8Jki0AHwZwpbf1OPQI9Aj0CPQI9Aj0CPwLMR+P5f/An5SwOOsqIMqFJSvJKrApHVa9Jg1cnJKB2xZCSprUSmEuGjotFKNwMOg5lK5vL76rgaqGzb5BHGBejKCrESlVMI7CSrlV5JvEUl48+JkrR6t5a1rdQjAmtOgEudqb6mgabVrw+bRamDgB1WjfAVRVSSyfoYAd/6onex4K8peNSfBgg6a1vxLpx0tALF55Sker4LDiRhTOJfShuDxSjtpGh0MGRj6A9xHP06X6t7F5bCthRX6kU8gSsBYlHjCFrIenG8B7IIltVieiSOCm/6a8oOuAoGuO/0vtT4EMA01OC80l8112qo4xi5MGFUK3F5/J3/klhOwYJRrd/DV0BwjhtAnPgadtnCWPbiVQQxFh7E3rxsXCfWuhl/HGMKypWEJvlc4y6fkcIA24P7/8boHthPd1CEUlRAf2IBpu1mUML7HD3fAqhPBTd0DiT7S4nEcYFl/J7EtD+7ihAWjn3Ok2t232LUh4Zz/C5qrkBsqYoruS/wVBAicGW0xLVdKSq3xD3gUdccAqCR6nGesTYcK1bQ1Z9Wsb6gvDKgE8wQOLJiNjAzhSAGRvm/itXLt2y3AzelwJ9bwSkVWKnMAkq8VnmeAEUEHWIlXfdiWK+wgUXdWApIFMBSMlb/Zyl1sVJVn2ZbHgvol708n42zguG6+4V6jYnbgJWRGb9RlUcBzDlOQatBR83xguV5rdeosYcoPwNJsO8NuPXYrj6wWidmsuAeeqZWH95AEf2d+Agwu4CAL8YQ55x5yOv5N2PMSts4M1jHZ6XzpC922cbz/v0Je+HMx/TL9doXhb77vVvhqD6wVexAYY/OtZZl9zW+tgsqvrIYz3zOXLYqfSZL3zOKW7k2uLBI9sTqN+uxN+4DWIvbtjlzPPNf7hfanLwea65WHK1uHZWUvleGa7kXGY9aK69YlltdzHKedcuHZ24sy0XgXKrHyb4o+2XWinnbPxjYfnJsZ3xkPmWtyNiZvifxSgywQ04xmOGt98q8x+sJfsLYHXtdohDCxVsuMJHiX5C1nhnqulgyZJXP2JLdtO+1O+a6Ry43fbofs18FwmfdD8z0+lPwVft7FidDRL7oc86RT0cXjWXO87fEX8UhKpa7tuU1vbiHhW6y91IYcDZMrvlfjwajpXBZ7seW2sUBtmjGujt9mF2oQt96nBcWba3557Vx2IPKYn8sHqi/6RnF6xv3gu0y0JcikikszhiIOldrXBFTFfNUYZrWbtZUPSfIBNsFTTU/XGDivUcFTuXAMq7fWEtXsUQVJOg8Vh4Hvh9+ZtH9pU2F1tyxRYPAbRws6nmTuToUAchGnyIBr1Vq+VDFUFNjGT3X0iNeKmfPj+m+gAI460CeT1C5y2lBlXX6FF37N//gf+05y1p3+7cegR6BHoEegR6BHoEegc8Sgf4w9Vmi1t/TI9Aj0CPQI9Aj0CPQI/CJCPzor/8H9QCWCjKJ6lJzyra0bAOdrBytRK2UMDxLfz0D1er3V8lV2V8KgI7KT3rDqV8kyfq1k/UDtCDhJ4tLg4QkNEmwkWDkK4oVfk6C0z2CndAFwOkryqk6F6tFOEf/OapL27+iIopqNp9rm0WDGUCxwUw+N9AqACEgWonS5sT2bG4lUwCSVLhn9870yRoOYeuZRP9UjTvcroKUFyx/F1g/BhY5mQvEpQeszlO9Cv2ZuSeGwePNFySTumWE+L6nVgoGsHIfpIAlITqozArUVJLX/Rzp26nIqNefYZ3vTwAw1qeGkQFRHlVWOo59mUHYgXiJSeIX61F6ivIaIM2g2P2ETWmS/hkzub4AsSjSAr8CGAN2rf4x5M2Ym8LxnFPONX+LRaTukxSWhlAB9gEJJKK5Z7zOaspLOx2AwAZnGcOCC6iqary7EGICxEqhlb7D9Bc2AObeRTU5gsiMR463quMmqZ35loKAmlFtjyVp9XONOiyjSWrlsjuVwkzJcEO9aYxilQ6kde9Pw+QAl1xz1IbD2L3M2ung8cFruCYp7oAzpcDkGLY593zLeOK7QbhfaxUwfy8goB7ABuXA3umc8Xm5tCD3n98JLGDZWoq56Zp0ugLwDLfXq1JDNooNbAcuuFeuBIImZS+f84tikDXKa2kVh9RaGNVrxsJUkQxMo4BAivdyVsjrPf5Gy2WriL0+oBLnu2y9tTiOa4dUd1jR1toflZ3gkKzzDezcD9kwabpuZ75qqZvYzfMpufdZI2TxO2kVkJ/pD5rjGtr7Xgb26ZyBX7QomKP827T9YSeFpgE7VulWl1IsscFNoAB1CioyTgPRtA7i/CDra68BVjCvZb8fZWHmAopLq+XH/qJRWLNucs9RZ2vsVT9cx9CW7omZwZbV8h5znmVRpwPtluqxSkB9n6L8VCEPitDqVeperoZmiRXzEwvo1cJK76xdKfqYAuApwPM5WP2fdTTvzbFxaAi0BoRx/SkW4bP4j+u7wU6eXqy1zkn1Wmt3tqgUHDDG3A+ent7eU1Fvu5WAwSLvLdQ8PA/4uaOU0lWw4nXF43XoJzuo8F1sFOv1rEEutAoojjtFOaYsqx1E9bk/PeCcQEy9XxiGW4Wucbaykj1qcAq5UplAnHI/2CflDFG28Fhby6lDzyi68cOzS3pYZ03NeLaLg4tb8kymtULgfHRSiRtI5mfuLf9OMVPWGq1zFCZI8V/9f2sTUA/1PNNUIVvmktY8tZGoYjc9n4ytJ1JENp2LWqvq9X6O8FJs23c/p8S2nOcNFQTl9SkKTM9e9cOuKcMY4nlzKAnxfhF7dW+y7i3O8bLuBIaz4KXgJgVSeXbMM2zmwFvf+Xc9Z5mHhP69R6BHoEegR6BHoEegR+AzRKA/TH2GoPW39Aj0CPQI9Aj0CPQI9Ah8MgI/+Q//o1JjsnxVH1KDU8EXFBsk7dXQLeDCR7Btrh/JrEx0ktlJvxE2DmA3qrpSgATcYEdJP7kk/9T/V8qsEe7q89TnL5aXo0KPvzkRbfXFqNJxQtfKWl9TIE6S6hb7xvbP9sQApIA89ZqbYwVqADIqap/tZ5yYTqGlsoylbg709HENw5N/DOQKoMn5J3nNsfW+AtszqW0MpkioBtQBHo6lUpSJd0FnjhNA6vs29vulX6QVRlZOTQF0kvUDrCzV3jSh717LVp4FNFmJNKqoHHNUrk6GR6lk0OBEa+JtlfloIRtlWSBSzpHPjB3xNF4aU3V9gbi8J7Ao8CLKxCGpW2UOgUCOUYCVry0AI+M04zMxyzjMdeX+5f4GXI0FC7ZM1qjL3NDYAHQYFKWno+aWLLsNxgEBUZEnQX04Vf/Q+bwBxwMzAFao1KYWtwbShjVYQAe0Bcj5vZ5rSmbP5i3HD0zQOSqRn/lXvZhbqaBLSZWYKj70FNZY9jUHeOS7LDtL2TzET7b0SwFg/ubrNZSLCjjv8TlbZZ5xHgtyxgAKN2Cvx5UBNechVaeU0+4XmXvrzzOcM6i1UpfzzOszvwIDLvp8w1Us7588eSKVPz1bHd+TwJdWEynYOIcUzgRGAFIBxlh4AzwN3wLMOZ9AiCm4lLJYvVSnVqZZr71uMGM9D3RHJuusC3TG9cFITbCpGfrJ/rnUg/nc+Xwp63nDmNHuNus+n8U4nhaWWMVna/OMA69RCyvgJwo+jvMgG/MUU6S4xHHOPPfCantZuypc2v64dy/egt+53u1m2y704S3YTFyxETew89qe4xIm3s9xDkesxudyYHB/8rFXPZHC1twxMgj3eFvrWo/0dxUknqnXq+z8KXxRP9NpL+Oz2hFYMem+18RDPU8F61EuV7HDIDT1niUIr37rViMCulNsk5iy5qiF7snzL2tqvqegYArCx/U5UNP7c9ZnelKnAMT7iWaQe9qu1xpvgE/34XaxEPNhus7k86y+DrzNXMqzhvtm+/nE9ubcb8HawdmiSF/tTdO1f1jX5YThfTjr/Lie+/yyQfOM4H7h4/ODzhXnAJ5dqmfwar1ul73hLuM44933z3NpvkxBh9XqKHdVRDG5DykQcPGMn3MAodp/pj3Q5/O2Wa2HohIB2TinqE+urcmtbI6rgOSpskTPupUYML6nsZfzQRVXZUxgsc35+e6OxXCyoq7CGp03c6iq7ALAvWarobbW8+zLHE/xHpxP0p5i1rjrjJnBtUTx8DqY9ZDPm8/Yo3mO9HPBtB91Cgvi467Xq1Aoz60p7smzmVX2svMvh5XpMyzFdTn3xFD76cWFKWPx3qn9zh/97z1nOeyo/YcegR6BHoEegR6BHoEegeePQH+Yev6Y9Xf0CPQI9Aj0CPQI9Aj0CHwqAiiAi5C6RxsKmViIFsCUsKOUm/wtSUDsBwVmUXOUPa2S5/hmDh3fYl97dRe/SponqXZxWnNISAYAJ+k8ACS3lHPysQDBCHurD1xZ3cYeWQlfkqLyYB4tHKcQzmq8sm8uxRTZWb9mVIAosQ1jECQfwckIvSvJW4lPEpVSI5YNdKDMVCXDteT9U1VJwJvOQSw36l7gw0KQk6SjFY8+F9RXpySpK0keWGlFygh/cy66F7IsHf8+tffNfa6gK1HNewLMnHi3oir3RCraFjVmlL3GSMCHJIR93VFCGwQB23PfR7hSYJFetyTQSyn2jM13gSTfb0PJqHZz3dOxMrWDdj9h96Scwlwnple2LK2vMak+QvVAuVw/1+T4OBltIGzgILV1JdB1DzTZDEUzVtXbsgBIegwLVKkHrueAwZALJThHXi/IVv0ogYeGounfaHteA5AozUuBKWtlJ7XT/zdwXZ+BumqFZW2sxMuatuBE1L9cn+7drLWH3W7s21nrhdXDtiqNuo7YRHWauAQKBQgpFnXhhjWGArxu2u85kGKxtEW0Cgs05lZliY2C3X/TuVYP7MxHgIXmGfcdtWepEwWsqgf6eD8dy8xdziOWx1hAG9S7D7CU6gJVtoDm/OV+oM8BhNgC2vEz8JO963Ev0BzIqXsx6UX5SSUw49Q277aL5jv3k8/NvwEz5+pLOxeMHt0MrBSN1bTHTexzseAOLAcCDTBRxwb4eWz6+rweBezkfBKvzG+5TWSfGSy35wLAQM7p2nWscRylKRCdnwXLzmer7Ok3LuAVu/1yq1jWWCiA3q7ztlmvhiIaFfloTDi+sd91SwArOV18Q4GAbZMpxmDc829//koQ3z2X3WPU891jVDa0su73OqlCgwK82Pgyh6frM2MAm2av275HUTBLXX528QzjytDJfYd17uqt7GKtVQFk4pO1i32CoisAcOZflO/T8TxdpxJnr2Xu2zu1JNf5qh+s11CumTgBzn2/vfbxb54jgI1Zo6LK9bix3W/WvwBbwdfqA+zCM/ZhgKf3QJ1r2hrEor32hKzdwxpJsdKKHrfuC50WEAG27AM5N61FKmrw/VRv2bp+MH8s3ePscD743Dabra43UHys9gKCGuqqoKeK4VKclkIYf5bBqI5TA5vCH9YlrSUa6AaOqxW+82NBjWoh6vNzT6OiJW7MYX7POkToUngzgN7MYbXoyLNQG/oPc12oyGXhTUFOepjX2DSgXbaFime8nkUly3nx3MhHpIDAe6GL/LjXxF9j7Oxroh+01+w4ZYxWJvUk5qIfIHPdo+G6a78dAHDZj+eZl9eN0LbGXxXlEO/pc5nWsCoa4nyyHrEOtJnvvdd5X983/ut/03OWw9NT/6FHoEegR6BHoEegR6BH4Pkj0B+mnj9m/R09Aj0CPQI9Aj0CPQI9Ap+KwA//6k8FgNVmtsBIHrTUp1BWfyYwJO6UeKyvKaybwkJbm0Y55+QpEMcWsFbxxI74jGXqpC8wCTysPKfWpUqYkugt8DsFwAEOOq06Dsl5QMeIjMc+u0kM6pwK/so+FNvNujT1uWsjnLItp4GFv67tfHIiN6rSJG8DLlF1Ka7zUlNP7Aw5AiquQJIpkE1sE8/V2uo7EsIkVVGfYYGZvr5JnqqnouwsF20B0JRyJknKKKdJaFYCuSAjuDSQMwn+fM95CYwCIWTbbXXb9N4HAgcUYE3qUBkWCWgLiEsPNfSkdXK4rG7PY9/nqQJsqryal5WkFH113CiBArlkiVkQ1RB0UlwQy+oCR/kcEs4kcQNcc08ZUAZrhh5ORpcd6URpGVjmogHDkMAtjwveb5VfxlJAJBMDMJS/EbUpsPGxDZJQKfIZABSNwYIEQK2MFzpBcz2AgoxVqw1jr2vb9oz/y9GgIsAt12gbY18PvRgT56EgA/hArAH5BbYBFecrwBh1H1bgo0oyAF6gXXPL8TTAcGwClaSMnNjTknQXKy+7+fwtgMTXY5UbbgKGgC7gYB6iuE1S/pMgUmuKikTsEsC/Y3nuX2EFPCpNpxA28yv3S+B8XVao6q1pq2gKInxthkt631BEgprXMJkxYvvqU9vvd7IbHq3nx36zWYcCQWOF6uv1uRLDxFXnrMII33epk+lbKRtsf7noxMricd0wpJlDtWs1ZSwF3Gh+lGJ2e3PTTqfDAMXHgpDRcSBjIOuJSiBGllPKW6yBbdWdIgA13NW8oCDDKtKsTfyecTCoqode3l5X9L5SAQNpdczTqW3pd11Xlc/J+sXx6EkL0NS6UiA1ax7jkf0lxSwuREChyx5lCp0iB80b9g9AcSmA9beZ11HANXslr0MxrFVTvVXTN9X3M2rQ9AH23pLWCVGpAlntIMCYZa+wpXH63c+lYtb8WzDWHAHOh+uMCjSuAmq7oPd7zOS+29Ye4GUFO9enHbP6sMaxYQDSqClLGSy4ej6WnbMFvSly8DyO+4gtxikcAnh7r7RqWHBZtt4HweycRxxCsn5wXjnXFFVp/S2nBQNgK/A5vs/bhTP+HK8JQPUUeWh9WK/0LMM5yBmlLKxxufD64vP03peZo92urZZWhGutUU9nr72elwURpYjlvhg4aw8D7Osz7dzAYfl8vi/piV5FPyne0XnUuOJ3KWzAeptrSIEU9y89xgM7s4b4oXB0U8j89bkeh+ctrReygLaVMvcsY0uW01V0FBgc5X/2Vd6Hw0TmdKAsBW1pIxGraoNtrVj1XMF3F+XFCDyFGyogqD2Xm677m/7mw/PY2IKB+B9VjMNaGJX42Mdax5v0Lx5cT1BUz+2ikzWYa+sW0MP20n/oEegR6BHoEegR6BHoEfhMEegA+DOFrb+pR6BHoEegR6BHoEegR+DZCPzo3/+psmyCQFKmONNvcGEFKv8piTy4K46qkCRWnbguJWlBAaXpeF8lh51srIR0wRbZAlaSWiCm7JEFfQtm6DjpR1xJ6xyHvznxOAJgfrwoGTfpLTz0LH42saf3Dori2G6WlWmB8SkQtSop/Y8B4lFqOWaDDaOgHuq4qPvy+Eo8DNcMakbLVl6fRDRqGPr6kWQ06DLOXg7xdKJ6SLT6BjihjUKurB8NxkYQF9Bt8GaVDWooJ1+jnhuvaYDAUkOhOqvPmNwHJZQnvSGdO03ytmy5Z6gFD1JgTlWodrMeLWtz33PeSi5X78nzca8kLlanAgr1lXvCsQEfjNPhdzUmE6conAOootJKf0L+bdjp+8x9CuALeAuESDHBNHEtgFCAXuNX8woYZxh4xMIV2ECSf94a/R6JawBz7v/UjpjXSwE3UUwGLKs44IQSbtk2643seAUQD4Zx7jE96RdcatTMG1Rrgb8BYYZZo43odd5sIw04p/cqltTp9Y2yceEiBa7lMkcBtxmsjQ97qyYTI8MM5pnHQdYPvb+gdVSjAfRSXWmupJAjtuFmKQJ2dd0AcAC0Y224FiU0Y4p+t1qnajHL/Rb0vwSABpiXfSvQZ2kL3sSbMZHiAn4fAH+de8wQo8ALgS16nnKvufYqUiA2wKcUCPi6DfmZ+1amPms1LNg0UUlmHDuOXiumIIefVQxTNtKGZ6e2lGp1VOxGnZ5+sompXouiJhVIAAAgAElEQVTNcxW/AHQCN/nder1th4JSAnL04mxNMDOQKXMxewTXr59rScxcy1jgOzBNdsfMpVILbrcGj7lmzrHEme18PLct9t4XVLy2dyZ+vH6pfvKOs+4hPeZXSynVU4gR5eewr8yxat4LwqX4IUB9Qw9oFYOMewxzBp6nzyhFfu6T5g1q4AKOGjdYVQ89YD0/UxzCugwsNOzz3AF+ch4UgbBeqpBnGet+Fxgw7l2zwfjzfi2GV8U+uvdlw6+gFvzN/hblLv92nC+y0441vOx1S3E9LQDi84D2mduaS6WYlb25epQXeBTExA7btusuYokd9MSJgaKVme2CKZCgYCrxN2SzWp042XVibP+Q6xl7k4+97VNoYoMPdmL3jwYheux6HZOdutYbnj28R2MJbDvoalmht+I04DktSKu5azt5Pw+5iEbjirWXvr71WMW85PWJu4pE2C9YG8sphfM4na9S08qFoRTfnNhZ0NQOEpl33J8UcTCHOAf+nTlLUANIvX2O7h8q9qixYnhP32K7cqTwKXtunE0M6e0QM1hW470gJXoVKa1ZP6Ji9/mmCCn7UEBz9nvB83IY8BzgOvK842coF07M22HvwonMKU8BP18NFSYAYK0XLq4wCHahoYsQUPp7bfRDr8fX9HlBlzlx8YgC2Opm95U39LcTw7f/8M96znJ4Sus/9Aj0CPQI9Aj0CPQI9Ag8fwT6w9Tzx6y/o0egR6BHoEegR6BHoEfgUxH4/l/+y6uUHSSuSwkb2OKkpXt2Cqom2Tc5ihPtVtLkPyf8k14cH9sC4ZQYLQBK4k8Wh/VFgpRziRomSUkUwEC/JHcDmwMDklUNcJ4C4DFZ7cSkEnkFfaXwKWUcScqIfHUNg5XxCCifBS4kOX2sgBmSv4F5PqfqmTfArooViWCdB/DIyfZcM7AtNtb53fVKb8tFmxeoN2ANjHamn6SxktrXsxReXOuY0LTCaKrGkYX0fCVYmMRl7lFgVxKgZyxxAYODhWLsR0nuj32Kuab5ItayuavIgGwnbAF4lLlywnWX0QLISV4nMZ2xJVVaWb8CgJXono6HAk+MK+AMX9NjJrGd60yi3P0rR7vkQD2/3knngN5pjHJegcGZB4AZq4TGeSGVXPUODFwhvqi7p7apI3gpAJMCBqDJ8dRWusYRLgBaDe0NUQKvgBTESONyUar7wUD9WUXT5UjS32My1w7MUg/EUoNeyoPZdp92jBfAVqHFeejZrXtL/9VSBqqn68l/j9oroOvTYNpwLp+ZJLpADABQduOeq1lfUkDBeSQZv1RMreK6lnUxyu7cL/fjdHFLFK+6F6tS216uDUtczp0vzYPLpW03Y0/XxEpjXQrCUcZ6wtFAMGkl2O+CBuCQwVcspV2k4gKQEcIYFjEveW1ikHGcXrpcS6Bz4Kq/u4BlGmupMwW6PA54ncBizZcAEMPHgD9DKWLi9dHxBT7ZprUUuNDGrDF1nQJoBQoZn8yP6fxJsYHW5+qNGnVf4u3zBHAZ0ByAlqVGzX3WPV0yZnxus8tMoBp4F7gzgjcrOK1YPkt9zTWpDzbvLTVnrH9lR4uhrOAcdsFHuQNw7lL7qs2B59cwRlQ0ZfgbAGXA6cIZxazsf/WegvvMNQNd36eAa2Bh1M7eV0cbedwUdD6LsnGPYpXX6XhW58tieFokpEIdw1iAeSBZ1g2DZs9r3belbcsDwPnMrHful1zrLAU6i2U77PfVh3ghiGmlLWuQP9Pr9aVtVu71zrVahV5xKmDKfOHeqmhBvbkpYrADhvu7unjJ81S7aDuqp7nbE2SPJu453+zRWSu8DrmqaizU8D6EvXEcE/gA7aNlMz0UFmnNcDsG1gfijWLVc7bWxrLhj221FNsUOwG9U9wWW/rau+0X4DVdAFOuCqwzvnYPuUBlF+1xLFtV+0EqveNVyKMCMMNOHa8AcF5ra3e/N+uL1nVeO3GyyFo3Pju56E59xeWSYJAOpLZ9Nep2f9f9qD1EvYUXbq2RYg7DVyymDdAz1xb1muxP7oce1wBDYRXalC14ADDjLMdeVx/jy+k8FAWq5UM5LVg5XcUDuid2jjA7djFY1kw9U5RbR+aMz8fPiopNLL4Xi/bWv/i3PWeZR8D+vUegR6BHoEegR6BHoEfgM0SgP0x9hqD1t/QI9Aj0CPQI9Aj0CPQIfDIC3/uL/7b0KCQnDXdAOCTJrLCaK1lG0lIwIAreKMLKAnGaICSp6x64wBvUMVbSJLEI4LVK0h9N+izvF8BAffEJS0D+TgKUr08qy5SEaySjrbxQwr0sKqfnRcIwwEYJ0bpyFIbOvwb0lt3zzGBXxxcQHu0aR3WXBSNSL0tll76eWPDaAtIqJcMew6O63kq+OsE/M7wQFJpJcWnLRKuXSKwKxnJtqDCrj59iUtabAhfql5h+y+NnpY+hE+GV4JWNaBSDVisN51bqOQMsq3kAJ1bfntrN7e3QT1QKsbrBSlK36p2IcqrS1b51TkTbotffV6uNADCvEzgqtauUUGU5LuUzSui5VXLp9yggK1DrlLhUwSRgndFWUj6g10rqJHid3J1CDI4gNbqUiYZl7s9qeJmxa6WVx4kUzXOse1Hd2po0wMewuMCZ7qlVULFVFqChPylqpJp3HpNly3q2AitAw6TX8y8J+9xTw7kmG1zdqwJJzAGpSNUu0kAau0y+cg+uJye8A+ms9BrBltTP14sUnfSKVKHC8SS1sVRcpRZUF9X5ou1Pe/dMVSxsEZtem1JrHQ66hwAeKR0na8qgUrtade2xzzix2i33jLHo+wIIMqBLst49as0WpS5EeS0o4b6xsZ52wt59Y3XNZ/e4BCgAGrANFgQBGuo+V//y07mtN+uh3yyx5Nh2Ali04wXoixJ9JSC2vdmU+tdFC1oHABeZVxpHfj/jDXWagNsVOOX74L6TjA1brHoNnEImQxjmJsffbrayUN7v9gKA9ILV+JSqkl6tVkwy1tRDusZtADD3juuXVSvXdzCMrkV66JdtZTzHNSTxfIQJz9tquZLdMACKdY1+yFNo4mIjIKqtshVH2dNbcajjlpWsze2vOh7H4fiee+49L/MHZOq1nqNuzlqemAtSSRmuC1dsPbdceLM/GibKwhzHhdprDLLikOBjUAyjvr71Gqy6OS79kIdxU+pexjsQSrEsZwxO4XxxoYDgYnpa04+cuas91WriQOq4cmitrN8zhg3EfeEpNNGexYCe2JcTX87l5vbGfbhRx2cPnzwUcF0pOADILRacD/NvtN3nnDy/rbIG/rIUcB0ascQx+yvjWv2mvbbRi5x7mQIVCpWiPpc6vva1OCkA3AzzYkPtOc24Ohz3Yz/6siS2+wBzFmifPXjsq549WfNa97XUqlUQxlpO326uW/en9jbAeoA3J6M9ol2lJOdn1PwX1oi6pynM0fpumwvFiOulMETjofqqa11WYVXNITk3WIHMs9cI0v1swdiR+pf5rG3Vx04BwbQ4BBvoaYGK3pP7UTA9tz/g3IdEgctzmNeUPHN5nrp4I60OtP8Tfz0IcZ9sm519UsfTvlUFfHKlsMuGe1lTLDC6QWQvBeq7P3ZAfq3tBYG1R9c8k017PVcMcZQ9dlmoC0oz1xw34ns8uaUFczB7qPccP5+MxT1+rtQ9rAKk7MOB+xRaaQ3UQ6Wfnd/6Tu8BPFla+o89Aj0CPQI9Aj0CPQI9As8dgQ6Anztk/Q09Aj0CPQI9Aj0CPQI9Ap+OwPf//F9eR/Bp5ZBVLGWXWW+R5eukF67/nr6+43Gd6CUN6n7Blct0QtHptnY6Ru1KlhvoNib/RrWuXx0FcCDotP+ssZ/1fECiwCQSeiSsA4U4JknTEgsNCVHD4hH8RnmGMi+2l+Yt1Y9QvVTHRGsS09PEaxLQJNv5SpI0lpNjstvAR/3rClgr8amkJcodq2oCzLBDBKoHTtom0slY2XxKZWj4jbrLSJVzNeALnAxEG9R+zh8rARqll8ZDJaN1xwQZAj2PAkjYoAYaPgPkrZ9x0li2mE7ukhe1MvAki2CdN/05S3kpS2z1iTRU5PVS90zUUBH5GvwUBCsIHHgYdeLQ//RE31V6MxqIkKAF/AA3UFYN4FbWsWVXXJaeUXLbChIgOVpk8j6uhftrqG+4hywv9peOqe2LdV4FXoFwAqft2nYHIMbGSsdhzBhUC4YB4hUrqxan6lMr17BpXbRj2XdqzAtAGpwAewa4PVhNOxnOfQYSAlly73P83f7Qbu9uKxFOj2QDTK7Fc7CKO3A0lQzesJTziKJTc5ebdp3rnkfdBWC5ud1q3k8LMqIWQ118rb6f6vWMevBkBSbHIZax5wQeDnNElsQGdkAnzvlwBOitBI0ACo/uXtT7H54+aZxa4IaBo0EDxRd2PGA8en5gQ5sCE16zvQFojjbsArNYSNPncwEol1a5HU9P22pja9v1+radz8u2fzi1m+1KnXUzLlGUEtcdSvvNSnga1eFpf2hb2U9bVc5YOaKqPjN3trbHLRDXZnwG6uFZO+4Nmo+AzbnXWOA372eY7va8dmuQBqjecm5eS3aHXVttKJiYC4ZxbcT5JNWo19t59TYnfpvNVj3RgVWAENYlKwrpE+pxIvjLH8riP/bMUkSv3B88VubZKVjvuIfSSJcCeQ/AEbh0oYv2JUG2uDC4UIb/sEuWm4Rgq5XVKBAJ7u3trdYBei1znhxSNudeNDVW+Bz6njM/UoSiPamU8VNXAW9EgC+cDqzw1XjfH7VWal5Wz+yocimqUFxV0OMYMI98fYb97tFe/earEAeFqoqzat/wOstea6ipcYS9de3RjO3EhDhI7V3HDNiP9XfU41wOgN7rQQp2FgKCAXfqZ1193RvgXJa9LuLhelnDuL6otgXhAep0ay0lOnMJKCpFdxVCZd3l9cB1zvHh6UPZ4I/FOFHnquSI+6X+62mpIOqo88nv/JRybbePbvV7xgLnYZcLW7bzbytQvd/RK1vrDar5ei4StKSYqeKq3rK8T/2yrR49ozCW44VBrnwR9Ezigi0VTxytVNU+gfr1gvqVntPM05UKkqRKryIRHlZWaxe8aMyo/7Ftien3rDqAid0+1+diCt/HzXbr56Aah9w85gjHG/o+C8rmGXDs/8u5SKVb+4r2nRyHZ46aE4bILkZw2wIXYbm4yr3WU1CV5zXvoXaOyBev2eOYoMIxQ/qhyGRSyOf9m7lbCv8qBtI1AOOrYCZrkMYJiv/ar+UAUAVTfm48tdMBe/Wl9q48TwQ2G367II0LHVo11DUEHHPWb/1BVwD3/8/VI9Aj0CPQI9Aj0CPQI/B5ItAB8OeJXn9vj0CPQI9Aj0CPQI9Aj0BF4Ad/8ceygA4Edh47Sk2DYCVQ+V/Zp0bF6Ne6p+egEFPi2HaYKH/NDg1850rl25rVih4S2yjInLwfk7e2Is05DQpMJd5I2Bm4WXHmc4yNMudkldx47kl6o9zy30sprPNWDnuAwkoC03OPZHtZO/MeJ70B3g5cVDUBq0pT1jVESZOEpQGpVZpTNY5/TsLf5yEoXb14SYxaKY3aZmU4Wgll27EaegNAOA9ig7UmNtokMp2MNCzh58B0jqXPNhserTzL/jPXNyZoASCGrgGEfI/yMvdHSVIUp6V4Spw55yRcOQ+SzQHA8GkLHaOyGfv3SlmmHq62rV0sq1d1WaL6mqKC832RsoxEdal2dQ6B/DVmApZlrVkJYKmvSWqXZBkImWS34W5zUr7GZYBVlONJbgtezdybULG/0Is2fV2B4lh2GjCe6QsrVa/H/qCA1ZU4oR8gE4AsOF7Kwyxi9GkEFgqm8n0wNU+v7osVpdVL1GPZA1kgFRVzgHHZ+wJxOK4/1/PWiXLGGlD6KEtNAI2BvCG1T83/V03v1ZyILbMT57bvdTFF5orPycl4AbeC5owNK7cNQA1qbIHKFwCDvwM2D8D0lUGOVeFWjMmSdLVqe2CixtRCqtjT4cEgcbD1tA32OCdRhaN4BxKheDaY97p0aueLe83y2e4lyprXVIDB599sN+10PrTDcacTWq237Xy23fTxeK+xZqte3wtiAHgEHqGYU39alK16D68Z+84yh/XZK4opGLsUJ2gF0XsuZwMs/WoGvBnVaQrf4lzqORe3LOZAQ+K31rnalcFIxms7x+O4pcqep8du2bwCCRmbQH1ZB5eKVxDa0HYuKO7CjgBMlLwaO9Wr1oU310YBAp8pBSA9yllDpcw9t0P15qRAhvvAGpmx4fWYMct4xYrY/XK5FgCpLfDLKrtUmNkTBHzL2pm+xkA59dGdrPc576hBs+8xfwHpFMdIAV0FD1qfUGEynqtIw+sx99LjOYpboC0AP0BRr7mwdqbYoopjYsHtCpChByyKRsEwFT845jm/rOXD3o5ldiBy7RO5B4BDw9rAMeYIbiCLdji673H2FmzsNUqu3qdiPwzgnK4DAp0UxwCJq7DCRRYaODpP9XfnvCf9fLVulSqTe8G6rP2Ae67nAI9U9X6vIjDvc7altsX0aNWu9Vu2+F49sy/GsWQaJ0FRLcMuTjKft7ND1SkNxQ2KK0UGZdVM4QlFAE/u7xXHm80aWfRgLe3ig4NAsIpOcl1HPw9ojVEZSEHRelCJcl/rZjlMUPBDjFC3xko89zbwPeP1VADY6/8IeH2/Pff8n+c385MvPQ/V0v7Ms2JtQikY0/NL+p+Xa0lirHutokEXRwzPnXoG8oH8fj+PAoC5SOYrRQxTZ4q8zsVN7Nt27PA6Ws+G7J8Fi32t7v2b2Nk95Nm+8jgTpGWBAH6dj8Z7nWSgvQqGCny3RfWNz/PBfN7e+oN/13OWeUjp33sEegR6BHoEegR6BHoEPkME+sPUZwhaf0uPQI9Aj0CPQI9Aj0CPwCcj8P0//+8GAJzE45gUdVJWyUIlGOmlaVgxJkoNgKdfwBD3wTPgJJGpBKQScoaUs5n7jKJsm82f7Us6BdBTRYtsgUtxKfvEUksliTck/srSdpqsd8KdcxgVLk6O2y92hMIoFn09SVLyXYlkqXULuhZwS/J+mmx3snVMrkotErvNQNtSSUVBmqS3rAjVr44ktlVlVqEslA4mqTyCSauXAByj+gl7Was/nQgf74yvB+BgeBSQOILhgJsxyW+oawDMf4nxCHDol+ik7RAzIATwOipikrmybI197QjXuVaStEA0zk/qpuqbKXgocE4CnvtmZRnH8bi0XW+gdGBAYKoUeeori8LJ1rJSe5WVtVSzUmGX/fYV9abh41QRzdghuTwACiXobVnre+N7wrkBYlGbChtE9S7LYveoBABrdJlSk/EebL4DawSGBDec/A8k0Dgfxo3hjA6V8y+gsa3erXyexgZJd/XmdXGE1K7JuJfFsBTJsSgmMQ5cq6FjG06LfIFcfKmoYZj2jKWT1WlYy9Z4cIGGrwOwhi3wdnujewysAlpGPW4QXIpclGOxZi7YxWcGDAyAYHouVZBAr94BpJcNNcddb28EcoGHgBfm18sv3JUq9DBYXNMTOvbChAiFqNcdoD7WwqjyrcCksMWQlfnW2v2TXXvlhUftfNrL4npdKtTT8dq2N1sBjdNp3zZbIF+pFdtSdrzpOUnMsZgGXLon57LtDrN2d3fT2hXLZBSYJw0d1L1AZux+saG+XKhQsdW4wEitQ6zFKFEBeMR7f9y19QbVXGvHw0lru5wJTigurV5GAWd4fi6oN5fiOD3LV2sXOBgEAsarmEQFQeMaxeulqCzba/qIB/SnoABInjEVeGmIS1/VS9tgrS01+VIq4yjricPpsBtgJWCd+/P06dNSiK9UtJG5l7hI6VdjnVCpIKOKgqwmPRtESkU49hLPnPE1jz3vMzYZU8RLKlgpjn2tOl/UzLE/11pRfaoH8GZVu4/r+8eMBQCf6f8uQG4QnHW2fqjWDC5OIiYpMorFfdZ6n09tCHDVocjCUH+73QzqYY6d/ZFxoHuGxfvBalEVm6Bk3Szb/rBv+93DAJSn61jAJq8dilyqYEyvG9ZGq/sFkKMSLet6LOd1Dm0mAKziI3pIt7nmM3OG9V1rq3oGxxIea+Jn21a4+7evd7xGr4uxV0/BEbCaAhDFXYUaHu8UIWTfVrFN3RPcHLjPeiaYzdvDft/+/p132u3tTfvCq68IALuFgJ8tWIdj8R9AK+eAOh63SvttenAXQPWeQVGPn1tUMMP8DfgsgJxxmoIrPleFWCqCcOHRdB8w9PW99Vgklt63E/M89w1FXzXX0+faMaUQaSwsyxOIxlutD5lvHgIu7lF/7SpEkkpdzi4u+GM98Dj0OXvt4LmyWkLUPqx1ufYOFRaUXT6v97NLNRwp6+lcf1TSFOQQSz2LMJdqHvBZjD0/T/j5SLruKsbivChqyvMR1/Hmd/6s5yxz8/v3HoEegR6BHoEegR6BHoHPEIH+MPUZgtbf0iPQI9Aj0CPQI9Aj0CPwyQj85N//99eAuiTXkhhWUisWeSfD0ygeR3VoWfxWIkzJuepTaMDo3rlWV1qVYwBsEAkEkkWnZaCGfQGHEwUuSUJ76OYKLF+N2i8QWMnvsgfO7wx5DRetcnJvQycri2xNlG5Wnfh8oqBRb12UQ2UN6UR7KWMqmczrkxjH3jHvF6Cc9Ep2XJyYVswrIRxbQWBn+jBHJSW109DzNj3xrOJyv8dSDjl9rs92ktnqtxFU287Vf3MiM9c6wIGKRZLSSsoCiYryTKGd7lndrwDPnPsYYCeehztXYDZKN8fNPQEDQTzuouz23+kBnM9SknmwGXXPT0H3uhfufxtrY1s1572C40DQAtu+x9VHU7B5vHc+59HSlBi596nV5FaYYT1sJRcQAHDAtcnKuKyt+Wz6RfI5AhSMJxR2dd3q41hwJmonJferD3eS+VEckfTX+K6+hwAyFLuC3rKP9jUBVJYrW8S6rzIA2IUDGX8ozjknw+yCeuolnIS7pyd/P+wMP9Nb0YrK9HNGQTaquKKWFpxkrlQ8mHTq8TkoGUfVm9YcrSH+vIxRwMRoG+y74vMPCDDUBgA/7HaDmo1YLih4kI3zmQoUHfe4BzSN/XKdzvd1Sk1batHMn5kgIRa3HhsZA4Zs1/b0/tD+9ic/ba9/4UvtdLS17O3Nje4D/UFf/+IX2rvv/ar94p232wt3N+2N1171PLwAlImF16Lbm227XA9ttZy129tN+9nPf9V+8tN32+uvv95eeflFwUGg2/x6bff3T9odVsYrq6rfff/D9tJrL7cXX7pt88W53T99aL/85Xtttbxrjx/v26uvfaHd3d21X/3qnXY+LQS9Jdg/79tmPWv/6Ou/pc/FYhiArcIX9ZFFsQwIs503gbpcrJjnnDebm3IAx/7YvWIZi7bOtuo6MIZxmz7iBqO2fo2Funs/A7NYC6wqffHukfpQa47Lzt+/z7qXfrnu51pwrNS2gcxD7+cCUKxn15rnjGX2pUBKxj2xCWgKEAvMRCHLuQeoTqGPzhHYNAGMOk71pSYOOUfXGQGRPJ6tYi5LChVNoTK3kt3FIxTElDpS9sWlqlUvdSyDT88oNjm/nNugWiwQtpy593uUnxQ25TpHwO0CMMdQjRbaUVboZeM7w8p4qfsJAM56qyImij4KaHMeKZBRUQN7aPXCTiwyn7Ve1foidw8s8I8n23mXNX8UpKzfWivTb70qUkZnCpxLHC/vua2t1isfk+KB6u3stdIKUl6X+6u5W6pqxb1cKmJnPG5o7hvPHod1PW4Dcj2QO4eVtBprskK+SFnOZ2/WWxUrZB3OA46LYVB221FDRSb1HGaAW89KpX6WNXW1MwhEzTGmex7rLwNRfYU1x0bLZWLuPew62IcH/lJEoRiqlcO4B6fAx8VAfhaLrQjPeCno4rd5/shzgPf3FBIi8h9tzV20NFP8mBsuGBkB/fQ5ws+qdlzws5eL+myu4uuzdbf3S/VrZ41IgVYVhfGGPAdRlKYCkYkDgu/Hs8V3uv6C0kMMhvYXi/b1P+g9gIc50n/oEegR6BHoEegR6BHoEfgMEegA+DMErb+lR6BHoEegR6BHoEegR+CTEfjP/9e/FgCefgGnpv3YksAmIWngExtU2yEGyiZhLmVEqWjVcLESfVHLSTFZADjK3CQsP61IsWJGSb6F7Y4DlpIUTJ83w+DRSngAmEoMjuetzxh63PKmMamtvrwkusvqcoSdtoIEDE0T5blmn+MIsmwDa4AnJWb1wHOK1Ml29QYs2BwVLmASKBIl2BCPUsImmW2guJJlK+pL1GVKuMs61orNaXI0IN+WulYA5zMT+4yBXHPGhZRbZ9tuCqgVWE2sAxmSQJXWdFDqAY/J4hqq89/UJpTr3Ffv2wykKOekAp0oXmU2OihVMwadXB7ue/XF5NxzzU4I+3rznxLem636qfqrwO9EDc5vOYcVtsL0zlTy2HboVhCm36FV0rya80Vty3WhdgR0pA9lAO/QS7ugtIoLCuzwmbFoBhDyBZAgOW94exqSzsM91rmd2xKbURL0sjoGqKMKxV7UBQgohQ2FXBCg8VmKcz6Dfw8qZ8hgwSLGlxPccylGARf5bOKWhL3GP8n+1coK2Yl6SjadSyu2o3oTwL5epbLlK+fE3JR7do1RChqIxQDOCoDkXA1tSw23dIyYxxorAi4AUlui8zNKZY0tlJqM54kqXucsF3MrbVPosb1BgTuTNbHsbWdAi4NiwecDgL/3vR+1Dz6+tvff+7itljftcqbn9a595atvtN/7vd9tb7/9tsYbiuBfv/thQ7y229Pz0wUZu91DW+M6Oz+03/ry6+2tt367/d//8W/az9/5qL3yyqttvVy33R5oa8D2+OMnUs6366JtNzftdPy4ffObb7Svf/M3283dvL377rvt//3/ftSul5u2e2jtK7/1tbbdrtv3v/+D9vZPn7aXX/pCu3/8Xnv5lU17660vtzff+kpbr1Gx0/fX/aM9Lg2G+ExgsMbQBXWyC1nojy3FLupywZ6JiTMAACAASURBVH5b82uMVIEE84a1SXOCNaAgj6GNYWf6S2sencr2fbFoG/VBTSmRi4SikNVvS4UsQD0pwuFzAL+eP7a915rGeqwikJOgogBl9SrNHEXVypinb+rU6n66VmbODorA9DoGUtd6w2tkx3+in+tKFsFZQwf8dnVxBp8HdGNcsTegFo3zQtYi98lljB+9rgim1nye25UgoDrX8knXBqkdAflV4OTXs56xvhsK+73jPq/X8rpSwQYsAihd2FHKZxXeWKWb+R3FcI5N7IdnhVoDPA6svvbeN1dPZs3B2ovZK63otBsGx1Ev+1ovbPE9Kk+1Jus5ZNx73OfZzy1jMRGKUgPGrDnZTygG0e5Q58Yxsb3OXj+ugz4vzlGwm3UbN4vrWT2ggb+MgfV2M/Tcfe/dX7cPPvhA/agfPXo02NMn/qoFkIuD11+OKfg8sfbm30BIKVcLeGbfC+D2c4CLfi44mAzPY8/GQMVNq81QiJWishTeWJE7xlIxWri4CH30AJ1RI+ucbN0/nZOygE5LhprHms2lDvZctlPHWeeZB8wq8Kpr4bP9nGKVcp6T4ppRW4QLL+p5NWMMd4tP3rc8+2TNCuxOUYjGwMSNQmOZ/aTaJ+QzXPzgMfON7/QewNO49p97BHoEegR6BHoEegR6BJ43Ah0AP2/E+ut7BHoEegR6BHoEegR6BP6BCPzor/5EeehpwnYKeJPoJEFOQjIgdTzU2Ic3CedR0ZQ+kmWHKzhXPU+VrFenxmeOmUReFEMGa7a2vDTggtVfTtC6t64Tn9XzcmJHrOTjAKtH+2CS/hZblhLxaiWsE88GfEkkjnFx8hX1ThLso23jCCYDQd2TEMUwqhH3ZrVNq8+dZDWxCMx28nU1KEZjV6qzJJleADiJSL4Df8sQVIl/qbzKqjNJX64zCXUnaH3dYwLf8U1iNz/z7+m5kWRXb9ICFb4nhsFJ5nNMEqPYKCtdW4lqJerVg3NUBQUyo2yK/WLOIT0E8/6hOKDUOz43J5YDS7lGJ1+tCJoCVQHsUnslwQ+kAFzkHloBNPYi5P4lMa1eiAVlolTWGCkF+DAemSOC5Sf3uZ3b1pTxImvrUlyrPzF1BwJRjAkDlyT+OTfez3169vcAoqNgVQoBdP5uctyW0ENAavXQZc7YYhNo4H7HwH+KG5JAlyp+0udUwKpsRwXK6C+LvTMWq6jaDu4BjBo2CXhsWK2kvwrW8DnMk3wNAIKemowDFHCyLAWaFDSUrWr1HAVmzwPZbX8OZMyY1Bwo69z8PKr53OtRfSxVEUKcUXiO9qIBgajy3Cd0VF/rHMS+Y/XufpKGi3Y3QK12bhQDWHkpZfDh0n75znvtB//5/fb4o327nBbto48+aLO2b299+2vtn/4zAPAv2q9//XF7eKDH7bV99PF9++CDj9vt3SMd5/7+cWvt0Lbr1l5/9VH7/d//x+2jjz5u19mqrVZbqXl3u2N7+oDt8aw9fnLfnj49tieP9+21V7/YvvDSqn3jay+33/jKK+3m0bw9PDy0n//83fbxR+f23ntP22uvvd5ubtftF2+/3d5/79we3b7Ynj79oL3wwrx9/etvtG9+88ttuQTeHKUaNxA84h8uy37iBD2ioACVcNYWgzNsoxcqdNF9KhWd5qT6dLsgQP1KmbdyfjA0VoFG9RwVNBoKFKr/6pG1Xwu0mwrofVZI2hLZ6z/jOqDL49tAj97QWVtU9EAvb6kLL1JO6hgFilw4YRAKLIziUW4FE1eIoa/xZN7yWSpSoKgBgFzKV/qKEgMcAaTK32OjbGgee2VikWMCHVkbBMq09tvWm+PkugylXeQiNfts1jZbOxMYJFtFmb0q55b5PeN+VSEPoT2dDi6QqLUya3+skrXfbDaloK8+quXAQMHHWe/3fs+9TjFH4DPnon7jS7tJDHvDBDhPobD2Fillj7LklVq+epfLBl9jyOORdQo1/9ieYgSbXh+qF2yeJaoYa9xvWPNG+Jx9ymuMx1DWHo3nK/uc7brz2py7B2q5F6hgjEIgxrQLdyh8oGjj8ePH7cMPPmpvvPHGsE76B3+e92yvc9NiJvYLxpWt9cuZQi0TrA6XdXLdxwH6Toq9AMBET/tjs5pez3tRdbO+FXBnD5T+XJ91Hiyns/eoQKDcTVLI5v3KbgusrbkWjzH2BmI2OqyM98DrvdaIuk8XFY3Z0cQgefq+0aI8x8598r0w0M94z3ETn+yrCX72w+k6wZzMvuJ4+SvXHwBM3Flr+T3rRM7jzT/sPYA/Mbj7P3sEegR6BHoEegR6BHoEnisCHQA/V7j6i3sEegR6BHoEegR6BHoE/uEI/PAv/9WVxFXgbRJgSTzyb33JCnRMgiUZHsvKAf5WsnsAu8qYOWkmVUdZSMbCF3gba8XhsyZJtuF8RMzoh+ekJ19TABzFh39fve2UPHWCM6oMoKkVw06ycrwoGJ3MJXlrG+npsWyBaXg1JCgnPRSnsJL3BWrmXNyBdQS+sXZ0b9uy2q6ecgaFJNJLVVN97HSEgrCCdsN9s04scQHYjEomJ3ADXJ2kHxOpnGv+NrUyDbTLdQE1ohziPTk+PUNzXTm3VfW9TCKU95L4DnAYfh9FTcnI1c9PSlCDTAG3su/Ue+gji7WybHet6JWt70Q9GhvVaeLXPUoBw06mR1nHeFSCt6zAfa0G2+o3WcASgJox4jEau8vWVsu1FIZAT6kdOV8U5RfsUa1aleLxcBiAOnEwYLaqckgol/KOf7tP72jBHhXx6YgC1za5fOmeFShKn2kl7gto+56cpL71kB7Pneunp6+KBpptoFMsINV+WTHPKLwoWEdxh22ebXPN6/fHvdR4qDsFqUaf9gEIev77PpwuAGgg4miDHtDA+aJmX1Wva481xqgBolWEWpAmCm9fF+diBWXd06gIJz2doxYWqBEEdEEK8R6LBmzTaotSikhiq05BB3P41E6Xg3qXa01YrNtivm7H07U9eXpqm9VtO+wv7XhArXtum82sbW5Qoh7a0wfsnW/a+bpqT3f79sGHH7VXX3m13d3eVS9v+n/v23oxby+8cNuOe1TBi7ZcbduTJ7u2PxqMcT8fHnZtd2D8r9rlvGjL2aW9+uK6rdbnNl8dBSLv7wH4t+3DD3aywkYBjHp31lDiXtpCSt+dLKBvb4DssToFZKAsP8o2F8hNKGQFLft8Q9hxPAEq5+14ORbsxAKdYgP+7bE8LdRZrm0FHbDOuJBSUvfffWY91ZB00neVApRyBNBIuGg/kvJRhRus6aNa0n27rRCM6j97FGRNSlDUoxRUMF9qbRiUfMwXzgUQrH7IXruzhnFdWTujWn33vff02hdffukZcMS8AAC6gEqGzlq/KIJIQQbfd/v94BghFwFAunrO1h4hCJViEa9/HO+keFnZ6vXP4Ct7+HRvzjk36kZqnyT26Xs9AOLar6OsZ42Ti0Ptr5mPwFwXTXleJBbjfpNeu6MyFxV8/j61odYsrqKhOJBo/tUcZRwpAmWJTE9oHAnMgK32zt5iG30/KwzFIXMskF0IEwv/8X6OhTh5DuH9cn8o8K5Vp1Sr7gPM+JoAW8794jEoC3AVIDA/r+4fi9V+tY5QnGZeQwMfDfXHNBcuBNnjExftA6yj9cCjvaMAcM47zwEZo4HXnCv9xXVujMWL19PE3dc3gthcm593eFIan1W8n2KVX60prrbVzr4tS+3adzPOXFjEejsWBAag816N2yoe0z6htZ/11X28oyw3xGW9Hp8P+FyNeSmJ0wLBIDjj3/tDFcpVsZgsnFEE8zxVBSOJSeZd5lL6HOeZVHGrApJpwUXWiW/+i64ArgHRv/UI9Aj0CPQI9Aj0CPQIfKYIdAD8mcLW39Qj0CPQI9Aj0CPQI9Aj8GwEogBOAi1/TfI0sNPqG2Hd4QBO7FmlNQXHeW0smfUG9bMzREiSUElE4AB/LovZwU664Jb7+xnMKSn8TPLQVpO2GS3L4ytgYCkwoKSlbHrrc0gSL9PT8DKorJI05hhSllYP4SR+DehK6Vz2gYOKsBQ600Stj0P6MtbAwiTP2E5G7ahesIDcAu2CDgUXUB8peStrXQOW6N3Ss87Jybo3lQxGMRaAKwvuRLyS6+436uTp9Lyj+uLl0wKAITGLErYSqEkyR2GWJLZutW73aAkpO9SyoJSCqoCGoQr9n32CSmpP+h36HHxfSSbTuc/w1ypDA92xVzPjU/F0PndiPzkC4EHd2pqAU8at1bJYIlcyuOC67bqdiE6Ce5pQJ4kfS1cdC4XVoPI2PGBMZT7l8/gOsBiBcuHZ2axgsUFP+owK5NZYiUpvGPOlxEryPDaasdZlzgC8sNomxKjpAp3P9Hst+87cQwBDwJMKKFB1lrIPnsH1CJwEjPGaUncuS+GZMQRAZNACuAJo1Q8bNTHFIFUcEpgiAHU8Ckzf3GyV9HdyvXo4lmKQ6ZJjjmpFlLV7XSOWv+71bTvejDn3DKaYZdGwaSeugnAHwwupCLF3Vh9f95Zk1VuvsAs/aQ0SFFIxCj1aAU0yvm7XK32qgftYVi+arL6BnFhno2TUPG1tvsJGdiur7McffdTWKiqhfzPzZtGOO+DySv/eP9y3LT2cl1tDWPWGfWjzJZA3/WKJJXeIa1624/lpu7Z9Kdg59i1XIG9r9VuXk4ILIVBuqiPm2Ra+XtMXbTFfSXnqntqB46hjAxklyK3xbRDMLxYrjnmSKvX29k7Xzv2hpy6xvrm5sV10Kb/lASEFsSEZBQ67h4e23WA17fkj9wTmlNwNrALWfBWQYu10gcD1amtkg6uoCa2KjCJV6yLW0MDmUvjFeQHIaeXpUvPF4Cj7XdYaFwxkHE0VrpwjMcQ22muE15R1FVqwxqeXrKyKBTatOBYgr80PwE7cszbLQr96wqZ39hRGo7q/cI9qzZILQ4HFKZhifPM39XpV4cBY/OPCF9s/5z/+znmxTgGIUXfbvjkFS4Z/zOXlgnVrP8Dn6V6SYo3sKdx/xn72n6yNA7SuXrNRhqvOgHESq2P11qUgyU4Q6m3bcL/wWMv6LFBctuAD2JeC19eoe7XZ1B5g1SrrUKzlORbFF5wX153z50RcSOTexnYamLW5fcoHALygQGZh8L1ZL9WbnQKOepgZilqm5+xbPbaICNDPNWVvCYj3WkWRx3g/s7anB7SfR+rvjG3WbY0F1nbvzXkemXYDIZ6JlZ/hfOqZFwbxNQakHM764fkcS+qpstf2+mPRVlozcPjsdS7sOrXZCkW770mcSwJxXeDBAlSW0Zr/bpegtU3FWx6/fuao4jsvWnU5TikOBX3Vs5l1ftwv7Fig/WwSnMxN2YCo1YAL/OI4w+vf+qM/6znLIXr9hx6BHoEegR6BHoEegR6B549Af5h6/pj1d/QI9Aj0CPQI9Aj0CPQIfCoCKIDzyyRknTgbAaFgn5LVTlEH/g0J8k8+mZWloI/r44xAbjyukmokuusEklg3FHOezsloK3kEQqu3ZGBVkp0Ba4aFcyss672y2J2AufE6nwXX+UwpIqsfIL8zFCnLxUkMEochXpVcdNLU0CmJwqhHeE+SrUotlkKJz0gi0glTksC2VdXx4DAkGSf9//K5UmGXAliQUHBtBFqcS1RQVl6P6uEx1qM6OQAgf9N5mYQNPXkT/ySv81rdubIU5kfumaCLeoWOvXqVlFVPXpQ/kpsaInGtvhodBytZQUvUtMS+rESjHJyOXYHqYmKybq1xY8trf77AZvpMVh9BQ1rDvhUwbgINsNz071EhWVXmCxxtgzk/jj1YgwsKBvoaTk0hpT9/0TbqS2plsgsgrL7a7fb+CI0JFzOgoObeAsmUeC+7yfTpVY/pqPbqs2XRWTdkvjQ4s1J2ohCHWHD9E/ihGKPmK/BEj94tVtYLK68H1XJ1Co8SS4UcF89vD2337CZRL3DHWK/7batsn1GAR6ywgai7h6eDlazmdM1n4hP1c5SOQ0GA+gkfpHQF7ORLEFrg1tAJNTbQj56csfQ29LGyDEBmS1yDTz5vu97q/u/pNzmnGKQKD2QNPG8ff/zQHn/80Nazl9picWkPTz9uT++ftNdefa29+MJL7ac/fbvd3z9pv/Gbb7T1dt2uAoytPX3yYbvZLtpLj+7adrtt89myPX6ybz/92S/bYr5p7/+av2/a6UivW8DTvv3W115vr71+05arUzudsQpnzNIvmrWCOQdsRtkLHFlIpQ4Y1hos62XmlqEzgPpcYyvFFwZyLl5x309DcsYOANg9PMcYYNmsacEFaSm6aDxt1ptyW3A/UMAK91/Qfb3WGPOstwWvLJLT9/l6aVuum/PDshzVM9D+mf70FxWbuMiFtcOAHGDpLxdtcF8zfrL2BwiyT6SHPOMCoJW9Cgg8WsNbYR5IzBjhmFI4y97fIFJFGDUPXURgZfNht28zqckJj90B2E0NMK22FpTD4rd63HKvrKZ3ywLU9YFp2ZcMwL3+R03L3zgGrw0oDkDMPpMewJkj6lOvIgWfG8cyfFu2zWYtJbiLQjgm64/3EYH7jdfm9B/mmFZsWkUfN4yh6KmeOGQJXaBumOPVzzzrJ+sx64HGAbbCrM21B8gSvNbJ+fyqOZ34ZJ2I00iuU/e99lqKErhWf7bXhhTdpO8zYFUxLgisuAPo05u+ep1rz2Kc6lHJ95JnFdst0/t6Jgtr3DnkXqHPXOruZm+WIn5m63z30fbzkeydh/YGY09djelmkK3PKJvywMs8G2l8TpS+WgcFy8fCOV27Cshsh+G1utwGag3EuSHK+jg2yA2A15+rUKvGv4p7UDxXMVtUuMRkdOmwWjr7RQo3PDdbW24fDa0Q4lqSfdrPPLYuZ91Q2wPUy6puG68hz3R+hK0e4DUYKMxQYRnXXc+X3K+MPZ+P75/OMe4rNU681PmZJIUxrDd5znmzK4CHPbj/0CPQI9Aj0CPQI9Aj0CPwWSLQAfBniVp/T49Aj0CPQI9Aj0CPQI/AJyIQADyFv2NS2Ol1JeTMHp+1GpZqg4RsqW8LeLpXIe8sqFcHtG3h+BgnFYuJ8mCzOADTsrFMMk4J1wmY1tELShq0WpkVOGaVx9jHE4iWJKrhpS1JB7VTwcBYJKMqDmiyOtHQjK8oldIf0YD4WbvitnDfR75kXQh42o+2oe5LWDbPQ8+/UTU7tVzUdV4qgawEtIFa7o17H9qiWrDzPNpe2nbX6qUxAf/so3RUbEnCJ7YD1C2AP7WAngL4KZRLojQW1VbcofgzGMl5SOlJUnpQtgUEjq+L4opYWeE32nrGgjTjKfdALDnwlWRu9al0z82zgANRwmY4xQK+d1X0ICzjBP+Y5EdlPqqfAjaWqDxrTAR4KJalZiKOh1KWTqddQCdww0TI9uh+vVW6vge+x4GW/BzIvMHKnAR1JawBwFGFjVCh5idQ5eLekYZ4k7EtsOTPy7i2ytKx4x6hDgWUjDClVLIFmFSosHA/b8CS7d8r2T6z4nIEAIZThpGj0txKX8NB6dwLREkpWdBwukapd7CUWuPaodjID9vAJvAL1avVvEnk23oXABxYAjzgZ6n1AFoCFQbAjCcUxbwGoIHltaAQ53y+ts36UXvn799vf/d3b7e/+9ljw7DDQ2vXU/vn//y/UjHKO++82+5uX2q/+MUv2+P7XXv/8UM77J+0Fx8t2re/9dX2jd9+o7344q0+42F/ad/9mx+23e7afvK3b7d2XbYXHr3c3v3Vr9p2s2i//8++2X7vn3ytLZcUChzbYr5s50PBdhS4Uul6Zrgm5dyWS4MX9/Hmft3gT6Bro38lxRjcY64dyJfCBwH7BUr0tdaVFLVYCWgPVIn4yzX/eDlJ8QqMEwDauxAloE32s6yJ65X65GouNO4lzg0L24gLGhakl/ocZb1VsaqBGdwkANVWqMsmXKplr+22qDZc8xy19XkA6GG/0xhcl9181iaZepeik3NlPZGjQa236eXNv7kmvvQZqIo3W40PABtqewuIDbYZawLjWGhXD28XbKza4YhidzMo1VXkI8iYftvGwMzF06S3r6Edin47PkQ5mViPRT9e73lNiiAuFBTUHA1wY4xnL/C+aKt3A+Hj0LeZv62WG907WYID51UY5UE3LSCSAr/Us7GMlwJcNve2/Q1wlC13aa5VlCN77nnbrl0IgDW4X+C1iT1FLSUEwW0BPQXALiyJwroKGgTrz4pD4uN1b1yDs/Zrfy2lqWJQ12EVq59HtM4UYN1SrCNre+YZxWpNqmn3mIaQlqNFFWBx7zPuBJhRqi/GXue7E72r/RkpVJg+D02LxigWmO7fxCH9aPOerH/aKyf7gHrZUrygNXMsitsfjlLqB4AzEWIJPvSGrgdDz+HqJ1z9dwkQBRNyi6iCBDs+lNNC7V15zvBcOgqwC6Iub4aiq8xdX4uLtRSz40FjRI4vV7sJMB64JxmHHt9W2OdZRc+D+s/tGBhPFKTEcSb7eor8dJ/yfFvPMUOhm9YmD1zug+I7n7VvfadbQE+fe/rPPQI9Aj0CPQI9Aj0CPQLPG4EOgJ83Yv31PQI9Aj0CPQI9Aj0CPQL/QAR+8Od/TG59SHAr6VnqS7JsozUgaqtBLGxg+ykAbGs/Ety2i46K18eM9XCS6ehClT+s8wqEi9ojCpaoTbAA9XsNM5LgC6wIRJMF7uSalOgd+sRGsXFWQt3JOtv4RunhPnwFlsATAkdldTjpr5hkYqwLkyQkeXi87A3EAj5jQUhsCuzZstOxBxYTXaCgQbfVYIp46EopJkmUO2lqKm9gYbYu1lGqFYPET9yz4Z6OvTMDDjhvX0tUnOkVXHC7IHNUL1EGR4GZXpkkZTkRJ319XQuS+0U2bc9dSvJJDz3uKaA2ar2MkyR/sdGV2klxs4IxKlWBB6lxRqApyF8gk9ceqt+nQqS+ib4+7pPVfrYKJykcS2LDHSsasWsFkEn5dwLUWukNZD8cdtUr1GoivqSwrN7DuXYr03Nf/LrYWE/tyTMHBBpkP+5hECC53Wx1PVZ5zpsUvtcmpbCtZlFLAgUM8HRPB7t0j0vegLUryjT3Oy6wUSo5kv/MkW31XEahJkVyxV32wJpntoZXwYNAeanldZyyYZVVKTCu7GlltVwFD6gkN9vqi3pqdBTl/qLm5YbKTrl6adoymHVpKctZvgI61NP46H6wxIR7ZMBkVaqKDyrxr/tZSm+O7Z7Lnufcz8BDr0k1vWpcYDNtkEHhB2B41T7+aNe+970ft9nNo3Y9z9X/l//+yT/9dttul+3HP/5JOx5m7aMPd+2wn7enDyjkTu21l9ftt7/6avvqV15pd3erdv/0vh0vs/ar9+/bx08O7ee/eK9drpu2nG/a/eP7tlnN2htvvNj+8e/8Vnv0aN6u530D5s2vi3a+ntpqA8QDxtQ1X45tvQG2PXWs1hvBimqdbUjesDymjzA3z2J8xg5FNSg/bbXNeJnaqaI6zHjks2bcesFxwSr1AHWRjYs3bIUOLOSNQB71lWWeALCxBWatlOofy2/PEe1Nsr5u7Wh54jCeOd8oNPk9KmjtGVdUv56fQ2FHqShrMAy9ZANBAasosFmtgLerLdbArBMnQWnipF7fcyyRDUoHy1r2Ea6xzTTmVGTBWobtb/Y3TZWrAC7zXLbqBaUe9uwVcwFNQJwgpoqDqg8xhRGCTxzDxQ2eq0Dla7vZbBQfF59YWcrfUtwQKJoCD967RBFexTEGpdicu2dziR2Hvtio6RkHgsyXs9wYuGfMd8FrqWjtlMCczDMDxSyswVI7V5GXz8n7eM4r7gBAM7t8eP6y9iyAu8ST+VmFIe+888v28isvt7tHKESPVeVgKGh3Ba8r+dJrWOMB1VKKep+LGwTnJ+eAofjA6mWBZoFEA2v1dJcKnV7HhoUClVUctgCMa6zYspx7wRqKElx7lvadaidQCmDbLDsmchxAAax9ifE+AnLWL6aE9wpfm5+z5m2xnLfD8VAuDm4b4LXJBSvEwmua+mgM1szufW4FrueKe8+7uGqma+CkU/ThPcaxyPMR41zxnLMOJl62Ns9zjmG5FcG2lHfRAl++Z2O7DPUlr337dIlbCWs5Y8GKZ9aHPJtmraCQQ0VFPGepSiT7kCu3XERlda6fc+j7zd46FlWxn7L26fOreIAxrPnCcxHHEUR24ZHWubKkB/ozft232yD8d//of+s5y2EW9h96BHoEegR6BHoEegR6BJ4/Av1h6vlj1t/RI9Aj0CPQI9Aj0CPQI/CpCPzkr/7kKsUkyUpl5EbLYyX0zBHqC5tFJ46l1CglrdVytqdUIlEWyiJyBqzq10oCsBKWAS/2eNaxURAmqRi1VkCvQMCcJFzZTp4NE5zkHJO9UkQpeWxAHGUJCbskhknuOYHu3pKDhWQlNaP6HI6rRF8leScKJx2vQNsQ1OpXKeC5KLVJWbEKUKAEjr00sRX0cF/fQNQcS/BU1s3uqze/WjElO12prJwoFcgT8EXNR8IXaEyfR0BdWYtOFNaG5LZGtTq3bvqgri4nV+wrzwBCrtPnfcRutvqrSoFMwlg2roaLie3ptG8X2coCa1ZKghuKAuCchHYO29Q6yfqckxOrftyvbwYI4h51v/2PUTl73BUgqaRxJZc5FrEULK2EtmJQ40aAWrEkfmcpcLnf6xXqPsatVWCYeZ5PjJ1lmy+bYBvxVS/QK8n3XZu3lZSSDG+gg4BXWUwKbisxb8tOxoe6q16AQidBISkH97bzVP9EFILD/DkZzlXMBEMAVECHFeDTcAqVGhAYmEWSOxa6LhowRXZky7pTAk0S91i+TtWahtuMWcAXx/NccTyjKsPeVjbWStADIgxgGBeCC1UAwbURk7Efa2urjUEVg5DjRK3J0HDPV8Y3Ki/ig625VZQCCZeLrJE9BgyvBa/EbcoOVwo9Ax/71bo4QDMO5eTNTSnBgXmjfazn6Kz61s4ETc9H+kou23y9ENhFUXsRFGttudi03f7aZNcXlQAAIABJREFUDodru3sESLWqW+uTChDor3sodfG2PeyACqyjWEsvGyxktZ61zXreHj95op7C17Zui9WdgMnh+KC5FGXvzc1Gr1/MAaAnqQ61eh5Pbcn8WKxam6PkPbXLcdeuJ9TIx0ZP0uN11q7zpQot3CvWKlZ6INtCmHNxgQn/SVVZkEe2v1ExVlGNrdzp7XurcXdEFQ4kXBouqVCDvsTVx1kAtwoWmAGMEykXa03Omi0HhuqhOxOY8zpBHPmiEIMoARytUKSAw8VB3nM8RlBg6rUUIEiV6zIm218XJJ3068XO2HFZye6bHtm8IeMjClyOAxileEJrBqrnzUa9nnf7ncaKesBiG72jzzKwnmu66nxYo1WwMcDJdTvRk7qlt6xhO4UzsZlGPcw+sV5v9Lv0sGX+8NlAddZQFUbMiBEq11r3qteyZrss5IGRtuLWukIRCGrk/WHotYsK2UVF3se1lhQ88z7rIgvuDeuY59qkwKogeQoy+Bu2y+zjeS4Y3AZQJ5fKNm4KWqsYh6j8Wac1f2ft17/+dXvplZfbar1SvFG1D7YJQ6EXgNlq64wJWU4L7ALssRSfC/ZjwZ3PtFrXawzv1VPRrLWHh/tSsvrZIX2CpYwvF4LztWAr8097YhwObKMu5TeFEsezgK0sm6VU91o8Pnt4PF+lJrYNcxS3cbeQklv7uAvXThe7i8jZAKW+ni1QxAewBoineObwDKDNvYtaXhC59u3sz/S3nz6fsPeg4ieWXgdYn6vEgnWEdgVaL86lbme+eZy4yMxW8t5n/d3FiDw3sJ67SMeibytwBd1lZ297bbnHqODPhVd6HqpWCoLj/Lvi5BYOUSBXEaHGttdDxrbXl/SM5/nJynri4cIN9/l2ERJrm8fyYG2vwgIXi/wX/83/0XOW/f9z9Qj0CPQI9Aj0CPQI9Ah8jgj0h6nPEbz+1h6BHoEegR6BHoEegR6BROAnf/nH1yg3bKMctefgtihYJgUNVnskhQVgrD7i38P7S52nJHPJf6OScuLZaq4og0d1Y6lZpSEjQWe1mZWtVnFdr6dBBUmC0y6dVvRYMluW0HVhsS10Ak9yuDHpXKo+v9QQclDUFu2OwliJ1DkAYtEus+pPW9A6+dCpsjCggiSigNrMGUcS3boufdmOkISp+0JatTIkxWUNOiYuDc+tSLaNJuDVSi0l4uXNSBLVj8jX5p6nfJ5Adh07Cl2S9um9a844Kl6xVBUQlBq2jtGs1om9oZOq/kpfPRLVfJGUl7iHXqMaInPZtyaeFmTOlAhXEnVpy9lcn+5TQQeOJ4UU95BYysa2rIbV29SKNe4KY9dxsvJHcZnYkfrzgXgrQRVZPh5HdZBse48GlIxR9QaUPSRJYEDWvp1PXPeizYF/3NdmG+HWALpAClRxM/1d1sUnJ/eJl9SNLqcQVBoMu6XUBYBZ0QwE4joMiwuWq3+ylWIWgI09tZmHwKb9AQDOOBvVXLF7JXZRJU+LFjjH/Q5VlH2gD9h1LpcFe6+yXHUPX4/HqODVh1XKzrkU68RgUWqzfI7UWMX5pxbqUlgLCruAQGMIu1IAbKkWFQ9ZgBpgC9yqPyXqbNTyOUap2WoeuPjEFuBRp0ds/fCwE9i6UV9aq0hR2AFiBkhAj1HUroPy0v2npTwDFCwX7Xg5MrMFbhkNKBMvF1wEbtpHj3fttZdQgRl2AxVi+77ZujBAKnOp2Lz21J1sqxXrg8EQRQDXy6KtN3cC41qXr9x/VzWcjru2WHNeWCzvG6LT9epWaj3G1my5boeT14vzcd/uNvTWxdb52i6zVTtduX7mHLbgVulbCehiHdYJzzviiZrVhT1ap+hZCyAHtKKqlVKzVPDHg9ZI9YJVwYHXCAAo699mtTUkLBiZddlK1+rzPlFwMsboI8z6YbcFzsOvsyV5kwWs9wzmexUmVEGHFI0Cpsxh9xs3MBsVqPQOZa6hJJTSsXoAW4V5HRS9jM/AIMHq6pkKmLS1fPUAl822x5/WGOYef5+v22JmpwkVJ80NegH72YNsWe6iCN8HKx65Bq1tAo2eC3wXpJsoOq9zGVhbUTprbS0AbBW9lZ++HypAKVm7bOEVOxSqpcpVUcNCc4ljcT9VNlHjw2utFbfazRbEGXVwjY9SRhomet8fnitUdOXrS3/7FGexNgt2l7LW1Td2aGC/0DWo+MsqZFn9Xn1PbadMsYghrKG0119b1AMoDQpZ661mvghgUuAhlwQpPL1oyW77dGrrzY3GBDEQxOUza6+zmtTzmJ8f9ve13vP70UpZ5yIYPWvnQ/o6ey+nX/cQyAS05sfxZLtq7qOKYlSg4bGvXvcUaKgw5th2xwfPTYolZMPv+838tUW4x3+K0KJsTSGP9cm259dam72m4qd1emLZ7L1m3miDYGvsKhSortXch/+/vXPpse26qvA67ypfO7HjmMS2iAIBRIICQiIWraCAxC9A6dHgHyJBgw4g8QrQSAMRGhgnUWwHbuz4OrmPqvNGY4w5T5WTlu/pnMZXyFy77nns/a21195ZY44x26Hs8/fzQER8z7dpio787FSpEiUd+/d6bko/5IxjnlNU9BKx1teVDMq5yef8vEaHfRct5Dmw4/0l50d8lvB+cK/0POM4Qr56Vm+3t/V0k/vUyanuNS9CdLvwe36liCrzrefWV//0b9izPD0p8i8QgAAEIAABCEDg0xPgYerTM+MdEIAABCAAAQhA4JcIfP/v/+yYDbPEJLt/Ym1+x/1SPTW9+RtxLuJaNsjdg7Gi/+yuq83xshkmorA2hHfbROwmXk+bgBESLIZZeKw4Wzk87HiTA0RCoY5va0dbtmizGR3h9v7GdLYpu8eqviPxrol0bJH31L/Om72RYLSp387aiKcVYS3xtL5L/qxoMNkI9HtLDO54wN7DTSRm8ojdV85W1jhK496UMLu3FByOd/0p77uX7WKzkNzRtyW6aJPUjtpELdqF1ELZMT1P220jR2s2ftWvUG7EdY2BNnETSRyO1eOvNkxPArBVtbhy2vnVQnfGKGJ9b5SOIcE0PTkPx+4NGJHEDubiHpeUBKhsBLd83Z/leVMb0xlZbconBjZC+J0zKg7qbHifIqrruORO9ZhZ1Mh4R1S627CNyNZFBHFbWridLiy4TeclAGvzep7GoLPJtcfzsFcvVjlg5UiVA0ib+on1jitaAmKE3yjUce3GlCq3lq6JxFBrI16O1xRJtOCT6zIxyJn32USP212b5XKy5ec4rlYrCxg5Z21g5zwz/yOQtpfLgrr/Ls5k/bTbtyObr64laN66v643/eeLckzbHm0RVIchMc5RuDruEgwiyuq8am1QTLSEC0cRS8wsoaV4tIt5eZVYW7lKF1P11owA0hGe3WdY496OLB17uJYA5015fb8imeX+mzsud2fX5XFsDroOes2JS30xU0/Wrccu7liJtRKYIpDcbNbuzzqfTYb6MEtskTP8px89Hd/5t++OP3zr910k8O6P3h0vv/y58fjxE3//Sy89GNfXV4kn3mzH7bONCyxeenA9rq4WY0x2Q0bmV199ebz99jvj3R+9Pz7/2hfHF197fSymi/HsqaKVl+P6BQmfN2P1whjXD1bjf3/8wXjn7YfjMy++Ptb79fjo5x+O6xdfHIoV/tUvvTG+9OYXxnyyG1MJOodh8VdfNB3qLxqBzsKJxzVuU/3YUdcJCVXk05Mma2PWXjvV3aM7hRqHaQnAcxU0xDWaz5QItzitpZoTGlsXPiiCX4JRic4doyqnpNyuV9fqBao1Iv3E13LYSqQud1/qf7J+eO2451h1kYKcljXO7XLv9csFERWFq/Pu9aF7rFvcrN6mKS7J9ZJCkbtrql3H6cUdcU8/fe7q4T6V+FRORUWjd0S+ij46Nj3xtHOL1irykbhm17IXi7wn95ESN+1nj0tVxQm58lKgtVjGkduFRXqRrjcXmGgJk/ifpsrFLsVOGguJ+nbYbjc+h6urF+JmrhjsFFSlx7jWGMfnFv84bu+KhDoZRO9PXHuSFhwdrfXjVNChCO3EHvt1coc7+tmzx/NEX6J1qe70/u44ZO+cxx7Hbo1Qq2LmVua5epo7GWI+t1u7GUdg1L0uRSmJo848UyGM1u+ec+Kg2Po831T/8klc3b7P7u/6nucZIf+oR7rYZpxTeNOtK1qMzVBrrOUU172qCgnu9aBduSd55rwYPHn2OGLqZO6iJa11Og719/a6uFRxUp6nnOZRLtYW6bUW9bNa5ve+okDiytWxa25H8IwoagFafaOr/3xc+xHtUxBU9yC9vnvC6949l+tczzW6Z/W1Uvc1zyG5nnVr6eKIJGU4PvqoKO6Vvz8Cf2KpO1rac8TFQvldi/8uHvBnJ+LfvctViOV1sfuD53re7+Vq1+lLXI/jV+PuIpAqQsrruudx9x2/a6EgYr/5J0RA1+XHHxCAAAQgAAEIQOC5CCAAPxc23gQBCEAAAhCAAAQ+SeCdv/u2HcB25dQmqja9ewPcW4wl/vo191widl6Um6edUO3s6Z6lJXd6k7p7nfYGrQUpCRJ+sotfMJvV2tBtIU+7uR1RKxdONlzjwMhnZnM/G5UWM0vAbUGhN357I7MJZJPYXraYnC0YaVMvDkNv8JdAps+1E6tEcn9/C8Cf6GOcx9SI1dnI1QZu+gu2OzNuNQnARwnbtZmac+s+x6Z0J65LlC0bl8Xn9g+WM7j7LkeMz/Hr3xN7mB6Ad66VnKuFwYrtbLGn+9+1K60FQvdOLUdd95PVxu8pztE8slF99AaqxlLOpQjMdu6NODg9xnIpCbpdi9lMNreKkWz3UIvKdsdasNPnygUkUTLxo32u7qGoaGWNU4kKHVurT0+vysTCpjdzigKyQR93WPhFTO+47r36/Y7dGEdFako4aGe6ImAtU46J4nj3EtilAMQhq/+LSy9is5hr099OLLlJS9hPz8YWYidjfbv2++PCi4jmyOgqRuhITM+VmRxYiaQ0wtp89/e35a/ccD1vLB5VYYYuP4k84ZhCgu5dvN9FVJnJ8VxOrfCJyGERZzGzgKa57DlpsTBibbvCl6sr776nB2YiO2dyZY5sruu41Dszbm69NFGep/fPZ2PV/UkrEju9KiMytchm0UtOTM39ShKQ4CHOEYCzduw24alx0o/Ec0eueh7EzZcil5yHRCj1mJSzc2NhJC6wF66vx2Erzovx3vsfju/863fHZ175ynjy+On46NHH4/r6wfj54yfm+7lXPzde/fyr4/333xtPHv98PFhcjeVsMT77mRc168dsth+vvfby+PrXvzoeffxoPHz4wXj8+Nn4wQ/fH8ejHH/LsbcQNx2/+3u/Pn7rt9+0GPyf33tn/OM/fG8sF6/53B4+fH9M5nL6bsYfffMPxltvfXVMx9MxnaRI4WZza9f95CCXb/p9t5hoEVGFBNKIm0E5fLNWhI1eL4dzr4FaWyIkuWHvqShG66hEoIh+7YisJAhHoJeT7qBj2Ft8b5epBbjuOX0qDlAfz43/cfyqhZzMTUVhy1WY2ODqIese6uUG10rknuQRW/3vuyQLyGXd81mfZ8GnevHGRZ9Ts+hUbtwuMnD8ePU2jYM9wqjdrRLE7Y7WaxKpb7lWCQcjkccSCjseW9dfx0mf0h2ap4VSFSMlHnh9e+vPd5x0OR5nS0Xj5kfimtZC31lLVE5scXqpHja3KdKoSH+tW5qnvvbdW/lowctpE9UXVue2UQGE++G2qJ77t5zrvYb3GtK9ucVM17J7rWte+TzVKzgFQQLWIml6ceuRI0JtYrpTnNN931NzpWPZWORzYVGtoR2X3QUC90W69E9WP+HdaW11QVQVluhTdX+SSG6Xp9eR9BBPRH6EwBbUu02Efuc5uch53G9NISYSi3ONqOAr109cpJq7Sj9I32cLuJUEoc9YS4h3GkL6Zrdo63t5OVF73d86VSIOad87J7OTsCwROPMm/WndC77u3XHgJmlB60EX87kIsFo7xDHrp6PT/TJidQnCLhpMEZmLi+repfne929xtDu9CqtaAHYqhyP88zwVMV9Cuj4763sE+Opx7eO9c+N3RHaPiZMpdI+o+2Y/a7qHtovNjnYtqwDDzwkWr6curmmXdFps69k2c677LruIa6fxSjpIHlk63aT6oVdCgf7mN/74r9mz7Idt/oQABCAAAQhAAALPQYCHqeeAxlsgAAEIQAACEIDALxJ452+/ne1UxVLWNp82x+IuVO/b9Ez0DuyIANw/dlqW26Y/I/GYEXH0Y12gdqXbYeMNPW8gVl8/OxUjWGVz11vF5fC9Ew9bZGgXSjac46DtP0+xlNVrN8cV8aGdvX38cbJ1NHMcIxHN7nrzWjy2IJ2+pNr16yhlfY7dtxJHKkY6Yvpx3G5uTiJKi23t5rXDSSKMIqUVYVmup0+4a8rpHPE0CnN8m9ngzAZwwOp9YZP/jnAScbPjXeOqKmGrNoC9Oau4Y8ULl9NYm8A5zYrXtnBS7uBywkVcq83kEmDbBRyn2qY2ViXQpH9wuOr7tJmfuFH31Rz7REtX3GOz7L6uihbtcZ9O4yTMvIo7Vj/toHKUqPpgqvepXZvzOO7sGq7+iHIIVm/bOMjvs8vYhZ3GNZv53pyX7jdbWTiczHQccjZm/i9X2lSW2CMRJQ6rONTL9aoYy3J9LVdyFcXBZtHCAkv1QbVAmUjl+1Gv7l3pqN6Injr3xH3O0ouyBAyLUtr43mzj6MulFF2uhNOe+77+5HhdZvO/3V8dBew+kp4H07Fy/1/1e0xEtty7cphlnolTih20fthVWO6sDI/mevoPW5R2z+VEdu8nFctd4ySRVgKixkTn1C7LK8WKK852rXlVMdiT8HORR4keEtblXjwVUVRU7v1zbtG4rzUd9XotgT99THUdL1dL96pWLLAFw+NhrOSgkyAs9nbeRYxbzFdjuz6M//vJo/Ho46fj++89HR9++OFYXb0wlsvriuSNy+3FFx+M93/8nj/zweraa4fYaHK9+upL41c+/8p4480vjA8+eDjefvt/xnS2HE9u9uOnj27G1fJqrG+fjtl0N77xja+N1998Zbz8ymfHOz/48fjnf/mvMZu+PN547fXx6CcPx5Nnj8bu8HS89Y3fGV/72pfHbNyMyUSO47VFvtX19RiHiJJZE9u5FkfwHZsIIJprJ4HKAk2uOY3Fs2c3J4fqYiFXd+LOdW6n/uUWmWudrvH1ajbJupn6ixRddPGB46blLFd09IM4gNt52PG17hGt8Xc/9a1FnYgzWc8WMzkdN/cSJzqOXv1xV3HybhS3XS52f5ZEfrUbiJC9WqTPdJyCKgC6u9dEkKyYWonN1b/Ua4rdkN0nPvNf14tczYmZ7qKgmfvutkCueSKBSi5n/UjgTVR2xkUCqfsJ1z3NPW1VBKGY5rrGdU36vCsCvwt/PlFc5KjlFIK081su3l5Lu22ACx/ssk9KQwqFFEMch3KvS17/u8Gq3d4Zh17r1NLB91L3re8195PrUq/F978nBS36nMzB3Et6zS9nrcVKAzqJ9C0AK9b+vnPb86LWDYnWEo/1XjuDy1EbATjJAYql1li1sKxrRXzzDJCVpUXO+aL6Xp/unZ3iUJHZnuYpeuuCM6VxeH2s55QUZSQ+3D1p616hvHd9jxy3ioDOfTbXq66zng9m5JYOEXP1Wq2J7fTVmEnIzb0p13YXUPnZpWLCY4FNgUWusY4Cz1qWhJG41R3FbkG57qe7FG/oGUcFZH2vduuAEu9t5u7e4p63KjyImC/xVwUM6q/cz1M6Xl/nvsdl7fGQW9TOWLV4r9nQPZrbkZ1jVSKJzsdXtJ878tzbzyi6r6poJG0wLEDfc5L7edEtAfr6q8QBF0yk/UICc7J2IAD3nZc/IQABCEAAAhCAwPMRQAB+Pm68CwIQgAAEIAABCHyCgATgkzO2NuS8nep4R0WTdv9abYhJDK24YSuTdx8VZ3AiabXBaLeH40EdUnjaoEwPPm2AR9iLw7b3GiNsyUwo8XmqTUEfU1xB2QyMy/HUs6823Xozr118HS/d/fUi9satke2//EiKtDtFm4HVf1bOPzuTahPWG7bVX9XRltWPVJ+hzel2GPd52iU2ycZqb77ruNo9ls1XbVhOxrFiCJtknJi1CVy9jqOPSDCJkG3XrTYZK7axezJK+PS5WbyLW+fOXZqzbsdu4n31mRGG07M4G5nac5b7U1HA2ahVD0sJzi0ohoc2/N2v0f0+M8aOKXZvPYm9cQCHQQknEnx3B4sYZjnLbEmkdvvFJSYkmnZSAodEvuUijkEdp8VQ9ehVDK9doDn36VxO7eoLKY41Vo7ErF6j3jCufoLuS2i1tcWvzHsdreNS722Kq7frcin3kJzI4heX1XSmz3hWc1MCRQT6TLCK2Xb/QwkgbpCcvtqn3sgOW8+ms6PCZdaM1JQChck4ylnrzf1EXuq4fS2pF2asShZX24VXeZe+juOMvotkHXKUeewOY5JM8lNhh0W3Wa771EIcxlQRxYpSlzBi4Trx2z7O6u0od20BGEcJVu55nAtbx+1dd6e895UnFaeiW72Rn+M3Mou6iT1XT8chcatiwiWEuJNj/en1Rq5BZ4ZW5LNEWwsgB7tmJUqnf3GLcmEocUcFEO7j64jzFD14jRAb7fZL6DDruZvuHjSf5FyVWK9VzMUFc/lMx3qzHzKE25Wm4hkN8zyCqFzGHVUqfsfqO2lT/34/Vkvx3Hl+6Thvnt2OuQTVw3w8vZFjUaLTZBy3N2O5GGO+lFC9Gpv9ZHz8sxv5Scf14noc5MydqTfwk/HgwdL/uM+4nI7rjafeXI7XuQoFbi0+R/xKkUQcshWXX4KanKC9fnn9KDHKRT6Of575GlZMr/pi+zpTQYldwnEeatTVe7yLYZI0kAIDx6UranW9cc9fOx1r9nsc1CvV86HcmFpfS32TIJYrR4JxOGldvb0RpxRI2ElefdadbGGHcK6BU+JAuc7FfmsRKOuABNuIiRF1JKDp2xIrnensa666JViIlUO+0x5cDZV1twz6fr3E1sTqRyy3gCchTLNA399i6TTuWv1YwHK6gYRuCZfFv66jvtf5/qQimLpHa312H9X6TP0561j4Wm/yngjCcYpmTdI4+J5cfeQjwqpQRSLzutayEjXrHpu1I4K/70FyFZe7Xufre/W9/uwdsat7acTIUiErWcPOzZ1EwRSIiX0nVXhMVKhR/V9PaRP9nNDnVWuG7hPpqxtxUeMaATerbd/HLBzqeNw/t8XnjJPnc8+/xWLc3qrAIt0yvC5XAVALwxJhXZzighnNZd/RT0UFLlooZu0eFq9+1tCc2h0PFt01d7ufsN7T4m8njPR3Kr6+i21yvCnyOIwItXeCccco9zND5qCXfgvVuselF3VaNbQLOPNJxyRXcdJA6r7n574U0zhGea8xqjG18i3xVQUd6XOdHxVI6Lku7Qi8Hkk8vtdaIkVneQawk7melfT85oSKSmaobhtet3XeXVTSKQ951GiRV0eZxJkUYcQJr/tmF0Dm+a7SQbTe19ircM6f5VCIPBf6TGqt+PI3/5I9y36w5U8IQAACEIAABCDwHAR4mHoOaLwFAhCAAAQgAAEI/CKB9/7pz4/ZA47o4c1Xi2FxQmYjMlG96euqzf16FGt3qvehs0mmDXj3Y5vKmRLFUCKvNq0tRlr81MZevksiSTZ8j46a1d6aN0gVETwqZs/C52nfzacQJ07LZv332cSM+KnNyLgw8/q4xdJDNj92kWhD1XuT2Qy2iP0JV3O7bLPZ17pe96K97yjM5nFFFVa8bATXcpHWpmU25o8WVbV7WP4lH1NeW33xjh1zbRzjMEkcZkTw6tvoz+zY0Wyu7tVrWZv8FrTCKJvTcdFpHOI6teRdbqRs8u/3k7G5PY71emvHokQn9SfV5qp3hWP59mf2JrKFi3ICO8ZXPXAdy70YW4+7BEPxj5PcscmabhKcJomk1Ek5GrjcU9pI3+4iAEtw0jmvZi0AtxstczTMszE9W8zsKrZQoRlUWeRy7Ujw6838uM3iJO4eoS3ytOvd80Nz15Kj5mpEuDGRmCelRi7u1RhTibuJp5Zg2+4/iy52WacP713xwD2h06KbHLQRFvJPztf/zwUU6TksYch9HEtckrCifogW9dS/VW5GiUoWhySgZ5M7MZsdQZ7j6Gjc7VqRrpn/6QWaTX/1krRMoU3/WfqdloZjqU9j6MKMaeKbNbR2XpcgLKHbPXslRGiuyzGs95RDLe7j9NCsby+nYRy8mgs6ZjtNt5txkGCmA9Wme/UZz1o1LMJ6XsvxKTFXxQCnHt7in16VUwl6u8TIW2AeuzF3P0mdi4SHCNLtip1ONeaaJBqP+ZioIEbRtyq0mOr3EvsSbTskmusiPT6rHHpnm48hgd4XoGDqfbWQuuhE3zkvFVEAdY53pSn5zPmwqizBQrUDEt38n1KoZu7nO45yc+4i3EuElahSoqFfc5CKWGkLOkb9/f7Z2B+3vl6cdb1Z1+/r+0uY3Tsy+N717puAq0LiQJTwrwV0GseuEwU0J3XCOn/HJu/GTIKbil0svhzGbHU9xlHiTwTZsd3rhlGFAho/5/GGyUhihMT0HnuHKO8k7kf4T6FBZpLD8hXB7/f3el/92110sgi/WnM8J8uVqynmSPFymIudRTnfa/K5Hk59bzmHvUa5imniCG2vOypI0Hl1MkPdwOyS1VEqttnzrtewiWPRfb1qbbY7N1MnjvNyqbqAIsKqhanqbV43D19fESmT3BFRN0JaXJu5ZvfrRHOnEGbq89G5ac3yd/r+oWu+1hu7s5M+4JYL7o0sh3zuKavFtc9XblN/vwscqtCmIpIt+Os6XcVV247bFB1ENF5W7+QUbGVZUsFOtzJwOsA2zk3Pq+oDreNVJdvJYVprpPp0t3tda4miy7cq0KjUgUTX577i89M0rB7pHkMLny02pjAi7tMSt+fSzaezAAALdklEQVRKUMg56/P7uzSvu0VBx4gr9jpTXKJq9W/PZPA46vrR8XfCiJ8nPP46t1P4xdhpblevYa/PdvoqnSLpC47VF2cL0SnAawe9rtOOfW937enedHKZq4BKdz3dJyTS5tkpa1N45Lkiz12O/67nionndYmrdttK/M8zne4rHmcXg9xWf94841hsreKmFoAPu4nP3XOhCgY6nt2FcI6e1txOEZ7+0+0vTs9b9UwxWwz12fb3nLirZCVuYq0v+v6Ms451m3v+JM8LfQ35yF0T1L2NuxDOQ3gqvvI5Tg7jK9/6K/YsT0/b/AsEIAABCEAAAhD49AR4mPr0zHgHBCAAAQhAAAIQ+CUCD//9L9TJNo43RTxbn8hmtzYqO8IxfWy7/24EovRKzUZuHLja+M2m4FyRqY7QvR+nGxXXm3neRNUmc/qHyrEkAThxy3KD3Im2U4lucma1oFxCbNyp+X5tULYw1r/LxqFEmd6ck9snG6bp3Wa7YfU41ka4vj+b1HKTdczg3L3x9PvalK9N6XbjWmzyRmsL2Psx7X6A7aOykBTO3ty3vqFNb20mlthXn9PctOv75PGz8dGjn403vvRGfWZFDEqEt+6hXU/BihDszVMLVtmg1tjGtVN9iVsw8MnH/ZzzlLAhhhKslnHjWJhVlOjWm55z9egs8acdUC3e+rskIrh3p0RFuXkirkkMjCM2hQEd9+ppJ52kRCTPCbviJEbIbSdhRsJb4iwn25sxVURkC6s+f31A3Miea0s5NRX7rF7EEYH9Xo2fRJyOdLS4mlhiu9I8DhGJTm5Z/0e5l+0Klbg2Hcf1s/H9//7h+N5/vDt2azkMDxWzKTWyBWn1vdyaowQMR1f6vCTkVvSt2J/GJ2MXHSkCkkTW7tMsg5HGwHHHFoYy5yKWxq2mTW5fVRLDyvncrly9Vk6zk7vOjsLZuHkWF5+uecdbnxz+VWBQLl9FRVsYkmjlf4uApetFrlW/WuuAnf16zWTcSmRaRfi16CxhpVzr+gQ5c3UMFlV0fWuTvsWroyJ8IwAPCSNydetal9FKkeQllieSU4J0Ch40l+PA7QKQu/Vhca9H6npzM1aLyVhdyaEmoSHXblyYOi9FxUrczv/s9DksFp5/O/WoHNuxXEzHUuulL8UILatj3IoWDSWOL+aO5/UxVlGNY8p1XR0nY7V4YWzWEjmz7mr8Uxyjfpjq/TsbkuJnM81viTvqu3w9NhvN5bn7ju6PN2PMtuPoaFT1S56PvSKATwUucmvuhtaxFxxvPcb6oHOQ4KaeyRO/XiK95qYdueJRPb+XTnaIa1rn6vQF98bM+q25qNhi3QN0fbeArxoYFw5UcdBmtxnqUytUSzn3XYARYbqTIRa+x2gN0HoyHcfdZuwOEn71HbnWD7oXyXko0VrXjB3jGr9yUor3QmvZ0UK4XJx2yJegKG7bzc7fL3FL95/Etyre3QtUhFL1RrUWLNYtfm2ydqufuOPBKyFD4pZSATQf2z3vIqR+b8Y1Eb261+jemkIVsejY33YPSs32uq3P1VyuNVBrWsftW3hvIaxi8SV4n17vazeuXhfeWAzO/eOwTSrAyXXvWOEcmy9lr6cSjeUo17lpPnevZ/2+3aC5l06nKUTpe69/57W57rHVV9hxI77l6h6rQqGsXY7C1xyt/qod460FzaKmRUW5uztyuwoLfN+PSKrxcoHPvZYKuSpzDafXreaoooDjwp34om+RUYVqLQAnPaNF5lPkcLnic+/X2rfwM1Lu/yW463wm6dl795N1qA2kFs11LXgdVfJGYsj1mkRUp4+51g7fv9wrue5frpqrthP1BZ1C0oKlhO88AySxxfNMhRm+Ed4VyuntYqK/64SS/KmBUXuBiKIeF6+FvZ7GHW43+2ZjP60KcNy3vlzZKcxJkUf6CUfk1T1CCRqpKMt8nM1yvBGX9cvD2G+6jYLWoly8+vu7e4buq15VfR14jfUcVmBE7iUqQoxzvgpbLPSLY4v4esbRfUjO7PxOn6HP3e7u7h0t+ru/fMVfZ+3TfbmeWyoauuPEf+1bOID5n1w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L/D6TpxJNPBLLF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AutoShape 6" descr="data:image/png;base64,iVBORw0KGgoAAAANSUhEUgAAB4AAAAQ4CAYAAADo08FDAAAAAXNSR0IArs4c6QAAIABJREFUeF7svVuPbft23TVmzVmXtY+Nnfh42yeyBB+AKHFwUBKR4HARITfzLYNsAhFPgJIQ5waGSEF8g/CYm1DO2XtVzUtN9GuttzHG2scve/sBqdTK2l5rVdWcc4zf/zZOb731flj6VQIlUAIlUAIlUAIlUAIlUAIlUAIlUAIlUAIlUAIlUAIlUAIlUAIlUAIl8CEIHD7EXfQmSqAESqAESqAESqAESqAESqAESqAESqAESqAESqAESqAESqAESqAESqAElgrAnQQ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KIESKIESKIESKIESKIESKIESKIESKIESKIESKIESKIEKwJ0DJVACJVACJVACJVACJVACJVACJVACJVACJVACJVACJVACJVACJVACJfBBCFQA/iAD2dsogRIogRIogRIogRIogRIogRIogRIogRIogRIogRIogRIogRIogRIogQrAnQMlUAIlUAIlUAIlUAIlUAIlUAIlUAIlUAIlUAIlUAIlUAIlUAIlUAIl8EEIVAD+IAPZ2yiBEiiBEiiBEiiBEiiBEiiBEiiBEiiBEiiBEiiBEiiBEiiBEiiBEiiBCsCdAyVQAiVQAiVQAiVQAiVQAiVQAiVQAiVQAiVQAiVQAiVQAiVQAiVQAiXwQQhUAP4gA9nbKIESKIESKIES+P+XwD/8W3/p/hu/8SeW2/V1OZ+/WW636/J+fV/uy8Nyvy/L9cbf78vx+LAcDw+Lvrksy8PDabndbvrvdDothwPfOywPDw/L/XBfrrfbctfvHpbDfVkeT6e50bt+7/1+W5blfTk8PCzLw2G5vx/01g8Px+Wo935fLper3ntZ7svlfF4ejrzfnbdcDofDcr2+L8fjcbm+v+t1T8/P+tz32205PORxMe99WB6Wh+X9dl2Op8NyOnEN79zlwie8v/u9+O98Puv9+cqf1+tV18r78n9HrntZFr7PPfMfEGCV113Ol+V0PA4v/87lcllud38WN8ynwImf8Vlchxje7/r74+OjfvcuXiK/3O/v4urv+xryOo2D+Ph9GR/eN+/Ja/g7v89ruQKPk++Vn8H8/Z2xvep++P79/S7e+2vUax7886enp/X+7jffQ5jm/fmT/8KZa7y+X3WNvj5fy/HhuHz+/KbreHx8Wsfj9OQ59Pb6tlwvl+Xl5UX/Zp7wHlzD0yPXftV8OhwexAbm/Ez3wfufDrq34/KwHI+n5f3OvV2X2/v78vz8vNzeb/qe557nRu47q1XjPcz4vayF/XzZjyXf577DhDWgMVruuj/GWWN+Y2x93Rk/7vN4PCzX21XXwb95n7e3N70nr+XffN2ujLev7XQ6aq1wbTBgapox8/9xeTw9LpfrZ40185p7gv31yto9iCv/Pix+b97r4XhcOWrOHh90/Vwr13V5u6zM+FyujS/4v76+rmPhOc8a9j3xc/6eP8NR6/HzN8vjkfX1oPlwZ9EcDsv5ctPf+fyH44zV5bo8zt8z3hmHjCPXw+uOTyd95pF5cbmJ5cOs7cOJfeWmtcp6e3i467M/f/smEPyd99d++X5bXl6euLzl/HoRb+47YwgXrpEvPiP3lnWfPSf/hquua/YOr1Wvnf1azu/n+94LvU/kNafjSXtM5of3oOtyuz8s3377efmFX/jR8sg8eb8vpyNr9rawYbPXsefcrlftYber95x8lvff2+x/R60VWB0eOQu8j2m+X+F60Nhn39Z8vTH+7F/ee9hPtbPqfb2e2aAeDoflMvtl1rCGn1n5zhlxWfds1i5fvJ7P4F4z9zP2fJ/5DNrbrHvN+9n3H06+F9bW09Pz8nDwOPI+XCuv9/ng84570lhxL+/L8unlkzjsr0H3/s6+xj16b347vy1Hrc+H5XrxmHENvFbz875oLzoc7sv93fsj6/py9nrx/GCvm7kBb81LzouHhVNb8wx+t4vmcFh7bnrPud3uy/Hg9+HaeO0d9gcu+bbOG+0Fx8flxPpb7vqZz5htb+SavE9wTpopd3x/f19Ox4P2Js7np+cn7bVcX9Yo+wr7bjjrHGIvOl/WszbnhP48sIeddE/wPZ6eFk7zL9b4rJfs2fy+nz3efbbNWZT5mvM288br3nvT+e1N15OfwZd1wj7C+2gfu/uecy543JipOVuPTAMx4DN5z+dHxtjXzZxjrfGK0+Npeb1dvX/PWsq+kbOZ9+WetPbmDAzTbNg8R/n5zGv3Ps8oOg9mX865m/vQOB54DjguR52nzEnv1/t9yPOUuauZM/Py7HFnvupxjecYfsPPkz6rL5r7msc377v8avYMePM558tnzfHDwrnpn2d8mac+Qw9aM8yJnCV59siZm/XC5x8Px/V5Y38Wa9+ba8gYa684HJa382U5MPYHzkbY+NnsePAZm8/zvuDr4o5/63f+UWOWWXz9swRKoARKoARKoAR+AIE+TP0AaH1JCZRACZRACZRACXyXwP/+t/+L+9df/3g5v32zXK+fl+v1srxfEQAcrJTgKAHorgCzg10El0f0nGA1Yq4DXwQ4rwqMWiQbUTN/TtBsOUxAWgFJ/+7hYEEzYgOvdZDXAdvDwYF1AsUIWHyt4peCyQ8Klj6sQgZRbASwZfm3//b/Xb792TfLT/7Ery+/+Iu/sCx3xM335R0BYYKjvN93Rb8IpxH4JBAcTwpAR6CLeKuI+DylSpS9vS9PI4Dx+og/FwUREcURIyKoW7QjsJhAOu/P9RDs5CuiroOg8N/EuNFRfE3Xs4O3EohHwB1BOWKH5wHBcEnQq5CQQLGkYccx/SVx3kLnlyI1wvhBYoWCtohxI07zewnSR/xOgNpC1sHJAiMcaOxvCBHMGQfNmWsSRkg0eCKAj4iPyG+ByWNg0USsyCfQPHyQILMXnyMGPT4h8iBO8F7MFwegERIIPhOcRgBOIJv3IGC+sfE4WSj3deS9c7/53FxXxiH3aqHg3Z81or9+V6KOr2UTQR1UZl1lvkfY5zURlvN6izWZG07gkCCFSPLOvbCWCGizti9aBxZHJkGBBJARinnP58ejxjiijaZDxJOjxcokQjweLZBF5I/wuB+HfI8x2P6+ieiZo2K2LMv57XX59Pzk9YHuQuAfcUgJKO8MuNa82F7fl+cnfhdx1qKdxTp4m4Ou/fG03Ef0PiCMXCzKSORBBOOz2D7evfewX7HmWLNvI3Lzb4lt77fleOLvh+V28VxknJTsEYFj1nI47QXZzKMIjUkuiBCROQVX1llEz4jBET+OJCyM4J/5JuFx5kLWHsLt8nBa/sW/+H+W3/iN31hYKOwwEigRNG8XbTZaI5P8gcAZwTX7XURI2Io161XiyF0JP14bkwgy75375ncYXd4r94tYnEQI7TO85/v7cobvJDpkrT2dLMxG9PH+6CSLcJHIxn40CTU5+xCAT6eH5Q1RXpuc99m3N//78cnJGCS93O8+w7QB7pJk+DfnUL4v8fDhUXsJe0fWZ/bzl6en5eX5RYkrlwvX5EydM2txsVC9iskS9bgG9kInX0UktJA2giPrd9ahs3m8d2rfeLAYrL2LM/2ehCzvkyTJ8J7sN8xZCWlKxNkEdBIClAyjNUAy0rPGliQD5sjjo88m5mP2MO+RJIpYmNTxoWs8SMzVzyfxI+tcwt7w3b/Pu9gctE85H+sgkVTzxdlLsx8yn4+a075Wi3lJzIloqLNd68PXu9/P92dl1qMTrSz6k4DG3pA9GdHx9OSxTsIYWmjWmJIxriTdjHAqEZXnA4vjuY+nI2Pk/RSOrDclmCG8cpvb8bt9tp6FGGKPWRIissdmPeU8/WLeKiFgSxjzM4TnX9a3njse2UPvSvBJEp6TXSzC8pV15cS/JO05cYtzlPXMzZFkwLUg5PrrXWeZfofnkkluyVmWsbgvJNedlCxC8hnXtX0mc8LrTBlvk/iRPSBnVMbDZ4EF4P1Z7HOKs8OJJPt5kfskCfLI8+Z9ePtxbDlK4eaMcDILY6K9T4kVt+XP/I1/0JhlNt3+WQIlUAIlUAIlUAI/gEAfpn4AtL6kBEqgBEqgBEqgBL5L4A/++//y/vXXv7K8vf5sud3eFHTGAXx7PyiIKzchjjCcLgT0RvxBIMrfHZSzAKxA8rudeXLEKi7tYKuC8xMQtYvCjh9+j0CfA5eOeq6iAqFhOcDsSnWAbgvuSkiTKsTV2Bkl3/GJ95RkvVwv78u/+pf/avnZz75Z/oP/4N9ffumXfnE5v31WIFLvPeI077AXgMMqrhcClYhDclLuAsirwDACcERBxEWEkLggV7FiGBHYPk7wMsHoCAYRMfZBVoYiwgJulAhEDnJaJFAQGHF7FOEETRPgT0DU94aoGPF3C7B6HOTzWsUUB+HtgNkLT+fzq5jELeN3tUOa300wPS6ZLxxeuIAQzSZgHyeSo96+l/PZ7l2NwcHBVQnDMxftVnVgWK/C2XlENGC+fClsh9d9QVi6Lc9PL3aZj8v68+fPDt6OCy/suQeC8/mc3APfzz3y2RGFI0zh/LSIbY75ncwnAtiITQmqi61EMQfl+bKACN+ThJyw4try+RFS+BkCJcw8/HapRdh9ef4kJghdFkS5JjtY4wBmnGFiAd5jgGAmMWnnLI3Ai0DA7+Qe7gr2+zMtFFoogK3c/RJGmBebc0ri/lohYBO0M4ffr9flGRFGQhYXZlEOIYVxwS0nNyViw+W6PD0+63MiwEYk4zoisvJaBBa7FJflaCuf96gI4RLfEAVuy02CmUZHztdPnz7tnGTMQQvtaAIah0n84DUR4jIO4bMXvzNPIlhqHY3Tc79/IADzO/t5t+4JiBk4l8exuu6Nu30tcwrZ6OXlWaLGt998I/cvwmT2EjlBJYJaVCSRJXvIdoZ43+E+9Lusv6fTuNCdvOMxwEXs95PAxVmAoDJzPKI8lQOy1iMAe4bO6yIW3+/6PUS0CGS4vvcCWMZ8FdYeHiSea3+9WET8/Pa6JqhELGQ+Z4+kggPrQA7QqQqR/e8JkZgEoqnSoLV/xHXseYe4HGYaq6MThxCArxcSdE46I0mq4C95H+a43bNml2oOvHf453eT9JO5o4wXCYOuquEzJYLd5iDX2ji/ysVuQWzRnuD967hcrlz7k/6OMGa3KEk+nyRYM9IPR7+3ErPGSZozDMEPIVx7gMZbp7rc5HJQzzkeIU7jNskYumftbY9yIpOkoySPudkIxCQHwFWub448PmSSMVifXnfMCe4N177dmhZbLWBmL+Lzk1iTfdXnsF2yvA/jJo96RNfjYXl8ftLZx/trjB8s/PEeqQDAezD3Ve1D48q8tyOe+aEEpIOF0QjA2s9JSLiSnLNIDI5A6wQIC8BKS2DPmnWUc2YvAHMW8O+sK8R7EtByhqfqStbwKvCOk1VCd5zTWueeTxm7cPQ+4Gc6OPP+51cczTzXHSXiaqpLCZ4KKCT3TGKVnwHtoM41nB69z5MQiACcPdG/58QbVc94flrHMgk3Obv5vLBT0qDyhbbqLXFH6wdz3mbfynmtREjuT4lmPMeScHSQA5j3Zn4+P7saScafv//pv/b3G7PcDov+rQRKoARKoARKoAS+N4E+TH1vZH1BCZRACZRACZRACfw8gX/6e//Z/Sc/+VoC8OX6qoAzDmCcoYiyLrpMqeaDBGCJm5S7VGDOYqvKHNvqY4cG7ij+PwHiKRusoN2UwHT555ivHBi1U9iiR4JyDgTymYhgFttUTFABQAuHuHIkQE3gVcFwhJsnAqUuJ4ywSPAOcUaiyIOvbUxYuhbcXgqej0jE73MfFi3sMLRjchyr4/SI0KVgIc6sKS0pQYFA9C44ngBtBEaVkd6VX16F5nHZRGSLWzQlMi2sffk4rNj/BFFViHonACdgm8BnBA4FRycgGhEhwVfF00+bO4+BTgB3E8kJwrucYwK3cCToH7HV1z7cCfhOueCM8YPKMTPGU7JU4rFLPnJNdqs6eeBthBuLdhZNCPZHSONzHk/jFpv5m0BwxFnPUl8346k5MmIFZVkRg+PS9Oe71LQC2uNsjRuYoHoE2f14RHyKQBvB2HN+E4IZ/jiAE3Rm3tn9t/2uypZOGc7z5SyRl9fBGkFUgvsIfxknC1WUu95EV15HsJp79hhyLeHHOrSX7HrBeRWBeCvtzntGfIpLC0FhFWoRksfFbdHB90HAPAKa3WYjpo5wkfmc9RGX5yoqI0KM41drZhhalM5ct2NT13dCvPJ+wedqz0KAm1KomjcISPfb8kjZcBJdKM1KNQC5iV2O9jKJCXZgIlbA/knC2d7JzVw6nxEj78vL0/OapAGXuOH288TOWQuFWRuZF3Zvb6IqPw+fcNYcHpE9Yq/uTcLR5tTVPSMkzrzN7q9r19x7lHjEqL++fl6rKmS/4Ka1L4yj3A5hO8HZ2xA9IkbLzafS2nb289mUuOXaXyirjot6yhKTvCHBbucq5r1Z9/ux57r4PmeJSlkzP6Uyu/pC1qP2XvZMlZu2+BQhJly/mGMj3MrBO3tV9gnWP9/X/nW9ye0d0T1zCn6fPr1IBEryAmuQdaU1/nCQyKaEoXF0KqVmSrw7N8psOVcY81Wwlqhkgc3v7TLIfHZExdzLvoS2hKi7r5tsdEqlAAAgAElEQVTPdJljl0pmHUaczXl1fv2scbGwNu55zt5HnPUWrFUCXHuBk4vYly5KDiNhJOe9Eyfs1PXn8kOSx5IkpXG0Wqn99ZW9d87ZlEaHGT/L3Na8g4PVNyWOMR5rMtDwWVtLzLnP3JQ4qXEwi8wFz9upjjAiYJInMu/Cme8nycJz4aIDkHmm+THVJx4e/ezz+va2vDy9iFf2msxRN1rwXIZLrlGfSen5KS2dvcrz4iinbhzpcclaeE1bBvj4eSzjuz9r3UJjXOCTwESCA++VZwXO3VRLyDmq91Iy3UUOYOZdznzWcZzAOc/8nELCgkuAM2d1prMedY7sq7rwcZuTV8t515aC312TzI7s7W7hkYSorPVUKNGaWhN1NmE/zzpcR545dF6P2z3PWnbrMse9p8CA9Z6kAe0feu5LGwyXyGePJimJ61BShDH6XudZ9D9uCegcOf2zBEqgBEqgBEqgBH4QgQrAPwhbX1QCJVACJVACJVACXxL4J7/72/ef/PrXy9vbNxKAcREhAC+4UuQAdMAu7jYCjg48O6CdQGJ68yrgSsg+4sHNweGIF7hpEHTT13AT76au3k4k85XaVWIRDDHJ/ezk9sNds5aZ3HocqtIiEWddv8VICWNTNpiX4+iT60P3YKEz9xMhKkHVvTClAKV6o6Y04lZ6VMFGXDvDBXFlL9bydwkVcgM5oIgDOGIA7x0hdi9g+D0sLkfMisixjuaMR4T2fD9BTf6da9kHf3EAO1i6OWV8HYvEgHCxsOjyrhF1rcZYZOQrjksJ5tN/cy8A70XSzeVjwQrRY72+6Rco1tNjWQIsAemI3CPmRySOqEZiAHPLJY59XfmsuGm5L80r6TX+nxX7nq1OMJgg9pS7jNi7Fww0O0eIYh6qf/D0d1ydVCN+Z/7DyNc682dKYK8OrQkmM8/z/r6+rbypx2sThb8UUHGkucSshLiTA/gSNFZn7xZQd7nsLWHA5bTd7zai7eqcHPEk8zhsI17Z7WsRyEK2Xf0IpxFnJfSkssD0b97m4xbAh19EIounFhUjnOKqi9PM+8OUMZW47f6vXP++XPLe3S/hfObtA70pKfF6PKl8tPYk3m/cbnIOLhY9LWj7vkgicYKCRQ/1FJ9yqhH9971o17U0YtAXAtOUq5ajbYSwrOHsD9kr83O4R4jWnNj1II/gjOiPsJ31b9fjRSKqhW079TyGrviQPWPkTPUIzv/4RlRDtNL7IWZN7+z0RGdNcS0pVc184Foub292mScBQuVlvZfnv/QOzxpy+el3nSWZS1rD44iMiMO1qH/qCMhZe0nsyPtlLjw9Hpe311c5BxFq49DWdXB/k9TAWJ/fNgdlzgHPTc4X75n5HHnlVQ72YcqTT//13OP8jGQDlbfOGTlli/k83OxfCISI9d/pVZt9QS7iXaLP+Wb3cPZvXNHaZ9ZS+b4ecSOZQf183cuZkur6GWe9qnlwZt7cg1dzxmvwdHIPbkpAq4JB+o/LBekezBIVs//LGUoi1F29uXntG+fniGdZJ7qGo/vtch1KbJiy7BaDXU6YNZpko7yW8eB14fJFosTs8BkTzXOqD0zP5yQGZW1uySxbmWOdYXOmk16Ga1UJMK4h4nvmHJy1r/0spZyn4oEE/amIkfHldexVeS7RmlXZcbvpWXT5DO3xaylzRN95XpriJ1kL2/OYEwnoY631N05b7+7bfm/x1720U11DXPXMRplrV6iICOxy37henbTA5/EzJ+g5GUguYZ61JqlD5d6VsJL+yBZJ9fpdUgnvlUQordWTK8gcVR1m63ft9e1nQpXnvll0T+JKnjm2BCILu9wrLQqUADRtJ5wUxPVs75E1wp96X/VtdjIC9ykB/H6TAOw+9pSh3vbN7NsVgEOif5ZACZRACZRACZTADyNQAfiHceurSqAESqAESqAESuALAv/0935bJaAvl8/ujYdQdMblYEeZHRB2GqZ8p3uyOZgcJ2AEJwXPCR9OGUBKwo75Z3l9fVseH+3EQ6RTj8Nd+eIEYSP+WIjgc7a+rul7K+FBJXMtSLqUsgOSlE9ELCTQikBDkBDnnnv92jV6eLivwgjOo3w2f0ZM2geF4yxL8JBgbwKNEQEIVl7onzliawQJBz+nPPM4XuQwpDyjShZvvQXzexGAN5F9C9xG8FNQeed8VnD7AdffUeJXriui8ibUTals9Wp0EDOOpy2AbNf3GkwdV9om2LtEMGOZ7+V6LB5vAdsIqvw8Af59GdsIThY2ZSNUsDbiaq7h5atP7vuJoBU3txw3dmaZo3thUjIVsYJSmxGHE8imBCWuOPXfHBdqGCUwvC/byyVxvSk7y+ckWE6gOsJSBMaI8/t5jDjC/W3OIkrL2m2YsqcKPKtEs8te5332Ae399yLQ7ssNW/hEtPJcd1D9uIqw6mMrQfhdQjHCMl9ycE5gHO4WLrc+1+rNPNfHXhDRaxXvUtpdwrqTMeK4jRgZZxefhzApZ/6ICymjGu4ZM42LKsR6Xa73JXXEbjwyQ5hv/A5rm/6VEUf3yRv5Hu+j+Tnrkuu7jcsy4vbzy4t6nTJ/Ug45nCKYx32ee1BJ2pentVx4GK0ljocrQjLKBswZe/6kRHbW3iqqTenmiFLhmD2XP+G2FzqnMv8qsMiBNz02uU7c7JR6vt1dTUHljV/t1LXwYRFGosc4vulfy14gthIdnUyTdetzwGVq93ud17P3Z9YsYm56bSIAXne9r7X/nC/LV199tbnqEdYop/38/IXDEeF2c5Tbpc9/z5Q0nr0vYtJeDPb8dV9duVxH3NIZF4fu9EP33KXsq/fYJIhsa5re4U4uyhwj4SiMKAEdIRwntD4b971KBfsMxIXuMZ8eykkMmmvxdd11X7xXRLycT3sXum7glLLxuDRvyy/8yCxJ/OBMSMsFPptV7za6TqzikHVversbVXoYDXjG3CIhva4ftXZIiPj222+0h0lgxu25CtKH5TauYO6Az2WtRhB85dzenXkaMwTInVMZpq/ffv7C8Zty5HGi78+/7Jdg4J73YmD+vu5VMp8n8SjlojenbETN/Xz2ezB3NFOm1zP7DwkK48ifn+Z1lNfOvrqJlruS6VqXHgftSay7tR2C181adt+2cZ87dG6nj/R83nfF65yjfkbbqoXo7NCeua1dP1/4+SP7s/fe09oLXS7dEVtXDvMslT0pFSNyjrJuuDElOuxaNOyfATSf576zXvZC9nJgHNn7SUSjYsImOqcMtnhMIkvW4f78zfMTf6q6wsFrL89NTizh+Wf/3l/OHxJdLojbEYDf7YpnuXkPJJnF8ylJPXz/z/7Nf9iYZf/3VgmUQAmUQAmUQAn8EQj0YeqPAK8vLYESKIESKIESKIEQ+Ce/9xfvX//qj5fL5XV5f78uCLYK3q0OYLwtuFYR1aZv58092RJQdYB8AmkEe6XOWcRT3zSVhY1YOb35ppdvRNv0Pd2LiVyj9OcpzWxR0EE3l3AeR5mCmPZyxilzvp4l8OjaKHU6ZV712sVBXwXGT+4fug8YRwzZ3JpbGV0FMxGjxr2VgHNek/LOCuxPueqIC/wpMW9K+qq85bitwnIvgkf4sTBj706+0rN1L8Ap2Cnm49CLoDpB8QS2eQ/fG0I/wd/NkRPHoj5vSjXy+3vhd72I6dUM270YpBKVO/EwQmBEve8K1/vVqPsZBzCfGYFLgs6uXy5uMn6+lZ30NeAAfr8hEuNasqgZd1DmEw5gRNG3s3tb6gsRa8QcrjMiXMShzI+IfXFVJXAfl6Hdci6FmfHme3sRKQIenOj5uRdLWS82oG6OoojsERJ534iHEQ0z/zzX9P9HmHKr1fQwxkEX11cC83lt5hKvVols9bI8uT+oRNjNyZ/x5joigqkP7iRtRPTnz/11EyxXadEDJaLdkzWiQVj687eAfHr+qlRnRBDEjAtJILjxLDRa+HAJeK8d1+WMIBJhxsN9UPnnOJPVLnmEQF37CONxEYfziag/ZfKnHKy+P/2xNQceLOwi6PJvBFe5UxHd4ojGoT33gcDMXFNP0CeXruY9M17MlSQI7FlGWMq82+8/m5h7l+iYz1XP3HB5sJuNOX9+O89s9f5qcdKVHtTXXXNqXPrqGbs5X1M9QeKH+sHiop0y/ovvQ4IiYu+U45VgTVLCuPu1XqxGikHWB65sxFPGSckV43BWmeZJfKGEspzZ7AVnVwjYz8m9Q9r7KKXCLcCrfO/sbfkZn5UkDTlk7xbGJGLuSjdzsewhwEmize39riQnPj/i7l7Uc26KWxGI8ZSJTrKL9gl+rqoQFnNJWvIZuPUSl+txRG++L544fVmriPsSQDn3GF9KxbMX+nyOiHzQOmSNTS9xlYbHyZjz1gkWLHzPH5KKGEscwLhoWdeeNxpXSkVzpjIu7DFzPjL/vEbcH5t19Zke5bvkBrssbWVVEsXz8/Kzn/1M57bGSYkf0zt8SovbAesyxe4tbl4REPdnZ/bSjDFzLyWVc65lziTpIXt2WlwkeSTPOirBz5OEKno4AQlhf9sLXWBEfOJyVUnvXcKAnOv03WZNeZ3u9+SUiNd9jQCckt4IwCl5nh7V+2QwXou7OIk72Y81P+ZM9D1xTRa/92c86z/zMSKp3Okj6OYs5bq9RzmZSvfPGUbiH3P2auFcgz9fOc/0vKKWIdvem/vX+B0Qj5mHerJb90TvfX7O1J747tLgSWLbnmE8x5O0IWf6u9ce38u61TqeMyPnfOaSnh/gqGe1cbcfZk1Mm5MpOO65MAlN3Ptv/tW/15jlOur9SwmUQAmUQAmUQAl8fwJ9mPr+zPqKEiiBEiiBEiiBEvg5Ar//t/7c/de+/tXlckEcwE3naCM9gB2Tt9hKYBgBWEG96SO6BtQlvBE5dpBP5TFHAERgkWOM8s1yjFpwpGemBIajg3juDUqw0MFAv45/OJDoIPgmisllurseBdYnUEzsXGUIR+yIuOxgtH8msWcC8Vt5V3oUWoBR/0f6er5b0FmFBoKO/oDVsReRUa+TUOtAtHpariU5LUTxOwTJ1UcQsWTcQ3uhMY5PgpcKXi93lSy1aIYYMsLMiAL6vBGHxWpirQmCR1SKcJNAMQFRApvm46kRsUxzQW7lOAOnIOyuhy3z4PHxeQ26576ZRO4nu71ngssJkCv4Oj1A5Rgfoc5zygJbhKA45GSXjjtujSdv7mV+9vSEE1RXvjw/4Xa0Izt8GXu7NM9yIOIW5UtMph9qnFAJEGtcU7IywsbO1R3RYf87e9duxL+IxvxMiQfHg5y5fH8dI8Zk+hJn/Ffh8HxeXVp2O3tOJWjO+9iR5bK6Hk+vR8Q5w3MQG/EvQkucyy7xasERTrj7GP+f/uwbiemrQCHhJf0e7SDm6wvBYhzBFhE30SOlRnPdYbcXH7guvo8Q5+C9+xHHpcXPdS3ah0Y8nHmBs5X3TjnaCKRxqkWgz3WtPabHhcn6571xJIYh4ix/N6f78vTsigF8ffvtt9ojWAd8UbY0oq3nkUvgfvr0aWW0L8tsocaChPe5TWT/rvObz0SQtiBmpnFMx02nSg0S7l3qlH0sZZf37325nqd8vssW55o9p3AAW/jQzjKlr3nfzOHMVzjydz5fa2iSacRKYusmxovZlDNmkdI3lc9ThQYcwVNuOOtRJX9Pp+Wn/+7fSQTWPSM+zx6rsr9TQp+zgNcr4WhE3X3iR/YAjWlYK6FpROFxG2vBzF7KPpSytoxh1qHn0nY2cV0vz+w1dozze1xjetBqnyM5wN0ULMLmU6aSRNhKOJ7zUGOxS8bw+ttaHWR/9F4JG4uRSih5PE2CkwVgC8XbOqSnrpJn7gjmL94D1d/2qqQUrk9l1qeHO8ka33zzWeIuezu/RzWPiPd2GLN3XVVVwg5if95YxvWejOOZc34nAGvfYp1Pv9nVSUlZYfWVPSxP03fbY3qzszSlhZP9tSaBWEiOGzP72zr/GfOd8J+1lzmdvQImciZTDWHO2pwNzJvTk8t1U4JYYzXPLu6z/q5rZn9fHd9KLEL4d9KPXeWUMnbFjvUZANf8OPeVdDO9lSWYahy9/6rFxCQAMG94D58rTmjjfS0we0/SPuNMF4037+Ge49v+k3XiBJBxgqffMclV6bHsLhyruJo1xzlOcqDOpNWj7ImfZx0najmRRIlXI3yHrRIoePY5+qy60XeaxMSpGJCWBiQs6nqPW9WW/I7Pvv3zohMSD/et5HzO15TwT4LNPmFJ70OC2yQzwgvnv85frTXWFpyY634oSUWO3/xrf7cxy/XpoH8pgRIogRIogRIoge9PoA9T359ZX1ECJVACJVACJVACP0dAAvCv/epyOb86mIX4S4nn28hyI5g+nHa9BBXg24uFIxIruIjL1UH0BMTkwluOCv5+9emTAnnffPOzcfZSPm/cwiMWxwGaQDt6a4KjcUPlRlxiMkHxg0ozKqB5tyss7kr9zgQQcc7k/bhWBMMIURF2EozchB/6wLm8tQLP815bsNXWKQLw+VK/wp2rdA0wExRHwB6H3T7gzN/34lWCmO69Z6Hd77O5dtOz0c6xTQDeC0oRCbm2CMM4unBXygmIS2+cfX6dxzKcVt77cqnjEkz/3ohrlBJXn8Up7yjRm5Ld49rbvxdjHZEugXqXA56ehNMzViJB5pzMnQ4Im7+dPg5y40CyCPr0aIdphMv9fEKouKgk7ifdd1yWjBljGzdRAuoIaRnbfC4/S7A4n0EQPqwjajKeBLVTjhoeElclaKVvooUyBf4JnU/J13UujUiY+9w7leLuikCAawoHKmL4y8vz8vb2KlEnTjGm6KdPX63lctO3NP1nEccRKl4+uUTx51fKXz9PL9CrnXwRFMb1ZOeXe0d+4d6d+cZnw+GnP/3pVu50yl/z/X3QHdcs9xcnZhIn+F7ESok5I1LENQir6w1XogWGCDuZlxHw+L7LeV/cz3vuhaQMjdmIsPu5b8YWYHGQ87O4KdkvcdHxs09fPa9zaS+qMjZxt6p88tr3NQkuFvPt3vS81v1IRLZIGiZxJ6YvZ9yJGv9dOVQJ8vdFfY33oouEYZU8dT9jOUhx0tEjepy+jGSEjBPJOVMKeBXn5n49ly3YIBrx+bagez7nPaZC/+wBiGd25yfJgt+jFDVf63plTU/ZdO3L6oPKHrsxQ3wTL4ToKXeb/SRJEp43FrQs3Ni5KfFpzxmH7Lj/k/Thcuo+z8I7jmCdl+q1zRmCy9mOSs6gnCcZK3kYkzgksTUJTl8mysCQ+0tfWFy8JONkbbJvZF2svblvTthgPaj3Mq742S8sUG1ndc4z3NVac+8HOW3XJBufcF5DU3Kd3/vqqx/JAXx4IDnivJBA8PJi16XWya4fNckQnJU6pzifEaaVVEIP3+PygKA6VSPgw/2I94jX/J3xIoGHz2Qev5AUMgKbfj7rJMKsBNlxz2c97BN4cnZqn5rOvTDN+O/P+cwXnRczp1RtZM7XNfnlyYkSOFC131AGW05lJ+KkD7aefpIINslRWY8+O4/L59fPa+KO+pMjoC92dTOAKt28llOGz009lX1d3jc0p3fCNmvbrm2vb/2MHXr+nvc7Tl/c8EriSsqvJBknzx3Mj6yt/VmXRKbblUSAd/FIpRSx0xL22ZZnApXhn2Sm/TOYxWE4uiINZ1oE/DzXIITre7OE8hy1f4757nMLz6F7Rj4znSSVZ63swXl2IEmM9UqlhMwjPZOuyX68o983zzz8+R/+V/9TY5b931wlUAIlUAIlUAIl8Ecg0IepPwK8vrQESqAESqAESqAEQuAf/+6fv//6r/3acj6/qpyqqj7eXLJZTqRx++DOWXtJymXlIF4Ci9IFDw5q26W0E4lV0va4PJ4Qwig3aHEHJ4XKBR8JwiFA2o3GNeCmsoCToCG/6yC+HVLcgd1bFiUc1rUAbMeVnV52ZOyDi/RhVMBe5ZwJgNsJthdiE2yMcCCBhKCzgrMuPZ3gcQKpCkyPC0kB3imJmCB5RBxEC4kRCMAj5CZ4uP8z92bOW8/CiJIE6e263Ny5cm5OidAEdPfB2lyLxS33V7WY72Dq3uEzVUjXxZLgbQKoiEKMG4FmviLiuTemhZqI8ASnFcSP027cjiQcxPUd0cXCij82QWV+9nZ2ye6IKXbsxPU65cL1Ks9P+gBvjq1xo6lHLeLEcXmjHydlXidwLoFQQo4TB/afHUE4Ad78POUmI2ZFFETEVFD+5h6/P/rRjzbBcBX4LCBF8NK1Tk/O/bzjjizaH0YIohRnHNIO+sfFxd/PZ8qoIvohfF1VrtW/c1zL5KY8qOeuf5b5nwQO3Kx8XSbhI4J3SthmrqQ3Z0S6BNAzcfaJCJvLy2syIkz+DN84+OQOHVebmKuEruu9u793eu7asYhoEDd75k/2qW2vGpfuG6KU+4Gyv0n4cf3sdUzshva/mTOUvbXo57mJe5LSw052QeFwn1e9Z8r2jhMNEShCMOJIBPusu8z/rNeMB9+PYy5rjJ9F+Imwzf6UpI1VgJwSwBmDiC+w471IknCJ59lHKaf6/CxnrZNO3pcXGI8Qmj0PJhmziDkqhaqkj62iQN47n89elXWRPtqcBUp6GYEvQozcwpMIEcFW9zdCrlf6CKnoRfTinDMpon/m9Z61qjewt8xY7/kztZJ8Yb4+Q7brT0lfrUqXAeZcoBrC8XEtfRwxziXGb0r2mdrsdkyfr24FMP2ZM8YWhqciQVgulJamF/VRnOIg1VgcPG4SRK9X7bESyKd8O2JtenaHDX8ydupdqv876szQnPKxoPdjH9/2QX7upDD+v12QW0WGzBWvX5fAzjnsnr13CYIS6zmPd1UK9Lkqf/1l71X2b5/tNwvHc2bnvE0VDvWEH+elBN4R/HOWJhHHyQj35Ypz9OAkGa/rrY99xNJVBNb4pVXDlNuOmMv9w0o9pW9KLFD1lEkQ0+dNn3PtIbq2KYk+VSlSOhmBN/uT/tQksANe1VR2SWrszyoBPT1xYcNcXhM5pnIIpaVdgn1LhtHuNmd99oiIq2tCy5Q99gz33E+lAj03rM95ceVu5ckZ+7fXs/bml6cXu96VFOjS8HlOYAy1/ue5ap3/c2bq2hbmA89oLkG+fz5x0pufP+PAzhrNuZS5kHmv5T75eevZpSoDLsG93yOyp2kMSYAZJzLX74REjyd/8uzJ2sh8yxn2J//K/9yYZR4C+mcJlEAJlEAJlEAJ/AACfZj6AdD6khIogRIogRIogRL4LoF//Lt/4f7rv/5r6rXovnIOZqnq88m99STEqhekg1wE5RTknOC1xMyj3VU4y1TeeIKMBO7oK+zysukVa9eQA7Lum4l4YgeVyyf6czbXlgJ+iqG7fKSDfY7EEWxUOUuVExwnxhTZRNhJH0TeM4KAr4U2h9fl9LD1f1UQj8D6fVnezmeJOXFwcl/pzUnQNUJNXJ8Ojjoo6R7JFqXcktUBWgWvVV7zaCFpJy64l6CD8n4JPWIRBSlt/Pyl2D73x5jFhRNXsMtxThnGKScagTu/m9657gFswdbXHafuYXU6Zs5IKhh3W3pQIsCt7qK1FKmFkU1MtrgcQTrBXt73erZTjK+1jOwqIjnwnK+HEQLFkN6UuhY7sxkneoMi5jN5mcMIBinzSDnv5yfK9OrKJPhRWjNCuMq04mJD8BvXsIQmiXZbOWo+J72lue/HJwtocq8xf6fnaYLu8IlYp6SHSTRw/1A7xiNoW6jwNeHciqONf+Oy5F4RLSLCrY7ecZduTkc7vtw32skYErOmjymfzTxjDvAro4O5dO2IiMxLO10RG67L59dX9bOd+L9+V064KdkNF1+X5+7mLnPpUZcbtQsZMUvC4svmKs7c4M+UgLY44rUu9+TsPyrffHhYPr+9qcwq4jdcPr3gPKS3td2NJJtkzWWtriIB93k/SIxaxdWIDyoN/mj3/jgb3dOa9enkAQR2zS2tHyciyP35iJP2Ykfq7HfZJx+fHpdvvvlGgjZiZ1yLFiq2Hpzp7wwvPkfrZHpZpq81r2Hf2ScpaC6PdqSEgXHMMza8HtE/AqIE4It7FMu5PSXNz9cpSY0gfH9fPpHIoF6xdipGLMPVyP1ajHIpVs3HKYerfXRc4byegXSpZ5eL9vj43pjrT2vJYu8FYjZ9gz137dhlDkuoGRdhxCyJgZrLbinA/HqE3b63aSoRkDgg8XT2pJTNnbOFvQHBm32aJBfmh0v3Zm9kzJ3oZLGfZBOLVEqqoSzwroc14404aNGVigT08PV+FZHfSUq+/gNi15Rk5vzwHuXKGhHPkwCVJCpVpcBNejgsz0o+8ZggdjpxwgkDXgdr/Wl/1t3v64SoaZ+gKgpmLoFRIqgFa+5XjKZPuOduzvwIsHfNtSSD6Byc5DDm3OsbVQaelNSDe/Jf/5t/s/z+7//z5b/+a39++cUffaU1RpuI48OjXcSTpAMk1r6E4XHvJ5GECiMI2fyMs1vPLXIge06kTyz7P2txn8CQxKgkJWS9uYT7JAHMc4cFdou/6gV8oJfv23K7UOZ7c4TDP60tfN1UpZhnpJuTmSbnYXa2Tfif7hf6nLVHbnpY4zqmtPQkQ60HJEkQ6/niChOUgM6zlPa52dM8Xu6tnMSinNdOMHuUsArbnEM8F7G3MZeYiyQCxQ19u3udHHGI6+ziLH7S+iDhyoknHsewzr7L2uZz1rL14+7m/HFJdyeJ5WzxOeX5raSmm13ifD+u6+yLvkfPPVU8kZLuZ7zL2c5z9wC2qJu92ut02oEoMYjz0ElLSYRkXTOmOkfvJBq60kKeEX/rd/5BY5br5OxfSqAESqAESqAESuD7E+jD1Pdn1leUQAmUQAmUQAmUwM8R+Ed/6y/cf/KTnyho5Z6bCCOWWhIM29xj0y9xguqbK2oLolm0tWN1+0qA2MFsB1QtJvMZdsJuDry4xiQLxynKn/Sgm1KIcb2p1KB6D37pqEMgSNB476hTf+Kd+wgB+PiQfr2IAvxgvxcAACAASURBVOiHBPEQdMapO70iHYh2b9wEB30vvicHEf2YSg9llcHGbUrfxIHh33NA2vaYzX1rHmZs99S7gosK3O8CqA5aIjhQbte9ShWUT7BaIoTLiKqcp9w03Jf71cmdS9BVF7wFSBOgtwiBmL710ON6Tg92b6f8t8tGO3hLj1m4ERAn8EuwdRObvyxD6fKwZiXBe/iFZVxL2/zy+D4+P1v4p8zwuKi/cHvtXN1273lOeFy2MqgWrFOm1u5ZOxqvYiZB54SwRVB5xB/1gnQCg8owq8/nONd3TimJf7jdJnBNUNgiKuPEvJkelswDjYOTI3CLr0LwHQHJAXWtAcZ/RBvEbrnPKQ06onk48+8kL/B3z9841X1fEk6udo27d+GIvriA5YTaEju4Vrm8R9SCPeVoNT8fnQCB4kiPxjgz46aWsEWPSHouP+H8tsC5jjUOwQm867rH6YlwsCYZSIQbAWLXJ9pjMGP7vjn8vbYRYxCYXS5d80UMUjVgc7s+nB7t3BvRJmVsES1+8Rd+Ue8Fw7fLq5IFXL0g14M4iIPWQf/M5c+Uz0bYYfxV8pa1b9dkhI7n58flcn3TODrpBTEUMdxORJIJ4pSWOCGBJHuL166TJhAwZ98RRAt9ds25r3pExW2/Goc04g2C1eyvEctWsSnJMu/8jtdQ9jevn8Py7TefV8EF4YU2AcxbJ2i47LKcmyPCWMnaBLkIOjozJrkkzPVZ6iN7XN7OrxI1tffv3Pr8jkRV5gjiE/tfyoLfvEazHztZwav+gemK4ETp6hH9lYwz5aCZl0r+oYzx0aWqtyoB3g84ByTSSvDmz3e1TYhTkWtTewHEJ51RuLPD0b1IuRfmccYgf9qR770mSRkRz1i7q8C9VrYgKcFz0z1lPd/Vd5X1cH7TNUssu/B67zdK3qB3KUs1++SUjNYerT7tD1qnKumsnrV2ySshTPPgQe+PAPiJCg/X23JB3D09Lqcni4gXuYEf5IJm/zid2L9ZEU/L5Z398LD88//r/17+5b/86fLbv/2nl3/vF16W4wPziHLzTo6QiD17H6WPde1UK5l5FtczDFVO/IwLdfq/zwHghIytLYSTXagA4nniZxdX+vC88XNLxEk9R7Bu9D2czBZ/9brjcfn8s89rMlRaCeDCVY9wWEiMZd54v9CembQ6JVx4vPQcoO97/1JyzM6lup1n7L+em7DgtcwD9XvXfo7TfEsQU8KRykmzr/k8S0l97uH11YKo+6MfXSh7KnHwfZ1Rcz2+SPrzXi1S66HAlV6SSAYcnxlTZmRKhXNdem14T7JE9v39ecbr16S7E2epxylJVUpAuZHgwrzOmbQ9h3kNUrkB4Zp55OQOEhLcg/kiXsxzVZDYfWk9rq0xPMZJllJfdW55KqlkH+blee74s//N7zdm+QXR/qMESqAESqAESqAEvh+BPkx9P1797RIogRIogRIogRL4Qwn8b7/3l+5ff/21AqYWgLcetrwgok0chQTn4hTZBLqUxfQjWhyh+UCJRqt7bysdfX8nyEtJ1y97w0VQSSDR7hHKK4+gOZ/h4GIcyXZpbgJsyiNbIIrAlPdaf++GG8wB8wQg1QN5BLgEIOMCQmPK54RFgpK5bgt3DiZSxhAxJr36/BqLyBGIuSYLNBYwCOWmbLVdkHboxoEmp41cvhYVcj0aO7XudXB8/xVhL2MTkTeCSgRTXpPgNEFnPiOBcQTgBF9xU0kgjMNsgua6FvWB9QXsP28vaETgigjkezSH9LhMIDgOnpR7XcdpnEOrW2c56LW4wLi+vdsoond+F3HBDDdXu8R3/q1pTED8sxySiMHuh2kB1cFuXHC4uSzWSTxicvDzcU6lN6xc8BJnLnK9pmyrnE1xVUskerdIstyXM+Mut5ZLjiMAS9C/35fnl2d9Xq4lDnQF1lWhMwkJXqsuc+p+ki6/Tr/vSTK429m4X+dxzSLiRMyLm5X+znKDno5iTKIEHyq32fk8JT8d9M/+kPfLfhK3r0tNb4Is14AQmnme8XeJzrvuK+7nOAspKxvXXsSGiFlxiSlZQuVszThzzavQ/UsRbOJA5+dPI6jx+wiQT89P4se/cw26vlnbEaIuM30Q/dT3U/uT962Up5ew9TAO9vd37b0PDxbo+Pr89rqWR8XRfpNo96C5SJICDmruWYLxzeWBVWYVx/ZDyul7H5AANaK+39+JD06j2Ppvx0EXRx/X4X1sK4Gc/Y41Ay+V5h13t9y80gMf5G7W+EhAzF41JW6V9JJS895rtDa4x0lG8bo0P+b82wUB89H873et8a++wiV6Wr799ludCupzfN2Ec0Sd1bGXahKqaHGUAEy55PTqVc9dVZgwK/a9iPVyd9OOQI5Yl4vlPXCnWjjcetC/3ze3rplv7n7vqcNeSSx2Z/L+FqK8z1tgs9s68zRjYv1sq0aQRJbsq58/Mw8m2UEVOLwGGdvHx82RrmQUkgS0X5BoNGW0XR1Yu5Jdmqw5z1vtIzpHT2KD+5dZJHGN+Xw8LM8kQ+CEp7cuQiAclQQ1AqAETjhTUeS4nC8kdFHi+Gl5fXvTXCMZ6+WJcfezyPEwSSbpH8/1zOeSXMPaETuE9jnw4gL1uvK5nnPNe4zPBuYRP3N1hZQz3hLHuB6LwGbOOL1prR3kOmUfViLQ9AC+vJHk46Qpn8FOuEII5bWvnz8v9/tVQmPOtJyR+7PKa++0HHA/Tw9sztnMvexvPrOvat3BOs+zm/Yizom5r/0zEYlpJC7lPMz6y7zT/kg1FpbpyS1A1kS4XU8I7Wl63piewjjiZ8/Ic5tE6QjA8yyQc8Hnoc/gXF/WQJ4Z8idz0T/zHOY1ObPEcapE7BO+wjXPNd6D2WsOrhay9n2f6gaqMuEJlHW38lQCnZM76NGt6i0zvj6D/Qwa13Hm25/5G3+/McsvH0P7rxIogRIogRIogRL4XgT6MPW9cPWXS6AESqAESqAESuAPJ/AHf/u37z/+8Y8lIhBUi1iwFwwTrIx7JoGxCGJxeCUwySfldxyQHifIBFPz+xIWR4CJ4BAxlX8T7EtfOoktpxHEdq5gC3CWciL06trHibEPouvzpn9fhGCU0sPd5QRznwpIrmLT5u518NIuHQVKJ7gsd+qUMSY4bpEpfeVszSE4vt2bHcASqCZI77LPDqjvhSyPg52jDtL6XiMwUCaRrwhiElEfLAzxtQZ/57okgIyQqdi0320EbwdXVWaUoPbpy/K9xMNXcWZKicp1Oe7a3B+B8Ifj1lsxcynlfXO9/v3NGZpgfeZhhI+Ij0RoIx6u9zBiksuJ42p0yezce0RS3JvMccQB7sHBfws4m5MyAiPlSynTSg9Uz40v/8eH3YIIHAj0CA0p/T1VeFdnkD/jYe3hyVrw2qD3tQVkBY7lgrcAbaej+0oiMijYfLM7WXMNMezpcRMyp8+wRRCi0eOsP7oEtn7/hLMNodcljDPX385OSLBwgdCBs3zK+z4czeyJMt8px31fnl7M2uPocvAwtdDkZIvMxyQyUKI5a3EVn0c42Zf+5PMjAG8ur+MadI+rL/MUV1oEYNZTRIQkCWRdc48pTZ9kizc5BC1A0js1pUktglgr9Tq3O5rAP6V9VT58yspaILeAJmFwHJ0IyCzct1eLl5YQvH4QDx+OFlHTJ9gOXydAfDuJB+rpi/Cwltp3uVbuMT2lNX/Uo5mkhHe59s2QsugWoOCeJIXjlLJ2H3MLKQhgKS3OXI5bWOvpZqfgmoQRgWgcyfv9VNd7PLjf7bin0wc95wFjQI9hPpe1EwFI5Xwn0WcVLRF7Dg/L+WYBHBelmWzCkoUdO/yPuFnVv9SO1S+uecrKa1hJTpmzgPF0nXE7JnVG4JTfCYK44NN/1iKwz6VNyDNnemVv820qPUz5cu9100N+3IOu7uA9dr9/M6ZxfDM22Q9dWcNi4iaAOfkiYqdk/9mPST7KOeGqC/fl06dPusbz65tZqoc7ZZY9RxB/mSM+ow/LTa0VXGYfUZc9hr0P1y8i7vPzi6s/IAAyN253ldeGGSPzQNLJVJ/g56pk8ICYh3OTOftkEZq1pr3tYXk8HZbP3/5U5xiOTQtsFm55j+vZc5Z5nlYEuS7ukcQV73VeF3vBlPtKiXXu97uCYvYizcErLnD/jubflJf2M4kWwNabl3mBYJsyzVQROXs/RAhVooTOE8+b9Zxl759nhzwXabzV7/26PL94vFiHKdu8PX95Tvk+/HwRYTXvlfM/wqvcv3OG5N4sPjsxRnOSZxeGiWcL9bj1mZoKI+szxJRq1jMH5ZrXahvznKIqKFsSYa7Pz0f+nVxn5nDGK8y3c4ZkQT83Zc/IuGr9z/m0v9/9OaRr1hll4ToVVZR0MAkCWOGzr2u9zl7DONsJ7Gt2Yo0Ffv23q5gjFjNf/tRf/buNWa5PCv1LCZRACZRACZRACXx/An2Y+v7M+ooSKIESKIESKIES+DkC/+zv/Of3P/bH/pgEsQhucaPsBVP+HhFSQfQJ9vn7LqG4F4DjttsCfFMGdZyi+X0C/HHffDd4l8C4g4j0Cp6eqVNm2e9h9wVBvL0zj6BgAqX7IOL6ufn9+205qCylBcu9CE4gNAJR3CXHk4PjEYsS8COoHOEC0ezh4BKeaCF8H1GE67Gbxo+yOEIjxrnM5SZiRwSLwLJ3ymR8IghEnbTYTpnKw3KhnPEEWjNeEam4TwsnKd17kHD68vJJ14yTTGWQp8To6k5Lj8px6/o+XHY2/F0+G2HHJYpXd+rwjoC8CXVTgnjGKz/n+jJ+CZbT0zNzLKJWfsa/48oJs4gq4i83s+dquNjIazE0QixiF4Fx97B2aeu4PPValc8cYWXc4LlOiUY4ytWbcXpUj7Biwdpu6rWvK+89nOIYjRCDfASjTz/6SkLk9fwmwdDJDVsP1MyLzEdEcgT4COVbr8cvy40nmeP2vq1bOzpdgtmuQI8f/VnjhHP/ZK8BCyLu3RzBas8+AgvcWBN8RSD2nLSgzRevs0C8OVZT+lPuUvXr3oL1cFSpcImmLlnqRAbP+1xHAvoaYwndKbnuvrIp6RnX4H5vYxwtoE/JX/Vmttivax4hmL9H3E5PbcZTJaXp9ToCj9zck/jBPqL3lyiEuPWyViDASR2xU31wx2Gd+Zt7Ys+22GDxnXLzCMAknyA+ubyw3YZwhzXis/bxcQBnTCKsR8TPPon7md/PPaTUKfuL90zmi8v0slaQ/V7oiz2JGXHxZjxwjprflwIQ+0YSa7K/psfmFKu3kD29S30mTClYXLk4jUfoTvn/XEMcjBYNj3L/qnzruCv3ArAGlpLOu+oCJF5QVSBzg9eplPIkbERco5909rUkefCZLu6+Jelkvm9C3jbnva+5jDefges752P225yLmXPMT/cXH/cp+90jZ7LFz5w3VDTIWf3A2r5eJFofli3piD7acofOOR0RDB5KxJl5D2Pv7W5HcEHYRCBmHEc8V3UJxE6EfJhRAvlOUstJwiluSpaJXJWPduXieKctA/voHTH58WUtxw0LHMHM7f05oXGZ8vdbcolFxvRdzv7i32UP9hyN831/9jOGcZn+63/zr5df/qVfkuM8v8+fJBRdLi4/rnl0PrvU/diQmTOwo6IBiRhiJ8HQrQB4Tc54u/mnysHa55fS3RaC/YzBg0SqVWyVDLyP899WHYF7Yt4l+UZJaVPumnLcbrvgpyLmjud11hNCvmsE4HIm6U5rVz3LPb9y1uf6dfaSJDP3kHXJmkyCV/jvBdb9Xsv3c17z/SR95fe93l1DPs8G257rZ8v9s0GuM4KyxlPVVfzsxsGlqi9KrJuyzUm4Iclh9zybwtw6+3W+09+YMtbuEc7zQio85ByG/Z/6q3+vMUtPs36VQAmUQAmUQAmUwA8i0IepH4StLyqBEiiBEiiBEiiBLwkgAP/yL//y6gBO8C5i7Bakdg/NCE4JwkVoyu9bkHC5VQQXlSSePpwJ+O3deQRF7Xhy6WP97nxOAusJ4iGg8OXXu/cvXxaZHUB1zz73Qo2IsQ8M5jrXgKR619p9JtFlXND6nAlgpo+mrmvXFzeCK7+bYCSfhavMvQstyMi1Mk48u5IcwLXz0z+XU4/ejA+UH7UolpK/cilN/9mIyA5w4vi02BXxm4CkHFCXrSeyP3Pf23UEe9wvuFgRZe6L+mzyJwKu7on7H5HOYoffJyUzLepQbtIBbrsbKQPs0rMRYOL0CadpBToi3eawhhsuywgeGf81UP/kQHn+zc8j6MYBh/MyImDEDgkLj3aL8YULDsEENxDvBy/3qHX/zCQ7OO79vpzfEEERRnD54Vy0I5Hr4L3o2RohU87i6bMcNy3iZwLaHqvpzTpCrsZmVzKYa7wq4E65ToL3lIY+uJ+s+nbafcZXguZ5fwRgBKeIp2FJCViVhx7xPuIrArTdn4yfe0JacEU8cR9nxI7rhXK1KBcubes153WXftn0w0UUjdi7F6Sy63wpBFjc4PcZBwtbXhurYCi3neVKudDGwZ95CA1E1vCPS28/h7I+LLoglLqUL9vHvmxn3K9cC0wyf1SCeoTHlCfnPSRm4zYdwcii1PQzltgVc+nW71NrgjFdELjca9QOZs97uQuZW4z9lFi1yG0XYhJRksQQYVdzlz7HcsnbfejEmJPeX/vJ9H+W8MHanioB+/UpUX3Xt9dVCjxvVBlATlCEQElTXybOqOA9Ls/p567KCP7s7AUag9Vx7v3bSStOeMg+JXFZpVY1FfW5+vlcS8ZG46590+UMsjYzzzIvchZk/iOAWoy3C5FrynWGsUp20w+Y+bnraZ97QQRC3MtnMarMoexREp0Q5qcvcV7HOOQMdL/fXd/UEeMikH933/iirPmIiKuAlbLumguUNnbCSM7Iy+VtE8niWlQFDldigO8ze+zsgTlT+D7/IcDKNTw/txvSIhqCs/aiCy0V7AblHFOf9OlhT+ld9iaVP2fO07+VUtJzNqkKgfpGn/x7Evx9Xeu5/+7e25xza+nmKTefpK8kY/H6JLblfGLeph94RMfsZWsiz7iNNd8p0X45S9zOmHm8pvT3RKWcZGDBU/ue+nA7CYg5on1JPaVTUtnM/fy0f37x3OCcQdRVxQE9m7haxX4+e7665DvVDHT2S5i2AKyzUSK7E4/0zKG91Qkt7Ot5HvL+4DLHt6uTf96ulND2/uRqGHZhZx5HnNUcm0om+/MoJeYz37mPMPZz3ibm7p9Pwjn7XX43zviI/+t6nfNI5+bw2s6Tm+ZAkrfYUtd9hX347meDeeBanxm170zCG3NZy2h6HbO/qbLHnEm69km2yPnA5/1Hf7M9gHPu988SKIESKIESKIES+CEEKgD/EGp9TQmUQAmUQAmUQAl8h8Af/O3/9P4rv/IrClwnwJ9AfIKDEeIklk0ZxIhsCaAnCO7g6PTbnH6FfKScc6t4axdJAoIRKPeCbUSbXEtEjIhPEVBzbQkG8mfEIbtq/VkRhOKiWx03SBlrKUNK+25lFBXIl1NtRKkpZZ2AsYOm7h1JsDfBT15HENX3OyWSp1eoX7OJDQgfBCEJGBNEt+i8CbYRLFyC8Mv+y3I83r4UbDQO6nPna04QP06ocNf7Uq71aet9uhe8iTYr4DolT3WdEm42p9HqYJ6ehut1i/v+97YAfqbfJght95ux2wQBC4S8r9xwX7kcZgL3csh++rQ6+TQXdiIQ4xEnFG6tCMYOLMPc7jUJoCfmNo7PswLjGsNx9iCm43TkPzjaRWlhDcENgSMiSYSofBZ/Zg7v3XwWAt0wVteDU5R5OkkN93EgITBK7FPZyindLNe1RecE9nG0KUGC8RkBToL1CKgIFiqNu+v3y+sRDJJIgXDoL8Tmp3U/sBvaaxgdjDXI/buX5n05v7lEKE4/PhPBJAH47Ctxo3GdYRJX9l5IiMuLuZ1Av8b/bMcl18x7RJhAVEGgz36R9c7vRczMmrcAbDELFtztvlc0v5cSuXtO+iyE1KdH95ydfqhxRKpnM65d5sPdwkb6qUcE17pUKVxKfCOT3pZnCb/pl+yxPeOmnsLsdpORPJLEGK+HrI+IwBFKKFvue3R/U4vL5p11xJpFcNJcVs9S/8/q7C1Zl3H84uxTmeSZF9lTvD4sfu7PhOs7yS92eiPUxQGdfSzlmSOYZX9KHdXs67yv+nQ+HCVE6ToPvpY4YLkknQvMT/4+PavDVP3Ad4JV3HkSlMYBvO45Qz0ll1chmQQZ5v0k8ESAkwCtFzvZQlweNyE3HBGAGXOuU4kVu8oU27h4X4/wTG9b/mNfyvqGE/tS3Lzw4YvxdA9oJ6No9T5ETPf+v54hs4b53E9PTxJnKTWPm5tSzkqQGUEs4qXLLJ/lcLXj+yQRGFExvbmzDs4I5YcHuaVZW1fuaZJjtLcxX5TAMglaSla4Lre7Wyh4FC283S6Iy1SHtlPfDn/3Nz/P3DaD8bKrxL33w60kvBMWMsaa00og2J4Jtv3Re2XmC69R0sFUt2D8UxHA681JQOpzTBl4JZV4z2TesV94zTlRws9Jh+XTs/sWp4935gQ/TwIK188+IIF4rW5CWXLfT/aAVDOIo16VKdLUIaL4rP2cmdYxXQ6Z5K09H7ef8LMSf//287c627J3Z018keCQ3tWejmsSi5/LLITz9d0EliSU8LPsTfvnwTxrrskY2ve2qgHZN/icb0nWkeM9yTTb73HNqUTBpfAenBnMQ+2FJ5cE11k61Vn0jDS9v5kvpB1KuD5kX2O8fSYwWVVGeuZB9mSuqwLwHBv9owRKoARKoARKoAR+IIEKwD8QXF9WAiVQAiVQAiVQAnsC/+f/8Jfvf/yP//Evgs17YWEvOvK6iDIJKCYguQ8KKlaPsQiX2E5gkHCh9ouba9Wl+yx4JlCd6/uueytBv7ye37OYGuEqbuBxWM6398HCfE7+tAM3/d7UrXAtJ5gAfYLB/DsBywgkcbQkyJnfRQC2K89CaBzAvhYL03s3jIKS6qVHz0A7ddRvcvrT+cp2/R3Xkol2CCkoLNcwJa3j6nIZzP1/EUEUPB9Hs1y+07+SoLPEjXG7umeshWkewCM6cp+87+nRkV8JXOlRfHcpX772wlJ+L2KHf9+u7r2wnHFPoDvvEwdOGGee5LNTJngfUI5YhOi1/+I+H0/uRWpnuechXzjn8hm+Bvdn5SuiooPvFlQJAEfwkftcv5sx3spje+14nsOAIH/6LNOTk7EWZ/WWPEyPTn/27fymaa51Nu7QzB8YS1zmSgjep5/nfI75WGyWQ3sC5Zrfuia76e0Anr6x9ttK7Hbg24kCMOK9UspZTu8JzIuZSotbcMz4RTTM3IuoFSE569PlczfBQQIMosY40yxKjatW+8q47CgLOmXcLRi4l7H1dQt0EaT5jFUYRsie9eY+shYQ/Llcy/RCjQNZfUFdwjj7n0Ul7x8IxIiQEuSmF6TKpM57fXp5kUvv9e0zlaJX97/3sekTuutJK+cjawzBZtxnEc+TyBHRyHPbwlbcoxJo9dqtNLCdei5jjgN4FXqnXG6ctdw7n//0/GTBb/df+pTvmWreKBnCDnRcnHKAqs/tlJHVQncPUpendgKGrmF6wGYuSIzL2LCdkcijMrjez/bJNuwLEmIm4SfjlrMp623dY0ds3IuuVhs9rvu9GYFPYtHch4XvSeCZ6haaZ7v2BBEV+VzEYzlaR6yMgLsJW5uAuJ1vFs/kWhznps8iz/99wkRKs4v7lOTfC2nZG3M+I05aAH6UOMtuEQewz2eqdlg4dk/krYdrHLY5O5+eN4ex5iXJJstheYIv+0oSVUiYQAy9uiLI8fHJCSzzWVw3+3MSZXR23JzkEle7+tJOGXg5iZVQYRctX4/0bJ+1HbdvnmP2IrqfS7bkqLVM8ojH3LfmWipN3K5ay9SqTmKB912fyDpDtSezV7oUfgREphTznAQizXUJi04IynPR/uzMOej9AMGRaiDzbKSx9XXn+nwu+rmBvXp9npjkADmOSZDgWcN2Vp0rup95dsoa8ftyptlprJLQShDwmZh1sT+n9XMlWeHy35zauUaVkp4qHVk3ucbsX1mbWVP7MzpJDpnDLift9Zmx0DPZtBHZPz/md5hj/F3JIaqwQPl3nxt6jlRT6jmvpi0B12DHv5MV1NpBbmH/nhs/c8573/dz3lZKOuP4W7/zDxuz/OKpq/8ogRIogRIogRIoge9HoA9T349Xf7sESqAESqAESqAE/lAC//R3/5P7j3/849WxtgYfv1Nule/vS9+uQfXpM5tgnYJf6gdn0SFfESERGhEmEvxHTEqJwggwdtjYwZeAY4K5BGz34oxLYm5BQYsNFrUUnd25jvl7xIgEhQmFUvIygo5/h/Kr7iWaYF6C7ukvmYBofr538vC90wPOSu7VJS4JFsbVwvtHiNqCm1t5azvqHNiVcDmCDW4gvpegNQ4W/ss9Zkwury5ZzFfGIIHtlEi0a8tCc0oSp7+eAqm4ekc0lXA3zqEILxEk3JvwS64uP71Nt33QeJ0H45pK78F9UHfPPXz4841SnBGMlkVuTPXYHIFLf87civsvc8llPze3I/dxPOLAZJ7Sm9m9GfP+XEPmn4PY7lHJf/TwlYArV9xWkjpOIznYbvR3HhfYfQSjxWsC96X663I/jyeXVlXJ3nddv/ruUo57yt+KmfpHbkkSklknAC+h7ulpSkO7VWTma0ZhW7tbyVkJXRP8ds9RCyusT+4RQSNzjWszU/cDznp/PML/KNFTYzjli/dCRT5bAfedKxlReR+05+cIJhGXIzqiE8npOWXPEaW9V1Di1AH4zEe55+jH+cz8d6A+PZv3zsC9uCChcq5tPw+zfvI9BFzEy31f671YuC+NnvGRA26XOPIsIeK2XG92LUeIwFHGF+9vMQ/Hn1I+ljslWad0LXtHXG1xU++TGyzeWNzQx44TP+K7+n4v9+XtjZ6l7jucssX7uSJH+Yj5Ef7WPXOXX16RCgAAIABJREFU3LE5+xCsLJQgza1i5tX7WPZvza+UlZ/30Tp6OGodZI3y+3GN3sfRylpZRZh9j3cJwO4RvZ/3GWOJrTO+iLFy9e0ct3vBmHnAPMl+yZ5DQgfzLO+deYwzW07ySebReElY8p/6j6SIK2eZncs5v1JNgYuJ83Tb644an7zHdiZv/XzD00KaRSySIDJXc097sTzzWcLyJDI8Pj1rH8RhL3H4fXqY6wyglPMmtvNejFHKKlOWOHNPQqKE/xHM2SuZtSmpz1jPXDhPQocFX8bZCTMp9aw9XaWTbyrTnntQYsblMokycdj6WYJetRFLI96Gxf7Bh887X97WMd4zTosAzb3p2/129R7IvWUO8H4pr22h1uuWfZO9Rv2F1/LAixzWukZ6Bz96vmitpxrBVFbhupUwMqXhryRo8NlK7uLs2RIx1n7W755XWfP75KnMU1U8mM9QD2AlOfgsS9KIk5niltZTjRNbZk0lCYT70LPO9Mnm57oWubmndcW8BtF1P4/z7LEXhTO3U3I/3MMgz1cew61s9iag+zqzvjLHs/azZpUI9v6+vNIre8bCLTScqEfljpQ+92sm4WlQaMRUBcB7tuaDzuQ8t22VSvK881u/0xLQ+7XXv5dACZRACZRACZTA9yVQAfj7Euvvl0AJlEAJlEAJlMAfQiACcNw3FmG2Xox5yRci2wQwI9TxOxFWHZh7l8CRnnIJpiuoK8Fm60Uq9+2utOFe/NmXYU1AmwB0rpHvybWpMnybCKwg3fTVTaA8Qde9IKprRRgYV1VEXb5P2UvKAybQqPvDXTdBUYlaOyflHi0B1uNi5x1CstyiCDmrEJS/O0yMaOI+gHs37Qh8iFsT/LQT1a45vlSiWOKlA8yr0/lKUN1ORrlfJogcUZ3PcUDUDsOItXaoTllIXJ9TCpkAKb0ECXsmoMqfDtjbpZWguwQQlRLegsdfXNs4gnItlDqNqLwFdbeeoZlb/Pl63gL33EPmx170kOQyLr6Uc1XsdnqH7oVwz0PuyS4mxNy4UB1Idl9EO9QRTs39hNgwwe5tHDbXmAVH9xYkGSICkcpKjsuVGcGcRXyUiIN4gnMOYfh8tlMLluOiP40LNQF5SqNabHIg3+PpEqCIMIgVugcFuCkfjWBiV7YTJlzKGTGSIL1Ln1qI2TPi97ifl0+fYpLUmOuzr1y7xQcC+BJTxlme64qYtr9OXc/u+rmibS/x/8zb7s3NSvU5EvFcNpbxZ8z4Hms1DuVVmB4nr+5551D2eKcs6SbGxOGVuao5mfLnOEDPTkbJ+2eu5jpTnhrXpPal6dcZgQQnLNA/Pb8s3377zXJ/cDlcftcCjYUeOe5mrkZ4PdwsukigOrgn87YOLQzxORG4GY8kB7gSwebiY6+14/LL/rURabMH5t9XlUH/MsEjCTb8rp19Fl4RaOWGn/LKmc+M51pqd0r6cpP5DCVjkNgy/budnEE5dIvA56vL7fL+6kE7XzlzRudfx5XPj4AENyUn3MxH55gSanzGrQ7oeU87Gt3nVALd9Gl1/+2tDL5c1Gt5dd+Lk2ns2k1lA622m8dgvd416cKCIZ+JaMg9u1+py7Jn/4owune/h73PuamEMX1Ivb7cU9v70yZee/86LTclnzwu9AC/Xjw/VMqa0sZzltAD/nzx9VkoHbfrsHF1C59ZPku3RCdEfkpAc7jKcc9Jxz09Pi6fGU9dA+9tcTJr2+svpc4RzzcBOHP6+elZn7WdQTLAru7wnPkR22G0JiTc2S/e1ooVqeTgPc/jFn7sKw8p084+O33axUfC/+bIVfLP0/NaXSA9gLV/XpwEIeGQ5Di5hXk+2uZEzt7sk96l2U+3PTvtKbYqFKzzOT8O29kNw9x7nldYR0qo0WDlTPJa2hzTOHqZk54/cf+GZ5Lf9ufSuhYnCYx/51zmGSTic87rzJWcMftEhjwHhL+f7/ZrhxYNXrebyO+qE1x3StFn/xDDXWUZnsuUYKNkNidNqHxzqqwomdDzTVU3xjmt6xqnsRKc5hmDOagzIZZp7ZR+DuNz/8zf+PuNWa67df9SAiVQAiVQAiVQAt+fQB+mvj+zvqIESqAESqAESqAEfo7AP/5v/4IcwC7vmqCqyyonAMeLErxWoHt1b35Zis+BMwvA98Uu0AixazDv5v5yEbII9uJ4S+AtAssqdO1cm3FI8V7bNVgA2Qf6eH8HCO3K2IsafE4C2u7ZSdDaWCLq8BoFfycQ7fci0OhSivv324umYSQx5oGyiARDzy6hO+KhxRg7KBVkHAFPtzkBdl+f2drh5V6CEYAT2HQ/5K1s6SpsUfaV8pEKXL5LWAm73Dv/5h5p6pqg894lq/GffsgSShBARgDO/VsswZXnQHiEJsonImitYvKuhCTXnp57co09OFiae03AN5+RYC8cLpTjXHumHiSapCerHKKM7cW/k/KpEQ3cP3Prn2q3FfOc36W/psuZ+h4yv2LexBGOAO45QtA91xEBZh+sdgKCneQRYDOv6Vdrt6d/hmjLfeCARBhQqdnjw/L65j66lKD1jbl8auaz+p6u683XRXli1hKOugiE6/xUiW9P9Agi/Pn57VXiKSIwzloSLOBhIYr+yJQzPi0/+tGPpgS4XedaE2NuBVnGi+vKXPvumsq/GXfeO++zH6u9c9xr3CW1VZqcuTJOWO9PFlPS1zbCAa9L7+GXF4TrzYGaxISM2yoWSL/6Uvw+PrrPMb/zzTffiPFXX33lsR/RU9zf7EyXYPfuygWnmW/qm6y+3L5W9oG3t9fl9EyfcFcZ8O/YHeoB8jglyeDp+CyBHcYvn+x4j7CCgJZqAXYCMof9NinzHGGE7yEAu2wwa9prQo5z9XN2Mgm9ZOMKlqN39iBej9PO69bCH/PgfKbM9W15fnlUH1yEkewzJAnERa7rvl0lwrDu8x56oynh7H1pKj9IFD5p3as0N0L3Kjpv4hXLaX9eME8iJqWkN9cUoYdrsFg7STpzP+5zbiGJa+DzWDY6T6b8ssmKpERLV0+Y/W96p8LWoi2Oz0clxLAn7vcC5q4+Y/oo844pv+3vRfjbn0ub2z0in0sRu4/8464Hcd4v8yhrMu71R842lelmnrG3TVKS+tHP+HI2zPd1bcui/rtrQpfyobazW+Oe8sxwkTN3kmo4v5gLCIuPlLcnIcKtChBLESgtxoKN+6edAaW3nfyR+QRzrpX5lr1M5yOl6SepJPNnc1vvWyHQq3x6D++SCfaCOp/lObssn6f3sf4tToLtkvrjes3ZxU/j4OX6VMJ8XPgSe0cAdunqTZQPw+zZ2veWZXl7uyyPT/SDpte8Fslant73blFeCTJqHUDPXS9+ifvTi5xWA7pGOFHNWpUjvI7ZmDjbnbjgZww72J1g5HNlSlbPv7U+5iz20nXpcImh4/bnfukrzXmWtgNaf8rn2RzySW7I3pXny+xvWdc+s3DlWqRdz3tc4Woj8WV/9DD1fj9zZUp1q5KEnmPJLuB5ZMpkT/sAkz4s5xGb9cy3PotN0pB6O3tvmKmwJt1kh/it3/kHjVluG2b/VgIlUAIlUAIlUALfm0Afpr43sr6gBEqgBEqgBEqgBH6ewD/7H//y/Zd/6ZeWb7/5Vs4POwPTW3MfrEMrJAi375FpMdil/ew6URCXvmoTmHS81MEyBwodXJSrUg4YxMI4djfnWpwhCYrrM1SScusXbNHJjtU4QxAyUhaYQCaB2PSsVP9SBbR5D4LC7t0Y4ZagINfn4KydrVt7YdlvV1dMgp0JYEZcTFAaAZhAJyJrAp4qj6nPSGlp95dVgHEcTXHxvb+bqQP3MJOHKhreCG6+B77pvppX9WPFoSpn9ZSBtUMMl+gITCNAu2yiXTp2otKP0yWAxf84Ljicng/u08lXxguhEEYRW9Sjc0QUB5URqqaP64irdhsRbHYAPKJMxCCJVnEhS4idcSIAO/2GHVSfMO0IwgoKyzlnEcvORAuNe9Fdrxrn30W9GSmpneuxKKSyvat7yE46faR6Zt5dCnRghHMct7w+brKIwoirYjV9hCX8E7Qe0TbfTzlp3ivXTg9WOSxnTvKeGVd91umooLjnoUswaw6uLvi4mKc8s9x7cHE/YsYPHilnbUf5PpiPE/FlXE/v+jy7+2kOasdY1peuCwcU97rrOyvn2QhuXJvcciNW2sGP089iKGOovrePLtmpOfJAydptLOOE1O6k0tX0Un6QkPF2fl3dYUmySHlQlkrKQfO+zwi287l7F3tE2afn55nfiJbjPJsS5E+PT2t/1yslXkdYP7+7lHd6O6t/LEJLeoxOP9yUQZbrenpMS2xVQgT7gx3iuEwfVWbc5eC11lTS+C6hlvf2fPFaRrTOfJAIcreIw5rxXuq9gPtx38rpUzvOZTn9VQHBpW8lhlHydU1+8B5g4TklyZmD/P7JVRNmeUZU1F4yojZLS8LT9Bq3YHTTuCvh4PVVgn56kcu5+E4ZZvb+KYGvcWOOOpkBBtnbtZdP+WI7Wm+aF0kyyfrhHlS+HsbjQs0+pjOQ5ak+6BeLt0lSmZLv7OGpvBDx0k70R4lF54vny8vzy3L+zD3N3rJWI3D1gVXYnN6xCHfqIT39R1VCOm0WovYdOJ/tat2EbyfWqDSv9vMprTz7RRzBaRnAfGStktTE2CR5iCMv5XwvV5e+T6KRkqCShDMVEszRpfRJpoI5zB6fXZLe6/x9+v/Si/W0vB+Zc7i6faZpv54e8j53OecYBMRhzhs73lVZQme+3ddMAAns2r/eNJ9dkcA9zRlbKkx4jTuZhOSY93c+O+vCczjzO+cG8+ik5I/srR4vrtkJEE5c0/tOz1g5dod3elq7l7OTjTwXOSM9j/fJTn6GcmWO/B3VV+ffVFU4PGwJaEkOsZN1WY7TJ9xz3kkMcsxz7yOWc203XOJztrmCiPvAK0lmzujsFXG0u7z4l6Kw+jdrLjthQ07wnOeToGeh2/uFn5d8rRGE4ZKy2xF+41rPo07OopylToLbqqUwzgjc+0SynPlJSPN+dVNPa7uo6UnNvrI527n2PKMqmY2pNslxvleu/6gzg7WvPW2SI8Rb56n3hIzjb/71v9eYpYe/XyVQAiVQAiVQAiXwgwj0YeoHYeuLSqAESqAESqAESuBLAv/kv/tz9x//yo8VkHVMb9xyCLeIVBOQ3ZxgFo4cuBuHCOWS15KTFk4TZEzgbh9ck7NkyhkT+N07wfYBeq5mc21NSdspj6pg5ghlCc7r6ieI6lKxlG1EZLQIqPe+XRRalzhEsBvhCOF6goQR31bnrcS3cRDFaTSiY5xim/NuKwn5hBg5pakd3HRgUPc6AiPXa5c0AVg7viSQjssa4ddiECK3ywtyX/wOQq0FIoK4BFVxk1kkw0EVoSdlT7cyoh6ztfTpuIQkGChYP266cbxYHLzomuO6IXAb4eLp5XlKcdoVqrHgPsaBbUeUS13ys724uAp5CvZbqIz7yP1ojxJv4lJEg14Dz1Mq2Sxcdtdzx+67iCNhbsHT18Hv8Ts4rCJeEsCWgMI1KqCde3TAGXeZHVMO/DuBwA5tBdJtg9WYRDjT76sfq4VugvWZqyonisgp95K/LESMC19r6kGOUzsF7WpNcoPnzl1B7YhAcTW7lPPmihSfuX7+HldqXLtZG+GidY3AMf+3lRMnSWASKFKYfETGZCbgxmL97z/HwrDXMmvicj5L1FAwXckPW3lV/o3jzD2o7R5kLaWH6+roHF6Zh9kn9qIC15DkkP3vRXhJQkYSDpgbcQ1aEPe8kvCKc5axn2QVlQQlaUN9m50wozLvp01IiLCkUs8ZjxHJcd7LqbhYVMq+l9dItJTj8nV5eeE6nCyidaw5el0QoeMUVeLKpCVkrWcOI4Lxd5fptnt4edhc97BR39Ip4xseuSY+I47gMJHIPQIy3HhvOGVfkZuQfXaSXhjTtATQGtiVAc/+L+FlXI7b+7wvz0/cu0vL81ocjHx5bzus5XSZJ14DU1Z4hDb+nfGMC9HBhOmrSllsJTe576crF5P4wR5u8dC9P+nHvitLO2V3tXaVjDCJDZRyvuCUvy4nhDnqE78vy2UEJwR1fnefNKRKBFMOP+sd/jjyufasWRILWIMIWHwlgWETeP2+dn3bjZ694KT+szNu7JMSF9kXc/8jO8/expnzcGANudUAPX/Zf3UeqMywk1N4ZqDnvJyrrN+b90/1Vj3NvjxJH1q/OGs/f/5C8MyYZVwl3jHW8zoSoNJbPiIpfEg6OF/elvMbLtctkWyfQJazQHNWCQduy6CvmUt5XtGcnr3VIqrFagnK05dbK1xtpy0yJxmILSLniz5Tzx9btYisrzynqP/3nJdx1fN6qi84kcj9zDXnHha5biNcrwLwnGe6nX0iDdee5KfpQ64EOlX22MRn9pGULWYkM4biQAKEEj08Z5SIs+uVHsYpSZ39wEKo18w+8SJnVvbiOJiTfLCez6qe4bGEfdzIuectccJ7IuOh3x2n8/7ZJkkdScpBAPYxu1UpUBIJFXDmGYfrUe9i7S/em/NFwgFVRvauZuZoKuZk7fHnn/wr/0tjliu5/qUESqAESqAESqAEvj+BPkx9f2Z9RQmUQAmUQAmUQAn8HIE/+Dt/8f71j39VQd23Vwc616DdBEIxbth564DxJjBZRHDgzc5QBTcRieaT1iD3BFpXsWnKQxOQ5SuBuvy+HSO7/oL8kixffgxUoFnBeot6CT5G1IrIgwCX3q0WgAn+ugSgyk8fHYS1s2hq2u6vfUQefUuKZcoAW0TO/SSIaWPqfev5Oy5evg0fXee44CIixlk0L51SkbifEJ38sQTjHUxGsHa5zIyTRJErrhWX0sQFmSDoKmSPm3ITSi08qq/xxMFX8X2CyuY7YvmIgX4/xvy63A/35fnZJWlTilait5zkfp3HMKXBXfaU90jJWYsPdipazPCcsmhqB5NKhVI6+lMEmvflOM4jvo94lbHYC8wEabef2VnMF6IK843yxogYLqHrktJKLMBJrfGe8qpKADhJmFRQfRWp7PaVyDIirxxh47IMV8r+OhFiK+ur35db0GJenHLq36ux2rnYxh3pZICDHIJiOyVPE6DOmkjQOt/XWuI6p5dq3PLZDCJkRwBmjkUEZCEj7nhduXwwf7IfIEB6/VvksOhnV/3eSad7H7HK5X89L7L2J4o/SQN2zCI0RQCW8DbrXCL9fME9AffNSbmJ/JRt1rx5elKpcK5JrlkF7LdS2Hsn3n7/0FxQOdgpV8ykmL7MvJ5x1edqoL2InNQw8uKsOUSqrNXXz5/lqD0+PS+fX9+8qrSt2Dmbe2IuIq7drpfl0yf3hJUoMaVc+W07UC1Q5DMjjnJJSQyIAMx6cGIFbnrPs6x5zb9xtfH9/TrlNQh2cNwc9R6EVagZoZH9gPFXQorKwD7rc7xPux+zHLfjCIxwz3Xw3vT5hum2P7wvL8/sUQ8SgOHwzSoeHse97+tVosDOXRkuEVTTZ9flpkmqGXGXZAc5Q72+NHevZCixtzyt4jcCEcJuKjHEDSohkuSX6Zd8Z38cxzcVGZAUSaJQBYlV8PPczRiIw8FCu9yKsy9HvMwaVZ/v+00C8D7xKOdl1jaJEE6mcPlf7hlHKH/VGF6uywVn6CQE8DMld7DupiwuDCQCazxdHp4S4i6NiwDPWnQJZ8RB9keJdJQZ1j2kp7jn9qqjjYs25YBxWKeNgMpBs1507vi9fXaelsvZ50O+1E9X+9p5kgP873DVubjbb/g35X4RgPMuWU+InUn04v3Zg3BCy8E/+0X68fK7V+3PNyeRTSLE22cnwmWsEC8jMEdEtaPd4vZeMNU+MteAo5W5zJ7AlyohkNC2q1wSoVnHVByuSjLKPCaBz0lzEdOfGT/m/ZQs97zQ1qqxoWdznrnETW0XcC57n8izWRhHBM338xzGZyaRYn8G5XzKHu6qBU7YSLKO7msEYAnau1L7OWNU8WTKUutZdM6ePAvmevi8JAtoX6fc9VSnUBLNuHUj1q+JfpPkwSmxF4A1hydBbp9kIyH/3VU7nATj5Ivf/Ov/a2OW62rtX0qgBEqgBEqgBErg+xPow9T3Z9ZXlEAJlEAJlEAJlMDPEfg//s5fun/99dfuAfpdAVgBQot5Lv1IvJgAq4PLKRWsXmqrGICrVs0BV2FWQsRObFCAbnqoOTDssrYJhuciCcxFWJX7bgRgAm0EGB3Qtbstr9+Cw1NeU+4Qgtsu9+kAN9+L09WBfokF/MbuOhSMlNXHvWEVNJ4+vQkA6lsTMFxFYAKP6eG4lte0M1T3hLAzZSQRYiwO8VmIHBYq7bK9LqdHi8b39y3oiRMr9Zjz2QTq96WLEwRdXTUpy7jr0+ff2fgrmDqOOrt9LYApaEwJ0xEdHJS2aIoggLBCZBRhR9eO4Pnux/UE4yNGca8RkRMw9Ti7PG++IgTTX5SgtpyH3DYB7SkTHQd2uEcQ0fXNHGF+8HOEnIia9LPli/63Ftosqqg86To2BJbtwL6e6ef4IvGGa6XPawS93AOjp7Gj7Pf1outFIMnvqUzwzPMw8TpxSUxfp8tYIxIyv9yP1+Ih443wa2eYRXu5w2A8Qe0IlojjEcL4eeYqTve1lPGsrb1YkvGKC9y0D8vt4jK6uOXtKqQEtEU6JxqwNu3AioCAiMH95Z61Rtkzdj257cZjvrjsNsK71jNlUKdPK3z5OfeUceUzGDc+L07jCCyIrZsIZrdzxMy4xeOalMNPfY7tRozwiUicOWVREBcq5XXtjHbJYYtLfEkwTG/KBwupcb4iOrBtxYFKD9Vn+hKfHi3AzdhK8Ly9L99+842uhWuweMLeydxxH2Q5oukLejwtr/RnnjLCuicv5tWpL2FuHQNLXrgLJfS/+332SREqqzvKWByZTpZwaVONxTofLfJEMM/e/dWPPmn8EIC97p53LtWT3NIZK1c4MEf+5J7fLha5YfD/sffm37alVZXg2t3p7r3vvXgRQRARIBH0jSgEnSCYNiBKE3Rq4QCtTLTKkZaZlT/VH1CjRv1Q2VlmVf6QYgdK2qGmAgXYIiUgBASIIY0WSiCE0RDNe+/ec85ua8w519p73xdhpi/89TuMx3v33HN2s77vW9+ONdecM+YT2bKUuFXzEdmwzujHePOzte6L3qvu2zztSRrbEWxF8icAhGuEXLcY8nFe/F3vARJq3WEuYy3jPAE8ad0rIfF7WMjwDMZeiP3RG5UWeSm5YgKwC7KAI86r1XJkL5Ox600wOE8A7bEHAiCVB6xLkbsEtOaIWKj4LJoLOL5t6+xfyFAvCbBGLkAcVuWCaxFS1eGvzD0HTSJsqlmwsQPgP4672235HuXMASKTVe7qA2RmKw4n261yQi6Jbe2rrtnvDSKFxxIxDGY57nneBBZx1vOHPG41D7Xm2NgDu2lnVeM6AzANADZY0zhWKGGI6a1niYgRAXz69XoTmIOm4fvMe2PDjStkYG/B89DM551zDVC/PwvQk3fWhBE5JywX8PnIR/M1FLl6vfRGFYD4ZFKriQhKBMrtk10GAWCwV2m7oGsYGdUu74+1hJjRwsBtM/A55HUy3hF/l6DnHuuxCKB83jTDMR33smj20frCPeEapmaTST49cmzs8Xycm91H5AXsu1xTXPNTkwTeU87Rc0mMG5jssopQE0lcG5p+oKDBPRtNC5BO9/PhGTDyjsbutCQ45vbxbseZy/WIprWqsnqvPTfOofyPfKImFLxiLt3y2uQBHGOd/k4RSBFIEUgRSBFIEUgReDQRSADwo4la+k6KQIpAikCKQIpAikCKwGUR+NhvAAC+loVeekeC2elsxmCZhlyevGxVKBeYJnA4UIMA9lAYHX0LZ563czYTQNB4zZkwUUBlUc6LfwGi0UfSC3cBbAYYNr+t+DwLdfShm86Fwh+APvraOVszAGD66dHXVEXm+DvkjFU4hb9e+MqOOpLOw1G5lAA5QZssyKsqhAfQ7FVVHM9xLff4FPNJspfw19V3JJWI4jxYQhN4HfFR4dw9E+n1CYBQ3x3BZRamVaQMEDa8G/HeCJIt5PsZQB4K7gLMcW1u7Ry3nYlFB2AAMQTwiZOWmYAevIIVjnhHkT9kjilay+KzAOAAYPA9zMWQjkYxltdUBjuvY4yCyYtic7B9Yh7EHA3J4JER5wxkDVQUjHVuXCu9PQEmhL8j2FKd2WqxJkMqmFFkK+7h7dkSHASYCWljgpw2sFg8l7HFfTL2fU+AivKY1hOIk/+lAD7GCOPs/ooxVm073WMU4CfQb2JiitKlua14CizGC+ME9iTXhc8NeHzinqLAL2BVQD5eZOTBgzOY4MTONN/Co5osQJclHr1eHQRlUZ6+tJKxjkaOYLvhPFyP7uvJHOJe38EWJpjigETMTYxrADy4TsQasQNQhfmitSZQCXM0gHPkAzQvEEh19nrMHx27cPBL4DKP0dYcT83ngoBg7SB/rOtRArQVqM/YcRBdbrQXeEogArnFxQYAQmL8CfgOAapKqjZ8MBFv3ZNA0QA5ADpzXXqDCsHAmSd25FKNpYBCgZgd5100pAQDj0CU5+UAZvF5Aao94y3AFYCKJI7V5CB2Lz01IU9M6Vndd8SdjRUtxiIY2mhMEDtV68H9xvtJjjoAGjBrte8IEOLaoSqCGg703YmFH0BRXDuBs/BIJ+glH1asEYSFjSy+RiKWkD7GXI6GBcm+O5uSQKyaApTTcG+tle7F3mONuDx8CSTUlSUop+ueq4hzzFmckwCmM2Njzc8ByWqB5iGMnVQvwBBFI0bkzLBo4BxwGXrcEse2EiCnnKBdsTJIjKuZIZpgODeaPRnAAvqlPCFfcKwhWTuUZNFiLxHoul6tbLeTbLH2feXWaEJxYRDmPq7lUE1w6DqAXxwcDQuYD/JBVuioBuF+rJFruAcP0ZTg+4dJjQHnnTcBxLMC7mm/38n2wRsZoskgGKgRe+39Ygylp3AhAAAgAElEQVRjXALsD6sFiJXzd5nZvt6rYWehpg2sy3gumTe1xZ4az07KGfL2VqwF7lMRxKXhkc8QS94PvWn1B+A0XgGaAgCWGLLmtxqqGvlfs/FNMs4Yb+1tAmwl66y9GgCwntFcyQH3MvNun99LPMvwnug77Q0WruzA9dbIH1n7jfbuy5v1sIbj97h3Np45AAzfbAG2zKaezzWH2ITDa5NXPJ9TXDEmgGg1nel5iM+pXIoRp0numt9z5ZFouMCabiiFLk9x/W96xfMF3tP4KZ9MzS1ZYgDP4pX+mSKQIpAikCKQIpAikCLwaCKQAOBHE7X0nRSBFIEUgRSBFIEUgRSByyLwkV9/2XD+/Hkyw0bWG4r0LLhPMsPBqguwliU5l9GbF/hUEBTLJFg8KpKp+DeyLiiF6SzhSkyqOEcUjgPIxTED7AwmKX6O641/x+dwLIANcRwCEwCCh95KZ1eBCczCMMAAL6Y633dkIqlAmpOVyevrWmeD6ed4xXlDkprACoqNZNKERLXAGxanS0hnijGL80exOIqP9W7PomWwGQmSUapYBVEp4k4yoTouWFIoSE+PyQEAnWIqjgxjp9My7ooVxza8bh2Ax5hQHnmxsrZ2sJ+AtK4BYy1gwO+H/s4AUsWECb/gkFkm6O0ghQBRAEbw2tN4yu9SwE7MlwBK6F9IGe+exdgAeIJ5E/MR74eXq4AsSUzKFzOaFsitHOdIAEkoLquwLLCF56gW9JgUYy6YVGZ1U7M4DACT87PrKBEbjNwougucN9uDUUSm40bMR/iLWmeHm8PxuiTBLqlJNVjoPpdLgBeSx9XPSxbBJc2uuGgdGt2koxhOuVFnreMzBPGcIYnPgOUXL5xbkrcC5gIsLMliFDgBBp3GUuMTYH4wsgJ8CwAGgBeuFSAJXgLMJHcaa5pgp0vPj40dDhrjHumn7U0Zc9AMnw2mNI4dwEr4ZE+MLAHQeMUcIHhJlqPGOOKK68Z7iHVIguN4q6oiKBXMTNwXmPg4Dtax5HUzyzoAZ5KHDfYYx8YbChgfSp0LZBNII5C+2ct3mI0Dztikeaw3lQTLLUBKYRrySo61EvMe7Lc54xnfQcNE5GRcL+YygGdIZTOOzoaPscR5Cdh4o88cYImYxTjz7wHMSOUlgrQun09WIEAbAEKjFYArCIS/qLP0sCYjxmMTB32XsXcITsLO0fWSb54agOayugJd0ZASDOZoUqJs7YA1K1BI+VSSzQEU4xyr1Vq5iLlD+X66ds27kHbnuGOMOvn8AkjD6DPn5ISABTIDNKUChWIT8VTea2yxXI3nmbNh8XtJNGvt8dUDNIZyAHxqlRsoHeyKGNg7cFEB3EotwJmV2AMH/F7yuZTzd/lyMIAXlXKlvqO8EgAp40hEV2xrMo/JdoU0/V55t2u070FyfbUiA5hrsxWbH3sM1kCsWfwdAD3OE/N0AtcxNhqv2CMJSnfIUwINibH3kz+zcuHE6gxQGHMCEtBqVps8aiMXxd6hhpWWUunKwfDABcCNZxs1kGBvA5isRgazrnbg3JtnoqmKDF1nzxNE9fPG80nMu7g/5QI0hgi8lcQxGqBifwYjfiaPDea2K6wwV4Tah7NaJ7A3tz28zT1XccxNDQz4NxQJuDegQQTXC+l7zy0h94zxUeON1k2sC6zt2IMQQzU/ia0f+9PI8B3XktQR4r7j92wMw7Pl2GDI0fT9QvtJ7PVifU+MZ4xL5K/wz448Rna+W5Vgbw4FDeZJKtvoenUdJec5VVEkEjMqAMR6oP975BA2kkghIO7nm1/1+6lmqWyVXikCKQIpAikCKQIpAikCjyoC6WHqUYUtfSlFIEUgRSBFIEUgRSBF4HQEPvHbLx+uOncVPf7AjhlZHjNGBL4h8EHFuvjDYqMXM0+zeCFLq+JqgI9i80z+wgR9HNwKIA4FVipp0iPPC+5eWMO5xGQ77bEZdzMHJ1ijLsTOCYaePAZVgEZFV3LJAOHcAA9gh7M94jw4NgvOfW8PPfgQC55nzp4dmXxzsBWfmwPANsgTDgVUFFxRMBUbUf6NkvwcxmJwAFDwxmTBnyxeqIrKDzYktRlvc4DJ74OMwjZYggIaAgSbAwnz+1JRVuw5FbgnhlsAHYq1fiemoQAIfKcsBeAB9AlQAvFhIbyBXzGK9SEVKaCFTByXMY3j2DB5SgeTWYC3QBfENOIM5hmL5S6dG8X6KPjO5xu+G0CZCtICEEIOlPefC7SL+1RBfCrkUua4AiM6QCCBswAvIAPNOQ8AHTKq9FDlyJDhJoBcBWKCyoMkogNoFr0TnxZwFeOB+wZARXYdAQx55S4WAjEB8ohNJUlkTGMAEouFfJC5cGYSxQE4cJxngHcAZydbNBuoqB9yveF7yEI/5LcLscK5HsK/k2HTGgrALlhaAabo+gT+LFfygiUgRXBAr4h5SK3zuyz+iynLAnuW02M12K8BrASbLBiswWTDMULqM8ZAc0TnDOljAFECwQUO4xVsyLnkKZpGwLiL9RPgGCVgC4EqvE4ABj3GCUzZijlQPrOENEbQnGsYTFswV8HoddlWxgsgmTP4xWSTFDzmARo15k0R0SBAMAtMZQcXeRxn+BFAcmnoyGcESQD4XuaHzPH2Jh3FUEBqSMvPgfKJKTd5OmMuwx8WsQaAEjK40bQhFqfmC20DiD9O4A3HlzLPAntiXglQl/oCxkcetFN+0b4i1vwcwAtgTdczeeaCoYn1qnGXPzYANEikB3jP7yKP4lodyA6AZ7yuTozJGM+sF4sS7N+Wftlm62ppPZpoAN4CGAYQv1wxr+OeAlgTe3bKPZEnAiTkekVjVcjPe0ywrmTBQH0OrVEyQAXAKjdP0sYxf/KOfg5jU0sw3Okz73LSAVpjLJdLNQ+gsUDMdp0rVACWJVi7ezHQ/X94pkCDQey53KMQT5cxBrAejWexT889VzXmuB7lOvpA+7zGfaFZBStL6w3+7ZqvZG070CowFLHQ7zAG9OT2PSbkkOP5QTkp1CgklU47Alc5iOccnJcpnCCoqyW0UAvAWEBSWqoVGGfkb+4NnE9qgou5yVxO6W1viplJSItVXTLeyPfRfCNlgJzzisfCveE6nG4bgKu8aXttEnhJ4GSUC0fOQOMBGdYFZPelgEDWNfOZQN54JlRuRg4XCz2acdhUAhFlnxNxfux5kYsibvGMpDWOsZESQezNzH0BCrundzRF6blGeYn5Gf70C+wrAK+hXKM1xT3U4zg+c6EZzX3P+TxFZjkaUkLCWX7P+J1Yw6Ukv7m/q3EPL+49rjqg+a89N56D42fs389/3YdSzXLcWdM/UgRSBFIEUgRSBFIEUgSuPALpYerKY5a+kSKQIpAikCKQIpAikCLwsAjc9juvHK46d46+o7v9lgW5eTGrcNnNKP6HzN0kAYgC/sRCpGRegaLm5NnJAr0X76KQRvYvC4YqtOMVLOH4TIA3USzk+5T+nKT2RkbezFsUx5Zko8su81KcbYLPUebUGSUodJLF0/J9FMJR5AvvWBb53AsX9cwockZBM4CxKOqO99A7YzJ8EP3plewSxMiLiJJTRSFXcXdFRfe7RPFVxWd5eYpRjFgKWFLBVgV/B+npV6dCOe96Jg87B+8FMpcsnOK8BP8cCBMLsnbWEoBYALoAO1yG0v1/Uaxl4dWZZQJDaIVJth4KvJLLFlBIgJZFV2c1UvZYlekoupMt6CBU+JXi+sjIXK8EOsMD2BlVZFR6gTaAoyhARxFYPzub0ZlSAkAhrblknCi16eypKOjy+5TDFCNYs8gbERzgFSANZrnALXD/PPKSjiTbT98ZQR3Iv8IHsxSTMdbHWDj3MQ/ZXgAlwXYUYKYCPGPhDF+AeQAfAEZHgTrYUFEQDwZ1rC/E4NLx9tRcl8yvfLVjTvet7ohzNxd4G0CKACA1LQiYlSRxME0JlrrsdrCVuWa9OSRkvMF+xbogiEkZaK0RfDfWZQARAeLPf57W5cQml8erxn4EHZ3NSFB6ueT7oy8ugAwHMUIiFixvAFgCDMF8kyQyxiO8z7E24V2LmVLlmE+a5wIeXTLfWZwCFGpbAbggUC8AAg0TiBWuhfMwF4CkywF4NMmoRrMIADyCXjMgHes05pkaULQ+cK2Y6zgXfga4BFY/wdlgxbOBIxpIxIpmPqM0cDuy2y5nFkezBmKF+9PcEdMf44sXwVbeg8ul+pqKtR2AcgDAnGsOrgayhXEn4ONNJJoHAGoEpIssGUzBaU8Jlnfk9Ga/p6qD1gFyK2RnwWAVQ7/rxQrnHCDrU4oYYzw853AOwRsa3srbnTxYy8KQEQFSN3VjVS7vUAzjFsfPM/qSAuiPfKy1Alas/ItjfcY+LHBYeZOSw/u9bdaau5Lf1hjrmquRkYrYozmBIL5WLRuO8HOOZh4H+sJXF+cB+xcKFJG7tb9hP9U+gHwPkFvNQ1hXDvwB/HZgPnOQU2Oo8Q4fb4HDUNMIprgao2IfHxvGRoAZezOA8oYgY/gOa53qaAIR3SbAGwhCXlxywdMzDfZOeC8Dpsa94J7ZvOPAsS+mMdeH9+7I5oWKAppwKIVdkEStdTpYvRVgjXvhcxByozbtU81r0dwSjRkxZ5nb6TeNHFbSb5ZsYX/mgbw6G6x4vtyWaJLCvg81Ex9hguwuhRzzZ1444zwjQC7Ql/ft3spodMD8iecCrGcwgnEfsQY5B72ZTetRqhpQH5FaiDeGcd4o1+D3mIsB3E6NGZj3ys1cQ1iXDtQyjhWaGybv7nlDQDRHcY8gA1tS2tG4w6cKl53GsXCfuAbl7Y7PdJc/D6mvQTmQ0v+P0HDIhh33GZ4/XyE+ka/iOl/4hg+nmiVHNr1SBFIEUgRSBFIEUgRSBB5dBNLD1KOLW/pWikCKQIpAikCKQIpAisCpCNz2nu8dzhwd2fbkmJ6KAc5F0awqFyyQBlNLDAmBKiEDSMnAVgV/elWi8EmircrOLNbOgEgCDvQWFdsrmE9RsIxzx3eDHURgzgvKlxfJ47MEPkl6mxhKrnQpBjMZMQApVHRkYZ3Mqp6yu/GQiWsJUALvkcXpkpoBBARYEn9HYAUMCOTiPTlTMliX4TenwqqANQGUYonieIiN4iEQUlj5xKCmgLF75gFsDSCUwLpLygo4EgOQkrtkZ4niFNdGOVp6CgI4nmQx+bHwvMW4orDuhVoUWQN8JlvH/WoBRpPVM5NXDHBoDurHWAnPl0+tPHA1hwJA1KUqhpwDZCeJVY6YRAFaFptzdrjiEcfSuAhg03ck84s4LFcrFo63WzQ/dJzrYGFHUVpFbfku4z4h8QymYBSbKU2LonvmvqIo0PeSN1WwNcYEq1BcJ+Cv6x8KaT3Le1hMSzUQSJaTyLEbyY6SowUAdXnwRtE/5JThQRzA5ZwtFVKX+By8REdWFMDPWgwsfB4FeMXa4x0xdF9YzMHVCvLVZtvtsTNaBQQJWBRYJN9tyYgi1jHHMdcwJvTedUavGH4+D7xg7+0CDB+vHUwvbwzAsQRoCmgJoDrmiQ1zUFR+mSETu92eCPDx+w0mcBwz1jziEA0ejHvIO4ecu7PiMC8I3gEEcm/OKoefrWRYmYsQG+YAyE+DTdrZ9uSEwCFzoIPhBGTBbq3FfBY4E9LBAcLJe1zHndYNQQ/EFeO5k5Q/AW/3IQ/QKO6XstPlgqAz7jkAC+bWMR8JVGSMMSfcS10Mt9NqDAGI0AM8wOiZ93RcM8HuTE0j8lbV3hCNBoy1N7REAwtz6yAJdzQfsOnB/Tbpn1xKjQBrqmvESsTYxT3FtcXxeH3ByiRzGHlFksSIG3O+idVMIKwbCPjBS5VzzgF0DA7yQIm14hLHOC7Azx1Ylb7X4LdLgM2Yt2hc8cSA90PlAefBPMdaDAA4rkWAZye5eXrBShkBrsUBCHMOuUqB9k7lUc4Bzo2pcUn7tppoJKWtPBrMT0hjT5LVYjFzTvhc4aA5czPAZ+ZZKFVQHllsWzAguc7poa3YQko/Gjzo4eqeswLidI1iYIe/uCTmMd25x3mmUGOX5me8ykpSzAHCRVNQNDeMTTB9Z5UrQqBZAtfBnE9Wesc9ASA+G1rI3JZqhViyrsqBfQr7yUIAfNtpbHZbV3zA2nWZfHrwkjWrPBcNJ7juyNUx/7m2XBWFrGD40AIoLzWf8T/tW8q3kOZXY1JIzCs3LGkXIZlqzB8yufmMJrZw73vtZFKOPIu8o70XDUA4977Zc7/QetKeJsazW0E4A9yzt5rVHLhX3KfmrMin0dgRezyeeSIW43NVrv3SMj2jjY1R3rCBeYB7GfNgeFP7GEa+iXPh3IoFlBIyAuvx7Dk+J/izR+QjNlT4eAdAT1l5V+AIcDly4fy+8R7O9bxb/zDVLMcVmv6RIpAikCKQIpAikCKQInDlEUgPU1ces/SNFIEUgRSBFIEUgRSBFIGHReBT73vNcHBwYNuTS5TRBOgUAJEKaCWBK5b9WIBzOUFn1BIAZBF5Kjq7uLIKhs7IYoXXXywOjvKZBZlIE/Ni8vEbv+uAQwUJP7++Obg8B4xRRAVoTRzYGVOQ2hVA5DK8ZBKpwEpWYiYghOCcgx4BdLA4zmJ96cyzyccy7i+AxgAZWChGLAlaxmOrzsHjut8pZZFhQeysXQAZuBcU81m45XHE+FGBPAqsAoQjZiqYB1MKcrQAmwBETfKNUaCMgmoAhCGzi5/h1xiAHNHwKOg6YBySucQlfTwBxozFzxjiDGCHpCXFZgKQPbGRCSaD7QQmjhd55xMTMY9CawCxBAbgLeznA1sUoEn8PliRAfZHcT2AFLLXnF0VYCGGBjENz0Scg8CUZq6DD5rXYH8S0FwtrWknlmUw1yj/CmlqfC2A/S4kTON4RiBJDQoD5x0MewmSu0wnASsHOQmykxUGYGjlDFvFjt8n01TSuACTCOr778iqnkm/Mm4O3tETG7LK8A6tvZDuILUkkAUkjEwnb1DQ+5MPp8aM8JCAZdx/L2CSRXeXySaY0jRiulOCtbLFUpLQsToISDnrE9eJa8QLwAyBJfcMxXvBJJuzzQR6wivY/TrJINb8B+MOAAbGEPcEkI3zr21Hyed5Pgm2XzQviGUGIFrs/SwaJnBtLsuLMcfxjlYbeTW38ooOKXD8A6AD1jbAPPxOjGiwIQHsSBobQFdI+aLhAeNKdQKCPgB1xYwlsK3JRqAKeQYy2bsTyfjz2tkwErlP8QiGHObTbrs/xZgF0ITrDBYyYs31NTYmODDmbNMAWiPvxZxhjiNIKLgzzhlSrmy0oM/s5DXLXI817SzAyK2aYZLVHRteHFhXEwzO4XL2BP8nFnMA4bhOsHtxXrBxAZnFtWGuYumBnYvr5tzIJ3/ek10tOeui4LUhhgT03RIBQD7GGLmIDRiLJX2D0TFCEBbHbzqqBEBOWgC71nXIJ8f4AiAOoCwAJtwDfVTJMMS+JYaz9ml4OIthzTEvCjYA8Bje0EN2qHveRkOTxgRNFMhBzlDv9R6u63Cz4TGbVsfSNcB3VscNv3fEnj6xYF/yGpBjNO5Yc8iV0hz2Zh2oHiA/uWIAAUlPALHm2JBAKX4B5Lj+ptE6YZOQr29K8fs8DBWCYG4H4IeYRBNDAMBkNrORS4zpeQMCxpmgP1mral6hp/Plks1uC4HnEbL90aBQFLbda23ymE17SvJfzPfpuYfr3hsmpAIiaf9oAGCOx3pwIJKNVRxzNexwe+b+qfmAvBDrkI0eznqN55ixaQp7twPNiv9MXpvXpPfoi41rwnx3SfFo9MHY4t9Yv4oV9h01Z0SDlhi5AtUDqMdxYr8U6K99az4OXAtUB8CDUfhQKw+Nz4j0FtZ+gmYDjpOzjwPwj+eB8HEPqXGe15VeokkkJKgpG+75gzLiswZG5gZvIBsbZvA8540xnLP+3Wgk+uZX/26qWab/5koRSBFIEUgRSBFIEUgR+EdEID1M/SOCl76aIpAikCKQIpAikCKQIhAR+Phvv3I4f/687bYn1rY1mSsqJIJ52pMhJM9al351D8IovMuPzqWKKXso/0EQIuegLiUviXxJPjbARRb23HeOko5kdwlCDlm/KJ6S7eISiJLN9OKnS0IHOCQAONjHuJWpOApkGAAkGXYMgvu2BlPZvxeFUxYBwTole0vfmEv9Bcg6FQslRYg4ojAJEIzy14UADBaI6T8HEBGsKDHNwI5ijOmP6MVHsIHoASswTaCvA8IABJy9x6I8i+YCkFGMDUZtxCQKoyq8uh+hsz3JOAyf3JnXM4lFDpbQs1eI6cgkDgnRABaDlYM4gblEAMT9TME2oh8sgX8AKioOo5BL0J4+yZJwJJsvQC1naxJkaSYGNFnZLMQLdCAITSqyQNcYD7EoNSYonq/AsiQAt7IlVU0BUoNBNzHSGCsHPcXSBlgN/04AG5oFYi6r+EypSBJ2VUCOQvycLQkZZV4TZaXFDKVHJ4rdDvQJPZYnMBmkRNrFHisLFfXF7AQgI6lgMJgRV64XnwfyjQZb3sEIAqA9AcYG/yZjHHMQQJWA5XFcnWWFY2NOik0FaWnJO5N76CCk5pLGGcAUwQOC9ABuBSYGIAIAjoBvyJN64V+yvcKRA7SI+0Bxn76s/WCds/0AhjHmLiEbgMMIDrYCSnE9ahYQli/55qkhgkoFvp6pZOAy73FvYP0KsFQc4QXK+UMQSwxMjpN7cnNG5GabYinJ7wAExnYCdsooJ+I6ho7S81xDlEAQwx3gCsajbsQEJmgM4KeHd+yagFB4j0pmGSCRvEApn+xzjP+xTOGFqTEn/GAFfkLWWSB7ADeIOyWMnS1H6NVlxTkfwOb23BWAGhtWXCoVn1HjyST1DAI755CDKQC6AdQjP+JgzJHwu3aFAgDkWiMTG74sQ9YZIL98SEOCHMcGe1pe1WJIh08154+z+MI7WyPt841KBY1t93s7Ptna1efPj4AkxmjAvsH5rDXLpoGm5rogCAy2q7NWka+wR1SrJQE2kf+RrAdra3ikZvQGF9grMDek09WQUnAcub+ULuvv7FzmN+YbzG3lGYCxjAGtFiS1zGvBWmFjhctvZ5JIjqaXyP84Fs7XD5nWOZo0aoDdaoRSc0JIMyPfgAVdaR/ztUJFjlLqHnBDx7GRj9hAgLWPBhN4jDuIDKYt5xrmhOdozh2/bk/gox89dmbMC/SV1Hs0RskDmfLoXJtKHGIwa49VI4HWWICZkuLXglgullblPo/8GqKRQWBnyVxHT2j6wArwpt/22GjVCOBeQC4ZDHo1bF083ntzCcZC6zqeU8h+ZnOXYso4zGwrmMc4d93jFvsnxiEY+Xi/gPw0fNnpuDsy8ykpHbnI93cCqN7Ahd+JEd1bn5VkAEuiXgoT0ehHK4+wu6DsN3nmvt8rF+J+4zkN14N7Qh7BfCRb2u0+OP651mPcm56DxKLWs1uMizdEhUpMLsC3bicrAQHA2lvwmuccntOPqeYSeQDHucemkK6zHZo4sDbY6KTcNTKxfW3GM+yYDLz5Ed+JhgGOq+cSzeEA0ie2/fNfnxjA6b+0UgRSBFIEUgRSBFIEUgT+MRFIAPA/JnrpuykCKQIpAikCKQIpAikCHoGP/uZ3Dtdce7XV+51AN4J0Qk0oveh+r2TmzDwpBbxImjOAFRX0Jv/ZCLJApJ5spSj8sghOpphIQjrGQDBAwI2KufIjlYwi5D5Zu3eQOD43FfImicYBGpwhUejSzShcohiNQvbIopyx5HAh+H2wR6LICG9HFlHJGgrpVYGhcW9iFApQiddyqaIvXuv1UmxOFhnFjCvz3hbZYPu6sAfua225WNvZc5UtKnnUoYDcD2BlyYcvJ1PZWcUOnAk4EXBKhtti6UxDl0oGKAMWH6QP6z2PiTELRk2wpSKWGB8VxMV8CsCgyADWTFKTWV5ahuK3u96iCG2UNMacKawbAEydsGCMoi3mVEGwUYzV1UpyoNvagWUU0TPctyQth15Svjg+wDewrbpOwAhiHoV1xJHMaOdNDrkA02qAxGxu+661djBbVms7WBaW9Sjeg8l7ZEdLXNiewChA+Siiiy3lYJ0X/ymY6gh8/B1FaY4T/VYFNO93OwKOGAusG3iBkmnosqAsMOP4aGjQlNVcJX3ZbLfd0a+Q85pMT7FayciaMakBjoKdj3NzHNzDkcw+l7nFvVneUl7W2EBRWLeH5PNF2+0ftGx1nW33OwKLi1LsSEpsuvcnGaDwt6whUbwiPo17CwY9WVzuc8s15YzUYHth8IN9Rdary3cDuwmAWuDyJO89Z23Jg1NsMjAwJX8dPpsZGbnMBw7Isg3CaeDIT5LqVqEfwECwvSBXzfEpOhvavWUAHLOKuQHzrcU8QV4ql1QUqOsT5rvDzdryDD6bAOEGK9HkgIaLHqzM3HYXCttuW/v6Ayd2/0MndrJtbbfF2tR8orwuvlcMdu7skR0cbaxa5HZwtLSzV22srMCqxLjvrO33vK8BrNwa63hjl06Ore8bW6wW1qApoQdApTW2WKiBJLNi9JgVMI/xgvw5Gis6W642BHfwEgtYXp3wRg3Jcni4k/XuLGkAtwFqhwQvvt8A3MwyMprpNTsof0STCcDMUyxEbzaBPDWBuR5rT5/f1cdWLNQgBL9xAJHIHwfLlWUD2IAA2NA4A/YfgNiN5cXajreNNfwZYwjQ19mjLn9MgBnS32DRA9Deg7FaWVlldvH4Xhvg4UwA3WzRgaW9sq4o7Xi436piZXkvBnEA5WQtjtLVAnyUf1vbbA7YKELwiHlvYD6QzL3k8UOCnGAjG5kk6dvOfNtjf0LeoQqHFXYAW4HuksakupZ7Y1kOlvWQNgdbc0EgCk0SaqqRtLtklTHuKyHIiEGHtaSch3VAwDT2Xs5SgG/NKOFOYI3+xAL0KDXuewvy+LIEc3qSE489Gd8JME7KGAI6xWJm9laDhbPcQxZd0td7smtPusqa7cKyFvLmD9puKK3LcM255c7sB1i/XC+s3TUExQw0AaUAACAASURBVAcA1ZBIhiR701hT77j/HBxebWV7bIcbTLTO9vWewKpAPweVAfjHflBJTl17tkD2UDOIBhPub5BeXh2OzyfcI/xZZQQoXbo85OHR/EBmOdjj7mMfDTNYa0W1kAf6aPXQsRFMEt0CiuP5A/sIQeE4L/K0N4hggh0fH1vf1na862115sD23YPWG57dVrKIwD5bI5/0Vi6QK/DvljLXMRfZBOZNPWQkE0DFM4IaNGKdTw0kLpE/Y+VH094E2k4KAZw/VOGQDzbwaYH73mgVMuPepMdnSG9YCRuEeQPWdN1uWwJwGyA3559yxBwk1i48NVGg8SSUKNBcEmxp7GFzf2DZbjiTHmoOzub+ljcmD+BTD8TphxSBFIEUgRSBFIEUgRSBK4xAAoCvMGDp4ykCKQIpAikCKQIpAikCjxSBT77vlcO5c2dttz2mbGEHuUrILFLSDwwUFfXFdhLLQYXP8GbVzyh+AyiKwq6KZWIF6Tsquom9JHCXQAEkVMlSCznG09J7qqWLIQppTgGqKjjid/pZwKOKrs5epmTqDF1zxmgUZlU41b3h++FzGazaub9gAMACJlBmndgeIcOLawyQJ2QOKQ/ZqYAp9khcv9htAI/yvrQ777xkH/rDv7K/u/vYqkVnUPUMJiUYrXmxtNWiJEARrwDI8XNIKOrfYhrKt1CxBKhNIDC8f4OF2OE6JN2rMRCnhWCGM8E5fgTojdKgAG5X64UdHq5suS7szNmlbQ5LOzyq7OAQ0r6AcHtbLMEia6zuats3gDEATqDY7LKZfc2xGvKl7feQrW6szAcBnB3mBwryRjAObPKqyq3Z55a7P+NUuMXwSQaWY5eL1bQ0gK+ZbXF+AM6LA9uAFNU09jd33m0PXchtnRe2LAoCXwA/AohkHMm8VoGdII2D6BH3KC7HeJDdijntHpuIm2RWAYiJ8YV5L3afZJ7JznTGFlYJzkkJVfee5N9gq1eFgQ8aoDeZnsFwcgY0AAMATwDqgCrnbLBwwDyr6Uuak8WfW7tdWdfeY5uDzq558vWG0eH1Y5wRf8omS3Yc8UYjA4vtAGrqZpSiHuceh0AAeQ2PTbB2nTWP5gNK2IIduEQThAAqsmnXa4YvpFwjt1DSlOzwmiAX7k0k55n3uOcQ+nb7fxmSB+YS2MHqCnAOax3vBXANMHG1gQ+vvDmrYkHQnExOgIFVYRnGCWuHnpR7W6+WVoIl657YmKddU9nxxcG+9tUL9pU777XP3vEV+/r9x/bAhb2d7ABi4P6x7v3aZURO3YHlsrLVqrTVwuzsUWU3XH/GHnPtxm587Bm79tqNXX31gR2eqWxxILYmQGvIwiJ2e8jzLjBfMEdLsuMBAMsbFnlW6wLpoG4k9ay8KQly+VRD2SA8PwXuTACNACDmDwKJUmaIJh+MFaV+W/nlcsxagG+am3jF35i3cwlXetq2YIaWVmZLX+9obOmszwTmlmTZFrYoc7t4N7C6NcHU1XKwqmwkk5+vrO1L29WSQ68KQOFiZwugFchMRizXTGG7prWTWh7mZw4yO3O+N1tmZmVlzf7Elmg8GY5sb6UdZ/dbRei1HGWxcU8BCDI2Lk0LgDgaa8JzW0C45KEjrsoT2pfYHMLmB6lAwHN12l/dw7wAQ7eyJQBrrDHb2qXjxu76GoD/pW02mJONVTkkqJFDAN7BG1cMSzUGCAiW3C7iYLbfbzVHnB0LT+iJKawxRMMF85wrc4xSuTM7B1wv7n1Db3A1e/De6E3rEu5khUqpAQoEyFFUPyDDWfMOgCNBtAFMV4HDdb21pm/sZFja7lJv1xz29vSnraxGk1a5ZBNDOQh4R97JsV4bzI/M2rwzwxyyhRVtbxceuGh3fO5O64ar7LDa2GYJX2awngEAAzcH0xhMWbB08XMppm1BDq5k1smKVQyVk5TzqJRC2Wtnuwcj3u0xsJfi/jEmzMnwjZ81V1GxwWMczyxcb57LJImNNSvVAY4Zn60E2FLBA89HWO/ewtH3YJyDKa1r2m4vWTa0dsP1R/bNz3ucFZut7SgmsGJOQ1MJGjGY95lH0XCEdRgS4Wpai7Uez3WxzqNpjk0OaIYKuwH/t54RJwCZ89w3z1gv4bcczzPMY7M4Y18PoJ452tdePUppqxkubELiehF7jhWa6EyAu5Q9XNEFDQP+LCkwW2skyxQLXI/sBaZ8N92P1q6eb0+D8s977R+kmuX0yJr+lSKQIpAikCKQIpAikCJwxRFID1NXHLL0hRSBFIEUgRSBFIEUgRSBh0fgk+/9HgLA+93W2mZPALgF9W1wAJe+swIWVXQUEBVMr/AxDHlRSr/St3Zi8eqsAg/o8+nFQRYPwTxyZgkKb8EcInhAZo0Kp/S1G1DY5rdY6AuWTgAXZJWxCCc2cbBFg8k7Sp1eBnQQPHTJRMkyCpzjmVhslb8rZFuD9RkSwPglZIEFyAlIC6AJhXgBZyiiAo8JyVWBCGQiDxv7whcv2rvedZt94S8vGMjXAuAAEuSWFTg2itEANyZGrlh4EVlJxeKlexWoxah7wZhF1RkoQ0lWFldVbI+fycrEcWZFfhV7UegE2IAidmdV2VlVNHa4HmyzHuzcmdxuuOG8Pe5x19pNNx7Y9Y9Z2dG5A1ufWamJACxGSHgCnhkGO9ldEnANcGXXEJwg+Ax2aQ5J7Irsp6ZDERoFWbDDi9HvL4rvksRGcX4Qg5FsssG6k8YMoPKm5HsAFtYFJElz+63/8if2kY/ebbtjeHSCDQ3QpHUPWjFKCXr7POGPDqaMhe9oOND09PkoJnLIN9O7luBTRqYu75cAvQrPOeaon4vOr5RQD+ligTeSPQegAUaXmhV8JAlE4kiQBQWwEvKaXB9gmEOWE8X9DCxosKV0b2W3sYPDnX3zc2+27/n+mzgeYB82+9pKrCuXZWUh3KVHx7VEFpYY/SMYRslsSCXj/gSOkBEOL2qXO50z5YPtNjK9nHWOmABACt9o/EwQzcBex3jKNxJKAlGAB2tfgIHYYiHTvl6vR7ldHOe0rzHiUFteNAYl7aLY2Gp9aE23sw4gHFiR5YKNDFXZ22pdWjd0bCKoigO7dKGzL//1PfZX/9+9dvc9td351a397V07u+ferT1wsjVw9LB+2x5HANAlsIZjzrXVWwbWJdY0mkqGxpZ5Z8uitXXV2dE6s3NHC7vxhqvt8Y87tKc/7Sp74pMfY+fOb6xr5UU9WGdWdFwf221jRXnANQS/XOULALLK0+jF2e22jBPiUu/ryWM5hw66eyU7UBtZBeuOcq8Bq84kawMIA0sYgAp+5ntjgxDUG7Su5uxr/BvzVbKpiIfWptIUfHIBIO05b9BMAZD8//73H7Z774HP6iE/k2U1Ep3lBrY2vFGR70rrW4Gm4dEcftgUtqWkOgDIzva2t3xZ2zc97Rq79dZbbH2msKwq7fj4kuUdJHZXtm3Mtra1M6sDG7rBtlvFD00MaEaKpoZoNMC8jRhE85BAX7EMA/zS/imATAzdyfd3DmRp7wHIC/C8sE25tqEeLCsG++rXLtgv/8rt9tW/21perJhzlrBqbtCcMMnucs05e5QApGNeWKf03HYAO3ylQ+Y4gHuuG7d80C6oZBdsxwDnAIypvQDKAZKxjkYM7blqyhIAzO4yZ5Vqv9K1ueoInxuQ4XSsBvcA2ea+s1uecWQ/+APPtIOrN7YfIGVfW9Y1Au+wf+SlLclq7WzX7sxgr5AtsUzs0iWzd//mn9hn/vzEdvXSinwp8wfOHZ2fcuxQDqG0NPZF8mK9WQeNasrtwZIXEKsmNOV534PHpjeHOL2BheBoi71a4LOeZFwuPp5sCPoK7MX10APdQdD4fMilE/zFHzzvYFxwfWwAwb6DZ7Yq2uHAfbX1qrBXv/zx9upXPcGyxUXbtzgXmmCwwaH5z/3dIV+Np40eCLHL3Ps96blsklyeN0RRDtr3Uclni/FNcL1t1QhBmXhIiavJIBp0eNxoTPO9hYxrbwbCPfH5EMxkV1XhM+HMq1fPky6FPlORiSYu7d2xryLnAekXw57rkpL4ejajjQeaA3m7akAie9jXUzRvSJ0Cz61SQggAH5977qt/L9UsfV6nv1IEUgRSBFIEUgRSBFIEHk0E0sPUo4la+k6KQIpAikCKQIpAikCKwGURuO0930sAuG12lNXsnQGM2hhBFoAVuYOYLvWngrYKvZRmZjGPP8kzj2wKvR9MEPxOIKgA4LHIjKKos09VSFMxFQVqsZh0DHqWBgDrXrchRaqCp74XPoAB1I3gsLNP4v24trhuXj2KiQ7mRnE8gGHJ8aJwL4A7ADB5ubqn3yA2Y9yb/DcFIkMmN+QzJT8IAFgg2ue/uLefe+ft9uefP7GLYLPllXX9gjBeBrYb2Xzw2dPnp6IkoLHpsTgkGvm9QIc1SCPbZrxPZ/MImHcZXWdnz73vyHBy5jCwYgA8gHmg9lyB0TR0hnI2fBXBUj7YLO2qs5095prMbnjskT3lidfYU558td34hHO22Zg11toWTMu8JHiTw7+QRX/I7MprsahQfO+saSCdqlhJ/nhBBi3YWHPpRklAQ+E4sw7MYehh7kF92lkOmecCMqmZrau1de1Ze+e7Pmrv++Cd9vVdZTUBcLGDyHh1dpX8dx2MoNylgFw2QSCawAzcU1bFaQHpHGOW3SdvVRam3a8a/x4bErCefGQmQFsAuc7t3qfh2wzAZpROFXgAMJANBgC+fY4jdgKKAQgVZoW8HQ2suKG1VX5gN9xQ2Gte+zL73m/vbA9fWawxhArjTY9YADY51+bcq5TzatbogPuJOa88INZ0rJ8o8FPq1JlaAIzo0+jgiZokJkAgYhS5Q8CMs+A6SBWvxiwG1QLFTm9BVjskSMWulNx5SKQDwCOTGXTJAWAq4rKyxWYDPiDlg5EDAc4vi94qsCsBQndLe+hiZn/1pWP72Ce+bHd88T772j07O94bGagAF9EIsu0AwQBAoUuwvCHdJ5ZsZU4SQsSuEgwQpBSo7zgYUgxiDtnzq1a9PeGc2bOefq298AWPt6c99bydPcrJCof8cjdktm131ucCSAwAFlmJApGiIQaMZ6gJAEys6x1ZqMyBGWIjuffTudJsAZYk/XZDzUHjGqAu5cF9DHEsjqnnxvgZn53PD3ye36e3cuQpXTsZ8JTJBnMXMerpT/vD//P77a67WmvalXUuV0sAOHMmvAH4x7qHhLU32swbOEKKVzPEsqy1o0Vtz3/GVfYT//zb7fobV7ZvtlYzr0iuGfOiGczAqQ4lgGhiINDu6zMmYjAfozEh5nQ0KXFv8jwrVQDFP5ig/D2PC4Bs8tru+toySCznS1sWS6vWa/vy17b20z/7cfvM579udbOEorPlBWYvfIuVz9RX4o0mtG/wHDfzhY0mqVDq0LpVjJSzXKXA81Bca6zVUCRQI4+A0QArpUARzRnBwhZIDKBSdhITo1ObmuasJHWhYqBnCasGO1O19k9uOWc/+k+/0Q7OFdai8QfPCGTs5jYsuDHZOofM/M7qHo0YmiObxcbq5oy961c+bh/4o6/Zg9uK8u4CtCWRDVBazHmBv8GiZ8sSgUoHspWafR7F/bpqCRQsHMDVc0bsrd6I5f7O0YwS8yH2ioj8xC72PWXWuCX54sgprq6CdhA0T8DigpYWij3WOK8HsuPFYIfr0t76+qfZD7zuiVbbfVa3aAQoBagOLSWg6dEOSfJyQQ9sNNWFZ3GMP87PhqDw+/VFMGf9xmcDFNU1aU8d187YYKXfYa8BqMtmDTYZKW7xrAU1CIy5fMQlTR3ratwQLlNEie/PG5ACsI1nxTi+GhxDBQGZWvu49mvl1DhfPBepcUXNeLGv4zs4xy2v+f1Us5wPTPp3ikCKQIpAikCKQIpAisAVRiA9TF1hwNLHUwRSBFIEUgRSBFIEUgQeKQKffM9rhs3B2pp6S3bV0IY0shhIlAImoNTbopRHZICtUewNgEjyoCH7PMmAqjCIoq+AOxTUo4jJIqiDpPFdFOLA+IsC9cQikuQmrkEsKnhEgvEpiepgAYoxKinjuSzfdL2S7YvjgsXGgj2ZR5Ok8gjAuYcoitohAR2gH0AMAD86nuQF8RKgInYqC4KUWdT14JoBloC1BVbX5/6ysZ9712ft0587tgsNgAeAgCqEWr7zYQPr+eEjOALRXqgMr+DTkK9/byY3jHdUHJbXLuECJyxNoP0k4womGpiklAkGqNij3u6eg2CxUV4R8UH8altVmW3yws6vKnv8dQt78k1Le8GLbrDnvuAmKze5bSEDPKCQDCYXpENz29eYCIVlkPBs4dkIOU9Q2+TdJ6FnzI1asqMA7Zxhzfh2jfU5vH8ryxv44O7Myt6qZW4D/FtXB9Y0V9vP/eKn7Nd/52/s/u1g7QwoJ7PVWV7BHpQ0p+I3spScDHf6dwI3BJhJKhzfC4bfyMDDgbxoTKA3WNwzhlWwnvDRYG4THHMQlOCCSzzHNRBwIRCNa2jdaxYjBFYuwJ/S+mFvyxLOj6U94RtK+77v/057xcs627fwwqwJxC9QWO8BXnrx25nJ4/2DkwiANM9sSQZWKAIIPMJ7XL8AlX1dgz1JRq57IGNdrpYrstYv974M4Czu/eTkhDKmAAbEyA6/cLGQAQAzp0BGtyoJ6eCYUbTHOotrJ+uy1M+Q+wZTXGOQWeEKA30HqefclmVuq3xlhS3t0v25feb2u+xjt/2V3fGlB+zOe2q72C5t20qa22aAZb0/sgz+o2Csg50IYMZZcxz3WM0uQUrAy6W/mcNgC83lhXi2thhyO5PndmaR2fXnzV58y2PtJS+60Z75rOttsUSfQ2219XbSbSnhCmIwQAzmaYIZas5BjuN6N0nmIi5gvkMCGiEI0DwacOQ1rt9h7gQwohwLxr5YcvNGE4ItnYOOxeQFHx7lIk8qAmD+QgIcEvEn+0ucN/BgBuhXAvwd9rZaLsyG0r7jrb9pFy6tbMjO2J5SvKRNWsb7pJAvGdFimk5NMVMjziQBS258trDDqrCnXNfbj/3wc+3bXvYE64YLtm17Sg6LvY5GCM2XkEYOdp/mlIApNUMJzOS8IutavwsJ6PmcnoNEsc4DeEebhsAtqQXgWADmAJgCsTw8OLTqYGV/d39m/+4/fMg+/bkHbddsrGkheyt1DI08ftY9e+YaPcrJ1h0lhNVYEZLL4+4S88clcHnEaDxy/1U2v2Bh8rbDi9vZocGAjQui6oHzh9GsE4zgmYSFc0pP2SsIjMyszxs7W+ztld9ytf3Yf/+NdnCW7RNcv8Me11GarcCIbymV3e53lpWD9XnHxqv1YmUn9Tl7x6982t7/h/fa1y827resGAHoQxMXYkH/dKYENHpJYYGNFGRji0HqTzbaF1wBItZWzEjuy2w2mBqGyHzO9UwgxYS5RUWMleT0+czgDFoey5sHIqRKrmruUrMJnl0mCWiBrLIxGPrWloXZucOF/eBrbrI3v+GJVmdfp3w6+kIomwy2by95fjCKF8s1/QDQFBgs9/nzVChCBNAbthePBMjG/GasZyoC4aPLLdGbzKoF8pJY7JDjjt8xHpDl5nOUxk2NgQKBmRL82PHcFs97sZfEZzBoyM1qwpDdAK0WAGp3ev7FSw0w0fCi3BZrKpogNNUD+J+a6XANCQAeM0r6R4pAikCKQIpAikCKQIrAo4pAAoAfVdjSl1IEUgRSBFIEUgRSBFIETkfgE7/96mG9Xlpdn9DrErQLSkGG/xorjihsqWgf7I05W0zg4VSQi8JbFOaiIFeWAOnAZNWjHItpMwYw3yNrSEyokPrT98EE1fkpjezsIfwdPsACfRsxqFwSdi69GcBmgMIqCIL95l6XZKHp2gJYJUjsBWAwRsT01DkZAxTCXZ4QBVcW7UfGZ0ZJWxQZ4Y2JcwVgiSLnpixtMazss184sZ9+5+122x0P2PGQi8kFfi3vdSeJVEh7sjDPKDkDyZmRBNpcujiY1mCiki0XheJp3Ecm60wSMa55Yra4ROX41A0pWQEjLMISYND9s4Du4D9oMmCdFgB3zWyNAnzR2ZlVYzdel9vzvvl6e9ELHm/PePpjbHMw2La7aEMOj02AhuD84Q/mYM3iPQrY9Q5xA5DZ274WqxMvADEht1rBIBmMdRbcS6sgvwtAOIMnbWaL0mxZFXbx+NB+4T9/1n7r/XfbfZcaKp0jTmAW/n0vhsALvXNQRUgBIzcDwigsykOFB+e8AE5msb8mKMEPH+97E8UIYAV7MECFEegRw1QgBuRhBbohAmDyCrQQJAEQzwCqLXpbDJk9+ckLe/ObX24veNZF95o0gw8o/YV7MItb/hEDWEBFFP0JBLj0JeWuHQTDdWxWa4IIYCNL6lOgAsfK1xk+twgg1tdLMCIjv4SPpBoqcluuVgRtNc8moA2wR/gvgh0O4BlzU+xWeazi+nB+ylE7Qw9xA7NV4CwAHkI9VpaNLZZg365se2lln/zTr9pHP/IV+4svXrC77rloJ11pe1vYFn6fJUTZIcMK1FVSskO7FnMM4CkC6aCkkw2Vu+hVDY9ONGDI91qgpj6Pa6GoKyVFSzIcN0VpB1lj55Y7e/I3VPbtL3uSvfDFN9u11y+tL/a2a0/opds2PWVjc3h7dwA6xDCG7LNe+L0AdcQa8uvRuBLji98R4MQ9oYmldybmyGAMaXuoM6jhh+A6ZNtrKSDgT/ji4ngTKK+rWFRoAKjspN7avjsx7EHW5bYuD8y6Y7QQ2OH6wC5cGOx7/+l7bVtvBLgPznjHwu3UjIS8gLGb/OQnu4Jxvbo3NyLdDQtbFqXdsN7am175OHvLDzzbVpsLtu8z28HXuRdwSN11eOGSST75bkcOjvsc1/PY/DTfu9TshHyPOR1s6IhZAMY4BnyPcS54I4/AFudDZlnX2+HByrJlYfc8lNu/+ak/ttvveNCOmzV9pskUZjLzXIQmohkgFufD3s4x4/4l8AvzMXJRMJbJImfeiIYuAYohZe7oo5oXfA8G8Cxv1clCgGCa709SrsC+5EoaLq8bexS9Wp1FHKxiqjsUvZ0v93brt11v//J/eJ7li70d13trQOPtENsDGyr41u+t6hfWYs9FM0gGCXfsE4PVdo2949c+a7/9wXvswQv4rPJwNEpx9bN5QTEktuuMZNoBeENPdAOJIex5N6T7ab0Qihlz0NiZz66o4JixN1dMczWeo7Sf+LNQzClu48449gmnWPu1Urq/I7ge8xL5j/kNqgnFYFcdLuwtr3+SvfHWx9uuv9esWFlTa0yhfAAGMFQaKDuNPbzEdWhfnDN6I0cHg12MdoG28+fCeXNIrB/kt3hGIv/a5yifs1wCYWKY63gTcx7XqQYerKNo4otGjPl1qvnCWcezpj4860WDlq5PTX3y/dV6mJpYZs+pyBtUShADO0DxWC9QWMDxlDsVrxe+/kOpZjk+7aR/pAikCKQIpAikCKQIpAhceQTSw9SVxyx9I0UgRSBFIEUgRSBFIEXgYRH4yLtfOVx77dXWNCeUBu3bhgUwSQgKrAiAD5KyUeRDcU3sW3mfRdELf0+grLNY+FsvtM188/AuwBqATAHYqLg4MWPGYia94AQ8gCGlYt1catelHL1oPb/RADXjOud/i5znVB4UdJ25NQev+1aSnWRKkcoURXH3MHYGcGCIEysXjCJnITuKGHFDobAaMlvYxu74yxP76V/8hN32F1+342GwmlXFpeUo5g/wuyysBwBMpq5e86L5TAVaAIAXseOzE2jp3w0AniDTBEjG2F3+eX0LBW3/LMEB/dHFgPE4eRKXQyUv0BIGqw2ZO5Ut7MBKu3rV2jNvKu2lL7zWXvwtj7Prn3iV9dlgFy9BgtWligG6OJM6t5KynACA8wJMVQHAc/YcrxdFbAJrmFMZJVMxVDv4DuaDHa0LO1jndml/YG9/5yftN973d3bviRlq/igIB/zLovHMP1CxdjTgv5I/4j9OxEGUlHQ0QhBgmYFDI4tIcOB41Hg/CKPRsMDjgKlED2lnXat67rEPdt3ITSMjW5LUGUFueKRWRWdVvrdVltlTn7qwH/7h77EXPfWi1Z2YhwgjPJHBhKdPLaSvCSioMC551pC8hDSuGiYw3yMPVDE2aKwYWZBq9ODxuo4SzvTUdrl3fBfgIdZEHCdiIaUA99Z0D+SAy3EsAMnRwKHr1YDh2nBd+93OmZiDrZcrNofg2JARb6y3JaTYMQf2OzvcLM2y1vJyaV/+6rF9+MN/ax/72D32V3fu7IEWMuSanyRkAsymQqtAmA7sWyuts61iB+BqXK5YxxhmTE7PlbnAVcI/PX6fWQFOPUmVkMnV3/h4SylqKHkPtswyOywHu/Zcby950WPtNa9+pt38xLWVOZjSA9nSTQ92Pa6hspo+n1hDxehxjeaK5UrNEwCMQ7Y72L8YHyoJFEbv2yxfcM0JuHG/dDb9eJOJAx+UTnYGLGIMABiS28HoG4EcqjcAEAVLE9Dtlg0yQ5vZMsO97OhXulietT//zN32I//LR6yxle0g+Vu6/3EHRjwYeshDeA94sBqHuH58nLS4fJRin8rgj2127aKzFzwltx//0efbs54FlmhjF/cV51AGjimus1pa3bSSDfd5KjDMpXi9MSL2lLj/aF5C3KK5IeSw4+cAv4JZmRXl6M0b+w9VLiiH3LKJZXP2wO663+zf/p9/bB//7P22aw+sxdi6DDZCpL4UbwzxJp/YNcK/u4CGfzRh+Ry+3CqAv79MnWMuFX4qHc6YsAJJBa5RPJf+up5hXa5dsOVMYcIZqwQ0/bNYAyUAwHKwq6vWbn3Z9fYvfuS5Vq4be3B7kXNHrPmldYOY4QtbkUXe8Bmmt80qs2rZ2LY/sp/71c/Y7/zeffbAA6IjxzXpb61r/fHcOT4b+Czy3yuXT88NGvtwSZ4aicIugOvY8yhdeunPq4Yl5sXZXjFtBlSlVoOI507tJ6c3IZwZWQlg4QF1CQAAIABJREFUt+TltUcTOIUHPA0ROlvlPQHgH3rjU+31r328tcUDtm8xRyqqKEBtAMR3Nj8AxMwKegAX0fTmYO1cBho5W/MBTT5Tow3OHw08YxPTuKdKfQHjhqaemIPcd51VH80kUjKYpJU1p11CfiapHmz5AHwndZeJmRugNT/LZzLFMRpYFLNQ7dBz4Njwx2sAAxj7XEiX6wC4nlCSiSaLuKcXvO6PUs3yv/LMlH6VIpAikCKQIpAikCKQIvDfikB6mPpvRSj9PkUgRSBFIEUgRSBFIEXgHxCBj/3mq4arrz5nu91Fa+od5QLJbAHglpcjwxM1TvqJotTsoK/k+CZvwxG0m8kV4hIknSmfTrDwUFybs0BQ6QTrCUVUAc/To16AfZKd7shGFrhz2o9NBXNJ4AIImhcOo/g3D0cAywRh/HTwPgUoFQwUFq4BfDkADIZhAMBx7yiYQj5SjBBdUxRJ8VmA5PwsC6Uh7SgPPYA+ZXZkn//Szt7+zo/bbXfcZ5fgI0wgemV5D2/QFlRDenwOlOTUS8RT+fvN46XfnQZ15/f/8H+7BPTMM1JynacrzQSVBetOMrYEsIhEclxwTWSrAXDCb4rGegA2ItLZEkzOfm/nFq1ddzazF91yk33nd91sz3jWjfTlxByUJyMYPr0BzMhzgTwAtCoo3IKd7gVZxDVYSDg3WK9g39Y1wBKwTwvb7cU221RmR5vBtu3GfuaXbrNff+9ddu8FAJ0ATyYwxAnm41QhNIA6/SMRhEcGm8YCL28l8O9PXpwAcaYCvoMfp5jDk08kjxMgSMhcjsC0Yixwd7ooqbaGEyfAxLhweToCnCzzzpZFY+vc7KlPLu2H3vrd9vxnXLQdJJ0LAILyYyarNhsEyHLNQV654lwjaOVzHDLOuAYU9DEHQ0YYoB+Y73gFSMD14fHCWoe0MwYanw0ADIAkPj+fo2q8KHVtzDUClgJcX1YCjUeZXjBbHUhAHuta+UUSeF4seD58d7s7sdZaAoEHVWGLwmyzXFvbHdonP3WXffAPvmQfv/0eu/9iZg81vW0LeeFCMh0TWjKtaoMgQxAM9SG3XSGWP9sjAmXA7zki4THaWzY0zjrWnCG07J93jFjryXIrMUexljIAsPDdruygqOy6I7PnPO3IXvPyJ9kLb7nOVofyS93Xx3a8v0QwOC9W1nW4f/h9ik1KifBCUs4AicD8DhBfaQVMNqwfrEOIXKsBgEC3y/jjHsOvk7PL/YDxb4AkkY9DGj9+xvdwLK2H3AYAy8OO44DbK7rclsvGNocbG7Kr7Vd/5Tb71++40+q+oNx1VtSUO856MNohEV2IcQ+AzRmkAcgJPwqpaC1RimBn8ErN7TAb7IlXt/a2Nz/d3vC6p1jdnthD25JAcpY19DZvBzRehMy5wO+5BUIwFLEnBVs2YhlKE8g/830B34lGBAJL4dVM1rZiJ3AYILyUL6zdWZn3dnDmyL52X2b/4T/+qf3pZ+63LSSgO6xxzI3wFBYArD0wZGsDaHTViEJKFfrQPKsrr4wNRvNNM9bdrAEpfh3wpyJ8Wn5aKhGeHemrPP07vk/urwOpsb8pzXFx2TWLwV770hvtJwAAr2q71J5YM0hinRLlWCs9AGM0B6FZAyxnswPIua92dtyt7ed/7VP2O79/v933AGLuDTrMSQJ0p3iFyAYmjF+57GunnHsKidX9nS5QOYvXYwUAmFLLfgyxrvUaAeDI+9HFwDBNIDHB3ssQYGXD8K71uPKoYnUXmOsAgLPezh8t7AdvfaK98bXfYLa4YMc7PCfAagLPJ7XVe7DBoUxQqOkmR0NJw5wZczpUAuaNgHxGA2DMHBH2F66W4vekxio8tA3Me/gZe0o0QeB7eL7Cnh1Arvqb5lFVc9skU+8S9K74gGPNFR+iETGkouOcvMZezSzz6+U48LlS1woP9jn7WHvupD6hZ0g9gyBf4tkk5PFxHYkBfCp5pB9SBFIEUgRSBFIEUgRSBK44AgkAvuKQpS+kCKQIpAikCKQIpAikCDw8Ap95/5uGM2cO7Pj4QWuaHRkjAApagAUsaosNSOClF4s3CtZR/I7idrA+wisRwAz+BDgAfIP+vzPWC6WEvVBNcIO+bFFMVBExwKXcWUssczpDWcX1iZFVLcLb1+Rn54BDFPJYGnUPYhUXxdJlAdI9gB/G1qQvLBiouBbRouKamhaSsUvGKortOKcYYwDG/Hwuf8nzQNrY/efK/MDu+OKJ/ewvfooS0BcBfAIYGVYEUsFEI+gEr9wsZFwfPo7zaw6wUkAaPjt/dL68VC2mN2PqvpGXA8o62wwAdslajqNXReUNLJCFMs5kj+NNVHHJ7VExOuttVaFQ39q5w9ye86SFvfHWF9sttzzRzC5YXV/g1YIA3A+Q8i5t39QEQgpOQbHTo1EAIBTnHYHnwRpK0GKswC5ELEuzrrRNldu5jdm+W9vPvOs2+9Xf/lu770IwNzUHR0nPmdmy6u2S6X3Yy4vTim7E2OFkL9xHTAm8+QECvAfQdxqqV8Gf8Y+mBPcL5vsedxcNnUBnUf78ZwCE+AHFfE52ZwCDlQ0mWGOHRW5PeUphb/nBl9vzv/HEaha8IV/ekQHMewVLsioY++2uts3BwehHzCXgQATiTTDAwQn8jfUOT2H8DW9XMEGD3YsQYL0EmDxnb+G+8R2sWwK/vvYBwHFMR5Y5GMvuQ+uy6+G9PPg6DRALjReLqiLrC6AjgDrEUp64gx0dQIpYa//4uLAP/dFf2/ve/yX70ldye2CX20m/tybrJZOdFQRwWvcNzRBjMM/hW9uDvZvbjnLEwI1CFpwDI+RAfF/JdnvMALTzf6T+Cngf3a7RdDNkVkGSG3OlRFOFwOWiz2zTD/aYtdnTn7C2V7382fayl95sh2f21trWsqqz490xVp31YMpCJriRSgL8PhUGNNPAb/a0XKpyCQBv+dECSEYexxjO2d6RSwOw11qMGa3cHeC+QJsAkTtbrwADQu59YXW/syofbNHndrBYWzc8ZNXBkd17/8p+8if/0D5w295qSDNTcHtHL/UMrNdhaRhvyLyfBoAlfS5JWWF4MXfQIoL3kZqW+WCPWQ326u+43n78bS+0M+dau/8i2KIA4zvLABIN2APlVY25GXk/pJDjPY6572uIUTRDARzD+2iIiH2BQFQJ4F2NCfThxYC4nLK+737xFSTAa6uynjErlgu7++ul/fuf+ph9/M8eIAMY6xc+yBiouK6RzTj6lmo+ju/j8/7SWp5A0CnPXcY4dTaw9t7LsuHYNOTA52UAqePRWgMEAJVXY9/RuphUJDi3eBJ0MYCtndmrXvxY++dve45tzua27Wq7tD2WMkWJ1iJI9Nb4f8uxToaKjVPr0my9aqy2A/v5X7/dfuuD99o9D4GRC0a87oGgLCXPtULHvWBk3EbTSeS905L/wVRVY0oA6BhO7avcE72xDUztUB2J+RIxGGMR+8plzODY4x95f3a2K3da5RmAuQXm2tDZMmvtqoOFveV1T7Y3vuYmG8oH7aTGPaOJAssHagCDVWD/QpoeT4IZmtlOSy3HWsd8juuXRcAUk5jncT8BDPNZjBLnOc+D98MeAGsBtgFhkaBnwMlLm+NE8FjKL2PjBQBjl/Oer7N4LpgzkQVCa3/SM6yapOIZFYep91oXlIXGA8ds145nzvnzb6zfaOiIPIDPJAbwIzwzpbdSBFIEUgRSBFIEUgRSBK4gAgkAvoJgpY+mCKQIpAikCKQIpAikCPx9Efjke24dzp07su32AgHgHgyvFiCBF4tdklGY1ARXoYgWwC7lYb0oh8KZiskTE3ZkfZUCcfAHTD+8AO7Qj9OZrKe92yYAmHKjXjwFw0cMvMn7lpKcBFYFuKBYOJeTjaLpyLZylnL48qLQR9aoS9rOmc26ZgHAlLWkzqwzdxxgDWZIvK/7ECuZhVIHmuUfp+L/opKM6Z9//th+7pf+zD79uYt2sTbbk5G1dFARIDaCD/DEfQsd8AvfxsvHNuQ/g5YU9z6CmWP13j0M/QATC2tW95wdHDLPvL8AJf13IW/rUJf7n85AMC/sR8E1y8DKHWxVDnbj6sRe/LzH2vf/wEvtKU85Y9vjuwnk1juzugP/GRB4Z9WqsH7XaL6ABwT5YWcAowDM4m4DtnRBwK+zE9v1W7NybUW2tsNiYWfXme2alb39nX9qv/I7f2v3HecGG8lgVRGsPQ3TjpEZAVxHcfHZ0/KRl//niX4OoPRhTQUM5MQcvvyz88+7mqpiH+w7l7oVwqXL5DQhQxQsVfgbd/IFZhPC0vK+s0VW25mqsmc8bWFvfevL7Vk33wvIxLJiQSZovd2L0YpmhxxjAPlbAPHy08X9hJfu+LN7MYcsdzRbYA3AUxgAcPg1477QBEIw0RsOQu422MJzhQGyuLiWO9us1wRPTk6ORw9bAD/hO4pmDACCYJYJ1QCwIXl5sl3xWfrqFpSWNcRjUdlyeWBfv7+1P/yjL9r7P/hF+5u/NXuoXtsOTPRiTxZ01lUuhy+wiICtNWIli6dLZnALdi0CR7qzxkbenT3BXcFLuQ1kbQbTPnxStbhiFnKs8SvkA0kwABHmX0Pb29IyWxe9HZS1Pemmq+x7vu3x9orveKKdOb+0LgewD1n11nZ7s0W5wcxgfocENMAN5GzIs0fjynz8mBfp7Y0GIMUMYxEsbbwPdrC8PzuXRxZATODeJW7haau1oqYXgPAC48Ekx30dWNNuLe8bcBHt3MGRDfkl66q1/fFH77affvuf21/cBSaiWIn9sOe4AdDuIV8LuDwHqNaz10S50gHgkJ31ZUZYC7+mLjGadAZb94O94Gkr+1c/9hL7pmefs4v7nV1sao5vs9uSRbpeb0bP92k9T2s79rKYx8E8VPOHGJEhnSxZdzUICeSKPULNBfIIlicpP1PmVOZYFPDXLi2vSrv3wZX9H//uw/aJP3vAtt1GlgHZ3oYWyhG62UkCWkuB22yoFNDFIMBXZg7fs083B+lep84XqWVMQPEcHmN+RB7G4ahd7CzgUCvw/VJA8CTzrMSlxDYBmzonAWA8F5Rm1y4He+ULryUAfP4xK7uwPbHjkxNnk1ZWFEvr29os31kO1YmsssJWtspy2yxaa7Ij+/lfu93e/YF77L4LkP6XRLYYy3pe0M8hnS0lCscWJwl/aWJ7elGOiRSs/UNNPCENrP3fm+gYQI33I+0L41brSg4RGsVV4Ge8N9/zpTagdzDOHAU2E0B3oLeKAHBn5w8X9sNveLq96dYnUAL6ZI+86jYeWEkd5LYLpi2DbcMCa17PUfFcBsA2GhcmD1400U3PJszxVH3RmMY+gZ8hN43nyMgRkRdCmpk2A95IUUF+va75B+dCrsFz3wimh0qGP7Ox8Wi/Hz3fo4EI78mnWDkkGlz4LNfrfbCccQ+7HYBtPFvg2j3uocLBZgqt+zi2rBPUGIkXjhU+3y96wx+nmuV8oqZ/pwikCKQIpAikCKQIpAhcYQTSw9QVBix9PEUgRSBFIEUgRSBFIEXgkSJw+3tfM5w5d2jHly5YBwAFUsss5qGACOBHvp3yPFRxM+SPBWyK6SJm0VQYQ2Et2BfBGkHBDV6PKJQHww/gDgp6lAUtxd6NgiHYZyNzF8V8sDrJImNpUT56M484fVY+bXgRrHJJ2fm9j+dmYR5Mq+BwQjZSRWwUn6PQid9WJQRBddy4VzFKxEYMZlUcOyRPoyiIyjxAKLF/UeDPbVXmVmaVfe6Ltf3sOz5jt//FRbvYZrZHTChAOtiQ71RjHuDnJ4+6+cs5hacK+pTwpT+nitMsHHu1PgrPEZ/L2USUz34Er0FQ5ii3CTCc1xE+wGIuqpCu+VEAjEHxlL6ohWWFPJuFTgBoh1wuJJ17O8ou2I3Xmr3sW59gb3z9c+2G6wrbnkAKemEnu95qzJVlQXnWKhMoDnY65kvI+XLcIUvcdJTHJRhR7qyxvTWW2aI4sGVf2lUHkITe2H96x8ft1977Vbtvl5MHh6JzvMRInyRQ432Vs3Eev0/en4BnzQmBfbhFNgtA9pTMPBXug9kUnw0W78OIdMEAnsmNQhpz38lrO9bceE7G3IFEB3hKAmW4cwEDBB7h45qbVVlrh3luz3nW2n7kba+2p9z4VWt7luQli4q1D9bYApLmNKS1armWX2zbCuAjiOvAASRD3eNyUYnVxbt2xhvAYhTwKe3p6x4FeawngMwouuP3yyV8Zgt6Sca6w10BCMP4IEfgOwAkIlfw1jvlJXx3X+/p/VktAcZCZrkgEAYpTzS3MIdZzgYBgKhL/FmdtQcvLux9H7jD3ve7n7c7vwoG6MJOus6aXM6qYIEamOS4JzKxBxsAKJSSJu8x1jnAyMzKFjNKIGTI8IpSjVgqjzK+YCBy3FzC3XNZgIZCYTDegHAwn8ByJVRv+SDJVcimF3lD8O9gU9hTruvs+7/nWfaSFz/Trru+sgv7++wSOikI/oMJD6BLzHCcF+AFYqqGGc1ljMV6DY/m1qCmUC3AntZnI59H8wVBMwJnumWCxG4LMK4nP24w9sj0A6CU1dxnhuzQWrAMs9ZWeW6bsrLVQW8P7iuu0w/83oP2lQsAiyEXq/yPpoK+hzQzGMSd9QWO11uBnx3EU3NBqBJolRHUwd9DaTXUGZa9bWxlN11V21tf/3R70xueYfmysQd3x2w8qbe1VTiXA7jr9ZqeyMg3681qBKfwfoDn0cg0agIP8jOPtRtAMBoPNNaxn0puG80Lktl1mVyuG6hA1FZmna0PN/bA8cb+9U/+iX0MEtDdwhqg1GRBw0MY+PhohKzGGKYozzQOXnaj97v7Unt+VmMDFhZytPIgrn0Obo+opw8y7wGsUWr26nkg7i0aWShxzr1Dsgdj3puBnX7iSWaZ+xZAyd7OL1p75YuusX/5P95iZ67K7IGLD1nb97YGSLhDzpHne1HVllUNnW/LbG2bHOoPg51A+v+XP2n/5XfvsXse4qrWeYZoaxOoG+oSYiMjPwkEj+ude0vHswjva+5zfHqLHuNH0BDKALSE8Dj7vsw4+f45fj1AXd+f4nknHgFi7+acDnAYz1KYV2zAYBuAITOtspYA8Fve8CT7vtc9wbryITvZw2ZB7H8ouAMArhvZTEAGmqobAISpGjA9U4UMtGaVNzp5DuH8RpObq7jE8xful/OIYLLHlnldqgBg0HrvAn+Wqgek/6Ew0VlVQao6GgfEFA/2bdgrRNwCgA6Gcaw55Sex7stSTYfxnBaNLAKyMe6tLZYVGzDUwIOR14CQ0Tw+iE0eImMjkje9fMsbP5xqlpethfRjikCKQIpAikCKQIpAisCVRCA9TF1JtNJnUwRSBFIEUgRSBFIEUgT+ngh89v2vHDabA7L06j0K1QJzAbrQbzXYpiiIUjoZYIh8QOVF6qAvQJCZhDD+PQJGzv4i+9UZYAEyimOhlwqpYglHwZksY8r+CuihJykLnvCom84pRoYAAFw3PotzCUTxoh3KwsHmmMkGimhE2u0IsOlnFa1ROKzIghysbsAQEZstvC4BEPDee3ieCshq3MsR30cRFIVYAMA6CQqupW1QYBwWdscXa/uZd3zaPvOFS3ah6eD6S8abyGwNi/FgtuIVBXoOC3yaXeYZ7+PzYOvBY08EL5dBHcHEuXSlYj6B89MEGUHhmeQnZFaHoqUsNSSVwSaE5y6q+R29GAHQexMAS6YqnPIqchXI5VcsIKagVzMKzbUdFZk96bqVveF7H2+vfdXTrB8uWZ8Vtm0G2+8FJmd9bUOxHGVMJZs6+QGyKE2fZfk20+sTnpBLsA4zK/vSzh3kdvFkYz/7S7fbr73vy3b/rrDGi/4RC5+JY7FZAA0iieaIleW2Fssq21qWS2Ic8slCPgD2ZpZDsvuy2D4S44ue0BMSMrGLHFCPESGZdMb0JajPEziIIbzR5UsB9mJdYG6UtmAjR20djlnhXlo7VxT20ueesbe99RX2DY+7z2rIjtN4FmxbsCujGSOzFixP+OoCfAMQ1vdkAKuJQ2s1GGL4O0iDZJJ5DgD4S/b82EziaxRg7GIxNnkwls4gxfoA2BZgAyXW3Ytbk0pe4PAfRuEdf3j+HOx6AKW99TWA0o3lVW8n+/tY9M+zyhbF0oqss4NFacfbjf3uH/21vfs9d9iX78rsuF7YvgOI0jLIiDswIEJhzCNgtGqeSfrUmwIA7GBVONARDREEbbA20UABOJleoJkVkIzOwUTs+IdrBz7BOA7UF8jixihjXSPWYqorHUceFpMect84zeF6b0+/cWVv/e7n2yu/4/GWH+7s7pMHrAfYDmBjj/y7sW0PUAVy8p67wWUm8LsWKEKABACzZiAgEQLz7tMeYGbIwIKpF/MdYDvyY8wJgCXB/pb0qnvcNsdqAqrA+M2tyltb5IMts4VVq9w+84Wd/Zv/+CH73N/s7KHtmoAZUvLEus8JTMsjVsAd8zVZ3o6cjQso/GVdjaGXPH2dN7bMF3btorFvffYZ+1c/8a32mBsa27Z7OznBaGysB7hKUW7tUsHmJZsZrER6vyP3y38U4x0s34gJ5rG8rhULzFnEMqRoARBLXlvSyhN7FGC1QPmhQl7pbb3EzL7G/td/+//aRz7zoJ0A/+e81PpFTARCew6ivLtaWsZmKvg0DycCdyEB3MPLG6x/zPnawS28j99P+8IYTt3YbMNQQwHGIUC62Fcm0G6mhtBLYjfYlNOBNB+5vDn58BwCKfrOzi17e8WLr7Mf/5FvsqvP9nbx5KLV8IhHg0TbktmJe0SDGcBwTAc0pIBVvih623WH9ku/9Wf27vd/xe59CCMKkH1iHY/AL/2A497UZICcibUrJi6ASskjU5EEqxbNWZzzYndrz/NYeKx4P8SSHQj156eIT9w3maoE0JEbXE5+VOxQpERCngBjMlCVEh3o14ZAuWPsfUNni7yzq4+W9uZbv8HedOvNli121rSdNZ1Z07W8H+TGrkMjTWNFiWcU5H33y81j7an5qiqQS6pR2h6a8jgOXnMfX4wi9hDZRWiP4vOAM4S1Z4gRP2fJy1Zkun96yGM/6ZHrNEeQC7juJaXwsLUZ6zKeJblHcH14Ix+eQbypSs9zrt4AQfW2455FuwJ8x68FuRFjjfWrZw2A6B1VDaL5T88Mhd1y6++lmuXD00d6J0UgRSBFIEUgRSBFIEXgHxyB9DD1Dw5V+mCKQIpAikCKQIpAikCKwN8fgU+/97uGw8Mj2+/2ticArEKqGGFRIBWVKkAQgnkAPd3HUmDIxISIAuqcbaorEIgysoJQBC0ldcnCJjUX3csu5Dsd0FNxUCAjim8osEHedO7xFmiavPcGAsBxLjFJWhbgAWAFOBXFxzkQSpaSg1FxD/heWYZHoYrEKFDyurxerGsUAAB2UoDpLFj2HX1HESewSgCUrBYAgJd2xxf29p9+/pP26c9ftEudWIddX7qHpXwoycgiMUv0KZEzAcNKXprgrxeHAeAx2qcKxyq/6iXQXVLO09yIzweQH4C4Pg32knsgk7XocrYAHwAwEJAH6CffQZKqicn0BFsIjLr/I5hFnAcAwPLWVkNh54vOXvRNK/vvvu8Z9uxveqzt271t9yiqQ/kWB6rJjKZUYyugIIrHMQeCWQ6QrkBkcvgZYo7sbV2s7cw6s5P9kf3CL/8ZAeB7j40lfBWRJ4Ai4hRjL+nq2oZ2BdFdAT75jgAwP9tLzhwjp1nuPwvhcG/LR/jPFweAdR4f30dYqvhmSXDQx85RVvlmCmrk2FF1uLcux9osrLTKKjZV7ED+tKGCPLLZ2dzs2285sH/2lu+w62+4ZE07EAgg6OAAcDQucF042xdn5zg68C7gdfIEx+9Ojre8FjAZAXZibFBER9EfcsB4n2uxE4AbUcG4qugf4KrGV3PS2fjOQsXnwKDEcbAQpBwgVpnkfxuyy7MeoBoAm9bq7pjrnsfrOjtYra3MDuxPPvY39su/8Un7wp29ff3i0pphSVnhDj65wGAJCCGuArAJFBHEEegl8QAxBMX5nXIZ15iDDPgs/7BhAGOycilYrG8BSTqXWL8C/NVgAQ6wuHwBL015mXnXPdrzbGuPOTB79g2H9rY3v9Ce84LrrF+e2EPbHfM1EsRqeWCXjhupKZjAJsQczSmHmwPOPjQD4ZiLCj69kpWFUoNypXInXsHAC59bvAeQPcAU/DyXRA3LADYSNFutlXJjeVGSybyu4Mu7NCs29u73/qW9/T9/yv7uotmu3ni+VV4LhuvcPztkYec5L/IyU9EMsCwyzInB2ryxRVHZYb+3Zz6usH/xYy+yl7zsWjvZPWjHW0B9Z2zfbAn/AuDBC/vAKZAzaMVgn/paELPQJWcJnoPhLvUCfBeAMIK6Wq1GH1T8m4CSr4EAmCuAutg74JFclLYqert4vLb/7Sc/Zn/6Fxdtu8e4YL1jveGwkyoB75ljJ1lmHF9qHlBp0NwCa3gYAPR1lpX12NSC4yHrhOz/PC055DbFQW0QPp/1Se0r85w3+QnPx0VbbQD03jDkJ1NeQ8NJZ2cWZq94yfUEgM8dNna8q60dKq6Oip61sAfoaV/BRxFI3w+DrbLMDjcLq7Oz9ovv/pT96nv/2r5+Eb7WalCJvI91F/sAM6qD5h2tMNBQhMYFzmh608sForec+53UOZoMKgMCJsfX5Qi6+1EHU5zPUt5ExyMSGHZlEzYfOG4cMfFmoBFPdhWB6A/Sswu8xNWUBKWNZYGRbO382aX90Otvsu97zU3WDce2rffu9Ys8hRsC4zan/zQaz8py5coKkNVGwwNyspocMH+okhK+6PRQljoD/H0x1wSoigEPj3WqS6ilhTkbawnPnNHUEc0/ZOpSOlr3H01AWIO4rdh/8DvkDqrG1MijkzoNYsp9wR9wNNbK3QhR+MzHWsa1xJjw2ZDPdnh2UdMiGwCR87AnMX/jWUjrVQ0WGrvIP4jXLa9OA0XYAAAgAElEQVT53VSznCeO9O8UgRSBFIEUgRSBFIEUgSuMQHqYusKApY+nCKQIpAikCKQIpAikCDxSBG5/z3cNR0dHVu8b2+0kVUnW29zndgAkIpaGipViBqGQHy8Cmw7kRiEs2BUsYnpxMBhhI9joT3VRiCOQ4nLSAUQCaMYxUYBEdZfAUVawMB7gn65t8mcLqCSKyyoACiwKyUCBwi5r7MxgMcgyFvriFYVisJZwDXPmEuWfUfynbOd0rNplqFFtJKMnQIFSYDk+DynkYljZZz+/tbf/wqfss188sYsoPJLJC49LFCsnAJjFYjJ9HQpyuWGOhceRbFEAShFXFrNFSeJ4REGZbDn59F7+CslD8cbwwgWBmQjqLuRGwYiC1KP7JxoAKzH/UEjPKb8bbC4AiCH/6bxIMGUDIS56W2aFrfrBHne+s1d813n7/u+7xQ42ZvstCvUYtdbavibQzEKte/EFEwjF3HiJVddalYOxvbAhg3TxjsDS2U1ml7aHZAD/xge+Yved5NacYnxp/szHV80NmE2NDR1AEUm3Zjl52u79uiAEQt9dmyTFY94rhKflm/k7IeQOgGh85q85aCVf2WD8Osts/LwzGwkmgMUHGU+wzksr6XV6Qs/LLi+sKnM7l7f23d96ZP/sLd9m567eW12D2Ts1cJRVSZYizg92J7x1sf5DapvyzZmAQgC6uGrKOmNsWhTNBcZi/tLXF2xhyFjXta3Wazs5OeG9UNKZhfMpt4Qsp5jik7Q8GyvI1O8IGoS0qIAsL/YTqQeTay9/XjZxgHFW2NBpzh0dbsx6ABIbu/POwd75y39gH/3k3Xb/ycqOm6X1OcYX8cP4Is6Q4A3AFXNLzDuswSEDeIE1r/lOBibxWHjrRj50kXb2AeTMXVgrDY4DgGdo2TCBdYhjA7whWJ931mUtQeWyU5vHHPDUPPF15KzCKmso9XrNUWnPvPnA3vjaZ9m3vfRm67K9XdxvbdtcshIS9N2B9RkAYMlvs1HGgRbKm1LyfsbWRVOOuiD4u5CLFsgDQBHArwASNob4vAypboxV5EeCKwRRBMQA41ku1rZAXulP7OjgjF08PmP/10//sX3wI3fZPZfA+lv4WEJ5QnMfkHjwNLVOTqsbBPg5rqgRZMQ1AsQb6C1bZYUtu71df7azN73qZnvrW55jy/WWUrj7/cJ2ezD9JzYmmLp4RfMJjxOKFc5k1D6oda05KMuDwKCxt3Ae+O+m32sez/edvEPTU2Z1PtiZzcYWWWf33Z/Z//5Tn7DbvnBCGV/ZNqBhSIoPwXhUDOShrWQ/U9agwEUwZwFoQjWjtQzezJgCAIUxxwkMxkuNO/P9PeJckobtjUWR7/zv+f1Es4SaKNRQJOA1xnB2Lr+jquztbJXZy19yrf1PP/psO7Opbdv01pcb27fw8c6sqfdWoAmJrNfcBjSc7Pe2Kgo7WJVW2xn7pd/8tL37/7nT7nkIzF7Ff/qjRhPlbN8HqIigTinONqxRhgOguUss9+65jhxYIK9JgUEg7jhDfbXir0kdgnuCfyTmaezP+oL7BYdXOEPk85zPaX79jv6OmhuYV3zuKG3oGluWuMbGrjqCB/DN9gOvvdn6fGcnu521nfIApx0lxCU/DjY45PRhA9IPkCYvKQkNABhyzch3LSwXMgDGjeXYBwDEto382X2N4PdYK1Rj8QUQ3u+xbpTn/UnD7095YgKAo3kh7h9gcOzVYOFrf9TcH0FYsPEdYB/Bfn92ijWnKaoGIzzLRf4DsIyGJRyXzRiUne85pyjj7c9TZDbnUs6gpzq9gDM2IDzvtb+fapbzB5r07xSBFIEUgRSBFIEUgRSBK4xAepi6woClj6cIpAikCKQIpAikCKQIPFIEPv2elw8HB4cs4gFYIZdHRFyXOZVvJAtokDEFsOeg5vx4wQZE4Y8sQpdCDRA4inLB8gipTMKyzlrisV0GOgqz4bc2AnHwmqT0qoMP9DmV9HDIAgts0DULOBZLhOCtM6zwu2CajPdBKU/JROMVbMT4/cT8QrFc50ThWZ6vMpjkMS2zvcuBxnf/f/beM1yyq7oWHTtW1QndUktqRZBQQBIgEAqIHEw0CEQURmAkbCOwDfhh+9o3vV/vfvdx/X2+fphgssnBFmDAYAkjDAiTlCMiKyABCp3OOVU77/eNMdesqhbcH7L+7gP9ne5zqnbtPddacy3NMccYkqYkCN4ZsEQG42SUI2pzXHPDJt7/kWtww4+m2EsPvoQFRWMAC2gkA5iypQEAdj9RAxlYyDbuoYEv5qnnIqgeRy90LrPXONaxfHr3P1oLlHP2angAsRfpQxrYTQGCnINjBi77xOGne1HXJK+N+e1s1cV3AmjkT1Gsc9sIOPG4KS743VNx1ukPQrUVYVbUqPoa9KxkcZWfw8I256uPn0vRWiHXwBcykyqpZ8vlF2kX44DVBBvTVbzvI1fin758B+6ZxYRr9ysa83GX2e82b/kMZNkZ59rAC5MMJ1BCGVWTXDXmVByR0bk/A5trQqwhj1/wB/bCtMXPi+DO0Q4MNT5BkPz0hgYfT4NcFgzgiPNXwAEZhZQmrREnBLFytH0qYO+AuMLzf2sd55/3eExWS7DOTgCYYy7wiF7BKYF2PmciRqzYV8IkDNR1mVu+vq5qjMVw5O8DENoaO5/MRq35AAC7B6yK/oxmAMtY7Of4uh+4ZIgzkxilF7hk6cUIpleqyT6TeaqZFnzDea0k4X23aLoSTVfYuo9X0dX8vBbrqzlGeYbNzRwf/8fv44v/eg3u2Rth1q2gFFuYEeUaIuuPH2/Au4EXBvyoyUJqBEGeXOCQRgQt5acFGPH9nSRYyR7LCZqrSSAANwlZ1w2ait7gzEu8b84t9loQgK7Qxw4Aj4Lnti3VRWOArSsxgCk130dqKumSEgdMYpx14ipe/+rH4SHHrmCjm6LETKBzXo8xq1vkE/OxnYw4VyyuYu3FJs1NWWiNr3w7EwPz3bt0njQDQzo0BtE70xoHrFFiWdLXm3UsdxI05vUahhrjLEKalMhHK7jx+xHe+u6v47qfzrCvIRAdgK7wXb7QwX99ef0skXz3Y3c6MOZ7EdmRnOu5lBk6pH2PA1d6nPmINbzpdY/H8cdnmBX7MKtHknflXqK4LKlVOHglFnQAtQly2T5jjHT+jrlpoXARmhrCSncVA485/824eQ4SSEWmfJ6iQIvtq2uI2wL37orxlndeie/dtIkZAWB6tLYE6hbzw/c+NQ6wiWZJeUP32PCKlP4lv5zvDaoMavax+ShAOGIzhX0t7+HzWGrRM9+mxswOKgH62/KA+D4S9gLzaradZz+IeQkIpOpF38Vi+G7Pezz9sQfija97OLatzlAwZyUrKBoyVale0iCNxgKB2XxBw3PGIO1arIwIAG/Hx//pGvzjl27BXXt+HQC2O/FdMyh8kO2vBioHh5kdTCqBOKLY/pJ+tyeoA5qrLL78HOH3JpNtDSXLD875aXk9qKOEvcEusRwdk38Osg+WbwPI747jxsQOb+NnNQ1GaY+4b3DAaoaXv+BonPvCExBnNYqqEsAtEL6vFGsqJhC05T7WRTHqukOacY4wT1XaX6XCUTeyDKGfunIWQWOCqIEh7I08anQItgHzRwl7oCs8LIOx3rywPNcsjxhgT2lmri//vaSXUwNn5S099wn2tRZY1bIhiQXqci+WfDvzUNjvvblRLGFpg9tepOtJ6cbULpgTtU+HxjHbczifXP7a3sf5/ZgXfn2oWc6zx/CXIQJDBIYIDBEYIjBEYIjA/Y/AcJi6/zEb3jFEYIjAEIEhAkMEhggMEfi1CNx4yXP70WgsNp+xuULB2Au0gTXEInMS2KsqfgbWhoOkKpQFMFesxuCxuwwAzEHf5cJwYLLMmRvEUgJoO2d9BKaOk9DmPsXB79DZTS6/bBKBJh8rwDCwTzqCDUunSGeyiTVK5i0BJsmYGmDM37tHKUEQetkZiGFAIx9DxdOmMZCLfnuBwbU1nQngcKCMhVIWMClPzPcQAM7TBHGX4/rvz/BeMYBn2KLbbEev0ExQVExmXGAbqdisWrQxg82HMEXf0ZOX5WiCTwRgWCA1Kdp5kTiAhF44VcFZdWpjGdn/l4rHSzNF9y1mIoE4uy69MQk292JTAol8ik0mWg68SSie2qzQe5z1ayC/xS4jO1hNBxlGSYZDtt2D5z/7MLzqZadhnMQoyhYlARa9vxcwyXkqT1IWcem3HMB2KyQbU5RAQEWD38TucxSNsD7uMS234f0fu1pMsF9tkFtsQIHHRc8294cOoDsLwcEJVJhRT1A5MNjIEJUpI5+nDeCgycQufwkYDT+y37GwHDxd56wuffp+RexA+xWALSVsh+sNTZ/X1OeSqwSAeZloLK9KAjhJOmXLAdouF9i3Pa5wzjO34XdfcSbGk00xT8n2MgZTIsCPsd3Y2EKej8x3OjQ3sGhPsNcaHaxYThCRQC9vhlLyXoT3HKH1JQ9sMsctdwicCb6P3qSxLB0s1liaBvYYx5nsNAOAvalBbP4gBe7znPK+NuMaNH2h+ZpGK4g6Mv9r5GkvKe/vXXEPPnLRD/DDW/dho4zRJgRFa0SUWA/grQCoPjGWHtmSvK4zKcNzcJ4JOoqgeyEwzFAQlFpbBbZvS7F9PcVhh+7AtvUVRD1zRYOtrX3Yu7fFnb+s8ct7WuxjM0IXoaHaQlsLFI06AvgmhyrWe5g/vxkAjpFhpCadItnE9vF2HDkq8aKnPRjnvvREbDssxUY1lUR3M6uAOEdG0D7k8jmrM/hA+9wlgOnrzOSDF+NnQC/ZuSaparnP1/rCh5egJn8vtYQoEgucAIvAm6hHHmVyVp2sRphVPT75D7fjon/+Ee7YS+ZrjrYxr231lwSUU/6oc3bf4p72W3NL+4zJz1uLRccGm5Y5IUVf18jSHOMUOGYn8PuvOBnPffZD0PS7sFVmAQgyAJhv9rlLD1MHuRYNCAZMedMI96Oqsvh5g5I3NBEYc9DJ842BSXZdH2MCwHGWCADeRonueoqNzTHe8o4r8a3r90gCWj7sjcmGm/+3SfE6OCh75KVGKd5v0lAAnKsyEtBn+3eQrFdofSwXKh9z0HcprnrWkIcIyrvHq/UCLdiYi3EJTQsBvPTce998qc/i9TqCy5EYwE9/zEH4k9efgu1rZAATcB0H5YtNywkdpYktLxmjmWvCmgua+EB88vPX4R/++Wf41R42WP26BHSgSc/3TCoXGOvXpOWFjfcmj07o0GJkDGHJQTe2Vi3ai2f3fGj7eayzhpipauAy6XCBjGpu2n/8TQ16sZfoOQMY7+/Xd44hr8+Y6y0GXNMxmioQWdRh20qGFz33wTj3xSchHXUoyjJIzrMBqETXRugaO8NEUY1KXuic88H/V40xJoPeag+u5s14nGOau7q/AO6zKYXSycwTQe1BDYLB29gk5E32n+/1s6L/3Bsn7HG4ZinNv2DJa/0FFQSdQ6VcYGoBWq+2KcxltdWUAvPq1p4TGpl8r/E5WtdU0TDAV/fgDShhXXH8+Ahi/+qP+ZAzJ3D96ffoceYLBgB4v0PQ8I8hAkMEhggMERgiMERgiMD9jMAAAN/PgA0vHyIwRGCIwBCBIQJDBIYI/KYI3HzpOf14PMJ0OkMh8IaFuMSKWC5hSaDVfV+lwmzSevxy4EDF7CX2r3lyOrPFimnO3PDCua4fJCXnIFxg4S6/VkV7sTaswGrF6mXmmTErgzpo8KA0rzpnGrJiRxCb7A/nWi4DwCrQB/lTLzxK+i94w7Fo6CDEnKmj+FAyMxRGc/oEJwKfi3IBUDJO7kdM8IfvoQdwRrCyG+GmH9V49wcuxzU3b2KGCBUlPREkVSU1bEwjlwGOKPEbUZaX/nMseI8kZUoJWPRb6DFCnJgPn9VAKaFNxrMV+llIle+eQAGTEN2PihViLDYfmT0CwwmSU7JXsJ8xJVkFZVFUkqaUhQzApuRlrdCvYnXAggy8s8K8WNaMA6/DuZLkgrC35QVOO6nH6y84A8cfsyJQrGgp1cwHMX/YtrHnMbnnBeDk4Dyfs2/IXCRqSUZjhzEB4AlQNgdKAvofv3gLfrGPctvGGLY4LdhWy4CEWOEs+VPqV6C7g9v2vGL/6hk5F8hiJyC/+M8V9+r19bQAUgKrLvg4GpgSZKHDZ6hQzcJy8Hx2n8pl4MWZlgYUGqjWRRk6NWlUiKMp4niMrh+JGb096/Ccp6zi1ec9DtvW9qEj449QARm/RPM53m2Hn/3sdmw/4ACsra+gUeOCPZOPn0DPAG7Jj1ccuuBfGQANsvMdXFou7M+lNkNeELuLHsFpagyzsKZcalf+jnNWnTVnqOki+AM7m4zPJwAiIVeP83KCriJ43mJ1lXKxI+y6a4yPfOwqfOmbv8A9mx3qPkFDQLIjg5sACpsuOJyUEeecJ4hQmOdvGpn/Z58gTwig0k+VDGgqB5Q49sgDsfPQdezYkeGoo9Zx3LE7cdBBI+w8eB3rqxmKYgtVMUMej7GxGeGmH9+Dy6+7HTf+6C7c/osNec+2dYauSuVhbDnSgBKOizW3LDcJmBiy8lw/klhAnW4i7XMckmQ46VDgjy88FY990uEomgKbm2T6UerX5KwdwOfnLMsbOxhJANjzqI3FQu6Z/3YA2MaO8ts2T7yJxt/rLH3/N5IEs4pxoE9rhlGaIp+kuOOuKd7xrhvxnav34t4ZUPE+SeXXGCzk2QU0mVX7/Ms8zTl/99+btC7CXFH+YM6jxzHRfMmTjyUZf8Boht9+0oH4o9c+AdsOmGHf1CSSucZ9n9McDpLj9809pgJg64NxWGY8W34xljXzCde07imMqQHElss8PwikptoF97Ysxpj+9Wiwb3OM//dtl+Oya3ahJmgXJKDnUs9L4CrnsckY34dpK29bwZjmTe22AsrpzDmcT/TLNjBRa2+JXcn7dQYlf6XGBcrNB1al5yQCm9b0EXJlkNjnv30NK2ahSWve4KIRZ77v1VixnkT4rcccgjdeeCoOWK1RNRGqPkeSUd59E23P+TdSA0pTVxhNxlIGGbHhIItRYR0f/9x1uGjOADam5tLsCR7cSxYAArTJ5ozR9omAcjWH9JQ+tgHtmSsD0J1IpcMZp3b24dcCyOR+a9YZ87OR9kcDgBk7Secrd4Y9JlzDz0cGAC9UT9RYxEYam6UCgAVQs2FGzWqx2QCgw/bVEZ7/jJ0494UnIl8xCWcyfCVFH/GZKP0fuNApG2j4bHb24nmFexM/fzKZBDnkOvj+mm+xN81x2szPUG49EWItueTQcMW14Ax55h5fp9ZYYp68y80QHC9683oThjXd0deeDRY8x1hTVsCXbR31lGu3eGuv4tklNC1JySLYlvjezKYUsoRd8SClykQ4DxHwnq9Tqq7YgUbX5AZNJrLfG8f99LO/NtQsh//sGiIwRGCIwBCBIQJDBIYIPIAIDIepBxC84a1DBIYIDBEYIjBEYIjAEAGPwA1ffm5P9h4ZlWQ+UOJWvoGN+et6EdMsSFsV3OTB6+CvqI/umWesH4EigUHrxWwvhC7ALysmsri9P2PJWETLRT7K1qqwLHPCUDBVYfs+8ojhffaiAIrMZWnJXGFRlKCmsWQcZFoG5py16PLCZAGxKCh2ZJCtVcE6eHwaIFkLMDMGHAv5BGhNztPZYSwkG6gt9MhYxJTajVZwww8KvPsDV+CaH2xg2pMFKFc+AxcDAKzyOcECFpklx1yipSRzNBJQFLctJkmBnQfHeNCDD8JoZOCoy/qqWOqAcBh8AfZEsyRzaABETllqgcTmaSd5YX5i06MV26zHtCixsVViNoswm7EwPsasYsGYQAIL5ISsF56yrqzp7CiXC5d0qFg8HZCbf+tqnOHog2f43Zcej2c9/UgVszdmjbxZF+8zEFsMJIKj8uk1tg6/V1WBWFK7Gep2htE4QdqlYgBvFet474evwGcuvh33zFK0jk4veXY60Dn/rjsjYOIurOJ8qukgTVmo78Rq4trJBNYaGKppGMATB3d8/nqxm+iIA6RBa1gggthEFJWWpK6xjTjfyYTllwMCBsQHKjrBUAIHZJBTMjNhDGpElEKORgIzuXbX0xhPeewaXvWKJ2H76m4URY00IUPdVFDzMQHYXj/PR2M0LdmdJsHswI7WcwBxPEcQ2ODy9zFxppp5AlOy3d7v88uZpV7s9wK7v99BEjVu8NqBoUzQcTYjwz5FJ+loWysE/rMgk970Daq2Q56shzVTIJ/UaNoxvvqVO/HJf7gZP9sVYbPqNQdszQVJ58A2JSudRrECDdpC4DiL/JIC7+mvTHZhh+3bWuzcGeGEEw7CK57/eGxbH2F9PcV43CKhjC5K+UO3dalmi1E+UrNDlIxQtCl2b3a49c4prrr2DnzrOz/GLbdOMZ3mKIsUvZ7HVAO4HJmPlKPnDQu8Z5trHRsPEsqab+kVa1jBzkmPpz1uFb9/wak49NBVzIoGs4Dy0PedXw7ic3yclSrJ8jiRUgHnqPtsi4kdGHt2DwsQ1hh8C9BGDMwsm4M8Lm8shl5Eb98Kq1mKrOvFKm+jES67/Ba85wPfxy13ABsNIHfvhiDVokFDoNCcaxwA0wXB3gA1V6MIa3DOcCYYHNG7u0Miz2UC62M1bWzPGjziIQ3e8Non4pRTtmFWbJpEcsd1aGCabkeys8b2Zd7k/CaYxeYCfrcYWgOVN6kYkGV7jppqHJT2BokA9DmI5nM/JYDFGxinWMlzjJMeu/dmeMvbr8A3r92NpiPoTlDffFfnvrABUDa54SBbvh+YmImdyTkpGX4SXJ29zEYb5jXmUHle2z5r+wcbrWwvmQN2SmL0/l5I8HpcPEZivwaVkFRe8Ut+wWrmCrl1P+nkDn3SomsqbM9zPPmMw/H6Cx6Ng9Z71F2Pogl7aV+Q76+mJzagsAkmCpYLeRRhMkpQduv4xOeuw6cvvhV37yVT1bxuPXdZaMJ9+Vzjnsncw5aQIJUtRn5XIY9rpBmbAdg0Q+an+Q/7HucCEK7M4D93X181QIVzk3mDx8pvDtpao5Qpfvjc59rm2YV7uuaJ+8fzs8UA5v1Kf8M8rtm8QFYx9xM2wOQJnvPUw/Ci552AdMTGLV7LvIop9x2zaYhNU7xO3KAk2JpQcYPNDA1oY6E1HBIOYxHgaElCq3FQ8snWNODsWe4L/CNpaean0Pjg5z7P975nOug7z0UBMOeFq9r2kPlreDZMDXjn/uTNi3M1GALqoQPC5rfdsZ/9XIpc574A5suz3psHl/KOq93YXLH5b2vC7FH8vOBz+4yz/22oWc5PQsNfhggMERgiMERgiMAQgSEC9z8Cw2Hq/sdseMcQgSECQwSGCAwRGCIwRODXInDlF36rH48nAn8F+KkgSIDDgFkVskNRXyyHJSavs6/mTA0WxMhqJRgXAOJ50Tx4S/IGvODnAKU4FEH2UoW3wBrxm/UiG8GTeZFaRWQrNC7YhEEuVUwQK8b6vREcImAlacD7+P8uM7nmDI55BTewWPlsVrEN4Kjdi4DuUKBk8VGlQVnELaRArejvHrbGxFWMKM0YT3DdjVt434euxnU/nmKrpdwxIx587sjqJRgcWdE96UbyGO3jAl3cgBzaqBthFLXYsVrjyY9/EF77msdjfbUR8CIAkdKyc/aeSV8a2BYjH20zEDiABxx7gj6Uu7ZnMW9YQipkVlHCumqAu++d4ZZbt3DTzbtx/c134c5dBcouRtU1AlbIhrKvwNQL1+JPAo5ivqUgu6pGnxn7dNytYseowBNOn+D3zj8FRxy2hq1ZYQV7FsrFFDP/52UWqY+beZCarzABtjgNoF4T4YDVWB7A7/7Q5fjcl+/A3dOErr3z53TQxuedA8tir/Ga6nVQe4LiMRrVOProA8TwzLIYTWXrhd6wYmkt6427MGjwE2SxmfPAGHrWaMF5s2gi4DwzP1bFKV5IMwtM5ZwTAGv+iHwzPWX5uoygEVl5KnRXSLsG43xVzNWyKRHXPU45aQXPeOrDsW1laj6bWa5CPxl1QVhTrGBjiwO5miesAYOFfN6zmNaBsc8mDc4pvZ5StpJIt3XN9zmjX+vXZYaDpK/LqVc1PSVzAUwEqo0xzOc05mSe5gFcc0nQBSgsWXhKgDImUYOWQEg8QlNGmOQZ4qgAkg4/u73CBz54Fa67scXdRY+KBX7Gk2OgJw6KrhovChMrkyGKyAYlAMOZRaC5x8q4w6EH93jyE4/F0556HI49ZhUHr1ZqQJActJiZZKb1JK+jqXi/ESarY9SYac4YVpIhTlcxLcb41uW34l++ciOuuWk39m7mKGuCVcYmNalxy3uGl7mssQFZrZRqSTEkOFUj7cZYTXI8eMcMr331yXj6U0/Qc8waoG4qATVa566qEJh3bAYyaVUbX+ZNPoONhwEdLnVvTHxrdLH5avsG58Jy84+P/7yBICWQWlO0GmnfYn3bgdgoJ3jfR7+Nz/zzLdhXTNBECcq6Usz45Xk64PO6R89RIs4H1rn7rwrcWfK+9fuRPzMBS/kIW6NIghSrWYedaxv43Zc9Gq98+Zlo6l9pbpRVg5J+yGHD431oDwvP6ix3ZwprXS99Mffa2gmsULHZ7TWeY3ydkAnpfycTnsm2bCq0WYyVnDL2CfbszfD/vPW7+O6N+1A19GktpQLhUs+LOFEW2Vp4jC29ADzplZ2iwfoYWF/luiEozpxEr/BWfu9NQu/x8CAh92n86AdNeXY+k3vXdo1Yw/o92aDy8w5M9SB/z5ixscwbkWwvMCay79eLcebeymu1aLsKkyTHKcftwLnnnIwd2xLFhE0bzB2cP1SRaHq2Rti1uJ4J0vdliZVRgjrajk9+/gZ89ss/x12SgDYG8CIm7vW7AFwN16aaArUEmCcypH2KcVJq3Z9w/HaMVyMk2Uhe9SsTenVzPZiqhDO8+UwcS2s6qzXvtLbUdMU8ZY0SYksHJr6ayAS0h1shSjwAACAASURBVHkixY7QYLfEErd46eZ0nmADED9fjV9s5Av7DaFaesMff/QYp55yqM4Ptu+TBUvGeiH7hgjWbBcltWwfTL5jnnCseUcgNBmvlOi3PSGNKdNvY655ri2TjTOBmWstU3Y4UoNEyFnzs5PNHV8Tfk7gjxZMbWuCstfZ2U77UWZ7qZ3DLK7z3ChLEx9nU0vw3MZ1yTgx9nwW7mn8t9kbmJ/9fmzt0Gim5rjgN2z7sz2Wn2EZG8bo8S/+5lCz3C8TDv8YIjBEYIjAEIEhAkMEhgjcvwgMh6n7F6/h1UMEhggMERgiMERgiMAQgd8Ygav++elzBjAL/2JOkOUiINjQEGPg0ZNzIcFshToDMsXoItBDKWEWkcVuNVamg7DOGlsGW3kNvWdZTprwWvj3nEkoKUBjtniBUHKbS0wiA9AWRUQXvPSiHO/dZYe90MhreZF2/lnOknJh4CUAgQVMXYMsMC/qBzTC2b4sNqpgGVshkaCN+dOxmG3euYm8ghMVbOlNet1NU/z9R6/DjT8psEEAWExauhcyyByTDH1knsZZS7YaKT0luoRADX0sU6xlLQ5ZL/CC55yIN732cZhMKpTTqe6TgKUVasnKMT9KsmWyPEfTmvSuM2jFgnFfPhY3A6s2ySKU7QysbbPwT5/hLlrF3bsiXH7NL/CFS67HtTftxsZsLC9BaC44sBweJUhQ2xga+JF2hGNqICOrLkbWTbAaNTj60AoX/t5peOxZh6OpN9HVEerYYkLmEsfaff6cecPnIIgpf2UyWlnczgjW9JjEY6yNe+zZGOPvPvAdfO5f7xQDmNFZng8OxC7mWQDZOJ+DYCqvPM4qHHVUjAsvfBZOfdRB6Jp96CoWje16DoLofsWmXnhpcl5I8jKmV6GBpl44VzE6xNyeL0LD8ZHvpIHx8lpkIZvFdYFxmaTKCboZIDdGCYKgpIz2yPoI43yMPu2xVW1htq9DHu/BtlW2D6yLUWrzmdLAZmibpBmqmlVuceq0/vS5nMuBeO+NDLx3+UISIFTB3lhgzmLkz319qOhOCeMABrDxRDKlQc7bWZPOHDXwOFYMJuOJuWsG0JHgZVkU+jy+nuCxGHDhGcjebQuC34TAasT5wfjiv/4EH/nUtfj53TkKMjsJlMiXUkiw1qk/H2MrZ0kyRrlW+wxpxPXXYpzNcNjOBs995sPwkheegUMObNBVu9BWASSPCY5wXZlfpoAM+Sy34Frq0wpRFyPHBHmSI0s7tEmLrRq44x7gkq/+DP922a2445cVpqWBIFyrsa5LoMMaIaxZx/J0zeYDAmodpZnZ6JIjRY6Dxy2edMYYr/+DJ+Kow3KUwf+VDSJk1OUEpwh00u9XcqrGNHbGm/J5YP5yj5A0fvBnZvMB/2hc5ZlujStz8C8wvj0P+1hDXsvAmHeY1khHa7ju5i383QevxpXf34vNwvI72ef0OHfAyMEfYwAvAE3JP99nhzOiXpC694YeAc4GaDUxGZzcbyitnGIUd1jP2XyyE3/6x8/CoQduYrPcQi3vUfMc5tccGA8gMD2zCfBxLhuLOgChAdizvGRr2Zsi3JPYr8f48HW8judfKnNEdSuvXgLAZLev5jH27MvxP976HVz+/S0UFfeiSgAw5XEXrNLwWfSO1qw2xq3nulFa4ZDtPZ77zFPwyIcdiBh7EQvcHaHmsyZkRhPk5f5lzHCxKwn8scEjTuRvzA8kiJtrjpgcsvIbvaEFHBormfsO962iLBRDecIGv9R5XLUpGPBmZwcCxpRoL9C3I6ylPY4+ItUab8kgl9FwjKRN1OhD2XcqAgg45VmF8e+ZqyMU3To+9tlr8JmLb8O9m5kA4GVWuY2Nj084Z5Cl36eo+yla7r9IMOoTrMWbeMkLT8GrXvUYjCdTlHUHqpQfkFmjyvzcw3waVBKY7+fM1XDm0RwI5yQDG02ZhDEUg9r6ybQHM54EtTkWfvaypgqYf7vkjlugrY2gyzHKchRlg5rnOoKboclvMmFjyUZofkgEqnbavMhCtoaj0VhtL8o5o5ye9mwWsXmsJhM1zVgLBvPEOMuDYsVin9ONBrBb56Yg4dwFIFXnxqXGQG8W5Nv4bATLXWHAzmmJYuE/076pBkXmOzatBZsC2mVQpYZ5KNhFWOOYSb8rN4U1yucQq5kNVGQ6OztZLGC+Z6Ey47LW/Ny6MVn+eZNY8AfXawJIfubzLx1qlvfJycM/hwgMERgiMERgiMAQgSEC9ycCw2Hq/kRreO0QgSECQwSGCAwRGCIwROD/EIFrL35mn2cjFf8lAU3wlzw4sfeMlWjgqPm38suL+WbwGjx5A3DIYrMAA0kALvxAVcgMYLGBbA6sBf/eADiQNeKslzlbLPh/ziWg5UUYjoOGJHqtcYlFsmCMeZFO3nhLp0gHKhz8XA4RQU7zsQ1MXnkE2/u9GO7sR2PxmSyxFfIb5GP6AROwpEQ0wRhjAJtEJ+VETQI6T8a49sYpPvDha3DDTwsxgAnkLABgjkmKPq5VYE27FaQs1CZkANeSfUWdYNuowc71LZzz2w/Fa89/HNJ4ilkxs88WK4pjSJaMe2na2Mapefw5y4bgKZ9ThdUlv0Z6RDIeSTRC0iVIE4IFBNUSTJsxbvjBFi767E341rd+hd0zytAug/Gs/QaEZs6MNvZXTNNSspx5LfoYI8M4BnasVvidlzwM5zz/IUijfZLx3WyCB2pjxWACnizeWuwNZLW52WJlNEHXpyibLclhj6NcAPC+zQne/eEr8IVLf4G7t4wB7PNxAQQvjbtoYDQ+tcaEtI1AaGNtVOHkE3L85V+8AKc8fBVtuRt9SdnkToVxSoKqQB8K5GRiO1C9YFByvtRiH/FjHAwlWLI/i4/MLs47Mm+t6Mw/BKZ070H+WtKWsoAk4DETPkgAMGtjyQ7XUYESJdpqBXE7Q9dsoYvW0FTBEzXPULUlMn6vyS7nGBJYMJ9rgbRBFp5y6nOZ9vA7K6K3Yp3zywvmKpSHxpA5CCJ22QIodEYpARQHwZmTOKack1o7YqGa1HoxK/SdwKSDggQYInL1YrLfjBU3zggAtUiTEe7atYa/e/+38bUrfoU9BQEVNjNIxNWYboodr2GAKj1NCTSRS50lBFZHyOIRon4Lh+wo8OxnHoPzz3sCDt8BdNM9oFr7tAPKis9AJifHw0A5suw4ZlVdKoajbAVpnCEieCMZ3gpR1lGnHm20in3TMS6/+jZ86cs347oflphOa9S8Ya59NucIrGJOdgCYIB8BEv5sGsB3+oLn2D6K8KCDN3Hh+WfgmU89Bk01xVZFhl9v4ywvzdTGlwBJDxB8LIrC1liQWXd/Ul8vBoAQvLc1aHPWPDoVwgD0+J7hPs38N/20yejOuxQr4xZNlOHTX/whPvGZX+G23aXJ+7KPpmtQ04t5vu9YlnYA2HO2A8DedOCfL4AqeLR6Psv7WA0VVdqZqoD4vzGSvqLSMo45LMKFr3oMfvtpR2DWbKlJwOetA8H8tzcNETiS7LT8RrnODWgVUErWa8hLth8EGWjJ0trfPXbe/OBgt/KNDFUjYJSK3T9OOtyzK8L/esdV+O5NGwKA6StPsN8ZwMtguYBFrbX9PYBX4gLHHhHhL9/8AjzxsYegLX+JlihmNEbdxIgy5i9jdVdlpX3L11tdG7vb935JiBPUXALLHARV3uPqT0KTCePDtRCUDWy8uPzsBud7kWSLE7QEwNMaXTdBQi/e8l7UVYsuI+O9V2NQ1q4AMRs/yOq2axAAFr+VnrV5jLLfho//07UCgO/eR9BzfwDYzhOuehJmFfcmjFBjA11UUeAfkzbDwaMpzn/FI/HKVzwM45UNbG4UaLsUeWJS4Db2i+Y4a4gJFgv5eJHbl3xxAzq/X8McDxuWi6AGH17Hmq+MZctmDX4xhylrUX1Dn9MgzUaa21VjXr9iHatxje08BG9nmhdS1uA6S0ylgBLQvH6Wm/wzwWFZZ9QmA20+utZQ0JBZG9Yl2emaz4HF7PNaDHH1FBmwLIf10Eyh5wmy8/zuvuGLJkF7eJdONwDY9kbuA6ZOEekMw3vkPFVDghoTjWXM+cOfGcOajW814sRYwYKv/TyiLcBkudlgw3MoWe68Z5e/F9M/MNYZM89nkrYO51vdW2AAP+HF3xhqlsN/eQ0RGCIwRGCIwBCBIQJDBB5ABIbD1AMI3vDWIQJDBIYIDBEYIjBEYIiAR+D7lz6vJ+BUzEqQyRQsfOcsXAObrKCtwqoDvcHTUGDoEuuBBUHKnzrQ6qDasrehF+cFIIUbEfBA1kWQ+XWQWZ/r0rMCUYx57Gxf927jZUwu0Arr9HrzIuScWSKf1gBah4Kdvc+AGj2rGDjBY0/M4yBj6fKE4Y7382JlkTJ46DooJqbKMmM5SB+zOOvSvpMswThbxVXXb+J9H74KN/60wLSPxcAi+KZbjQmExCC6JMCWhXD+Iq7kt0uvYbQJ1rIGh22f4ZznPAQXnP8E9N0GZrMCDUEjAfpesCdD2zxTi2KKKCbgQ5AtD6wbA1GXWW58LeV5uzaWp2pfkQtViWU8WqnREeTAAbj5hw0+8Ymrcem3bsOeijApC8yLtcZbkJyyPZlAN0p2JnEtFg99ank/edyBAMUzn/Rg/MFrHoED1mpQj3SvgDUC1HZRAiruK8t/GwOWbFD6s7KwHaOLWLiuMIoy7FjPMS3X8a4Pfg+fveRO7CoSyVzOwWld1cAekyYNjQX0NU4J2MeStqYvJ+P9yBNy/Oc/ezZOPCFBWWwgbuiBmGBa1+YHKc9oY7mTrcqCvctCm08pmYX036XEt7GVGHeyLFkMpy+q5jSlTgkCaQ0GACkUrxlDXt8Z9ix8c36VbSEmbwrS0oAR2WDtlqS2u2ZFjDCCBSWv17QqdpNxRgCD00XrK4wRmVX0C3XfT88JAt6Dr6/lBzYUGNDD31EG2tcPmwpcPt4L+PKtFAAUmOLOFhM7a8FWdJlNFvbLogz+lgbIj0bjoFBg8zZL6Us90/2PxiOsjnrMNu5FHK/h2psivP0D38aP7ihQdGSYEYzQIhNgL0nU0PTiAHAn3+cWudjPBHkyrI228MiTM7zxD5+KUx62HX25B+VGBZQjlBklXROMRhNrShBow/lNKXTmpBpJlGKSHYhC90mOMXMCgffU2NfZCPl4VQzsa27awPs+fh1uuOkelE0qQEcsS4LzZJvTj5gZQdODTTcchynQk6dOqd4E47TDerqFs5/xIPzRax6H1WwvttoOW4WNE0EVfs0bDwIot2/fhtQKJJ/PPC8/XPOyddle5gXO38nEnpdAIJUF+BoC+N6cwB84O1ZruO8wSjOMI8aqwy92d/jf7/w6vnVFhLs2pzSYVu6S3zm4Dvg9yGCLEcxJykYZk7AWe3sO4hH0Yd5mkwLXi7PRyRklI56s9ghtRn/XTGoXalmJK+RRhoMmDZ735KPwugsejfXtDUoCR0jRNiU6MdgNtKXQAYHELKMvNOVkA0M4yNFaTA0AVk7hWg3MwTSA6nMAOFgLOHDK7wLFKK3N/SCNsJpxPse4axfwV++4Ct+5fi8Kys6Loc+Y7i/zbGsyNEMERr5n47W4xYlHRfgvb34mTn8UVRv2oixq9C1902PE3A8SZgC7d0l6E3QMUrn+bL5XmIy95S9rfAhSyAQXQx4kcMwcyP2N84Y/zwP7UkxhZwvLf5Veu2T0NujTFvs2GuTZBCnl3bsIG8UGqdzI0wnilrLVbLrhjGe8a3AGaF6mMcYZAeB1fPQzV+Oif7kVuzczeScvnzGcAex7k/x1ubaiHHU0VRMI5Z8nfY6dKwVec+7DcO6LjkE+3sK+La7jEUpi4JyvkqYmeMq1TWb0olmtLJkLbK1prwlgqJplQkMP38tYxQQgBZxTWcGafVxinTFWfuUYq8GMU56NJcxrZGxnQJIKpK0JggbfabHZ1aTBfd+aRsh05T0TSFYu0ecQUKfaANntJkvOvYHKJdpzqWiS0jfeLAh4TNE5K+Rzvob7GHO0Guz4mgC2svHEr2EMcpeOtkYAMW91Fgsi70FFxdQlggJGaAbSXpQYS5lNQcwDsiAITOGmMhaxnRsIGtdqcNJ5jRlFzSELxj7zqNQ6Iqpm5LrWdGvLGhSCSgLZ68yFfJ0rGmgcAwDu8+oJL71sqFkO/6k1RGCIwBCBIQJDBIYIDBF4ABEYDlMPIHjDW4cIDBEYIjBEYIjAEIEhAh6Bmy89u8/SHGVZLfmqGjBjXyYBreJWKGQ7qCM2SGDz2uvmZNw5qOMF7fuyLCW7J/bIgl01l9MLDDIBs148V1GYgIfJnLrfLq/h92rAkvsEL/wfVUp0ieqOxcJ8zho17zd7n/kPG5uUny3WiCFwdq8sCqvAG4qeoXDpTDCX+dV7yX5WEd8kESVhHZmfphjSaYyRir4prrx2Ex/8+LW44WczbHURKjGPWIQkC4rsOsLBJvdLxi+Lt4SXCRFLCriPMEmAB+3o8Lxn7MQFrzwLaVpiazpD3QSPWAkY6yHmjEnGs+2NrWljyTGmh64zmgmKmJ8hpWdZECfFMGVRvC6QpQRtZUCIdDxCH6/iist34R3v+zZuvrVFQfA5GwnIMels8+BTTAPoJpZbXAvU7vs1tCn9Uwtsy2o84ZGH4I1/eCYO3g6Uswh1YuPE8TIAJRSjw1iZLG1tUrZRKknpXgB6p1hvH4+wZ2uCt7/3MvzL13dj15ZJZ4q1FOQ4FYxQfLYlYGxgjiW5T8HmGetpjEcd3eE//+nTcMJDU2ySLTkjqJoLvLJrEs9bksMFUFfVQu5Y/qLme8v4sPBtDQi2jvRveltybhJQlex1kKlMEq1ZNVwEFqwK6Zyjkbn42rw0Nr81RxiQwLHk5/BaLGb72pbEs8DkwKwK1+V72CDgYDtlVu/LBiWgweegJDOBTj4AWa/88vfxeThufECBWgTjJC9K0JtS2LZWhOcRiA1sK46lCvtBLpX37Y0eC7lsyn9awwRzCiWv626GlTzj5EE+OgSf+fIv8e6PfQe79kVo6whlt9ygsGhGme8OgVbK2BG8I6NunMY4eHUT5z73wbjgvDOxulKjbArMyhbVNEWSEeAJsu+RSX3b2jf3SXlFtpR3zS3ORs7klJmrLBC0JUuNc6KOVvGlr/8EH//kj/GTOypMKd/c1VSlFjuULtpdn6Mh81ksxc5Y9X1qCtEJ116LtSTCqQ9dx5++9vE4+YQCRR9js2gE4DMHujqAgyHT6UxzhuBPljPbLJjyBIkMJOHUMhDEPTgJYpkFp3nJc+5K7jw01xhGZM0fBF3XMs6BES67fA/e+r7v4ZY7E8zqAkyblLevOQY1vZgrNb1EPYHBNaDLECUNungqsI/PG3UEYilbTzlb5jUCNWSvG2DToxSILIsDzTNK7U7Qct0kbJjYQt5PcGAc4xEPzvGGC0/HmWduw75ZgVk7RtvNkHF9lKVA85o5M5qAuH0SVZIC5rw2gMjmAOV3lQPC/iK4PoBoAt7E2g/KGqEBwvYLazzSeta8j3BgPkGad/jFLuB/vf1KXHn9BqrKvMLriKD7wu9UIRFoaPH2RhxXq1hNOpx0BPDnf/g4PPasdRRtj6Ks0YQmmkjAbCzZ4JzqAWwACnsowV1KVbvsu+39xgpmQ43iG+RzW6mKsAGF6gFUO0hQNJTKDvsbWc3jkViq/Nkye7wjkBn2+qoK+xLFrvMxqpb3Y+uKSZAO3gIT5VtO1nirJqBRGmOSU3L9IAHAn/riLdi1j3mSc8X3dHuvSUCHZjc1pdgZqEEr9jHtCtK0x861Gq865wScf+5J6LMKm2UhGXnisMxjzIXeIGHzgACtnUe4puXfHtaD8qADiQQtg8e22OSUfA+NAm53kI/IBF7ILPN1Zm1hjHnmTK5pY9OmaupjnrF9hTmX/WQGugquVq5ncwtljanbYfHMR7nOGxxr/oDPoL1DTXje2ubnPc5vy5rLZzHNR3nVGxta54wgzUzWPNnhyzYCAo9DIx/jkHH/Do0Bdm3LKToDuLQzc2VoUrSzX6w5xrXloDWf35tY1HxHUF3PE86IIX5Sngm+9fx7pBguwGnfy2y8wl4WNgvfu4whbev3zBcMEtDzvXT4yxCBIQJDBIYIDBEYIjBE4D8QgQEA/g8EbXjLEIEhAkMEhggMERgiMETgvhG44eLf7q3AS6ZkF+TuyHyxAqEVwFicNSaFF/ic+bBg3Frh1NiBdlRzdhBfO/eTJAAUCoUqGAv0MXDB/eAIGPBLrCN5nLqvpFUZXeLSP8eBaH6eeYma/6wYOIGB4jKcLHAaI8VYH2L+sqgZZAq9AMjf8T4E/AQJTxYMDZQiK8485haAczRnPuq++Nlib5n0IwuPBHbIFqOfKN8/pkxlk+Dq67fw/o9ejRt+OhMDuCKQQYSHIF5P8IRAkXlQtgTDosbASBZYCZCwiB71OHx7g7OfsROvOvc0TCYtKsnxckzMN08MGnkkLhiXBOv8eZYBd94z/7DQzy/zwyMnhwC8FaGjvhbQ1lT0DgXylTX86pc5/u4DV+KSr9+KrbpHDbKQjKBEJpT7OPOaVhQmsFkjVVF5DX1GqesC2/MGjz15B/7kjx6Do44Yo5jWmGoOWjzNfzqYJM7nE4vrtYrZkvMlhDQiwNlhnFAme4S9UwOAv/jVe7FragCwQBZDa215qDjPuJhMtuEAse5RjOwI2JYmOPWYDn/xpqfguBNiTOsW5YwUMJPYlPNmFGkO8dqzGVlkvn4oFVohod+qpDut2YAvJHjkjDvN05RypZ3YcJLTDMV0znMr7lPu1BoxOKdsHZsnqa8pXx/uMcr7oLyv5uB4jOl0aj6O4/F8Dvs6U2MEwZuwtrQui3IOABv4R3/QIPdOYIeNGn2PlOArgK2tLQMBA/+Z4ZTcdZrMZUw9Vzh7eJnZTa/cNMn0GWRwMa58PjJ9+SWJUjUucG6adOxkZQWzehNk2a/q/rfh/Z/6AT702WuwOc3Q1UDFORJyldbIUnJU00sAsuXfzWeKgVECHH1IjTf93mPw9McfgbabouwIAldoG7JBuV4MiLM5bqC65SGLi7G1ec9cYzb2mnpCO0wWfDTi80aYrK7irnsbfOyTN+OLl/4E92zFmJYt4p7s+UienQ2lcuMWfWIyvCnbQ5RDgF4AcIMxEhx9UI9Xv+RheP5zDgcFvqelxdKZogay25oi4GZev4kktReMbGPbCpAisKf7tPwuj02xFU2yliCgy5r73KeUtufvtdUcOVq0/Sre85ErcNHFt2LXVq55TR9xyuDX/LgqEZO/j+k5S6RtIm/WOGnREgAm8xm52J+chlVdhH2IYFWLvmXDAxsNCAqHhg5RTokyj0FP0pYAcFog71ew3kXYuTLD+eedhFe+/BTsm+7GjIA6OlqVI2EOijpUagoYI1ODToGyoR9ri3FuPr6Ka2Pe2Wz8IMtePtVxrLm7zJ7lGvY15vHR+9ELzCSDf3s2wspqitvvbvBX77wKV11HAJhAYY2q577AuWb50b8WuX7BqOeYr6XAiYd3+LPXn4UzzphgVpuXLPctNlk1kh8mnGrr26WN9T3ktQW7mc9ouZKqC7IbUDNLLOlgssITNWYQDI9pADxfH7xP5TJJkdt5w++5YY4MHuecbGSyGnDqUrzesNQrR+kzqWjARhfKJscpkr4VADxrVvHJz1+Pz1zyc9y9h/dpALDH2AFgb0gzdwsHgHukfQLaDMdpg4NWKrz6nBPwqpc8FMg7zNoSZU1v7BxFUQatbTs/EcC257E/5pltz+h7rOZBALLVhKb1RCsBb94K2xKBW4GyjIPtnxrrkPv9mtqvdc4ioOnqLdacQPBXbFY/R7k8/5JUORUflG/pqysLCdsDCQDr/MM9MDTq8LvGTYxYm3e+F0iefokRrMY4yYUHOwk1CC3mK4FZMZrDHFYTHZtI1HDEM5c1qRmT15obOHeY/70pyFjI9prlc46fIyVJ7vFXQ5/tqcvnP7PNACL5VAd2sOZdiNuSQoqvVVtzXAOL+XvmOV8dapZLe+rw1yECQwSGCAwRGCIwRGCIwP2NwHCYur8RG14/RGCIwBCBIQJDBIYIDBH4DRG49ovP7gmmWIHX/M/cy1aM1eD/a8XKhe+hF75Mas/koR1s9QKnF+CsWGjHt8XrXWbYC9NW+HNASZKEkpflu+znzhq2ouOiyO3X98/wYqv57S5gHT2LWK70BDUAt6rp38iipsmCqhC4xPrQ++f0KSueLrOUeA3J5oaCqt9/MaVsIAEuZ1iSSZWqIExmE4GVCYvWXY5rbpjivR++Etf/ZAtb9CWly2wAgGMy3ZYBYMk3LwBg1XgpOYsORxzQ4AXPOgyv/p0zkaYFZkWJiuzbhNdIDDCsGdPFOArQDSC7F5A9Zg4MM9YsTAsIJ2BDaUyymCl1WlK2O8JoHGG8MkLb7sQHP/59fOiTV2JvUaPsUzQRvUUNX6WfrNs2Gzs8EXsultToCrq0RRq32J53eNQxY7zh9afhocdvQ1VUmBEUmrPCCfzl8v1bBrDFK+XziSNNj09KkcbII2A9z7F3awXveP838aWv7cLuqXjW8kJdBoAdC54DwIF9JNZ1YgDwepbgjONi/NkbnogHH9NhRkZSw8pzIuDdfQedrcU5wvnHezaGeWBjBRlQFrLJXM4FABtrVuwozlOyjyMD3cjW5PORicXxNMDUis7OyCNw6AxCX4v87g0V3qQhWcyuExjsYLXJfC48V7XWQpHeX9NUoUAe2M38bP5OQAahtpGxhdVYEVFqvLCCuuRQKV5srGuOja8XXz9+Lf8uX1Cy2CUXHeQ5wxrley2uBiToPVwPwY40GQHjJBYLeDYb4W8/cBW+8I3bMS1GqAuCRAvGmQCgpTxlqgc2aU3900C/1bzHIx6S4b/9yTNwyvETzIotlH2Lab1puaFfmftPGkvagZ5WQIWPjfkZm9QowQoC/5ZrKbdbICeo0dbY9y+pVQAAIABJREFUtjJBnq3ge1fvw7s+9F3c8KMZZm0uFiHvS805fGCSpMWOjU0KWbLxpBxa80jWAgeNSzznyUfhD15zJla399jY2ggyppbDKQ3vwDW/cwzVBJMaoO0MOwLAArEpLz2mGgAZ2QZ8EjwSOBNxfY40N90XV801gQ2ZZTEm4xRr4xX8+KcV/vqdX8NVPyyxt2LDAweda50cYaCrybTl2AbZ+47NElwbBJtLMTcJ9kVdhTRnA8gIbTeSrHzP93QpIikpGIhjjUycJK3yL+dBFxWIUsr8rmDUAAeOCjzxrDX81zc/B9sOqLGn3IumSRE3GfnP6GLKrHNtZMglblCBrSs5G2ZC7KwRyLxzGRd7fsu3/HIJ2ZpMyNDk5PnNGzgoUSs2a5xgBTG2HzDB7fe0eMvbLsfVN2yBtr2cJ/JJpsR08KE34G2x4S//nT9dTXqcdESP//THT8CZZ06wwQabohYTfcRcJHSUEs02vp4XdF3bcDWuppxhMsfMaJLBFvBHFjt9ta2pIVYTgYGVkRjutv8uQMuFDK8YnmJ51sgVF5drtrVizWnuqx2USYLkPOe+VAyUOIAs6rG+kmGjHONTn79BAPC9+8z79r4AMAFTu58Fw5X/puBxxraKlkBzix3jAq95yck474XHoUlrUHC6YtNCFxrdqNchUNR82x0cNIlsAsD2PLb/hTjKfqOfn0u4vtlIRHa87ZfGptWcWfYXDnuJn0m8ccb2g1zP6PNN+zrHad5EJShdeWexvhcNGpKIDq9VvDVuBFjN19eA5HAujBdKEt7g4uPkyiwOdCuXB+kDNkL5uZD5hB7y7t/bt8YU121L1tmaZrT/sckg7AlGfba57p/lZ1E/yyw37DnjXkzd0BDCpgf3KdYclbS05UPtu2Gs9MRhDRs4zCssVHLsLsw25YwX/NtQsxz+q2uIwBCBIQJDBIYIDBEYIvAAIjAcph5A8Ia3DhEYIjBEYIjAEIEhAkMEPAI3XPzcfjyeCHxisYwsGy/oGzizADzncpKB3WSAVqaiJBkYXnRbjq4DtV7s9KKvF7+XwVZ/jYquwUeU15IXItlTQYbW5faceehgF/+9AM4MkCLo5eCYgC0CMmLgBQavjEvNw1eFvwAuLYOgvRgnZPSav5yDXX7d5cKjyn/ycw3SqGR5BgYQQV8JwVIKkwX9UYY0GuOq67bwng9dgRt/OsU+FvAjwrnGViMDmDAlGVRiAM8BYBHzIMs+Sl1GHY46sMULnnU4LjjvLMTxTOA2fUSNhUxmVBdIjQsGUBT8CZfHwZ/BQQR5NxIA5piwzku2j2SuE2SUQBXQVyDLWcA+FJ/49G1470e+h92bJaZdKnZaF6SkyTCTOnYoalOmMgYBYAIkY7RpJ6btetrjkcdkeMPrTsdJJ62jaSpsFVZMd9a4FbgN5XAQPpNEJmVwzWN3Vs0Etq+PR1jPR9i9OcLb3vMNXHLZXgOAlySgvYi8DAA7Y5DFZpeA5nW35Qke/ZAI/+lNTzYAWOsmQt+YbCav4WuDceTfzdvXGGD8GcEd628w8NKYVyY76WPgDNyqKnV7zuYVWyqwtDm9+PwEn+w6JjPNvzuQKu9OStLW9VKThRW6l0FXfu6CwWW/5336syj23aKRwz+D79NnkNlLNhmZhGKIWnMJ/zgALLJr16PqrBnBGf+uAOCfP49TZV6a/nOfAybRbg0FBmIQzJ5hZbyKoqgQcz6ix+oox6wY42/edwUu/s6vsLmVIemDDGjg/Ur+9b4AsEtZE1wiqB51WB/1OO2kCf77nzwdxxzaoShLlH2EWbeFKCVTcEXMO8t7FlveW1kWiqEwQXmDGtDEmNGrezwaC+yhR7jlMGOJr+UJ1kY59lTrePcHr8LnLrkFG9UEJZlsZM33BLJrk1SmDHJrMqYEgqWrriTRIG1jbM8aPOrENbz29x6Pkx9+IDam90hGXH6kaowxUMrVErS++h6jMf1MXaHBgDNbb/zdSCCXfEcDi1FgkiTIXVaeACZVFwycYxPAJI8l8Zpm6/js53+KD37qGtx6b4SpvFfpbyzcEF3H9WSe5QJ8mSeUvgiyMIaUrY0xSjscf8x2HPvQHfjed3+OvXtz1D2leQt0ZO92zDPSf5AMLidx3DeIdG0I0I1J8WzHyNoY63mNBx2+hTf/3pPwpCcfiVl/D8oiR9/QL7dEgxnFpOUznNBntSyAPJ83aPAZxcan9zelZAPoy/1IkrUh2TDeTUdQz/KCA3hk43PtlTVBb5N5JwC8upritnta/NU7rsRVN2yKAdxyzkgKPLA9zdh6DgDPmyk8wQkABk48osVf/vETcfoZY2zMGqlFMOhRYAALEG3N/5cezzofuLxw2GuVT5jfUmvqMPUEkwzXeUCNIbQKUKLT+MdsfAoNI8649bnmDVXKbZQP55oRWG6AJqV/l5tU+OzKYVIVj9UIIPUPvofy1TEEAG9VE3zic9fhM5fc8X8EgJkDQjoOqhCW/wgA78cAnpR4zUsfhvPOORZVVKCilDjoeW0Na2LD0ld9ueFDzH5K6bNJin9fyDjrrMP9Is20NpQvCXxyTQfFlEVTnTfOuVc9bSvcYsJypJ+fpERAGemg0sBnYy7nfPOzGs8pdn5aNAiZfDTZuDaGzEO8phQdtF8smrh048ET3Oevn9cYCwds/bxlUuiJyaBTqru2Bi41PDBTCdC2EyTzie0vBuy6HLTtBaZUYL/nvLO/+7nSlDcsZ/mXgGM2DYWzpZi/wdtXyigOynuDUQCAl8F6ngXnzYfhRtWPwF6HsB/7nnrWiwYP4OG/tIYIDBEYIjBEYIjAEIEhAg8kAgMA/ECiN7x3iMAQgSECQwSGCAwRGCIQInDDxc/rWRTb2NhQUY1FeyuasYBvrDv3AGaVaxn8XAZkXJJwGbxyENWDLVbFEvvJwRH/mRcvWUjzwp0AqJbF1MwApuDPuyggWznfC5rGMLYCqzOAed15EVTMHLsPFezkmRoYxeF3XljkeyTJ21nRmQwY/xx/vwqVgQXtwLRuiIBJ8JtzcFU+dGQb962ehQBw1Ob43tV7xAD+wW01NgkmyL/TJKBjstciesCqKikJ6ChugwQ0iXJk2yWYxBGO2tHi7Gccgle+7AwkyUygDeVR6cFrXn78bC+mLnxalwFAPpfH2QufBACymOBeCyQNktFIz0Y5xwwjAcBxNMNozAL/gfjoJ36CD37iGuyZNSiiMWZtLOCaz+4AsOJgT4g4ogcwAcIMfUqYBtie9jjthAn++PVn4CHHZCjrKYrK2bMGBsgPMADtc9BqlJn/XyPeKmp6gfaUgI6xY3UNezbHeOu7vyYAeM+MxX0DxgX9+39hBAlo8yu12UvgaC4BHfdiAJ9+bCwJ6CMeXGNjVslXNkKKNLDmXFZ5OaaUfuVcWllZUTGenz0Zj20uErhZ8gF1MITzjsAmi9ouu2p+xwZ+cF6QCU3fRlMaNZahN3W4hLrPayumW5U9TU3m01m/C7DInlv/DrK99tkd6tIAZl+X3nhB0KqgdywBK/4+eIeTAWwS1+ZXKQloUhfT4Au5xDj2HOFFdn5+VxszTstKHpm6MwEs1rRSS75ar+1aZEmO2awC0laSxDu2r2Hvvhhvefs38Y3rNrA1GyFqCVhZnrOv+3oAm2SrYUIRUnY+xMAkbXDWI1bx3970ZBx3ZC/J1yrKUcUGrMRqUAjs3gAAE9wo6UOcUx6auYS+zwaOGnjfKD55xtdR5phr0+TmxylZjDWqbAWf+eKt+Og/fB/37B0ZM5YsX40jxzMTtMlmCqNAJ2L7Sbm9I7M1xSRqsHN7i5e/9HQ86xkPQQdKCBOcs3Ewhq8BhwvAqUeaBfn3ABSRlSdVAElE256gaUi2oytIaA5kejb9ThLw9OYkWJggi1vN+1t/UeI9778O3/jeLtw17VHFVKIgYAtEAiQp/8znJLBH/QF69RrQSKlvSqNTieCgbRXOP+8sPO3Zj8Lf/O+L8Z1v34VZXaKLCQayIYdgpM095kT+haoDugYjznyb9OibCZKOPucFdh40w/Meezhed+FjsbZjE1ubKaoiR5SwSWeKsm4pOo2ULOeqQRd8383vPHzdR5KZa40e9K4qIaarmKE2/3yf8jXK34lJ3wEHjMcYj2OTgP67q+UBXJa0MSAAnM9BS5f99fm1fNjxdb+WxjjxiA5/8YYn4LRTCZD28jCmhzTjUSmH8OkMlLYmBnofm6oFc5HJzTO63AMjNbBoLiwxybVPhmYFNWyE/3GuMJdY81g7l6y3/T6wfCVPbAxT8zJ39rbt3Vq1oUGNDUlS8tDYagJrDyAATAloAsAf++y1+Kev3LmfB7ByRvAPtsYNA1Y9KwhE7Ds1jNBzO0lbeQC/+kUn4lUvPgFNXGLaVFr7pOHLU1e2EcHzl4zbwNLlVdnwpLkdwH7KDWvMg8IJG2OkxsLZHgBQz822Nm2uWC60PM6fudQ086CvZcaL628BfNp1l5uCOLbWeLNobOP71bwRznvz5jeCp0Fqf1llYlkxwhuCLIeYsoAxgnm2JDBOsDuS9D8lpV0CWr+TR/0CNJ6MrAmC92dNiTYPJG8tYRZTTpCPdmBHMyYmC21WCsuMYN9b7HnoA21zRioMntOWmL7+/Dwv6gxHWe4wXtrDqD7BcWPTWcTfmYoOm7z4uWc8/+tDzXI5+Qx/HyIwRGCIwBCBIQJDBIYI3M8IDIep+xmw4eVDBIYIDBEYIjBEYIjAEIHfFIErP/f0fmVlVcVdA13dw8x93uy7MzEczPQCrAOiLHotQKUFUOuA1TJw6iAuXy//yyXfPy8getHZP9uKkguvUQdbvcDI63uR0YhoViB2YJCfwcJgQrncUDxWcVFSi70KkwQOCVI4c4Tf5dnoUrcqNdoX3+ugtBfC/ecqPLpv3ZwBbCwdFgxzMt/SFCMCYE0qAJgewN+/pcQmwaNohD42cIoAMD1/BQ+wsBzTl44AsPAdSaPSY3cljXDEthrnPOcI/O7Lz0Tfb2JzOhWLhxLQBKXE3gnyhfMCaXgiHxOCVcsAoc8ZMgrJviJQQmhdXqtRh1EyERidZRW2HTDBxt4cb3vXVfjiv96OvUWHrS5BE+UCrlW8puwvgaog/0uwgF7ClFWVpGJCpi2wltR48qMPxut+/3QcemiLabEPbb82B6nME9LAK2eEiWEZm0di34R7zEweeETfyzzHZrEmAPjib+yZM4BVCOa80LyxsSXw4ECjNShEyAgaSWm1x1oa4fTjEvzpHz0Jx54QY1Z3KKZkWJPRZwCs//ECPGPMdWYMK2P+EUzhfOTcJdutLMjEN19bvo+vp78lGcDbtm2b+966PK/mXGzFc34xHgQD+HsC98vArjPo+TsH90ej8Tx+y+vS163WO9lfWToHn3mPvEnOFQMNF/6igu9jAiX0aDXwiM+gOdVxPWU2B9nMQI/m4H3qa9cL9r4GJaVKJhrldQMAznlk698YXfxyxjOB8kRzLQZNO/MkwfbVFdyzq8H/fNs38a0bp9izmQgAjiQ7vj8A7AwyU+81ZpnY35zDfY/1EXDaSWP89zc/EcceUaIsp+izVeybMd4JVlcNPLH8aF6vBsq4p7Qx6pwB77L7YuiHZgaCWmq+Yc7ivCNoNInxL1/9GT716etx7z4CDjYnCT6KBd+O0KctopRjU0NWzEkqgLZrSRONtQYyzPCUJx2Ll7/oVORpKaCKseNcWYy55dkFIOwy8ZkYwwTofC7R09waduhbPDKJ2yRGWVUBJGYDC0HoDjmB35QgMP2LCXpPcNnlv8Db330NfnpnjK0+QhUXaFv+PmZnBmLmD45TayzgPqnRycs3BuXxR3GKNK5x4tEN/u//8mw8/NGH4+///jp8/KPXY8+0RdUL5lWM+pasZeYwxi+htrRhhcGfWYz8lvmefxqsr8xwyuE9/uz/egoe/sgx6iJBVeViC8/qvUoWGZum2L5CBQA2cWDBaOfconevgfqWV/gz7jHLXuzmr8qGoYXHvTMmxQAlc7ppsZZmWFlJ8Ms9Ef7n2y4XAEzVAXkAgznewFvN6cAGNtUOWyO+t/LvzF+PODrFm19/Fh51ivnObxWVuLuUm5+xmYG+2PKQXwCuWsdh7+PfndWeKue0lnPU7BGJaan1rkYXa8gaj0eoG7NMcO9fByQtJxGQD+xlvq+pA5gXfKmDh67PTZNDZmIOMuUC8lqMViZzAHhtkmKTAPBnrsZnv3wn7tlrHsCc+/cFgHlfkm1f0sxumQMapROkeYeDV2u84nkPwQXnnoRkEmNfsSVglM0/LlHN2EnemBYEsp5gMxZZpnFoxrLzjM8JnUmWvHwZO8U5z+f7sUtB235kjXkWO5vDyv8BwLQ1yUaQ/ctm3B9tv7Ofi5EuhrCd2fznUiegxUJlnvICXTnGoQHP8+9olM/3ueXGPbsmVS8sr8zPEZqP1oChJrKwrxjrucFoPDb/YwKtQZ7amgQMpLbGL7tvP/MtnwXve070uesgtPJyWIeyU/AzXTizKf+HJjhnQGv8EOkzneXL5je+Tnt7wp2E4LWB894QeOpvXzrULOcjP/xliMAQgSECQwSGCAwRGCJw/yMwHKbuf8yGdwwRGCIwRGCIwBCBIQJDBH4tAtd96dkBAK5U7DNA1WTu3KvVAJ4FyLMM9HoBk4CFF5i94OeFXS9Kms+wsTKclbt8qFsUH+33Ljsr+djIACAyJpdZwP6ZywCzActB4jWAcXNmlTzlTOqZXwKiBEwGNp3L+oWit0Dn8GpCRSxes3C9DJrw2ssFScWwNpCN4B3vW8wmFr4FAPDZEgHAXZXg8qv34gMfuxY/+HmNrRYoKd8aG7AmhlokCIOIDlp53zUq1BMYo8wriaOraYIjD2zx4ucehfNe+mgBwCXHM8hxLgPADkjy2WZlMWfzGaPPCsELdlHwCyYDryej0OQ1KT2bxC2SPhYQPZlkknW87ZYab33Xt/Gtq/dgWkMewG0yEuvOCtWMPeNtwISsSuktLaabSSmmlNrNKpzz9OPwB+efifF4rwDgqiaQZkC/ydUamCTgxJAOoxqKQGlMMPrM8l7JE1pNMwHAb3vvN/CVf9/AriAB7QBwEGQOMqYO2AVAmD6j9GImDhWbhOoZxyX48zc+BUcfC2zVHZqCUuIEQuq5pCvnmBeoXSJzzkQiwBhHwffX5uRIMsDm9cj1yII9i9R8To0NQZc0xdZ0umC1k4FINl6Y684G8zk+Z5CJKVza87HIzcK8fGqt4O4gqtZFYF7x7wR0Kkl1miKAF+Y5j2xtGhtNn0PZ3uCrSOai5REDkAhwqsGi7TRXKAXrPqIOinuB3a+n3EEZYL5XfqCQp7CpE5g6gDVjLK6VROZ5HWWU+TUJ6M1phr9657dw6ZW7MS1HYhXLA3bulWrAiOcs8xQ2L1sCTGRggtLFKXD8kT3+7HVn4QlnbEPT7MPGrFTTRlevIpEHrSh+YsASLCdIxfvm+uffjf1rLHZj4BkL0sEaMm7z3KT1SfUlyEhj2tt+OcPPbi/QUgw4J9BP/+0OUduBAsEdAZqYgAuBIa7jsCSiFiQ7E6isZnuxttbgmCMOxOokSIYHJrmD34yzNSqYr6dkm9NM+dg94j325gHKz+P4Z5orBEK8QcgBfs7iTOCINShkcYSizPHhi67BRV/4OXZPRyi6FnVUoqW/L+VvAwBcg1LNBBUTIG3Q9ARUM8RNipU0wdqkwG89bjv+658/CdsPAS779y289W3fxG13ttisUgOAOdaUj5ZTbQZmUAaFc5FfGmMmIDGNmWM7jPMah08KXHj+o/GiFz4U1dYmqjrCrJmhiyvzp2X+iwmgM8CxJMEZGzL8GQMy85Xz2XykvGW5isDzvPkgNJ44MOUy7VpPwvnN+3YtSTFZSXHn7h5vefsVBgA3zH+1mmzEkLwP0Cvg20x799v7VxLg5KOAN1/4GJz6qBRFx4YUsq55fx0qgYSJ9hiuQfcJ5/g6W1n7m5qyCFCbtLyacpSrzMuc4KFttARPF2tU+Sf4HttcCVL0QT5dZ4Wu1TrgtezZqGpQzZnSklLXdRKBpfq37zPMWUWJlTzFKOMy2o4PXXQlPv+VX+Cu3QR4TfZce7WYqJLYCPPdAOB5nmY+o812FwkAPmilwnnPOxavfPHxiCfAtC5RNTWSyMBJsd71HBZL5TYjmoJ9WH5tBwq5pggQW+NRUElhbtO8ZNMBJZgNbJ97iId7nitUuNy2fKZt4TsD3HOwx9vXOZ/dLTIc7+Z5iHuNPnfZLiCcfQjSeiOejb83DAYVlTDL7Izhec5ymc5twWvXJaCVD8K6UPOVAGwbh3LGPL+Qeva9X9LWoYnPvi8Abc/fvuf4udDPiXOZe+5LQQKa5wfuS/TZ9v3HzqKmHGNnYnpS29p1xrafa7mYeY7h7/Q6NU/EOPOcgQE8/CfXEIEhAkMEhggMERgiMETggURgAIAfSPSG9w4RGCIwRGCIwBCBIQJDBEIErv3SM/rJZBV1RZk9kwt0CVNnl3jBj8VHBwf5dmfvWnFv4bW2zMwQ4yn4kXrRzn+m6wZ2mHsfOjC8KI4GIDX40rEA6YVnL2g6qDwvqAfwRp69gRHjjGIW/MlK4pdAWxY73deXwCcZIIHF4SAoWcP8IhjkbFN+tsv5EuClR6IK/oGZQpCMRWtKUVo8vEDdy/uSz0cAuK/TAABfgx/+vMEWJWG7VAxgelzGPcEsFhSNUdiSIUXglcxI2fFGxgBOIhxxQIOXnn00XnXuGei6fQYAk8UlNpaBTAQe+OXsLRa/lwF5jyVf44C8FTxZzKW8J3/DQmmFqK+QC4RN5T+bjw/E1y69FX/7vq/jJ7+kx2scwGzKAbNwakK7XrRWbGhVSnBVgC0pVvQWrrEtn+FVL3okXvmy09A196BqStRNNi8I21xdsKj8fvU8LJbHmZg5lGYUmFdVWE1TbJYEgC/Dpf++id0z4WuhIE9esoHIVohfAMCSDA8AMOVn+8AAPvUY4C//5Ldw5IMbbFZk/46o2ykA2O9nuaDsc9rBzrqrUZSFAGBvdnD5WJd3lnSy7kfYle6Vz0dAhvPW1qZ5X3thfzIeCUhYBlc94fl1/bVxAGH482XZTL7eGy0EsAc/X63TwAC1+WEFca4FzZMokW8p75NF/mU5zkaMbZNEFZgc5IMd8CKD1K/jP5MvJlF3M0sWEMLrSLpzLr9uTDhnA4tf2vTo00by5PTQnZVj/PW7v4t/vuzn2JwFAHg/4GB/Zpz5SpJFHjw2CXCNUsmAH7pa4cXPOhpvuPAp6Lq7sDnbgzQbY7aZIZsQsOH4cx4ZAG5rKjR0zHOSgQvGdjOAlQoEJqMLZDlZxC26WubdSEctEvoEj1YFYJbNDPmoRxaRHdsgbul5SQY9mXtkGTO/kY2aoW1mYEzSxJjIs2IPui7Va5ydura2FoB1Y/9yHLxxxeaOgS7OKHUmO/Oa5xOpLrAZIfhuev4Q05HMUknqx2qAmeQr+MktM/z1u76Fq2+uMa1jFA3lnSGYVv0u/NNEaNh4QX9jPV+LluoIlGlux1iJK+zcUeCCl5+M8150LKLJDHfvPQh/87ffwDe+/StslCtoO4LSXOmFgTT0JCdbk1LZkjwOYI+agJRV0Ucd0qTHjqzF0x57IN7w2idg24Sewh3KjoBrLUZz3xJo41w21reDbeb5Xc2lnn0+y5tUbE+DHDU3yHQNzQfeJDLf27i+AgNxWz7CyiTBnXt6/I//73u44rq9qBrmdkLkBrgScFwir1pTVpD/dxCYP1vJIjz8yAh/+odn4bRHjzCrgaIWLC4wt5InbY6OMtdBeUMNHxzbJSsHb8oQUzc0DznIxte7UkFRFWJ38haptuHP540m3EPkHR0YpjblTOadFgZVaUxgri2uF1dIIPjLnyuGZOEGADilOgH9l9FhTOmG7CB86B+vxEUX34Z79jD81tCk+Cuv8AN/HQBWHmQTyBIAfOB4hleefTxecc5DkKzEoCO0GLutedMSpJ57EQdgnGtaYCnzXwCeHWDWuUVGt9Ycp0fn3shxXwIg7dzEEVo0qngDHsfEm7cYQ3pGm3eujYGfmRYNewaselMe71nzjOoNicXUfL6NVax5SSbukpyzz3XfUzzXaflqPtte6koRejbuCzrDGEOc+YP3LcWKhtYIq/JE1/6kRoz9meuuFLG831mDiqlq+PzxpidvHvRGH91zAHr1XGmi+7A93jKdzoxk/Koxxs5vatoITVHcr31/1xyXD7WdlzwmvMbpz//qULP0g8fwfYjAEIEhAkMEhggMERgi8B+IwHCY+g8EbXjLEIEhAkMEhggMERgiMETgvhG4/uJn9pSBLctaILAXDQP1aEmisDWPx8BO5HVYJGRBzgrfxsZZljX0YqYX5ryQaMUzA1bIzLqv76kDBw7oLhhH5tfqxczlz3LQwRlJ8mMLAM8yCOwA8PyeQpGVryfDwwhXC69iAUuBlSOPxsA85Pt5HwLilgBjPpvuqzcvQznRivFsxXn55lIGlUxAyld2I3zvqj34wMeuxs23V2IAq5gfG1uNMqekHyWsTpIVRMlkSkCH+yJuSlYRAeAjd7R42dlHywO4rnejoGQhQRMVuimNTI9QA8XnsoliOO4vEepj6qC8FV0ppWosxSweiz3J0jcldsfjdUTJCn7+8wof+uAV+Mp3bsM9ZWL+w8FblQCQZJ91iifAYn/4bBkyJPI6Jt2RAH2Jw3c0uPCVj8WznnwMqnI3yqoRM9ALu15g9vk8B/9Dk4IK8BHZygTP6aMKrGU59s1W8Lb3fAOXfGMv9hTGsgoldwMCliSgrRhsK4EABbmEEX1C4w700DztuAh/8SYCwK08NNGaB2/TUCoy0C/lMxjYqgEYc1DXC8dilKsZwubUMuNLwFGSSgZYAH4YK2duEWRNxLYzNq48dsW0Nla6z00HfL1w7Y0K3qDAnzt7yovm/jOYhvdCAAAgAElEQVRnZnEOSNIziiVr7Mxffob8QQMALDlqFsMDUOENIAIm5M9sz0EJaL8fn5N8/v38RbkWO6hpQzkjAL+LdRdLbpo5xAGnLB2hpQR41mKUxVjNM0xnOd7x4evxuX+7BXs2eE1KW4e5GMAKgtbO+CIAbCQwAwboNQuz8MX2rMFJR0T4/fMejyc+8Rhk432omg000xQNWf1iK8YC5ggkcIzUWCNAwciGlD435jpQFpXyghi3YtZzPXaSSGUeSWLLs3HcIEnJsmR+ypBkBC8byVknyJERYEIVGLKU5yYjm89k7ExKK7MhpItqzCqC6Au5ewdhHMzh/boigMCTAE6pqSXI6Jt8uYFLfBDml0QsYWOBeo50kDDi2GYJxiOCoGP8y5d/jPd/4oe4Y2+KrbJQowvvsYosb6Zk1xLgjHoknbEj26hBn9IvO8YkmmA13sLDTgD+7PVPw2MesQ0YV9jXruCiL9yMD33iety1i2A52bHMAyV6xqCXfoLk8/lJxrokmKvMZE0uBP/J5E0iPPSIHm+44DF44lmHoum35I9bNvRxTtDVCaZk6qcROgKoQaLY4yhf2iU5bTWBhEYcz7PuBe5saa4T5QhbHHNv5ZWYsYtwBxnA77wKV5EB3No8YxaVbLEaeoLfu/vcy0vXGhKcXZlHHR4eGMCPfnSOKF/Bvbv3aU8iAFx0HcajCZpy0czi42lkeGs+saYWslwpqdyiYfMHFR3cp5b+6+MxSoKJys0E1k362HxdySJNZS/gACI/R3OGDUNBWpr9GNrDWpc99gaQsJ9RYppKHmySYkNEZmoEq6MMeUJG8zZ8/J+uxacv+Tnu3cu9MDFZcK59nUOC7LQROecS0DrbMJ+S/dvHyPIOh6zVOO/s4/DKFx4nBvCspQdwh3LmKgpAnuaoK8ql29pzNZU0qJiY2oo9u2LI+w+qFmL56rCxUDhwr3JvnnJGq9Yewd/MVEYYU60/TeKFKss8z/rZJsgXO2AqqX2e5YJvu5+tXGFBUuQEw5eYt37ec6DYG4h8XMWoD3Nlvv9IfYVrgiuNt74AvbkOzK7CzpLMff6cvr8byOpS6SaD7bmGv1tWh/Fzn4Pe5u9sY6tznRQwwlgHCWjlPGfqU8rfFWF0fOP5ZXF+cnaxN354ExL3SX6ddvZXhprl8J9cQwSGCAwRGCIwRGCIwBCBBxCB4TD1AII3vHWIwBCBIQJDBIYIDBEYIuARuPHLz+oJuMxmJZqaxVUrshJSsAKaS8TWSFJj/HlRjr83ENhYX8sgkxffnPXozGEHWBzkJUxkoNWi2Md7Wy7qOStVzJklKUu/1jLQbOCtSU9KZjYAtXyNQE8BIi5zKGFlFfkk20fYJhRI+VqXH3QAmD5/i6K3FS79sx00c4CSTEixVAPAykKneEdk16hASPZehLgf4YprKAF9DW6+rcRG06OL6QEcAOCehd3fzABOBKISxIixkkIM4JedfQxeds4j0fcEB3h/LHYbaCN4gwV4AmaBAS2/1uB7rAIvQbo5k2sB6scZgeYSUZ8giSZiII9yeqymGI+34Zd3l/j8F67FZz79U9y5mWMjIsAXWDEENPjMPQESCUCj57wSENYi63NkXY4+qhHlLcbjAo88cR1/+OrH46RjxqhKel1SjteY0/zyYq4DVQtGKz0WO8nddmhRNZU+c5wmkoDeKFbx1nd9DZdcthd7C7vHZQBYhXIxgPZnAHMgHQBG0mM9i3HqMT3+/I1PxbEnZJgRqJIENIvkBLOM2eTzQwCgF7ZDoVrS44nNObGuCOSGpgK+fs4KJruJ8rdSAV/4RrrcbJ6blK8AYMXH5qYxxkzSe3lt8hn5O677aVHMpWj5GjEUw70aIEwEPBKII69DMvQEwpj8qzOefM26BDTvk2vKn98lNAl0cg0KtBUrfuGX7B6Ly+taRXYyvck0J2t+RBQW2NzcDBLQjX7G3zmbLY1NDjfOKS3eIifLPNuBv7/oR/jEF7+PXXsI1hNkMT9OAxcsF3hslGk4ZfkbsvAJGGcEbRKs9MDBaYGTj8nwO7/zGJx+1iHYfkCFvoqwUTdi8fLNLrctME9+zgVyeWbGKOXFbWOqcQ0gK1cHG0T4QwJIBBYTMTEpL7spMLdtM6TJOvqIAFOBNM7UIMD7pT9t3ZaIMEaMMeqKc6IWS43M16aLEGcRiexzsMzjxjF2MMdzBO/LGkE4BgTXmD8tryq3SlqZsbL83QTWp4PHjCe9ULkGo77DKEs1Xvfe2+A97/82Lv1uj10VVQymoI9sXSdoYl6HTS8p0hqouZYk627PRwYwGcFZl+KwbTWe+6zD8PpXPwk7V4Aq3sIsj3DFjXvwtnddjh/+tMCsGotFGscV4i7X2LPVo1WTAhUDrGGCUuNqWYn5M879TCDUkdsqvPjpR+I1r3wkxmsNplWDWUUJaLLZMzSUy6WfcN0GIH9pzRFQDTHxnCBFiQAmcV3QC5yv8fXue7PALq6zNMX/z957Rlt2V1e+c+dzzg1VpZxzRCAQIIQJ5mGyAghMskjGbbufaWPa4fWH9/HZ7uHXbbfBQNsWYDKmjbHBYAMmSQaUkQAFQBLBBAUkVbz3hB3fmHP91zm7CnijBV/39ZDr1q1zz9l7/dNm/daca5wX6gEMlLj73hn+9K+/iltu20Ld0haettgBVi0BcLDYDy0XtK+ZZ4TefpxFOPe4Dv/5N5+Ax12Qo0vH2Lv/AAjpWWNBC2jtRyykCHPAwayBwnASBxcAnkK0MSbIXLZXCL+nfuBZikoOGwaHl+4CVIHKV39VdGXPBjy3grJSRUuMqcFtf/7wvU7qWhVZtFLeqphLSuYG44yqfSq2d+J9//AVfPSz92L3fq519utd9QA2teqPK4C1b/H92xgZz4AAgF9+8al4zUvOQZc36gGsgheZoIQ9japwPS75ebuylJdauFdgoT1HkN72Od0/9wgW28g6nM9XXPcGPv1ZyV1XzMrYzhov4vE+yoyZ7836N4u02bT3pOIE0RxXFp24Wp2f68Vh+mw9b9js9H2bY0BHBgJtnh39Qh4bM7fZt4IS86UOhXTaM1YOJLwe2k47FOcDwvJ+AviVK0JoIeJQ2M82f6b0vcmfZ1bnrs07PQ45kQ8A2Pdfs7+OtfciYRFZ6H8SFiXHR58fSLwXC/YhsK/fi1541ZCz9GAMfw4RGCIwRGCIwBCBIQJDBH6GCAwPUz9D0IZfGSIwRGCIwBCBIQJDBIYIHBqB2z71zI4AaT4vpZpjgjU49S2VsFKTKA/GJHro59lLRtJm1JOCnpx1dYSrMjxp17fJU/IsKLCC9nJpaesJYrteQzPmqBws+XqJUFde+L15bs8sJZmV7UHOkPR0JaHS4lTOheQpE5RUMjEJyYSmFDFMbCuxa0lQQizej0Nf/q4lo+01pmIslmplqbhCL1GCECaFiSCkAMYIN31lP975/lvwze9VOFCTTyRSmcpeV6acZh9r3VdpdUhdrcFlRIRLKcZJheN2buOXLz0NL3vRBchzuw4CG9o/S+Eke2KD2OpPWi6CpTNja32QCe1oH+njxL/LIpWwjtpk9i9mX9iuw+baGtp2hPt/VOGTn7kVn/jMXfjOd2NsdRuYMbEazaXw5XyKYwN3UWxgVTogKvxSs3dNaPEal0jTOQ7fUeM5TzsLL//l87FrY65ejlQMls0sKMw5XjAFJaBxEjzkuKm/aisFlqBoS2vLCKMoxVoRY9/2BG95+zX4xNUPYe+MENp7v9o8c7WrxijYOvJ6qRlkHGiZTBK1mdd47Nkp/uD1v4QzzsowXZSYbotxI4tM6S11Ueivq3sXyAjWwOp5HOySG0LvsSX2Na8MELgan3CN9rkO6rWWpFJaWXvq6gV82SebtpQLpIwF56R6LwKcvkrcs7ggjjVHt/ebgt2T6Ywlv6w3rSnaCPWKkakopQSVkjmo/MJis0KLVQ9SXatEbAEMBnt1FVAIWFhhCX/Pezjznnj/rjJTIj8k4AkZHAALmgWIsrLeDBbQ7JOtfazGeBypQCGm8n60Cx/77PfxV+/9Mu57kPajBgG4PsyR1+CY2QEblW1p900laJMg6TK0CYsyOP8TrEU1NvM5zjx1jKc++SRc+LhjcfJxh2OyVsnKlGPLP6V0py63NIAjZaTszl0hS+BoTghcg3KepipQoMH6k3aMQ5shwlwW1Ox/S/AYpx3Keh7ibPM35zh1tRSyQKrxYj/b2ZxrJ0crS/gWBSGeVJdmee/W9g6ZVnsp9zv2YA37YGtzzH+Pn0mAqflNiBonqBr2p06RZVQhE/oZ1M4y9p1uMRntwE1fPYA3/uXV+Nb3Y+xbNLJVF9xrE1RRsPQmRGuAJm6RtrFAPK3xm9j6reYdcNoxC7zuPzwWz3366UA1R9V2yDcy/OCBEv/z7dfj6uvuw/7FGDMq9PlFm15VntB6mXuUrWvZGmuP5Bj5DCB8T7EzrnDhGSO87jcfjTPO2cBCLhgxunoqi+QuHWFeUW1OJb4VGnnxB+e2IFpQHerPFsiSTGuAwI3rWIVIiq311O1DLa5jroO1hFbxHb77QIX/96034+bbttG03LMNAGvPUFGS7R2roirnWKHICsBGGuPsExq84TcvxIWPW0PdRGC7Ys4d7g8d4XYZoat5dhLQmqpYpxABrqsw+VlcK7B+vbJ45zU0jax1Xf1tjg8sGioE4zknGOemLtE1qdTUsirmGGjfbPSuLDZgUQldEMzq3uYTlfC837JkP2igGNORgMp+7ueNvQeLnaIOI95Lsgvv+rub8E+fvQ8P7uOa5F6zsuCWz0cPAJvjvEFdrnvBZWQYxRmOmMzxsktPxWuuOBdxto3pogLbw/L6lmpTwuXQI1fnQMN9rUFemEJeOw7vzTZuhdahYmCk9jwRXExYVKJ5pMcHm8tUfhPSZlGOmEpwWpwntMwfyTa+qkuUdav9m+eurPf5rmGCu70xx4tqftlNtyxUoQE4FbJUeodisYo/s+coVzT7mWPwc9U+QYVmKjywoifbG4I7jDHxAJKtuIBzXudNw/mycpWhIw2/+g4S/Lufg/0CJ3/OVPx7bhYWVxZhtGG/s2IVH6dlKwHttywCNAiv84UBCGc4Y+17Nucji1g4XnoGDEDc1pwNJ8fl8S8YLKD9HBn+HCIwRGCIwBCBIQJDBIYI/CwRGADwzxK14XeGCAwRGCIwRGCIwBCBIQKHROCOTz+no/KIAFhJSvoJK4HnuUn7xkDLyirYEmir3psOfPswyVW3rkB09Szfnz38+HdaJAYceFAfPk8cugLFrQ+l3g3KQ4fErhLxP10lyus2i0lLzPYtJl0ZTB7rfeb8pqnQUmKSffBqs6mU6ilAYt1jD+zR1naZ+A0WiQSR/CLMcrWPVHD8PHagZOKWULVKcN2Ne/HO938Z37qnw4Ga8Dcy8LO0Z+b31M2mSNsMCa2S44XgRUc1LiYosB/H7NjCy150Nl71ssdjlFcoF6XArykrmWy3sWW/Xo41xy8rrP8eVXpMtHqsBObYl48qJKpT85GpKrtKgHOUjxB1E3zrO1v4yD/fgquv/wG+/2CCA/MRqm5k1qrxAXQxbagzdNEELRV1CZPQJWLCSuTomgWSzKyTs6TGWr6N88/egZe/6EI89jGHA91+MF9OADyb7w/KQ0IsS4R7EtgtwFP2Tm1qAeCWSj/Z33YYx2MUWYUH9+R489uvxeeuO4DdMwKPg5XnruhxIGrzWt2XpVyOk0JKxp2jOR5zTor/6w3PxCknMZaM8RramhCiXPb3dCtX2v/afGVC29SsRPymwLWCAe/1yd7NhPBmJ232qnlm9stMUru6UsAwgGpXILFAIElGaKI5yoYwkgltZqU5nhGaij1Up+gIGdMC1b45JpPJQUovh6uu3o2yVL2mCceMVJlSmDCTeX+qtggzBAE6g1+2tnm/rrA12NJP4PeLQhwSuG21F3Us1xqJbQAJ/LO/D3CMTP3M3tm0imbBRY00KjHJJ2abnRT46jf2481X3og7vlViWnM/INghLaAyzeJNCCj4S6QVM1ZmP5xSjUb4Kktf+iMkKCJghDl2jmY4/cQRLrzgFPzypedgx2EbaLCg/hxxHmN7NpUaP80KTLfnSNNCKuqE7004RYDXmF237JUFiH38CRANClofSiobzVZXilsqewkcc3Ni4Pzg+BFQEDobp4usmCUUF/j78H6XED70gPaCBV9XVCyLNxHmcCEG+CRoJJte6+VJXCcoSwV5si0HiQi52fGq3yqLCKgk77CYj/G+D38HH/jH23Fgu8KcltbpCJVgPIFVK5txq4Cg7XMpAJw0EyBt0XAPaWNs5B1+4dEp/uB1T8Ypp1DNPkPSrmE0ilG2GT788dvx/r+/HffsS3GgYpxTLigDWMs+pcH2OxQ++RwzhSDZY4tNJDj98BivueJUPPPi01E2C62lFHNZ89d1rHsQlAyWtn4GLR0VQlEHHSDqir1Ug+WuFPDWToE26j6GvA7+zHvlUgG6o5ggH0X4zv0V/uStN+HmW7dALtV1NSq2CtA9rXoAq194zw5aa9G4JjajCOee0uJ3X/8kPOrcDPWc84j7c4Q2ngK8lzohfV8Wgvn5532jeX2uutT5lKTao/xZwPv/2vnKAgfb/7jvcD9iD/lEhJ/FQTVKVWWMpFBvaG3OJ4O6lT20g0HapQtCJrSdt71T/YC9t67qvRrEmVnqMyp50mHRbuDdH7oZ/3L1g3hwH6exFRH5/qTSFa09g+faq7gvNCmaZCrbdBYgTNoRjhzP8OqXnYdfffX5AO7FfFZhNmuRj0dLAO7PL32XBHuWWbmGeOz6Lgj92NVU77LgjD2Oe44OXsTlVusZi0PqDlXOcVtH0o1RT6dYLLYxb4AFQXZk/Z3VwiKo9R1AuwOAnnmSfNXDO7HnFY/R8jzQmWjnpqtrWcCkfUDA13TGfl8HFwVaz3rbZ2yurHrP82wL/Yb17EEFuDlp2LMcP6/3PNVzwzioiKXnzMIev65KZosPrnyCcG/lESrrQjsSQmK6rVjRgxTr4cxRIQfbYPCZozFnDSUk6WbBNR3aO/i653U/9vmDBfTwP7iGCAwRGCIwRGCIwBCBIQI/TwQGAPzzRG/43SECQwSGCAwRGCIwRGCIQIjAHZ9+bgDAiwAFTaHYcwdcwl/+zNUrS7Ale1lTLB7cE3jVq9cBjRRwQUHiiTL1AA4qDbObXiUcVyDXkvQOKzyp6nalbvlnqhOzPHTrW//eEoj2b/3kPJVgBGRSHlKBxIReZMCE4EgAOFjhLpN74b2U4CTqCLaBUjC5Gjj0KhVQcBtqqZFprZmgyFPm2NU39tob9+Cd778Jd/+gxf6aEGEFgK1fniW1mTRPuxwxdUHRQnaoAsDdBKNoimMPK/HSF5yH1770PIyyqZKZTGQyaa7rSjPBB0uqstceE6xB7Sj1GW0gzf7QwQOTukqkU/VcUblF4JNh774Ot95xH6669m7ccOsD+P5eYKtdwyIqgkKYNsgzwW42T20xMtIeE46WSkanUaZ/TTKqvFqM0g7HHQk8/7ln4tLnno3NcY3trQOyYmWCvm4WmmOcJ/MZYckKvC8he5qgrBZqjMxrJWugODtHjiKtcWC2jr+48hp86gu7sWdOtZj9zwqHkxovrzYI37uqh2phxoJW0LuKGZ74yE38339wGU46iaRoG82cQC5G1c4NmksRSEBUC2gxiUyY6/OUymRp55ZgmMpr+3ephfm9XRwyAvnQM5PvwRhQMcUXpOo72wog1WWDSb6BOGefUtrL2vXwNgmt6i5GiRIVbY3jAkUzX64rU4TRsrdSDLgGmHAvmaxvaxUt8Lpy9vsMa0lWrbyvjPafVN9SJWug12N6qHWpx9jj7Iouhx8Ojh0iWyxMve7ry9e37wkG2giwMtRNpd6/GZ12K6oKGxSTTdy/N8U7P3AzPnP197FvlqOq5nadEWEle8CywME2RnKzhgUWsRnnxlIVUqka+pd3tBJOMI4SjOIaRTzD5lqMpz5uBy644DScc/aROOboHOO1Vsr1ks4AcY6KvUcj9m3uBOM5MFJVs/CGStnMimLYL1v7EkExUizqliQfEXsANwuAa7+qUVDpvgDWRuuYdzUWMAjDnslU/lPN5gCYAISW0KaWM7jiIN1BjgM8n7saw2BZLjjSU4EKznNecf5qhdKaOkNSkEoSEBHyqSZARRh5HmFzxzq+ffccf/7XX8INtx/AbNFhTnVuUqhnuCxhVdQgb1Z7n7hE0lChO+ZAoIloPQ/sHC9wxeVn4FUvfjTWxlNsL/i6XK4C2WgDX759N/7n31yL2+6eYtauoaINdGhhwCnaB1MsiOmfezpTgiXuepzg8HSKZz3tMPzW656O0aTGdLota37ri83rpuKfwGjVy9ZjKBV9GXqzqiiIKkSudQP2fibZGWdFEzY+VOlz7zM16UY2QjFOcO++GH/0putw863bqCueeRUqwu2gvPR1ZwCYO2yvx7s1ucd6HOGcUxr83m8/CRc9dhPNrES9IEiNUXdUlUcoeQ1JUPwGJacVBjmoM9WkzhOufe4VLF5hn3s5MTgg1CpTIQ0LzLifW4/aBdKU9zaS8pg93tuuQNWVUjUnkTlNcN7KqYMOFbKB5llG6Gafxfedu3Vwxx7XLJAiuQQmWYYRizAWI7z9b6/HJ67ejT1bBHkEgb19is88y/g5AI6lTm7TBVqeWV2CcRPjqMkcr3zRo/DqVzwGo3yvrklFSp1BeC948+I1L2YxhX+w1G5qKev55UVW5jZijhaKpfb7TsUc6ltLCBzsoq0gzdY3r5uwcpGy0IQwP8KYrRWyClUXoQKt3xvkdAvhGHT2vGbzfdUuQHENVtssXMtyOkisrL77wHrpyhIcBKwVsZ2l5iITWm30zmgDwl5QYOfMspAkWImvnAVsrviznb+vxdfmAD9vVVRoz6bmjGFryteVlPZU9PIi6RxC5TSLsBws67y1/tlNKDQqipH2NfZ25ufweyqntR2qL7udueoPH4ohTQGu003/duELPz/kLJcjMXwzRGCIwBCBIQJDBIYIDBF4+BEYHqYefsyG3xgiMERgiMAQgSECQwSGCPxYBG77lPUAlkVpzYQtk24HK4BdccjEFu1pHeQqRy9lygqsetKTSTZ++d890efgyBUt+t2oU3LXlG6WOFYardcXmIn2JTgLNtD+Hv3X8mf8z/tZepLQk9F8rSWN3faW198okbdM2AoGREr46f2CRSMBk7rDhuvzxK7gY0imevKRCl7dfwDeUqEEOEa7SyrB0ogJRFpAH8Db33MjvvHduRTA6l9oIhr1bSQkJFzg90lTKFlJe+VWVr4EUTlGUYMd4wUuOHcXnv7YY7GeW9LcQK+pZvIsx2JRKfFK1SfHiGNN6Msvsxw262kbc8LWlU3m9vYMWwdK7N1f4557t/H1ux/E7ilwoMlxoI2wIAyhqpHglTHpCLISxF1O7K37iBICqEp3RZQaUUkjR9Ya60WDpzzhWLz8xefjjFNiRHWFxZTJbVNAUxRrwIrWtqt+xbwfQdY0ke2xChLqFlVJEMRkbYQiKjDKG8yrXXjTlV/Exz93/xIA9+Fvf4EsQbCyuvESBiZtjfWkxGlHJnjF5Rfh9JNGyJMG21OqmceYLuaaJ1Ram/2r9aRmAlrW4I3bK8fIXSkeiiOYIOfvlAtaHpstKXv9WkKd89YsTmknyiR0lrGnrMVC4Iwq/rIWsJhVpWy+Nw+P8IhHnix4RsPKimq7JkfTZRhjasCQBQ8hgW+K8MoUiFmG7flCMED/3HYYFWa5vVJ7QQDYLKAJgUzNeqgS39Vepv4ymNvfH/h5Bj9WfR4Fg4P61IHlEqiEte4FIVJRVoRCMcZUolJBxzilMZJ8hBJr+ORVd+Hd7/8y7r2/wLwu0RCAhCIAJvapTLfb5CrjmEs3p/tmj2qCV5OPcv2O0LJVJFVsFBlHDQ5b5zwuceYpG7jw0Sfg/POOwckn7cD6BmXk/P0OcUqFqs3ZlasC5MLAIg2tV+JUWi/Xtr9WFe3aPV60xiZEy2XrzoKNyWSEaTVHXKSopPx35bVZ1vOLlqoGz7h+Vu4NrpBj7H0teT9P308FjQlYQq/WJSBmr2Iq/wRKOD8J4bnGbRNjTNMoRcZ+zDn33g1c9dkf4K/edz2++yBth1lckKhQgXOooiNEsN03tTEVi6YGBfv3ct9mD9u8wknHVHjdr16IZzzxZLTNFuZU2VYsZIkw2dzEfbtbvP39N+Iz/3Y/tspNTBczKTA5n7yXp4Mks9UN9uz9QqEoQd412MwWOO/UBL/3+mfh3HN2YHv2AGaU19MutoqQJVTw815sHfr60ZwPvb3dBYDjy73B9lyDpDxX/WwqCo6D/d1k6dAYrqU54qTGffsT/PFf3ICv3D5FVRoArtXT9uBCFo6J7RtmNaw5oUMpwk4kOPvkEr8rALyBlG0CqPglMKxnGkv1W05sziwdFjh36NaQ04ac98lioQyjbCylLu9NZ2dw3OAZ4y0ibD/jM4QVvRDU0xGiw0j9bltkKJsYZb2l3tdpXKApQ5FEKJTwQh/tUXUJxooxUk/mrNBcY6sCviuLitbHI6yPMkyrCa5837X42Od+FACw2R0vnx3UF9eLAsKf5LFc92lw42gTFA2wGc/wpAuOwVOfeCImY+6DLcpFgwbjnoJY2tGDimHoyMH1zfPL1r4BTC9ks3OaRSCm1meBD/+0tWZnCOeFK1j5ep0HDQFvgkVC1S9Bb4tHnXMEHv/441B1U9l5y1K8ZWw6eVn4ee/372McR9b+QfCTlsyZOQtY3GM9Oy3BbWbFSvZm/dYgLCxZzTmfD/48589tvvakyFcsCPgtLjZPgn16z2LZXkv1N89Eiw2v8aB9anmWhr7SvcJAG/JQUKi93/ZU3aPOGvaRtmIGGR+EVahnQLU/4algZTC6Tk0za9Hhymb+ybg8/qqtPJAAACAASURBVPLBArr/PDV8P0RgiMAQgSECQwSGCAwReLgRGADww43Y8PohAkMEhggMERgiMERgiMBPiEAfAJuayBQqffhqSUJCB/a+paKRts2W6HXLSbPuM0WZ9wn2RF/frtWUJyvbXfIxV76YgsKSZ25v6Nfi791PnK4SzaZi7YM89a6lgiozlY0nsD3paAlQ60ervrTK74X7DgoT2gfyi4l0QlKq21w51k9q8j2V0A7qFiZICYAFrNQbOCQLQ29RipOyNEYhReUYN95yAG9793X45r+X2G4yKQ/VplIUxfpVdh3RHftXjvVnF5Voaa/MV3QjAVf2AR4nM6xnkOpJOcvQf9IT8gJOITmvfqQhRy2FURgbt3f0PpJiOTCg2jRUYgJVQ4UY+8NmmDOrmiWoUKKmdafsi2MkFPZ1iVnAEqYRYqdUFJuyjz9nsj7PIoyzFuecvoaXvegxeOLjjkLS7pEas64SzBdMwMdIc59zNn9M3WhKIs0L9soVUKWSk8CKwkJGq5EF9Lho8MDuDG+88ou46votPDRdwb+fBIF9jG2uqDmgvXdLRXGnPrBH70iRRzNwmlFhKJU1k8jeK5FzL/ReFPAMc0TrhFA7tIE0+2Sbk9aDcKVwImAjDqLFquw7A6AyeMpxs2S11gjjzOtIqBhrMB61eOazz8aznn0e4pg9Qxs0VJPH64jTCVDvUxKdX0yqez9l9twlLlIym3blhBDBXpjrxPofmp0u/yO04BrQ3iBYcLDtuheNsDCDcfAEviv7vciEY+kQ2MG01L/BQtfHhK8naPYvfV74S9tVArZZQktWrpAWCS2SR+u48/v78a73fBnXXLMP0zZG2bDPrv2i5mXoAyno23F+pmip7pRNAftAlkBEBR2BL+NmClsWkVihQYIsrjFJa2wWNY47YoSTjpng3DOOxKkn7sKO9QRHHbsLSdEgHyUoRlTZEdhb31JTdpvujgpa9hGuwUIKdgOnZTwBZugFnlJRzN+kwtn6lRNGT7enS/jOGGUqrGEBCgsHzLpZ6uowj3y/9bFn3N3eV+AojLHiK2iycmTQj8IaTJIMeTESYtKc5B5cdxjnE8RphdFagQd3A+98+8349HU/xAPswU3FZke1stsTW390Qi73K6Z6GBxH2mLTRr7rsDGe4hefuAuve+0TcdIROcrZDA1tW2cz21vXcsy7DB//9Lfxwb+/G/f8KMeMcJkqXapQ6aMQILjOI4fNoQjC94MkzlUyMUkrHL8jwq9cdhZe+PxzkeT7saBiNU5RL6jSpqV7o32f+6sVQZiK3sSFhpIIxFnAoZ6k/rPguOFFUrYmXL3LtWxrbIO2+0mN795X4k+v/Cq+csdUFtBtwznC9entG2wv9z2dluLLMzcogHfWMU4/vsZ/+d1n48LH7gQWU7N75tlb0bnB7s1sfblHEz4T0NEiN/RUDQUYXPtdRDBIUEyYbUVG/OJ6H42KAOhsT+Ha5P4W8ziNWjShf/F0Vilu67tqTCZU8vM+zO6fn6n+v8Fhw88qWqhz72fhh4qtNJ8q8OxWgUwUYZRFKLtNvPPvbsLHP/ejpQW0FawE1apdlr7cAlpjxqbubMmgM4wtGGIUXYn1rMZkVCNhf2q5OsSmFg0FEr4vOXT3XujcV6RkPmgPX6nR+49oGj8dO1b0sPwK0JXvISUq+zQzTnmlOXDkjhSXP+8cPOtZJ6OJ9qnYRLbydayCl47S6qVS11pkuI2xrNsDAKb7iXoDB/cFzmcqu/1Zyr/ntbFlgReduFVzX72r/TXsI77f+N7i+467w3DvsOe/lVuGrUd7HuLe5AVEUterb7zNSy9UcQcTH1AvNlqeoezL3lMg091CYD1cZ0nXlLC3qUhDhYC08c9tDYd9kbBYAFiPVaYqN5id4oLLPj3kLPvzdvh+iMAQgSECQwSGCAwRGCLwMCMwPEw9zIANLx8iMERgiMAQgSECQwSGCPykCBAAU8FDS12qfw0AmyLU+hGaHSX/zFLrO6lkGsVCARh6cs0UPpbos57Bnmi0ZLfbjDI5t3wfCSQNftnnUq2yso9egaRVP9G+7Z8rqFx563CDSixeB0GcFIRBVeivE8RSQpIfaYlbqeKCKpEJTev5ZlaMVJcyCR6EvUvlooPV2WymJGohlS0tIw2S0H7Q75VJRt4oVZJURa2PCsTdCF+87iFc+a5rcdcPGsxQqAdmI0hgAM7aYRIAx4jbkUGnuEYb0QqWKpQMzbzG2igH6rlUcvTuNOhmn09w6BBAdrm8PylaQuKyp5JRstZVXAEM68pb6yFofZvtTqhANJkwe/5SJdmioSKVMJbwN4B15m67JcghpsyQEpalJdJohqOPSPHCyx6BFz//0UjafejKuUAQ++E2LdXDtJGeBsjPN1v9zwGfT5pfSbAKJpyMcow3CHAaWUCP8xYP7s3w1ndcj3/9ollAS+XZ9ztfFgYE9ZBlkEUF1N8zzFPaV/P+2AmQltyypjXttpLIpsplwphqS7PvVCLfHHXDWHBOm4UqrTdN8R1gc7C65IsNelry3gCD5cJX9pw2XjYOtA+noilC1jU4aleEF1x2Ji675EyM0y009Rzb021UdYEsX0eas5/pyoaWdytoKGUxFZrlshf1qCgEdra3t7E2WVuuFf6OQFfPzrRfxOHqLI6TesS6LXaw62Qy3/tcuh20QwatIaqpMypjDS65stj3HQfFjDEVieMxyRJjNdLYUz3LQcnXCsy7FP/08W/jHz78Xdyzp8W8ofqUEJiwiX0yCRIId7noMjQCSrRt5t0RStDr1VSqsrzmfkEAFPE9aoy6ERIqYfn7NXtax9jIWqwlc+yaADvGMQ7bmWHnkTmOPHIDJ5xwFI48egcOO3yCI4/cRBITzhPkGqxdtAvUMcEE7ylDTbvkFqgIdSROjrFoaikgqXrO01Q2pg5wC7o7LEpMt7dVWEA1qnp7q4jHxk3QpGlkNTufz1d9v7Nsuc95X2h/PceF+9yqaMSKBKT8k/19g6ZaIG5i5EmGrCCEH+Hmrz2EN7/5etx9X4u9KjhKUNXci63fOuct9xHeg60Fs/5FwjVGQJnRrBsnHFXiipeejZcQxs63UJUQsFzM9yOje0ERIV0rcPudc/zlX9+C2++sMKUrAGG7ug54v9dQkKR+4lZYcpAqPSkE/rt2hqNGBZ72mA38p19/Io44eo45zeAFgKme5UbK5XewqpMAlMpf2aqHrUTWvVSlh77yBJ1eAMGYsrBCKm0VwCwwGhda35MkxWiS4oe7gf/nz6/B174xEwBuqGSXGrzv4kCgaSBYMQznkKkaO+xAjo1sH57+5BNw/iOPQD2fqq8y3SmirkJbA+XcbONX72MYUmcp7cpzmx+CvogEYXnt8+lCZybn1draWjhnrChAxVY67FlY0SFSIQfneo3Z1hRHHDHCLz3rVJxx5nGy8tf5y77CPPt4nqdZcB+gQwJ7AQe1Mdcsi0BaFlDY+cvPH/Hcpu1xsgvv+dCX8Y//eq8UwFrToYe8CgGstEf3Z32Trdc5e4kT79ddKlCtFgB8djC7DDtXWcXDwa2nWmP+3OMVKVoj1tFYjhgqQgt9qP17wWbeA4t/2Ddb47W0ATHraH5Wz+ab76f+uNwT2UO8YCFbhGNYqPDCc/C855wAJFuYlgt2lEbS5ljULByz+WaqYiv2cHjL81zPNILPoSjDn/lC319Tded6Dz738PV8D52/Kmzy50Z7b4fLVihkr/MzgH/6z7y3sT+nOjD2Ai9u4oTOOgtVbGRW1rTp97NWsLqslq4HKnILCmIVVnDqEYCHPc8/n8UqOqPd7t4dAfz5jTFgaUvTYpSPVg4KsnsO/elD2w/OH4Lzx1322SFnOfzPriECQwSGCAwRGCIwRGCIwM8RgeFh6ucI3vCrQwSGCAwRGCIwRGCIwBABj8Dt//oceUwSAFsWM1jsBjWiMdwAhpl6DxZ6ksz2LJ71KqleDW45eHT46aDUlRmu5KVdq/U4dPWSJWD7NrAGhwxSSVUbLAP9vfuj6WpjKrFcYSVgFJK9pmBaWQOaapR2kAZ/lcx0NUuwuDawGCNhr1CT6S2BKj/bE5p+XZ7IFPQO7ykwLeBqSkGCjnX29msyfOHaB/C2d9+Ab9/TYtoV6r3IXqOrLyaHaRdNKEUFCq1p2f+XikRSh0T2jlQIMs1MO2WOj6mbLLWta5a1rcHMpYI5JJl/XAFLcNCzFKUyW0l7gmden+FHKballgz6HDXFY6Lb7F8JuyNBLUugIsnUb5X3kCcRRskUxx0FPO0pp6rv74nHpOgWJZpFh7JZIE4ZMypimew3BRjnh8GOANmDopz3lEtt1qCczdE2tP5lshvYLDaQJSX2HJjgTX/9JXz6S3uxe0qou1Kj9wsWfK6t4hRU5rxVgVpeF5PdjHqMlqraJFhbKx8cwK3AebBFPUgdtkyvhzXlWjQvrDClttYT15mErDZumteMsRTkB/csplp3nnRWsNC1OGqjxRUvOQeXX3IW0nYv6jmthDlma6iqGHW0X1BlsTDbZib2CXQMCpr60NVPHhOqm6gmZRGDKUvrZc9ot4/mz72XsK9DT/QTNHrhBj+Ha8P7YDp880INjUnoJ+nrrN/f28dMqjBCJypx5XjM2E1ku56oMKHBeCMFNcN33QVc+bYv46t3HsB2laCsqQRmr27OWaIsg48RqM5lX1Qq8ksrcuB/hCSyAQ3ybSkErQhgwh7ehAZS7dn6SyIzQM+iTnOe/WuLVKJ5rI0SrE1iHLErx0nHb+DYo8Y47pgxjjpyhMMPG2HnLqpnqfiPQf1k2dK+u0KccU2wP2qLhP2cWYqQ8DoJzKw/tssGCeukSNecNTUbFXPcC/r9l/uqaoJIwkvegeIdChikZg97sI+Hz28pPanplw2w2W9TET3OCsRZizbZwIc+cgfe98Fv4IHtDNvq000oY4URvCarsAk9gAO81DgQAJMtNwk2cuDMUxv83u/8Is47c4RoQUv1BJV6KU8FwYsiQpvW2DfdwF++7SZ8/gv3Y7tKMZWynZFYFeZoDonnrfY8X/dpnMluH3GDSZPivBOB17328XjqU47DgcW2Cl3mC8L3sSy81d83QCTGb3NzU3N7e2vLzkX21qU6mAUaWSpQqnVGm2gV6pgymSBVZyUhfWH92osuwtp6jn9/oMafvOUmfOXr22YBTQUw+6TriLQ0yVK1GHoAOwB2K1u6M4yiEhuTBmsjgsQMMZXuIsSc/6rYIVU38fshql8/6/hZfM/GoWFQ0i4ttQXFGJNwZVLkc4Okep7ry4qIbI1UOO2UCX7tNx6N007ZVAEB55apqc2e2m12GQ+dcSErxD2Z40clNtc6zwEVPFUlRmmERbuBD3zkVnz0M/dh7zaLDjg93eDXrH4NuFoMdc7I1YPnFtXd1pqBan0B7PCspLkT8WRrkS/7ooc92S23e3v06kxena3LdxOgNGivogedTaunAC/g8rPa9z4WIBFUE8MXcY7jd8V45YvOwmWXnIqq2YtF2aFuUsRthjZuUbVlsN+3/WtZHEAYy57inblq0EbbHRp8PZhq12D7oc8MK0V9WM/Bitnfo/98xM/1oh8/05YQeulEsoK39rl0Mgh7boiplMAstgqFe3qPcH5pvQUA7FHUM0sAwLTO9z0wS7k/WiEV34O90rmWqSq3MSYUt72N5WvcT3W/2uvMSnpZvKR+9CkufMFVQ85y+J9aQwSGCAwRGCIwRGCIwBCBnyMCw8PUzxG84VeHCAwRGCIwRGCIwBCBIQIega994lmdAx1ThJgC2FW4BlQtEWe2mcEqOFjemQKs1z9XCfyVzXO/z1sf2Ll6gyrUNDMLQvUfrBzyrRTDphq0BBu/PFHoiUO3i5YaxtUewb7ZLSMNfphEir/PxKAUWMya9xTAnjSUArFnB6rccMcE/qq3qeeLmaB25bF/vgMuAhP/N2mAulYqK0LgEe0V2wJfvP5BXPmu63D3D1vMOlMAtwLs3m84gHWBVsI7Uy2zL7C+pRSwM6gqu+iICfYV9F3mkL0vqCfOmWRWs+GDDCaXsLif4I1aqnkJw8xCmFDM7p9wylRdxGCy26XaCIRS/KqB1FSNVEq1bSoFFUHbKK1x1I4Wz/6lM/CCSx+Jw3fUKOLWFHVdjEpSPVfomm2ozQFClEqXfWivUh8TiY2RIc6ZHO+Qd1RHlti9r8Cf//WXZAG9Z+aJ/4Pv/8dhuMlyCWcsVk1QwBNe8GdMEhMALhQTqZXDW1r9REjoh0XniXtDwAf/zxqrr7BfXhY78DXsjRjWmrthWlJev7B8vQozkkZ9DIuuxTE7W7zqV87Dxc86BUUyQz1v1VO5btlvNUJMS+6lMtmwp6AuLXiDIo79f9lL2ECuKTINUFlynIyH3xOoUDFs62oFFwkTBedz6225LOAIYNxUhNZb3PtzO+ywNWuJ+b5lr9Zp6J/p8WTcJgWtkGvZgibpRBCHRQijEVV8U2SjEba2duCj//RNfOhfbsX9exrMFinaaEJUSzNjAWAqszkHCSe11uLSej+2KdAmoMyd8F/jRIWh9pFgI81RFTcjDjXlnlaHebJLZVZ0DdIIyNm3mntCwv9q7Jgk2LmRY9dmgWOPOQxnnXIETjp2hGOP38TOI3JkkxZTqlwJ6stWltBUpBFWlEQ2aYzpdGpAj72kwzqh4t8La3xeCQYGe3zOeS/OccW29l3ZltscFegLFtJ8DynFacFKhWtZoqADgQpDYlDQHgsAp1JhpnmO+/ek+Isrv4Qv3bgXe+cxFurt7Cp866VpjvXeo5TXxz0qQZuwdzKQtwk28xme/IR1/O7vPB071xdAxXMjFrDq2oVm7dokQ7EWY1aN8OGPfBMf+NDX8KP9tIEmzLYCDl/nOk96BUh9wMb9viH8TzrkbYqjJwu89JLT8KpfeRySlAC4QRXOzMW8QRnU1z7Px2P2xrWe3zpLwzlU1+WymMNUwwbZpQyljfd0pvHguqL6ndc3imKMJjG+e3+JP3vb13DL7VsoFwSVJWoqgNUDeHU+Gkw0Zw0/K/WzAHSTBkh1znBvptWvFUKpaEegLPSLDUBuSVsPeXwSPw9j5i4ehMd+TnuxmJ0W3Fd4PvGsZj/7xBT3bYNJUuO8s0Z43W+fg9NPWUc1r7BYUIVs1vl+L7ZF2ploux+LA6zgJKNlN8+aNHRqpX113MkC+m8/ehs+9rn78dB+9rh12+8QL72ZnzU2NzgeFk8rtNHnCAAzPrbt2pORnXtttx72YbtTMfRen2GrZTGM3P9yuCpPh17RlRfD+Flg922/a89dAfazICUmTG9VcHH8zhqvevGZeNELTsei3IN5RYU1WwOQ6VtsbN2bEtcLagw8W5GfqbMNSPvzje8V3Nu8JccKQpuLAL84l3k+eEsBd+iw5z+75oOBssHkftGf71GrQsFUz6TqgRxAOwssdAZQCRxiov1+6ZphZwRvyK/NCjSoAl7ZamutSn3NOcPCAKqBYa0cXB2t/Y+FMyzoMXtxweeaexbjb/ekQpngbHHRC/9tyFkeslcMfx0iMERgiMAQgSECQwSGCDycCAwPUw8nWsNrhwgMERgiMERgiMAQgSECPyUCd3z64k5JtJL2jdZ7zZO4AqWhl6klcy0hyi8lvWTZTHWwJRLtZ6vHNEs8M7HP31tB4f5rqIRdJUqDQo0qi9AvzpOFUtIFNUbf/s9Bkf+bQ2IqgD3xqPdwRTPTtbrHALpaJuaDqjgkEWn/KkAd1Mz6DCbNCX8jqlAs2SnFWlCM9MPL19NK1SwrzepScQyxSBN+HrCm/pAFrr1hD972nutx9w8abLe5KVqIjoz0WoLeOgDLYtkyqME225VarvySYsmSzBbnlSJsdY09YNgDkIcqiw4CwPx0WqSajnepgjV/aoNdTO5HkdnVxuqPytexEa/1yJO6HAmKpMJascC5Z+/Cxc94DJ7yCydhx/oMqKZoStKZBPOaChwHrDXipEVTmw2oFSpQ1Rh6mQZ7b83RUIyga2XSO6YVaYdJOsak6PCj3Sn+7K1X4d9umgpCEb54Qtnn2kFgKFhhcpzZA1tWnF2DOA29MBuqy2kNyngvBO5pC7uMJcct9GK2n3nyn5NL5tErz+egLHYIrBKA0G9XqFjq6hUEkJrMYX6wliasI9RJEWOEFsfsqvGrr3wUnv3Mk9FW+9E2iSyDFy2QZiOktOxmLKk2VF9fs05nAtwVwOScWuNL8GDQz8AgVWOc27TergSXCTzd0rYPdj3JL8hrvuYHqcgIcHzNMCxuA21qxIPBR99KlK+VmoyJe6q/6L7MuZhkaCuLW55RzUV18Ah5fji+9e9TfPifv4bPf+FObM1yHJjlqBvaIfPdqKznnsa/sODCoL88lwl/CYRCX1WVEKgYwsBCky70o+AsHyy7E9miq7ttsHFlTQSJnbnC1yCTSSnLbPl9UK61LTZHwOGjBscevY7TTjkM5557NE4+cSeOOmqMnTtGiBOC81IQpOQeXOSYae9hUQ2V1bTKTdWHmv0pyaPM/p7Wu9anlZDR91SzJeZ+xb07Rl2Vej0hZEXVpYB3cG3gvsY93vTWsjWu2xqt9lODi6MowygjBN/A1dfci7967y24+74GM1oXSyQs3Z0JTwV2CM3tvLDJbuudtJy9gCeIcdKRFV7x4kfgkuedgnFBtWKHqiJ86dA1ixC/DsWYcU9x+51b+Mt3fAm33Vlj1k5Qqo+yf0YAgKEHsO+RS8BGuMbrT6j8S7ARV7jwnAl++9efgkectYa2m2H/YoaKFrE154qdDVYcwWvnZ1kBCL8nMAoIbAnDfFcQYKclb0HHi7B/0042KIE5ZybrKe7Z0+GP33wDvvr1aVAAl6ioAJcn+KpQwgG/Y0qB/bBHZixs8CKGOBLsknu3aoisf7jm7LLIxJ0GbM33zwoBNQJZWeVbsYP3HZaiMrR4sHIXTnz+xz0ykxsBte1EwWtJi/PPHuF3Xn8mzjh5DbNphVnl/dANYnuBigF1e96oaX+cERCyqILz1NogFCywamrs3JhgVq/hHX97Az7++R9h9wG6Gqz6ter5JABgt3/WWcJSEBULcM8PzhmynrAe6Jy1tII2rX+ELamaV44M/mzic4n7Yig5srPRC33cDlpW0b1Tugd5HWouoXpYh4ovz0nuSdznoggn7qzwmpecjUueeyLqdhvzmivK3Di4TxB+WkGA7amrgh+J9pfPRnQxmM5mtsfn1gu4/zzWLzxiwdEK4PL7VQGfwGiwfbZzxp6HbI+3Zz0/G/r32Y+RxdD2JP8cs5wPz2q9uPl7OEBf9utNU6n1l89G4RnQCl7MmSXQbxXQ2FrxZ71g8c4RUr2BxZAKYO7/eo7lzO7F9LGXDhbQvWEZvh0iMERgiMAQgSECQwSGCDzsCAwA+GGHbPiFIQJDBIYIDBEYIjBEYIjAj0fg65+5pGOibDEvBYCZuPOEnUNST2S6NWf/50rAUgnRrpSunnhj0s7VZP1P7quC3T6P/077QSqQHQR5co+J3j7gPVQtYraAoTcxVVYp7UCZaLe+vvxST89g8efgyVKi7JMblMVuAy0VpKk5SHX070wEUu0REqZ+D7p/Jg8DnOa1KcnqieC+GiVYQBMWMtm4NipQLxJce+Ne/M37bpQCeKuhGtEwiKWDLeFuyX3yECrHTInJn1GZ62CY6lylekMieaXGCoqe/iAES+h+xvn/DwAriku1qcEZKo4JRQTEgrqL4+nKYFkNU11N1RH7/7E3atPgsI05Hveonbji5Rfh8Y8/Dim29fN9u/eiaxOUtHBuG9RUOzMhzd6scYO8WNdco3KJSiWDVQZyHGBSqcqxymnjTVhH6JdEKKIc6yPgvocS/Pc3fxZX3zjFvoUB2D7o7ofIf66xINTqcjY3FrCLaPeccH6liFrachOslbII9ff8MQWXIIIjeU0QA8C9r6Wqq+/9aRM49NI0AK+hCG1/fX0aLGaRQmwAOKpx9I4Sv/rqR+LS552N6f4H0TQpyqjGAjXGa2tISqqqKhQF+3uz/28VVLqpikJo88x7ot007TCttyehDOVkhJax5rJUgBwLqU5L9ZPlF9+bXxwfKsLcZlq9Mg+xT/ex9HHl70oFybUVwJbbSnuPW7PLrSClJW1CmZzPaNdKlTqLPaS5RNuwb3GBus5kt4u0wN3fW+Dd7/ssbvnaQ9i3PUbVTNASpgSlnykoDQLLdp3AUqCdVQYERITinNvBuZiwOJsKyGhtcn3Qnl2qOkJAoTODe+xlS2gQczzpNsD3YgGFVVcIyrQtiiRH3nYo4ggbRYRdE/a/TXHeIw7HI849AmeeeQQ2NzJESS176KQwW2GzZ2c/VF6fqec4brwnqui6ZtXr1ottZFkvq1UrXOE1l5Rgttaz3OGhq+wJQdirl/NNAJ6wUxpJdcvUHJwkGYqM93YY3vHem/H3n7wH90znaAkKGwInjizVi6aws+IVR0vWE15qbIHzGjvSBBecmeH3X/80nHYK4VWKGVWB7H1NH28qSUcFqxcEpJG12DfN8Pb3Xo9//vT92K43UNYGOH2+6fMOAcDLdUgKSjuBxK6N93PSrga/9coL8YJnnYS23YcyBQ4sSlTzFvlopHneb3UgxTvZvnrb8wyhi4TZOgtsSUFoakvuX3TEoPJQ0IzjxPWcpBbLcYTv3L/An7z1JvUApoKaCuBS8+0nA2C3Ntb9hh7AIypwBftYBEMWzIInFkZ1SDRv+c8R2n5P27BP9Qu4tA3xvKJDgW9K3rvWtrveF3/Awh2hU3lFWLuACkUXYy2KccG563jD68/C6SdMsLW9QMWeuKSwYT7784TPT/X35ntkVLi3AsDzxTbSPMNkMkE9m2JtlKGJd+HdH7pZFtC7D/y4AtgtoL3wQM8YtBQ343T7T/UJXBdx6OFLC+DGTBdYtKSqjr4lP+euFXKZi7Cd5Zpvh+7vP+EcWBYhHPSeC/aH2wAAIABJREFUB/+u3pOfL7hcYxRFOEEA+Bw8+xknakxntIDmaMZmN859wK5zZYPu9sW0lF8qrZMYi5JnA1XVVqDhds4GovlaO39zAtN2VUDI91bxW9hT/BzgucA5toK+rrK2uNi+bk4zVMl7z3iuKRayuJrdFb1+TQ6Y2TvbP1cxDgBXLhzqEW3qce411mLBVcJWFGKOEaZijtlWIKiaXREte+wF2wpYuwS+XgWFcRv2QGA+Nwv+J1x+9ZCzPGReD38dIjBEYIjAEIEhAkMEhgg8nAgMD1MPJ1rDa4cIDBEYIjBEYIjAEIEhAj8lAt/87KUdASr7FxL+MNl6kHLW++UqaWlKX1dYeFLTVSlLa9deDzdTdbkVJRP2Bu0sAWnqR5mGEl6p9y5BqynNXHFIAGQqvNVXP4G6UqZYUtNEGobJDLywx2Cwt6RCku+nBKMlrdUTLlj/8U8pG2WDSFVUAI1Sb5mF9Or6g+I5KJHc+lY9gIOqxZREwfKwZwGdZynWigKLWawewO/8wE34zr3AVk3VmqEly1+a9lfqQwHgBRDTDphQIaPkMCBi9uVlEr8x6CTrWn9kNrvLVUI5/Dz8cWhsPamskQlKPPU7JWRYWk+HZLdsM83G1dSowVLUAmuQkvCUCeEuwSRucPLRDV77qifguZecjrXJA7rWcn+E6f4ZopRWthGmtYyWBX1A4MvQB1U4P4+JV6ndpDyLMBqPNC7qZZvESAkpK8aRlsTAeraGzbUED+zJ8Kdv/Tw+f/2WegD/OAB2W2Wbaypi4GxSBryQDTZVzm00Uy9kQm72ZTbHbdoHE3J4n8LQ8dHVY7215ChgNasPnt+2QFaCYX5rSXOHISZWshaHTpXNipJDlcUxxnGLozYXeO0rH4XnX/wI1PMtzGfshzlHHdWI8xRZY71+i7zQn2YLah9uhR4GmDi3mVyvm1pQka+TylHwzCw0aQfMCyJglMIsjA33E/6eWzxzfYyK0XIteaHIofDbiywIv6hA5e85XOM+YtazFje35MzZw5IopCu1rtkblmOSJrUp9boJqmaGYsKZtRN3fHMv/vmTt+OGWx7AvgMZFqVZrHOvI/AT8KXaV3PclO8sarD/M+tRAl72qableMEiGi1Xqs9N/cgxC7hLJtMCEJxO+l1a4abaW9RVOCXwYs9TzifzmG1oPa8CikgKv0naYbNocMyuGOecuhPnP+IYPPpRJ+OI41Jka5UssKUIrgjBaZEa+maHcZUKWJ8Gs+zmewfYMZuZ9bBDYVo706Za8Fd21jGSzNTimt2E2QGgaq+lmpjxYT/ROMVakmBSAN/69hxvedtNuOEbER5spgKhEe2flyrr0He1MwW3mewaAIZcBGIkXYNj1ws8/5eOw2tf+RhsrO/XeNURUFYlElrUNyyu6VCkLMrokI07oFjHRz51F9753m/i3j0cY0InznPrE699VgUGK0hnKnwrchFkyqjerpAnE+xMZ3jWRYfhDb92IY46Apihxu55KXcDgivGnl+KqQolOtSVWUCP2Vc5wG/rU8/7jaXKFMRigQDXjYCe7dtpnGJUFEibFnkR4d59Mf7wTdcEAEz4WkkBTJiu7SeMlfc09nNweabK7NzeW9bBXOOweUPnhAQ54oZgmNb9Bqn97HBw11dqWl/hpR40bFx2LaszyNapnRS06w5jHBEqlupdu9bFeMzZO/H7b3gETjt+A1sHtlGFNZbQ/5ungYrNVs8P5kzQCviK4TdcLxUyQksq1NFhY1ygiXfibz54A/7hU/dgz9ZKAexPFFaA4AVXFkPuc+x7T4Uyi350znU5Gp6tLP6JajuHtD4TpC2dA1YAWHuTTaSe74PtI8uvvgrY+9EHm2IBSgXNDmqNwepIOMhtxVs/TOIIJ+1q8aoXnY1Ln3sG6rbCdtmijip03UzzM47z8PHhuafXu5guAV4oYjb63AuCijtcuRdO8BmGF8Q9glcqKMuYs8Am3LoAK1W6BKVUt1O1G5xQNM91YK3so/nv4bjUGvUiKhYV8bXuUECg3G8JYgV4oRVJsGL2Z69lESILlmIWFHH87fnFevzaTmP3xQI6PnKElhUd17EVqFjfdKAuCYAT3Qt/0MhFxhTKbrvON73w+Z8fcpb9uT58P0RgiMAQgSECQwSGCAwReJgRGB6mHmbAhpcPERgiMERgiMAQgSECQwR+UgRu/+RzOybBFgsq/0zx5ioPJrKlqklTJbtkCymlj6km+goVT7IJAgjUGXwVJJLNqcEDg4tM5JpNsdvI2nsxwWdwwe1fCXocXlp/VUunuvLEoRHfx7htSDQHa2IluT3dGex+iywXBBbsklWsXZdbQ1Pxwu+VnA9JRarxqpKJYIuP3+dS6aXXWlyY7GRSlDFhr07ZRDOOhEJdhyJnEpIq1QT1IsUXrn0Q73z/jfj3H0U4UMcCGlLTBTBhqCb0YSYMEYAizuKYEEBSpEZcSgBpFsp9M0kXGwlEMfvqYNj7Q4bksiem++IkxVeJ6QiR0bDlfysAtwLKrnLysTKIaECaqLqIKuzaqHDuWZv4hQtPxgXnrOPEIyfYXE+RFwvMm4VsWufNBLVgxgHEdY21bIwtwclV8r+qmYhlgtqsoDmepg5m0pl2qgQNhPHAJE2xMY6xZ986/vTNV+HzN+zD3oWp3FbA08anDyL982RTK8hnCeMWBuIJSVyp7cnsWH2V+zl+WxOu1LVEvtkBHwoDvFig//uy+aSikSrBfg/dpe26S4INXCYZFegxJlmKIzYr/NoVj8Bzn3EyumaKRRkprvx3YUDCtsbXjCXQHTZbkj3WXFYf66DoEhgJ0NXj431ixStAK+nSVN9UdFEVvFhYX8nQA5LvZZn+AKwC3HC4wN8ROOaeU1UY5cXSTaDIR6Zi1XymEovAgeNtkIb2nUzK14I2ZhvOdaH9qwKSFJhMEmRJjlk1wV3fXeBvPnAV7rhrC/u2cpSV2fe2zQLoCMYIwuiPm8g61nqFkjSZWozFDVGUai5FNV9ndvgCxVrHBopNKW3zTYpTqdIyA2JS5Ia+tFT0Jb6fWQGNbaJUoYtUYJxHKGKuixo7NhKcc8aJeNovHIenXHQUdu7i+8/U73arhIBkW80E/Qhn4pxK6AZ1ScW6W75aD1r/csBHGE2Lb1fY8RqoTuWNUy1IsGlQJ8K8JLjuMF7LBM50nextjDE++i//jnf/45343t4MdTeX1XjXmMrY1w/j4so8Wq8G/KVxZbHCJG1wxpEZ3vAbj8dTf+EYzOZ7gcjm12Ix43CoH29eJMhpNVt12FiPpQ796p3b+B9vvR63fafCbEG1LPt5zg1qs+86x01rkop1U49DQDkogLXbUl1PuLzA2ScXeMNrnoinPfkY7N16APO4AMpaCl5uONZP1+6M64juEYxbPh4r7nRDsJ6/Fn+uDRU88OxU71UbC55DxWgscJW3NUajFD/cHeMP3/gl3HbXFIu5FWDI2DZsugJxwS6ZqmPejNoQqFrEHCu4H1t/aj/HzblB8zOA5DgyJbcXnVhRgp1lmh+9IidX7bu/waEK15Vq2CAre2tLAC+bac7vFhspcOFZO/C7r3sUTjghxaJegAYCnKsCrBkdQqi4JTA0MM3nC/5ZsWCjaaVetn7zfJaIUSQJRlmEebuBd/6vm9QDePd+unuE8XHoqmtaOs1b7BvODp6v1tqAX+SGLAZirFpJgjlX7KmkkJ35aj/js4y1xwi7IvcJWTX3zplgxWzrzfb3UDIWPtfOkmWRG/eIUMzlZ4qeeiJads9MAbwLePUvPxIXP+tUZHmH6YLtFCqgrWT1XQULY3vOs33H+oOzkId7n/XV5ZrjGMsVQM82oV1CGDda/vO6pLjlmRAszL0HMOc8f8b9wfu1CwLTVSIU4PF7d1nx99OsY7FDGG8/E+ScwP0nuBP4MxjnAt9Dz2WhaI3ni9ZVcAjhOuJnZvnI2hWEsy0L/XoF0O0x1daICsxY/GfnB8dRLQ5U3Mc2ICtLctlHh0JBL5Lh+n3cxZ8ZcpbD/+waIjBEYIjAEIEhAkMEhgj8HBEYHqZ+juANvzpEYIjAEIEhAkMEhggMEfAIfP1Tz+uYLKNajPl/JlsFQ5tmaX/nfYBp36hkPFVgAQB7wtOTlCs1sMFQASbCEsLekGyWlWpgDQShrqr1vpV9AExQpZ5vBEQkeUuIsuorvLqGVV/HNA79+FzFycRxUGB671j73AZNUDY7UKLiw2Cb2YT6l6xdQ/LWE9yulFsmz0Mi39TFBC6mpuM9EADJKjshoIwwymhVWuCL1z2Id7zvenznPmCrod7IOu2qd+Sy16iBOdMNUptomkIpb5mqpLVmUBo2THz2pUKW0wxflkTV1/I1QWFkgxi43Eq1bb9B5GyqW+vZaTTe+0DbGxIomO2iACd1fOoRSktRJr9pZdtilBEqLbBrI8ZJuzKcccIazn/k0XjCE0/CEUcXmFK92BbYnteoqwVGGa1mS3TxKKhKTVVsylG7TiadTTHHcauRJrzWAl3cIc9jxHWFUdJg34Gd+B9v+QKuunE39iysI6X1qzQgKmDCd+rNM0skWxRkBSy4QsjC5H/ofWkdIQ3UB3vJQ3eZgwCw91Psvch7ZRoIXP2DXhpUtp70tvcKIOYg1RlVVvzlVD0wj9wo8R9ecQ4ufvbJaOr9KJuUHsnoai7MCFVTLqG3kvPpCk7ws9QLlgq3sN7ZB9YhueA+FVSa1wRN5pbrxSC6xohjY5bRgjdMnIciBAMHtNA0wLDcQ8Ka5XtrmgX4TSggoJCa4lp9uJtaEEg20dpKrAcpFWNcJYRuUtVSlayek5W0r+MiQ5HGaOMUbbaJm269Bx/7xG342m37sXf/GLMF+9myJzELY0qwfEGWuGHOK/YEYQF4QwDYXQbM7ln/FpZarV+0dcO5xP64tn4C9D1ksvhepbtZFr7Ym1or6AaZ+uw2SKIWm5MCpx+b4skXHIMnXXgyzjhrJ7K8xnY9Q02FfcXeuAnammuGSm0qVQ3g8LpkSRzAnu2nBtf5z17040BF1tIEKqEXt/fiJOis6hJr6ywWKNSLd71IsbU3xZvfdhM+ce1D2Ful6OqpIGMLs4118LIsVPG+sUGFrnmYJxjHc/zi+Tvx+l9/HE4/ZYzpgmbTDbjXU5VHaLMQt2mRpzFGcY4RrePHKX60P8Ob33EDPv2lH2G6GGve1c3U7L67EdqaVucEwITitNBmDKiU5N5g66ygbTcBcTzH4ZsdXn3Jo/BrLzsPTbKFh6al5oMsZNMUDWEYrdUzs4fX32kpHBSTY+79YYL4eecguA/7uJ9KUdmwR26Hokjxgwcj/OEbr8Ed35qhXJhyeSElrE02s8e1YgMpOtVH2QpbfM/kfqn9RuNr/U21d63abS/nsHsYu+WvX9/K4j6cEFKPhrOkV0jjU9vmmkF+FXvJOpnGxTHapMFm1uIJZ27gDb/5aBx7YoeyXaCuqD4H6orntxWUVItabgN8ttCewn2IalQWZ4UzUkb8XSuXjSzpMK0mAsCf+LeHBIDrJiigPSa2xdopFopSOF5yeLBG7dYL2FszCKDbGUclMAFs2tH2frkj9Hof9/ZyqbsNPvsYWeFFiJv+4NjZ5x10dOtcsrG08Qyv9cM+LTFKYhy/o8MVLzgXlzz7ZHTRFqa0cWeMaG/P+IeWGg5sFb/YigClZtbcgKC69uDwWXYuWSGNFwJ4e44sy1XoYHMMainiCl0vHvH5t3xmcm9sL3yhUwOBPjrZ2GeZFf34sxbnshXbBLcA7VfBBYJQOhTYWWFFvDpTuO+zYIi9zbNi2Y/bnmmC4wfXAdcnnynCGUZ3Bo8z79OeZUNBha7LC3psPNy2X2demuIJlw4A+NBnoOHvQwSGCAwRGCIwRGCIwBCBhxOBAQA/nGgNrx0iMERgiMAQgSECQwSGCPyUCNz9ued3VPTN5gtT5gQbTPVuW1otWuLYAWa/Z+QSVAQFhtvoKTUZVLlka0qeMcEmaEJVhYFR689pShEpRQMkdvtXAz0taJepZGQPzPln+K2Z/XBQy8it2VTFhDGCyI31KfbEK6GRYFWwA+XvCni5Gli9gF0BYrDR/+5Je1cq0xaV/+bWhH79jKGrRRg/whT+mWcJ1kZjtFWBa254EFe+5zrc/cMG0yZRm9lDAbCJJQ3dqp9kFOyLLd8sa9lEKsrOLGiD/fUqNqvE/HJsvM9xiJkzR0Hug4wr+RscN1qbBjtq2hwHNZPrsk1/3SBVL1rPafP1BoGpYuuqEkVKCE5r2QZFEmMt7XD0YRmedNEJ+KWnn4JTz5ggTkqUdY4DBxpUbYU0Y9UA+7ya8pNfUoYliRSf/AzGnMLypqkwGSeIk4mBrwwYxRE2xwnuuS/Df/2zT+P6W+fYWxKj+YV6Yt3nrSW7XVNOlZfF3qy1lZQOSl4mpQWfZRfNsbEEeX9+/iRFHBXV6tfcgyb9ZbqCgKbs9f8B5POJxQQa6bD27PNoc8mf5hhlKY7cnOM3XnU2LnnOySjLfSi7Ai0tOQlUaG5aWkEH10VJ9aJJcnUZ7HGokWdQl1DOrtBAUuiRHRSijEORBttb7+9La2gqRsH+wqX2FAfC/BQrtjCAaxbe1idY975UWZlTgIMZjcFSaRcUsrLItuIEzl+tdyLZYB9PyEwbaUIhXie/p7IVBHoZLaNzfPd7NT75r9/GdTc8gB/c32JWAdN6JlCVt0lYAaa2o2KxC8UwBAYN+1XTXpRKO72Sa8DnFsGx/WfXZwBXc6tH+n0e/NhWHQCwAHKwlKUqMaXSuCPsjASU19IIR2zkOPGoEZ560ZF42lOOxwknTbDoGhwoa1DoHbNAYm49QYkMud8SfGgNBRtUjlPXUnk6Ui/nqlxYj1r1+DRbVr7GraJdNWcq1gZ5nsjlYEKL8XiEL3/lAbzlb67HHd9LcKAkUJsFJepqzfULHkwDGez1dU0lxqMCh681uOIFp+PVLz4PRT5H1SRY1FuIY/ZSDwpERZaQnysgxlpO1W2GRbeGD37s63jXB2/D/i3agNPil9fBgLKXp/UrRVRp/YrzdAYZbe2bhX0csx92iVG8wDMvOAb/+TeehONPzrFvsYXZlAUDnAfB8pZFQIwt96gkQ8k5GYo58sR6JjNmUroLqAeQFHrSCyh1BqOzuMBmxv72wA8eBP7oTdfhjm9RAWwqzlL9lw8GwLZH8cpNJbu0u1bhRugLv4Rp5tDRqxSyuRocL2SoIcvqcDIE94HlWcL53ytocODs69RfR4V4G5WCbHSE4LnV0Do7NgB80dm78Pu/9VgccwIwr2eo2AqgpiJ01XqiJgDWeWuFHioKUZ/aBBlvzMzbdSujJMG4SLHoNvCOD1yHf/rMfeoJTQDsxT6Ku9Zqfz4S2LcmUQ79vK0XsBU+WC9gFg0wZLR+piuH99ZdHn4HLWVTeFeIeXYHAGwQ3lw25O4QAKeeh3oW9z/tHOfP4y5T7+MOCxRRhON3tHjVL5+Lyy45BYv6IUwrui9wLNmPnGVcNoZ2fliBDm/VlL72DKZ+1HxWoZI2OK7wtVrzvH71Crc1yrnL/UOtLwSMOS5m0ew26O5csezVGwqKypqxi7TPqD92cIjg8573rl7OofBs2m8jQmBszwKVnpmWBSW8w/DsxX3YlPAE6NZHOE1jNPwdOdyYoldrJBT49NdKGJ7g5kAAbs+y5lbD2LFQ0J5FuJeak3iEJz7/c0PO8scOs+EHQwSGCAwRGCIwRGCIwBCB//0IDA9T//uxGl45RGCIwBCBIQJDBIYIDBH4qRG467OXCQBvTy0p31c1uHxtCZi8Z2FPgeEQgB/gallCVFcB8vuEyTaBOwNHZqFn/xFkMFFnST77z5OFUhgpmxZUQ0xUBmiytJ5dQiLm3Hr9id1OdGkz20rVy0Sl20cbbCbUsOS72/3p8wilA/A1K8eVSsfBnCA5k/pMNAYrSu9z5zDHIRnfk7lNfhbhb56zB/BIAPhL1z+It7/3Otz1gxrTNkUtuBsUwNKomDJF3ROZjA4yQMLWRn0aTcliKtvYLDVdmdgHuYHwBrxiaqylStH0Rq6i9KRrCH9AC6bsdeURB0s2p96rMMwyQilnCXIl1f9LNO4CIuqXR0Um7YppbxphLW1x9GaHX7zoCFzyvJNw+mmF8MCB7RgLKoJQIuvypc0kx4uxlAVwVixVwGSVVTVfKoDrrkVRxNQCY30U48GH1vDf3vR5fOErB7Bnzjg7vA0q1tBrd3n/Aiuh9ytfLXhnVumEzoQrNh7sHWjoyhygVwovVywd/DPO86AWc5moK1+tse/qy9Vevf7bBmqCCl49lg0iMDmfyAp8hHGa4egdM/zmr56F5z3zRFTVNmb1SPpG9eNNYpRzty6PTRHqPbBDD1PBlSxTQt+T3K7ksp6lBgXYH5GQVTbDwQ6TamEHBGajadcrsBzRJrrS7/pn6vcTsx91K02fW0zSEz4qYU+1agCRDJUXYRAKsZe5AIGuLHQCD9bsRZ7bPSzVYSwqoTKMECJGURyG3XsLfObqO/Gpq76Ju78/x7Qeo5p3iNRP11R/6qGrYo6F1KHcQwQsaHlNNSP3jb7TusDeCrjZvme2yn1434fB/n1wJDUAH4Cy4FqYi11TSbVNDJJFuXoEj4oKx+6s8eRHH4HnPf0snHr6TnRrHbYWc8W+mc+xveBns0gilTqOSmmDINaXNtUcJCStBTV0zQIpofd3rw2AF8bIwlYqvhxxPcXmaISm3cB7/uEr+PCn7sa9e8aoSoJPKm+5p63s1329qZ9sACj6Q0CvxDiNcPpxBX7nNx+Jp154NKr5FDSXnrXbiOkMUNq61NVxPyQcr1tMshFG4wxNNsINtz6It1x5M+7+ToMZiz+6eYDwhHkcD1rJshiJjhNU+xN2UeEZYDBXekxlY4e8q3D+CRP8x1c+Fk956nGYd3swpWN48EmgGtkU17X6hBKsLehnHEdSr7I/stZbKL5g4YOgnwpaDAjrHGLRDWONDOspC4ci3LMnwR//xfW4/e5tzGZmOMA1berynmJSnsbmWuB7EMOrtdgRnFoPVIfDnA++c9l55YUWq2Ium5cG2ny+yPFBBUHep7zfbz4oNL0gjEd6TADM4gWDwLQLJwBeTxo86Zwj8F9efxGOPr7Fgfl+gVpzVbC5IoAptxIWkvTuN9huZ1EiaM5zLctTAWB6apTdJt7z97fIAnrPAQL6QwBw0PfapmvFPATAdv5Rxc2djT1/p0GZm6snvJ6XWERCFbAtmR7IN6gYjgJzxQiuDa4kDdUgy/Gx/S6si3COLw8CO1IOOtv5dz4TJB33vAojRDh2s8UrX3QWLr34BDTRfsybCmVD4p9r7nGV2PgF+/HwHCMnDfVWt162tIum68rSmj4U2bTBBYI9gH1/154YngvpJsB79jmymiudgL369Qbganblppj1MfW9QAUr4dywUYlB9xZ+JtcL14gVAtjZwmlivYYN/i/bEoRCLUWWRWihr29Tl+bMEor+BOV7Vtx8nhTQVoGVgW4918mCXB3cQ1Eji15MLSyuz0LAusaTLr9qyFke/CQz/G2IwBCBIQJDBIYIDBEYIvCwIjA8TD2scA0vHiIwRGCIwBCBIQJDBIYI/OQI3PmZSzsm42ZzJsOs95oSdL2+hK7mUb++oBpxQOEAw9VL/LtBYUvOugqYsEdJ5QBsTQED2SGbus8+21VES5tpAcYAlMMToCehzaZX0iTrtUcoEhS79qddgxJ3AYge+hBp7G1l4ecWhgaALe1oKlNLPC6Vj71wmoIoKGjC/bmixKxEHZLadRa5qQ8Lqi5nCa654SG864M34+4f1thuEqaZDV3JUpcX2MnKmFCCyV6DwKa2beJSdq7SUqkfMP/d+vSuEvj9hHwAvcvrCjfiKkMpZ1aa3pBttt63TNerFyL/qxER3kvtagpfZsDtdwMkZoKZYxAoFmGTYEiwtdW4swdqAuTsHYoaJ+yK8JTH7cDFzzwJZ511OKZVhXkbY960SAN04DW5ksiVOExYT8YTzEO/wyzlPedS7VD4SX3UYZtj3HN/hj/675/CdbfNsa+MIWFQAHT+5wrKGUyRmlrqS8IYJoE5Nsz2s5eoQRP7eWVjQyvQ4GvrSlbNMlfUu9pIqjFXrdvbGKBxBZmNG39GWOuJdHtdsAAVJLB4axwiqrho+TnGJMlwzOYMv/Xac/CMpx2Dti6xtShQC+wQAlApaVCU48Rkuqvi1J9Wczn04q1rqaz6wFK3LWVw6ENaLmTPbICJIDH0MQ2g09eQAwD2YbQVZn1FlyosKTEDNwnqZgcNBqRzfW7GXr91JahgKmZCYuvlSCBt6uglfxHIdgt7wg+J1eTkHSm+nNOjjXXs3qpxw1d/iM9/6Xv45l0L3PejSj1iFzUVm7xWGygCf9fK8+cEFgYYfAG5pt7GNpQSmCtBsIL2PXE1prZDraAcSYaNrSxnlxa9pvaX8Th/1jYYJQWqeo50DKxlCY7MIlx4+i68+Pnn4YILj0KVTLHoKmwvZqhr2p27BTXnHOexVeBw72PRjhU6dKjYGzRmP8y+ktTuTdAyFNbEiZnkRsiRtdvYUYzx7e/V+PP33IDr7tiHA9sjJG2Gqpmpf6rsugUUV/eseS0yZfOCX1nSYqPo8KQLDsfv/NZ5OOloWj53oGMt7ydOCzRli5h9RaXOBvIsRkzY3xbI8gjJOMUP97S48m234t+uewD756mcAmx92XWrSEk9bxly7/dNK3Hrt66riUvFm4YEJ6xHuPT/OA6vuOJ8rO3cxqLJNEfKUOxU5KaerheV3A8IpyKqInk+SjVurhZmZR7cDAKIJ+Di3I1TqySgwnkji7C2NsIPaQH9pmsPAsDsG2/3YIDe9w1Vo4QqHo+1rVn2tg62uXLmsHF0+GnntjqqhjFazWW33XUAbIVbVk1kNrxhf7INwta4/gi+6DqyOynrU7lZxOg4xmmLJ551GP5lZrd2AAAgAElEQVTgPz0eRx/XYlZPUWt/5Vy15wPuISnt1nWfrYpI+OYp9y4p3BkHdn63fvfrowJZTIX0Jt79oZvx0c/c+1MtoPvz0QAwi6t4X7R2JqomlN9iWQRAe3ACYG28pfbdpOMc4XnnalOb3zanbT5bcYgBViscWtn9ewsAD9hBzyr+l6Cy1mT0IYl5jlhLgjEyHLfR4BWXn4nLLzsZbbIf22WNus3RVtybCTPD84HOGeudbudpcE9xq3sV0qyeqfxZSbEP548XwbmDgMaVFtKtFQaxgEQK4WA57s+BDrrdttkKEczSeVlYFxxYfC9k4Q/3fP4u36evKhbwDecO15kKk4J9Nc+0MAtV6KNnXN27ne8WE4O5BnvtWqx1ic1V9bKX2llNoHvPqlY0w+dYAnMW0swXnA8RnvTCq4ecpR19w9cQgSECQwSGCAwRGCIwROBnisDwMPUzhW34pSECQwSGCAwRGCIwRGCIwMERoAKYyTcC4LqmotUSft53l692aMusXh8ALyFt8O90Zax9QrCIDb+/hKAB6LjCyWwV7Ut9VtWP0kCDEswB0EkxREgT+vi6/aAnBy2BSXBBZbElwtVPzq1qg7KRyUAqAB3m6n1CQlrqKX2eAZ4kqEVMmWI2gfzy3nb991b+W3aCpmQx2GRKGyUkg4W2zHmzVMApj2PMpzGuuWEP3vehW/Dte1spgCtPvAuWrgAwLytpU4OOEqC0aKMKEcGLrjtG1BLe18pb+/U6iDNQuLLPNaHdSqHksFPK3qU1crCo9GlDwMLEqJKjlmQ360wm6gm/LOktpYw1Kw38wWw2Ba3YQzrY2ep1CW+mQhFlWI9THLcxx5MfuxOXX34uTjl9F7bnFaYLRsLsgfllsTV45Io5/rmoaPvLwaAcr0BWpOoB3C0WWBsleHDPGv7kjZ/FNV+dCgB7vz8HH3zv1TwOdqeKBXsTGiBiX04zL+3db1wjiqn2I9TIZJ3qSmuLhVtKG6zV3FGfSo9VL6F/kHp4BYVlJ75UgXpxRR/MxIiSDh1VrSgwTlIB4P/zVefgec84yQDwLLUOp1ENKqConmQyvWlrjMfjJbBw0mhg0NRUWn9LlbgDI0iN5Yn7PC+U8JfSPc+X9s+2HqkUbuHg14EvgVhVruCyjzHtQXlt+rvUzStbYH+NKdBNuaZ9yy3stVeZQtz7D3NNcv/in7QAraoSeTJGvehkWdw0W8gmtFDv0CYbeHBPjttuewhfuf1efO2b9+C+B/ZjNotQsXCgihC1ZpHLWMlWu+F6NECgUZEtubsSGBQ3gB6ZfXRYA6tCGQMRvhcuIT/3SAIKi74tfRXomH7dC3PSiMq6DlXK8UiwEY9wVNLiyedt4hUveSROP3sDVbLAlL3M4wTlogzFL1YoI0WygLIBNfV8V49eBx6rMXe715UNtEEuzpG2TrFrHCOLJvjYJ7+Bt37oVnx/X4aqyhAvuNK5js12drU3hVMjrIf+3lUkHY7fCbzk+WfiipefiriZoq1jzAnkowLZmAC4RFdTsUgFPu+BnrY1UOVS7I53pKiSMT7yjz/E337kDtzzUIeKqu7OgJDUzaEVgFp4yy6Xa54qYf6ZywoaSaUilhEy7MqAR54W47f/40V45KMm2D+rsKgbLGgtS9twKt1b6wUs+/sA/BLuBeo3aiUByzke1PRSX7qdLokmgde8wY48wcbmBN+9r8F/ffP1ZgG9MDjqAFgFHKFIwIo5QjFJ2CZMCawd1M7SoBrW+WqUMqxx268YE71DgIUGkQ3oHgyAg900z+zgXtGH+Mt9Qz9UwwLunupbX/NX0xabWYeLztopC+jjT06waOao2gRlSZV+6PvKewpwkWeXuwiwBQNfR0t9KoOFACO6PhgA3lqM8K6/+zI+9YXd2B0UwO5eoXNP+3MPxgoAE/jS5YI9x1lCxL1/AcR2PTxfrPJGngpIGwOHPnfDcl0WmOmZg2tPZ/Bq33b7c1faGogNjgHh3PUzJFBaeyoIv8hapCY2J5BRk+DEnTFe/aKz8cLLTkaNfTgwX6BucrQl74F7iZ3LjJ9/ptTvy0IMa7uRFnkopGERnFnX2960KuzjHFbxAnuph+ceXhZ/n9fM4hydH2FfW16zxsksov05adlyITz7sW+6nxG286m3weq+A1znHmTPLnZtbsHM5zy2L/DPtKImqus5O0z5KzcInmu8Zlo5hyJEfp/lvhfbM5+5n9hn6T0C7FZMGlO1s1/3Qw/t1np5zmtuGXKW/tw4/DlEYIjAEIEhAkMEhggMEfgZIjA8TP0MQRt+ZYjAEIEhAkMEhggMERgicGgECIAJA9gDmAlQJrYsSWzJf1f8WfKSSS9TTbj6ggm8pcqlZ2XrCWJTVhi64Jfb9nry2Cx1/Wtlfcv3VGKPCfSQoGeizvoU8stsbJkAdqiiXGyAvwTBTO659bS/JrS/0zsE3dkyCbqygjalqoHAoPA8CAy6ci70NGa8QkJ3qVYh7ApKFIfN6j9K4Ew9WRpjTIXYPJMF9Lv/1834zr0dZl2GJu6kDpMCOGTz24jqU+Z4qTClNalpD5uI/fdStHUllY3EuSmTuauYW99Rgzh9SK9rUcIz2K4G60lPTZuSK8yDmIljUwmZApK9la2fcidQYio6QWYmWoPaSyoagWAm2S35zESu1KpdhEyWia0UYBzbAiOsRw1OPqLBCy49CZdeci7Iouoqxb7ZvuX1m0pnNZvNSpIJZ/YuZcK+lOUlpXYEt1nXBgC8gT954+dw7W0z7F/YNdv8dfVTT10b+us6NBEECWpvwiEmqK2fNcefvUGpnmSPR4uzgfSAYMK8Xc2FoO4mr5GFs60Tfu/FD0pGB2BusNDtXZmQX6kmPQpafrwWApA2wSiNcNTGAr/20rNw+cVno61mWJQ0iGaP11Iose6s9ys/My+oBua8WymiLMmdLBW6dluh32pQLTr0sDVtvX7999xNwAGwK8D8ms2K2uxj+3NTVupFHnoTE6iFOURw1rNOtp6TZtluKtkVVOTa9y3Jr4fQVyrCNFURAtdGU/OebX6nOT+nVSI/z9fR1jn2zWPc/p2HcNMtd+HOb/4I3/vBFrb2k9CMUVUR5hVBZIJK6r6p4Ba3rDgm3DBFKz/flWdhlejzZe0eChkO3ZttfvM9g5JZa8UV9UtxZVB/c38mtCVMm6NLrR/tuI1x4qTDk84b4YqX/n/svWnUpVV1LTyf/pzzvm9V0SggotIUnYpgE2wRUGOH2GFsIgkRu9h8Mab77hjfrzuS3CRqjE1uEhM1xgTNTXPvSLx6r4og2NEoig0CgqVQdEUVVL3NOU//jTnXXuecQjNG0L/P0aLe5pynWXvvtZ9ac805n4iTHn0kDlQNtspNMbrl/xlkajVX3d86rOiWUsQx1/lC4UBAfhh7B2gEVseMG5m3GbYVOfbv6/BXf38V/u2r92JfmaNrIiT0dI0aa7yQWXmQXV1SSljMZwMhVzPgtGNHeMvFj8cTn7SKcrqFpolQEQBuVxHlbCrYkqyyYq2UXaOrKyTdGCk9kkct8tVVXP/NBu/7myvxvVunKGdM85SkltRC2Cs4rsF6QHOCc4j3nwvcp1QxMdmiz1BEwFE7Zrj4lx+D8553LDaqDVByvuFYO4Oe90mp+uCtqj2VKVo+qwbuesOMrX/zV+a+Kjn0lh7mGfomwiTuMZnk+OEdNf7wg1fjhlunqErucWxYMCB4GWAzRQ0D+32Ny989KGYwp1heWTRrKW/Nd1izHtBeqb3Q5qM1YwSRg7C3aw2LURneM2/oCg1Mc39gXg8lgpk5O6TkrnL/jBusZS2ecuKheOevn4GHH5tifbqOko0WlHUmSuxru4vE4DS58tCclaWo68Z0KtJYAg1qBiMzPotRdmv46D9ei09ddg/2b1J+m3lkwWJf9gD2ZiA2kNALO4pG6LtMUugEf03twdYh1y5zsa5Hz0fG5Pbno9BvZeOi4CyecWytGRDrc8DXn8Yk7Mt8YtAcYN4Nyimhiyg8xNArukOaR0ibCA/fBrz2pSfjF885Akm2harrULNDoDXfadpVuC0H8yHPyWY5NquYzLHtz5DEtjWx6cqX9jADXflsEABWNsGEseBx+Mf9fxfPVaakouOFfcXzh+8DfF4wBQLOjAWD2iZwJOl/Xq/8dkODnebmksUA749NjWxkqUuTnNbcEWjrx2SCNtuPBWPbGtO0RoKHtC+Hmk0IklI/ePxMgYYgOBvA7PeUf+Z4POOCLw01ywduasP3QwSGCAwRGCIwRGCIwBCBBxGB4WHqQQRreOsQgSECQwSGCAwRGCIwROA/isCNn3uhqFtlRTCAYJAVyFi0YyGLrznzVVJ5D5SZXGYgWmFOtbrAhGEN0wuD9nNnkRmAS/KFe7VJRnLp5eCOA30umcnjLTORHaQWUTBcnzGWDLTQ7wPzWEVDFRHJNGYB3FiFLPT5e4uiUBGSrERhAwKSA/8uHGeZ0aJi8Nyb2Irpc2bLkm8r5WpZaDXZa2BlNJEs4+VfugsfveRa3HpXj2mXSclZko6MfZCANsZWYFmRfSpg2lhLAgO7EqOMVfkWSZFKalTXqOGxe2RR1gv0BhRQUtpBgwX70EEEFqCdZUv2m2LEwnnDYxmLi1yapmvQEHAh85jF8C7RH84rY1cxdmRPhb8DsE6WXS6VzQQtMXeCVlGEoo+wLa3w5DPW8PpfPRM7H7UN1WwTe6e1WHViD7bmJ+iFc6IqHE+TeGzQ1jO0dYJizLGcYSXPBQDvvifHH7/vclz9vVIAsIr6AjgObj5wEWxrKrBJSdYvrzXA8ial2TcmJSyg1gBl4eNLoIldo3G554CKDkjgMTDxAhtPktmSN7Xiu4OHLH6zocFeBJgXjRDOLjZGt3lB90mMLOlx2KTCK8/fiZe94DHo203UnM8p10CFrm7QJYWBvoH1aex3wyp8rTpA5IV8ypcbYGCSnTznHLCqm3lThnsmOkvUgU+Nm+JK0MrmOQEksnjdE1JyuSz0CzDwZgxjaXEZSK5aQIIDvsZmzEcjTKdTxZrvqUtjjWstKDc0C5WAmlLZxtxlM4PLyRc5ZXqN98m1GmUFpk2KzTLGXffM8L0b78L3b7obt91+AHvvq3H/eoeNMsJWBaS1AYYVwYagpCCMQGPNOJvKABc5vVltpiykd+XZOgfhNGOMzRrysueag4DXAIDULaXHY+TJDFEyRc2miijGahThYaMa559zHF52/uNwyEPZEtGh1LVGkiylb69A6tD0I4CHHHUB7gY2M6d7w43nN1eH4GezIsa4SBF3MVaKHfjm9XvwZ39zBb61q8d6nRjrmY1FahZhA4ez4kPTxVIThs1zm4yHjzu88KyjBQDvOLTG5pSy98Zg7tttaLCFJKkxLiZo2wh1V6MnK7OtkUZjjSGiEpO1Vdy7J8df/v3V+L9X/hjlLEdZpibvHncg2E2Qh7LJ7rPe9Q2dR5XrCP5y8iVsXKEkdN9jbVTi2U85DG+56Exs39GLtdrSi1TzkncaCQAm3CkveQH+nbzQyXDnGvAmCYFaBOtqy3Mcg6qZaQ2YBzBZxQl+cPsM/+2D14gBXNeUbe/RiFX+UwDgsEd4c4U3AYVdYd4E5fK71m9kqhCKBSHVAFIvq24sN1aoSSEAsp43fBtfburw/d8Bu0QMdvrYs2mllQT00045HL/xxtNxzLEpNqstbG1xh2FODLmN+b3hGtIimtszaG0TdBSLuUdN8JY6CJS25/hnh+Ejn7xGEtD0AO7Izl+Kl/aq0MDkDW08Pht6LA4FN6jQ0EPPbIKUrdkZqN2JTsPGFBXIGprodDmGgevnatIKa3nBArY9aK5w4O8PzGtjZ4fnmaACYQC0jbdAb6oWRI3ENA4ft7jgBTvxwucei6xoMGsqe5YjQz7OEPEaIjbjma+7eelaI5972+rZiB7xypH+jGRAK19SRAkezNoXApufc9bub/E8tWgqWXhES/I5AMFz+XM1MZjntZQbwl4kgJYhVAoNCiJsjqgpzb907d6MkGfG6OceEh5Pub/Q63xuGdG1qJoKaWbrz07govOhaSH4uPOcVWV7clGMlvKzPcPyPGqmkApEgzS3ppInnvf5oWbpiWD4e4jAEIEhAkMEhggMERgi8DNEYHiY+hmCNnxkiMAQgSECQwSGCAwRGCLwwAgYAByhrMgkzfVrsoAlmxp8OR1sIMvlpwHADhjOC4OBxegsGAN23afUimvmJ2rAjxErvfhoxUaXXBZfVsXT4MknJivBoSDLtwTssohNZgtfVW3yr34sym6yuGlFQ2PHESBi4U4gtKRizRNSErEEGJaYjPws48L3+bV5oVgA2RIA7O/h/bPwyt+zMErgTFKKwbczp6xgt4LLv3QnPnrJ17HrbsgDmAxgwSS8RzLHXC5S1UwDxggA970BEykZi9jCJK9w8s6jcOKpRyKmDHAPk59WodtH3uLpoJ4YfoGpumDjsIAd2JSUtRXDxYCqsmxRbnXY2uqxsdliz70bmNYsfqeou0jMKrLvzLHUwFIrdPO6zT/YQAHz2Mw6guEpOjFXK/RxgyyKBHYc85Aer37JY3Hec05AnuzHXevBb1jMNRsf/uF4CBgW0EMmLUEbSvHmSPMUs60NrBUFsrTFbXdmePcHr8BV35tho2Kx3oHOBUvOC/NkZqmRQIxeUSuRxrnuKIkq5OkMRx25ipWJsYDIaCaZtA3z3xhB5m9LBhfjLLlXgp0sSJPt5B6bThXmscluJsOdzEHJGneSkPVGB/1DKKwZk1sNfrtcT4Sr2h41GdARvVM7PPvpx+IFz34s4rhGRUAjqpDQq7iL0QjYN6lOejTza1cBWJYjtiL5wsuaXxsLq5EE9GhkQLLmSQArCFrI/zFNkdO3V6BspverucDXTCjcO1DrzC7GydQDrLhOIiPnpdYFAeiG3qnOAgwALu+FktSIMCrsXHMVgqAQIN9VgoRtGcB8yoRPDOxsGoxG9BYmuFhjFBoOkmiEmuzOJEZLxYSyx559U9y6635881u7cdvuEnftmWLvnby3WGxgxJlY4gJq1NBh61rjKvnwxZr0Bg3lybkmggGkbgntQLiaDQKAsszQbAlUilVPX9QWXUqtXIJDMbZHCY49rMcvnXcSnv3sI7GyYyTgl6zJrWlpwAZzHhUVmOcDw05xF1hraIzlzoWEvsn1G+M9L8iq7pEpV+/Av332Znz4f1yHezcmKCuyYgk4NfJ1jSKuBwfv6adssvsOGBrL3OR0dx7Z4eJXPBbnP+8RiNIGsyBRT1nkuB2h6TeQ5vRsZyfGSP7CUUK2X4MkSpHpGluMxyNE/Qif/PRN+Ng/X4f79sWYznLCiGjo7635SKDa96oWNVmNPf1fY3QxPasjMYAJ4EZpinEe49SjO/z2G56O0x67HdN6HbO2UT4jcEsqOJsWxDLnZwMzkZ8v62reKOLNFgbqQetJ67IpBcRR2p8ewJybP7yzwR+8/2sGADOHdcy4xmhd3outOYKXYKCZ7XG2h2nMgpSzg/uyY5gzfZnSOM7eaLSQL5ePLW0HFhN47qc6n9FzJvmC2W/7Jc9r3rqRYkv2coI4TzCKapy581D8xhvPwJGPiLE5XUcvhQJer5V/mBvlByymqu2r5jNvgvuZ2M5dkOFusZJnKLJYHsB/+Xdfxv+5Yq8koAmbOgNYOTpIQPNrY06bKgYBUrFB+wRJXyhn5mmDyWQLDz0yxUoRoak6JFGOJgns37ZFMSoE2kpymcodkhDmd2xysj2Ha4fPP5rr8vO2Zx/9jO8NTU2mgMJnJWt68bF0z+CMntsosFHuV2NJ0c/w5DMOx9Of/Ajko0RS6W1bAW2FNB9pvpsSg40pcySf/SzHE4QNjT0JUDdkCBsYbHEK+2Xw0hXYLdn3kAOULznPTBqaL39O4vGVLwLY7c9XPmckZc8GnfC+MjTdzRVkOns29ecrbYNhr1FToLPVg1WIJJ9hexttBiTzTAsQ7nNs0mgt13kTE/Ou7S/2DCkmL8HdoDbCc+S5AcBmfWH7OYFlPcfGZP/WeuTh2n/ieZcONcvhn1xDBIYIDBEYIjBEYIjAEIGfIwLDw9TPEbzho0MEhggMERgiMERgiMAQAY/ALZe9WGUzggAq/km+zwqgLvvnRXnxG4PXrX/eGZheDHaQSvKAKp6xeGvFw4V3HM9hHmwERZ0tw+Legu0XWCdBvlgAcQAarCC4YLM6g0OAHUEnFW1ZpDP2korE8mkzsMj8gr0ASzDRAWiTcOQ1EwBmcZBMR1ZfxZYRC+lgSWsHySTNGuLmhUmehwCs5Gbpd5caYEawkD7AYit1Y1z+pbvxt5/4On68J8ZmE6Oht28ASgUAy07XgNQoJoDHAjrZSJnAihQNxtkWjjoMeNUrnomXnn8a2vp+A7AlResMQ/fPM2aufJhVpOYlsZBLqU0yOBtkeW7SoUGKkrXcLCFoVGJzc4rNrRoH1hvs+vF9uGXXftx8y324/c4tbGz2aBMKIrdiTMUwVrl4sT1lEgkA8H/GIKbsrhhGrCyLwMsx7EHfz8MnHZ71lIfholedjkO334f1dmyepLonA6VYgFUhPUhS1g19mCMkBMDaTEAFJXQJSlEZ+s49I/zx+y/Hl6/fxEblrK+AqFq5Wv+1ojC/MOlhJD2iLkUaZUj6GpNihpNPXMMvv/pcHPGQHH29hbam37OpcLu0qwPtzoJlsd3Zsizwk6ktADdIfrOILaA0zzHd2tJxipzyuSYJ7tfHoruK0IFpxWK25EjZ0EBgNyEjG6hnMxy20uOYh21DmvaoejL7S8RNgbjLERXGoOJ1sTDOszOmAqQCy2oUWE+UC+WL89gBYK7j2WwmsJXzBonN9Z4ekvRkLiktT9/r3Fi+wd+ba5mrVJKmXNsCdIxJ7POSPrQc76okw4wgujVtCFARamWAANddmlJuOQixy2+bjGJjoc3BNTIvyVojkCsP3kjAOln2vD6B4Bp4ejka269uOxRJhlFCULdGn0WIybQnqTAdoesL3HPPFPfd3+HHu/fhyqt+jD1717F33xbWN3tMZz2qmvnDwDSCcSarzDzi/pTWILMMCMtH2O25g5qBM64d6PAcPGdZ0g+csrgtJdDpB90iyThvYuT9CDvyGU7fmeINFz0Rp51+BMpqXd7vBNdqAitiqDK1mMRzWVWYTCZoKzLnXH7c8iaDr7wqwMzGjvm8yBKsZMDtd6b40Ceuw6VX3YsDG8wrrVi5teSfR5JZXkia25znyZ1l6jmec+YZpxd4x0W/gMeclGGzbBGvFpiS/VvSZ5g5dQMt2PDAPL/NGPsxZVgrpIFZn0Yp8rTAykqCK6/fjw989Ku4+ab92NwaoSd4580YHdcj5emZl8iT5tdk4PKSKStP71ruLR1q7hNJgYdPprjwhcfhlRc8BmlR48DWltzCk5z52digaj4KvqH8PkszzUHvAXCVDPeLN4Y176FV80gSZdiexUizCLfsrvBHf75gABNcriX+8FMA4AACL4B1B2RtD/U93dQIrNFFSgoh1SyaEYKlQGD8G/C2OJ+AtCUzBwNQ7Sd+bpu/PCf3HYLaBkL3ca5GlHHc4bSHr+JtFz8Ojzx+jFk7RRxRlt6Yn1zrZotgc4dzxfMJ93xpNAjA69HzemJgzOcLtJKA/vAnrsb/vnyPJKBbegovM6ZlWWAS9vPGLl6pFCJq46y35GGnWFup8YxnPBzPe+5JWJvUmB6YokgnaNR4YYErCu6fgYVKFrKAauYrk1y2ZyMDe6VIIvtlixdznI4ScpWDwtr7ljyyvREj7VNkcYH1ah11k6CZzXDoKvcoNlTlaChf3dIju5Q6RZKZiobmV1BaMMUJY8F6HopkyxDY+aHpg3l78axnbGfJ9ScLWXgx3WXdYc1eywCwnkWCIgvz/FwqW/mce7vlRH0uNCTxODqW5PoXEtD+XKXnugDYq9WMPvNi5dq8Yb4leM49oZzN9FzDvUSe33qmMnUNNpUx/sbmZZNPKSDb7sFiQ3UYe0DgD0JDIZtm6PldFIqXmP1JjCe/+ItDzXL4p9YQgSECQwSGCAwRGCIwRODniMDwMPVzBG/46BCBIQJDBIYIDBEYIjBEwCNw6+UvUW1rfWPL/AKDlJ0AWwcJXQbazF+DJHJgoi4VeFUXC4xcBzesoAoBNMby5eeMTSYpTAEpBgy5d5xfm0AHyb8agOxShHVVqfCY5dlcFtf9CQUAs2AYGEE8FovpKroGVrCwhiB1KjArFDHt+g0wtcK4SbA6yBTHLCJacdY/L7A4TeWrx5+xqOlSuR5DLxo2dRWKvsY6zgnitmN84Yo78befuBa33Ztis43mDGCeh+VrgW19Zl8lM/RJjV4AcC5AIkeNcbqJRx0NvO7Cc/GSZz8KTbnHwDdKM+o/rmVsgDgBL47H1nQmMMrj5CzovBjNJZwFZDdAka8ABHFYmKfKYpJjq8ywsbWCW35Y4guX3YCvfPX7uHP/DNOOoE+KqCNj1thPhEYlZys5ZEpER6iSqZjBKT2FuwIJJSrlE1xje9Hi1Eek+PXXPQlnPG6EfTOyeWqTACXTMSPoSCaT+TCaZCpBgk5+t6NiuwC/BB2KODYA+N4Rfv/dn8PVN1RYLxf6ziZ1bS9j/tpcls9k3yLKDQhKO0LaJXasTXHW04/E7/3OKzDO9yNutwQkzrYIAth81jwJBXOfJ5StVVME2ZQVQVcDcl0K1sBgA1b4Xs5xFqQ3DqxjZbyihgT3buXvNEcJArNwrsYHMoYTTKMSSHM0dYRuuiGxblbEy9AAkffbEXUjNNF9S/dNj22bx1p7VANgcT/NMCoKnVeM3sTk0x2QVJNAkBIluCDmcwBSnAXGeyDY4YA9j06ATOABgeJZaWBIWEPsB5A0LtlktYFoWRaYcZ01afAcPm55XgSQzYBdXjP9O/niOlhdXbXxkKxxJ9nfqC/EVG9m9I/lMjDQijGkb/hgnvwAACAASURBVGYbJcZO7EqsZPwMpVMJUNO7lHmL8rIc4wpZwblX487mUBxY77F79zpu/eF+7Np1P+6+e4r1/R22psDG+gyzshbj1JmGyzLWc3lYeWpSPt3Y/j6X5KUtpCb8c9gBOQKy2DT2Y3eomm7SeIo8puxygb7LsVpU2F7cj5c//1RccMFJWNvGfEWGKnBgYxOj8YpZAaSZGIy12HippMKVCQW0E9xpUVXWyCDVBTa3CLhvFcdJUuPqbx7Aez9yDW69ewXlVNrxYtDOYrKAV9TQ4uPDe1MGcoao/0s/KCf82gXH4q2vPR2HTPZj2maYxpXkq0fRKvpyijipECWUomee2aa1hZh5qsQoT9BUNfJ4LBB127YOu+5fEwB85RdvxoEDBZo+RRk8PKmq0DNXChAu0UW5Gipi5oG4QtRnSIWSt6gz7gcTPCTZxNNOAt72pifjqIdvx1ZVoqL8Mxt+CKxLBUCbqM2vAAq7b7zvm5qr3Nu6TkCTNSpQ4cCUB7YX9K4Gbrm9lAfwjbtKVBWlbVupDoil7M1bgUmsS9WatsYu32cJbrMJadu2Vf3RyqDfLeXYM9v/Eja9BBlw7dlLzV8GPi6Bu8TLqY6xxA63IV1mdTvAT6sANl4YaN3FBaq+wzgCjh6XeMV5D8PxJ26TLDRPKlUBqisolmwyKMBmFM7DObNZ3VmUP+fK7AQAk287pvJGAmyUhSSgP3PFXhzYysBeFWO62mQz7/D5DqAv1MwTZYjjElFXifk9ihIcuq3Eha99PF7x8pMxyg+g2aQaxBjVzMBdntka6Ph3aChLzbO+JUE0SkMDCnOig5rcttjMYixiscbJWp9M5moQnickLR7k8a0Rhs06Hba6LVRsrmjYBDQFeq4TNjisWJNGV0vSmbD7onkj5FJ619a05DAJZ+XVuBWr35tolIsDQKtxjY31qn0yNNdZPG2f1roO3ry+/+kZMOQRXrsrNAjI5/wUSG55O8ryuZUGm3METs/tAEwmWrOeYDZ/riRiDYBqvIu5Nsx2Q/hwWANiEGf0bPdGp2AFwpxL4DgoTpS6juAHTkWJ0SjsT/SkNwBfc2dJaprPG2wmYcye9vIvDzXL+dPF8MUQgSECQwSGCAwRGCIwRODBR2B4mHrwMRs+MURgiMAQgSECQwSGCAwR+IkI3PLFl/dk8DlTz8Apk41k8dqkm41x48QgL7rOAaClQu/cTy0U/5z9wRM7c2RZQtmKfcvewQezmLxAq9Le0hPgsr+os0z8bwKtBlgs2CLOLpy/J0gzO8g7l1V0j2KyS5eKmH4dDnAbmB08SNGbrG0osBfFWIVfZyuK7SN2GouVvBFjqY7pu9mM8IUr78SHP3Etdt0dCzil366kksUAtEK2SG3ySjQQgYAeFY/bLkOStRgnLY47IsKvvnInfvFZJ6IqN1BXLEGTBR28eHsD70zG28B1HtlZql7MnfsXL4MJkqXmZdFbNkFMgITAVx4JyCtG29FjFfv39/joJV/Bpz57K/bsy1FGCZqIzQUNsm4s0JESrV1SChDKKfEptg9htxhZTxiD4HSHNF/H9qzFWY8/BG953TMxXpuhYwwCoCJZVS8IJ/SAZEGfst6JpGjVCKCicoJtkxGSaBN33bOCd73/S/jKt+/HuhjAdv/2sgnmwIYkMo08rf+kZFzT5zglOJ3gGY/L8bv/z3Nw2GE9NsopmsrugTKQJp9ua+cgoMQbD7LMvIJ7CBR1JpSx1Y1V6T/jWLVtLaDUmEws1lvxmucJlFiQMat1Rhnu0LzBIr3OQf9pSpun6bzATpCJceaL7F0xdXOTged81j3r/YF5R7BiSa7ZWX48L2PNQjjZsvysMUKNIbasDiBmZ/idU1w531jgd2acJNjTVMxi5Rg2SwSw2xQCrPDPdWWS7sayL/ICeUrAuBaQKVYwWY0pJVgZqwZ5kc+J1PWUgAdBDAL9BAw4Xnb8umoEIvM8NUEqgkt5Jt9I86ykhLN5c3Kucb2KeR6vIpLPL1nLRHvI2swFZnSUPY4TyaTfv38dd+/Zj9vvWMePb9uP3XdNsfuOKe64awsbW8yBOWbTFg2BR4K+TJOtMRzJG5V4uMAf8/Gmty7jqtHUhDMvVDVesFmGADevMepw+PYUr3nxI/Hal56GqNqHWVRgmnAtcI1yssSohVSR9Z+hpb8ovcUFhuUoqy1EcSnPXXSUzuZKuR+jlJLjh+Ib392Lv/qHr+O6G0psUaI5auQdLpK75PyN67jAeRfNF4u1aOAR59Alf/BcnHxCTJFbNOUYVc1jEjjcQoIKaU8/3kRjbbdv7E/NbTYSaFwNMGKjTjOa4Ovfvx8f/NDXcP3NJaoIqNr9yJMOaTdG23KdR2ijqeazJIcDoCodcrH0mVd6+ctGXYMdE+A5Tz4Sb3z9mdi+baZ8TYC37iNULVn3tRikORtcGOnIQCr3ZXclCbt/Y+H6WjW1igIrSY9inOGm22Z4119eh+/cvIGqZEMIwemQ/3h0eb27QoZFeTmuDMpaOsPpJ03w//2X5+KUU3psrrNxyeJGRio684fVHsa7ZT5mo5MAPSo5WN5kLtJ6COPJPKJnCK3bwP4UOOceqR2qJkHMNRFUQQjESj63tnXM9cx8QICaTScCOEPOU16J09D4Y3NE54upXNCgF0OUzSWp5cOaMu4Jps0Ef/cv1+HTl+3B3gO8n9DAEkBzzmEfA9/Xtd0xx8ZASg/2rkeadThqR4eLLzgVL3ve0egoSU51kIgNO3ad/hxgkv+tcrakvxUXAwf5/OJSxwsWrjW08PPMNZRD1soIEtfy7Q2yylobkmFukdNeIDRouPIEQXNTEFhYPugZJiZAao1qHD/zXrcYevOAVmYPTCt65LIByb6njQZfaUoP5R6zyqT8pWihZxu209hakb84H3a4/xK0V0NOpwYHXgPHed4cFMBfvwd/DnEfeGvKsfxhz6PWTjYHn8NzitaTJKlNEYTMX84tPq8ob/KeuW7Tha/1MjtZtidsSFLDIPe6oPjCvTQ0Gyjnc19kg1eQqNa48j2B8ax5FEc444WfHWqWw7+5hggMERgiMERgiMAQgSECP0cEhoepnyN4w0eHCAwRGCIwRGCIwBCBIQIegZsve2nPYquDUCaRbCxNghxe3FKhTOwPYxGxwOYvK65bsXfOFgkFdwcXVccMxWJ+7SCwzrX0/XKhepk9xPc4KKYyYDi+g0b+Xh0sMJWX5Sf5Yxb2+PJCpwEMCylWfs8ioAqZAm0XXpd+fB7D3yc2KovXqcXDj5tlBapqFtjEgakiCWeLE2WQWT8cEVypClz2pTvxkU9SAjrFtIuD1LXER1XAJZAjsWLKT4vZRGymkSwpohGipMI46QQAX/SqE3HOM4+Xv2lZciyNmRU0VgVMqWgeJB9ZDGbR1uLJwqiNKn3t/J75fpdMJKicRmTqksFrErNxbEDreLwNSbqKb39vHR/+2FW4+ht7cX+Zok0IV5FBlSHqMivmUvo56ZHStzPm9yYDK7iBkqsEpOJ1rCU9Tt+Z4y2vOxePOi7GjMAn40AAm6RWXS1jSkiGQAMLv/ydee0KgIsTjLMEabyF23bneNcHvoRrbtjERk1GaZA7DWDs3Oc2sL8Fosn7mixAMkBbAcBreYyzzxjht956Lg45tMW0rtESAI5TFb8VMzG5TCLTvXA1d+SzGguMXJ6/Ki5zjfBYkg4nEErWrIHBkrmUnLKBrAbYFsY+N96jgVNBFloF/iDTy8K4A8ou+U2ZY5tNgckUwF2uTc5tzgfNhSAV7rnAjzNfh4wzmxE42Qj2iEWYCUhyoMNZxWoQCUBGfpAqQFgnS96hvH4CUGI3L7H07Z5s3HhcSZYzVsxXnTEFFRvKUreNfDAJ/oo9y/uVzybZ48bQNn9IQydd4p6h5hzneRrmKAJGfYdZOUVZzsgbxnhciJVsYHQvieEkHmltd5TZBoEc858VcEMgu+DvM/RNuK8kks/sVtXj3v0Nbr5lH779vbtwyy37sefeCvfu20DZkpE3QlUbuMJ4sEnCwN1GAHDf0jOWjOEgqc6mD0uGYrOyWYQAMMGwcdbi6WcUeOcbzsVRh0XYbDqsi/FaI+bcbenJTXDbclYXMxdQgpXS0hbLJOWxxugbShkTjN7EypiM/234X5/+Pv7x37+L3ftSbPE+eaUi5rtXq8nA69IO8pH9yX2Zc+6px6/gITsqZH2p+6zbAi1B3pT31SJuzN+TFE1Kvjtz3zxSDRj34oEkWuMW9251uOnWBns3RwL42m4LvFLmKLKASQJuo1IS0zqMwEADhOx43A9raxroW6wWwGMfNcGb3vA0nHHadkT9OpoqRtV2QXa9EYs3IWBPafbeGji4x9oeaF6k3IeNWe3S5lwv3IdSTOIO40mOm28r8Uf//ev47g82UVf8fM/eAGs6Cc0+ZnewWNvLeynjs4otPP6UFfz2O87Czp0tpptspjDLA86jrqFHNiXlDSzTNuRAsn0hFitzkZpsxLIk4NkIvPSc5znD9tpEjRm0L5AMsNivdp1sPKH/tIN6zD/Gpl1YKzCXaA8nqB683+cNYmxs4rUSfKyoagF5PmdxhCKNsVmN8PF//SY+dendAoApAW1zj6xPa+Qy1WpjsM6tMNgIEABgWWrnLY7c3uJNr3ocXv78YzDrtrBeTrVn15XtocxVUjWJYuVRlyq2ZyGLm+V3Pl9ZjnXAknHk3qt75ziQFcx5Qkl6NW5ZLuQ1muwy51XwZ+dzixp/+J4AXnaUoOdcM1sB7mUl9x8HUMNzEY/rTTjMe5LDZwNMYHXb8wLHypiv/Lk3OglA9j0k5FeJewd2Mj3ImZsJBkueOTRqOFDOMfemoeVmPilJhAcSxUz2DvYMZ2uHPs6UrjflCDWAhWsTCMt4syEgOL3rGTb8zwFwgfDBIsTBYK0VnTtI3IdnJB8nP6YUKILFgPbuJY9jxuYXXnLZULP8yZQ+/GSIwBCBIQJDBIYIDBEYIvCfjsDwMPWfDtXwxiECQwSGCAwRGCIwRGCIwH8cge9//kXCCYx1YxKvLDi7x+qy1DEZKS4D6j6BXrBzObxFEc1YPf7ywq4X7xwsddlFAWzh/Q5c+bEWxzHfWn7vYC6P5+CS2IUsphI8DMxD/5nkZJf86Px8Dlyb/OjC/5jvZWF12UOUxXG/Fv5c7C2C1wH85bn5e3mhBhaXsT9jFdP5YtwIAPO8Y7Kg2jEuveIO/M0l1+L2vSk2G5MwJItQPEcBrQT1jG3Y6t56xAR+WAaOC4Gwk7TDox7S47UXHIuzzzoeSdwJMCKBSsVM+gm2DciOVuGVzEdeXPDuE2ApH11jNrPgGqrIAcw0OeyWnsPxRMXRlozilIVsyg9XKvzTPzPNjsY//+t38bFLrsPte2PMIsrpkpVN30eTg1bpnT6tAqo69JL7JADM202t4B1tYhIBJx0T41d+6Uw85anbsEVmquIJtCVZsQTkTTJTkqqSsmzEyiTz0j1XD1lbwSivsOvHKf7kfVfi2hu3sFGzYO6sX2dKmSyoM8OXAWDKcFMWkwDwahbh3CeM8fY3PAM7dtQoCcLUJovZkH0V5oXJnBOUDIwo9SfY2iAAYrKf9r0DwARR3duSgJAAz9gYsfx+PBrNC+P6HNdvYCgJYKU3rgB8K4izAk6gpqrp98q4LMmYBxCEP2fRn9cymaxYQ0hr7C6B6+7LGJo8fP3MfR4lmdoE792F57eBqgS97P4k5RnWiTeROOjFYzoIsZwL5E9KNiXHde73bOtVgHkAcKT8G5kXMHMAmWomwRqhaxp5Kft6JhjSEAypSoFPkt7uWs1hMblcBpWSovSZlua5jZn5QjeYlZvGzM4KJMkYXUNQS3Cn9GON7N9pzWmp0fM8ywUAp/GqGLdIyIiboaPfZjoC4jVszkb40W3r+MEt9+Cb1/8I373pXvzo9g1U8RjTkvMpR1clSHlv4JhyTlGe3fxKlWPDHLYcSkCKQCXZcGQRV3jMI4G3/9rTcObpR2K93MQ06pBkEbqqBq1MrbuEzQg9ksJYix2bNejrTV/tpAMBfDJvKceOqMRkZYLdu2t89O++gSuvvQP31zlmbGhpue55fkrI8toM3JMteMi7ywoLvkf43jGiZ2c/RcFGkT6RZDCbQCwv8jjmHyo/cbv7eYOQQP+DWOj87UzezjVWUHX0SOXnGiScq0EqvyMoDEp9G+OP/7VZyKYBY77ynGlCxm2DPO5w1Dbgpeedglde8Gjs2LaJaiPBrKpMElZgHtna1tDDOc28xTVAlqjUDLSGapuDVBFoG3nJCsyLczGAx+MMt9zZ4A8+cBW+94MtNASAO5HDbY2K8Rn2sSBpPPd0DWAaY70jAk47Icfb33ImTj6JuYssfMtbXDtk+VJaOmNTA6XbAxM3EcO+sQYPdRcZ05qgHj1QuX7ds9WBT/NYNfn2WrL3BlDOpXkjelBTWcHAUOUUeXjTS9y+t/lnLGQygH0d+/yhPImaNsguj3tdD/eVtfEIRRphoxzhY//0dXzqC3uwb/1gAFhKGHOw3BsIwnOFiPe9GMAEgBMBwB3e8EuPwQXPPwZVVGGzmsnPfGtq+zSvm/mW+y3HkPnF9wCTKrb7XH4m8kYgz/uMI5sL1KBGViuZ0SEGnnMFvkuy2OZgwrwe9j8+c5iUtOdcY90yL3AsvYGOY+jn9MY2t91wNQE2yPAc82chXn5gb8+ZxME6wNjK9Bk2yw8eK3dVi9BIpJFZajbyJhDdS9gH7WHJ9gPb09wD2sbH9pTgpRwAYPrucl7a82x4fuHaCaxdzePgV27POZYv/P5dvcaatdio5ooFvTx9fcwoKc+nBrGag9KG+7LrWMzCTY0zX3r5ULP0JD78PURgiMAQgSECQwSGCAwR+BkiMDxM/QxBGz4yRGCIwBCBIQJDBIYIDBF4YARu+PwLexYsKSM5m5ViE5m840JCeSH96BKb5jkqrgwBJgIvAXQ1uePAdA0eqFbLM+YfgSD520mq0bgZKtw6eyIAAvxe0rOhmO8sY5NfNSDWi4heyFuwR3hGA4eMhGLsWXstvmaRXaASGZ5kWQW2C4u2xgAkQGfHYbF6GViwgi4L052Kg14I5M/J6iKjJc9dMpNFWgPdzEuRhewYK0WBqJ3gs5fdhr/+h6txx32FAGDJ1gYAeC7l6gDcAyWgJaFcYSXrccJRyZwBTBRnOmtQ12QFBp6s/EOtmG7jYSwd3UOQ5eXfxqo0NpYzm1mJJwxijOIAwPBnMePXYmVEVmOFyXgCYA1XX7MPf/qBL+EHdyTYz8I1QWJV8w2koIh1HGeSleyiVhLQRIQIwtBll2ynOK1QdDEe8ZAWv/Si0/HCFxwmpq05I8do6LkYpEd1VIJcgRXF0SIjR9KtTYdtK2OsTjrctrsQAPyV6+/HRmMFcgcSjQVmLNBlAFgysmSYkcGcku1WYzWN8LTHJnjHm87GQ4+ITOp1xuaJBFOCaIF960wlB2UWzC9jKNk8NeYY5wx/PxmNl+SfzYeV7CY/Bu+L00hMOwKMAYgxH+oeTUmpb5NPpU+w0x+NTebMs8B2D8wuzk1r9uC6sjkv0JbXp7UYfBmXdNgdmFFDBkFUZ1hJPt7AWr4EYAd2naSru848Y8meUqOEeQMrNvQ7pews5yXXv/7VR8b8wc0kvMblWOq4YmkSgCfoQk9JznMtN3R1h3E+snkvcKhVt8FstiVvRwMEDKxRkwnnTpCW5vEktwxKg3IsyMKlD3kFAmKcx21HT2EyjvcKlCzSEdI4U+MHv3fJas2vNEYNOxdZfF1tzGnGhEBCMTGZdF7DXfc0uP6GDXzuyu/gGzfchbvv61HNRuhrgqJkClby9Oz6iekFkFmqlLws/UupV843W8NF1uPoHRXe/Jon4fzn7MS0WUcpEm1H5ARNRX4z8zh9xxMkhYEvVUlZevr9ErScoigyAV22Znrk4+344pd/jI/87fX44V0VtjoyXTmOnK+MTwCA49K8YoMMr31+cb2exy1fkoHZIufvmae43xD0t2ys2IqlyqtXPBZSvvI+D2tsvgjUYELmKVUHTA5X85N5gPOR40UWJudyBIwC0EtQy/yYTQbdGIZB5piNAzGwlrY4/dRt+PU3/AIec0qKpBpjc7qFilLgaYotNaww0NZgYPuTNTBUpYFynE/mA2sAHr9mXsiyMVYz8+f90T09/pAA8C2UnScwSEnpQFMOEtDeuLW470V8Ge/DswyPOS7F77zzbDzqkVuoZtzDUrFF1TjBZh/JjPM2GVvb+63hggCZSewSuGUeygTwAlVZzmWKNTcCw5TjzWMLNBYnPKgqhAYWSiiLpx18hiU1Lx9rrmNrnnKmaJ4VczURgYdBUYANbGwoGo1yY8sSmI8iTEYpZt0aPnzJVfIAvm+dY7hgABsAvHgyMssEy4cENHnF3J4SAsBZg6N29LjopSfjghc8ggIckv+nHHJVk51MWXBjAcuygTLazNfBT72PEoGUvs/Oc3pguxLwlNes5O3NykIM19A05c89vk8RjC8k02xS0Ty2cmloKBBQ67YWQcpbPRPMYUFZwiWRbWzZzGW/J6DMnxmTuTKQPsjke0Mdj61nBIH0xgSv2fzCPJ6mmg+Mg+5X+Zx79EK9YQ5EB995np95UWxxSqdXlfKi7lu2FUHlIoC/ikOInTW6LY4tr3TexzJD+aD9y9Q5fL+3psSwX4Xj67p5Djbuhc8ybrwn85u2eeLWCNasZZ95/HmfG2qWwz+5hggMERgiMERgiMAQgSECP0cEhoepnyN4w0eHCAwRGCIwRGCIwBCBIQIegZsuO1+uq2VZqchPNhIZKgSkBBipQG4yeSz48uWglrOr/GdzNg4IOAT/v1DcX2bgejFXxTUxfExW2guQy2zIuYRtYOgtgwXOCnJGjDMKjfloks/OWnGWsDMLBcmwUBcYmiw0z9kngdUxf29gA+u4AgNNctClFp255L6slOVlkdxY0QZuiEEoEIyQF38HTPIRuirH5764G3/7j9/Aj+5JUIK+pQsG8EES0GThBIlDegBbmZ6yjjXWigg7j0pw4StPwNOf8gikcYdZ1QkENjlvK0rLmTLIfKvQ/QCvZmd28l74GYFSKsZ3YlES/CJrWLLU1JUl8ygGRlkKSj0SSCHwdesPS7z7/Vfh6zc22ECKOiIoWomNw/nG4j4lZWN5eVIO2uScybOj2y51dPu4RN6leORDgJefdwZe/uLtKCkZKlwwsOl0aYFBKxloY9GRecnCOUEbgsXjLMVkVOPuPWv4w/d8AV/7zgbWa4IENj5WiDcwdgFA2TwyCWiej2zYViywSdzjqY+O8TtvexaOfvgIG7NS7OeN9U3EgfHFYjhBRMaSRW2XbTaPQbK2DHD1tWGs2w6TMX1ITcaYhXe9P6E8rH2tsYmMBS9gQBKhicCsqmpEBySQSqCOwI1JKNu9VXUpgMEZab3YswY+OlNwOp0pvpPJBOvr60gJ8ITzOgvPGx64ln2NenFfspgE1MLamjOsgg+jiv5itrlXqY2Br0V+LYCYrGkV4snmshzhzR7j8TjIhto61/oWAE0AokReGHO+qUuMxxMDCsUkY8SCbGqTgvfK6+fxOFaV2HEWW/dH7vpSjQ70+CTTlyAw75/n6SNnjPNnZJ9vKXbMAVlSzL2axZJsKozGBac+NukJywaLPkIepWp8IKNMMvcC6WPkoxxZvg1lM8atdx3Ahz95BS67cjfW19cAyjS3lAGn/2iEhkbHnPNcn9aTEwALy0G8b2s0iOQHfOhohgtfcgoufvUT0OCAWPpkq5KiS+ZnL4bvSKxmIl9l1WBUjNUUUIuFT01n+koDaRxjdXU7NmYjfOjjX8HnL92Luw/0aJLAxGxSeRgLWOIqT5gLmPgNBPT9g387yOIKERozsu7Z6GIm5JKk1kvyxASS7VuX8A19LfM57nvdHGTuCLRT15dsdOmAC9iWOgGBP1qXEkjlPFS+NGYiRRwU3nDNOp4Yxj2SrsNqHuNhh/X4tV9+LM573sORNMDm5gH0SYSyA8ra2OgGfpvUsLHVF3PdAKdWzF+CwGSYszmL9zqJTAJaHsAf+ia+c9MG2iYXeEkA2AAvL5MED9i5F7ACNo/1oXmPx56Q421v/gWcckqEpkywucXmAa5DeqXyRtlAY2vBlTesEcMCbntgYOVTNn5WGugX/Ly9AYTv9WNI2p97hvYjOw5ZmQQu9fwQLdZzNS21pziTmHnPGkgA+pdTEYGfUdMG1zXxWlpYt6XYxMyJeRxhdZxj1q7iI5+8Gv/2+btxYMqGjSBpLK9cM1VY7AEGzHtOkRw6wd8WyEY9HrJaSwL6Rc86AvE4xnq5hak80yeahGoW47OCJIKD1y6ltdkMIZ9uA009hsvPQ7w/xStJBX7qd5TXDs9dLjPM3zljls0PWfBn53OaYlrZeXkuHwc+07EpyEFn86fnnkC7BNuHuPY5J5Xn6e0bVBkMSA7KFTGkpsAXx4DMb2sGtKYiHo8qB76vyU9efsNmk7EMpvoc4Pxwz3eOJ9fbZjlbNPsFVQbrSFg0bQkY9n0kxGq+l3COtsxj1oAkNrFUIGzP8+dHgdyhWWlZGtrHxRqLLCb8TEHlFp4rNIwZY92b7MLzQwQ88fxLh5qlJ9/h7yECQwSGCAwRGCIwRGCIwM8QgeFh6mcI2vCRIQJDBIYIDBEYIjBEYIjAAyNw4xde1BOs2dyciv3LQmgSpO0cNGLR2oGXgyWVraZMcMPBGxX9JHNrBUj3veV5WXA0sMhAX3tZ4XW58O9f82//Y8fyYq0BBQ44exHRi8r2vfnFOZCwfCz7mZ1fTBex+ALDkEXTwIh15ooAK7GCCGwt2LL8rOSeBfQumGdkbLKQK7ZvkH2m/6WxnhgIMrwoAV0AzRifv2I3PvrJb2DXPRGmLUFLlRwN8AggA5myKmwKACYYaRKzPVmJSS0P4OOPjMUAPvfsL/kzRwAAIABJREFUE9A1M5QVxyURaGEFTAL6BJco/2xFbrEwQyFeQHWQ2FXRNrycMUymtMbGbCnltSiJ0qaV9GYaJcjiDEUO7L6zxbvffw2+ct0WDrQJSkpAxyyKGzeRUq4CgAXosLpuBVXzNSZIxD8VsjbFww8Fzn/eafiVVx2OWd2irMiqSsUDrmcsmJusJpmVku/lRwFMZzMVZlcmq/IALrJSEtB/+udfw1e/vR8bDZlgNkY2lziGNq9svvBSDFATcCMJaEqVtpKAPvv0Ed7x6+fgsMM6rE9nSCKCHw361OaSA5MOiCw3IeQsInNOhfOb96YV0DnW8rVdkmpOczKEZ/M1QH9hzj+tpyTGTMy7RuB6EplPprNmWbjXGMtjtJL3MF9im+VFAIfN99d8b81jU68gLcsiv0tu+n3MpUiXJE6jILWufKB4OrBiTMs5WK+YW95wUNklUZ2BbvnHfLpN2tZEeF0twABiywWMlxou6NNJtjYllTnfOKcjAhnmb52kjJk1QrR1ghlZ5GRz5fTQJci38DAm8Me5JKl3eovOCJ5w9jL2BoPJU1Kgss0ZpgPmNo4vAZe6rQ3QJepKKfSOUuC8aIsFGxVyXptRDjV/i7zQuuepVkcjyTbX2Qhf+9Y+fOTvrsW3vzPDdMa526hZpOV1k+Ysm+Hgd7vkpRwsXOexojz6IWPgxeceiTdfeAaKUYWtvhVAyfjx+tuITQYpUhRiI/OePa8aBkiGI4E7u9e1lcPxnRsP4AMfvhLXXV9is8lRx7yfSsCq0lkXo+Oclxw8QdcFq9tzjeeixRoUt1fsajWOkIYZcc0bW09B0v+tfcRSmY2M9ghb3PNcZuoWaUitBKaqoOvMMaDg8/zTykMp179YgtZcYsC6Nc4ER2kDg6II4xTYXtR47jOPxMWvfRwO38H5dT/6OEXdcS6YLLEUM6SAEFQuQnOCryfOF2MAm5UB50SajlD0NUbjFLfdG4sB/O2bNuYewASAeQ1s6Fj2/vXcZj+ztcJYbS86PPbYDL/9m8/EzhMalFMC1EClJh+Tj6fUsojyktW1eLuCgDcUeaNQWmTY2prOlTmsoWvhx+3NG/ocgdrANuU18f547cWoEMuU618y2PQL5t6yrA7CnZENCiE3+P5OkFSy0WDumqnJgutslCRiAK+XI3z8n7+BT122RwxgNoros0GGnDNozvqVH7MBwBxj6hRQujtjq1ze4WHbe7zx1Y/D+c86AhhRXtoYwFE0Cc8HBi6yScc9YnlwgqnGXDf5a2tuscYMf5bxZxb6wEuaPoDiBDklPR7UGNSAUpmk/+pkIhUTyW+HhibPpWz+0Z7IJrYADjPmrt5gz1E2xvzbAFBbLg7uq/mPTRABJDU/cHu5moMD1PybjXGLJho+Ixno7M9Tkg8PihbWRGFqD1VVzlVHeP0E9Zeb8ny/tHW/YIU7AGz0/8X+zfORIa1np8Do1iPuktqAN7wt5x2PzbwpMXgA+/OlHs+4TyxdB/OKA8psJqKs/AAAz9Pu8MUQgSECQwSGCAwRGCIwROBnisAAAP9MYRs+NERgiMAQgSECQwSGCAwRODgCt175sp6A53RKRgmlW81HlaARwULWyqxwuGD9eCHZWRRigwYQ1KqCxO/scW0uFRgKfnOgNRSjWZj24qQzN3hcZxz5+w14XhSx/S68cOcsjgeyOhxg8uuYs8CCT6KDomQLzVnKlNGV76cBw/5z9xLlOa0YSEDNAGCe11iDBnqLtSgQwgADyZQKdDUJ6CyLMU5ztFWBS6+8Ax/7H9/Ej+6JJAFtrE7KrdpYML70A5SMbJA4NAYwT5ULkBzHLY4/KsbFv3wKnvuskzGdHsDWJmVqTXZVnr7yxU3kmytQi/cZrtvZLWSH8uUAsI8xi9FpTInQmUlYZ+bLx3nCe5Mos9hiKYq8x959Md79vmtx2VX7cKBOUIm1Z+CH3RdR5FRevSyxk3XHY6QBzOH3yCpkTYoj1mq84Fmn4i0XHyt55emMfsOF5Fopd5wRMAs+uPQ6JuuzF6ssN/nMtsdKkWFc0AM4x/v/6hp89dsHsL8ka9TAX03bOU7kHqIWfoF7cY+M0tf0Xk4bbMsTnPP4Fbzzredgx44GB7a2gM4AnTJ4CzrTlnPDvXydPW4FeoKVJpPs83I2nWp8ltcC30sAkR6+KjyD8s+5yagH+fEqMM1MBjUFZVIFpDbmKeqAGgEWlzwWeKM5bhLPBEN4XmfrURWAcsyUZ9U1kPm95J3o69uBBQIQTQCgWHx35p6vZwHALuvbkNlobDcvtDvgIHAjMND5ex0rCf7UnXmA+3uXGdsEVZpZKa/b8ShHVVZisWbJBEU6VtySpEM8JgIyo6GnQCaTMaXMKBnTlsA0b0hb5Vu7BMSiyPhtu5kYkgLa+X4CpmysiMju5HXbHFDOSGKxGwn6yXc55jEq0tKwWhTmx00f2eCROSsNwBmPV4KXdCfZ3wl9gosU90934OOXfAv//pkfYQ+loDn/dXQyNYN8seTe5wLQun7l0ACeK59RfSABXnjWoXjnG38BK5Mam/TEbQnYdWoW6ZMaXc32kgKxpOxNUpze4vJYl0z8FJNJjMloBXG/A5/94i789Se+jh/tbjHtRmCUuq5G31aItaBTcHtpGSuu8zn4FoDJJdnV5TUhXQAhemx+4XwIcvKhiccWqQGbvpZ9f1huFFIjDxmDihA5vmQxG+DFiBGgFqBsLs62PrlOw76zhPccBCLxIwSZCBZvS+mtW+A33/pMnHQivWoPoG4ibM2MQSkFCIFhmckoB/lnZ9hr3YsBbooUZI3z/cVoBXlXoxil+PGeHn/837+O79y8iao0+wYCwLxyyuzaXuk+5gtw0WJqrM/tWY/HHp/j9955DnYe32B9f402ylDSe7izvSKPEjX3WAwNjDPQ0hjR2vNN210sVQLABF1dXcPnHq9nrgKQpKga5hObTzzunMkaRWadkGVSH5Avd808Yd7izlItZ1WwWCD72ZpbKNvN8ed41cz/YrtTZSPHuEhw30aCS/7Xt/GpL9yNfes2n7zpx4bXv7f9W3MiPCNQDp07HNuVSOt+6FqNN736DLzseUejSRrMmhrMv4B5iWuO8boCk9YaVIKXe2DKzoHNuay2+1fbeTkfnOlKVjb3b2fzMkZqSAvNM2urqyBgzDhRip/HVgOaZLDNzsEYrtYwxPeJeU5v39hUFTRnON5LzRIOSo/GY2xubQaQ2FRQ1KxAH1w2MoXzLJrJmPsP3sP8WNrnNDaLxiDP5S7pP1+zocGJ967nQTaYZQaKE1j3pkMHuHlhkrMOYKxkt4Nfr6SgyVLX8441QPn5vDlhMa8D+zswfmUNEmwJBLLTAztNJXtudifGQnb2MNnpzAmPe/7/GWqWB/9zY/huiMAQgSECQwSGCAwRGCLwoCIwPEw9qHANbx4iMERgiMAQgSECQwSGCPz0CBAApuyfMeEoAWhSuMZq5dcGAjv7dplJIl/SwJJhIdhYkyZxyYK4g04OInpx0VmmBjoaS8+Lxf61F3b9GFYwdLlV9+9z5mbwLHUPu4M8f+09XpTV9S2xFA3sIcM3PF5K1diK3oICwj3pOhgPed3Z71k8VUE9WQBSVjxexE3sQPkCFkE6mpANfe5SFCxIbiW49Io78fF/vR637Umw2RDhMACY0IMK+UEeWcCyWLh8i0lA9yxLEwBOWjGAX3/hqTjn6Y9C37FI3qnYToCAQCCZxQRueWcERXn9zhL1oqsDj1a0NwDcmLH0VqX8Mv1lKbNbW8xCbBU9SpSOMkzGOe65N8G73vsVXP61vVhvUjRk0vEl4rUocGJhEcimjG5PQKEn4zCwu1mvzkpkTYKHrFZ4/jkn422vP8EA4NIkJlnU5X1kaa6Cq5hkwlNFYxR6K0nTpkMW9VgZt7jrnjX8yfu+hKu/t4mt7mAGsIEmizlljFEHOXpkUWHy3VkrAPj5TzkE73zrs7CyMhUA3NTGlKQUs/liG0juxW+uF8aOMTbWG5DlJovpLFhevZhjofjshXLKWjuDivctALglW0+orTGfxKRqjEkdmLzOVrTYBN/fUHxfrMcMdVVLBtm9eM0zmzOesqwmzaprl8eosed9XfOcLKoL0BIr3hhfzmCTfCgZcWwksYmieWQSp/Y+X5/8rMCPAAxLEpUyyYE1RjCA1yGQmHOQvpcBLFO+CiB5kRVomxT33LGO67+1S0z7JKZ3KNcAx4QsVAPPTIab4LTJofq5m6BiUBMQS3uc+phjsPOkhyCKtgwk6xhPFv8Dqz9jPksdPrS8ILnRwBoN66hva2TxTPK+jFdMsIRATEdwjfMmN/YlmaEosW3cIkrpsXskrrr2Przvz7+I799aYqtNBAAT+OpaAtaENS0nE2i0aWGyz+a96kB+gnEe4+wnFPjdNz8Jhx0SY7OhzDOBI06eHsmI7OQIUZtiSkYlmdVphPGEvsC0sSWzmuoJLUb5Ku7fm+Jjl1yDT3/5Dty7XqPqJqg7Nh6UNBgwFjDjTVDG4DbN0we+fE76PqB9gcxhMrHN3DhIKHMOOhPR8rCrU2iGKZ8vg5+L/amL6OlsHrNSx9b8Nq90U2rQDLX7JLAs9QdvPrL17PuCZRv7XRJ1WEsyHHNojAtfeRqe9ew1FEWJuuH6IujEsTIVBjbleBOR5Y3Q1BEkwHn5dj8EFK1Zhgzg7dtXcNPtJf7oz6+RB3AtD2D69QYZ9Wah6GCLzYHgRaR5/YfkBKpzvOMtT8WJJ3bYIACMDDUZ5ZzbzM4R/anJxiXoRsDcmsHKqpRKBv3FTdK5s0YKMt9zAtvm2UpGp+IjIC80utDbVQ01sdiZ3sARqLhhTwmKC/IGJ1hpvuUOPjPnL4+1ADztzRwzk7Bml4NsICLIn37/VoZ/+J/XCwC+f5ONHgsA2NQFFjYAltvCdsV7i+hNT2d67vUtjtjW4I2vehxe8cJHYNpOUfYczxbEgHldBLf5chn/ecNK2G9dScEBR5cf9jnlzx5qLgssduY6+YOPaC/BxgUbXc1L7sG+3wS6v5oB9GwWGpik6hC8t7XHeZODSXzzXA56KydJqsTiTPWHGeWY2cAT/L7nAHBqXu4E4H1PYBOSzzvNwKCu4mNGMNXfO98bwzOVN0jx91T50Cvck3yLg7exg9aMlTyTgwWAy9/b85pJQKtRLgDAzLVMI2ye0ljRisDlHOaPgLZmvOGBTVMc37nFCI+pBWqy6w4AL++JbIh40ou/MNQsfzLFDz8ZIjBEYIjAEIEhAkMEhgj8pyMwPEz9p0M1vHGIwBCBIQJDBIYIDBEYIvAfR+CWK17ak0lJVqWYVq10b4O0M6UM6wBGNSoAsmC2LE3rRU4rVJvEs+SFA/Dl4JazNRxA5nuX2bpeCHSmkP/efUB5XAOjF+DvA9nFywAzAR3/rDN5nE3sBVcDcq3Y7ECbn9eBO4HZwZ+YstYEu1wOm+cw2VgD8FS0lO8wgSCyRIx1IzA1zgKLkaVqAmaJGFZt8AD++3+5Hrfdm0oCuhVKagAwy5hGAraCJhnAArHnDOBCEtATSkAfFeN1rzkZTzvzYYSyUBEApsWls5vkV6qKapCeTHSNHlcH4azmanH2wjtBBknfkt1IxktjwABBlLqZoY9qpDkwWaH3bI7bbuvxnvd+BV+9bj/W64R2n5pfrL464KL7IBBD8CWmpHOKNDCo6QscEQBuUzx0rcJzzzkZb3/9TkyrRlK1kuskeEcvYQI0BMYFWJvfKaV1yQwmQDrdnGFtXGAybrH7zjF+/11fwNdvnGHaG6jthVuXK18GewwHZUGcAE9u7Oe8w1oa4QVPO0wS0OPxJjbLEtWMksSUibYxEkgZwFCXg3YwgHOCc8Dlx/k95yuBOkrq+jUwxjyGPkcWWfDBFSOOa0iGyJHu3wAFyoNbDDhx4oQsw1ZgKZnF8nd0wIoNCGQM05tR4E2ua7B4GGgphmpOJ1Rj6vH8XN+8Tt4jGVEEckfFSONO1rDunWuBzOMAREgSVZ7MxkilnzRBYBbvD5I1Dfe6zERjsV6AqPsdBzab3mMKovM/HdmmAoTH6PttuP7bd+GjH/0c9uxp0LT032WDhfkAZz3laLk+DRCRvTWPHTyKCTazOSTrSxy+1uDFLzsTz3neoxHF96Fpp5IMrisCr2RAMoc0iDo2CVB+miCXjYm8pfk/eQdb/0PB3BDTcpd6uCTfcR0ZKM7mGTV/CIgh9sc5Aays7sDde1K85/2X4oqv7cNGk6HsyE6METcrqAjexfRItXVOf20dJ3h/zxt0ErJ2C5z7pAK/88bH45DtwGZFCWDmMzK+W/RpqUaEvopQdfR2zdXcQc/cuuQ1FhgJ7ON5xvjuN/bir/72q7huF9nEM9T9GpqWY0C24hailvFlHmDkecVsYlkgwMvjrUyxBBr1kTGs6XXM9ZX0KWLdE4EwHsM8Uk2kefHyZhb/yRxUZh4ksNvl5ESGYzeyz9WUUn8KQR7mGTIZzdPV8qKBbt4vND8bfWKjHqM2w2GjCE99wip+9eJjcPTDV9B1K2jrkfnBaj8132bLt0KgNQdtXzKZaO4fahxiw45ySYICNVbXJvjB7gr/9c++ght/WKKtM9SBAcy87J7ei5y2yEXLMT4sS+QB/FtvfzqOO65CNY1R0hM96o1NznWfWT6QsgXoL24NG8u5zOVyfa9lDuHv+YdMVR8DH0+7F2OfijHJBgntjxEyeecSnAvqGWyKCNK9fhzt5a2B3b6Pazy0j/XyoJe/dEL2azuXgN6sxvjYP30D//uyPdi3zvwUJKCVQiz+vocHTHWewymvTgloegAneY+HHQJc9LKTccELH4myn2kNUgKaUvNsILHmGWua8r1UzQjhPnm9Hq/l5w4bbwPP6YfrLzbhCGQNPr0GMrPJzsZWALBY8nZcvjy+XGi+r9vf9DKnd7gBp2w84XldjtyOYWxk5Xo2j0gFoZU8PueBQHv1CHL/ju2ZKKgmCKRvzEeY+wQZuXq2CzejxiBKfQc/Z79HziM9T4RnD4H6skEw9Qq+X08gvN7AQrfrtjhovivotu8aSN7reUUNQ62x0JOC68XWls/J5bHwxivOAR6XSiNiUXMvCMoTAqZ5TwEI9v2Ov/fx5HWc/oL/O9QsD8rIwzdDBIYIDBEYIjBEYIjAEIEHF4HhYerBxWt49xCBIQJDBIYIDBEYIjBE4KdG4KZLz+vF/GXRrmHhLBTSvMgm1hhUAGOxkC95coYKuBVNFxLQLKxJVlZ+gcZO8dcya8oe5oLfbgDMVIhlAZighrN0AyDojBardxqrNk0NnOXLQFeTvhRYHOSGJQl4EGvRmEw6O08WAOBlcMQLwQLUApNsAQIvgDqVjsm0DHLXLq9JlkpV0w/RrsVwqhhZ8D82cKhHzsA2I3z28jvwsX+8DrftjTHrDCB1SVMVjhOyOgOjRX6oBCgIozDGmQCiSdpj58NSXPTqE3HuM49HXU0xmzWoyOgjACw8ybwleUscbwL/vD7KBUtikgxVIjpL8pdiwfAyCbbG9Js1WVcW7BkbgrAs+LIiTHnSvIgkC3nz92d4z/uuwTdvLrG/pk8pJ1Yq4KfraxXoyV6OKBQrj2X+LgBfZAQntdiFaZviiG0dzj1rJ9528bGoxGb2IjXlbA3AVjE3DqyrrkUm2cYgdd33WMlzrE467Ppxhj9492UCgDeaSD6Dul8x6Cw2klkOTOswU3S/9DiOYvq5AqtphOc/dQd+8y3PxMpajWkDAcACRCkzmZsEJlluAgBDcVgMupKyrh3yEQveBqwGaqyB8YHBy4F2eWBeT0l548DosoaIhbev5nlgq7MgT/9asevD/GSc+OK1mLy7MV+DY6zOb80PbFzIgnelxYWyomxyoKQyX2TjOsBtzQ1W+CaYTiaxAURk1htr35hovYHXXfDvFMPeJDvVJBIK9CaTa3FTkZ6gPoHswFpWc4n8LksB1yFbmWepckGDiGBZtoIOOb5/0zr+6qOX4fs/rLBVMy8QEK/lPS0QUAnFMgKZapJGd/9Y5rI0wQgtjlxr8bJXnISXvuxUJPF+yeV3XYq6JQOSYAnZshUa+kRrChlQwl8a8GYAEIEcXneajA1EULsH2dnGtqakOSWWBb7Kd5N32GAyypDnY9y7L8f7/uKLuPRL+3B/naDsK4Ghcb0NDRoBwEFPwVeTJKfZGGH3aiDKeBTh5b94OH7rjY9HHjc4UNWoKn6SUrtA3XONC/nRuIoRmxg6GqcpinQF7C6ZjHJszhL88798F//66Ztx99YI04asV8bavGMjsAvFmlmM0xohJtOWsVb41SYQ5PGDHLsNiHmaiv1LqX2uz1THMnUG+nByPjvTNeT0AAc7WDvffwLDPyIArPHIxPgVbzri8W2c1FQS2m9cTNv3sXl+CJtI6EEwdmrfoUgirCXACUemeOPFx+OsZxyHsq2xNQseyNXMePWBoS+PX0och8YOzkF5+Srfc38hINshS0dYTenVGuGGH27iXX/5Ddy4q0JDyXGOkc/Z1hjK/gp9SfOfmZoDJaBjnHZchv/yznNw/PE1DqwTxHSfVnrGk4pO2XnOJ1O7WILxgnw1QTGb64LfA8tyDvoFkE2grVQxQhNTaPzgddQlmcO8f+ZygonWWJJRgj2MI/3NrSGFoG+qdWv7PMFF5g5noMZoq9rWTNgLxnmGlSLBRjXGhz9xNT79xXtx37o1I1j+tBTiDGBrRNPks3UccXb04PZF6/C0iHDUIT1ee/5OvOK8R5kEdN/Ibz6DMZaNOcrnJKoKhBnEMVWYTP1Bzy+8FwKWgYmqfSewXZUrAlCp5xHuR6EZzZ9P/DnGvXE5Vv6comcXKSXQd7yd51dNcYljBGZ7aHYxCXSbO35e37MsDlyD/uwUGPChUUN7QXgedPBVz1YEzSnLvyTXrOdDV8EIYLXk9tUQRSZyPZcEL8gUZrzI1tWzpHX68P0EZcUgJ6jL5xD5tRurW/uprCQstro+zU3aYVgjh4BjNiGwQcva7OY/1w4gdZuwL3Bth/Gw5182DhnAbTnePJTnTSt9p+aHJ7/si0PNcp6Jhi+GCAwRGCIwRGCIwBCBIQIPPgLDw9SDj9nwiSECQwSGCAwRGCIwRGCIwE9E4AdfOE+KrgR/xarsHQQxMI2FYIETLLQ6Qy4cxdmzzqYwti9BU2NkzFm/zn4JjBJjUIWSm4qOC9ldcllYcDV/OgMAVHx2xoUocQY600d3DmYGFhWLrCxU9nGPspxhdWUFBVkcgbkr7o8zNMX+k3jkHKDzAC2zx/i1A7mMiRVIDdR1IEzMFvrShgJ7WW0JYDPvUpVQFUe+WLjmdY+yBF2V4nOX3y0A+Pa9wFRgGW+CQGxqNc+MoBYBVILBBgAnIIilKIDUJDKATzpmhItecxKeduYj0MivlPFj8XLBYiXQIg9AMTA7jItxkBNesId0tV6MFuvSWLoES218CLZRojFGRnZcS8Y32aaQPHIeZ/jyFXfigx/6Lm69J8U6SnRpCzSJwM2ekrACBydATHA7lhh0HPNCM4G/fTJFFkXIu0Lsy3PPORFvuvAYNJSB5OWYiKyBag39Fc3nVLLcvEbKA7NQy3dFEQgEbFuJcPOtwH/9o8/juz/qsb9SpOfgiBVwnelngKjHgnOaMtKIGiQZAZQE5521A299/VMxmtQo20xzdWtzHV1sRWeTYTamu3kt2vU50M5lwuK8APDgG8nzKUaBQe+MMGfaGVtd1e05cMSIuiy5y8oaWy8AyAFQ8vV4sMwmWcFBDjMwnByQEqgVQGRn6Xqh3o/lDH9ryCC4agV+ZwoKxBQrywBRYzqTJUcAwny3PVe4TyaZYMse1MuAwYKtZqxoZ83xGCZH2yJqYhRxhiyPsHtPjPf+xeW4+rtbOEA1aWSIJJOtFhGBXIp5iNFi3i+k4wskOGJbjAsuOBqvedWjkWA/qipBKVzTmHdkrscEKoJXNudlGhMQMklpSg6XdWkKCvSsbjlPbW21bRUACwMeCVZI9VddL2QVN8hTYDLZgX0HVvAn7/0crrx2A/dVFFcugb5G2q2J3ddGPB/XAnMTY0v0lDk5sFZ7IE9TrE06XPD8w/Gm154qqdUKPehB3JQt8iJHFxEctWM3NdmZJl/csGGmKJBFGfIOWBuv4sZd9+Mv/+46fOWb+7FecZ5zPgZwTXFdAthCgk2IaTHNJYyh+aJLIll/c+8gqER1BXrrmkzrvMEhsM/9exu7pT0kAKAC0cPXggwdFxWQzfcHRQK9h4BnE/oJiCASvOP6NZB+vmcF6V2fM2aBS0CRgUkQp1OM0OPQtMMFzzsaF114JtLxFjY7gpyrmK2vC/hOspGtYzbXtOaFa0x/erTnulbFsacvNOdSju2jVE023//hJv74L76Om3eVKEtbo20gKZMd6y/vv1qOndZPlGItb3Ha8Tn+3984GztPaHD/ZoO6iRGxKYi5JTJZaQfyJGusPdYA+aLgGt3SPCWA2zXcV23P5j5XVpXyr4G23L8R1AYSJHkAkwk2hkYPXjMbS6yhx54jDHA24Jj+r8T1mKs4X10On2xfScknga1Z0Qc3mbO5467BtpUCW9UEf33J1/CZK/b+BANY93iQ7+/imUT7FHuL2ghp0yEpgIdua/ArLzkJr3zxcWiyFrOuEcgfl5brKevvjSkGMtvc1vMV98rgtcvnFLKePfcwboxVTRl7WwTz5hnPU/Kb9pwVmnasaS4oNLCBK+xp1tBjlhV23Bp5TJsFA0LZWCBgWU01lLNf2Fu43LEziqn6YvN0wQDnGOkyg+WGLA+oEUC2bsf3mbS/53dvGvS1tAw0+xxdvnY1wqQpqmqhSqG9KXWfY2taI0uejUsHMXBDDHz9+z7FYzEWtq8acOw5mvfsiicGslujgXkm272awksA8EOs1QTFOSmAfuFtPDCA56lo+GKIwBCBIQJDBIYIDBEYIvAzRWAAgH8q+U8PAAAgAElEQVSmsA0fGiIwRGCIwBCBIQJDBIYIHByBWy8/v2ehuZyZH6UkQA8CZK04b+wPKxRawdJ+JjnAwJ4j6EFAy1mzPJOKcqwYiwFkvrJ8GSuDUpz6bg6CiUXIImpgGaogGIqzZrZJ9gqv0xgdC+CGxyQzw4DnNmownU4xGdP7MwmMRvNg5R8VJQVSUOrS5HTJ3pmzScM1LoNmc3aJCoG5SeS2ZPtWSBP6IRrIZ0Q7A/38+jxmLFTyfQQsJ0WOtkrwmc/txsf/+Vu4874EWywuHgQAk15SK04Ufu7JNCSLhkCkxsEA00nS46RjClz8y6fg6U85DuVsE7QQJAAsj0gBcRa7YFqq4jNBV11vqHcaC9sYclKh5Xg0hIcqY8l1qyjyHWLhqc5NMKbjGPfokxlGq0BdjvHJT16PT/zrLty1McYmSgFTcTeSlCbiClFCVhgllQlkE/5lUd8AZjKeybQlTrOWjXDEoSVe/rIn4kXP2o7ZjF6IZBbRczYTmGjAr8lbGovXmGBkH9FvkLEjM291Aty6K8bvv+syfPMHNTYaSvAGT0+blObfGiSF9b3/IV9ZctAEgGNszzK86OxD8OZfezKybCbpbqI5VUWvRGMtcRZIQpIxCjLcc4lOzm9ic1oTJmFLNpLYY0uApBecxa4LQJiK8YE95fLdNob0axzp+h3U9QL4ciFcUpiBdSVv4ODzLIYUZYjrBkVRaI1wvro8rQHZtuYcxPZiuAMDzCUN50tohCDrnb6g8isOPrS8ZmNFcx0YYKE1G7w+Hbjwgj7B7GWAgO/363dAeiEHy3mTIKY3dA6U3Q786V9cjs9esQcH6kxzW9zCRm0Mgehn42xAjfvHWp7kz/Oox45xjeec8zC8+eKn45DVqeRJqy5D1XWY1ZSD7hHVMdq0M4CKDMXElBUYVzbS1ASJ2ARCT+PUpK8J9rjMvmRH3fcS/BybCMgrZMy3sLK6HXfcneBP3vM5XPWtKe6vctTkfhIA7guNv5ibAbgw7qFJE7NdwsiFBHNjbF/pcNErjsOFL98plm8V0VO5QzW1dRNnI/mI0yu57VKMsxxdV6HuakRJhjylhH2EPFnDpVfswl9fci123ZNgs7YGIpPVDhBe8Ff1XK64ysO8UyMI5eENaGRjC4FG8x03ALhHRsnuJSDXjrN4mao92cQG0njzBAF4XUHYz+ygfC8bawjwWqhMsJxdJS4r7ccmCE2mfbjywFp3ewCBm6HZiWuf+0+LEuM8wqTbxJNPXcM73nI2jj1hBfdP19FFCappZfK57hPLnJUYyKSGkZhjnkqdQeshN0uGvo0xjlt5MP/gtgp/+MGrcOOtMwHA8kZlH05trP5FDBYCHA66GZM2xrasxeknjvF7bz8Lxx47w4EZG0ok9YGIjT4pJfW51xi4LkA+BEzAZca4MBeblznZklli65yf8zFyaV+u89msMkYoZYjrSvdrqhiWT9QII7/wYKmghwNnz9t9mr2Ee+0ScAsy6wFg7bneUrME0B7d1gKAN8sx/vqSr+IzV+ybA8CaJ2GeztdMYCrPGwo4OwjscW4SAM5bPGStwq++/GS85iUnoEorTLkumNuqiYGhQTJZQyE1iZDTmROkgmHjbeoawZ87SItbjg+KFuG5iDnagNoQp3A8jxmvVQ0XWuumusC90fOq/JujSMoTfPwiYEoZ5IqNUwTdJXtPsNhy8Fz5JDS+eY635xrznFeDSxg7qofw897I5HsP9zzfQ+frN9yDA8P+NyWvvdGOx+U1lZTBDjYDvB+OJ/cCNYDNG3asWcD3I28W8hXs837RQMV9eqF2YUztxXOaAfY25/z5zcFjHtMaAf1Z1j63rOCxLA3/+PM+N9Qsl/L08OUQgSECQwSGCAwRGCIwRODBRmB4mHqwERveP0RgiMAQgSECQwSGCAwR+CkRuOWyF4kBPCvrAFoRkLFCo0kwhj8EXEPRes7kCMwoHtYZjMb0E1Kms6m4FgT2nIliTC+ii5QPtvc707FuWhUm3T9vccksDhs7yNliJhvqXoAsUNt7yLJre5OVVEEvgGcEC+Vbt+TRaiwWux4v7Pkx57KcAQR8IJjmhXZeq1jK3ZJ8YmIFRH+xeCm2Ul0FaegEK+MCzSzBv3/mh/j4P12Puw/kmAZGckQp2Z4yqgRWK/P5jDJ5NIoBHNWSgG77BFHaYZK0AoAvevVJOPvpx2G6uR9lRVnEXAVoefi1tQ1LkC8UiCbAaOGpyCI7mdMcEy/wegGY8EzbpwJfWdxO0BCuQSpZVrJ0KmzbMcENN07xFx+6ClcTpKoLTOMSqqDXhXxT47iSZ3BPhmJMADhF0mfy3KQMaxdRVjiRTOy2IsIJj+rx+tedjcedmKAqG4G2gsPTLIClZLBz/pIdZPLEZNlpHnTmLZhFwNoEkoD+w/dcjmtu2MRmawzz5eK0YqF+hcBSD+xcgbli3lZI8gjb8hTnnbUNb3/j05CkW9i/ZXKUKviTxRyAhGXGkElHBhlmyX4uGEXu8+ugks9HfmZG6WeCbXM/YJur/J6Fc19zlEUWcz6wkIyRZM0Nfrw524neivRHLs1n0RhPxt5ygJgsXH6W51kGf50NtcxSdjYX4+TzhsV6gdL0Ag7SnB5XvyYvoDvQ7kxjAtDLLGNnJRuDuNE18TPL7C2DJzoUcY6YwHraos+340MfvQb/8qnbcaCcoOq3BHBFbWZekuG+l9lpjIN/r2aNqMVKNsMpx43xe7/xQjz6xDHa6gCaLse0alHSdzgDmop5Z2YAXmcSrwaCElQwD0/J3pKJlxY6Bz2YHTjh2mN+yPMEXBpscsnTMSKie9EBjFe34Ts3bODPPnA5vntLhANlQcFrdG2NlI0dFAkgoCVGqrNqTVrZyKbWrFNkEXas1Xj7xU/AK15wHKppifW2RE0AsbWcyeNmOSV5p0jzCZI+R99U6HquXQLYPVbGY9y3L8In/ulG/NsXfoC9UwLiloddTpbxlURtQGwXkspcZExkJistZmkfI2UekFS0aP5oCYQHVrCvU2d++/zzsWLucJDM9yR9JgC/iwKC7U9iHutFZIvXaPERWK7zt+jI3Fe+8RtYQM+2VoPPqwklC8yWJ3s8w87DxrjwFSfj+c87CUleY9bWmJb0JzeQTm1CYoAbw9H3E5f01RGpgssmKmQCgEejFLfsrvHfPng1vn/rdA4AN7x3Mjvlj25y9nzJY/igY9u9rmYNnnDyCn737WfhuONKrM/I0AW6KrDjEwhIlcdry3nJfYKAJZsaagGXZLpKmpsgfZKjqayBSo1DPZmw5mXujRy6P+aHLBOQx7wj3/PgaTsfK2sJU7OSVAESgpnmO2+SzZazDVxmg0mufbIqa/MU5kIg0z7L1bRTpBAD+CP/eI0koPce4HXYuHnD2DIAfJAEdE+Tgh4JmejyAO5w+GqFX7vg0QKAZ5hhq63Flkbt12Xy9Z733AqDc2uUjwywFyvXwF5/LvIcx8+mmSmHSBaedg0EKqmwwPgKxA8KK7K9teYjZ8EKXJb/u+V/f65hLDVnQ5MXWcACigOIqeaTEFstjaAIwX2NY8hx57r09WdLJ6hR1GblsLAmMA9k31c87y8adULjVTg39xqOoyu/+L7Az5lPPZuW0uDfa/Pa9gybVb4neS51YNnzAY9jDTftwh9ZgO6iIdHWiwHA/JxsLyhHHpoRtZ95I8r8uSDYToSmBEmZh5g/4UWfH2qWiwf44ashAkMEhggMERgiMERgiMCDjsDwMPWgQzZ8YIjAEIEhAkMEhggMERgi8JMREADcE5RoxRQlrEcmEwthdWPSlAQQyGbz4r2DNQRil4vw9rUVzUxScV71N9AyFBKN02sveoZKKplMTYqMEngODAs7j0nqmfdiOCYBjSDf5wVml3Bk0VEFuMAeMjaLMXBUdA/FPfNWZcGPBXNjs3hhc1k2cRk8M2aLSfZaodHOtcy25PWK8adYGtuKLysKGhBkDOBE/pnNLMa/f2YXPv5P38LdB4oHAMAEqTp08QIA7sgEIsi+BADHaYdx2uKEo1Jc9KqdOOesE1HN1vH/s/fm35bV1bX43P055zZVBVWgIH2nJVogoBBAFHtjRAQbVDRRgxpNYr4m+Qvee3nJ92meiTGJvthEHSrGETUaWiNii4BaIEonVfR91a177zln9/s75lqftfe+JS9fMb/uw7ij7j3n7G59WtZcc04qJ5LRTQBBkqQ1E9MExAUlUt/Dno8f42HM0pYV49pJWMeU9qxT5GRRxiMBHMh5S/waozBAhASzNeDSr96CS792Ox5bmWC18lCG6vlLv2OvZjKZieRUfQhDshMJABPQUxlWwYX8BEHlYSmZ48znbcI73v58bJvMhP0jstZNgySOJSkuMtBFoWxKYXXVAlzQY5d9iSwzAsCbFn3cdkeF//a/voWb76owqxXcsSR1m8/WJuvYv44ZHDkAmGDfchTg5Wcv4v3vORujUYZ9c+0XotRdq+QpOy2BbOkfjl0aOYDa+ozIVLukMz9TxnwHbFoinAlvJsjNU9f6INvLEuEcrzJOXRK/L4lpLGNp+57sdV5DART3PpPcxsA1MFiADMdUtvu2RL4l2pnAl+Q32Xdu/IqUca//G8u3uy/nOW1KAU6yVABSd0/CnibTvs84KzWJr/dZCkAizCyQxZqLVzMhozCuEIwW8LXL7sEn/vk2PLo6xrxeUWC5JlNa2e72knnGMd+VO0twhe1RYxKVeOqmGu940/PwqpccjcloiiJvMMshABBlv/OiRiJqAoF4mcq8Y0w1j2NWfX6FbSoxUhliAsbGaC5KyqPrWCMwGvkhxkECL0wRRJtxxdV34WOfuA53PxJhVo5RsSikyhF4OTyCr9RU5twrNFOCdiqlS5l1+c9vkEQVDtla4U/edQZefMZTMZ9lSIMSRV4jaJSRnZaU0iWgTSnfBEEdU6sYYUAAiAjUHMvLW7Fz51784yd34qd3TrFWsEDESd26Pi3gl2MkW1GQYnhujfCd4gFjTxapRwCY3GDOGZWqDrDIpccS1Q7c1hhpjJ1/vDJcFRhSlrl6dHaUYRWxJ8DLuVUdnwlGs+AmFmUD/ZxAJn2BWSTT+cL21zu5TlvepPffhBGKZo5JVOEp8QgvOG0Zv3fxKTjk0ABr83UUDaXiCWZyclbZ8nk6bwuZdG2ITIle48D10U+kyCdOAmEA/8XfXY9bfzlDnivjmhAk120DgM02wYCy/pxAtu5yUuOkY0f4sz88GyccX2NWBpjPKtT00OVa4WvhgpJYWWTglDgICBNgJAN8xMIO+n7nGMcTfSb5fiVy53GiRQ77s/d5rM1fBqoZQMfjRd6ZTNhK1ytpRwK2YhjdsX8V8HRsTgHSa8RBJJ7aLLbgvDCJQ4RUAykW8el/uVEYwAYAa0yUfa5FCzY3yuzv9jE+Cq53Ndm7CgBvW8zx9tdtxxvPOxqzakZ9C/XAFQ9tBQQF3JX1XpUZ2Ies+Ey8f1n8UWTyff7N7xoQ3KmO6JwmewnxAFafaZlXWdyjFGM5B/3ZOedYwZHsb0SdpduHGetYZjkZM2pBwBoBuaYwidWDnufJHViajBLx8ZViG6nb6NygdavniSKCAcCUWebvVjhkBRrqEd0pSHT7IoK8WhBg8bN1UYFntdywtZrjw7aWNrg75q6O//33cwKqh6GoW7AwQNtaLUBMhcOA264oQddxPgc/4z3yp9v/6UbB1ihTuNAxHOLk375yyFm2q+vwyxCBIQJDBIYIDBEYIjBE4MlHYNhMPfmYDUcMERgiMERgiMAQgSECQwR+JQL0AGZ6NcsJpJD1pHKAdeuzyOQg+WCivSzHG4BDlo8xUSwBp/KFmuDlS0AV5x2sYK0mJDV5roBjGMUiOSugs/jHOQnIFjjtGE2aNFQmHY81wLJjajjGCxlCwkrVHClBQJO4ZVbPpPzIHBWQoCcdaiwSO6cBV3wkBYf1vPqc6kMs4XGsEGUnaeLaQGzehILJTK4yAdxgFIWosgDfuPI+fPZfbsJD+0KRgGbAyAAWJqnYeRLcMQlo5ccJA1gALHoAFxj7JY49JMTb3ng8fuu5R4o8pzB2W+lOJqGZmCUWqyCR+LWGBBVNilgfxJ5DmEcOUEFdIPBzVH6OkgA3ItRVhCSmkO4US6MFINuM67/3MD75xetw461rKLEJ07pAE5WaIK/IZiRATpA3FTlcAjw+Yvhk/lHq1cvg0UuySRA3wAFL63jN7xyFt118Bpr5ivRR/jBpbSzllilKuWJ5AKCmjPEoESCgyHKMQh8L40YkoP/qw9/Fj2/PMROP5I0AsDGA2yIHR3JiH4mEGVzAjzwsRyFecfYy3vf7Z2JxqUJaKtszS+fyrOZna2Aq+xslyfmvsd3ZP+iBKclqYdqpPLgwyUWGWRl0Nh4sUc02GY0SOR/7ozB4+b2mUulmx2qW/ulD/TidF6MBjQRsZRwGifPudSAqfTmd56EWAWifTxyL10AEK4yw+cAAYCW9K5gi4HdZIsvYdxzjTuYCQkw6xieTsWNbqUR0H4znNZiwN3a9PYOxfvmsBpCLlLQwRtn2FcKmwmgMxAsjXHfjOv73R67HPQ/GmGNNC13qscAY1s7GKOwXfNg8ReAmCYCt4xxnn7IV73zr6TjmqBDpfAVF7WM9a5ByzvLIPlZJVQJKfGYBE6TARAtAyKIbj0cyFsuCgEiMhoCgAKaVMD4JArO5yG5sihzLSYxkFOGxlQSf+8JP8NXL78KjaxHSJkbtU2KcMcpE1loB4EDmDcqrezTaJbO1jkX5IPAqjOIMTz/aw5+88yw8d8c2TKcp8qhEnlXwS5XlTcmob8hqVxgwDhI0RYPY85FEJcKEkOMSvnH5Lnzyc7/Ag6sxpoUBaJ1kszgHOw9sA8NFWYIDmHgezYAJxgoKBfEPl8IctmRYiZR/WCdtUYLKtHfzrc3bhGxlHnNzu/YLJ2/vCiJs8aMEuDB8Zb5RZisB4KYmCKx2BR4VChrOUypJrS9l7mq/sPccvC0ANo1sE5SUtfdLbGpiPPNQ4P3v/i2ccsoCptkUhRcjZdWFKC2oJLIxYK3ohlfiuNFL6rXoAbwQAqMxJaAz/Pe/vU4A4IKgOyW8Ga9aQfU2zjIP6Dxp84j87gDgE48K8YH3/Bae+cwAeRNjNq9QzjOp1eFkJ0oIZQWqctBbmOoK7JjC7mYbOlli0mhr9o2Q0vQs6OJnEKYvxyqvbWxfPi/BXY5XUxgwcJrfse/zPqloQJ951mgk8Uj6MdmgnQJBjSBS1QUrNFAAuESUJJjN5lgcJYj8EuvZGJ/84g248nt7sWeN4KzGRBnFOme1ss+mDe72BASAKdxMAJge9wcvl3j7hdvxulcdjrV8VQBgApZhPWmZybaf4TX6HrIc+8bENaBxNBrJcaYCIc3e0xKWWgcC2k4i3/Y82pa1sJ61oETtBPg5Y6mAp8a//d253JOdzVdOxQfKcpPhzX0LwVbx741QVrpnkRIJZ1MgRWQ6FDb6+3KOcfsf9mv+bsVxqoTCtqMEtSfrmhX59edbHiMWBG4dtH2jzB+BFkeZ0gTXhba0xE0IfVUJKzzgrdqaYnsxnRfU/5dh7rOF+/tAzuG23rUFcQ55bvewjsHMt5X9rAx8gsY7XnH5kLO0SXf4d4jAEIEhAkMEhggMERgi8BtEYNhM/QZBGw4ZIjBEYIjAEIEhAkMEhgjsHwECwEz0ke0hcrjii6lApSpkklGpLFlJALuXJJTF/08lANU9VeU2hTskbA9lyJKdIqyeVrJPZRwlj0ipX+fBxgShySDqZ8rc5UsS+k7OUgFbPd6YQ5r01u8KY4aJPQLFjgHTgcp6X8rGI9NUz0XA24BEA68N6LZEpvgbOq8+XsMASJ6B11LvS/XgNFaiMaH5Xf1MgR2yKqk+WKUhvnHVvQIAP7gSKpBEFrUw8cgAJmJGD2CVSCUDmAy8kElnIUQRAC4xCWsc+9QAb3/Ldrzw7OOQ53NhJBJkEttdgq1kKhIwDCiTzGSqenAan0ekapkUlcS+ejcTJBawOK8wjiL4UYOyrgTcUrlDet7yXjbhtp+XuPTzP8N3brwfj81DpIUnnqgNpXiFmWsMYAJLBKjJ8GMumT6nBH54bQIIbB8FPJ5ywD687U0n45UvfwZm+1YENwqCCGmWtTG2xDMBLmFIsWXFS5kghLKtfEpBBxkefHgB/+ND38ZP78ixmgsEuEHWUfU1e/LPjmUlwH1A3KaEHwVYjmL8zjkH4I/f9XwEwTrSKhSgORkHKOpZy1zjuGECm0l+AzhN6pJJbJUEV6BVgCDHGDX2KBPyZAaTGa/sel9YvsZE8uX51P9aAABBbdTz2VVtyO/S1/vev654Io43yz3oOFIJUH6f41mKM4Rpy+S9ylAbs6oPxvI9K8bgKZSpTDBBgT1j2Sko4Dx/+SzEblyxB49R0Icejw7UJitNwORG5F/tvAb6cixZIYfOVEDNOYNAXFFglNSIJgHuvj/CR/7+R7hx5xSrxRy19GsyznW+MABKC1QUGLKXgQZx4GOMGY7c5uHVLzsO55/3DCwurgjoO8vY5iN4EVBlOsYViPNR5JQlV9Yb48xrxhHHDotf6PvMsRkrsEFJ9ZDMOYJ6CnwnXoUl+sAmW/CjHz6Gj3/qOtx8R4Z9hYeMsRGZVT5D5qSOCbYQqOMtkGVKRh8LKkYqI48UmzeVOOOkGB9414tw0DKB1hFWihWVQc58Af1KNpOvvtOMRhQHKKYFRn6COMwwWgjx2EqMv/3H7+Pa61ewZ5qgEPBU5W81hsrM7cfTsDX3iTIjQ2WVxuadTLCcc7IPlE2NBQfWWdv0wRe7lowfkdp29gIC7vdAWgfUCLOUEsyCYLGtyPI1r+JuvhMJas4lFT1nO49Qe66WzawVMurLLsxZT9i4HHtLfoxDFyq85fxj8YbXHYu6yaTAZ5ZR1trJg/M4WVf1vglwcm1g3Ammck7m2A/9EQ6YRAgiDz//5Rr+8u9vxG13cY7XgpHC41hRsNSAzRbg7K3Zsq56AZbjWjyA/+x9Z+PYY3Ks5z6yrEGVFUhCatMzFhVC9lvOpcTLOc4psey8ncnkFdaqjDlG1BVSsSUaMkt1re2PJfWL1XlEzu88VU1ivv9d0o7ZglxrCQBzLRKvW9fGwo4VBqtTEiBAS6lm3jvVAIpSGMALoxD7phH+6Qs/wmXXPo7VeYSidPuHngdwK1jiVMOV68rCDp7XFxZwENU4eKnCJRedjAtfcThyZJiz8IhAb87CDWf9wH7t1EH6iiLUpCbAaWUMtn+hJ7T6r3OvpP027BWm6TqtcuCy95KiCp1PawHolXXMlxX5WEy5F1HfeG1HSmVL/EUmn5YOoRQcScEKZaJdOxJ0FYUJelTz/DIu3Zzp5NO575Hz+wQ/NyrC2NxKdRlbO3gD7C98iR+7gKauTfm+pzYEsgeTArquSKtfIME9ivZLZS7bc/cLHVTyuWgtDmRNkv2M7i21kEBBc5mxHYBt7UWmsO7ldE6zuNq+sL92mOS9tQHPNXgAt0N/+GWIwBCBIQJDBIYIDBEYIvAbRWAAgH+jsA0HDREYIjBEYIjAEIEhAkMENkbg7u+cLwQSAsBpXoBy0ASAFbBTCUhRvhXgU5OLfJncnfmPKsCpIJUkxJ3vqACzBIHEC5LJUecv7BjGTGCSjcLzGahlSX2CswbG6r8moarPYJ/xdwN4FaDSxHT/cz2nJhoNxBLAV0BPBXNNApDHGmhhIC+voWwQ3Yaa9K4BZH2Qg+cluMrP7JzGyhI5bWGBUpqyEQ/gy66+H/986U4FgAWAI+CrHsCiehnkzpfSRxM4n8pGQWE/GAkoGzc5nn54gndevB3nnnMcipzyoKX4APPF+/aIjAlNTsEpykPPyQ51ID4ZiAKjEJwj4ylkAtj58XqUUSaLkIzdOWKvQBI08JIJqmIBt9w2xWe/dAN+cOMjeHyaYN7EkqBFQAlrBdebJkYYJETnAErLUkqW4CehqUbhAwLDwhiqgc3jCtuPr/C+d56Lo55GAKBGmuXSIQkEG2OL3xVQ37GVBMB1DEN+l+1LJtg4LrDrngh/8cFv4yd3ZFin56Xr2NZ+wl5zLwM5JfHuBYhFhbQSv9fF0MerX7gZ73v787DlAGBtRkY2mXsNpimT8QryZ3kGgh4xPXeNJSQS3j7iJJY+z+S9gTXaFl4L8tZVjVGSyA9BMibihQlFeVTH9pP2cqxukQ4WNpjrw05GnUAJk/WdNLv6JtaNMsb648mem59rP1dQiS+Lcz9G3fEiNC4Sm8KwIgu+4ljQggFjZcpYo1S0k2nnuc2HmJ7GfaBa5w9i8gok9sENAwRalmEcE85TL9yixMLEx2Qpwnq6jE/98434xhW78OhahZyAohc79dDOA9pisD8ALEzVusJC6GM5qPCMYxbwlouejbOevxmet44sI5iwCHpqknnP+2I/VWxQwV/XrM5jk96lBIFjZCnHBudFSpxqUUQSh8hSjoMIy+MEk3GCRx+u8enPXo/L/+NePEKpeJ+KsyUa6d86p4r3qYyikYrs+7mMNbLrQyzCqypMxhU2L09x8QUn4A2vPBFRs47KTzDFuvRdL6M0fqPnJug9SpyE7Rx+EyJpEoxHDUaTJVz3kz344N/9B+56yBOAzRM2ssra8iVgTCvJ3Hmsi/ozpVUDzvucJzn26WOcYXkxRDJSgKYgABTGqJq5A7tU3UHBdMZH1ykttiEQziKmDtAxZm0fOJYxwGesCDbxOFk9dDz5PtIcmKcsRUlQlJStL2WeNcDXxk/nbmDqEVRC4PxQiw9wQ6a072MTKpz73M14zzuejaccPMK0SJEKEOdAJ6ci0c0/LjjGNBZwmsztCAthg9Eowl0PlPhvH/6BeACbBHRJiXGCcAKS6pyvNgQqkWxroYKHwOZRgx3HjVoAeN+cgKkHv2KhUY1aa0FETt3Ww3jEmKhKhwIa92gAACAASURBVK7xyu7mejaiCgFlzwnMiVc0gW1XfCPt1PdK1bkpilnYoh64HCdkzRr4J/NBSeUAzxWQqScuvyf7BAcW6n5D9wJUtijJMg19xOMRptOZzPuTxMPKNManLr0BV3x3L/bN6CWr4948gPs+1Y7T7bxlc1S0nGh8RE2AIG5wwCjFJW88CW8+71iUfoEZAcvAx550VeYxnaPEwFfiLwU2SpqVPiLMU1cgInOtswqwfQwBetnPFI4hzj7Owq2EhQIac64ZlI5WxQhVFhBgkhYUBGqdTLTsWdjnncoHxzjbkL2KRVQEqcfjiSqbONl6ArTSDtxHydysYL0BwTLXuGwcx53Mb2IjouotVqijyiLaHy0ueZqqHznvlWu2FM5RPr/Q9pfCF+2vWcqCma7v2rrEAjQBc13xEJcRrq8G+Fqf1IIjjaXtKVksY+dnkY0W9ZGVrAo0BppLYQMLUnwFkQ0clnWtp1Cj5zK/bc7/NvYqnHHBtUPOsl0Nhl+GCAwRGCIwRGCIwBCBIQJPPgLDZurJx2w4YojAEIEhAkMEhggMERgi8CsRIABMBjAloDPK6gn4q4wPhYuUJUtQwIDVLlktaX5JslliTBKyTHY68FOSZzzaAcDijceEnANdmQQUKVxKpbr3NG2qoKUxIvkeE8rCUm5lODs5aXswBag7Pz8FX7okvQHAfE+AK3ryuoSjyMgCIk1pMoobQeaOdWzPrYDYxvMrC0XZKwb88j1l7Ci7monDKPAQ1BNcdvV9+NQXfoL79/hIhcFKidA+AzhXEILAlQOAAxCIZatQJrrCYgQ84/ARfv9t23Hu2YeiKtdRSrJXE5IENvkj7BtSmiSDS8asJjgJmhKIUaBYWZfCYMzISoxEppvgAsGB2K/g1zWy3Meeh2rc+OM9uOaH9+GG2x/C3qLGNI9QUZ6WEuECYDQg8UYSpRITFhaoPCuRL/FZ5dPwO74mskOvxqHbGrz2d47CeS9/FpImRUYfQpHI1vsThhXZT7xXBxCS6RzFIZ2sFdSh5LXvOwC4xG131PiLD30bO+8qMSUA3OG92k8cKKkx6/6Xg2B5yLD5BYKYHsA+XvOiLXj/e87C8lKGXOwR6YdJyVR6DFpfUaljylELQd4x/STJXpUg4CnekI6VrmAu+4bKdyo2r4UTIg1dklGqrCmCviIh61iIAhyTESqAio0ibWpJ8DNx7a4vRQrCXFMQRtnemlhnUt7AVoJrZC9Lkt75H/ZBWGP/Wj8nU9QS6XIO8e/VuUPZvArQCXOsKtprWax5DfP/NelO9rvQMczG47GMT5PYNna+AIPs22ykyhcm4ygGxgsBmmAZ3/nBA/jkZ67HPQ/72Luu4CZBQClOcZNH197m+epgP8og1yWSIEHS+NgyKbHjxDEuvOAZeM5Jh0pfzTMdP1k1FbnSLKf0qlMuqPjMvkgrcxwXRSbS5+PREupKWcKUG65r+mCqt2ddBRiPNiFAjHvueQxXf+tWXPGtXbj3YR+zeoxc3GHpF8y5VL1/Oa5k9m1GWtjgEYylfHyIUbCMoCkwGaU4+qgQf/KuM/Gc4zehWN+HMhgjS+YoixpxOSISjcwrQIyS/TRmn+J50GASjYWrnxfL+OJXd+KLX/8FHl4PkReJsJnFx9uKM1zhgM3Bxs4j8M9zkQXLcRuF9CWe49ijl/DKl5+MAzYTXGwwn1MSe4IKa9JPhI3sipDYd8laVOBb1RFknHAucR7sMvO0Esjqx0rQsqkoia2FEqGoTDBu9DVfwL0PruGb3/4Zdt83R1UvoqaRujCLVbVCGc3O2oBrZctw1of2PfWDbTyVX18KQhx3cIF3v/UknH3m4SjqKaZpgUo8Z1nwwgIMBUHFt1XWJVVqUBIkGbMB4nCMpZjS7x0AfNuutGUAV8Kmh8zRBnbpfXbMRukabh1ZiiucdNwIf/6Hz8exxxZYnXE+B2KqL5A9K2oMKhctMsNOCl/8Xp2/vRR9SbEQLRZUbaNVKnDApoJvCgTyR/1X1duX45z7DFEo6LGFZT5T2QCxSSArWv2NtVCrkDmQSiWMoZPKFsZsiIbrAxUy4lgYwIujGMRNV9ZCfPJLN+DK76oEtFoj8BrGUFcQT/c2XRtLSQvXKzKLeY9Rha2LOd590bPxxtccjXDkIS1SZGWBigC6zHMcQjqPs08Kg5t7F7LcCdBKRQn7ou6byLrVq1qxiJNLFjA3FOSYz6wyzM6yQEBPVTGQedvNq7rPcMorLD4SK4FE1hlegyz9ovGQ5pnEz/x8ucarx22BCQFh2gCwvxMcZTuRBeuZwomTFRcWrxbaiW+3A0bVy5eAcLenMxCWMuG8qq0Dotog41Tn75bNzXvNtV8Y+CpAttu3sd9o+ynQLvL2jnEt+0+nJmFFeCaBzXsisKvrlfoAG1CsxSRuTpFCQfUKZlwYw7YgzBjoTnZb9wr6/DyfsdtPffU3h5zl8P9cQwSGCAwRGCIwRGCIwBCB/0IEhs3UfyF4w6FDBIYIDBEYIjBEYIjAEAGLwK5vn9eQ/SsewARDPCYZHduOiT1hdzhmbx/AEQk9JsuUkdixjFyC0r0n4KLzwtXEnIGlDowEk5H0hvNbn0BNqGlST3i/Jh3NJJuTF7WEojF3TV7X7oMJTb76bA2V0FWwjf+qfKVeRwE1vTe+z/vue4xqctgS2Zr0JDOmLwvIWFg8eP0OKFB2jEomM4lJ0FyBFZSJMoC/9FM8sMfHXJ6Pfo6kYIWoWwloHkZpS41N6JNxxmeI4McNxn6NE56W4L3v2IGXvuBwNNVUGH0El8iYEXDXJYsDMm4JvtAjmCCwsG4o8xpKQrhwDKswiEQykaBKXpRYn84FJFhbzXDnnQ/gtlsfxt13V7jjrgwr8wlWyhxTbwo6JtK/mMCKgP8EOwS5ASpKKAvA66R2CWISaBLslaBJCd+rMY5rPHv7It77+8/FMYeMQAHbFZfEVgassoZ4fgH9HQtSAOCQIBqZaAoAM4Ed+x7GcYnb7yQAfC1u3lVhWiiTuEv8MynfMUI74Eq0N0XitfHpWe1jOQxw3gs348/f/1IsLBS0SCb6on61ULZaZUw1heUUfHLMuKooMM9SSaCTvUQ2F5PHIqdJFjv7KJP/fDbKItMv1LGZeA0mwD1KOkcR8ixrZZPDMEGZZeoDzPErss/0+M5FTlfZqRmyNNVEtZN65X0Zk9Z8rQnQCMOsl9w3oNdAXptH+DePpzexFhAo65ty1cqC17FjxxP0IdBFIMfGrDE1LYFuzGIWISgI7oMAMN8nCCx+x26MyznIPqwzYc9TijkOG4zHPvwowWq6gL/72LX4j+88hlkVY16m8Khz3AJA+iQ2Bxj4LH/7yn4L/Qm8ssEoqLA8nuGk7Vtw7lnH44zTjsG2rWy/GVbzqYIUlQJefBFwUICf9SYE3nM0foMoSKTPK1uQ/Z7gKaVYI8ThEvIswG23P46vXfZTXHfj/Xh8fYR9eQDqAXDAVjXZ+1qogzpG46kHdkN/Y6KP/pzlLAjI3PUmCJBhYWEdLz73aLzr4udi6yhFNc+Q+iOU4xRFXiMqEpFPpx0up6AyL7EUj8ST1wtLeHWBpWgr7ryzxEc/fS1+cuc6Hl0nALiEnPTZnqS2m7x7c6vK0avPNuWVS4nBKKhx4OYcF5y3A29+46lYXiAbmffDNWET8vleV0TAv5WVx3VkPk+ln8lcS7EBUvNdf2C7kbFK4KvfrgJg0neY8tZ1IAzXkJOP7yEcb8KDj9f48Ee/jqu+tQtpvtkBqurnLsCqm8+sCEoZzirPy/WFM6jAamRPEjzzfRw0nuP1rzgGb3vTDoxGJfZNZ6jJ8lREWs5NkMlY8JyPCehJnATnZEHIGMuJyv///K51fPDjO3HH7gxZpoAswXoygCm73jEe5cn32+xwTQ+wEBbYcWyCP6cE9LFl6wFMBjDDkVY5PFoFkAUsgB4wn8/knmyctusolQmKXMa+jHknK8z52YBfuUeqjcuauXGsWYGKsILJ/BX55kLYspRel3kDlKhWtqZ4xLbqGh3rkutUJMUKlYCXVB2IfA+L4wDr6Rif+tIN+MY1j2LfjP62PalsGaed9Lu2tX7O/Q+lyClW4dH2Iaxw4CTFuy86CW+64HjEkxB5mWFO+ec1LZ6TOdftKQyQ5/1ynk4oK9yQWK4MUz4v5zJRgiCw6FQd0jQTqwMpkCKw6awEpDxM9i2BsN6F2esYwQTXrYjHPJfXp+sCFHPOzMlEjhtsOfgAiSGBaa1GU+nxxx/fI8U+/BEXBdH95j4ncmNY+7iMLXoIex7SjAVM3FtY4ZiNFZXn7/s8s1iLazHnwb5CBd9gXxKveimQU3sO7ndsPpE+xz/cGmpMXbkG5wGnjGF90opNpEhBwHH2O9eXHFiryhb6PMaat3WQfUA9fXUOtxgYyNwvDuN8ZGNO9q2y3jWDBPR+M8/w5xCBIQJDBIYIDBEYIjBE4MlGYACAn2zEhu8PERgiMERgiMAQgSECQwSeIAJkABP8pV+sOCISuHCsIYJo+wPAkoNzjFll8ijg22dRkMWhuozugo49pUCxvmkfMenJ6wngYrqarTevsa7Mk1UZV8KjdECwsUMMALYEYJKMVCrXeZ3KNU160EmHChuYbEcHVhnbpB+mTkpaE5xMvPJxmKQnaEcZSwJZkqh0ItX26OJX6yQ++X0h/giYTgnYCKMwRJEGuPzqB/C5L98sEtAzuRcyk5l8VwC48ckAJhAfqAewcned910CL6oR1iUOOwA469QFnHL84WL/ScYwGS9ky1EWk0xuynQShREeEpPIsUrxKkOYCfrOs5HgMRPD9PBbWVnD3tUMj+8r8dhahYdXcqxMC6zNapSIQetTwnQCWLft28Bn9ty9T6YyAVZhOvEeBN0gIM4jCWRFIska+ASEPLzyZcfgrW/cjnE9RVyPMGtYqJArOz0kc1nZ2+KRS+CDDGVm6ptKmH3S7RxDnTaq41GNXbsD/I8PXoObd1dYV5xU2876XssAVtattiuBK5V4FWVdP8IEMU46qsR5LzkWB2yKMEtFw1cIqAR0xbvQSUwSQGECmf1M5TjJuGfCv0YQBVpowAgwSc/3KUVJz2KeR8AC9jUm/C0RTwYmWYSapFb/WCapE/0703OwQc2bWiVu9XlWV1ew9cBN2L79BIy2TZUB7qRFTe7ZZNLF+1FACspxqnenjT2ei8AOwQAtmui+o2B24WKhCfaOjamyoARsjQkmbD6XxHf05Zb9JTLS9NINAokjx7UAC/T4JhAqLHdP+nhJVizHTV6LZPd4TN9qD5W/gCu/dT8+8/lbce+jGabFDE1BlLMDGYylz+dSFqIC/zQVprxy09CblX7SBRYiHweMIhy2LcDZZxyKs886FEceuYw6ojxqx4RUprIC6YwH25hARFWzz6v0Oa/Dooc4IUjMsRFhutbgpp134apr7sD1t6R4bF8gsuop5Ypl7FPmlSoAHDc1/DoR4EvZdAYAp/C8TLx/E2+EUZDiiMN8vP33no8XnP5UePNHZZ6Y1SHyJJWCkbBI0FAZIfHh0YuY3t9hLP01iHNMxh6CYiuuvOp+fPLSH+GefcC0CIV1LcIFzh9W2bKmsq1zi4wkN/EzrDX9rf0EizFw7OER/vDdL8QZpy4j9B5FmacImwXU5QTrNYFsB8i5Psx5VdqJqhHCDvbEu1hAKydVTmsBFoEUpfM8deOEMxUZ10ETYEwQnmzqKkMwXgSSbfj0F67D5y7diZXVJRR8JgKKIquszsWqMKFrkK2VYpsADyFBQrYCWZuc+5sKW0c1nnvCIv7o3afiqMOXMCdjlGx+gqIOaJynGZJYAVQRaZCiHO3TJNxSOn85JhjY4JY7V/Ghj+3EnfcWIgEtDGIhR5L9rwCwvvRe7aXjVpmmy3GlALAwgEvMch9p3qDOCkRk59N/mcx1smqd4oawYcW/VhdTUS5gsYpjLTsLWp0jKOGb586TmAcQJNS5g7UuNreqtLCqD1ghGfuQsILZPzgvCBCrHrYE8qwP6T6E065K1bNcjMoJXM9E+YEy/CwAihrsowT0l27AZdfuEQlo7nOU1W3bDmX9ap8yFjD3NeLoDK+OpGCEfs2LfoHTjh/hzJM2Y7SwiLzStlydarGBMrmdV69IbqsMvkiUE2D3yWom2KmFIWoDwMIQjQHnei3IUyCUHYLPSTUPk93mzaoZhBZocR4WtRTXRib9LZ6+1laBhxNPnOCcc45GlISyfhAE5lrC66ytrbfyzXE8krWJxWM6x5aqsOCKAQUABqTAwhQbbNxp4U7HyNWiOFVmYdEHQWB5HrJxKVftfO9F1p37MefFS993Oyf/5X1KwZCLGZ+La2eVFxssP2zPZmujFQHyHvS+3R5UCuIoA633Z4IfxgTWQii3xvA7TqVD18vupQVLKjOt+08tJDr5t68ccpYbIjX8MURgiMAQgSECQwSGCAwReHIRGDZTTy5ew7eHCAwRGCIwRGCIwBCBIQJPGIFd117YMDlJFjATjCYZKSwMkfRTX1hlQ/bAEklMaipNfIAdC6TPpDWfXPOEM7CWCTJ+phK3KuvHpKcdqwxClZY0QMokf0UQt5Xvc1KErRRfJxfYT9z1k8vGkGmZIkw0OxlJS0B3Un9MUqoksZyPCeZIPRFbD0qCpk46WnFuzSrTO5cvgj8tg5nsnUY9VenVOolj5FMf37jyPnzxa7fh/j0eZmRVU965URatsGd9TaQLH9plKQWKkN8plyr8JSRBhUmUYpFysya564Byk9OWm3JYu9xXIKKS6hvr2plf0XY1xjMBErqJBuKLWdA3tvFRUiqc0p7uu0zcqvWuk+EWBjBvvBbGn7AVhU3lw6dkLTShnlcZvFCxtoiyqaMazzhqgkvefiae86xllOtkKsbIosyx5iASu2wDAoIxGYDCEmN8alRlgYbMZQKEkQK5Xl5h02KMX+4K8N8/eDVu2pVhVpCFZxKg7Etk7iiDSV5CjlKvS5G6dP2RfYGtsxBm2DRpEIciaKuS3HWJsFfkoFCC9lMFZZlDdz7Z1pbayeWSJkjcjkPHSmXRgPZ7d7yMP8daE2lSAjHKcGJkyUAkaN3QFbcWwW0BRcggXEpynP+qZ+GF5zwTXrwm7UeGt0ljClO5Vt/GPCe7mGCJsrREtpVAmiS71RuS37OkO0FgPqcCtSQvs++y/dVTmp8RTObLPD+TJHbsf2UNC0s5JXhpgLOyIQ3A0mS9surJeiMYOJ+lWFxcEHYtWeBFXqgfZk32JGshGuxLE/zjp6/DNT/cgz1rCeomFeZoTUlgj0AaPTdVGpTPC4/MR45f9l3njy79ghxvYBL4GPkptkxyHHvEMp7z7ONw0etPwMJiLOxcLyhQlJRebVD76jtKSmfoRRzZqMV/mwCODBrAH2PPSo07f7kPP7rxHtz44124++Ece7IERR2iIMvd9UtlRTIsWjASsEc6gK2S8cY5S8/NnjVOEmyepDj/JcfhzReciKWlCnm6LkUTnKo8ImVC0udY4ngvRMafcZB5opoj8gtsWt6Chx4N8A+fvB7fvO5h7M0j5OUMgdCFQylQkSlGQMien7wBwu7/4lkowafhuNiU1HjRmVvxR+86CwcdkMnYJlDm1T78MsR6o4CLAjqFjvXAFzapzDZcO0S61bzGzdNdwRsWWkgBjmPyESgmEEWgkEUooUcP21i86Itgjh/8dB8+/NHv4+4HA0xTnRd14LEjmUKGyTM7hQNXJBLWHgJhLpJpDISxB6+Y46iDRvjdC56J8152OGqsYFbTL5kgHAtBMmHZp3MPocf7YHAIerNAiT7hlPGNsUDPdc/HLXfN8Ncf34lf3pciTXlvLHxw1go6cThw2mafbn4R4NAjAFzjtGdM8Kd/8HwcdUSBfSmQs5CCcSEYKcAvvW8hY17kxeld6zzV7RqmtMExLfsANzalD7i5VMZoK3VNSwG2mbYlQUAWHRmzkoCy9D+CfZwz3LypXr0NYgeSExSW4gpBk1lwoezgyOdCwjZTcWNKLo9jD2vZGB/77Pdx9ff3Ye86v2/y2DaHug2NA4B17dNxJFNzrT63cg2vxkJYYjEpRYVBouz5SKusHS8yTDewYlmooEoV4tXsGN5aTKB7BStA0/2PtpPjk8vcLVOExJEFYm69E+lksp7VY1jklcVGQtuex7CQL2gqjGMfLznnKXj9hdvhj2cIgomoQfB6ZebWNytyIPgpshx6XQGpnbyxMN1D3QfxxwqAtHiBY077jq5XKhutBYKUtpcqEWU1c+2II1XycEC/zf+8JtcdY9p2BVoKissc4CkzlzLXUgDgVGc6wHfjnpUxNvlyaUdhNmsxkiiztCUr2nd5AeuXqszBNU33qfybL34uthqNAuk6TwUSu5NfcdWQs9Sd1PAaIjBEYIjAEIEhAkMEhgj8RhEYNlO/UdiGg4YIDBEYIjBEYIjAEIEhAhsjsPu7b2iYhM3oS+hYDF3iToEXJlSFvUh/QCZkRcLP/EQldSm+lZJCM882p/NorAhNsilwY8m8Tm5PASN73xKn/eSfAkzKAORLP1PPNvMd1vf1+fgs5qlo5+2DvyZjKXKK4p/YsU1EUlgYkS4xa36+FDcmQ8XJRAszRpLEKk8rfoYti9EAbZW21iSoSgyrRGCNSRyiTkN87bJ78YWv3ob7Hm8wJ6BDLm1DQJExUUdGvghG2quLjYLzFnfxwhNAqAMd+/Hsszf1fhzL2vnTSgx7gZQiACZxRQrTpA7bb6mMpLaIpp8lYaxev8IGJHgmmekKgXj/kkFJliP7CxPXDYKYAAbZQEASVjj6kAgXnX8Kzvmtp2J5XKLMGmTTBmXi5BobBQj4EnDCZDCFIdVIUpkgsyS3w1qkSYPSw8IoxC2/KPA///c38fP7C8wLtkuXgDdmUJ8J3sZZfEu1r0siXgB4kyk3hjqHCqGc3suBu22/d4UVdl7ryy353SHvPTK8AxLMrdFFu6MrSX80Vr7IrTP9TyacT5SDxQRkWgcybum3+pQtDS65+Nl42YtPwGOP3Y8wTqS91B/RMaEE4FVwRJh8DgC22LS+vm2S33k6O6BWJI+Jd7SgAJP/KotsCXodZ/qy5H1XcKEAr3o0apGJ9CwB5B2bzOH0BByKLBeAmfLZFXLpbw09fnMPo5BjsII/XsC3r38In/z8z3DHLiAlC7gmu43zGj2XySoWup9rZQKMytj2yBq1Pk6ggcl/lEj8GiO/kp/lSYyLXnEMTjzxaDz1KUtYXCY7ndK+BOjpt802dPz9nPEKMV2d4rHHVvHwI+vYff8q7r5/htt378M9D6VYmVLAOUQhTL2+L7HOQRYXkTHlfwQnWdDgl6JZaww2yr+PkwKnnbgJ73jjadhx/Bh5nWE2V/DHfoyhrYU5CtKJh7hPoDvHyG+QxJvx45+v4m8/8UPcvKvAtKECwjriJkZTUlLeFTK4whP2uz54o7AvgcUaccS4V9i2XOOSNz8br/+d4+B7a1ibsbhEaLAIiwbNuCs6UHDMse0iLUCwuZxjT8dZJ+evEuYKXlphAgFaAsZpmcmzxX6MmOoDQQ1/MsdDeyf46D9dj+9e/xjW5p2cN+cs9hcdYU7NwQFt6txeCfgbVCzB8FEH1DyuRVJ5S+LjZac/FX/wthNx0FMarBcE8gJUdYYK9GMNMKU3Lb3EwwLjCddcqhoou3M8SsTnnRLvN92+jg99/Cf45X1zZCmLtgLxdpW5vRd/ZYOrN7BJ9BpwuJTUOPWEBP/Pu8/GUUeUWM8pZUzwl8UzNaogkaIstpMWX/BfLWCxOLbM+yCUYgGRpe/NB7oOG/inawfbgUVUxs60IjFrQ5sLTBFEi26ojkCWrxab2Hn171jbn3MdRysnOVHNUOSSAPBkFGBeLuIfP/M9/Ps1j2HfTFnVWnCmAK/0UUctljEkwCVbWWWWrbDLnVYKK1p+tRtDhStUsLm9v39p90XO57cdE27pZLFK/z0pmnFzPG+rLS5z64fMl/xcPMzJmuV9EsSVUh95FLlD+i6zsAo1FkcBfvvcp+HNb9yOJnkcRRUhS1mEwimPbHUtguKSzmjK/N8rCpM5R2SUCX46Brwr2NG/FQhnf+3Ab2VnExSl6onuP3wp8HnggQewbds2LC4uthLMDIdKL5vvtKpHGGDLz9ku5ptt64YBwDY/GJBshVd2jv7aboVeOtdx3XOUcE+Z0VwTBRx3vsBaIKVFVgSytY8o83qSUIHBVAFqidMprxwA4P5WaPh9iMAQgSECQwSGCAwRGCLwZCMwAMBPNmLD94cIDBEYIjBEYIjAEIEhAk8QAQWAK+RZBwDzax0Yy9QegSQmFpVRxeSigIKSiNcEcT8hyeNNqs8SwubnaT6mrX+gSMOqlG3fh80SeZYQ1mQok55M3iqYzJcmkDvgt2N/qAShnccAwxYoM0lRYYKo17DkYl0ykAlGsa11jBuVmNSkqCYh1R/PAG4DgyXx6PsoxItR42LJbgIx/FHpW0qr+qjzBF/997vx+a/chgf2QiReG6/ShCwdJSkDKXrOGwFgu1dNDffby5OkvROPtIdqk8kizerQRZV0dCia47/IeXv9xD6VZGeb5DUotGP6GTtcjhfDRHcmAR8ZX5WulvtyEuMCUBErDshaKpDEPrYsFTj3rEPx1jc9Dwdt8tAUBdL5TID3lD6fJnksoKD6PIpnsRIzlUUchQIwU75S2NQErhBh0+IYO2+a4a/+5hrccl8hsqfmb2vx1H6mz2d9V5PG/cFD5qDJmJqGqAOBHe+qi6oD2NvihB4bz0EIVsxgqJ6CERvOIIwiYw5bIYB8z8lNGkihoEApAHBNQMurEIq3MgFh+iM3OOSABu9667Pxshcdj5W9j4jEM8cWZWitv5I1TV9PXkKkRz1P/HfJBGN/pjQ4XwRgjIktcqySrNfYmDyrJd+FNdUoq5fjpC8nbbEmwGNjldfi+EtiLaCwKdU4PAAAIABJREFUNiE7lGATvSoJWPBeCChEYSJsTviUuyYjlJK2ZNpTWrxENE7w6FqCz335p7jqP3ZhzwrZrwR+2ThkBHM8E8JksQtBDC180f5KZiGBEVUDYOtQKpeIndcUIjcdBx4OGUfYshzhoAMTHHLwAg7eOsLWA0fYsnkBcewjz1JM0xSPrqxjnnp46MF1PPjQDHv3eQJMrabAalYh84CcBS68vqP96rhl/zEVBLL/ZPQra1lUAlxhBQFwGXo+JlGNg5enePOFz8KFr342Ap/XLpGmKo1s4JuC750/Oq9HMCcICY9mOGB5EXmR4Kvf+CU+/eWb8cBaiDmh8bJGRGC0VN9pucWW0a7AVgtmubGlhLsaC2Mfxx7m44/eeQZO37GMMl/HvKT/dYKSvqpcH6K4XSN4LgNkQpHf74oWKHcr87OFyRUbiIyyW2fYvzzK/xJEImBGJjFnpqIWprg3LlEFW/FvV+7CZy+9CY+sNChIohetZi1qsRfPoX9S+t5D1SgA7JNRTgDYrwQEDgkQocKOoxL84dtPwymnbsO0SDGdUsad0rKU3k9Q5LHKvzeUEiYDPkAgLHSOswALETBKJvjJL/bhQx//Ke64d4pszv4ZoJBCBWUuWuz/bwAw19BJVOKU4xP86R+cjeOO8ZDVI6xNpwIAU0Y557NS3p0+s44ZyfFgcsui6iHxJSs3FtiRY3L/tahTC9BCAJGQ9iBFOXyxXfgdk3a3sS/MSwJvFT2ew1ZGmecwFQJjBFPpgd7y0s/I1BXjYu13MYHSpsR6NsI//8uPcdX39mFlqgxgZd464JzroqtlMgBY2bkbF0OZ99sito0M1X7fEABU2NI6R4uXsKy9OpfqXGarrcnNb0xxeexfMo+6Y7kTs0I1+mA7MJjPoKVV8lBaGKLIuQOAGwGANy0kOO8lR+AtF21HHT6KlPLhBPvpxc5iMymai0QRQK0TnBKLk2QmKKqwLPc1neev7oG431IpZJGjZnEcvYmpsCLMcH5uksq0byixvr4ua4pYILiY9veCBdcSx7JlpGxvZ8ujFRcpqKx7LYttv/Co3yf7IDvvwV62rzO1Gz6psNsdAKxzmBZAyj7VzcGyByaTmcUSobGDS2nr08+/ZshZ9rdNw+9DBIYIDBEYIjBEYIjAEIEnGYFhM/UkAzZ8fYjAEIEhAkMEhggMERgi8EQRuPOaC1QCOmMCVZNslkxT9gQBESbwPASOzSU8I/E/VOBBAVjHJJNsG8SLsQ+OWqLeknEinSdM2M5D2FgbltDTJGkLzQoYKudxSWm7TwOgDexlktkA4j4jSRk/yta195n1pX8kQUO7ly6ZqP6KyrRTdpUlf7trO6CQYK87Nz9LC3olOtlDx2ahjCcBYJUZrjBJIlTzEF+97B58/iu34oG9njCARTKZ3qQN70k9co3l129DAw7bZ3H55H6Ss4tfd6R93gc7++ftH2/vq/ulyRR3ANR+OKXCnwSsfYIBBGIplkwwm+1N1Ee5ckRrSVoSr0DPxygiiybHju0TvPkNJ+OkEw+g/jaKXJmanl+grkZyO+YBLP2FBQHCMOK1KBtJr2W5mjK1yab2akzCBFuWJth50xx/+eFv4Zb7ckwzJtY7BrD1YX0GB3L3vKbbWLiCAyd+3bLRNUms7GZj4skxpijtPBpbgKoFwjtWfL+95Hw6CFrGlcpcdwCb9eUOGOB3WURAAIr9vUTINmCwffoTNzjsQOA9v7sDL3nhcZhN96JqgFQkXDvmPIsYKK2p8tf6AAa89EFak3al5zZZXpSM5j1J2UhDuee0Be+YNLf+wmczNh/HtIHE1pdtnPL8ZCISOFFAQdlfPCYZjZUdWNXCUqY8rF+HiBMPabkuYKbfRCLX7CHHaCFCHSzhjt0pPvv5H+L6H69ibVaiqBoUDWWsE+nl9P30/UxgFa9i/3BSxg6wJ9hn85h4WwobUIGRONS+HKJEBHoFB5hEgbJd3ZxIYCOtKbtP0CnGPOV8GZE/ipLStk2GkpLTHr05ycwbOZai64EtU1EBYMF5BBiiH7Av3rZyNyw4iWpsWyzwktMPxltefzIOPyzE2nyKsiIY3YFRJkVrbdLOB4JfeRhFDcajMR55tMY//J8bcc2PHsWe0kfaEKRj3Bs0ZSGAagfmuLmR0dlvHLFfkbG7eRE45/RNeO/vnoFDDixRpCUKsHiBjPRcALya7HVXMGD9hH2S56AXtPYV5RZbf5Cx7Lj44rPq/KnjKEZOeXFB5ejV3RArZKmNSLf7iY8qGuPnv5zhwx/5Pm7dPUVGpq5gm04e3CShxdNU5zD2ACmR4nro3kPQoPJLAZgXWBywmOF1rzoOF5y/AwhXRRKcxxUCmrGPJcjyFEFI0Ixx9ZEkY5ElZ/8iADweL+Km29bwwY/9GLfuXkeRE4DyUVH+2xVk2XgVHrtjLDprdiksYdHMJK6EAfzn7z0HJxwX4LGVXPyS+UAEgHnXWZ4JAKygVylAta2xOi2p7LTINkuhSNHK529YY9198Bj1wVVQd+M6pCoAfaCeJxVwUmR2OYrVkkHbmHOBskVlvqGVAfcSeSXjMSDblNdloUjkCQP4U5feiG986xGsZ5HzANZKAfVzVllhHdc2H+tn/X1IH6hUji3nRxZfKEDoviwzRft8jq0rUvB1IdcyD2R3wH4FRlqCpOuJsc2JOeqqouVUTpxFMV5hkPObtvLobkVHABnA5OZvmkQ4/6VH4E0XngBvtAdZwXmC83wOlkHIfM/1VNZRVe7g3CtrkpvzKA2vEtDqX9wV3Om+aj5n4YICvQbCiiSy2H7osxuQ2skr6/rNlynFyB82l2xgFLO/a+EB+wJjHzpWuLVTf8/H320vaHvbbi/aqQlof9VCL9n3inqJtk7HHnZKK7Kv0+eXtassEQeRzH0tM7qpcervXD3kLNuFZPhliMAQgSECQwSGCAwRGCLw5CMwbKaefMyGI4YIDBEYIjBEYIjAEIEhAr8SgbuufZ0wgMtCGa+aWDUvN038EugiA5MZMUuiSf5RkmTKhjRWp4G6ZK6ZPKcxcXmMgbCWmOuzAE3Grw8WbwBwKwWQVJpQARdL7mlCVRP0TDIrCLUR0DaQzJKX8qxMRgfqJcfn2Z+prMk/Za8o4N1jZrrfjT/cMlAI4rjEsSU5FTBWdpKAFR4wSWLUWYyvXd5JQM/oZchkNllk/z8AsDZm57XXNi4Ts04y12LAf/dnP+v3O8brEwPHmmwlvKGwkoHyfdCyEz0WgMCBrgqGCm9cE+VyEwRpajQB5ZrJokwQ1AFiFHjW9gVccN7T8fwzDkPipUjnBOdIcKtR1CmiZlFABklOkwGuap/CuCaoQQCkrAoBJOiJKoCER+++AKMgwkIc4qfCAP4Wbn2AIBwlWL1WztGeTftcv/jgCSaOlnmp7WryjyK1KgBw9zIgl2xM6f/Ckna/u8KJPhiyPwBv9yPsXq1GaM+/P8AvCWxK3lLKk0xyApENwfdQ4h34BQ7f5uG9bz8JL33hcVif7hUwhB7AKvPsCiHEJFOBCo5lu07H9lWQ3NiYZAJrot98E8mCUq/sTgaWIJWx9j1h8PL7BPGMBUiQmWxeHsffhRkoMVXfRZXm1GvTP1oUAMgCJ/szDBEhQRDWmBerUigSIBE58KbOMRr7wmYt6hGu+f4ufPmrd+O2Ox9FWpIBSeYbf9g+hbAGebRXOolYoa/b/4IS3FY/Tn6b0s4MLuMXR7nKgFN61cniixex808X8Ios45AAcCH9gOAiGdoKkCvwzt8JeomUq0hSq5Sv9tG+36tJb/N9Mr5VqaGhqHEcYGGU4llHh7jkojNw2o5DUDVrmFf08/RV/tXNk1b8Y/OFzZEEtghrLS3FKEofN974GD71mV/glt1zrLHQpcnohg366rKN9lckMHaxAsAaQ5G79RokUYCDN9V4y+uOwete9XRE1Sp8TJBWNaZkn3vqrx2Gyjy3+dvWEMbGwMS6Um9ZAwdlzu6BhjZtC9AkvslsMxaUkMFdYhzzfUq3kuucC2P0nz5xM678wd1IixGK3JXANATlHXNQpKS1f6iaAec7So8rW1gAYK8Qj/K4ApaCKZ63Ywve8/vn4NBDS3kmzm9KjI9lDMaJSv6Ll7c/VlCU8ylqLMc+RqMJfnbHDH/199fjtrvXUZZkmapktkjhy/rnrAscw1SbpVOKYF+cJAoAf+DdZ+OYIxtMU52fK1bc0BfVC1WeX9T8tRCM3V/9XksZbyx+sPgz7gSQ7drsRyID74qt+hK8thYJgNf6hSv4a/sB2QNQbcSt5bSfkGvwGMrvuioajTu97BXArXKunx7ikbKpI8qXRx5mxQI+dekNuOzbj+HxVTKZDWDdKAHdgsEbKpu61JPZw9v+R8a+W0V5j/Y7g8W9hahstC/V4zZGrI01G4MGrhvwa+/LtZwMtCmMCPvc7dNk7Krzu/qJO/BXJfOFDI2wKbBpMcEFLzkCF732WIQLq1ifKWOfe5IyVzBb5Jvp1e7AZLaBgLyc08gIdkUsVgBn+72KSgitjDXBYGX58sV1QfdW5pFLT2lP+r+tF1Ys2N8zNmQVsxCJc7yT/5f+5RQRrHCID9kvJuQ1TU2mH1tei/2X643tce16vF8tZlQmsbSfK3QUr2lRrdACBK6R9APmy/ojiyZkrnNFKPz+jldcNuQsn2DrNLw1RGCIwBCBIQJDBIYIDBH4dSMwbKZ+3UgN3xsiMERgiMAQgSECQwSGCPwnESAATAlPAsDKrtMkbsd0ocetpCAFzONLfTidZ535pjm5Y4IwPL6sytYfVuX/lC2iCUHn8eZk+/pJYmUdK3u4zxoTAIpStgJ+kJVM2WhNCvdZOSY5aKxkS/QRoOJLP1dgS1k/pYDbdl15Pvdsxkg2loskwh3rhwdLgtfJLBpAJvdDlqpcQ8+riV0C4srkJTBDQHkcxSjTEF+/4j58/qu34YE9FP6sUDfUHGVGm0lJZQArJaiTJeZ96jVVYtLYS/K7AED6EuC1x+q2+zQIUf/uQEVLPvfVKYVtRxlHtwMngGNATx/QFxlokcl115bigBq+SRVLLIgM0FOYTG4PQV1jIQpx6NYY57/qBLz8JUdiMS5QkglYBBIGcgIFDGpGKjPqpLd5r8IYosy2mLcSrFCGLH2GCeapBDSEATyJA9z0s1QYwL+gBzCZcw4I6KLVsb86iU57np5fsOSITZpT9aeNkSyxkbbSFmhj6piaXZ815ryev2PHqt+tHa/9x0lcCuOs8xzeCNq7dmGSngltAQQrAYBlzAb0WK5xxDbgfe94Ds495yg8tvcRJ33sIcuZ3CYrUhxlBVTnPWRkYooMM0FYxlPHM/9lEl8BDf2bPxzfZG8SALb+pu3kPGqd5Huf8WfPYawq/m1gkPTQRhlkBGCEFWz3I9K+nsiJkgm2aWEz0OTIqnUBTXxvhDgcCcoWBKXIMFPyenUW49+uvgeXXXEz7nswx1oa0jmYo0+AlaAOhU0cUIJdepFTOnCFJ3xmkTwVf14FcAm9jrxU2YCMn4wHBagUUHDAnIwnZfZRurYWNrx6Swp4SxlbznXi66qFEhvnQlURkJh5CroyzoZRUzzAD2KMowKHHpjhotdsxwWvPAVBkyJN5yjEbzvAbJ7KHMrn4MvA+r53euB5SCTeFabZGJ//wk5cdtVDeGjVR+Y1yOhP3kSoCzJoleHfBwEN1LJ5pu37XoNJ0mD7EWO8/92n4OTti0CRoixGSKsCGb19hd1JMJzs7E5eWOZ0su8qBZgoIUv/5ijUfqksUfbDSMBC9lHO/yZNy8etygZhsICmyVDkUwGaOQCT0TIQZSj9BF+69C585is3YXU+QllEWizSsF8TuCKOzKITztM6MQoDUOZu9ZMV0I6FLlQkrj1sihoceYiPd178PJx5+hbUYKFDhTRjD4tFNSOIyG7PEEdj1DWLkmoSlREGHhYCjokEP78rxV9+9Ee4/e6pMIcJABciO62+xMYAlusLHugYozbJNMDSBDj16SN84F1n4fBDczTBAqazFHWZYRQlyBEgzcmuNi9anX9YkGGyzbZOSnGU2zvoJXTtZluIVLQrrLJCMJsj2C4GAvI4zi2UBOb3ZrOZzOviG0tZ7FLvw0BjBfwUeJd5qMp13JIBH/rwI3oS06M7wCjxMc0n+PSlN+Dya/fg8VXGyOZlBYB1Au7YwLZm2vzVC127trKZdS7WfteQQd0C0xp73We4IipTDnDALb8rxUzOa9aUHWS+k/f0/DrOnfIDl08DWoV1zO9ocYLadLj2Um8FAYRDr0bokQEc4/xzD8VFrz0O0eIqVqfca6htQugnMmexCMGTea2WNZ97HAF7CcYyrm4fZ+1m64K5SaiXurOskPm+Da6T8bf9mobcCgAM/O8Dt4XsOTyELEpiH3D3wnnR5hVZk+gV7hjEds4O2HUsdc5hbt/J++N+jH1Txq1rF21zVbvhpkFYy64g0gDgtpChLSDQtVJc4cnQbuWuA5z0ysuHnKUbWsM/QwSGCAwRGCIwRGCIwBCB3yQCw2bqN4nacMwQgSECQwSGCAwRGCIwRGC/CNz9vTc2WZYjnZNhpYBaHwAWOJH+oyKVTJaJA4GZIHOkOAKbTFQKG7eXtGzBxh77qJ+os1sxoMeSdpaU431sYCR7DpxygIh9z+QUjWEiAFGo7KS+928HxirDWZKI9CR0AIoBFwpSaGJQk9bqO6y+wApMSaLRGEtEgHoMW8ZlllEKV5OOmijnvRjjhexFHwujEcpZgH/997vxBScBndNWtCk6D2AHACsH8FdfvHfJ8RsTSXwBlWXXB8b7iU47S1++m+/1Qab9r+SsLuVtkxNVMqqTKZbnZ9zIWCMzkmxTeqkSBGRimlFxHoAig02GV43FpMDhT0nw2y/bgZe98EgcsJyiSjNUArjEKJsCpUcmcI6RP1YA3sliMv4GRNK/UMBJ0p2YeG8oZUkmdiYS35smi1geJ9h581w8gHfunmFeEtDpQHXFqTtGtMZA+3ufoSTvOrnHvlSk6xSS+Tegq9+X+0UC0n9cQURLLO0FvQPM9B602IDjz92VgQl6c3qnTmqUfRpBLACwMIAFFmGf8xCHJQ47sMYfv+s0vODMw7Fnfa/zw2SyW4Fck0M1r+Eg0rHE+93A0HPjTMaYgP3s78qk5/1XtTKnDJSjVy8LTcSHVby3lUWlAEnnXcrxogxDZc8RCOKL70k7kHkobC0HvHn0siRA6CEU5icLDFSOGHS/LCm/TBYuGbeFAIV+NMaDqwGu+OaduOLK2/HQYx7WihLUO6hKD5E/gVeQVUmAoRAvTpGLF5SNvrw6hyjfzsnGwkOsNFcF7x3TVaTCWZ8gTF5lh8bVgmNuFqioGUx2na8eofQg1lYnUKyevmRxdmCKnl+8igVgUrY2/Y8J/KY15bGBp25O8aIzDsJFrz0ZTzt0gvXVKepSkEsByMiQt5fF34pezONTAGB6ti4muPtB4CN//z3ccNMUq5kvHsW8d2HT1pR659jrWMD9vt+xGbWv+kGDA5Y8vPiMQ4WNvmkyRZkRfFpGWrAMhn7fkfg5l3nPU9itM1L84SjR7EdlSR9w7Z9aqMDYMG46X2uxgjJO6W3KogEPY8DjcbmwJCnlCjKnJyWSyQTXfX8dH/rEtXjgEcrMLyAviaxTgWCuwFwVwWu0DzOmZKLDIyDOdtQ50AsqlYhFhLHX4IDlGue//Fi8480nIxrNMUunWJ8Wcu6QhUEhqwkIvkWoSvpOExRm0YOHpC7gByFuu7vAX398J27dvSoS+fSnLihTTlao2TNwPFkVTw8AlrcaYHHc4ORjI3zg3QoAe9GSFATQA5iM5cqLUUHnbi0MYNzMY5VALL3AgxYQVv9X7bdkWBpD1JQ1bP5kO1gRiQG6Bv7ZmsxziNd4EIh6g7R1qW1rkt8E79ie5j3f+DoGWFghHsBsY7am7yMJ6a8diQT0ld/dK17bVD3Q/qngtYytVlpdC31sH9SNEV1rVX7cyay7ZVnmItoPuPXJ1t7elO58Y12hRw90tOe29deOMd9g12RtIYkVxOgcofOPlgxpoZZ8X4BxZbUHXonIa7BpEuK8FxyCt77+GfDHe5GVoYwz9k9KQJu8vhYPERT2xLNc/Zk1nkFrlaFtbZLHskcUSW7O7SzOYL934LErDLKiFdtn2l7KigqsCE+KWXwfmUiKKwhsBW4yjyiR2klTO5Dc3U277tqe09ZuN1czSuxv/KHth6jJsECBoHWvYIvvl7V6U8ta5iTH5ThZ47SPSj/n+lOUWFnZiy1bNmN5eVk+O/XVgwT0hv4//DFEYIjAEIEhAkMEhggMEXiSERgA4CcZsOHrQwSGCAwRGCIwRGCIwBCBJ4rA/de9paFv23R9LkleSen1fHlVblnZbyIPK2wcx+wToMdlITtkqr3M/rJ8lpyzBJ8BGn3GbQcUdHLUekIFF8kGIWOlzxTp2CDKTuwDypaI5hn6LF9judH/TjzwXJLSGCnKatLnltwwGXfuHgQscSxpeyYB2AiAu/hN5zNJDNKXVCU0lf1L5gnB39EoRsKE9ponAPCX/u0OPLDiPDWZeK8J9nUewPsDwB3g2weGNFImuWzescIsbCm9fWZqJx9rssLteffrLJSKtPNpa3RMab2mUyeWlDCBG4IFBNyYwFVw0Of70sVqhH6FhYmHw58CvPLlT8eLXnA0DtrioZyvC/sxTRuUdYiSUqgRU88ExUNJvpPZZewdYwUx/mwT3ogk6IWtR4lLxtvDptEiFkYRdooE9DW4+Z4U85Ky3n0AWNlcKsXbyV1bAtjaV1nWjgHs/J3NL5Dyv5aE77PHnmjsCXDnztO/Xn8M2HHybA5ssM9bAFnASb0fMrVqeiTS+TZoRMqYHqSMTxT5iKNKAOD3v+s0nHPWEdg73dcyyAioKADsfLnd9ZRJ2Mmtq5ejMmCFxSvAhyIRYRgLwCNAHK9Nb2aXQBeJ1koBOWPm2/gxdjFPY2oBNsbJ8DQQ2eJFmWheWyVpFVQWACMnGF0h5LPKZ/S65bgjkEzZYSAi29OrkQUhHl/xcdmVt+HKb96Fhx71sJ4pc5z9lugI+2xRUBpYoRb2ZbavjH83/0k7C+m7QREkbrZybHeLoaJTVgYhFtki2Sv/sWLBgbpSUOEY4K7BG/Ne79WA6LxEkLPzCo0Qs5XhJSEOPDDHc08c4eILTsIJx2xCUa8jp3w6CbXifa2sQpsfW3adgC86mUvbNRVGvodwvAn/8b0H8InP/hS77q8wryhlrc9cEwquY1EsUFNcLQCwtjIQp10ifEqxNti2qcDbX78DF77qODTFCuZpCYQT8Z7l7ZGNDgHFu//1t7VDJMJHSVuYQICUfrG8toGDHAcG/loxEMd3nKjcdlVGUiDh+Zz/2T9YdFJjsuhhPBrhzjsK/PUnrsXOn69jNuV9BUBQovIU4GyqRAFggvYNz6PyzdofQmHh100mRUaRFyL2AiRBhuc9azM+cMk5OOq4Mdbnj6GsyL6nFzC965XxzXasa2W3sj8T1JwEjXgCEwD+nx/5EW67e00AYIJ3hcicK/hurFEFyJ0XsnkwuxKX5QUPJx7R4E8uORPHHQ3U3gIyMiMrcn89VEEiDH6ykXVMKhCmIKUWZkUR2eP0QSVQp+sBxyFBWltvDdQ0QLVvB2H2CKIOYF6zrt+J1K6syTqvq8duV9TE8yvT1BVpRQQrM1D8n+tr4SSrucYujELsXQ/xT5//Ea763ooAwJ3ygwKAyr63Yp+NAHC/kKoSkN2UGyhl7pRECARCAc/+nNZfA7RYimOkWzssTuryvNFiQt5zXb8twHIKI074Q+64tR9wvto6FTN2oostigiJ32DLYoLXvvhwvMV5AM9znevUSkE9gKUIiHssMprrQu/KWMg8v1N/4BXY7m3RnsxtHqIwkeOtaMDWL9tf8VymNMA2N5a4gbL9fpCRyd9fZ11srUhJ5LXZdq1XMgsFVB1Gi++oSmHrGQvwStmTcZ8r6xc90llgwFErYK7K+ksRQaDAeBSrXLXKTXMd4ToYyj7UmPAmk73n8T1YWJhgYWFBWuDUV39zyFk+0cZneG+IwBCBIQJDBIYIDBEYIvBrRmDYTP2agRq+NkRgiMAQgSECQwSGCAwR+M8icO8P3iQM4PmMPpydZKuBS8r8cLJ4Tn5WvOccK4MefYb+0QOQWTQm3Y050U+AWpKP7xlzs58o7gMG+8sWKwOjkfMqENfJ4G4EgxUcNj+67jkUEDKJa2Px8v75Y9dTj1NlNvFlxzNRqPRm9a4jUCBAcw/sEJldJ92o7CR6gkYCtGii1DwrfYwnI0Seh/k68NV/vweX/tsduN9JQFMWViVgCS4wCUwB2v8LA9gSxD0vQsWTVGpRksGOlWhsnX6bPCFTqddh2nMwFu5a7qzqfev6AgFGZUQy4exMjn0mYwmm+cLApExzHDAFPkcYpDj+mK147W+fjLPOfBoWxlMETYG6IBBC2eESZe2hLBpEAWUgKVdJRpzGnxK2AiqQmeZA/5IJY+dTSPCOcuSUTyVAsxhPEAfAT3fO8L8+ci1+8UCBeUkP4M5D2ZL3IsHbo+XuH6N+mwv7qudLq/UQv9pW/fNZn5I0vQPb+gDw/uPVQDo7Trwx9/PTlmIFB56q33KAxidgWSKqCXg1Ij0ehxUO30oG8Kl44dlH4JG9eyXZTyB8Ps9aIEYT7wR1lM1lwJtKfwJhpPEXf0ayROlnLb6U5sOqjCrzf9R7V5aYsQL5nklq9otAFMx1nxFwcGx+AVacXLkVfUShJuL1b4IBjnUmXrMKzlAiVbxnfQ8RQQdKddYZRgsJwvFEQOB//dpNuPyqXQICT/MKJYE7MfycCCNYYBaRXVZ4xeJDEFeBYG3zLIhFgF36iHvfxot1CwEUFDFWyVb+cMwKu149pH2PjFplkZYcRxs8SU1aVsFWjjHOifQ7jUP1d309/bE6AAAgAElEQVTeKQfhNa88ASdv34I4LpGVM8yzVLw+gzoRdjILKfre59YXBdQTb3Qdr8tJjL3rE3ziCzfiimvvx+PrAWY5jWv1/muQFcu5SqDDDWNHCgfEy1Xjx2dnn2AhwvFHBfjj3zsNzz3xQJHinxYV3W91ThHGtvrQMgbWP2yM8v4iygO7uMjcWuqcq+uDgjZWKEKwqpMv137YVATMGUO5KsJohLpOMR5HGMUJ1tZ9fP4bt+IrX/859u2dICtiZNUMXkgJYWJrI5HqJ/jbiIA4wST+S2AqFgneGvRIrqQEgwztOKhx5Fbgktefhhe8+HBk9SPaxiUZrZkWzEhBB8eXgvBSQOMD46BGHI9x+90F/uIj1+H2e9aRZ+zgPkW9dRz05PF1zRAT6U4lwEHCy2NgxzEB/vQPno/jjmaf9zEncEsPekKZHouP1K9diwPYbmEbQ95jHLO4A8gosU25bbcmmloAx4MVc9jcZWCiyna7whEn/yzzits7iKqAU5fQY6zARD3KO1ayFqEEsY8iLxAF3B94wh6V+QfAOPbFA/hjn/0Brv7+CvauU53A1kVVF5B+5NBWqbVpLSi07+leQMHG9vuO5W9KGLQ6kOP0Cx0Y7NRS9JxOMFi8vzuGrPXrX9mrOUUVWYP6H7rY6PsaHJ0f9UUAmAEQNeOmROxX2LIY48KXHok3X/h0YLQH80xZttKWAWXO6UvNsUCmu9RwiXqGzPOub7HBdS+kRULtM7BARtjXKimvY00tOmxvZbdv+7X+HtHa1GJtcWwBYBd3novKAFrUprLYIvnuioFsTZLvOZsC28fJ91jeIOuCFlroGux8jkXVQUFjnQvVEsX2nHleyt86p2m/k6IHrkEODFfLBy3sGgDg4f+9hggMERgiMERgiMAQgSEC/7UIDADwfy1+w9FDBIYIDBEYIjBEYIjAEAGJwO7vvqFhYitLc0nIGthkSTNJkFHZUiRdXVKTwqpkA4u3H5NvGkxlzjnvUJf8NaDVgNf++XlMl7DfyGS1BKwxQlTK2UBfeu4ZG6jzJWWyX3zbBJRSqUVLUvI+jHkoaT/HcqS3okno6nfJwtJzd9KMztVWWIQKQkpS07GtjMlkCVpJTDo2tYGHej4F05mgZlIx8j0U8xBfu/xefPFrtysAzIQ7mTf7MYDpgaukvf23wRvBRk0kb5RpbmWMecdCeXVSx/Kv83J+gvHQv5ZgCE4Wm8CWtp1JQDtmoyTKG1A2lr9RQlQTyQQKfMR+jThIse0A4BknbMGLzz0Jp598KBaSAsV8TUCiPAdKAie8FtuGAC/ZgOxrAkpo8p/yvpL4d36ICgbTN5T9tAIqSh6HAtZUVYFN4yWMIx8/uyXHX/3Nt3DzvSnm9BiWpLUx2xQwUaaWduoOAN8oCarHdEETAMGB7k/0Pyrt53pWPVDz1y1rT+DNrju2J9cxowlpO0j+ctaQylDXdlW5ZMJZgbAn6f/o1+oBzNhQAvrIg4A/vuRUPP/Mw7Cyuoa8rKy7tsxckQAWn20WOahsa8faFaSybQsBVqNI/TyhxR9kAZKF22crCxjrWJktkOcS6jbeJLnufFztO6GAy7UAkvwegR5hXVHm1/mRtzLRAmDRfzcQNlhdFeKxy5oEypPyewq2Vki8BtE4RBON8cheD9d8dzeuuPo27LpnhvXUQ1mRIafAj4Dq9AgVRpxjVbq2I5rIqAvw62RXdbyaPy/DpYCMtBVnAfEFVphG4Hwy70Qi3fUrUtAa9RynlLeeq+tZKtFs8vwKuo5GFTYtFDjz5KfhNS/bge0nbMFozGKVHPP5HAVBWzKE6dlLdmdVYjRKpG0V6FDmnoE2cs7Yx+bxGD+7tcY/fuYG3PCLFUyrGEXJmBDk5ppBkJ1segXKu3naWQe4+dL6TxJFSOIcL33BYXjPxdtxyHIAYoGrRYHcTxFSSryOBAQWH2+3vjDc7E8t4OP6haxNlB+ua1d4pOPB2IniweyAZQUiWcBEz1ayHCmVrH71BICDKEUSjTGOJlJA8b2bVvEP/+ca3LO7Rl5MMC/maEI+M0HksXgANw1puAQsyXonO54hGMHzyGAmG5ZrlwevJgM/wLZRjlefeSTe8JZnY9O2HGmeIp0TJKe0MIuc2PZU2+iAf75HD+AoSvCLXRn+8qPX4457po7d7gsDWIpAnDqBrE8yX6uiwQZAsgE2jSES0H/23nNwzFENpnmA9XQuxRGcU1MJOuWDNY5k7gvA6NYfXSO1+EBBNM4xyug0BnB/SbHxLfN0XYvXrzFBbT22+baViXbrtOwhyNh20r3d3oBzjSoAiK88ATxZOCgBzwKgAH5VI4k9zPIJPv65H+Lq7+9rJaA1XqbaodOrzqUGANv8360PfaBW9wBdsZUy1XWN3bAe2Jot0tGdJ7ztQTSu7TakW1sd4PxE59I1qlvH+2uJLgWcVagIAYRNhcirsHkxxPkvOgIXv347vPFezDNl8QvjvNb5kkWAnImkgIXrh8jou3i0yhdOIaJXYEYJaGXXsi/oOm3zVb/drE8Y+7e/9vYBcVl3Ki0YIehukv/iydsALDbkd8xj2ljkFlO9fqfuIeehMoYweF0Boa/AufUnvTf1c9b+3S8EkJZWALjHRucRXFO4D5ZCl1Y9BzjtvG8NOcsn2FcObw0RGCIwRGCIwBCBIQJDBH7dCAybqV83UsP3hggMERgiMERgiMAQgSEC/0kEdn/n9Q2B3zwrkAsA7KRkHUOFQIGy+Ih+BqgoE+nAGEsMKkFGE3VMBFIez+gqHWtO2T3GDrLkvAGzPEPHBtQkqchAOplATRwrU5cvk5b9lQSeAzcVFOi8foXl4Tx7CQxS8k+Thgpa2ufmU0eAxe7R5KAJ0IivnmMsScI51KS33F8PEZTcontZMpKxUVaKejrSnzCb+vjXr+/Gv3zjl3hwX4B5TU/QsgWACQI1Hlll6lvZvloguJNxNuaR+oLuJye5gQ3cJbYFfhKmYycl20+eSmJZEr+aLFVQ3KGPDuQXpliPgSRsYGEMM776rKFf4+CtYzzzhK04/bSn4aQd27DtQA8jP0U+K1CmynDywkjYbJTwpE5uU8wR0cW2iVG6NmE/oPyr9JmCgL36zGYpvUPZXwnyMW4KVFKyd2k0wSQJccutOf7yw9/EzbtzrOedB3AfIOkDAPSbpayyyndrf9JEtbaEyGz2X/sBw/247j8MW3C5zxZzSecnGrIdO0rBwI4V6aRezbu6qYh/C9hAH0fGQkmRjTIQD/bxx5ecgrPOOASPP75X/CyL0nnaCtgsgtryzOK76aShdezp56oK4BLiDZmJCtKSudrFRvtUe9/im61/91n7fFZjiVlMCCYbQyyIIgVNHdOXAJUUa1BxwPXdljUsDGAPAeWIhaJawQsaeCGZxJRzrtCUtRRfJHWNmCBiQCJniHkV46Zb9+Kqq+/Cj3fuxeMrBdKSTre1eOcSGBFA2DHdVHrU2fs66W+fIDHvQdEZh67wF84byupUMLdQdh69Ot3ztP2OmB3HsJy7QSDMY1ec4EBgKY4QCWi2kYfJJMRTDvZw1umH4jUveiaediCB3gwh2Y/pDGVeweMYKlkIQIaeAvQhQd9cpVwJAFN+mc9ERicvNYoCNEWDL//rLnz5it24e0+DwidoXMHnc1Davg7Fc1TGmjChDVhROXYCg/Yeb5uM/m2ba1z8hpNw4SsPQ5DPMc8aNEmIwp8LUzai+kHliQR8Qb9wmTd1/hMvdko9J52igwBJDqSU+bqp5RmkcIHt4RiBUrRU5YijGKEXaxFTlQvDMU4mKOsVBEiwMFqCH5Z4eLaEv/noVfjRdY8gzZaQ0cu9TnU+rMYiMU5faT/gNVgswTWUDZjA9wm0Z/Ij80RNidwAC02K5xwxwdve+Rw866TNKKsZ0jlHnM6txkisSjLy2W/0uOWE4zjGzXfM8P9+9HrceX8qADBrjSqxC1BA0sbSE3kAa9M02DwKcNIxAf7sfWfjuGM9pFWIfetzHfNcoMKRrFPZfOrmGWCepiBzlzFjXxFfe3ovCys0lLFtgJwB8AaYqlS0Mn5tH8DjpPBAmMS2rijIbBLQKmut84a0lTEwnd0CizpkLmHhGUE7gqYEpVkcRFaoTznvEA/vbfDpS2/E1d9bwVoaigewMvydSrL8ov3VgGBZX8xrdr+13IokFER2c3G/UuGJJnCO5ZBzpsoNq6uCHtufA+1Q7jdM3tmKi8z013YCHG5anNWh1x3LWNUO0BSIvBJblmK8+oVPw8VvOBF1vBfzlPu1QADgptCiNlXEoAew9KR2Dejfh7B/1ZRcmLcKlOoaUORaHGE2Cgbg2tohNh4E9N0eShUIlEk8GpGB36lCcDybygoLNNj+KSvE2D+cbDgVVliOw72e7Plc/+DcwHvjec07XoqLPPX9lbWKNVJSiNOtpWZvons6zq8K6jIuOq4UdKfyiBzniltYBNRaH3DvggZnXPDdIWf5hONgeHOIwBCBIQJDBIYIDBEYIvDrRWDYTP16cRq+NURgiMAQgSECQwSGCAwR+E8jsPs7r2sI/jKpTvZGQRloYapqMpTJOWF3MKFKgUsHEjOhLUnBmiwRTSKKvy3ZrfRu7CXl+mwsAxftPfNo7BiAJrXaMbhUXlb91wxANmDJgOB+IrYDdjsJZ24eTbKvTd4yceySl0xE8lzqBaeMSwNRCWhLos+ytj0AuPMxJPssVuaMcxPcyBaqJI6a4CdbL8HIDzBbqfDlr9yJf738Ljy8FmLaFCg9ggkB/CaSBK7nzZVdVisQJmCHpq47+Ud3v8KIdAwmsmQJbPBloIIkQZ0kpTB2nPegpjXdMzJR7RKfwu4WyVwyXJRR9v+x96a/tq1Xmd+7+rX3uY3t6w5jlzuaEFHlDoMRiUhVGojpjK2CVKEoUlCSihIiJcqfEaX5ECJFgSIJIooUhaoUUVEULoNNa0MhMBDAPTaNG2zf5py9+hX9nmc8c85zzJd7/fXdV0f7nL3XmmvOMd9m3vEbzzOMdyeyPJ0TtsBOIjd6kc6wpD22m/WpPfWieXvDa59s73jbG9q3ve117ZWvWLTVkv6Vz7bLddMasOdCH8y9E+5zrJkv6s3M+NtutoJIjD0lzaXmTG+/q/oO8rm2aDy3BV7PKPKADbNNm5+ubbuctdVm2T5C/8z/7hfaH3xs1u7Tx7T6rdoueLTtdEbe/3bsqj/gMC8Gvfcwvzy2R+WRf2FwN6rnys5UyjFAlbxkx36sBdwDcRhfOq9BqU2BRf2seh8qEV9KWFtvztpy5V7di7ZubTVvl8VeY/h2vml/46Wt/dc/9q3tLW96sj333ANBJqw/OU96fVrFtxtgb+YCV2NxuwsxmC/D+ZEkP/EzoFpgOaNk1jZr5oVVW3YR8HGwHBVApbCkEvouLlm2w/FQ/b6t6I6tZsapgFJZyOYcBJPKplYqYCCR5oWdCdzX0kl8rVuzWVthU4pF7+LSFjQIXty2P/vsqb33Ax9tv/6hP2+f+PSD9uCwaPd3WEJzLrZndj9J4KZnAmo1wNlRcNjjBvCo3r4ujxjBiAoqUNrWXAQ8yT6bl2O3gAJUK5aUygspTOGh83aROh64hcr52DbLY3vs9tRe95oXtXf+nde373zHq9vLXvx4O9w9p3F7wDlBAlis009tiYU+tt6HvcXksjH1eCLOqOUBJAYrgL5t+/Rn7tpP/K8fbL/xe/fb5+827Tg7tmvbNUyqZ+d1O584J6swvSrU/ZIFMnCP/sAEifXg2jbLQ3vz17f2X/zo326vfc2L2/HwXFttVm13vNOlLxerdjpQVLKUOv0qm2bP+fR3t5uCoQw/D7gC9hgwnmQ5r/VIvakNILl2HBYM3bifBRhRD6+xlj1qbDA37z12r10Wj7f/++d+r/3Dn/7N9sz+qXb/wOA9tXY+tPkZkIXq99IuM2y8DaAoEmIeGfZz7tXru1T1m3Ztr7jX2ru//+vaD737m9tm/rTuzeG8atfFqs033Lf7UlezZ9Bie9mWsvZebx9vf/CRfftv/sffaB/59KEdKZTC7viydZxqP/NaljUNlaJsPAratfZE27Y3vbG1/+o/f0f7hm+8tsNp1u7vAI70x92365lxznis43Olq7rWC6B3pXWGdYL7wD1L8UYKPLgXAGONiLI7NljzemUFLZAtLgzlsKFnB0N71o98cf+iUKcoh3ua4yxmZUG9Zt6pLkF94Blv8+WlPXN4ov3k//Hb7b0f+EJ75gHK11HZahA8WhVz71kjgIra9PQ7A+MAwfGhaqz0SgFHVPzaU2oLGJ4Fqp9z9pWo17OGpcBN65zaP0wUw9p7mBdjTFyLxfrmJw8XWxCXeZvhiMG4PB/azWbe7t0s2ru/69Xth9/zr7bzfNd2x51cNryb0/S2rlkPKT7xAFytn+yD2otQ5Bo4+57bDUDPT6zJ4p8eayqS8UDyOlScOkVz7lnvQjw/2/hZRff/iIKZwo+5+mN7LQOiMw59Huvlul2OjAv36x0tqSlucQGIxl8cQip6PBfxmRts5Kv4jdhrjcD6fuXCAo1RzmnB85cLELQP1upsG3z2MBdDjQWL5/aW7/vFnrPs///VI9Aj0CPQI9Aj0CPQI/BVRKA/TH0Vwetv7RHoEegR6BHoEegR6BFIBD7xy++5yv5ZNrAkOUsdWr3fpKYpKDWXJWF1FiTRGEhYOBAwB5iQvSY2q1KHjNaNo6WyQW6SooFjSX4KjFTiD6icxLKhsmFAgHGShQHASSySaYzl86Asrh55gqCCaE3qL6l4BUWdWp2CQMMAP3rm2pUaDXSrRHZ6x5GgDrxDEeOkKLaghsqoU90/kT6T2/bMFy/tZ//JR9o/+qcfbZ99dt7uowCeW603uy7bTAqjO8EQMIBS1YJaUeU6uWnqW4qWAhgkLh/tHaxYm+4b7pca2Uluq8NI9EKjAFgkaG1cDZ1y6tP9SXmNk5+oTGUXunT3WfqGPv7Ysr3sqWV7w+sfb2/5W69q3/xNr2yvesVt2y6v7bTfGbRfUCOiNnI8bQlqgD6qXX0f+QKSCARi3Vs9aDmp5YLEr+HvGRaCan0rmqYk8r3VVla2s+Wy/c4ffqn9tz/+vvaRT2zb/fOlAHCZVVYuXwn8AkO2jix73lJqCfRWr8eMzamaV6NlYtU92nuO8DM9qvNSs2P31paSsmC850bl1EV3NPpGxRw/KyWbk/XuNT1r+zaXCnYj9et1udPtu2mr9tqXtfZf/mff0r7lrU+1Z/co+ICp7n/o+XoR2CGp7QINQJkT37bPHIEOsbD1+qzt7lCPGiZSCALAxyr+8ccfF9Dd7VHTuk+2Ylgxjqov/WjHOex5LpBaMMJrCKp1n8O0j6QVyCNsZzylAAI7WM35WjuIL73POb/Z+dg263lbrK5tgeJ1ddseHG7axz51137lNz7SPvQv/7T96Z/db3d317bbo0RmzHpMWv3OrXPPSeI42B/IRrX6EDPf9Nl1/vLnNRexi4FBmC6sihI8pvz+8/UoS29UzPPZqm0Xy7ZZHNrLnzq3N33zS9q/+be/qb31m1/ZblfEed8uJ9YNF4AA91cC857bnCs27pezgfx6s9V4vdvdqQ/tZr1UXFCdbrYvau//lU+1n/jffq198rPrdnd9rO0uD9p8vtP4mp23KlY5z4H57mU8E+QCnBBv1Jb0JgaoPBCwfuLepf3d735d+5H3vK1tNqt2t39OCvU9QApFtObZXPAZ1SnFMtgK262hYl5gjDWZtdSCRANdAziDX/Vyv17dN1wQ1FMzNv9RFmY/YZwb17vQ4sknn2gf/J3PtR//yV9pf/RJrJJR9TL4Dm1x5V4u2uF8ks04VyvYH798L5d1zimmoh5j3m4Wx/Ztb36s/Yc/8vb29a+7aYfd/XZ/d22XxabNl6giT9J/cn6oFjfzTdtsjm22vmm/9eEvtR//id9qH/3MvjGjAMCL663X9SrasgrfHx7V4kDgZtd2b71ob/m6Rfux/+Tt7Ru+geKAa9vv1+2gaX4wEPS7B9cH9gDAW9YAA7Pqdb9eK9aBZvxut9tpbQi0zzyPCtRFEnygj6l9Wp/rfZ6zZ9wEumZfzbODrrCs8efsjwRgibX5RXD+cjwLei42s/ZX92/bP/yZD7X3//oX2zN3i1Lye4xob9d2gZrbIDgKzxSsaYnV2LYbhH5ea3OCbAdo/9w20FOnjVrLykXC481wN88uo3OC9xwUsK54cqHGuPdXK4eYDOhzcR1g4XeBlp6/eOagxOt8bNv1oj12b91+8Lte2X7oXd/QrqurnEYOh51aNvCe2blGPvuNiniApC4coJgs6/6prl/q4dorPd+I29UFgFVko/k4AGC3VogzC+MFNbRaF5TiNqpsjTwgfvX0Jrbc11M9D/LZ7rMO6PdeMDhi1LMaQDjPlPmOYwjBiZNJtmnGKccIxM3487W7LzBrafqIuzBhxpLs50UVA3lvU9yWy/aW7/mFnrOsVaR/6xHoEegR6BHoEegR6BF4IRHoD1MvJGr9PT0CPQI9Aj0CPQI9Aj0Cj0TgM7/2713vHty1HSrgM0k/984j4eh+a7bbJLm1rt5pQhQkJ2WNK99EK4Tx95SFnxO6gWJJ3E6hnpK3lcTPKRmqGmKO8BiwYIvJ2PwFECURnO9RE/N5gQVJ/Ck5yM9LXTLAI+VMy4JRihknn6Pk0DmX8gMVSuBwAHUSxKgoCYV7FVunqCRmJcxll4sqrQAwkHu1vteefmbRfvb/+aP28+/7ePvS/UXboQC+AiEAwCjnSKDSX5I4l00ycXP+UV9RMNl+dSaLW9v0Smaq1yRBKkBAHzwp/4C5UVzXWQ+Ko1hU1meoJ+8IvVAmr1DVzs/tdrto282sPfmi2/aiJ27ba175eHvj617S/sZrXtRe9arH2pNPXNp6eWjn4500jQC00wHYtZTaTBncIXduS+op0B8tg92XkvHI/VVMUQjq/pTd96n6EG8BUOd2PgCk1+1mu2rz9ab99u9/sf0P/9P72h9/fNmOqPdCAAZ44rGexLygYfWKTP/G3POxMMExys919yc9HccCgofVwVbApX9mjZUouaU6vtRnzxpJdyvlRgjmz6kPKviPYoys+PlML9V1a+dNa6i8VkcBqtv5sr32Zdf2D370ze0d3/aq9tzxvnrNAtdzDzymxjlk8uE5HSvXwBxeF8jDmrDbHXRvpIiinywQBwVwgRErqVgjGBO2hDfcs9JrOvf8OhwJOAb2zRQI8Hmbtt8Bm1HSb4diDKuHUXiebedairIoDn0v0/PxIhWbfA1O57bd0COcdxzV+3V9+1g7nDbt6WfO7WOfeqb92gc/2f7gDz7d/uoLx/bs/WW722EHvWwHClkETOiFPm9LKVbTHzoAd6BHBtmsKWfWzoL9gf70Lr0anqqPKdeBZely22aLc1vMj227urbb9by9/MW37Rvf8FT79m95bXvLm1/aXvFS1p5dOx6591Y5W20H2DsUyLcyUFbacgIA/NFPm8+w6p43ct9Yyh977F67f7doP/XTH2zvff+fti/fPdF2l3XbXZ5rqyX9VpcaXyDw8xyb+mubnegFyzUC8GybfVEhwrkttVac29e8/Lb9xz/y1vad3/YKrYmH417KX8OXGvdsL7LsPqrvrWJR4zLWuZmjUZlaRV3QtFTymZeMo6j63C+VIhKrRlGmp5AAS2PWXNbz9WrZNqtL+8vPL9r/8r9/sH3gQ19oT9+t21HCbuCTAd3hYptpymLKj3eAfyMElG5ScxgQzerztS89tr//7m9u3/1vfVNr12dUIHG8oJBdCKKtFrgeMM6XbX4BiB/b4ubx9qHf+0L7n3/qQ+2Tnz2pu/Dxcmpz+hED/SeW64pHUcWx4MRr283m2P7m65ftx/7Bd7Svf+OsnQ8owDe2SG97NKQae1G9cm/3x73AVgpyovQf90ArtPniXmaPzb9VoFGK8xS2cNzTOaptxt84Z9ijgJOZv1lvo8JMEZYLRCjgWLSZnA9Q92/a4cGhbdeztrpZtc9+edF+8qd/rf3qh77Unj3ctBNq/trnic20IE2FXipuwjK49tecVxWiDNJe1WzUHgokLeir5wQ9N41KY829FI5l7Xb5hx0cYu8eqDr0dNbirvdKAVyvTeFJtjDU4tbieu6rGI/XX69tOW/tiXvb9n1/56n2wz/wje2ytGJ/d7gTxKRojzFmh4ZLO5wO9UxHC4Q4KZQiWEUHVrsy/llPtNpq/Zi1zWpj9bLs1XmGdDGWii7mFAa5+A/r7+wj4xw2fOdaUfCnIER9gJnb6u3tcWSHGs/DoY1FxZLzY74Tf8ZkxqNK1cq9QsU79QwVW/IAXo3d5XJQPcuKvlqSqJiPUoW5Zryu/yjnhIX2o3zWt76r9wDu/8PVI9Aj0CPQI9Aj0CPQI/DVRKAD4K8mev29PQI9Aj0CPQI9Aj0CPQIVgT/91R8WAN7vrb6URgN4KMUFquCTknZALJRLgz00zC7WjWWzCdeQCqIAyFTdwscl4a4EWqmHpbapRKeh8cS2udR8gcGD/V7sIwd7Xityknzms6KuiYIkEFrpZVQlUSejKIk9Yal9p2oSkntJ4hoojZaMUS3xeVZ+lGUwSsCDe9P6egwsSSAiQlutDM5ni237qy+39vP/7I/ab/72X7Rn7662f5Yx81p/9DWn12nZEVYCWedUaiU7CPu+KSkKnCcRXX1EA60Vd/WtC2RBuWJrR6W7sdgWaFFqWbaSAhYLEvsrgZjVeiGQs91c2+OPzdsrXnrbXvfal7bXvOap9spXPC4YfG9zbE/eAwTZElVWvdUjj8s5X0kKn9pqsW77Hcn/UeUFFEu8cx8CBrn/BgdVEECPPikqfU80fg/YQq5aWx30ORbrndp2u27bx59ov/W7n2v//Y//YvvLz9+0uzMWtY5dCTEHmCiWE0UpoFkA1uqvxMdsZewl6XNzLPWbeu2okvL4UbCNm/EAACAASURBVEK9rKSnCX2r3T2HNKZkXemiBPe9NQSzAg9lrMG5P6xU6SipFA+ALwryreBBmx/oQNu2s3n72pdc23/w77+lfee//nXtwe5zUjdh3zwk1gXgragalGplY6vznvRpTDGG5nCbC856XlDEENVbVPwoNJ1I13qgvqGeu1H/anyUO8BQPCHY758bBrlIIADH88/jHwjCZ0udlf6NdTz6lhJHvijmkLpxtmr8dYll+RJ4slPBxQo7c46xWLXjddnuTqv2iU883T76kafb7374s+1Tn37QvvzctX352bt2QAlZ8/K830nFaMtuAyGB+lipK44umqkKDalII01lzEhJL4hKz2bOa9Fublp70ROz9ppX3bbXvvpe+9a3vbG9/tVPtCcew2T5TnPycCoofbCN8aikHpWgnue2TbbaeC6F293dne7L4489bmN52Xkv2//3J3/Zfur//HD7k0/u24PjbbsQj8t922YDgC8b6gfaebEX0F5eb6VcJXqaG7oPQE16Hh/benFob/qbb2z/0d97c/tXXmd7b4o4HCDPGVs6GwJxL7lHHAN1cnqNZhx67JT1bIEgoHLsYH1Mjy+tj1XYYMWixxBfFCnk8wWBKXjC5ni2b+fZS9s//qd/0v6vf/L77bNfYv1y/1tbLszakaIBrv1CgQE/NsR0cUZUqnFgdtPWzXzWnljdb9/x9le0v/9D395e9tJz2x+faRf1kV23ZeOzWzvQA329auvFjcblsa3ab/7Lv2g/9TO/3T7z+Uvba82m8OGe9hbZQWdJKGt5r6de36Wov1zaY6tZ+/qvXbT/9Ef/tfbG1y/aBbv4BebUrJkPBD6vV6zYs+dRUINa3Hb76q1c+3bWpPTtnir4Hy36shrYgFj78JIiBOzVraDHzcH2y173iIH6TRc4dkGXwbt7grsHrXpNQzkXbmWxnG3bcUchw6VtH7txD+Cf+UD74O98sT17uG2XudcePdtoXMS+P7bGpaZmcRicIbweTovKXH9joHmRc0ap7G0sXGvzCIOXQFrbd4wuIlL+j0u5nkeqQEPuGwKo7gccCB7wOdhBX5DRli06ZRc6MSvyteZdW7u3Xbd/59tf2n7gu76urW6X7TKnP+5B9542Ckt2CMX+JKDp/rsTFXudoh1HmuYYv8fNIyLfFEAEAOvZoto2CGDXe/PcpyKusvJnnANVY6UtVbPiaRBs4xLvt7FtpiCBghX+eM2f6bxS6Mbzx7Qvde5fnokoyMvzQ37GZWrv88bizyyL8IBiAiXb8wLAxD7FWDw3c6xv/YF/0XOW47Duf+sR6BHoEegR6BHoEegReN4R6A9Tzztk/Q09Aj0CPQI9Aj0CPQI9Al8ZAQHgu51UYieBQ1sOJsEmfUqBJvWAVULPFoNFeJRgNKw6WVlWSlEDq4fVlE6yj9nOAL1RTTn2YU3CPu+ZJl+dpANMus9jAG9AMPAvyWfOL9BZ0KjAlhLIgqQ+n1wHfx+sLPV6Kx+V8JaydlRW8TqD59gyG0adj2fBML5IYLtfobpWSi1jFdu13e1P7c///Nju01vzvGjzJdash6b2xLO1Pu88O7YZFrxSJRkyuvWe/UyPlXBUwtZiG1meAlZJHpOQ5PPpk8e5Ye962O/dx2+xbEusEun/DKAm0YzV4pnE6bLd3m6t+lpcG06xmzX98eZtu1m07bq1p1582+7dztvsum/z+bldTvvqKUhil3u9abvd2da4wM0lp42dLQlbQBOKMtsvGvwZACuGk/7FUZ5OgSOxzX2PgvRyROW9aFeOr1aGhvHrzarNV8v24T/+bPvHP/c77f7+xe1ZAO9qVPFIxT4nTqg5Z6NiULAOxbMVq9MiAKmSsIAt61nGpJLY3OmCmxyLvrbAmYA57is/P5ZaVWMV5Vkdh2PaJRk169XnWZBTc22wYh/V8gLWjFMplWwher2sNCDObS+h9fLS2otuL+27/+2va29/+xtaO+0HOMTnMWaAM1FmcV4ANitSrcidfmWO2jJz3lYqFCAxPpPtcyBu5m7mVeBy4sG9omcxCioUwVJblW2z59hYtEAhwkHW1Q/bPWvur5mLVQzCOlb3QOpDbH1laU0xBpDPfWZRXF6OM/UrRbl6Pt+1y3nfbhjgLA3za1veADs27Xy9aZ/9wr595i+fbb//R59pf/yRv2h/9hfPtS8/fW53u9bu9pwnkIg1B7BrRXq8Sj3/+af7/Oqe6v9sAZ+sC8e2Wl/b7e28Pfmie+0VL77XXvXUtr3ubzzZXve6J9rXvHKtwoubDbhm3o77s4AHfdw1ZqrHcWx6rar1uM1arHFSzgDYP3OJux3zdyFYovGPEfBu337tQ3/Y3vvrn2tffHbRLnPUvoyxs2zeGza7F0DStR1nd9onFhd6eruzuLSIKjDBUQJl5q7d28zbt3/r32rv/De+oT31uAuPUJ0G8hIMzs3qZ0O0K59Ra3xsyafFENxPADbrmtaRC2vvuu2xfUYJrGXS4E4943VudmsgFsxrrR/lcEEvctvSztv2hn6xj7ff+t0vtJ/9f3+7ffov6XmLzfm5zZa2sCcmrFu0BuYc3KuetXaES7rnpWZtZ4qpVm153rVXvmTWvv+db25vetPL2v74JRUNLJe3NHxWI9vd6b6KGu7d3JOK+tQW7cN/+Ln2sz/34fal57C1Xxl8tbWA3uGMmt7XmGIe9Uu/eB+y2vXUVqdVe/VL5+093/eW9sY33LTj/qBih8UC1eZztY9vNY4deyvx2StcbOM+z4pv7efDHlmxZg/iPmSNyB6cAhntgSrssFrYDgMUZFRRiPbVslQW3Oc8vA6lKGjq+qH7MHORyGZ5ox7A2JFf55f2+S+f28/9/O+0P/2zY7sulypkEjSWQtRuJRxruWJeGtgyRujrbUcIm3CwP1StwuTvPl/3FXbRlPoiU2QxFALR23reFjqQbeOzd1l9jvrWKnVZaTNvXYdlxwteI7hphbXeW/sS76UHMs8xFFqoqKhqT5jDqHs1nS7X9oZX37Q3vv7FbXmzaMfrsTHW2Rdo67Cln66uHRU9z0+M7avmxfSZTfd+xl7hXrzA1/Ib0XoXy3Fiq3tfax7jxc8YKc5x2wHGZXp3UwyTYgCdmOau+65zj3CpsW2704G0qBCwrv7v/AwXCO3R50s9BwGVy6K5ikBSCBLybjcRO7zEspznRFYgqZgLAPu5Ex8TFzqyREkxXmuM4sR5no7tHe/6pZ6z7P/T1SPQI9Aj0CPQI9Aj0CPwVUSgP0x9FcHrb+0R6BHoEegR6BHoEegRSAQ+9svvuZJ8w7rV8M19EqXysABCyV+BnEqISVnHf7HPI+FWqh0DHVvAJlFLMi59cJOIH2BWlHsTtV7el6R5zjWK0MDiqQ3zo2DJPezKFrh4s22hfdJWjDjZd7468ad+oAWopegpGBeAHHtA+uHlHEZwXcgj/eVkgTjaTBq42AZUdolKBO/ackES/cm23jxpG8sFiUqS2Lp69d6jv+b8iq7QNrmKoUAHQMN97vynLIYL2is5jhVv2TUC1jjmdrNxAr+svQ3ErJpUMhpgKLtqEvIkM0/W8pHPLgUOChjGw3G/N2wAeIxNDMHpun7HwGpxWzaSibbKmXG13dwMijDDVZTDWBIfBlXoGGMnnQOHOW9ex7WvNyj4gNg0DnTvVRTGDVvLo211Z1heHufti08DCp9qmxuNBBcvpLe0+k9y7VjAGkwnoe7+qbYpV2/OskkHXNpO0upeEsOykFytBDM5z5ubG/19GNOlWpstfU+TzDfYOKkgg89Bzbzf7QQLt+uNjgmcR8E6JKorQQ+oB+Qf9sB75ij2tqTfDasA8uf9BSTeXvKiU7t3y32j36jHDVD15uZWSfkHDx4M8BYArOKOAq5RSkWRH7t3xt+aXrOlPo2Sl+vOewPylwLaUe5qYGmcuS8kQN3riOehoXMKOkYRoNXpvIfz9YuaIE4KGQApAVBSw1WvUebPGstYgMMVCGHlmNR2KM9QnjKKBUVR9B4NQ3jPkgi2tj/P25e+fGyf/6tj+9Qnn26f/ORftd/9yBfa3f19e/AAIOu+2opXzXtUmkR7MQf6zNpGqjcUeFcVUrziFffa61/3svaqr3myvezlT7SXv/hee/HNrN2ssb7Gupn+vtwL5vCyPffg0C702mWsoEKb9EyfrgkBHAF2WhtrPZRi7Rwbf2C/baIBM08/e9eeuZu3+RKF6aIdT7u2Wl3adoNFPWOR4oJzuy5Q3FPQwc8Nz7h4+pIynrRfnA/tcty1l73k8faSJ1G4HgT7TifuMZBn4WKUC+sxYNtK29PR89zFCFbyqt1AwbEBDlehj9aRWm+0XlJoUXDH489rP/OXdYxzdZGP1Yr0GbU1+6ytVUiybk/fX7RP/8X9dv9O1KlttoA6HBfYY4CwjNdjQ+GZucQA13w+GUp6/WNhp0jkpp3uzu344Nn28qfW7Wu+Zt0us11DDD2f3ag/OmvWpdGn2Xa0y5WsHtqXnjm1L3wR9fGNzgEwzBRZohyf4zABmCt7W/btJQU/tk8HDkv1eb5py/P99vKnlu325tROBz7LayvuAbwWhSP3JLBXCttJi4TY5wYIU0ARdSz3i5/f3rKezNUPWGpO9XQ10FdRku6Fwbwrz2KfXvOmIHOKT6IOjZtInAPUp11qTcPk9WojeHs67dts1drdYd7+4nOMoSfaYzeXtlkbCOoesc4AXzdrwUPrS8uJpCydGT9ydyDsPN9oHwYO4hawVE/6u/sUlXgepdDMdtIunAHuUmDjwh4KIlTlNbSl4FqyPrKGqhM216QhR7EB84FVyMpernkovFlstD9bvU4B11Fq7TsGLL2qMR0/sq7y59DOC3p9eMnkWNcLXZSZK7SqqOIpzVvv3VMArAKR6s0riM4zCsUUZZ3uohcX6NkO2XbRcWVh7qaIinHG3HBxgsfGUNjDOWovLXDMs4GgdPUDPlrpz32LPbMrEwH39GOnuOTo50AgOeB2UlSkfRc3knpOzDqSZ1RZkKMwpk3B0fvIoBxWoZeV89zjcxVI8RqKHjjG297ZewD3/9PqEegR6BHoEegR6BHoEfhqItAB8FcTvf7eHoEegR6BHoEegR6BHoGKwEd/6d1X+kACnEjckfAt3VW9wklrJXbVg84JPzkQy3K1FDPqvzja10YJk2Se+3dOVLnVTzRJYSUiJ9bOgX5hiiMULhvdgNABVBsyBxLkGqIsslKjIDaqlQJDVhA7yR4F8KPnJF/EydcAwMuOl9ejTLEtrxPAAFtbEgJCo5wkGe9eeCS9G7aoaLoWN22xJGlI4hKweJUCiMTicrNq1zmAprXryao0Q6xSAJXVLaenfriyTDS80NfVUFSqooK+WC26Z95VPQKxmHX/TPmVFszg3pJAJ7FLcnbZaBNLr13fU6xpN7L0xcIRlZ8UQahuSmmnxD9K4/TcK6A+gET+vTDgy8+UPL42KfpQg0YlxXeAEPEkmct1ZkyhFOV6pf4jrmpZuGgzWdT6XtDreLUGDqaH57rdrAjqQUnvgH8+m9hLAVy2sOo9DWgZ+j2OaunpWLFybLQvvXfvnlSIQ9K4xrzgCKODzy2VGDaaguoFczVWZ/O2kTqbseKihZvbG/VtZbxu1sS/LLtRO6P+ldKL3oUkpo/tCMykyEBqrWXbPbi28wG1HerIS9sfme8u9jC4APwsC9gEuGNFa3idogv+HtU277OyEgUwoIExM06YZaBuqfz8WS4scM9vF4sAidJHMRAliuusBx4P1jxmvQgM0hrCulTFJymUGKBK9Y6MEhHgISgn63RabJcyraCgRagzgaQZltooPhfXNqNXsJSF9MVet+XysXY4rtr9+5f2sT+735577q596YvPtLsHx3Zww1ip/YFTqOqxFub9fH/89laK+pv1vD12b9WefHzVXvTkum1WqGIBLcx9wC9VBzMBfFS/iwXAcK7+swtUgdV/vTFW0k+0QFMKWYYelnJrcHGMlMJS8QW6o3A09APGbDbbdjrsVcDAxJzNTur3rYKHhtId+My8O7SjQOfSPW5FutknbCsrUHptbc+8Xi3b/rRvR9lCM6eB/pzDRUpHg6Iz5gRam48HAzWrPceiGrtTeC3X+Khe7ZvtpjHmUoDAvGUeZvzattcQTXOW+Q00UvGLLeqJD6/bLoCF6zZfrtvpwvW40AS5L8xS47Ct1Nd0Nt9J7ajCkALOhqIuJhp6tWNTTknAYd3OewA0Y/qB+kifKVjBml7gEWBLn2LWZoo42Cvci325uNVcY/1q7eC5h/PAYGVswBpwZ3t3r/N83aEwxuZ3jmocBSVWzIC1mo8a99xHwz/iFQDMtVDUwfGzr8RmN4Veo9rXa0jmscEvwDxW71YWZw5TwJLCKb12xTNJLJqHLc1q0FK3q3hL+wKgH/cMu3YAZQ+Hu7bc0NJi1U6XVVstb9vj62O7nu68t7SrwOzYY9rFA6yB2C4zpv1ZjEfvb5pPuE3r9xQqUWg1a+cdRRq4blxla81x6aUr94fjQUCWPXSxor2DHRIyN7kyYsh90nUxN9vcY7GsvKMsZX0DVLPFa2wd3ffYz2UU5jEKDdWPByzUl7a6PzPH+P28HdtJ80+W6/OlbPBn57KNl8rfc1fFYFVglme0FEu5sAVXkHU7Vdzn9MWtog9eBzjnwZC4qOBCa3RcYbL3R2XOGHWPaY3befp+pxjArvXcB85pv2PvXsjdQwUe9SzIuraheOt00l5EPDmmoL2sxH0ePEsBp6duF8O+I9txLMqX2h0ZB1kv/Sw8WmsTQ4pGUpxWj13tbd/bAfBDD879Hz0CPQI9Aj0CPQI9Aj0CzzMCHQA/z4D1l/cI9Aj0CPQI9Aj0CPQI/HURQAFMMvegRKEtS6W6q35zUQAL0JUdnuwRBZycUNODmZLp7i9pKGb1MF9RTgQAB5pFySnlZAFdJ88MUQfLUuWsS60ra9yxF+9UmZIEpY5XyW8SgCSXy9N6CEGAsvpNnp0kNLI1iE4yT0qVspHNm3M9xEjqRyX83ccyoOq0dw89krr8DpAqhQsQCeFZWf/OrkspexaoqwQPLMw5oWzFxnqFnfGlLWYk+w1n3WMZhZCTs/p7fbbgCZaspXBGNeoee+4VaUUciWsSpo6zkvf8vqw3pagFUgmu0LcYGLAWWDyV/BJFKJaTjBQUl/77WWNCWqKZe/lJ4VP2mVIZlrpQCX9Ut1jDyi51iL6ub7hvk0ELUxLIAO4WAODXqEllf0vieo2iG6hDHCFI2HGTUCfhexEUiKW58M3C9q+MW43PUrgRG1uDOuZShg0g3z0alchWP0Lfk0DsAEgr0myXmkS/oE1U5tVDeyh8KKWSEveycTbwttrbEIlzRTW32W4FgqN0FOTEtnuxaksVH5zaCaUXCkLGlfo5AgG4DtSOQOJZO+wftP1hp/g99thjFW16N2PL6cS5oFspgHlB5k7UtPxM9q0AA4EdQ1orHuMV77G2u3tQynKr2aIY5Bgp1ghQ5mfA8qjN+LdVxwAaoI1hCb9nDEtVd0GpZdWYrKvpyKtEvyG3eylbEYZ6C7iyQDG8FIYrtZvXs4uUqYB4xj+IrazvUeChNFbPYPcRde/M1pY3N7IAB7Z4LUVZbLXv4YB9cMGjlftmMqc5D+byFZt0zg34CXygI/Hl3A685rxq7bRS313Zj85PbbY4tsvs6HOX1TvxSbzHiZM1MuuaAQ5z7CSFuQDGEXWkldNSAAuO0ad5LcCk+KI6X3Dd2CfbXlmLme7xtZ0uFBycZG+MEpwr0O9n87aj6IG5crq0zXIt+HSiooXVgvW5LUr1blW3nQIMqrHLdm9gq8ajSDXYQTVp6/a4AUgVWpef8TUdW7Kx5p4Rh7q/jHe5H+B4gEpShU6Ltl2tVZBzFeB2kRRWvqhk+ZkU72d6aLMH2K5Waxtrhaz/o6p1vKV0nB/acn1q88VtO+6xnLf1u8YuxT3Y77KOLnFYYI+h9zoFHKgpUWdefV44HVxxXqgCn9PcMZy3tl650OAIaJd6ESC61pqBs8Gzd08rdlKxClbjAoGNsVsM8H3F3lD7KECT2LB3cH+IdfbkKDensWb9ChR2wZT31hReDVbjVAVIbe0xB8iMS0dsp/3sYWhnRWm5LWi8GnKvKH6Rc4DvKR9GzI7nvYCovYQX2kcfv3dP4z17SJ5VYt3tWAEZ3ftVFsDaE21/HeU585d7xp6iw58tqTXAdaECazUAmGOwDmjm0QeB0XOwOjVFNew3ceuwvfC8HU7HsiCufu8ojIG/5c4iW+UDCvF1zRsrhPVsFstx5vrB45H5zrkdtTNU6wKp75dsxfosxo/mAXtt+tUPz3V+qJOaVoUzVlJrfGgLd5EBtyCW4FBbFcWlJm3i5pAiDeI6ttJwGxEKIrzXOK5STMslxfHWXFLHcc/2xC7FHxRMSaVb7h4en+7trec6PUeOfcADeFNUQlEW18fx5ks7D+jZmHFK0RvG67Wfe01xoUrW2Tf9uz/fc5aT57f+1x6BHoEegR6BHoEegR6B5xuB/jD1fCPWX98j0CPQI9Aj0CPQI9Aj8NdE4CO//O4rSWPgH4lfgIVULqXWJZkYdYzUPkoEoty0OsIJUatHOYb6lUoR6IRtYFGSY0mgjYpPXmWgm56JUWgYABsI+/dWbgWopQewjjCBwoJtgj5WbQTKhgrkQdI9B21rSnLRVqB+fd6j91+dXOT3SmSWSpNkaSCFQFGShJxnqW7piRobRN7nuBh6qm/kFUvZJpUmcUatupyvpJYTtG0ncV8DXluWKmFfSiopmAugRn0M0JKNrvqyYv1rKJYYwwdl+0p8F8AXWxATw0A9VLWSnapvKr0L5212Mng1bDqpN6php5W3VvnMBHmwgQVgA7aBwwdA/BJLZpLRZ9kza7wBKM+G44rt3ApCAMPUYphorDeAUV9TkrGC33UOso5VstgqYvUCFETc2XqTmKGeKotozjm4QTatJKon41BWtrKBBMogb08vacPq9PkdFMz1e/1GQNCw0j1NSzlWtMEJbyusPE/Omj/AbeKo8VZKcu4N9xClFffnbr+TOvrB3Z0LMFSNYZvbW1TTUiNilWmLUc05TSQ33UQ5inIT6HazsFoN29BAGVmPN6tAbckM7Crb8prTga5ZUjQnga7q/+25wGexttjOG2XXqt09eE5Jc60H1Vs8BR+Zq3zn+qPcSrI+awi3gjEy/WyUlrZDNXiwbTnj3Nad+SPlHVBZ1+FClcXK1rkC+pM1Ugq3i+17AWTYymp9AFgxcs97t/adAxyZG0xkALdBpUFEjTGtrQZXtkpFzeZCDUACQBuVr3pxE6/FSp93dzo2sDGfCbQCYG2WG1m/c37HowHX+XJwr+dJsUrW3qxnsU/mftKn+HgATulEdBxAqsCTlH+sny5uODeDFDSJgEVUiayZUmeyD1xRI/JzlHAGI0Dg2B6z0hAFrhGuC1hXH1T1B/a9YS1IkUSUhbLmxfJWqtCx6Ifzt+0493pUnGffMEiKatCAh/sN+NTadTmpaITCHu1znIf6X6P2u7TjGSUu8It/uy/urKGAP7flYqNrPRx37Trbe425Lttitm17oGL1jNUJqL9z5j4Ay+eCsnalooprm1HIcJ3LghnozbJ7PN1pTxB8O2MRjNp71g6CS1bZX4GMpUJcCczO2u58v+2Od3J0sEU1cNkOBOoTO1/KwYGY7e/sQGBBMPeDce5iCq6WQh/1KR7m4kF7Ku9JfF1Y4T2WvTg2z9pTq/Aq99T7p/eOYS5W5ZjGEAC3ALCLbrwmMs29N7DPXWX1zvnzZfjrZ4ybDfOhVN0175kPB+LEnitrdwqp5m2x2bY9xTN1b1j3su+5oMSQUfO+1KqBeik4cY/fuGX4Hj/3zAP1Ec9a7zE62pdz3+dA/nreseOG1ytfj9c9gLFV4y6iYQ0jbi64GJ+B2D8EoY+s01v9fre7e0jhmio8igB0zlqrZi4LUmGDhrUKUTYLCgQOKuTgGYLxWWbuw36rYV1FcsBk2SOrtQGFYBQZzdtBbgKXtt3S3sHtISii8fNb9VJm79PIM1DlF6yXKiD05NE6k7gwzlx04L0/0NxFi35O5BlDxQhMoipYVDGDigYowqPIcSw29DNRiorGFgMZn6zDOAe4QG+Exio8OrAmLlV4IIg9G3sHc86c35vf+c96zrL/X1ePQI9Aj0CPQI9Aj0CPwFcRgf4w9VUEr7+1R6BHoEegR6BHoEegRyAR+Oj7UQBjm0gy3ElH460RTKknHOI4wED1OFyuFwZvlaAHoAGwZP+Jeqn4TCwnldSvJD6f7f6yTvpGyUcSL1DWMNgJ5gAiAxQn9pMY5HvApZONTkhLBxPFa0mRBRQFfQxDnUQEmrgnJJA1CcIcV0BkAhMEC0qthLpHZ1LQUNDLQug2kwLRSUMDFxK4JMpJFttyen6dC5hdF+d2xkZVardVWzb6F5al5cXnJslPqW0SS1lJF7QluW1rYZLW2DPTixVl31HKKNRfAoHpcFiJbUASShqu3dfhhLt7HTopClwQ9ir7UAMaw2KS/rw3Fpl8zuWItahtwkniXgsakySVjbhUvKP9rENoxRQXCqjh3ySWAxCstObeobZ72ErcRQpAdazMgZBb9eK8yN750i4zdW9t89laquC5stAX/LZ1H4Yihhp/AFi+gK6yleTl2IJKUWoxeZLW0q/JLtY9IQVCATkFOYfxWf0EDe2w3tRRCohYxUZcpNCSXeVCyeexMMHzkZ6HgF+Np0p0y2JY4M7373gA5gEf3WuWRDVQnkz/nEKDOVBBI149Y0nQZ74aonH/A7tRBjKuXHjBdUlRP1HqB6QQryUgT4o+1odV9WC0JbnOWcUMhtLMn0DfQBCOr+KFsgsPbIpykNenCCBzeATV2AUfBMcHZVktdFZVes1x0YAV01bUAxkZk1joGhBwb2SnSgkGUEI9YldtIWtx760FKAAAIABJREFU7pUtgKNUBaiyLtAcGKDF71fYtw/32+pQqS5RoaFwu5zb/rDX6zXepL4zQAFyMYeZ01KvY5mttc1rF5ajAEr3tuUKOOaCxqBDTKNGy3ppt4Oyo796rRNMvNBnl8+h57jVzIwBrtvW4ahM520532h+7lnP2kGW6lojzou2uLC+tHZZnNqMGKLMkxLw3ObrRTsJ5lBWUDEu4Kve4MRhvyvlnC10+ZOiEOCRxxuKb88d3cdyhbCC1AUNcloAUi7oe7sXkOO73lNqUeyn9V4pKWcas4Z1pf7leKiKl6u22wOvsOCmhy2fcK8tljfqqX1pO/VTvZyBq6xZLo7yuY9ACRte1Y/IuQB3BFlAtLbEhvfUDgfA5FZxw6Xget4J5kOBKeOYzyiTae1wUXmD9y8syWu9Yq8QysPaV3DcVuUMR+YuX8B8gVMpfBdalykEofeyVIyoLc97xUMFQcRkRh9Vz0WOpUKYiaPBRn3Xy/Je9tKG+qwPUWPzs8HSt+aiCzSA2dw5Hzt7GnMwgJexE3Wuij9OV7UGsKrfVsNDcRem2qy7FBCx9l3O7YhzwnXW1pttuzBuzoc2v9I/3RDcttMeF/oCBh5Zvz2eVHwg5wivG3yWrwt79HnbbjdSY7tPdfX8Rp1Mr+qliz+Ycw8e3FnlLmAPsE0/Wc9FOz1Uv2idm50GmNdqKUARilwcXDCUe8p89Qt5nnK/ZlTFAfD0xrXtMXsOalb2MtwumhXAVxfJ8BxCqwTcI1w0c2hz9ZZ2gUAskl1QVRbssf2vfVv3irmM2hi77Dn28ZsqfuP5ghoDFwnRhoFxIVvxek7QcbUXl9vA5dIOjFnWpGoXkPMI/E1hwFW91lNo49czcNy32ec7PPPl/FWMx5gd3Tm0B1fvedtnH/xMpmePUiGXGtz7BcUfhvhWF/tZwBbdy/bW7//FnrOsOd+/9Qj0CPQI9Aj0CPQI9Ai8kAj0h6kXErX+nh6BHoEegR6BHoEegR6BRyLwiQ+854o65HhCBYbqrmBWvc42raU8Uo9Eq7KAFsKApeQS9dQfJ+pJQkf56mT9aBvIoZNQDQxzIjePeP4uVZisVA2MseCMmskK0IA/JxJRGTqJd2lL2fwZ4skStEBM1CsjRHYS1QlYw94klZ2UtqrIgCq2gf6u5OCgELJqjgQnSjhUPvkMJQZLwcN1lB+1IcmRHq2QOs5h1ZYLem5arQn4kP1kw+LR74v6RbGXYqosrlEIljKOPpJqoScF2lyJTMVT16gGuQJI2Exvqldm+jLKNlEJaIABIGBUfh6k1A2gdcacRHesTbebra1l91ijqkFm4/YBfo+olEnMzkkRc49QOs3Vk5CEPedq8OeEfMBfID4qrfuoR8tSWwndsoMUPFKiftYuJ2AMoArgBAw6N857ueJnQPGZLG1J2kv9W+PGvZID6m0LLRSiBDL0Jj2qU3xQqrSyISZWxJBk835/V/a5JNR9XKBkFF/qL0lf0v0Dve4mcUNtRP/C7XZQbhNv9bamd7Tgpy1BBQ6wZ637ymAHXBvIX9WfGTtgwJ3GGfO60XcWroTVq51SUcJpnEAmBLB5nRV4KgPR9QOIXQAQAMw4BzYFCnMu7o+ZPsYFynldXb8UfSTL1Wd4IXtTPo/zXq83miN3d1bRuXDCoGTaQ5SfA4DFu6qQI58pUH0+q1+tFO6M4RqHskSv4gZBQknvAGBWhWksNfoY21bWDc0Becw+QJA/VyB05sIRigsAxcyR9B5dzx/XeoOttq2fbROL8l33SvAPEGQlMGpTxg5FNihIl5u17ffpbUkfy/2hLVl/taLYrp2ChrvDffUHl0rvAtThvObtKjBdCmupW12YoHWTj64eprJSxYpWYLZkefpcr70oJ7GAlaJRhTP01dyqcEDntyA+wJMz00xFK4I59EeW1bsVukCnPf2jF1br8nPeIsACoGFcaS2lP3IcJspGXOMNYO61rvSKE2cHtyHwHmSLY8aT7Idrzdd1awE2pNF6or3LRSjaR6qgROCSXqa8RupK5huKTSD7oXEbZ23bFvOtHSZme9037hPzjX6zoy2yFYnMGRdBEW8KJ6xWpD/3ZYZqm98TqFWbyYqXue31+npdts0aQH1t0uBXiwZh07OBvfYtqRqXKh7SsGUdlBW6r1muHbIwpjDC8PN4fdCoCbnQHx2ozDWyTqogwHuxnBj2Bp5yUCgnhxRuGeyml7SLY7IeyBJcNvLen1SUVTb7gOOhGAy4XVDfcHpUg1PQk+IIvZ+hdjzqntzc3BsKUdSmQL2/bZuswjF6iu8PbXt7T3OPHrWUpmCXzYHYczzu2Fv9d42Fi6+B9YPj3t67rXvhohG+XLiCIwU256WSRzV+8rg1nPazkNZPgKisvV1VtdvvBxV0HscGVbsKqwzBeb3673LeerxygRuKVoqRUDNTxKL5PjybeN8COvM8xBrkfuuMxYuKSojfntiuDXRPBwp3aJfgogXmAFsAoDZrr1W+3g/tCuIWAplXrh9zSwoBYKm0x37dOAfIcp8ionoeDDTlIMREinLG2qJ6S9vs3k4o5bbi576xnQXFD3JNkD107OHLTpq5UW4QmQM8y7kNg8edld1WkqdoKIUFBsx2zaDwwQVMfsbzWPEmyt7Hc1McCPIM+q3v/qWes+z/x9Uj0CPQI9Aj0CPQI9Aj8FVEoD9MfRXB62/tEegR6BHoEegR6BHoEUgEPv7LP3gVVAIA60+pJarPXF6nvnOl3FMCrpQQ0NEk0Pi9rRRtHSwAOjNIVD9EKX5HWz9+P7X5TT8/wUsUOHYGHNS6QDuAQgCtFaPj7/l7EstO7o39fHPOAUpWoNDf0xbGhkm5WqunrGyMxaUhGgqbQNhAKr+LROLKCUdgkxL7VgHnOqN2jDWwoHLsecsW0haHVhvlegJj+bctKAuylZpPFpplbehzcbI9iXcSvlJAJnlaSfsQWikXBeVLoazjngRBAMxWtVkxyhcQii8rnKzY5FqULMZKuWwsA7iUGK1krN09Dcel/D4aUiU2xIOEvJSPpbpKLIAtUj1bDC2gEvW4+zCiEDQMIklrFZ77UnNvZINciXn1ZizIw/FsB+yEr5Lsg7Vp2XKW3bnF54bAStJXT2rD0rJtnbl3LfGQrWwp46JEcnLcCWhZe5at+NjXMbpzq8A0n2a2rw5Qjn2xktWyLvaclNq3ejs7fsPpVj9nQ88o4ICa6ecqyIPiC+VzKXQFHFPwcbkarEkB6/EExHV/YduF4u4ra2sAkugnFtPEwuNjAFLxAi3PZc0lrE4vANyt7gXnAMTgWq2884udiC/IUpBaxRryTK05V/AxNSWGRFYnNsY3MErXSL/O0dY20Fuqbv18nIuyay57Wo/B6hu9jBLRSvmMJ6+LYyFIilwEmyawIkDNgId7HRVyQW5s4YFKACHiznERG/N3lKpXii4YS9WXuj4zc9L9wGtlkOK2bFlrTReoLWCn+SWL+OqzypouVR+g3BbAnAMQz7DP8OSwN0xBoe75Y/WjwZr7Q8cD1va22JNfBf4FnAT23TfWkIuxzPtcBKTYS4Xq8ZD1WsVFgmwn2ednzdTvqzjH7hU+b62L9NNF+VeA3J/hvYTjq4CnlOJWWFuVaBtjK+RVTMN8rH3EcNqFRIwR9Ziuvt0E6O7ONvTMCz7/fLWylmOuVhvtdR7z/IxCkNGyf5jCVdCj+6X4eu/i757r1d+6LPFHqHlp25utoCEKWqkUvThKiKwxp3XmrH7u2ZMN7VyEwe8pUHARg8/Na7hdAab7TdZyF4CxTnjuuwiLe533oYothDq4KIx27ahKKeTJvNOQkSuI73/2HuLLumRXhmGoC34CodMyQXb+2EIfDm29BmBiUb8f1umhSKCKBoTtJ7bwusParz22uf/qBa8CmkU73LlATX3fdV/9GbkPUrkO+33tI2UD7/YJHod67pBbh4tGvH94b5Hql5/JMaLcUdKyQnu0C6gCM7XelUJVz28o+A/of3EKoU3C3Ipklb6wNgx1fCpCUZEZFs60gVARWhXmaB92b3Xp0inQqwIqP2e4yMO92EcnlKyPzGXFDNeScjZx322PYeYOlvH+ck/hFCIOzYTLqcbuFh5HQ+EPsdK+RCGGCyr02Vw0rgSYJUi1a4CbYg+d94I9T54X3tfYT+tZjXVYa009M3GvtAZVYU2eG/j+9h98X89ZjtOx/61HoEegR6BHoEegR6BH4HlHoD9MPe+Q9Tf0CPQI9Aj0CPQI9Aj0CHxlBD75/ndfUV8cyqbyNLFInr6ahNc0iR71xpBML7tlJ8asqHPS0gotoJJ6BZdqN3DCCsNKvssK0Ylzw98RhDixRn83J/LTHzSWrlF3JSEHJA1wS4I6cDjJOyVWnU0dQQ39YdWXL8o5W/spDXkxHJtaEAZ+Gto62avYSD3o5KBBso+T5HoS6KOK0eo0kqVJbA8qqfQeFsQgqe4EpB2V1UVPyWYSkyTUA9Ldi9TJZMH4XMdgTypKptdbfesYKyQCJQBBJ5lJujcp0PyVsZDj3t7eKpmrfq8Fbjgv29Y6eawEegoGymIZuMMncq66l7ontn/O+SdWwAlUYdxXwBF2lk7wAyEZnySASVijfLVq24o2wyzORZ+DYqf6gsqOddLXdlpckGvLWON1UbQN0K7utyH9oi24DwWQef2Y/MbE1f+W+lGWoVbWphiBHr8USUQ5Z5Dtcbxa25I0sc+5odC8f/dAqlfUv7YZ9TyqwT18Lv0znZz3cTwvRuUzCkrAasZq7vEcwImdt6Cc+1C7ry+qQHhq7EnRSlqzZcvwi6zM+W4g7/kMQLHd+QiTBClQVkkR6rlAPPkMYkXhBT8DogE4/PcAdl8DF8/Y030StADSGPjwxfGAWpw/IIwopI951iCU2nwJptfn598c59Hij0BY4s85oX7PHJfqu+ZdgFWKQQAGgcPDelRq8Ywl/97wl16TxFRxB8rz2vNJanGsgGXVW/bDnAfHBFryuaPl+BSE2l43RSHpbcr4nUJrzTWU7bVWZn5EZZz12z2bbRmd12TeCs6hCp4bEknlV/argBVZlxeMS9HK7o5etnYGUM/dsrcPUMuxtRarUOXczqjwHuklPADlup8qClKRh3ukBzInRloz1OfYxUkBwTlO4GbmbNZ2FXJUT1YVKgA2sxcwniiAUoGM9waun4IHCmBYy9TjtmxxWTcdHxcY0Ava8JS+o16vmPfAVO0HKrjxmsYay7la9Tntf+0+19lTTnsKIjCYZk9ivLC2es5QHMN13ZT62/uk1ZnExXu0LXxdpGFQl/6306Iuj/fRgje2z+NebJvpHFPFAgXfJUmdnQXPparFELuKwnIfPL9kZj8oMzMmMw5TgJO5e//uvvbLfGbubdYnQf/ai9k7cz5es89SrWecBrTyGpS0eeZgvFLI4oI4X7+AcazPa41hLfL+4gI7jefZTDb/C/aKiu343FAQup4nNA/kBOL1ahqXPPdM3TS413uuT3bNKIK9rmi9pniLtUTuElhku+hBxTMLt0BIAQjPOrQOEahdLuVwgRMHX5kTHlNl81zPQO5kMe4XWjPlOsK8o0jLa7/GzaGK79JnN21E6lmUz9Ieo0Is90rmfXluYM3SvpI1mNereMBgn2dE/kvRBnOR9ZaxZitsF85lrVEhCfeoCoYcm3oerEKk7J04BLz1e/95z1kOT4z9Lz0CPQI9Aj0CPQI9Aj0Czz8C/WHq+cesv6NHoEegR6BHoEegR6BH4Csi8KkPvOd6t8PK0irPQRE0vLLUVhNYMiS5lE3nPU68BXbETphDRMnkhJ7VpEnEJlmoRJ6UNKOSTpZ8lZgek8MGwEnEJtE3vagR4FkBbDXxqMqb2ijr5PncUnXq/MsutfLstngdII5t/5JYzXn712XtWYnZ9M/NNU6T0VxPIK/gXllkTlWnSWIHRDmxq08sJRoKWMMuK6V8n5Qzr97J+cwoCnPfuEaBDeCvrFrLhvUcC2Qnra34ScIfdaFtPgMWAjg4f6sB6/cANyVibYuduPKZQAbZvhYUAZQAPgM4uEQsVbnHUY3lc6pNcfVgXLXT0UohXbsU2zKnFX50v2TrjXi/QFfUawWcSOTaotWgJa8LFMu/H500gNTAtSkQSpJfQHRh2JXYJkYj+LDaGtgDLOB12wJ2ABNDA+BI9SgsaCRFbikHM7akVEPJVWo7WQxLcWml5/Qz+ZyDegR77KQuwJ+HcvFh1armWFnmqvdyqRADgLhWgKTKEIjlHFvvk202S4mMHbgAXRT7UXFLiej5DJSjpyZDeArjOHcAkNYG9f405AjkVHzLip45iM0on63+3FhhF0AJCOUoAEl67/Jhgg5lDRyYNcyTuvFTgDTAgMnvUIwGfvH5AbhRjWZ88ZYUAGCtqzk+9KC2QFZqeJT4GtBWprM2qytxAXjivTvsZdO82W6kANaox2GhoON0jcn5Z4xrXdY6Z4ieOV3L2Dg2qjBGcKtg4rhWeN3K2sgxKCQinowhr/3VWxcVHgBffWhjo4vCn8KQKlIpBXvWwxQNCHhiY07xiyWgw/1PwQwAmNjwZ2obHhX+o+sU49kq2nOp5b3+CR6XVb9s1qsIxmtgYmD1a9b+fPf6UtazVZjD9bqwxoVGKbhgTq632NHbKSBuGYafVvUyBnSOtl4Y1hHiMgJSu2tIvVzKUvUPL6eNATzKYcDH9flepJYGdrnngZXAngexEPfeOCijFwXnJoVEngJeW/NZjHnbNFvNbajq/SR7GU4OaoVA7+q6nrFQYQSIbGYuMPP6TLsAF0v4OcHrs/XRWu9UvOZ1Nf1iYw+ftgacMa4FXjM8HlOQE2eL3LOsNdMxrs9V31//yXloPRzaVbjAh3ONo0Q+az5xhOC+slZxbSreoYCllNICrdWDm/PK/ui1qdweai3UM4zUu9Xfu+be9Lp4v8baDNeGsxaAi1oFYCXtQjD1BWB/AMiiVh8cX9hXbcGe/dxrG89GHgVxW+Gao/yW60atIRxLfypm7E0pDsvYId7cG740jg5eS7MPB6Z7/aqe64N7h8cgX8MewTMnvtz12az9Viy7EFFjl37ZGkMUEPBzFx7aLcTFIlwPBWnsG3mmyDPCMMfk3OJxKSi8WnYA/OiDU/93j0CPQI9Aj0CPQI9Aj8DzjEAHwM8zYP3lPQI9Aj0CPQI9Aj0CPQJ/XQQ+9kvvuqL+pd+crAvPgJxSlqY3bj15yWK0kt8DaL1gSTwe2UlPQ7+oypQEnmG/aNijhO0AoGK9a9vASicOPdlQJMYyV8lf9Qx0Uv1RsBUw5ES34cYADwscBKwmIWk7TFsrxjLUtpYGFU6CRu3khPxUoctrAq9jV+1E4KiUGkDsxD5zBNVOWuY4HGu72bhvY8Cl4l6AaFBf2b46ajZiMiiZygpVoKCURsP1VpCTqOV6DIsKJpdals9+6DrL3lVACqXxcN2jyjlAfr/btdNh39abjRO5WEMOoAAAbDBU4i0rRAM2Cgpy/ID2ALr0CZXiSTbEht22mkX9xg8YRySaq/+lbF5nAnTAKYEIoFv1pE5P1Gkyn1hJzVtjNDAh9yz/nhYycL4en1bE8jWFlAYXVpbmWgVvBO+dtLaSCwDj5DtzkSIInRvq5tPR11G22xxLoJzrKotv9Y6eLxr9mIGgu92DAdQFCHCce/fu6XN3u/2gVLcK8aq+nwGVvIY+tYZRKHlHS/Qk53U+so9dteOZPr53UiSi/uW6BRmqWCFwIPHmvcBY9du8vdHrbfds213i8uABfY1dNDEFL0nOx7pcx7xancfxgKTEMUphrUelDMcWFFiWNSNzMBAlEDj3mPOYrh1J9guol2JS83ViSZ0xkHGcAo/cP94bOKv5NFj5jj8P3Fe/T+41fVlPx7YH5izm7fbmBkFp2ZS6r27W3ajPM3+iYFY8VPzgsQf05P5lvctYnc5BPi/3I2tv1pAAFx2/VOWZDwLMspw2nEJVyJw7HPdSDcaelp7kKZqITSxzgfF+PpUKU1awVcxRYCgWtwK/tSZFUZg1bxoPARs5SbgAhs/I+QN5NF7L9tzgrwpMSkmd2GSNCLg0zHdv66zbUUAeD6NyV/OJvrgb5rhbI9iS2wp5KYMLUBpatsb7uU6B3fNZcfMe6MIfWcjXBhFFu4tPRhgmgFrrtq5RQNhqT11nuVfw2Qa3BuTZ2tW7mRV2si8BzjIWsrbgBMFXQLzXutEVgftJn+/p2poiBM4jcfC4xGrcfZO5NwC625t7alORwpahX31Z++f5IzAw9ud5JiGOrAvTOPH5eV/W9qz/WQ+8R1ZvbVpRVBEOr+eYciqQqtoQcJwjI4zWmClbYmCiXFFqzBok+n5pfGBfXf2sc++9J3t8GRhXOwbZ348wOqA9zz7Zl33/51IAs3YAshk3K42feTtToFe208wBWkc8NAeApVUMkoK3uI2kEIBzGh0X7DDx0HNaoH3Zs2dNVdyAx6jiB4vl0cqaeeXCBu+tcfXQ+q3e0XZH4Pe5Xj271d6a+5iewhQ6+H6MbRKYBrZtZ5xf7QSQfVWj0C4VsX3Xcy3nLSDt+671gP1gPm9v+75f7DnLbKz9e49Aj0CPQI9Aj0CPQI/AC4hAf5h6AUHrb+kR6BHoEegR6BHoEegReDQCf/Iv3nV1Mtl9Hw1YRgABGI2CdkgWF+xy0tsAOHCDZOWjShRn7Mg5lho0sKyUI/w66l8ngUlsO5lm68eJUq4uIMnsqRp3TL4mmRpFcfq9GegmOaykcFkO2/LZsDc9apP0JdFuVaKvM4pdTiXXHQtofmaoY5o9hWS+TicqYyUM0InNbRLHARJ5P9+jdAJeEEslJoek/UlQQ6+/jJaVSYROk+BJoPJZASPE2sozq7Pzubw/6lTADvdiSMBWMcA02Twob8pedfr5S9lJl0qcROlkIAaKGvZgv+lkdpRPUS4uloZ5WJ8yRg9797KlfyJ9M88XrCQNDIiRkvkFEqVYKggi20f1UzSAScLZ93C8Z4E8SeYnAZ2xN4XEGQsksEnyT7+cRH/4uB5DJIutBFUiWzaetlD3OEKhtTFMaECHsd9m7qnG0/GoHp+6n20uBTUQV/0gZak82n/7/hqiWaXmJLvhhhXHUXxK1aqepEernxZ+zxSWT3sdyzYzqlFimbkq69rR2nVQalV/Xa4LoMPnpXDE52TodTwALgzH9PuzoUv6fGuNoG+t+lWPiu+p6jBKP6474JwxEXCVa4pqO8CIS5iC5xRG5Dx130pNqHlaSrBcY2BgigcCjrJW5fj6ffU4no4vgTvuO31UgdDXJmA+X2FlXrbpQESB+aVUwflMrpkijAPwLD3POYY18tVv1hAqamP+yhjEVlU9mWvsAIADwLLmJpa5BuAg4yWfX/JSFaoYcHlt4bug/WKuYoHEOjEBSmVtMmDxGJWK9XoVDAwUqwO6P2itL4FythJ3v1nZmwteuRhFSuJAw6mit1SPVv+hrvX+Nl2bs0cJpKb3LHvBBAB7PBmsCQAX2ON8Of8UH9ihwnMj4Nq9Tkt9WJCQmGsdLMDlzz1LzU+Bhfu7ekOdAnqvI2P/d34nNwL6otIPtSbpirleY0R932uMDHsQiuGy0/U+afVx1q4UA2Q/iPLea+tYXOQ9wftm9s6A9xQweb+bq0jA/cTnKmxga3aslo6hlNxRb3v+BCZPAXTW4uzdXIdsjiewPnuMx7/PN9eSzxjWPRUiGERmXrv4w/FQwVPdp4ztFNCkTUTWneynOe84eRgiFgyuHrq+FwacuVd5npHCXL3lfd5Zs4b7l7YNl2vbs89g9c2zW7vK4v2ChTzK4DaXetVuGX4mkOKY16rvdaBsiuHYx6K+9b6SuYuTxVjM5DFI4QljVr3LC6hPnwuyx+hz58t2xB1DBQvLsd9yrQ8uLsD1wOMi/YQfuiflQjDuwS6kkxNJAXcX+MUO3z3S1TZDzwles/ys6IKRuIp4DnjuquCs9oE8Q73le36h5ywz+fr3HoEegR6BHoEegR6BHoEXEIH+MPUCgtbf0iPQI9Aj0CPQI9Aj0CPwaAQ+8r53X23ZeLL6QwBl7A1J1tUKO1sS5mtIqMkieewFOE0AJnGaJHH6XiYp6YR/EpZRPToxa0BZiXAlIq2CDSyM2iJJ2cC6MRk5goj8LGB6qmSzqmPsh+njjp+TnqCcc9SLHI9zDOQBXNm2d4wP6UBeTyI215OkbfrbCqgU6E7SkM9J8jjJXCen3R81SV5+x/vVy7QgZ+I6hVMBFFNwO4Jyq/ICbqeJ0yQ9A25QJB2OVucEgE9hVgBb4kfalOt0P8GylB56O479IpP8HVSE+/1gZxkAH9hJD2DAumEMCmB/BwhjFXo+2+ISEMY9Be4CRwYFVKlv1xvDYCdzy5qy1DuxauY6c99yv3P/oqTk3KPI5T7YYtPgyD06DX7yemIauMDf6UOJHWrmiWyzBYJO9R4gtSFoAHDGve+Llc30i+Sa+KJf6Pl4bl/+8pfb3e5OyfsXv/hF6hEcW22gCgoy4kIfx1yfe7QawOf+y/az1OeBDbnXAWGZk1KccV3pPbsHGgJTrKgGXk2LEfiMgDX19y47Vs7Nc8lFAFKnlSWv+oiXLTvg3+fuJD33jHk4hasBO5mHAbiB+dPzyWvzmsyN3L8UJUwV4eqNC8gvu29gCq8PGDCoxkLUlseZ54HQnFescgMYMlf1Wtcy2Kaefqv0SV8s2p6+1/TkBIAd3XvU48TFBFO1r3vFuk/4ZuMex8jnudeySi+AM103UgQA1KDPMHOZz3B/WYOhrFN5bYofAvbYRwD/3L8RylaPdJSwtT5q3anCn9wn38tSVy43Gq8qcqkCnqytjH/3Vm3ttN8LTKYogUKIKIzzc62R1fuYc+P+AMhTbBLHBK4FeI5KmrU3Yz/Qd1ookHnFvGc/CQDM+AZgqr/1fD7MO17r9WHstZoxo57mUv+OVr8uKprp/ThEeK0MCiQ6AAAgAElEQVR3r2Ab2HrdiZI74zqQMxA78+1KIdPSUFxflV3xHsezgMdbgDG8k0KE9BjOcX2uLsyYKvdTzGFIthwsmQ2yrb7MXpe5wF5LjIbYVj9wxi5OIABJF60YhssdvFTarOMUSWQtnRZ55BnBhTQq7xpAJq9nDGDrH9eDrAPTMZt9VOvm2nM2e1fukz/fa1Xg4Fhc5DnDXMw+4IKjMa2V9+Q+45SRfZ75p3YF1xHuZn/U2ChnA96r1056F2tdLvAvpTfPU7PW9se97jEW/bLPLrv5qj6YOIDYAnraq1vFWnKLSc9dD6PcPw8fFyMkVgL9w743WjMPz4d68ByLP2Yq5vI4dLuK2qsnKmPth7Jnrz7LtTZlHDwafz9XUiQzPtdmvfVYYB91URWQnznFNWmNTKFNOYTk3uWZN3tyCmC+5fvf23OWvoP9q0egR6BHoEegR6BHoEfgBUWgP0y9oLD1N/UI9Aj0CPQI9Aj0CPQIPByBj7//7153+0MpBpNKHgEwCXD1iFPvu1HFmKMIvszGpP4IMseewE6UzaQEy1cgil/vJPE0yZ5EtRN5UdWOauRBNVIQKdAnMIPE9PQryboANH4neKSkvdPCtuI0TElSMhAwCqzAjQDg/Nu9aMc+cLIkriTsNCnN5wakEBVsIPl9EvE5zyiCxkQ5Nt1W6/kaOHdbInJfAoD4feAnf49qL/HSdVUiNbAjCctAMY5JbEjYBsJZ3WdYFHVXYhjFj0EAltq+T6iYfKwx0Z3ziIppGkcBEN2ThT47YDKKSAA4cc14mrVAAcAr9+84AGAS2gJUk56xKWAAlgrAYBlZ1qvTJHQUVNMEb+4h1zxV36YIILFLz8FYXwcwTGGO7pEAGnbUVr7qS31I3TPTrwd8WDl9uSZp7VhOgT73BbtKgUdASVFD+sM+88zTuicpZDDY9jz0/RohrOy9j7YCTtJbsO8KbLFyPpaamUeKy8SOPfGQnXzZ+kqNRo/xglgawwWsfNkGzgFJXLfHJOMBhRdzySp4F6iMKv3MT5+PIRjvT+/SqcJOUPF8bpv1ZlB35nOJXWDBdC5mPeP4AbsZw7Yfngm+B7pwndN5EXCUY2ccoX6TkrUA8NCbMvB9mKOlRkNZDeQFqGITjEq04N28FPMCEWXl/OjnpXghhRa5Z+mlmWsKTMrrVVhQKvNAJEHTiSI4r9X8KqvwrL1aLxarwUEh814FGNeLlOWMV32+oGTZ7Eqtb7vm1WpbNsVwKkPRQHrNBYGaWbtWwRC/e7TwJfdOfV6BQPStZ32YYyuePtxl44q1sWzXKbihKGJU6QcmTveWFItoHcaKf2U4GCtcxmzgYNZvr70UCXm+cU0UaWTttRJ0LEQaxul+b1vswTLY0Nlrgq1rvZ+OlvPubTuCcZ0De2oVWWT9j6UzxUsljh72NOyXAe37KmrJPee46X89XRenexrXnz3CPczHNdxw0jGIZXlcBnQdKh6iJ0U5XEjlPbZDIA7s9RRGZBxlTck6OS3giUp9vd3UHnfQ+CEW7kEeBavdNDLOh/vGuKAQq1wepmORPYf7mXhOwWLWS4D9WCAwOq2kSEnjqyCm+pTXupj9ibE43aeHArOyJ+Z1w345gen5uXr7YsnNGrrgmczPA1L/ao12g3D3Evce6l7d7nE9eklwT723j7FA7Z3iEKtj6f2dZwY989Xc5VGQQhbe60KkvT5TyudyxFiuNkMxmIv0PAY4XtYvFQaVAjj7ap5vUqSSvWwcs1Fuuxdw1pJcL9c07afO+NBn6kGUEptJgeQjFtMZJ5xrB8DTVbL/vUegR6BHoEegR6BHoEfg+UegA+DnH7P+jh6BHoEegR6BHoEegR6Br4jAp371711REO522Oqm561VlrK6U0/W+nlZQD4EE6VqGy2WA3STGE3yFRUUyfQAIkGaod+sbQ0Db5P0dDLNVoOBsoEzAa9J+iXxluRvIFH+neRhgGPgrBVwIxTN64ekfkHPJF2TgJweV/GAfUh9aohwOqO6s1qHfytRWUlMXu+k/Nj3c7SAHGOZBLJe10gsj/1XZeJq5jwkjHldVKd5WJ72pksSOj13OQ+sXUnsKxFbFpIjvBjhu65/0rs55xalV67b0IP7OReUFMg8pc+wlWA5xyg+eQ+xEbSRzan7DGfsDDGfWW3uZCzVCFaGS4W2JO6opLHBnLfDzra3N9vtoJSW7TPQrGJGT1ViOE3mB8DEQnMco2Mvw+lrkmTOeAQaoR4K+E2yP8ri6fjRAJhZIcXrzmUdGrta5sh8Vn2sr7asnJ4rbyd2UtymH6fy+lb1odpGMY06ma8UMdgu2YUHfFZUW/68h1VpUneej9WbFBtQ952ONbigbUHPzE3FrBLmUo1VD3DmmuBEqca4hcOYrHmWHowURuRarXpzP+Ek8XkfMYtqj3Gmog99Xs2NAssBCkAG+oeu1wZom/XYA5jjpohC82K/b/Qz5WeGIC62yDno/ShES1FIfLmPuwd3g6I+VsWZK4PaksIP+jef3NM34AsoR3xk56z1dyZQg1rPgKvAnTXQ7VpAZMb5Vb/lAHqUigGhWeuyJg/rtyWUDwH4KFgBsRYdu+9rzj1AfJivFbcBti0NdUaYf26nw1Fqwam6VwCK8YciFPik/s1uE5DPGOK2coEEfZuBRKOq1eCYWCzZh4bCihHYpLgirgsa62fOB/Vza5fqMxwVrz8Tb1gX87gI5uECpUCr7D15r0/Ae2cUiVr3+Yy1IXb64dJuwWPJ8bdNsnZc7Uexog+UTfwFJId9tEAvY//oHtxRSKP2zjzPXrPb3Q327SqsKIte93P1XqXxfi4Fss7GceD4KFKleK8CFK+NLtwAXmdNmEJRz1eDbK1JnOOk6MPxHvfD7AVMYT5HjgZVDJC5GFDucVyuG4yD09j/Nerd6bloL57PBLFZJzjvFBrl+YFjTtXdtuV/xMFi7mvW2lh9lbV3yQXEr8f6GPhpG3L/IRCbzagc1l6oe4Ay32OceZHnINtcuxgo6xz2ydO5lYIOPjvzhe/jWu/7Z9Auutt0J3jmWeHK4PkZG2jut4podG8NwzUm1f/XPx/t17Fw3+k1cTfIvum4K6q6rqydqI11HnOPiRRUaI2WnbOBrJ6V2sPFTnnG0P0oq3u9TkC7YDXFU3pmHa97use4d3Seseo5V44AjrNcC1TUSAGbC1ASVx/X/bazD6SQMZ+he808Xy7at/3A+3rOUne/f/UI9Aj0CPQI9Aj0CPQIvLAI9IepFxa3/q4egR6BHoEegR6BHoEegYci8LH3//AVWIBFaQBmAAHJbCs6/ZYkgJMQs7IC/ayTdklMGt75TYEvKHhInDkRnEc5J9KsODIoSpLX4NSfm+Rl+udNk7qDMmPyWU7MAiINHg1knfBX8rqSrFIMkdAsNY8UHnWcqTVsku9AKSmG03dw0gMSwDH9ugIjJ69NAjxKnABvVNGBjPnsqVJlgEZSvqI+yueTwy3rTUBSJe8F8Sq5zXuBKokpx486JucqJdyQcLW6N9eXBG6SzMezoWxeH4A7PV/fL9tzkgTVvy9jr8bxtQZcaIpsE1znWQrN6X0fxpteZmBCvOmPK+UkCdwF0IXemlgm29YVkIxdamBhoKR643LPBaetLOKP4jXpoZnkdL5HSRSYP1VXC9yVHXBUmPw+KsAk5ZMgz7xA2ZuEf/TxwAOPRZROVXzRrHTLGE3sBXKl/LRd7vl0KbtMVFuMD4OB6ZwhwR1AEstkjz0sVm2LPZ27+x0W0ysDwZqTU5tjXs+5R7nNawZQXYBGFp6CdMw5K52BHUMcCjhI4VsFAAGGQPIAsanVZ2LhmGI5vpM6L2MYIBSLdYNC10yw/nD9QENspAPw+K6fF6SYFgEQw0fhlYpKsFw9WJUJaHvumWeH17Guxt55qkLTWAcmoKwDxBVkFvBFpYzNreDoSpBGc573HKyo13sBfGWJfD14XVoBth+B1LlPuSatAQCeiv0UwACRBDlkPW1bZr5HJTyd51MImDVKa9yce2/INwAyFfAQv/VYyLNaDud63GENaxic8xvX/FnDCpbP3u13Op8AuQEooyDF0rXmcdaLHGsK8A2ul1KVS/1fcA1YpyIDLHyBUNqVbC+f2GWcDMC+9oHh+CLKwNiT+xUX3OX3ALbE2j1GXVzj9TT7HEUEvK76rpb1P+9Dwa+9o4pLrJK1BbRUyvTJDkQrSCt76HLtCLDC6lhglXVS+xNrAXbgh7ZaeSyi3GduLKXWNSTj+FJE00u9oKdtdA1CU0SS2OszqsiJ409VqVNwGoicQimpgXUfPWa8soxxStFHoKqmYAFGvg8Q+2LXg+x9mqs1/0+XiwowskalOCf3J2p+ja8q6grYFfCrNgQ552GfKOeCsRCmCl6i0NZedZXqHViv9UZW1rX/VX9f3g9YZbWKhfxY9OD9INfl4oE4mbggIuOUc01hUvY2AO+p1kLVkAFjz+e23Wy1vug5BreHi5/nPG5wfrC6P5bIvmZaCdCn2fM2fY49BqySDvwXqGXuFjwF8E+LCQTQtd64iM2vTfHT2Ns517OjVcTMfeGpP0pvYp539PxSrhQZO7qXKs5yoaMdWzyuWA/Y91yYVu09UsQ0gdfMF54XOHauJ88peX6IywRz5Tve84Ges8yDZv/eI9Aj0CPQI9Aj0CPQI/ACItAfpl5A0PpbegR6BHoEegR6BHoEegQejUAAMIk8AeCyFZUWSVaqJwNgINtyqb6NAZaCGgsUElZyBJA4AVnwLwqzCQDmcwJzDUlH8EpSeWpf6sRiQPFXJj6jFpvCVpJ9AOCoiAIrkkQNXFAyscDDVNknxVMluYfkJn0csa6spGHOyZ+FSma0zzZsshJo+pUk8ggCsCC1imgKlQO2nJwEppBIPkitI1ip/pBuDirrXyVMgfEkbJ0EtoWoE6EAiQBogaKVe6cqkXxFtUS/TRRKI7jjeCRJuQYlyKVsMegPUMz1KQFdSiWgF+hkvUlSGBtVAM6o4gZsQRIF2efuhcsx3ecQW1iro0cQ7WuhB7DtQg0H5jMf1/0yz21/uBMEW6O2IwGM0lQWrrYDZ2xLrQToWSzag/v3pXoO4Mn9CeROcp2fT3taBgDz+6gBExOGQXqmcs7pxTpVPefaZOV6IeluSCsAVtbPvAa14NQC2r1cPQaAK9wXgaCyiuU9AODNip7Up3Zz636vgNGASCuxPI9cjGBlnn9OP9FRZZufM+7osRxbTHXhrX7gTtSjijKEQG2cuNQQHZL6vAb4EZXk4UT/YStGUxjiNpCjChSQBphiXQigzfwBNHruFMiiyGPutUQgk7ldfSRJ8AP9sU2mkEHFIFgQC7j5PbmHATsBEVOIkjGReS+YVeufwOrR62PWJe5x4BPHYTxwDPr3Cp7NrWbLWsTvOHeWRJ3Hcq7ja1wIzhtiAydZj5n/DfUnsIYxfbfTcaMo5H5M1x3OS2Cm3Bw0PguOSU1eTgCjQtwFIVxT1G6594HiAeXcKxXaKJajNbALiax+BbSqeAHbbKyVGXHMYe5h2dcH8EZ5fJ2V1b0reAYVuPr/DrbX3G+vE5oH5bigsTCxhPbfPd6Iu84dcHe5OGa1vkoBCKC7uEAj1549Lvc466r2CdSCNZ/4N2NOsVJVQ2yagaYUU1ipnr7bBtMUr2T+eV7GnjoW7hqrpaRX4UvZVLPWyZx2AsHlbFFzPdA66xHThM9m/gvsa2/xvpHCLqsqvcaxrgDGc0+8fxjyT4sBputc9sh8hvauiRtG9owUi+lYVQXDOq85S8/rWTk31BzlMzK/UiQW1XzmsOGgAaLHnvdiAOYD1PEFi/O6PHNw3NjB834pYwv4pQBiWmSStVz36uw1KvuHldUek1wHc/Ry8RzW2ouyWQDY65eU7HJCsTI5gDNz0dB7XK9TeKC+3G20k06xT+ZB7oPH7FIAWGtgWUAznlas/RSLAUa5RwX+PZ+0WKpYC0ibeLrH7whSo3bO9bgoYHT8qIXBinqeD2sfy97P+sx6xvlrn56l13M9B8XeGhV3xYf7ypqy3mzLPQE3hNEWXefPPZCSvazfdU/GZ9CH136vj4xzHBb03EJfefYhCoNqrch9zhjLOqM2GVoHz+0dXQE8ffztf+8R6BHoEegR6BHoEegReN4R6AD4eYesv6FHoEegR6BHoEegR6BH4Csj8MlfsQX0Xpa5tsCzBWXZgyoxDDybKyEm+2Al1JzEHL5K9Qe8QdUY+OqkqYjFoPuFPhi68J1E26jUzfH8vqhonWw2EAQuOAmaI+Z8k1wWoI6tc/VSNHC2FSMJVlROJFxJ6oG9OJZ6shY4SGKb707iW5kYAGRoWQawldx3UtFJ7tPFKpa8PucWJaCSs7E+HewKR3A0VdGkN7EUQeuV7XgFDZ1cBuAaCm70eXdl/6prmOitOX8CGNUW53C8HAWhDIt9H5RoJjFdttwkWGXlmz54JM8nvXUzCgxKzgLFxGdM0jsOUwithGnBmQC4wOUxqZrErfsP2q42il33ryUhq9e3So7LOrcsL8tm9Qh0Whpk80WSGVDFz6X4m9hzJ1keUCbQV8pnwzurm6SiPbp/r21dA9mx5kXFVHApCXNgS2xQleg22N/tR0BHTDn7wCaDSFR5Vo5lPGWMBWhzTYwL4DvjGrvgqWIsCsOouXKcwAkDHM/HgFg+UyDDWMkWoOqv6z7Avn8F3IbxDwSxAs19Iw2NAW1Sd+lNhmFOkgNLRgUhfUY5hzgRRN08n3FM98NEReoeoobEWUc8F1pbEgegZ1mI23reIIjCCQFbbFpJ5sslYFTIMz4yBkcVnwsTBFmqB7HtqIFnhj2cCypggRG5IozFL1qlqq+zeplW9ALRYyea9WCzXg/qNYFgjk/sWVdlj27rZACy1mGKDHZ7z2tglVSEHudeQ3I/fE5Z1wSCUBsXhA/ktJqS67CdsOa2GIqtdqMqFFAEJsu29er1ou4p8fD8d//W0+GgtcnnYqDKsQ/Er1wJYg2r/UeFGowz1hygajlEVG/SxDDXAphcMhbOVsgbJI5OBeoRXPOca2F+pNDC0H5Ug6q3MlBValj2Ou81GW/eJxzXzCP+zZiItazvy3R/qnunOPlc2CCH+1TKUdYEw1ju8djDXLbe6sVd1vhDQVQcOsb9lOMa+lYhQgHlgEX3PLX1ddZPgVxVefm8x7XD6mTZ06Pg3qyHHswGyu5jbCVyxpPXvUB8j7msRwBSFwikACmfl71B5177MA1p3T9+dL3w3mQYuSLm6YPg0TLEL1Cak1QxUI191qUDhRRlTZ/9OUDf4P5Y/dRrHBWI596neCCgMsUueuaoWHld9TOLRfTu66646tpcMKafY6tcrihybOA/9d6ttbWKe7R6spfEFQUoXfbULu6pXuql2pdKtX6fZw/NDdY95nE5EETNKqvrtFbQM4xB6AjUDYbz+VkLcm9tFu4CBBeLeI02tPb85XjcMwNqr2153lBBEmOcWAyf7yI0/mSt1zMnIJfnjGo9wPuG9a72gewLejasWKuf9OmktheG8l4T86yVQoT0r6f9gs6Pz1Gxxdh7OGM4z40Pta2ogrZve1e3gPam3796BHoEegR6BHoEegR6BF5YBDoAfmFx6+/qEegR6BHoEegR6BHoEXgoAh9//w9f79+/b4vHkt8E7Do5SlJvTMBF/cVBAqK+MqSXtlj5cS1gCXXMHBVweoMqn0g/xlMDxSbpHCVOEmyBMlZcYCtMQi6KYScYOaZhwJgIlLKmMrBDD+OCcSR/BewmADjgh8+N4iaAYQCU56ijnLjMuU5BWgAEytohCT2B5Q/FTD0vgUlO3iYBGTvhqCNR2pQj8KDwnX4212K1l+PBAWXxWyBIoKJ66yquEzCNCogvgX2paqO2rn6EAeAA5o3tP6UoLKAia1K9PzDwKoVREvyHQ8CdlYRKfpfim+QxvTEBbBw36rGxX66VR0PMJongwGXiRgI8qi1iloQuCfDl0razhqm6UsFgzquE0rr+6b2OAjT3UsUPV0Ag6mbGYKm5Kqbj8WeCsMs1wKN6HWo82eZTSqL0OK3/m0mhAJ+PbinXNbXx5DM39PNtUSI29SfUV6kAZWMJUONcC95mHk8LI3L8zOOcj5PyY5FFWmsCvwVWK3Gf4gGrt0e1JS8SYK8igyjno3iVxWfBABVVSE0YSO7eoPSKTqx4TRSU8/m1HQ9WxNH/M/M9fV05bqxhUX+r57F6ORo2RO2ca9c1l2o8qr6cX6BHHAAIsftGltVqKR4ztzM2My+YDwHlo2W9AQjXpmILgcxzOx4OQzGGQO7hoJ7VzKWce4pSAiwCnASyy6WAa9f1A6lLsc95R+0ZRSDvFbir/7zO2KmAOUQ8BamvwrK2WV9RrLDQ2Jp+5nRsjUUtFHm4GOUhZdxEEZ1zilL1fDzIfhirdo01FOGrjYqNAHWMyWXGZSkQDeLHtgMq5OG+oMQGGBUW1FwtGMM5sdcwYteowtkLBAxrzM1QUJeCeUb8PbaxQj7sDfqtVB/V7+7Pm76v7EEFzGSZWwUurDfVl1RjSEVPhqLDel0QKmMse2vAWeLL91jKe08ae+DmfvBeWy9ftRYZlXpeu3jCSm6Urd6fAYXu85r2BsP+rzXde6rGefWAxUaaccRczDFQ0jPvtO+Uw8R0T40ddCzJM0dy7KzBFLJQjKY9GDVyQVTGpOeaVaWcL/10ucZpHPMskueJHD/j2+v3aCud8/c8H9W12lfo8c1nSslqp4a4VSSOGiMFvLX21XGyLrglwySGpSyfFmFlTgTijvedYhVb/LPnWDHs+cX+y1fWQjm1TFpOaL3BGaRUyDkmjgLq8atexYb2WQOhu2kJkPU3xwfKa8bMsc1fyxmGNSHrkseMz8mW4i7uIY55fmIPiTMB9837Cq4A++E6bBldfZCv4/4wQuzRDjxFStMxlH1tuj7nHmuPnbhyaNykL/2kKCH7Gnsgn5ExnZjkenQ8Yl61TYmxxt6stTe/8+d7zjITsn/vEegR6BHoEegR6BHoEXgBEegPUy8gaP0tPQI9Aj0CPQI9Aj0CPQKPRmAKgKNcS8IsCelZ2aomqRqQMwWfeY8ThnNZsUYB46xowUX61pYiRIodFC7pE1rJuIC3aZLUNqwkzkleoioppVcpbqM2SRJXKrmyAiSJPCQ5pWYk8XduR8CgXmOVUBKJSVpOr1eJTuBEWR3zmkC6aYKXz+ezAA9TEJKfJ2mr5Lhi4ngBNKIuGuNKQtWQwvaLVtPkGAGVyKsDeQBAAE71K0bhIuGsbaAD31F/8TuAEUn9wSIZxFgAGAtEgc31arAolgII2+OCwlP1kyxc616Q/PT9OAsqBTAJwmD7avm447ka4a1BhGGgY29IyHlv1hurDCd2rAEVTsxa/ScAXAUC2FrnmpMct+LMIDVjIgn8xHaa4NV9Vy/Nq+CLx6Htjh1bA6GMARLl3AMDv7oHpX1PP99hLMpWfVQiCfwF4tdETUxJuBMv1NiCVqV83mzpg2yLa4+SqwDwAHHKpjoJcV4X5RPn7nFpuGnAZaCFQpR5IatN9XUt++wCjLIdLxVdxp6UtpPei4Hqhg0G89NYoWy1ctAxJT62XY6leCkMLxQdHAcFd5Tcw5ivohKvCUuNdY4bCDktKhlgvVRko1V94FqAxzR+isnVNvfcA1mKTtwPsk5m3hqU+vUZr5nHKviQOhqw6LmRe6x7yLqyd9/ZrD9RlwdOS0lXQD1rgQG073veF5vSwJP8zutceo97bfTcZByxFnK/gYhem47Yz9c4yms9PMfiDMVj8n/ouXaBPimNfU9SXKM4a506CITf3t4KWFmZuFIRi+2iV21R6nHGG6yFQgztMQXfADbqQV2FLOwngB2N87JA1vgqN1t09lY7NkHmjBur/Y9yExis9FEqlird64I9FXz/065gbFHgTYQCjZNthrHoBmqldYJgkS2Bp+tN1q/cu4yJYTzynqXn0LDHFQDOfZ0W0KQfK+uB7PulUjb01XVIWTnueUQ2t2/YfwroaT+s9UUWt1VwFQjKv7fbzbA+Zkxr2z8bBjJes75MrzFzOM8PQ/9uijoAg1qvsd5NkRQxMHFbLucPWQFnrc/6nf2c+EyBMwUNrGvZa3IdiWPmrJwC2ItqXfQcsJI3e0HGuez49+M8Geb+EUcMg/oUxUxtorNv5HvOXc9OZcfMvi9lrVofVC9d2fX7y8UiY5HK8Iyg/t2GvdmLrukbXmuYWwBwXSs9j6gH/KTP9lioQH9vK3y9vhmIe133ObFeeJ/x2MozWvZInm+GZ4SKiceCn5lwu+C1LmzB5cCx9n5kRX6KXlJcQ9wSO2JBbLPH5L7n3usc67pzf+ReUPNg2A/LBp3WFRRtTQu8ssZmbOm92j/HtgpZd976vf+85yxrjPZvPQI9Aj0CPQI9Aj0CPQIvJAL9YeqFRK2/p0egR6BHoEegR6BHoEfgkQh8/P0/dKX/LwpgW5Q+3HvV/d+cvLQd46j6G2FRNe6LzaKsDK3Qkq2ws5k6FPBwsI1Ugp4elyOwehTq5Hyc5HO/V94fEMf5JDGfRKAALIrPStej4uIryUMl5du17U9HASv6300hjs47VqLVs1DnIfWsjxVlcsCW1UFOsAuaCepacfeosijnrM8s20pbpjqJmKRm7A99U8gz+rwClgVnBD5HMOzku1Uy2FuTxI7NIz8LhBt6yJ7clzS9gaPsVdL4cpZVceJhbmulJ4AjcZgCtiRdOYeoIjNuAn94X5KqgjWCE0upmnKP1A+3LEl1LYtl2x32Q9z5HCsWHfcATgvjAIurtt8fBlgwjYutaA/DsQImAvSTQJ7eOwCJgZVBs+5hKRJRNaFoIo6P3XtMP58qtJ2ABvBj7zu+VwGc+54qAV5AeQpO8zssWm9v7hUgRUFaVrQzlJ5YFK8Em7AiZozGDjVJ+oCFqUop4zBwLkrq3JuMP6t/DbM1Llndu34AACAASURBVKKolgLS90/Ht6f3ADUDMaPuDoQ35J1JDZb1JAByVHB7DPOVMQ4kzPUkvtNejFLYYsd9cs9mXsM94boyhnOu/AywOe0BPIWTD4O2NsznKOtZ0wJjmH/0rdYYLEAWxeAIMGwVbQCCCs80kuPkGjhnoLAsy6uPr++/YXLuXWI2hUe5vmlP58yrvH6Yx1WckHWEa8qYZqHZ74/tZns7QGL6VPP1KJzMXM981vVMCmQG4Fvqumw9AmxVKEMUZKVdRTrYWFNxALTkWIyH3XMP9FbZ7rK2L+ZSfwbcsE4xUtbAKIAjPc0LTgUAa07VmjwHcKPqBO5Uj9vBdhyQ1tiPqi+27JENaw1YDTI5HsMzsfP8WFqRX/NEcIn1Tapqr/Xez1zYE2VhbIezR+m+UchQas/sKwGcfM+cIBYpDMhe6THuvVzFK6X4tC1vwerqya41XHvlqDoPLOQcZOFdaz3FQFHD8r6MR+YS99AxiS2773bik7mf+ctr+RMFL6+1KtTrggoydncCrlKSXtI/2GDRa7Q/g7+naCjzdnpu/D3KaY6/vXkYVucYWXf1/JDe8dzLKvBxQYnXOhfOjM4l7EU3m61+brt4g1eAauZdbLO5D4GyUtPW+pl9TM8LVfSg2BbAdWGV45BYCz5KmW3Qns9XHE6ntq1zytqmY1QxDsfJGoZbCE4jKQbzmlH91NMjnVgP4Nj7gZ+bfE5xkPDz3ahOzrOVn90KYC8Mbr0+4w7hQiRikzWMZ7jE2jH1/uNWJeN6GAA93UvyPMC9zTG0htQYHdb6STFb9siq0WjL+eor1OVRJ+dZSnPjyhxygVSeG+fLRXvL9/xCz1lm0e/fewR6BHoEegR6BHoEegReQAT6w9QLCFp/S49Aj0CPQI9Aj0CPQI/AoxH44/e+63pEpVKq2qibnFx3AtvqFfc4zFcSkdPjJSGvZC9qrUmvREEMJbal03IimgTkpfrRVTY3yUKOy2sehjKx8h3BUxLLSTgm2ZeeeZw0ybkkBzkuCVNy8CiAAQZoacbjjPA35zAFdDlOwG/UQgGjSUADG/LaAMXAssTOjsROJjvR7eT5FACScBR8J9k6sakMoAjsnQIuYEqUSvnsQLfcL5//dbAS1v0oBbDuQdn0BugooVq2wwIOjIs6mOBRqcKIbZo+B+bPmhO3fEkdI6h3sg1vWZQyFmJrmYHGfVNMyrZUvT5LRejQVZ9M2Ts7mY1FKwDYUCK2xqPK2vfZqujc8+mxksRNYj4goV0NmpPY57MBTfzen2ULa+BFwEAgZGKfPpBEWnNFImIDFs8HX+s0ee3Euq1QV2VnrX6mlQSXnfDF748CeF5KLK4rczLzKseexi6gMPcmACj9Wvk9gEdAvBSI25vtAEkGeFgAmM8N6Mn5J/EfVa7GdakgA9RshWrwUK0sDZYnluWPFp1kHvK6WPTG/jnzLa/JvPP4tkI9Ss+p1XzmX2JEsQMJfcHcslbXuLAWVOvYcOwChxn7DwNgv8MA9NTo9+vYWuWea6PYIddjuGUQR9FC1jfDIo9lgz1swq2Sl/q0QE2uK//OZygmE4XyCJVivX1tZyno3feU+x+XBMG7KrDJGpC1Tn3i/3/23vzZmv0q71vdu3sP57zvHSRdcUFCI0KSERKyBgQhSClSMTYFQpKHqsQlGwIVQxL/L6ky5TCI4FApymEosDGkjNF0JQaB5YmKFaHBAmQMuhJ3eM85e+/euzv1PM96ur/nlZLye/Xr91CX9wx79+5e36Fb67OeZ2Whiq8J8THE9DzEObJ4Y1ZXGqip0Mjnhok/3KTVLAoRuD7sBCFbWryWzgzZX5bAk2OL/UXQil85Ns0Iy+huLjzC+vV8xfFtO49x2aDYJS22NS/U5xxxYdFF7keYu3RkyGIjfe5SGMG9fu4hr3up7ZBZjJBFEVYC+5zKdev7oe2UfV/G7/3+Gej1mkOyhReow35vZfw5lZ7eH8YEuF4ziB3U6uy1aocDVkAtvZWtRJcaVgpvFyWU977yPloCYJyTATD2Sq83g3HsudyvUPB10rm7KAVrVwVhUkXzvpNwm0A1i4rgVIAvzI/94cD5hvmslZtwkHuaWmDwnpA2/3gvigswJxy30qYZrzV8RwwutruiFYHu/4if9zzFR2NlFbP3Y6+/ucgmz5tOE2lD7Tuux+xWwdBKz0reuwUmJ+0JWaTD+xxilEpy3x+o8i2KEpZnOuyTmXbj/VVrzc88foawg0nZQkD3Y81/XZtoPefkMLB4686dy3wmUKxc2CeLdNhfL/dCri1Zh+Qe6CJA3y80FwxxfW28r+ac5d8KBbDvLeUzLe9d7n+AliW4J+f+wTWR9yzHWuuzUQ/yfB97G68AgKsCuPzfB/X7GoEagRqBGoEagRqBGoEHjUAFwA8asfr6GoEagRqBGoEagRqBGoGvEAEAYNvK2v5zSd6eCUqd2EKCznCkTLDhewMQJycFCKRCctKP4JfJWClYCCPGJpVeSrQZfPh97o+HBLFtDvE3JeMEE53fF9zIpLuyu1S2sn8qrQmlVgQcgAUrkqGAmkgW2/p4SVhabaIkJJPTuP60HDTcsHrUCXsn9aG0sU3rDEcKu0EmNMEEUuVlJauvDe/BsaxKXbO36NL3UwB4UQsviqQ2bapTgZ1gzHEsgROS0Oi5aTiDWFjZSABaQE7CT1iZFmptwBeMM77YczlBOyBUj/gSbo/sRWybYSdxCWepGJQVLMbguFcvQCbKCdbSSpL9aSf2bLZaDj9jTtjy0aAECj0oKGlhzOQv5oiSwMejevjSrZYQSfPHscdr0McSx7JlqZVgGif117R6CxAPNtq8/ux96T6bghmCJ/ibe1BeXt6ZeyQC0sMG2ZDZvUJxfAMlK73UixSAVOd8OJ5om+t+xkhCI6l+hKq1kwLNKiUf32vAVqSLelGqNcMMW7YaKs0wyvaxqUQzJPLc49rJPcZg3JDHoAzHQu9QqLNXjWCjx0IgnCt6BhmIEedhFh94PHAMHLsEwLQMP8umGbEwsLcNufconDeU0gBBgHhWvRn6+3q8XVL1ZvXajI7USxv/GWRz7bK/9JFvNbS4rbDNHpbZqxX2x/7ieUwAubJFN9Bw7MprneFqWqLjGOijC7BnCIjXuAgBMbAy8TgcA3ALkMLw0fuerFW1NgS5UU6AfVNr0PvTeq392NfKWNMZYOmj6kII2+aXn7WsV9m3Y5w1TlLb4j9AYqpBG8D3vD/M9xrt+7jWA9X8HfcnfJXKfVrnZtGCx/98xOcJ1hpu4jpYvFHYe/O8CK5UpEPwnXEpQa3vfwB0VmwC/pb3DZzsmGpQ7hEFAHbRiBWw5T3QsM2wFa8x1Nc+JgDm6/CaB7jzPRbXZOWk9zzAw3l/YHEO3Dp0zoa4UNJj38bnyfVhUNFUKl99D9Z9e7GmLkGw98pyP/Lfvc/hM3V/lzLW1z+NuI8Ilp8GFezwnpVQbhhk48zCm91WoDQLgVzUwmMRJi7HXuOelX2lXQRkiO75w3svoDYKLXLuaY8X5HbRhp4/NO5Ye/i97ye69nOgL7jnOwopyvUOpwqPE67DPcQP6CW/6mLd93E8DVK0p4XyXFiV14AiIIyN58i8f6VlfVlEh3so1r1V3XRl6fpZdYv3eo3jnoJ5xONxXagAYymokauBCnZ0rX6GUyHhUtDm+6Gfl1QsJdcEWKnjC2O72NhDTa97mOdu+fzpPcLuFD5nPXPoucjr8tacSMt9P0cgrt6rBZ3VZ5nQWH+69ZxgyO1xN9xW/QGKHlP1P03xpu99f81ZzrO9flMjUCNQI1AjUCNQI1Aj8OARqA9TDx6z+o4agRqBGoEagRqBGoEagS+LwH/4yN+abm72aSmp/o9ObqFPLpJzBphWyMwKlLQiLFVDJQiWqmaxlKa6j4oJ6W/U4xV5Pil0DaoMqPwzzkdJPT0CLiDEtqSyEZXNrhKqSFiivySALexzF6gttRAgMBO7UHyl9bWT405w+/OdTMRrCYEziaik+5LodJKTJ5mA2soeQ4hyAHg9qa5ygnhJoOqVfr/igz606L0KyKF+rf6ychKRRYIbx0GSF1CivC6dmuA5YKKBDcc8rUp5Lvg7eyUvttMALFC3EM4AVsGyGtCYiuqWFq38OxKo+bQuNZZsT63E0TlIRXh9c81EMM8X14bxRZ9U9tiV2g+QDQn5phP8xBjz50z447WClfkZGFLGJmEyLVyRnJaaHTBJylnBacNxH8cJfYM3/tzLXpbJ9Ewuy6a2sK2mXbbczqlIS3BkUG91ltYXYinVLuORfW/xB45bkWhXsYAUmQY0wyl7NPewo03IBRtQKP7wfznGTnQ7VgbKBu337t2be3TiNYYzhr8liPMcLa+ZNrGF8ozjnSovWzwbmPjcCW5bqM4E/xCnBQ4KNmquaK3BIh5jaTBv6blVnviZ55QKUF2z9h6DsXJdcS+AYnYDmC+1rPc8/OtrMMBlD9UESezvCoCYMJDHmibCecKmddFntbDT93kYTrBwIAtCDF8Rix0KPRrN53Jf9fsMi7yWtOcoTrRNTwAi5eFKqmjYqsJlIO1suReNJ64/F2boOOqhbbDONUkICo8Ezcs+i2lmgJt7N9+vu8Wt/YbXlpDMcfa+xpisViy6uLy8nC1UORZpYyy8qUIOQP+r6+sZ7ON82Q/YytMsuDCo5bxL8Of40fEhrbhdsIL174ILgq5W/cm5b6brgK1/DeUBq31f0JzB2GcPbaqItaZxLPZjh7IU85SQCCpDKSl9jzGANDxc7rnZdz17Wnvvxeswf90GgPfktJ9e7kvYn0+pdWXU+ZmG14SggHxU2Z4YX0NYAlvupyoE4LtRhJLz0nuF72u25CYY5XxRAcTifqB9coHXi2r5fng9w3Y+L2jtL3sfCiy0NtCXfQZ9GLNUa+MzMKfwZfXtvHch5jjHRveG+/cFXJcLNnAT47xOwCtomkrkdJBwH3ichwG+914dR/dw3mv4bII4oI3Ass9oLetOrgIf2ekDgNPNAMURKNjIAivHBwVbPu7IvtVS0nqd0ZkgBHD9uxEhZeHZKNcOrnf3XpeNsyyVcSwUeC19fbEOXSAhqIqxwT3DfXz1rGEL51tzhzHQeXjuqHDB0Bj3jaX4gJM5AbLOXX+ja0mq5f0sCPjsAgODeY+hnxW8p9FxgNbvUma7QMR7EseKQHuKZtKc9Tkrthonu36ouKvnPMUaR+EH1ghe+9bv/1DNWc5PqPWbGoEagRqBGoEagRqBGoEHj0B9mHrwmNV31AjUCNQI1AjUCNQI1Ah8WQT++Lf/2wnJbAAT/DeelaAzJFj6sCIhLrVnCR7LRHUJeJTkTDUuE5uyAWUyWY1a9TlMkDrJKMBlwGvQ6uSlE6eGWU7quk8hzg+JaCQLoXJDAlUqvdsqDuQWaQEMYInPx0UVMMZwrIQrSnieaONZqoacRLYSboZJeR2l2smJd0MEsCMoZQV6pFzEsQ0kkfiVugbqLEEGWz47BkxKN0pK284Wx5ctp2yLCTKRuGfSV3CDyUxacC/qNiSUDWuYHGYvZ403Y536TkKo8cxEJ6FX9sQ0HCaIajT2VPCc0INRFsKLOkxzzH0uDYpsq6uf1fPZYxPZ79Jz0MlenI9VnlDX2UqS6e9G0FjzVEo1gGocF+fknrxWJrF/cwFCmTgmDBHIAgxkOlpkmscmsM3MMFVKjcYRUFJjsvRoJlRLRTAgIK7faiyOvySwt0CMY4E+s5jjeD0UwAJogPkLAMb4dq1e40S1FWH3Q2B9juxPPSc9Zo4HIWoCVsMqvI8K1XZFhRo+C3PbENevc+EBVG14vZPpmjN9tA2AmdRWBhcoOtGYa40KkDfRd1IIen1hLvkarVz2HBCE0HENYwzYrKinC8A8Pkv/U5wnYCSOhc+SWvnA43nuloDee5R/57nmIhb8XJ6P4I0svP0/aH3tPFcAt1RZem6V4+br8BwtY4C57LH0e20XjOvy94J8AHUCYFobAHKaM95HNPcXKGNVtfdxr338i7iify+KeQxbtGdqT5mhY0I5KkqxJ02AuAcqQGXjL6Butwjs4VOuJ8T0cARo1z1jjjEh6zH3JxEaxxw/eR7iGnndgNTZpgDzQIBT+wPUxDz2Kh0EWGSCdSKbdSrS2atUBSdaY+opC9cHAC3sEQDlnAvo9ZsQnRb3jBWuScUWns/l3Mb7/LdyfD1PvEZ9b/b8wH7ktee+qCwISFCIvcN7JT7PinCcH47FXsBZVMPz4nioiAA/Q4laFgT5fq/7jJTbiIN72S5za7mH+P7OsTxIwXu/YtP7AW56ANMAg5yfeQ/Rz7oXet8CHGWhRqqYfUzHV/Na+wGLrrLIwvuDiz68fvE+WgHnHPYcwjywY4YfprwWr66ubt0PdUx97jyOvfY6F78Ifi/WxfqeFRCckXAq4JjgvPMZikVI6T6Aezr3SLZ90BgAfmPfwt68v9nP4B2vga0y/sNc8Lj6eY9KaxYfKbYo51hvNI/Zt5iOIUshl/cN23H73DGv5F6y7Jkl/HXcXNAn9bAtuHX93EPYl9iKXrkAuE/wssfIzcPPat6nXZjgNeN5gjnu/YrrjEVbi7MBfgflN+YPegD7uMuaE2DXteuLe0lWJfnzMFbVAnoOUf2mRqBGoEagRqBGoEagRuA5RaAC4OcUtvqmGoEagRqBGoEagRqBGoHbEfjsE39zQsJQyf9FPeKEqIAj3oPkskGaEm74mhU4RR9MJZFtC2kQaEtKqTCVPF5sln1WTiovCTd9FkEiYALPR4DNSXOdikCFVVVQYoAlCO5KfTMnYjNRD0UpbS8TApdJPSfCS5BERWKRIPdrADLKJLYCo3P0MX1eZfKQCibGCf9JmuOEMWMEWLuSehmxR7K3BAMEu2eB9rI/rUCH4o7EPBOq7KeHUGRPvkwo09IzLY/Z4zcVvwSaqSgzaGGStkialknWWeVHha4KBTxuSoouNuFI/CqRK3WNVY20jgYkXnVpgdswie1xhgLNY6iYLQownIsT4II1sLfdJHyWWpjQAIC0w98AEMc47AX6DLGdKCbQyeNLvSebcEABA2CcD65BEL4hWAYFYoxzPrJHaaqPS1CJ61jD9jQBFOdSgqn5erOIQFMYxQxLn2gotzHGAMBUIMXEogdA+1Uj5R2+AFoNRWSXeZ5BnxW2VrUZBMxJ7FSP42oMqqVWE1RCXHxNmmv6rCVpr+KGW5a8OS9UTCK1HddGKqgMH3H++D1AmqC6rsnrp+zRXNpy+/w8plaLWflsGC44rzlpaGUlYgmNOAeK/pjcn6ieR/GElLf4YhEHiyT0Zdt87kxzD2P9T1jO4VTbl7ux5wBUm36fwZH3Re97tsz12Pq6/TNe70IdAw9AIY/XYunsghtBWu3nmLMLCOr7zVwU5M8vVZtLgYH6leJvOL9ZAVr0hPb88JxAzFCIgZhi3VOdL/mjinRYqLL0cEfcNAeWuYfPhB1wB/Uk97iRqmCBTXm+43MFfbGW1SccG78KUJYxwk2D1rV0EUCfas13xIPzMW149TuBb4MvqDCxv2BNez9G9QTheMJf/IyCCqhVMUZWevs+4eInj5MLFrxHer/UHNU9Fu+lshbqdNppY21pf4V6G+FUQcPSlsDz0PMEMSdmLfo1A7jaVQP7GKFY9jv3PunzNRi1dTmOg883aPZcKPdtrFuoZsu1ihj7foM9V9coIbD65mL/hmvDgfuq4+xSEc9170UugvLvuQ9gr837kQGfn2M4T7i+W4JAFOn4Pud17fu+9wmcr6/Pr12uM5Xk2hXY811j5iIXPc/49VA7u0iOewwAeCpOUQDFPToLRLgnZO/3ct37WJjvGEPvzdyXaaeva8R/3h9dhOeez9IJZwEW1bhaRyyAml0HsFdI2YtjqWhIxRSKd/amn58V9Yzmue49iGYf+QykfSxttWnJPlJB7+dFRFEFLLqvaP4uKl2P31y0VqjsWXiV7/Gzh/tG+57l/UKXLBU89/bZHn2B9Z4HeC7zM6YLgeAE8cbv+ec1Z1ne4Or3NQI1AjUCNQI1AjUCNQIPGIH6MPWAAasvrxGoEagRqBGoEagRqBH4ShH4zIf/+nTv3lWqNZxQU788Jd0EzpT8XABGqZhxAtTJOShHmDhP9Z4TpQISOoaBoJL5UvI4Ic5Ec4f+nOqvusDo2wlEq1WUHFevVUNg5FelGxIALtV7+CWUhlBhERYUylYnxEuQZOiEa7JC00nW+8/NicdVn+d+BhharHt9fLx/zX6CStQj8YuEo5U57BXYAKoZdo+EmQbJTO4T7iqhvEBa9W3EcQyUeI4GIJk0RlyovhsFm5hIlzR6UWPOBsWaOel+SJCCrxk6ISE7q8ygGqa36Ny308lTJeXRV1qqOiT1t5st7XOljJTtNN5uMNOleorXuxbEd5K3HAOPO+CZ7JcBIBQL/03zzvFCwnrNmJYKWau7DN4IBgCp04oaAJjqaKis0RMz7R4TxwjSpgWzE+UYf4H47EHttUWrco0pQSLAUMbWSmQDEQBgJfMxVlK5o0cqYrndbjg6BKTomzwImhhkeA058e5r45rLsXBsFoCrtUQlZSb9DQ04x1PB6rWh9yvWVhkazNou0/sAzoNK5nNaiee4yF5Yc03FBoLbdCVIWIy/GW7je3wWFMYGL1gHXmNei+6/jHND32RAJ8wvAHFb6HI871PJGm4Nx1Ns1xtZDSccwvtt9cmYcT2N7ENrUAgw4XMt4SHOb384Es55Ps/7CLcrrUHDVsfN14u/GTh53Xv9+Jy91+PzDRlLACzregHI4xEK8EURiP1bc1XrZ7NRz2aDJM+nUoXNeVIo4RHzGVrm/PEcKecJmB5jlP2KWahCu/Mj1Z8Yo2h1X+L9JVWVC7CS5TCV41TqC/bOcb1lky+Y28EVgDALxS8qKvI9B0pSQi3WwgD+Yxy0b2je6hgCnS5KwBrcxgldynONcx2kmhsgGt+jikfuCy0mLs/TANTx8/5jwOpxnUFt4ZChQppFFY/bs4EnrskAGDb3hmYsPjhJ8e+iJX4/aA/23OLeDlid+yfOlQUm2Q/Ye9uyt0iBWl6P5wfmAgoCUGhWXk+5NjzHy0KtMxTHLHxBWwErXNUnVs4BDZ8RcP7742FWc7qQYSl8SdeEVJqzqGiQktcFPN6rypjgPkZXi3Rt0Ly9bXHuNel9kIA2e05rDQqGCnziRxUE6XkERQoqtNC9TK83cMxbAeeq7Z9RoCD18pHvxR6igib1psd9w3sCHT1y3Xi85Poh0O+5IFgPmC7Y7fu6XVpcKMQ+6AlCXdTEM2bRwHouLML1CNYvhYKaz9m2gI4htrmXetzPcHqvIPJmqwIpz0veH9MBA+db3tf9POLYWSXtdeVnSVnL65mL7+d5+TMFuTHuWvt4MryddtTY3rbbVjGBrtVxRfHAt77rgzVn6RtR/bdGoEagRqBGoEagRqBG4DlEoD5MPYeg1bfUCNQI1AjUCNQI1AjUCNwfgU998N3sAazEn+z3nEQznHVyCwlLJ+OcsMW/JWjiewIJT6bR5mM6AW1A44QnwZf7oKa68H6o5M+SHeWiwFCCUXagTuT6XABo8EepgJXIRbLUlsNIxKpfrWyiZRcsMKlkIhL06oVntUiHfngZHyUflUQvAfasaEwFqJVQi0IHymUpVgCAozkTcOFYVJyk5SYAcLsC6JHSmZDyXKpoZdG89FkGGBWw6XrYqUqxRblZBoqqVFwn4E8mZ0fYB6dVN6yDCTooYJaaDj00Dbgyy6nxTiU0gWv2iyRYRCKb1t5KehPgZc9g24QKzqcqr1kRHjtx6qSxenEudttI6gMi+O8Es7DIBEhDj8S0bratKa6Dlua8fivHlHhe4C6uo7TfFNzBuRjyCOS00RMqC/JhTuBfqKmUHO+YqCZYoY3zolB3n1oDYENJK9mBDqF8ZL/lTGp7LiNuuB6cy2bdB0AkARZsLBMAC7gqllhvnN8TzlkglOdL1VxHgOPkPmJOxVb227Wa0HDIamGsEY4nEv8F9Mc6KBPey57hZLiU4FYdyjJ3+Z9w3Gtsn53njs/kaxKEKFbqm4r/I2zn3G0096FYz16r+NfJ/hxu9nd2sYB7ghpG67oFFKR0kx01vgxCvC8NhyH6VS81ehZFAHShIAExAIh3tcl2tVZP7ARwtrimmrVQv2H82JPXfaXZX1MFAoCgnsdUjxY9x71/z8UXCWQIfQAAUwmPn7EmACq99wBSzmNQKLVl+Zp9t9W+XFBk0vrRvq99xHBpXqcJjEqQjb95PfP37N+ufax8H9YzIDqV1J3s4dnXlHs31hLszFcxZOGR5r2t8KXU5X6bPd1l9685JoikubMANUGnHusNezd73MslAdfJvRSAbdVn71TNeTkaLEp+w3ooUbX/p6pxJTU5CnMILXUzlXUxoBd66tp2n32YF2Wh56nH1WvNlssadxVkGQbr/qQxoeU/xr4XyLcFNPfqvGehKAfvPez3cx9zqyhRruXx8fjx9FHAVPQAptKYPWR5M8q5JdX1/f1UWfBDFa/6ui8gVIVXLGDJ8XIhDeYE7xfsZb58ThtS2guQ2uoc95e1VKIYh3x+wDVjvTuWfubwPWK72agPdIvxGnjPYk9u7kdy8+A+3q14jnwNi02gTvZ5LAUvGFN8PvZfflbuVXQZyD7nXvuwO4YKmAC4kZ24AKRuU7yGLCjBfGSBAn6XBVs4Jvft4cS9XgUFwb3EIJNrz64DDaCtCna0P2Bdaw6VRQb4o/dAKuD5TAB7c+2hnE+4B7oQI59hVCAIEI+1oDlkNxmr2Oe5nPOd1441m1bLOCTej/dJQZzOFaHnHpyXYLWeRXyPUKHbcq/1fduAd34WTPt+FnnkXsq5nhDcz5dzkYlbNqQryzx2Of/wzONrw/rgGkplMuNKZ5ZTvOl7f6PmLH3Dqv/WCNQI1AjUCNQI1AjUCDyHCNSHqecQ1gMy6AAAIABJREFUtPqWGoEagRqBGoEagRqBGoH7IyAAfMPkGhJtBsBIJuMLCT7ZsgqKlqod/N1JXXzv5Bxfz96NaRGdlrF4DXr0GgZIhQoFmAAKErNI0NFSL2HbQMvP7CEMACAKOl+GzlewWecriIfrkRoHST/1YiUMzv9g18lkOhU6OhzPPxV8BhpOKkoJpj6EStYrKUkQmQfw5yEpC/2iwI3655XKGkFzJeNPp6M6RVLVJ6AEm2nbFSvGCYZSueNzYsISfYSzj50AZBvb3TbQj1DwCCBQalvaJq46JruREIaa68jPlwJG8F7xhBrTdoY+vuE/ro99WjPmtpnEubKvKtVtGhNAbhz3+uaG44sYIh5KOAuyIxEu+0gBIo+9htk2u4Lz7rtpkIrkvCCplTmpqs0EOI5AmM7ej8Frn0Fhofz253puLsBe50l9Nnsfj7QGRc/R/eHA41rJSdtfxDXHsV9LeaYk9mJ96XhvthfsB6oe1ehJLDtqzivaLmPuQv0o61lB1IRbnHua3/PYpUU1ehcaejkJblWufoZaU9a1UJIZ6uF7K0FxDvNa75B8l7UsCwxorysYjS+PG6BXMylO89rPwCLZrzipqTDs12n9y0IL2ZNjnXq8fFwAMABy70s4f5+He0JyDiVcLW2ieyi8Z8tgqTcx5LhOrquz5jn2GwBlqs8I9BfLYUGVKaZ0JcCaG87D3FeT86Ww8UbspZJT4YEKQqS2c7ELixnW24SM2qcAeajUzT7HhlYuKDGcmH/GHus9C/sqVNCEL0OsN2sCR3wPSI7XIYblPNFe5R7tgmrcO1Nh7f7IGjcBRewOtsP23l8CYVwfQKQLYqiWTovtBYCpGAOxEdRJG3gqIgWLubZzTLlWc1vAvQOxFTTXHsKikCZiv7/hmFIF7GKfBIxWA3JO5x5pFSXOBspo7wlWNm422/kzAP2kotY6nuFywljux9inqIDVGoZbBn4eB10P4oQCAq5LA3H28tb68xhpDDDfBFSxjrRPCnLSxrqAcC7UELSURS8+R+eAYqA+bCnO/qeFowadDVA4kApGxA/XiXiwZ3c6dniu4O/YwwFncQ0C3c3cC56MsVAoA7Biv12KXrLoIfcOnIsVt763bHY7juMRBT28ZzeEtacB16cCJcxpjKMUwIDMamOA+enjef+YY5+AF9eFLWizlr0wnn0QJxR92FZex5BSGzHAPo+9CfPP+6qKy6wI1z36kC0M/NkEn9knWhsO5jygdlpjb7bc1zif2UO741o7sSBMCnXdO+DUoL3LfYkRfztRDFhzRYGGQTD3NMBxPtulwwrV31kclL1+VSymAsBlP9e1aa5N3NMJ5dPyvizSs4W+VLxZCMW9XqDazyuIHYuCCPDxfCh7fawdFZxJfYvXeT4soDrve+q/wDmrc9C9ScURKryxhbSVxSgS87i5hzFexCI1XGPex7AOsUZYgEWgr33R58U94qgiN5bQzdbWihPHKCL2hz3f823vrgrg+YGuflMjUCNQI1AjUCNQI1Aj8BwiUAHwcwhafUuNQI1AjUCNQI1AjUCNwP0R+PSH3jNBGSNQBSCQFocJ0Ah5CDMEEfHlBLhymlJhWE0iKAo1m5KXeoOSekiwOanIvzEB10lZIndEvpZ9eQEopCGeE37oCUiVVvaCxTEMVp2kU7IxaO1ryKC+kvh8Wd6qPyf6tqWiNm2FZT/65X2NlYzXtVq1BEWglV9O9OKaAQYJdmnnrMQ9vpjkL3rnSW2dYDeT9Vb9HQ/7W/1VrQ4rFT4eByvtmIBkEpIIlzBRf7PKSNaySP5K9Sj14/64n+2xHU8fswRGTLZm0lXjLQBsSKwktZPGsnGW+kvJ3LKXJcViBKpSVAEEAsIB5szqnQ4J5MVaEZ8jEF3069SsmSES52/+DhBE/REVC6kLbQedarS0pZwLEoqeu05ky5I1rbFTteq+vgCJGDPOVSTks3iAyj+qqNs4HPacs4AqBjdWVPX9ljbIHLJUGM7wkT2SbQ+d4IPrSXAACiN8joEoEt8s2mBr08Xe0yDbCXsD4TLJ7kIGxE8qdPfb1lpZrQGnNa+loNV4+lw9LwHye0CaLN6wwhFzECplqsqgGGXBQxvH83mG9zif7UYqPEMZwB0Xc7iww0Ck7Hnta9GctpIVYwbV8KIyBIsBFMB8wO/X3Xpel4aDjhMLBjh7VRRhVTG+XZTCWkdWlOOcAPQ9RtqLtJcZyNlNgaA4Yafj78/2mHlPLffb2b43j2slmo4/qg9u8eViFZ+n9yHvzQtYXqzNuapyPxFp0XhrH5P9OI7j3znmgpECunP8AC5z7RJipmOAPlfFOlwr2V9U1+dOyipaaRsoBgX7BCV1fvibAA316ywwACA1YBXYUnGAASp+x70hx9dwci7moZV6QlnCuSnBoKyWuc6w9lgEpD0eTgWcl+y9qz0XaxfbH+cf16OdFtAeAfuPIDb3j7SrN7ziGk74RDC81r3DKllCMa5R7IkJ9gl+VUTjYhoC4ARavod4XBeIrbXufdd7sAoJsD+pQIF/z3sbPlvAPNWyKMrA3C/aAPCYGJPs4e5nBMDohoUWcCvQ9eNvs7o/C0J4foDf+CyoaAHeUi3L9ZhuHSw2C/Xfpro1e/g6Bn4+cGGAlMdwEsh+unl/dhGW9xL2ou9QBCW4LMeLBJf5s5aZnle4/laruRjL9zs7cKg44kA3ErqYcL4KKOOmNj8rQbGbPeXFOrWX83VZSIKiAI8LVdcYc/Sez3Vn2Ck7cx3De4rUxPq8eU6E1LXeW3hVeW/x+3kOWWbnPYQFJrmH2bq8fB4hiAXMzn7kXot+Dc8XhU8n2ctzbqLAgnD2PLdScL9kF3/5fqO9Q3PR11Oer+9jvmdwP8jnUO3j2qvVb1xrBQCY8cN6g9V4YYnNnSofh7V76Zkrgzw/I7rI4q3v/M2as7x1N6o/1AjUCNQI1AjUCNQI1Ag8WATqw9SDxau+ukagRqBGoEagRqBGoEbgK0bgDz/wrgmJPyXzZEVMcFmo+2TlLANhJ99KgDDDx4QGVGJk30Qm5FJhqxOQMskPc0zEIiGO5C1Uu1SrQfWlxCv+RlhKa1QkLc+xYu9cJUWdOKQyZoa3DRVDSCLashHweLaPpjI5c3/Z05XnTMvLRXUzq9YAxujZqySr1SZkyJm8pZ0zIbmUObgSJ159joxF9u/E94u1tJKOVrAgAUxQlmo2J+CdxPW1YwxsEexzxXFx3UssBFGg2MRrDDQFZdVX18cvVTdOAEu1qC+Mj38vVbiAjj/LYBTxgf0ubY3H0wyJfY5I5NJ6mQBZ1sBQujomTBBTfaR5Z6WgFFqaPzyfuddn9k9E7+CETIA8UgCpXyJhFUV1iEH2jaRttBTUBtkluCIsys+kMh3KJQCG3nabijPjBqvYBP6Y3VZDQiV3PkuBXI6RlLxBaGIlmYESIdlsdao57h6P+Jv6osoSWX8DrNCaoWouFrtdxLIERzMIKKFArltc33a741r0e2jTGSfCedrnMlaCB/hPRR2dIASAyUFwBfDBEN0Jf4w1VIpQoXMccw0LomtPcCJfACX3ouz76vEuiyk8H63y9Fx1P02o02k5mkpdK6kx93ebXbHupJ7kGs6CDM7rPAdartJyWqo1jO9mK3Uj4Ljgi+aq56fXv9aHdjz/DXbrnsOOpfeG2V40Y1zuH4Y22O/w2bbwJXAr+nx7TWpvV8/XEv6j6Keck+ZgJRgz5AQAFiSUPbZtvUu1tc5d8w7H9b5Ea+I8T0NGqcylhjUQniFX7uGGknhN3214P6GbQioMpZBOeMn9Q1bteD3Uo95rfc1W9Wmv0fq16ldrStbJuD/JVl/jNY4eU813F77o71luQl6tvUH3T8zvVCKyV7aOpf1VxUDYE+Rsgfmif71e8D2hFoqY8NYsPrLaWipWOSK4J7EAZzOrfR1Xj0N578C5++8uMpgBZDFHoco8DkuPYVwj1dBZDMI5lnv13Mc2x8/3FJw77uOwHxdEHnif5dqY91f1Aseej4IYrxFcJ1S3q5AriJ1BOM/T5loQUS0LUAvg+ee1hbhAZY37wbpH8cogd4sEoMsazLEsnCMM8xdojnvmcYa8jNmkwiWsw6v9ft7jDdgNrXH9sI3HcweKGVTYoF71tpDWnF2ea8r9Yt6L0l7Y8BzrlerhLM5b9j9658/z2AU8Brl+Hccp74vlnPBcdJEPnRj6Lv7iqaf41oceemies96XPYd8D2WBHOym817t5wvvx/y8TkCa58Ee37q3wJ5dRXb5zEXb6izKSYWw9kX1Hveamcc91ziuG1/3A2p+RrY10HOhnvFsna1zUaGCHWcQc4wZ3UBssc1qjdzbcz+wXfdbqgW0p1n9t0agRqBGoEagRqBGoEbgOUWgAuDnFLb6phqBGoEagRqBGoEagRqB2xEAAIZtJeDGAjfTcjDt+GxHDLRkaGnQ4QSdAEhhc9sUPS8T2un4SvYxMZ9+zFJWyGpVpsyyIWbSulAXw6oPah8n3AwwkDymJWQqshaIJ1UclVKEDoBS6mfHHsAp6QDQY5KXYhBZJuLLSjRYUFI1CwWQ1T58r5KTUN0pGYkefuICcGR0jAxwSshRqvts96pEM1QzUtzNSeRCCeT38dMzCenf+XOoAk4FLo+Z/XYdFyRZZ0Wjr62AbwZXC7AV0LUyW5+bcSx63xkAU2WMHopUG2X/wIQOShavCHwJd9ZdoAc1jo8vQ0YxE0NwAQv1h7xtESnFW0+1J75aKBOPsDKWghhjPYPtSUooWFPiS1a9izrbiX73ilxA4yS4BMCMuUTVmsAyvpiAbprY9GvZdKaFOaEk+8xq3TiZvgCFPAcqK2UX7nE9HWEzLJtbq4wNwvkaK1TRUzJti90v1Pa/Bq8GmrfVl5qfXouICwsCAOay4IEwFuqoOMdmu2FPWdnEa60LKrXZa1dALVI1xbmQINXzFHbnm/U61l1PKDOxP6WANqCz+0obFGq+al8w6CwLDrw+2Gt0LqAQ8Ebs2KM17U8N+cUQcq+adA1WkNH200o0DwZU7ezrLJWcLIAFfQF1CLjSsUDqUEF5xWjpyzkru9OqdJwV7YLt3ssMPsvCi7LgYQZ5AP5ZfOG+xpijmPs4lmEhYg+FPf5lz91cG97HF1itop8SNguqyD1B/UHV79Z23Fxvc992Wep7TAx5PJae134PAodxlVW/wZetdwHIVFjC/XW15jqikjBdEzz3GDes9bRyle318l7bGQsUypFhhjdFEdGipBbk9fxGUZTHQucp8Os9kD1/OyhgO1q/asylHMYeqzmYNtcJpQTL09Y5+34vxRWCzyvsj7TJXVwQynjjGnQMKTepiOf8k50wvrhP3VcoNYNtFnsJqBmGl+uOCm8cK4GsxlXFJgKfUtvbEpuFWaSbUmBbvcqe5C3skzdU9tPCmu0BtIf5XsO5DHv27E2Oc8N+g8/DzVSWu3nPxXrLAiTd81sW/uB8GVur4LNYi+PlIjT2aJXK1GtNlF1fHmsVVGjvwQRVcY73vHTbyPugGCCssDXvfE08XgJdzy/uZyyosBK8VOgK/LsYwMUwsHJ2f2P2rV2pyITFSFBfs8+z+iov10Q6PxdPzeNOoDlfrp75Eq5q3xRMVXHFab73oFc3ruHq5prvwboqoaqfV7w/6XrxEKKiOt8zHJ9530BRwTr3lizS0dmp0M57qd0pvL/4eLiXMxY59uXxPbfL/VP9v9W2g/M4n9nmfTDXBOLFnsS4H+R+qs9ZXBZwb8EKYiHJuBSN4N6GMfvWd36g5iyXqVa/qxGoEagRqBGoEagRqBF44AjUh6kHDll9Q41AjUCNQI1AjUCNQI3Al0fgk+///glJbDoupn0y0q1OvFnl5ASZE20l7HVSjiCSCWXAgMVKGYlUAV4BNyZGM/lr1Z0SnwJB6ld7nhUsVB9nYpf2mwmmDa+UPJb9sRODsnleQAKSwlbaGdYCOjKpG2dZ+Kayw8DK/+K9+J7gNNVYVgc54ahEKnrZWaVy26rYyVLFGr3w8NnqmYkvK1ik/FKPRSejHV8ncQ1pqNTOJLDHy6CpVPDg2LZrdc9M2FHSynWFhL6UeBg7wENea8I/WzW7l6GtNWX1usAzwoBU0jC5y3a4hr9KklohhOSyAfDpPBAOoL8jAAGuh/CIcRRUwpcUqerx52T6opbiKKifYBOMqa5DAHhOShPOqPjA11uCWa8OzyGDWimWlXRn39/O/ZuliMXxkXzHZyb5mC2SafWZir9yzeCYKFpQTYTiaMDAXryNelAauuHv5ZzBe6m+TRDoOQF7UwABrzNDQh1fau7yd1bOOrm9Xm9u9a3knGunOA5WuWp+WxFqW3HHrm81zuiTDADlueSxILjCa6BuxT6QEAvJdJw3YCaUcoJk6seIL1+frZ+9bu7f0Xa7baDnoxTEslj1HNY8WGDBCtbCBum0hlUSvyzcoAU06GPuj/h8zH1Bt8XWncprqJt7QCJZo/ucrY7kPELxA+Zm2o7i/D0/HVerUalaLRT2nGe2TKZFutY1YoZ4sN829toCZOn4i8XsDJBz/8XxtC+mOnlWvhY94BvMYe0TOP8SMmlfS6vllfo/c7/KnsKe837PEm+tWV+T969S0ez9DoVHIHi0EC8Am94TWSQk61zb8dKiNZXInCs5nwjbZ8W74ulzMtR14Q/+djwu6mCFRvH1HoR9lO9v1B4ACmnNV0FtqHgNpD2P+YIsFPFYA9xz6LKX7XLtsskt1y0/m6pqKZZxnnTNYC9UzScp85ex0v1JMIvzMvfBZfx1D3AfXO4V3H9kPWzIVhYFLfcjXKNUye77TBcMz9fcs+0qgPWv4hg5Uqj4ZJA1cTFv8BqCZa6/KXj7hQ19L2Uoikc4L3B/OJ3imPAS+zCLIHDPZx919Gbe8zMvLna8R5TFDmWhBofG6k7CW8WN8SMsFIDl+1GwRkUvHE9a9YfNvWouSEnwvKy7pUgCMVbxh54v/B4Xq3hNwBbZ655rG+OPnsPsk9zKUQHxLHogc/zy3jkXQHlt5/OTzwm90lW0oMIzF5AgXi4kwWtP6W7i4gjPnaW4ZekHbwAMvSwKEjhH0155vudmgRhi6n0Xn6EYqrjIcwzraC4KLJxmAICpiE/VvOep41UCfVwf7k/lHqPxRpmaBsr2zZoDqeyF0j6fi1hMk0WKWkeaE94XvIfjc9/0vf+i5izvv0HXn2sEagRqBGoEagRqBGoEHiAC9WHqAYJVX1ojUCNQI1AjUCNQI1Aj8P8VAfQAlk0nkvhKaiIJpl6LqWrNxKGBmJOcBhxOmhr2MKmO/GPCFfZNyxNgEj8toJ30U4JbirDMU88JPb1G74cyERBWeXKrsDIhDxABBRFBIY619H4UcFFifIExsJrOJPk4MKGKhDFVTIUNLJOk2fsW1o0AVlamOHHs60cC3laCVHAVFtX3w1wnTQH7nBw1eJp7HZriZVLayjMnqH2e/rdMzjNhmwlx/N2gj8lPWIWeAcignF1UiiXI97lbnVwqewSmljgb1mkcFyU3fjYodoJbcygBMUAF1ddIEksh6+SywKbiCdCB3yP5ilgZlCpu6LsKcAeo3FGJBxigpL0KDgx2ZLur8RVwWGAJjuUY2a4Ur9G4CTrgX4BNrRDB5fl8kcymHfAQm+2WSWkcD8cClLU9sNWFeD/WG1VwkQCehRM6PyTO8b1VwI6x4whFlueNfwdrdEKcfrHFFMSSDS/OxaoyfK/jCzIq0Z4J94QW+DvHtIk4HGVv6s9EzKkyBwRJRT8BBpSBaVNq2CSVNsYwCAMALPC3w0m9VjlvEYW0CvZcc8GGr49xyXPwuRvgGRSwPzKvyWpSwXuCjEY2vlhzeM3l7s5sucrjzr1lpRonfG0BovsZALuIQXAaKn29znvZxSWg92LBrXHGnpdKc/A0qiTVP9M9UA1Ife1e44RACaF5jffZUxN0rzoq00FxDfq9lgk9aNssSEtlZ7oLeG3j3DCe7inNQp4Ew5wDcEtIIOKik3I903rYvX+pZIcaUYpufPk97PnO+Y39GZeisSqLijy+Pn/8jL9z703w5n0NqmTakac1MSGY+y1/hVhgM1C8tM8Y0nsOKvay615s09MdIn/ve6Cv333cUSDRrzdzcQnOWcU8sI29L55FIYb3WUF8ANyl+EpQC2tOMN73EO6BBPhSB/sYGAPDO+9Ly9peLPNxrK5RMQje6z0B7zGQ1T1FDgX4dM6D/M+vJ7yGJTz2onEQYHYf9XR8cCUKx4X9VqWMFlCVu4HnI/fCHG+vM1w7nRVQVMH+2noOgHME1xaUl9ksHirged5kMRet8we1uMA50BI7nTw03sv93nNn/pftK9J7XF4W2kcSiHttEpyehtiut/M+4L1rOi9FUtrDNRd8z5argOaYz1FFJjl/0uod73ERGcF4FhYxBiieyT3UrhZ04UjnCd4DoArH3oyWBAlZvdYAgFE043uP57jXpcH0Hj2Ms3DE51LuW96fDY3d/xr7OuccLdZL94pFyc05zUIpFdmpcGvZL3yv4QHyS/NRRTgulCnvGd6T57WKPSEdGHwMxv10nAEwChj8bOmCHTpD5APsiGfkfH7VfUtryFbsHje85i3vfH/NWZYDVr+vEagRqBGoEagRqBGoEXjACNSHqQcMWH15jUCNQI1AjUCNQI1AjcBXigAsoGmbmQBYnpNSyFjZZYhmyOLjOFHmxKGhwWwZzaS54I5hgBK0ggNKhKqvYNNmX9BJCjx8McHq3r1IVKddJk7RiUcnK5G4E9iU3aB79RkqGqrannexAcX16nOgCPZDppPqhte8DrGLPDervKTcUZIR0ElqlhMVK07uLvaRhis4DyVo3cdVfWkJOWnBK5hKsMn+lAKiThLjJHysBX5ZMaqTVGJysZT0ebKPKeFCx6S6cvG37VvxfifCnVQvYZtA/tJ40HMBQFeAApAPcQBEFTxwUj+nQKqpdY5IrDrRzDFtmzgc9lQBQyEscCVFmCCDAA5UnhJnCRDDqpjzN/tF4/2+DkBVgHl/WaFmsOHksSHaAiGgWJdFLlVbZ1llWvVDsABb48M+Y77Af5/nemM1rCHVSHtVKnuLfpa03MXaOCvhj2t2z1Wct5WvSOjjfGlDHEGwATABpRsUxYBB96sADYVwXCv9DIhxDIBODCnVpDhezrHj6UjQ4vEHUERv3dJLVHP+xAQ7IQTWQQGMxS6lkgewxPgcxwX6EwqlMt6QUutf9tilohbnZZWc1WRL0n5RJ/v8cIwt5gVhrIAje4Gu1rP6jkCwsCr19UCRxrmcalXNiYlzslTAA6oItqrAgfsF15SdD2SD6/7JIKC2PrYdsNe2AdE8fpMUkv7iuk5w5XXl98imV72JvQfgHBbVvPZIw1/BPFkxA8AY7JQAGD2AdXxdTwlMBTxyf6MDgmCW+tQKkBiYEGLBSpr70powqrSO9fz0vpUbhNZ3WnfP/TbzfAh/EsAAgnlz5h6UClico9c6oVCqvMvYWW1u5wpBZqm18Z/njQqIVKjhOOSH8jxYzHLS/oDPZ1ERFagHxmFed7f6ouaaz8ILx17Qb1H5+p7ItUpQpeIY71tLkUlaXaeNssDj0nOae/u4FAUZ2nqfRLzUrxbW1iis0pyRFXK6TiAmCRLlCY7CE+2t8/xKhTp7gvv7nMQuuChBvxyeF1W4ACVsdtPd4ZygjwxZ9zA4SHAc8j/Op3xOwLHlhqDCCa6HWc2r5w/fO33v8TMH1z/U9T1s3rWXwcKep5h7NO8BeMbJe9Ga96I8LxdfFT3rtSfo3PHFPW3Ufdzjg9/RehhrdK0CtRJMew6wH222vGBv5Pzc5RksCM7LQhBe76qNYyrFXVCAAgUVqQhulmvHr8GJo8gE69tf5Xwp753Y5zB/GHI+7vl5A1btK8JWzie2qVALA811uaLwbfy9nwF9q9VzTRkP9AD2NZfPMH6Nz9V7C+3H83z0O+zbJ+5FXPNFEZoVwIg1rOd1P0yXBbcKyA9QC4flGQrxqAB4nir1mxqBGoEagRqBGoEagRqB5xSBCoCfU9jqm2oEagRqBGoEagRqBGoEbkfgUx+0AhiAFYk4WRwa3giECtqWCS5Ds/sTbUwgSqObcDfhSfZoM+DiWSARh6c6Amckmce42R/icBjizp07CY0BZlcER+xNCkVUJs+dqGQieLYOVLJR6hUl6Zn4zJ6FVM8AGCSY5mcHeri2Uv8WCjsC01u20AmvmdCWMhQJZfZJZVJRCh8BJoGRGTjzPUig307YG9wYGPE4off5b0oQCwBb6VKqZUvlzi0w7v6lGY8ZEqUqFtCUFpeZtC+TpYagVug5Qe0EsaxHF7hK2OJkKuyGEwCXcwfHR0yHQbacVJ+N6u2LwgMBXSW9EVPZVC+QE1CdQCDtdjEGAmwAtD2hE4CFhlEQ1LCY1z4KcuL4Bl5Ws3lul3MK31PdNZzYu5bKTtqoCkAieWyAtV1v4gRlKcFbQvC07sR10LqYfYMFLAACoBrE+VAbR5jTLzastC7Vz7hGwf5FwY6T4ErLvyGGiP/1zQ0Vm/gS5LeC0QUXGmXPN3y/qDDRz1fwcAGYY5yRjA9BSIybrDkXW1LPCb6PsK7lOvXnGEJgAAiuABEB/86wLxaYPUKBlqAKx8NnATQbQKCgA8ehcvfyco57qUhF/BBr70l2E8DxBeu0Pq3OXjUC9bOysnAWsPoNiX/1fezmnqRaG1nUAAXwoP7jgHGn02EeL1scGzItELaNM68PgH/p/1uq2BCDeS2E4uHj8Hpa2ce6CEQAS2NcxkTHhDW1VIX3Ax7Pe6yt3cVFFqFIMY4vvG+C60L2aDcos3LZAMVFP0lqswgEY517I+AIYHFa8VMt26NoQlb0Pg/8i7EWRMf1qLiDJq1YIwm3fX7ch6lSTiUsq0t0bynXNOdgozgwBtkz2vcDW4vjOmwBjTWA/uQoHsB7/FrPJwM5b7ulAAAgAElEQVRgKc7hDACHCBW+0MY/Qb2KCQS0tLepKED7sc6JjgRZiOP9XD25se5V9IL/DFcBWzHX2X+4k8UxC6uKogsUh/jcXEDhc18hprnOBLhVFOD9QMfDucGOPy3bOSdXhK0E4e5/juCfAEtlzew5QsDG++PSRxlW14g95lpZgGNI79cqZpjzpIHcu2m5nDAX75WbRfZ55z4oiIc9uFSoYs/x/dL7NaFuYfe+7HmaR7xXMSYbzi8WAMByOvdOP1eULhAYY3y+LYb5jBQqhpiLilKxrOIE7Wf40vllCwyCUbfL0DWXkN6ODuX+bohaAmjvtX5W4xzGWs7jeazw3Od2Cp6XuJ84Pv4d3C/m3vOFHb0/U3PYRQ6ai/g/7nEuHsBcgAo59yI/J5Zx8z37BhbXfh/hv/ak8t5kSOt7p++v3hdL2MtY00pc9zfPe4wrn3kJubUOcM24F8JNhEUD+VRrBxkcx+B+la4TODft0XJBefP3/WbNWfqhsv5bI1AjUCNQI1AjUCNQI/AcIlAfpp5D0OpbagRqBGoEagRqBGoEagTuj8Bnn/ibE9RJVJ5SHZG9dAsbZPVhXSyXCVSLJGIJKpk4JTAWHOTPsOnMhLvtfJEEthKY4JAJZSTcD3F9vY+HHnooNmv1lwTQorLWCp4C1MwAIwGwE4aCwErkQjkMuOuEn+EKewQCqk1p61v0+5sVI0jqz/3lBCEAMZDod9889R5m2o8JayeTBaRkNzsnC1NBs4DUxdZWiecmABMxHlbVKLGI/6+4lwldgypDA8d/sT628lJJ5gUkIPl8O1Hu8cIxaZWZqinHwtdl2I2xtDLRrwFpRyJefrrMnc/HIfBl4lcWsfi/7W7rHPCtqSlYemDi3WpUgSJe4Qz4ZcMtS9nD/hC7ywvG6TRAcbfMQSbYqf6T5TSO5f7TnpueSwYAhkV4LcactsWHAy1E3QuWo5I9OAH1mCxPgG/FF64BXwaNgrUngQEohwhSBAL9hTm37jezRSvAixPsmNe2ZcVn6zw173COXVpxe7zuh/dOvs9qvlnVhbmF81l6aeMz98d9rDewC5cCEPvFDE0JdxZwNAJUwkp23aeLgJPiiJP6/B4PByq13dsS44GxQxwQGzkSAPzv1NOW1u7qtYq/7XY7xs7w1mtCgGyxYzZYFLy0alMAmPtEI1W59wUk+nHsBRKptyjHFBC46wnAXKBg9T7GzFDf68DQBJ/jYgHFXWpkKLx9DVrfC7z1994jljgtEB+M3/sKC1Xyc+waj3nqcXcxSQnmbPWrOaKCCO4NtFpXbPFFMMqCkaX3s88X6xJTVnuA1IWAoOynDpiP/aawTBjSZhYxAFQEALai3XuPr92wnxC8xVySUg8A2IUZKozoCJS4+0LNTMgsuIme4gZvVhbyGmdQs9gnLwU1OPdlK0J8DM/9W++5fo8LfgC1tf6xT+c9UhtEOkLod4saGeepGHtNeiypNJxdOAT/Db0xR9FXmPHoO+6PKp6RUt5j5z28LAry33drAb6b/Q3H1gUNKLLC+XOuoNAjHS1oBZ0gt8kCGhTbcK2wt6p6e2PftrpcUFw20vieY8vjNrGGGj6LDAzpDscD588M6VMd2qNPPZ4h0tadewj6OqP/Ls8P/BmKWOyDOk+4KriVBZ9X2J9be9L1vasZ0nou+7lBhU1ZcMM4aLwEyJc1sDz/LO4ZcqiQY4UA7zndPBa1sdTDWk/4HK81FrGlXTivP+eQwb2fH3C+LhpRIROcGZb7HNedrZRLu+2c86Mm/zyXeIxBLgC+l+EayqIAzgUqc2XbXc5FPl8lUHXcCFLT2hqFM2UPbDhXtFm0oH1ZhXJ+pvT1Yl67pzPv+HQISYl83nO1HlXkhPM1GHcxR1nsgnPiPpVwnZ9HO2iUX42cl3QBYOGVCh6wRwOW8ytdSSa2r1AxIq8Xz4bcb7Ae5eriufHG76k9gG891NUfagRqBGoEagRqBGoEagQeMAIVAD9gwOrLawRqBGoEagRqBGoEagS+UgQ+/aG/Pu33gJSy5CM0aaFslbImc1+z3W15DIMV/87KDIGEAhhDuZMAzOoqJI2Z4AYsZlISaiEk5GC5qSQ/+8ABnkEBleom9wnEZxoEMAEJZRIt/awAk9pWaixc22LdaTAn4I3kZoIVKpKVHEUyT9BZlqFUe9EdGzAayVC9x5aSPJdUkjCRmND3fljuBP8MmBPoGvYStFDVWiqunZxVotfqFSValVg3OKHKuJM9spLZemw22NN4ysbR8fP4+dhOnJbgGn8DVLJKd72G2mtJRvs68dm0iaXVKxSysBMGOJOCclYjnjROuFyC6dA5Oz5KgOMVumb9hzHmmcs2ksUBUBNNcT5BrTvG5Z1L2oICAKufp5LLBEEoCqA1t64YUZ0V4qk0ckwMpJTQ3xJEsrcwYtkJkuEIVh6xRILW3Vo7mj9SMbovrQG8VV8sHIiRyjmtNak+2U8VcKuFmtn2sIIQgrbqR4l/odTDPDfcAKTEmrGt8P1r0xDev/f5C3D0VG7jy2OvnttEQoTnBOe5dgWkBIVZOILemseB8BegQzay6isqRTbgXK6nXn2A1R8ZPXGRhJe1Mq5LFsICShjH/f5mLnzwmC0qUK17gQiNOfv2pm0zrsewG+dhe/iuRf9R9U31WsbrrKzFWMIulcUkWM8toM6JxR9aU2VvVCj9AOp0vTgGADHOVTGWeh9zAfMJBB/roSyuMDhz4cW816bCzFCZwCOVtF4bmlsLjEL83OcZwN77YrlH4z04B83VtGct+qhqrwC0k5uC4+RCBf0rn1d+Pnv06qyxvyNm635NoILPP+6x/rXvSAGsHr6eT+4HW649fsYk+33eDwqrW6+xFVT0OBW6C6jHr6/N+5LXO/e4Qv3p8/FnuhrFY1CuWd4L6OogBaEhn9Zlx2vn+zgO2r9kcIG5ISt3FSapjz0KKvCvx4Qqb/cozT7SI+4prfYpjyHnSRYFueWA9m6pTX0tPj8WSiScne+ZqTw3zNZ8XlT7eB32EHwR/hIA260jVf7ZK5kQDPsVHRL0Wsx57QvaN7kXEjYOAmZ5XM8pAjwAugIwqrc0Xr+iZTVBMSx/02IeY4E5wb3lBHeBVHfntUCxyv2UDh34ZfZXxmvTdt+w0xb1ni8sNkF7BloMBx0g8JyA8+f8zv0G+xmfDVYrqsVxzVYA836WINT3tg6FMamedRGN9gXt63QTQDw7/KyiB8817wdlwQfO1xB4uVcI4LPXNZ6r8vP4vIDvc5/wXDzsoVDO/rwFHMbrbSfPfQp3gSz+8/pgnHIu4fy8h2Ff5bNCi+empXBltq5OSO3CJ7mjaL5oDIJuG/pSwZjVt57fOgeAfbUrKO8HPo5j5mclxjyv0c8FdszgvTuLEvwszFJGzreWrhVHKvmnuaiR18x7lApQfK/Bsd70vbUH8HwPq9/UCNQI1AjUCNQI1AjUCDyHCFQA/ByCVt9SI1AjUCNQI1AjUCNQI3B/BP7wA++eDgcovpC9NkAFOUPSzvDNlroCAfhSbk4JOkMI/6xEJIDoAlGRwJOSWGpWwV+pewX7oOSC1SbgkxTDSCBuNn30hDLqoeivshcdk9pFPz8mTNt+VlYRrqWNtZOMc6IvFT84KSZMkdCETWVasOLzzoNUYRBWUl3JpKrsd4nGEkqU9qF7JvMXCE6b4+zhinNH0pLJXVGbxSqVwEPgeVH4LJbavn4kiNk31argVBRJnQjbwrS2TWtljhuAQ8ZJyX79LIisI1Nxl2DIyV9AIoM595nUWOi9OBcBRKjWUsW82TKBLqi5iqurK6mbt9u08UzQPh4ZT/RjxbUwIYx4ZC/TDSAR7H8BXdbbhBSyd9ZEamI8jTGcAJvPsbvYsaczigZmGTIBIGxi9VoCVCSaG/VlZTIf0IL2xgLdOMZ2veXn4Ir6XspUJtM5l1sCbsL285AfKdBAbVGq6kBqDBXx3i3Uv7QIP9FKlfOOS+qc143P6mIAMBqlbtPQaO4zxgC0Z1idCnpa8URlLoBj2hMDqLgwQO+V7aiT7QJXax4LY4XXbtZb2jEDkgIyEpQ0E1XAUkGv2Fty6Rkp9TLWGEA/XFKbBoBlxfOj4o1zGlotJPHVK5Swi9AsbcQB2I9D3L17N9e+YLdsX7XODPfYlzTtuQmFEkIILKble2FTTQCWijwDPkLZ40jgItU61r4U7bS5pUV5xIALms5UFAJCq+8vih+kmsT8I3BeQWF2E+Moe2jOE85hQPycUwkQGyrGoUYEBFbxTdfpOLRiRdwS+mGOUt2a+6HWahsX223an0utj7EDcBXgQyHFiWtNqj25IRjYA8oOWAcsrBkJozkvsrhAe7TmN227AQ+5X6DwAXsL9uUt5z5BZxYpsMgmZ+oG8QUESqtr7GfYV3GetNrH+XIDkxIP6+/i8iL2N3vGGcenCpCFFv58rFMBRQLGtBj2/m/Ij9sMoXP2N2ZBE3pOYx9HwUn2ZrZykIq+hJYC8oofXgumg2IWFm00kTbHaQmcPbwJt3GegORQMwIG5b0KWxHWIyAbrnm9hi0z7m8qMuJ6TrhJNSSAma2TCV2hbFWhCNYe1g6LliB/zeKl4YhCAvTrxT0GY6D7NK5vv7/Wus1eqZibKFRgKQfHOO/D2M9Scet7i5SNUjrisxlnnBP3afX5NmxfYexRiIN7Wqrky+cEzBFBU6gnVUShIg3FCvOEqth0+dAzBU5yJPzFGOCPOPcUos7qZJwngCPvBYFexbKpZ6HHpuf+Tfti7qVNbDr1xoWFtu/z3GvQDGJQQRXWO+bZKQuoZAMupagLCKgMJrTWHn8cNC8N6/EZsIA2mCSUhMV4FpD4eUaANrj/0R6f9wUutyyakapa8UyY7b7v+UyB33PfooIfzx5LYYE/h/cd7i1LawA/v6HthvdSw21DfLoJ4Lp63XvK5zA/o1i5a+toPVNKRY7/XOQhAIuiAoFU7XkqODLAdjELn+myIMJ22eXzJ4sKWjxLyVIaX+6fPBez4XxTvV7eK31fJMxNJT3PMcE+9k7udal+9po0lLa6m04GK+zdmlu+RyFOb64AuP4PrhqBGoEagRqBGoEagRqBryoCFQB/VeGrb64RqBGoEagRqBGoEagRUAQ+9cR7CICHA5LGXVrtQWkl6KkehEo8ytxW8BJJayX1xOGQekWimkoIwo/icY1Jy1RHpvwSST6oZ6h2ZVJUUEUwKZWrjewxldgXxBUcVBJSMFMgk+owWoJmX1uqTkZCCvWSFGCj4igT7sqyAioIFiK5jouhhWkqf2fFFmF1QtS0ETUEpz2i4XSqgsdmJGhAglwfyPw0z3UAzFytCB/Pp6N6CJ/TtjLtagVnxTKleEnFMcAExgXJWCZ9U7GJY2ZP37EV5GNC9HiiuhYJdPW9lALOoBbJdyRXrapx8npRA7vvrBWtgoJI9FspeRjUMxTXw/PJxK2UUYj3RMhoeMqEORVpTexPV9FEF6vYEFyMk/r+ArKtplVsESeog2KM606gy3avmkMrJs5tRR2rJvq1FIdSnCZ8dLNpJnyleJx4DgKGB6iYqEgW3ME1bAGgDscIwMDNOibEeDjH6ryKZlrFGarEDj0VT/xbnAHyBVW6NaCLrEfBWGCz2SfwQH9Q4rT1Dv8vptMhVu2z0a92se4u4hwHKtpiAsTC+ElpS8tdgoZhLq7QKk6VcYJlAVoBJqqkE+44WY+5uN6sZYfZXES0p7g5XAncAILuh1hBmE8l9yqazTqu99ccFyrVzqgPWcVmfRHDcR9NO8Q4Hakui+ahiPO92HaAKLvYo0cuIFi7jhWAWXOIpkOBCWBr9ubFvhGN1MwAQ7CRZX/YPcdmC4vb48A5tIV6Fspz9HvueoGEBPL4PeEb9w9dN76spvfPuHACzwkq9UOcxr3sp9cPUcEMrovVFM1l7M/XsVqN0bcRh+Ee98hpWnPOyvp2HTFCkXuOVX8Vp1FKPsxTKyipgocyO/tG4lphxQowdXPA+cMSV/vTcY91dY62H2O9uaN4n6ScF5RWX2paLaf1M0EsMOnURkfYAkUf7HfljDA2sDRFJPA6KWpPE/bxKc7DdUwD1JuCh9yLAgU3gNLY49ELVuq38wlrfxfH07UgUo95jgDLsaGZxtjYKlaN3aVETHvWReEudSLmOM6d8ItqaVghp6NBQmICGsIiVQ4Z5ks9qbEmTMVkxv4wYU2fo5lwHABkFJRgOWNfx40KynLsSQlruo7qTuwJLJAhgENxyD7aFYAfCjaw9jDX4ACgNeVexvzYLns5T03sz/sYVk3cnFAg1MVD212Mh2uu8c32MsZpTeiPMcKXC5Kk3OeNScAq50pg7KZjtGuAO0DvFeTVHGssrFV/jv1wLy52j8Rp2kW7wl57xb1jmoYY8Ln9JlbNLg6Hm3Rc6GN1HLkGdXwV3GAfiBXWMvacLtaA0dknGOGH/TZtm3nvVRGKVaK6K+u+TGhWtE2wypfgeb5XCvAu93DMPVuhq2AHhT9yHtC4sNgIveV5/0XBgyx3sUbQ0xgNyK+nm2i6R2K4OUULy3nM8Qk7KJ4PTsFXwvIc+xIUvmlzTtjNe8YpuoD9fs/79XXaWGNdsahKBvlp667CASiMXTzh+X4b7rqHOyC5etrj77b0xzng83Gv5+8MWVOpK6cIVtAUjgFSPNPVAvclgHJCcz0PCf5jb5YaHrGzW4jAqQpL/BylvQSgWfeO/Q2gr3o423qd/bezcIF9fLnfC3z6GYL3Z85hzRHtX1L5z9bqRbHZUmSoX1qtrB7Ofq5TEYKUuNpfZf2sYjXYL6twQ32CDZs573L/17OeihB5P2ThmtTJp9NxjqvnMJ85Ocey73DOQV5e+fyJWNL1BM+MCxzH/vzWCoDr/8yqEagRqBGoEagRqBGoEfiqIlAB8FcVvvrmGoEagRqBGoEagRqBGgFF4BMf+L4JcGo4IvkJVglghYS7et7NtnypzGHCG4lHJh+lvGCCnoopJDrxfiX/nExTYky2mfiaVWAkUEr8Iq1uFQcAM2FwqjqsMJbVXnHctAUuE4dWdgxnqTWR8MN10A4436wepwJDUlbpb06GApYSBudFWN0iO2UlEK02k2JQqi1/MandNQGlHz5yRBIZkAr9XpuWve2QO+16JDORbJekGsl9We+qvzC+gGx0TUqOIuHN5DgBwqKI5rlR7Nfysw14YY2M4/fdWkra8Rw79F9lr2LZemoM5YuMawFotOLQv+eYZQ9hJVuVlOV/qYBy0htJaSipnAwvrR09Vrw2wPp2jOEAldw2VivE60iIQfXr2Me67eNys47NZh1jdyAI1HEzEZywAfCE4w3gv1psitkLMuGBxx+vZRwJlM5M9DLZi6IGxjDHgVbfAAhj7E/o19tHl0USRBAtbEsVO7XRRXwxlF0chgOhUbptR9v0hPwEulCc0vIS4C1iA9Xu+ib69pLQaGoPhEQxSj01jbJB5bxIq0vG3OspIQCATNcDEq/V0zsBk9cMSjgAIzE2hOcA+QDNLXXkcRgA5AACBdUFfNu4OaDnr6AB7awH9LaElfFl2l4iBgMB8Dm2se32gS6W49TF0EwBbNY3fbQANs0xtpd3CWrxvY672NdKlay5RhiJdTOtoltt+PmANkjKc01wXktFLSV6F4cRtq1K3PNYqYoD3CE2wDWkynazWsc4IU5SprbTBdfsNB5l/dpcxHG6Jpg7H1dxjhspV08CUv0aVqC4jj426y6a1b1o+4tiH0kLXKhgadurfQOFGvubUxzHU5wnKKUx52BZPsU44PjYZGFfuwHKieF4TZCy7rfZKz1BWQIH7Lu4uFWzJqBqW0DPc5yOR/Y0ls06fZkhvYtmaqNdX0SzQl/Vm5gGqEq3tLueVlNc3xzjhOoGnA9HD2tqClhmAwyez1eEitsdrukQ0wmfmr08CRUVf4yf4y27Xv2MtYM5SJtz7mcYawEeuiFkEQ1WFAt68j3Y46xkJrBDb3isAxQuoJDncIhxWsV6LSviwx59iVG8cBWnE/bfbUzNQXs9Yp5uFlIAwmlCPYnZx7MdY73GWGnvVesCQDLdp1RUpB2YxSyIyxEz6RA30zHODaByFz3m5vEm1tw7+7hxf+VJNslUbGKt+36U+zB+j4KRKboYRhRNHAmA1+h3PJ2im7poUXjQY15jfW7jPCAWp5gaKElxbO2x+/0pmhH3VAHs/c0xxn7L+djQbUJgDOAbSnQAsQbHp8JX0N0uF/yeqkipuDVWuHeoBzT39eyLamWr7hMCjOoLrwIdK695X+EY6/4li+csxMnnAs4Z9D1GAQ5V0tgTULCFZ5YpetqUH+PQHWOMh6M5IT5QxB/jehjjmI4d29Umbk77aFh4sBQo+N6GDRzLaQ0FMApqqO5sA/2rWdSBsfazRBaUHdOmGepTF07ZJtzxUsEC1qjWAdXXZ/SNlXMG1exZAOD7JfZzxJhFHOiBnWpsFbfgPFBcpmcM1tLZqh2/p8pWbhz48rOVz8+FVOW9f72WAwvmB59h5JZM6Mt1DCeWdBlYbzfz+GPfx5igtzvGzteq80sLZRffca64sDCLWSY4JSy9vQWLl17GjiFLU+DSAS+JSQUcsn9GPPW8hHYQLmaTGwHGWOeAgh08Q2K9ujBKhWJLYYLfC8ANu2dx9+wbngUKfjayuwWKCaxentfxNMbbvv8DNWc5PxXXb2oEagRqBGoEagRqBGoEHjwC9WHqwWNW31EjUCNQI1AjUCNQI1Aj8GUR+MT7v3dC0uw0AE4pwc7kbCAxCbVM2gYjaTuhJ68S3gJS6meHrCFAJnVzIFpM9qVlZKoSkXE3KCUESRUqYAhVGpnoFSS4DbuUMEUyWiDXQFhgdAG3Tm4yEYjkb9oj8+ipHlYqD1+ZwC/Uyf694JySq3qdErZKbArI4nskKtmrNBU1BqJU3MAWWG0HmRTFFxUneF/2s1OSVn1lCYDTKhFJTSt7z9lLD5+vz01FM/WDhuZIekKZmb0NG1tvyxqTajImjAXacAz39aQFaH4Z9vraSktI/A3KJSVMZd9o2C6wLVCA31t1ayBsOI6f5+sCdMa8gb3vuIrtehcN5tcE+1ckdfv44p8f4+kvHWLd76jseeQhThQmujWXVnHY7wUBs28t3otx39/ccMxwzlZJIRMsK+y0rz5eE3jsLi9ic7GLVY8+phH9tte5jAOLGobjDZPEh3MTQ/SBmTU252hH6uSiawDUATrxOiitVnEY9nH37h2q6difEsoq2Pdm71geexji+unruLN9fqz6U8S4ib6/iHYzRMOEdRMN+lpCvQX1HNT4LJgQIKEyjDBGAOFwPESDtZX9HLUOYI0NNZf6hrKnbo7DdreNcXom1mv0Z4YVMSDZOnCWN6dT3AxHWThDtUY4IAtTgBgoRNewbB+lqAeoZKfudorx8BfRU71/Gcdm5BjDxnUTsNI9xuG8w1YRD22gukUxidYi1hKO3xPuA0anem2Qgl7qMiX1EYcUdXHsoYrGWHebnosO6wawgv1JDZPZC1oKQvathPoR1AzqXdCycRtQZ4/jgfNrOK1iQHy2UEvv4nS+oZUsrhcv3+6kRANoHMd1tH0Td2D1ngq4uRjlqN63VPlxH0Nf0nNM7UB19OE4RbfVPjMO4LQAr7DcXqtwA4pe2nFLPYq1gL1E+yBqaADoAGHWjGcklB2PPZX1fXeKfkOf1ZgOstoFGI0VQP4hTsMmjsc+juebOHfXMVH+jb66KDRBUQXUzntCsb6FMvvZwLGp6g7MjYtYdVO0257zAfMD52mHAitADUlQpEAVPN0WBBfn9UurXe1rLiCRtXzCXyryln0MKkXO8+MhVgCzPVS2Q9zsb+I8qRf12By5Xkf0C59uApbJmx5Kcow/YBrufYBAgu+7i4djnFCw0QZWw5pFTVIwbrYbvh97kHtic89bbeI8dnE8PxVju+daGM/o/Sw3DaxJ8L3jcM29YrvZCYRzLam/NCAYezLTErwjAB6GiWuq25zjsEc/aljVr6KLbXTNJZWfUO72q02Mw1X0PYpAUMDSR7uCbe86nnn6hoUKTQs1O+5Zp7hZ7+hCMOGzY4wLAD1aOKP8YxPb9WUqyaXyZDuH7M9LBwJAuhZuC+rxDFiJfdiqWhRZuD0A77m05caawjXIVcSKSa5rCUf5GWwdwCmh9Up4mc8ULZTcqfQUgMa6aqKbmjgc78UesR8vsKSjnfbR9UMMcGtoEJORezb2pKlNe/10GbHTB/ZGAGDah0verXWQvX8BgGnIbdDZNnGTvc4BUP0MgjnhXu++v/I677vf+h5L9XEWipWFVlnXFShow/d26KACPW3dUazG+w9slBvtmVQSszBL90arjbWW7JCwPMvg73j2Y5HRqHlJAMzbZUJV9rfPa8f9JOcD9giMA85fBTxSWbNICntNFqrouQGFFdijZPu8WFvLscHPF7eeE7J4R4UGKPpRO41nn73mmulZSKf9Ih+1BGTzuWzuzc19WXAZ57hYdQvcz2OKHWaFHtDZVz7dYHB9iDk+03Cex2ARhJ4prVrGT2/9vt+oOcv56bJ+UyNQI1AjUCNQI1AjUCPw4BGoD1MPHrP6jhqBGoEagRqBGoEagRqBL4vAJz/4zmkYkHxEog+JTil6QWzUJjatiNnfUD1XqaAgiFvUJ+xNlwopJ2vxYUrKEQ3NCX2pwjIBix61Trbm2Qm2ZmItoaJ6JcqqWQlGq1AX60AnJGX9JygieCzAQCPFtCZ0khK/X5RAUuhCJUnglAo0JXWl4CnVKXiREqfuw6meiQIUSCIDygha01bYymNJdZVAzQQrrUfTHhMgDJagtIqlXbGgL8FtXhO/J9i24kWqOwK+VORSuXREr1gBBgLZtPV2rDiGaS+N6zOkcb9bWTHqumX9bDvHop8w+r2eTkyMesytdHK8cJwSEjMJ263icNrzuFAXjsMxWhYe4LV34+Mf/0/xC3FM8L4AACAASURBVL/wkXj2HnpPNrHrNQY0sk21GYAJ4TZJ+6KwcjK3/FzEB5CCPQlppQ2QFnFxuYnLyz7u3unj7kNdPPaCi3jeo9t4/vMv44UvfCSe98hlTBOgTh9X0wp4LYYzlJP72LRdrCYkhJsYslCAMPN0iN0OqiZZkyv0GE+MxcTe1veeauJXfv6j8ad/fIjVGrHdsCdv2wFcQBEGMAWlGIoDGinG5eUrpdw0qY8l7IsBHsEXCGKQ+Jeyj+OVRQYooLi83LEPMUD5ZruNl37DNl78tc+Lx55/Jy521O0S/J6aKZ65viJQxdRFoQYBCtWRsJlFz0gk9LFeoIzbsSAkVqeI4dlowY3abZxWYzR9E6txijvri/jCk8/EBz70/8TnP3cd23HD9SG7ckEJzzOrRTF+QOv6LIF72g9TDQzj32XdYB5RdW9lurox85xZhADAhPOHbhVK4pTO9X1C4gHADUpcqNDRs3aMOw8P8ea3vSq+5msflb0uIHkDOAd4eBOHwxj/6t98Lj7xiS/F2DwUz0vVnHsXe58CNOReg163d1bxl9/6knjFqx+DG3PcHOUYIMUznAMw5je0i8VakHpWxSi4Zqv6tF5RJKC1iOvr101sd318/o8O8dEPfSb+4skh1mvY20M42hIwY+dYdVCKA3KhYAGgElD42XjJq3bxhr/8Mlkzc6qtogGIPD5D0Haxvox7z+7jox/+dPzx557h/LzYXFA9yp65aU2tixWcxriwn/t6I7UoTpWqwQQ++T1xevaMtmIP+8RD6+yLnspGvj9bCmAeA0QCak4TznUHnTv3FXw9+ugm3vjml8djXwswfIrD+R6V0bBIhlKebQ9QjBFQ2Y/Rb3ZxddXFx37vM/HFJ4fYjRGXKCrIteQe01YR0voWcwxwfpzieS84xTe/7vF45CH0EF3FzfEcZ6jmVeJEW2bcDwGxWCCA9cyes7IIR0ELFfqdFK5QDWP9tiuoerFn8tPis595Mv7jH8E+H+MoW+++RS9g9BpexfGo+yfW5NU99AEe4xtf87x4yUsepd/BMyiIErWL3RZFLF382Z8+Hf/3H/xJDIdddP2daMdjrKAATzhm5wv+nOruRdmK1gJB22HEBKBcVtGy6caXerWi9676jc+Qj88HOYfnnrZau4iBbHw972VLbIcJzlD2B97GcTzHcXUTh+MYu26Ib3rNY/Hil1xqnWNTxPMJChTSfl339WXvAeTFvQEqa7h2AG4f8vnDEFNFWirackEbWiAoNuohroIAFUU5Pr4PQkmM+6SLqOwkgljxmajoGcznmFTgopAHtvjz6wlQzwTK2CNlky6IitccsYcTxsqdxDAa5+R+uyjwK4vZ1B8e4FYFOCdsFn52yuPabQHn5XusWnegIEKf48Iv9e/VZyzFYILOBrY4d8emdFW5dd+m5T3uJ3JeoJ37NMXNzYG9wuHwgmdDPWsu7jPsz8tnluzxna0r6AqSc1PjIxt5P8OwkA1tBgDYT2fa9wOy4+9QObuHs2PHGkhbRPM+M7HQ741/9Z/VnGX931w1AjUCNQI1AjUCNQI1Al9FBOrD1FcRvPrWGoEagRqBGoEagRqBGgFH4NNPvJsA+HhAAgyAlOkwWROn/aF65iIBp0a2Ulwq0cUkc6p5qbIVo6NdLr6o5KKln5LAs1VeqmOBY6BC1f+lPTRVP1KGWVHD5CDgWYK/RYWqD1yAptTCVNilZaKSzeidqESge+Q5MUllju1U3QM4e9mVycvs/lb0NxTUtpJFyU4BZSqKmBRVwlMfIeUhUACBNhFdfk23ewDz+gkX0lITfVFxDQkiBNyVaHYSFa+3StNqW8LOtFR0zPq1rEel3tbnG7iVcZwVvQncS4DrseXrc0wMgNGflf2SbVdcJKaXpOlI1SaazQI2QbEJNVq/Qr9NKGEfi4985PPxE+/7QHzp6TaOYxtXqQrTeMtOVAnhVIhyTgFVLlbjTAqncsgAkIC+aWLdbmLiGGFOoE/rGBcb9JyFqvEcj9zdxste8ni87jUvjTe/6fF4wdfejcN0jMMI++0xTser7M+KxbGL07gNOCqLUwuucS2kIgvfAxzutlLQf+GpXfzY//rB+PjvPRnXB4DaTay3OM7T0WRPxxMLMzol+hEnjqVswNV/u2E/SyXbsxfjOZXyqt+YLULZO5pjKeiBr8cfO8SLHr+MV73isXj1Kx+Pl7/sBfHoIwDiXewPT8XUjHFq17E/juxP28LidzVF2wP4oRjgFDc3sEG/ILw+EYoDLOG82pj6iDWsgs+n2DRdPHMv4qf/0W/F7/zun8f+sJut2L3ONRu1r0g5T5NdQolckoX1uYoivHY195e+lHYAKNc3iwRsOUyHAFiBa22ix20DG3JooJtTbPtVvPyVl/EDf/fb4uu/TlAetSFNsw7YR3MOnLv4yEc/HT//S/86/vxJwCaNifYZ7Y1aX9i79P0Ln9fGD/6t18Z/9V3fEOc4xpHFAxPHEaozXGs7HrhfEYDluAriqCAHwB/FDzgHgSh8C2jVRLe7iI997C/iZ3/m9+LP/jzicLpKgH4RE/r1smc1YCv2a/TL7alyff7z9/Ge97w+vvVtL46uGajSbltoYFFo8Eyse8zbTdy76uJX/smn4oNP/Id49hqghKUNeY9A0UMiasMmgLa0wCXkpzJbVrpqF0Ciq32cPcpzTHMetCGYC/AuDJ6uD7Qo1/5IYgOlJ8Buf4o2huimY3zDy+7E333vO+K1f+n5cT5fxzDeS1cE6F5RVIR1hKIJwLIhLu48HH/yJ0O873/7zfj3n7iKZrokXLUyEXstARr7jwtGYlShfL24bOJVr+zjb7zzW+IN3/R4HA9DHMZ13MCOvIWa/pQKb9wfl5YB7L3aoqBA9xLv3YR3AZgLNTjGectxP56a+OVf+Z34F//8k3E8ASQDFG9iQp91QmZcE1SS2hdiPMbDdyPe9e7Xx7d92yujW6Fv7T32bIbVO/qB99u78e/+4M/iZ/+PD8af/ifcPzeyE89xUfGQgB6U9ThnFh9kIYq6MKtXrYoftM7wevaN5XukCJ1VvbznCtr5foT1jHsk9wOqR2U1bRUw13g6AbgAjccctipK6+5Rjf6yx9fxg+/9znjlq3ZxfbwXxwkg+xxdg/vlNk4D1q7Oia4axX1fOk5cW8NpJeA8UMGstSzYijnBXuq5I6l4TC0KrDD1dclaXP1w73cM4X6RvZU996UkVbEP2hpwdeSU4fMN1b+w1FdxC/vNY73BjpoFTrifyGbczwcuLLO63v1wF8cPwXSwdq5Txmx5LgOAxheOg8VrkMzxRN9y9yNOpwP15156seteqHuTYK2e1fBlmO646hql/F7u4QDAwVYDnFeMJZS8i6uHnQLSMoKFFAgjjqXnVo2l7zcC0/nMmOpl/i3vEYghi+zYH1yK4LIAUcV+uC/reZXPaCjE6ft4/XdXAKz7ef2qEagRqBGoEagRqBGoEXhuEagA+LnFrb6rRqBGoEagRqBGoEagRuBWBD7z4fdMgA7Ho6whkfyD+g22lUo4SgmmBPBI9aVUrQWESvWeVFlpDZxWy1aouked7YBtw7tCr81M/DvRi2MzcZjg0UlU9t5rlRBcFDRQcC1w2coOfDyS7OqpK0gMMCnr6lQEpjWirUZnq9JMyFqhZGgNAO2kKXvy0sZYSVpfpyx6ce7Z6y8ViABvSCY66ekkMPrMKZGZSehMHvP6UhWM4xPepSUuErAADr4OgNfhdGQSEg/JUA0SsmRvYvf/c+LXkHeO1QyZFSecI5WX00RFlxOeVFimmocqI1j2Zg/gEuwjzoStLaC1FEj47HnsC9X1hN6wKwDgPa1NN+j/S5hwJ37n974UP/5TT8TnvxhxnFYxnFNJm/9LYI55gmFZTiKZDjgppbqvnYlmNwrMggGPm3oDswE27WBXzUSI260Ag/t49E4Xr375Zbz1zS+Ot33rK+Kxx5DwPnA8b477mKC2Rd9d9G+leB4AAIUNsElN4AgoQkAJRVHDnrFffHoX//DHn4jf+uhfxLMH2ErvYsLcn+4R2Ck5DpjTR0Oo4oS6QArn3gwYlcSmRpaNhwVh1KgUSXgbVOLiTf2n2KxX0a+GuNxO8cJH1/GyF9+J1736hfHtb3lFfP2LdtGu9nHvDKtizGco7Va0dD6jL3EHaDlwvg8oHsH4YO7gI9CfdHMRp2aI0+kQ266Jy+1FXN1s4ife9/vxGx/8k3j2COWatiN1IU6A5AbYc3lEuhDkQjAkwJoygJo3NQILQYv5S+xK0IZKO+1d/FQIC+1k0G4C0mXA32Y6xcW6idd/86PxP/3o2+PFj1/HaTzFfn+Ort1wa4RNeLe+jM/+8T7e949+J/7Vvz3EswfBCcIla3VzX0RxDNbAC+5O8UPveW28613fFNeHLxKgTrDTb8Y4QhE6rqKdhmhpu9vGkL09DdBk1SrVPeYJ1j+uZ4OeuOjhO/bxq7/2ufiFX/50/NkX2hgagE+M0y6mWNN6Gn2Lp0Cf51N0sGDvzvG6V2/j7/3wfxkvf3Eb7biPCQx4XEUD5ebpKnrYPHd9HKeH4//8pc/EL//6J+NLVxHHEWvrTOtccGP1JV0Ap4tLFuCj0YFqj6pf7H1pEzxbe/MVOR8S1OOYmhouqBG84ThCKcnCH0iwh+ibKS7bc7z6pdv40R9+R7zutQ/FabgXh+Fa72/72B+xWAFZYVs/xBr2yettfOFLm/jJn/5o/N7Hn457x4423VxXVpZnj9qyQIYFGqsmXnD3GO/8K98Qf+OdfynuXp7icFrF9RFEiNr6uHkWFshQLSfwRiEKet5TYY/7i+4btOCFGhUFANM5ergGrO8EQj3ELv7xL/x2/OqvfzqubnZxHvGaVZwm9L8FsML6h9PBiQB3u4p4waOHeO973xDf8e0vY9/mFQoNUKeBQqI2Yn35SPz+v34y3vczH43Pfr6N60HNGeDIIAVuAn6MQQJPFRAtRRSGZVqm2osJjfOesdg+L31hNey32zjoWUN20OzdrbozHst73HLPhUq2ifaEwoMxoruO3bqJ1750Hf/jD709XvOai7g+XLG/Na246TIA22g5UmhvFJRkUVXeo2c1LSx+MR6ExXlPT9cO3FsudnA+kLvGHr2c88uA0YBzdgrJwjjfS3EP5fpIqA2lKY6rYg9t2izEo+MHnBd0X5gLu9DPm+YGS49z9sdOQO0x4LOKwal7cRf3UcSAVuRpAY12AsH9SjHHs5gLWzgXsHNk72zGBe4Q2ZNez1F2VtE8N/DF8aAE5/NYglg/UzhmfpaA3b7Oa0gnlE51HnRySBgPO3y6XbjwZplbuDfIrlw3Gah34RgAEOznEU1RFUQZ3Ps+gT7AeLZk0RWrzfTMNxfXYZ+Hmh3PNywKWPp647xf/92/XnOW5X24fl8jUCNQI1AjUCNQI1Aj8IARqA9TDxiw+vIagRqBGoEagRqBGoEaga8UgU998N0TLBmPsIE+p76KgMdwCclRqwYBGAWUZnUKk37S/jgByEQsk/UJZqkcUkLQPejUU099b8Fv3UdWYFf20gbAfg8AndU3TipKgSFwaSDIv/EcnNwFXIUiVwCXn5tKSCRa2SM3E5wEhnmetijF8fAu9X20olcKFQNGAFMrPZGwXG83qVzRNc+KFirZFvtkRJRW0dkXGefmOMpCWhiJNtoE4Kk2SUiL5OeikEmrwxWAkHoBYhzRU1HqYFtGC4Abji+KIEEbq4qdpDWUAGgyfLcdNKwmMcpQphka0wYzIcbFBfqDdnF9dTX33PM8ZP/m84bWxufpEKupoQq378dY9XfiI7/1ZPzYT340/vjJiBtkfgFSii/Pr1u/TItOJGUJ3TGeLkYw+Mw3AJYw8c7/pDSzVTPC3q1U7NA1Y1z2Q7z4sVO8/W0vjnd997fE418DS9lz3BuGuMJc7qQ6Rx9N9AVWn2JYUAIGAuppzUBtDAawXXfxpac7AuAPf/iZeOoAHCdVeNMMhMUCtTgnQCrBEAQbcJvz3SDbiXx8BnpB4n2Z1LZ1abodz+pZvoWW2Rd8bdc2sV6d4rI/xNc8MsZrX3kZf+W7vjne8M1fH7G5p36Q6H+MHprYK9iDF5bIQ3RrW5+qSGFEn9rjOXr0dd4ADhxj1zWx3fTx9L11/MRP/7v4vz74+Xj6CIAsC11/aV9ZLEP5eyq0F35vqPKV9jNDb7/G0M6Qwe8hUIFLANTSiRpxkbxOKgWneGjTxBvfcDd+5Ie+M170OOALLISTRkHR3LWx2W3iqes+fu4X/k38k1/7XHzxKYAQqOgAkvVp3DNZGKP59vBFxLvf8fL4O3/nTbHZXhGCD+c2RlhMc3sFAIaVNvZICFBheZ1qyuz7KUAlEMo+7eMYux5K0i6+cG8VP/W/fzw+8MST8dTVOsb2Kk4T9rl1jAC/7YGqVqh2x+kYl/0mLrqb+L7/5tXxA3/7W+PO+pk4o4hjBNhaxZEVQIdYr4ZYQQXdPBw/94ufi1/8tU/Gk9djDOjJClhDKqRp6wKY+8doHjvC+MXCnsCQatrb/zOfa7yFylIAxmUM4mU4ryzAacc4t+dAR1vMl3XTxp1mIgj8n/+Ht8frXnMnTgMgvnr3Yv5e3dzQBhoq7V0P1d4pus06/vQLm/iH7/ut+N1/eS+eGaQ4XOB12TtepQa4t1DJHKt4ZL2Ob3p5Hz/4370u3vqWh2MaT/HMvSEOA+zm0T8a9rOQLQs8qUimJ0BzP/ll313Ftt9Ey/71IwsPzrg395fxc7/0+/FL//TT8cw1LK/Rfxjx1F4sAIx73jG6MWLXNvH482/iv/+B18d3vO3romuOsb8SSUORFHpXd5d34nf+5RfjJ3/mY/HpP2rj2UH3HgBT2xKzSAOAGluqoV4WVHANZY9wA3r3/r29aeOndC/wcLIYQIVjArxShcs1JIsF5nu6NgK7H7AogO+HWvcczeoQl6smXv+Kdfz9H357vOoVcDI4xJkBn+J8HOKEz0prYpz33CecrS+kFrUVPYCsepNr32UvZN6DFxvoWdGe1sJ6ppAyH19zsUYWdBmGujDNABhwEVbggrcoqlEBESA9PptrPfvApxv+HDe1NJCSdgaquce7WI7hXsmuWa8r3QrmWiGOL+YzVpOXo8fGENhg2epi9rnnHqXe9FCJe62WMBr3h9KZ5VYM0Mf+cJif46B8puIc+yBaj6CNRBZ1ueiPbUGyaE7XvSinOVcnPdcy5ihCa+KWBTfeY2eG8l5hm3PEDGOuXsZqs+GiAa3bsyy4Q24Yjj8+71v+Wu0B/JXu0fV3NQI1AjUCNQI1AjUCNQL/uRGoAPg/N1L1dTUCNQI1AjUCNQI1AjUC/z8R+MMPvGsa0PeXST+pTJBYt1oVyWok3ZCIaxuoUqGGsGpCBwZIcDLbPWrd49YfDcGd7fOYEISVHpKaSKplzzSDRlk7CsgxXZyKFirGsvfjAnSgKIH6Z0pL1DwnSvSUEBXUQ0JcGVGpq2RHqGRs9jJO60IqehLgyMIwE9NUkixqY8NQ2z3i6LbwlG0jjVEJHAhgaf2sRCLjCFiZTBNgSApn2xdnUpwwDIowWUtyHGYFtr5H31IqnqE6pXpoZL9NJjRpkyrIZQWLs7pSKi+9jReAvyTjlSCV2rCEaLOy6XSKru8EmwlbFYMyJj4ufu/EuhVlbSCpC7vJI+1RN30bu10bu4tH4v3v/4/xD37it+NzX4i4YvvnBP0EBEpSf9kXei8zkS+4QlBmBVqOHvWhyVc5Gu7H7PnWoDBBvVLVWhiWxxF32mO86KEh/otv+Zr4nr/6+njlNz4WsZ7i2cMQN4d9HE97ApvzkPED5yHQyDGnzTdGAv2SV/HUvXX8g594Ij70xL146nCOA8yHp0YKYq47KBuh3IJNMZT4BiI8uTlR7rFg/0MuyEV96fhY5ZQLVhansKRG70QUUIB8TlNsVuifeYzn3TnHYw838V1vf33819/1onjh10DhDMU3rJ2bOOwxz7B+IvoNlFKwvFaBSAsQTk4K+fMUfdPFZgXo3cbTN138+Pv+ffyzD3w+vng8z4o2S3al/tN8tYpMw7KAIP5Y9JUsoSJQuQpSDMlTvpmBsC00QQ9stqm2lYKVn0CXUKiYm3hkE/Etr9vEj/7Qd8bLv64nWEe32MNxiBF25THF9qKLsb2Ij/z+n8eP/9Tvxmf/RJG1UpW2+DxfFclgjd7dNPGW19yNH/2Rt8XLXtrxWOijPHZjADWd0Y8XMUTBCqBYgiXYkFqFCCiifUB7F0L90BY9bbfxB5+6jh/7yd+OT3xqiHv7Nsa4Tvv7NXYDAmCMI/bk8XyMhy/7eP7dm/h7P/iOeMe3vyhieCZO6BW8hl10xDBGrKFAbbHWpziMu/jZf/yZ+MVfBQCG1Sz2dvXphvmyhmdRdc77N4MikOWxlVI9/6d9FuLMa5r7F0K3xNNrlfOERT62OMecOxIAj+0UXdvGnYh4w6su4u//yHfEN75qGzfXUIKmTTyuawKw2cT5eIp2HOLOronN5TY+/2Qf/8uPPxEf+/h1XA8o4ADcyUKFXIezUjk/H/ewU9fGRfNQPNJfxzu+/W6892+/Nr7+63Yx7E+xv0Hf8IFg/Ih+6n3PApXjQc4NgEkosKHNLFwhqDhdEeizEIWwu41+18Wx28TP/uLH4ud/+dPx9M02/l/23jPatrLKFu0zz7XW3vvkQ5IcRTlwDkFALKDUWyVGUAwYMZAUQ6m37n0/3nutvXZbvQoiSBBFLa0StcyWhaUSDhyCJBUslBIUCYIIJ+y41szztT7GN9ZaeOu+Vl7+zq20fc7ec835zfHFM/rovTfg2st34BoRoGkDtLKGlQjqADNeiL03ljjnXZtw4nF7SD8+uTyCT0DS9xDGDcJ+jLvvXcBVf38XfkUAuCrgtzGCWiWO+X4KyjpFEAfI6kxTT2BbW2x/cTUoz1BeGF9ka7cbDFbMMj1udM7r2YKgojFPrfBnDBhboRntBIIaAw848oAIH3zPSTj0IEqWj4RlrwojBXIpKvDVs57v5MadsDjH/4P4vvL39GUmmMi9kgUEZJE+Yy9jfwahFApwXhoIyHc1IHhcMOeKW8yTl9fKNU4emu8m+y3HnNvepLSAYCjlhSnzXCr4zHOF7M8e1ySVSdfCL1MfUXa1rJ6u2IKj2AoNeJ3t27ov0wOdiiS0ZVCpf/Eedm20ttmZzOZpTl/jUGMpzFrz3nXFPHZOYlulQEgAVZVJ5vW2llm8xuuH2CCQXctRpudQboF2zpCiPZ5wXNGevkM8ZtGLOoTYUGihiRaEUX5+Yk/BNkXRxKfYWMl25uEBQM9R+p17LIFuqoyobLvam3C+2VpmAP9xr7mpy1n+zye07iddBLoIdBHoItBFoItAF4H/dAS6w9R/OlTdhV0Eugh0Eegi0EWgi0AXgf91BB644TUTALhRhguTWSolyaQvQQYF+JjepwwyD2ImhSyMVcfcMUlMeZpJQLpHC5vI+cappJ6TNfYpAa1eexNmnwIdBvJYQo3JPsoHGpvW2IIGihjALI9nYlvMWMUdVRnLjjYjoIx4R+qR0u5nsoBMFErS1DG/9DqCtpQKZTxcMtrJRxrTx5K6Io/cFAqc01OPAAlBPQcI1nWpnq4Erl2CVjEu80JUmUFhhxGMdollbasmbe2dBZ500sLGbFZ5S19koclyNABYWFbmpSmJ5lCcao0NbAlYY1xbXIzZa4lXA3TsemEnGdjqJEwpJ5mmibSVrB5jDPOzlnSWd5bxVggY11Rk4/lI4hYzg7XYesPvcemn7sBjO3yMlOal/eLY3mMA2MiBxhJ17PUxE4r9Zfqj46mg4KqCiQrQyv/IimXs+d2NbRL2iqBB2PhYF4dY1xvhxSfvgzPO2II9npNgmC+i9UIUZatsJT7f1S8oNkGgpxTpSUoutw39QhMsraT4xGVbccPNS9hZFci1RABeHSBo6NNMrdJCGWuchzJJ3Dyxd3Lv8wy2faPvM3nViSy7QeYGntTNirCXOVbZ1pCxqGuRUSVou+duKV5+6ga88uWbsWpNjLxcFIn45SX6z9JTNhCZzbRHdnCBoqwExI8ilaOWhHodoRd46PeApSLEFZ/9Oa657nEs5ixs0EKIadavMgenWMAC9jlE2K0t0yvaZN0AGn7OmLdTIKRdP7lWE/ZBG6nPKX1x+blQoAbECLAqrHDMkT28//xTseceQNYSoAVGWY2gjhC2QC8FKWV49PceLr5sK27+8YKw1VjwIUxg5wWsS41Kg/djHwdsjHD+uUfhhOM2oFpZEanlNibA3CAn4Y1qtgKok4Gq0tVREAlDUBj2jgGsc4Ks+RCDiMy7FNfe/CSu+scf43c7fAwpSe1VCMg8pf8vC26k1IDemezzHLP9Es8/OMIHzn8xDnpOICzJog5RU+LbJ5vRR8+PkHjsW2BUJfjS1x/F1777Szy9XAnwi5rMRe4Q6mFrX9Oyqsaw+8PdaBrAl3HpJrmN4MLX91XfWRsrxh52+0jrI6zJTvZREwj0fQy8GkcekuCDF7wQhx2SYnm4IpLMSZRKgJfzRV2jmwBR3WLQa5EOEvxuIcUln74Jt969iMVMwU9jvZo6hbVZQE6+fiPIMqJ2BgOvxW6rR3j96Qfi9FccjkFSIc8oF9+QVC1S4lwDGRt68BJUogy0+AuXlcr/GlgudgVATKCv9dGbTbHSeviHr9+Jb3/vMSys9FBSGaMuELAfGmXpc23z/RJRE6PvJdhv9xrnn3MUjt+yG2K/xuNLy0i8CJEUDxQIBxHuuW8Fn/7cXXjwMWCpHqLmmHEAcGOTSpZsA+25rjrJXef7PD0X/+N+tsKAKZnoqQsnLEwdBKbqYcVhuk3q+LI1TGWoKU/PIqoac0GIIw/08f53H49DDwoxzAoMKzLVGdcKfpzKPNA+kMo3GS/ClJV4MH6qdCIKJSxWIwgqvrhadEAgn/K/3ME5hAAAIABJREFUYnEgUtWqZsAv209tnzSgU4qOphjBdi3HAfcGFp3ZFxm0Nu/ZnjiNFPx17GLu3fq+lBCPkOejcYGdFBK0jQDXZKdLO9x5jnudMYDt/DNRAGE8dKyL+krkIcvVAmL6bKCgqXphsy84hrlqJk4hRNY8tz+pooWTA3dAtC3hNgesb0U5xd1D9g2tSZIzFIshOAblea74hWueFB7JfNHCM56pWCQn604YChPZFF6saITnqemCNRblWV9Nn2G5z0nxnut3YxJLMRYBYJH+NqIzz1MT+Xbef8srrutyln+4CHR/7yLQRaCLQBeBLgJdBLoI/BER6A5Tf0Swuku7CHQR6CLQRaCLQBeBLgL/qwhQAjrPS5QFmYZMfgYge5UAsLBJxRpVGRM++W+KQUlSWr3vlKWhHr8q30ow0BK0BhoKi8kxSfk7Y2+ItC1BCSbyJJFrEpuahDSwlZ+pq1KAjmkAUhgiwtZ1/q/CLlFGElkzTByax6DJTit4zes1I6uJRPNddNxIgqpO7lEBVwV1DFgzWUWRbv4DRgnbmjeFAKxR7OQ5BXxlQpsMGyYsCdrEktyUJLcQ2tRDmfcz0JZJxTETUqSgjZ2rEs4GBAlk36hnHpPhTIISVzPWNBPFkSSNFVwybztynlReUtnDJh1toPs0o4nPsve2NkoS18lWW/LfPmugL++RpkTKJmxuuZYxpu9gDNTS1p6AnIGXo9+bxc03P41PfPI2/HaHh6H4M04pwfJm5g05NbiVb6tfYwFRxyS0y5RlSvljPtSB+843lp/hWJb7OGalcNy9QHxTU99H0q5g791qvPylB+I1rzgCc3OVgAt5QTCU0ShlPKuEOdnTypMjS0x44V6FwUwPy0s9XHzJDbj+5gXsajJkHmnOMTwC4VUC3y+AIGfZBTyZg5OCBWn2mCE2fjNl4gtg7NDwcYx0no0BYJmnZPOSEcV5T4BZ2ZZklCnOVmM2bXHQ+gxveN2JOOXFz0cb7IDn51hZyeB5PaCJMcpG6PUjYUDD6wkIU1VDHVd+gLBKxYe032+xVPm4/Kp/w79c+ziIIVf0ax6zm90rKY153Ks6PxRUUIBQFyEDh6bXttoFZhqIUrxoAhqpZoH+TwBgQWYqtH6jJPOWTM4Yq8MGL9gywIffdyo2rsuwUpUYcg40PqK2j6AE0rRCE9RYqedw9VfuwVVffUh8hZUxyrnt1iZ5BsHYFrEH7LE6xuteuzvecMYmxE2FpvJQeBmqwENekeXXIGKxBEEfjiXxCNe1jww+AlYCGrVcN8lA9DGXhshGKT73pfvw9X/9FXaMpGQHLdn7TSLgoPC0xaiXig4+4qjG2tkMZ5x2MM46/flYk64gXyEInWBEpnBEj8sEPcQUGkYSA3kb48vffAxf+5d/x+8WC/HdbcuY6DvgK3vVvJbN21lJvqpmMAZNXK+43UL3DFd4I+Fy/U1pZ52y6n2qBS+uT4VZzaINAqQeSrLyCAB7PgaosenAAB+84AQcflhfxmxeRoijHrygwUq+IKxKgvl+2SAJavRmYmxfSXHJZ7bilrsXMb9CUMcxkFkJYn618viJVHHdcm8kSB/Ar32sigIcc/gqvP2s52HT82dRFivI6xSlH4LXtjVZ31oUIoAVwT/3zgQcZT7SgdevhTk8E0YImgC9mQQrtY+rv3kPvn3N41gc9kVivmkyAYjrOkDJAgSuHX6GGClSxNhvjwbvO28zjt28AWFT4umFRfT8nrDzw6iC3w/xs/tzXP7pO/DLx4DlZkXX29r5ruqEU1ULPs/NUfVldmVMbg/T6Tk1f202u7k7VmCY8vQdk8BZECTy8lrsJHPeTfAJi1Z/MAGA9QGyD6HFXBBh88Eh3n/O8TjogACjqsawJpOd47JExA2n8VCWLOdQkNeAWfq+cgmpanrH1gidpHAUE1hvZC7Sk9dAXbJAGRcC93lZOmsJ3b+tvQZ0Mk7cg20O87sBqRJbKRJTP+FSzOQD8WdW6W3HhxZJ4xoBgUkqPjSt2C8QtRUwW+pRyNpmm1hJovNEVCyEzcqzVqtsc3cvK1zTcwb7WQtwojQEvYBtnbV4C5vW+ejKGVD2G1XcMICae5/cb6oIR8HVBnFMl/iJV68V0E1LoMs7RjzvyKlBYsFxPl2ERnsF8QCnSst4b9Tzklzn5MTl8yxGKgrE7F9XQGDnFBbl2BlPWb6q9MI+57uJ3YErAhQ2Mcc/WdLsK2OPS1GhFgZK20Mfx776hi5nOb05d3/uItBFoItAF4EuAl0Eugj8kRHoDlN/ZMC6y7sIdBHoItBFoItAF4EuAv9RBP79ule1TGrR0s4AYDIvmOgUwK9hwleBxzhkElET38JiFSBXJVdFwthJRWvKUQGasR9e4LnEpLZCkviUF3QsWT7P2BdsjwHJljwVoNWoYfZ5ScCT+UFZRvWgNcCScrVkZRFkpaThNFuI78BkvSYJ1auPyTuV89MkHsEw8YxzjFVljyjV1FhKlkgUD7gxW1iTjVmdSzxCkVHVpGRTKYBOeVJl6yqzWvzshHlDtoqCsCYHSlBXk5NMNOu7qoSikzeWRDMTjmy/Six7vvoRk+FXlbmTmAwRh6EkqslGTdOeSmYT7HeguTFw+GxLChuDT9KwxpJyCWD+jEnbXr8ngMWInpouqc17sS3WL/yzMY34XRLoVQ2/9hAlPije6nmzSKIEgZ9JcvWO23fh45fehMd2NFipCXbTa28iGSvFAn/wrwKCn5Rv5hevFW9OY1a7P7tfImxjlZd1OW/iVwKYEYQPCF46nWgCfn5PWD/iIegXWBUv44DdS7zzzcfgpBfujygJsGNnjtaPUNYjHeOC6BAMoJSoSs+CMUl9DAY97NwR4uKLt2LrrYvYhRy5T2nPCH7VQ1AqANwGI/H1FWRSSOwK2I/Bbdcv8r6S2Cb45fLVrrhCATMDgJ0ML1PmBP0bwkwtfDfmCYbw3VuK6cZkRGfYMxxh03PX4B3v+TPstZ+POM0xynLkGWWEU9BDPIpbZEUGP5hBFAYYjuZlbgVBhL4/Jz6kaa8WT9XLrvoZ/vmHj2Op8NUfWTxBFdLT4g5HgBxLCUvFwsQjdAy8TQBx7XFjDU8YZ7bW2No3LtZoa1Q+31tFo0GWqU/aLe/ho48Eq8MaJ2zp48PvPRkbV6+I3/OIqFiQIEIfcU323zKaIEPQ3wM33foUPvo/bhUJdiXmKtvOvHo9nwCwqkyvTjy86IUtLnj3yVg/k8JrAywXC2iTEEUdoKCHMgjysiBHGXhFrjLs+qa69qrkfi2e0qtnUux4usVfX7IN2366gIXKQ05vbaGoEiQK0XgNKp9rtxaDzA0C7L62xHvfeQJecsJuSOqdyJYoRT6DkZehjnL4XoykiRDWpQLAiPClbz2Cr17zSzy9UqGk726ZUFMbfMeJXP1EalULU7TtOoZ9nXeO9WjTWNiGzi9bihm4Vpp4g44Qd5/pGUAASv1KK65RgYJ6M6hxxP4B/uL8E3DE4TPIshp5kYjVgedXyJol8WqPmhRe3iJoMvRnE+zIEnz8qmtxy12LWB4mqCuurQSvFJS1cab7lXqz100JP2Qb6GUeI637eM5qD6e9ZBXOetMmDGZaZNUAuRejrAvU+Uj6z9Z/sVkWAHACHHI/buIGRZljLu7BLzz0Z1LkSHD1t+7F17/1GBaX+wKyEWCmXHRFRj5BK38ELxohaBPpu/32bPH+9x6NY45aD78qsLBrl7x37MdI+j6Q+PjZv5e47Ko78cvHfKxgSdYqgtlkXlphlu3tHONakMH+0H62AiEZnwbuTrHBp5mgtufYvJz+bueAsQ2EKDZPyfk7JQsZHwbI+1rAwX1jluzLg2P8xQUnYf/9PexaHomncSnFAhX8il7zPBe4/djTogqeAwgAC1OYhWH0ySVzuCgQpYmsuYXzPGd7BSB2ADCLewja2vmBeyj3QHtPKZxqWvTSVK7h3isKH07enecnFoaR4S/y0m2LomoQkRHr0ZJD5z49fIucDH6NO8PLfZ1VJ7wHn6lFXL7cj3sOu4drhAK5KqPMawiA27prVhlyviCOzMITFjX4Co5O96kB2yq5rH7nkR/+T4V/UvbkmO4G3Or5Rt/b7mn9zbYwLjwbSPzqXMZeybHm5p2e1bhvqB0I11aubyIDrYIi44I8KlPECVVIQjmbaEEfC7GUITwZZyq7bWNM4+SY/VUtwD8l24MwlrHANYtqDOx7nqXINCYznPez/YXDYssrftjlLP+jCd79rItAF4EuAl0Eugh0Eegi8J+MQHeY+k8Gqrusi0AXgS4CXQS6CHQR6CLw/xeBX217XUsJvzwnwGYJXUsYKluLiUcm0XzK9E4lzozlMgYlLGFPTzRm7ae+jKFhbBJLdJPpJmwiShnGsSTAmbgzmb4xA0gYxmIE+wxQ1hiplly2BBzZffzi8yS5J+xZlQ21awREEfarNlR895x/rQEWxgiZZhROM10tCWqJSSaSJRHohcIC1SSngTUTb11pl7C8tF3W1unvxsbl80p6PIpnMgFNSkYq+4SIkjCr6wZlpT5+KiGqychpdpa2ZcLUURZQK8lvix+/G7tnOqEpILVj2UiinODTlEejsP4ceC1S1gJ8MtnM/lUQll/CYBZGD0AGD8cUgZWWIFJbkOaNmUEPUTiDrTc/isuuuhsPP+Uh9wLUTSGgmo9E2+IRcFYv6cBrkCQNgpiy2/QWJLqkEtwcM5oAV29aJpMlMV+TiReiLsl0agVopX9oVubC4OF9Wyaaa46hGKHLChMo9uICKWrs0W9xytG74ex3vgCr1qcYiclohMGgj+XlZUnIs1hCQG+Ci00lbM1+r4dd8wEu/eQ23HjbELskfpSedgwmxohAlt/Cq0PxNvXDEFGQYzBDf86+UrmDXNiMAhbVZIlG0m56FJJ9O5YNlflAhiBBe4aESX0f1WjFeQar7ySZ+gRuGShh9iMQ+dk0qbBqZgnvessxePVLD0PQ5sjKBkOy4rwKaRCR/Ikgoreqxl654QVaghxVjdVpD0vLPi6+6m58/6bfYynTRD5fVdhsstYwna/AJtmyHmW66YXss1BD2fwENAgyitemUv+UvUy5VjfndY7rPae/bBxKkQsK+E2CoOV9KP+aoZXxksKrW6zq5Tjq8FU4/92nYq/dSpQVvbbVs1wls1sZH0lEwWhlTv/ZWd/D4ijAsMpRVB5CL5VwEkhnIYDUcQQ1Iq/BXjMV3vG6I/HaVx+KlkzvlvOFAEwhfZm3lFeukPqJA9u0qIFFHIGv0rPC1haPUBYupPinr/8U3/ru03hisRWwWuTD6xjC/eX9ZPiHHE3CvJ8ZrOCcM4/E21/9fBTlPBaKnCR0+HWAEJHM3RJamJB4LWYTH3nj4cvffRRf/udfYsd8iypviP0KwMaYhxV9rANGFIXYVa9C5GdIwxyBR2FrFsUUCEIFpWxNNgl+2yOsr9S+dcIEFT6j61dLCvhtCL+O0ESVzGEyPHtejYOfE+D895yEI4+YQV0vIMs5Bzk2yXjn2uPBiwi0BQjKEHFU4qldAS79zM247d4Cyxml3VVpQf8z/2JZTd26reMvpNR/WAPi1RpiEASY85Zx8HNavOcdJ2LTpnWo6pEUBDW+j+GwUaYv10CPex5Ql5wMHCQN0p4xWzmWfcSBh5Tk1baHL3/zfnzx2w9g15BFMUBQc4+oxc+aV1fjdbVFGNU4ZM8BPnr2Zmw+ehWWmwUUQ3ZYgDTpIYhqRL0Id9+zgE999nY89vsYy/Wy+EWDRTfC8FUmuqp+uLVcpKfdO7DNtUqcC8Nea5rc3s734T7HOUagtkDE/a9O0bQxKPFN7+iEctdVhtDrCejJ63wpDDLQ37yg1dPWWOWcYDVJpWQzFxFWhQ0O2qfCue86EYcfNoumHIpnufBE2Uz6VQur1leJ+kCVQrg3qE8s9xT1XJeaHQee2nsbWGjnH9sveVcCgtyDWWCVZbmsU1QYsQIosl+tkMrGuxUU2FnC1isyjVlco+cNlSOWeSDFaqXs8wamcq/Vojqum5NUmZyPXCGSjFjuDcL8nS6KU2awnj10rvEaXksG8DRQbTHQtVXPLbIOUx6fsZTxrMUdoa8MWlmfHYOc9/UjPReIXYKpwZi6g2MMSxtYLUNGrlTPcUpYkRD7yDFtWUTHs5AHBXnJso7o4K5FG1ZAaIWBAuq7c5Cspg641bOJycpPihpMFcXYzVa8ZsC+zYcxaOzOOPz7Ma+6vstZPnP77f7WRaCLQBeBLgJdBLoIdBH4oyLQHab+qHB1F3cR6CLQRaCLQBeBLgJdBP7jCDx40xltWVTCOKPUpUr7KiiqEoEKAqsEqSVdJz58lggzYNGAl5pgmwNjJLHmEo4mHWwZfEkoMvk6xRoyQJQ/MwYuE20EKtkmBSAprct2K+AqScgp1hGfbywTAUJFJlMTfGPZZklkkwk88a0UMMJ53Dmx2TGLx3yKDUC2ZKjdk98tYUgPXN53mvVk4KowxhxbiFKOwsSk3DYZO1MeufZOcq0Ari65K8BFI8lqgkFkCCqzR5OlPCgbeKv9pm9i70/g1xhPfKb1nYH7jI8B6wYiKwDspMAd6Kwegs7Y0CWELRbTiVf+jO+irB1lk/G5BPSammzkgbB8vLZEGkfwWrJk53DTLY/j41fchsd3xcjoyNs6BmRLkM6DH1Tw2hxpVGGPDSle8pLnY+NufWHjjYYcF5o0L5mEjynzTQ9rBX3yUQm/qFCVCZ78/QiP/X4Hnl5cwVM7C1R1ooUOdYU46AkoIyCRlBF44lfsJxUi38MMSuy/ocHb37wZp5zyXJR1hrIhEEmvQsq8FgICJEmMOCSwWSMKfKRJip3zPi694ibc+KMRdpItxr4TuVkCnhEa8SgmEzRGExDgrnHYQauxadMa9COiQwQoCvgElkVGnaA/Y0q2tTF9AwEsKxnjHpaWMjz11Dye/N12LCzUWFqYEcnh2sARemQSVPQC+G0gDGmmzEO/xkwvxwmb5/BfL/xzrJmrRPJ5uapRtpXEpi1r8d0esQCh8RET4A8q1IKitFg3GGBpycdFn74T37/pSSznypwyOWeVNyd7jcUNBMw5jkusWQ2sWhU4T0jKlyrjXr0ghd8qjCwBgG0OTIEgBhTxMzbeyfJuyVAmC5zMVYKcYSUAsIe+sFl7foYD9k3wxjNegH33igQM4sOkQIXjjwBSlom8eRKGGPRTvPJt38FvfxcgI5uNY9zn/dlVhRaeCBZWIw6A9TFw6gs24MLzT8JgboSirFEUBP0JtjXIa4JHkYwJYX1zHRbv0lDXCplzFeIQ6PX62D4PXPrJrbjtjhy78kAkxUU+muhYo2xHSjiQAUu/2KRXY799gAvfeTT+dMv+qCsyJTM0USO+uF5NVn+GICH7LUHUNugFBPxDXP2dh/Glb9+PnYse6oJ88RZFS7AJiAhCNgpMcq6EXh+z6Qr22MB2UtY2RiXFFpxjKv1vYJqt6/KPfbeeJ2S2khXp1m/dLJxsuayllLkmm5sk51rAaCJCYV1jz/XA2856IZ53+BpkOQsyWD3gYxDHzraADeZYyhE3MeZmA+xYiPDxT92EW+4ZYSWLkItPrwJm00CZ7m/aGFkZCCahFIArCCP0owBJE6CPEU45cQ+8/W3Pw+4b6as6AsIeVla4FlFyWAHgMKT0N5Ug+F+NXo9KDr56wdJz1AcGPd57Dp//8j24+jsPYj6LObXg0V+Y7eAmVbOPqG4RgmbmYVjhwI2pAMAvOH49ltt5jJaBsO0hTQYo6xW0QYN779uBr37tp/jddg/DahleFANeMt7TxrK6zqrB9guCflwLG1HdIKDK9SjB/DJZrLRAUP9cAqRC/OS84Jyr2fYIBaXGuef6BWbjDGkvkPWWc5GFEAoqOisHGQN6ltExo4VRCJ3ffR6hHwD77QWc9YbjcOhBc2jrEg3HaNWg10/gBWTZk+Wr+xAHgnrfmq+rFmdxb2UBRuhsJ2xPnS4G48+ocqFgJsexnmUIAvOeWcYiJU1dEQAfg8VuT+Tn9SygHsQi5+y804NI92FRX4kTVf+oyUblfm/nOS1KGLNXWXQ2pVIin+f8cgxX9o1OLWXh8vcErXlvrit8joDiUnTGPUkLyeyMwL1J1UH0LMV78DzBu+aUpmcBjWOxi4S5tLlW/3p31ON7GaBqxR+yljpv3/H5ykkqa6ENi7ic5DrXfK71rnAuTmI5W/BMwy9lLOuZRxjKTSO/o1cy28I1VftDi9asP8cFJ06Bhn/nZ3m9MbUtNnZfA/FZKiXvIIVceh7d/PIfdDnL7h9eXQS6CHQR6CLQRaCLQBeBZxGB7jD1LILXfbSLQBeBLgJdBLoIdBHoImAReODG01tKJNOnlMltSYRKUkwBYGOECMOB8rKBAh+WEGRCzBKBBoDK70JNaEqSTpgpU962js01Zu0SdHGJfP2ZSR0riKzsWpXts4ShMESmZJdNpnDMphX2oCZ4hcEsjNSJ3LGBpMIAcWxhkVoWUq2TkHXMJ3lf5q0lHs590n1XUEDfbQzqOolBea7IMTKROwFaCQpq4pC+sgoAT3/eAGFjl5CBRACYvoRk1pJBKpLCBHcd40QZO45ROcV81mSvvj+/FHjVpOgfPtfGhCU7x0wvibOyYDVxq9KRBvaPmb8E1Rw4oH6DrYJljpUzlmcUjELHBaHSMEqFBex7BLMCARIGg7W48ZbHBAB+YleCrCWQSRCNH2OCl0lkctQKzKUljtm0Hh/98Guw954h6mKJGIOwUIU8NE68s91MCkdS8FCLB2QPozLGEzt24b4Hfoubtj2ABx5cxuKCj5L3IFuRzMyA0q7kwwYg0tTGhbBAk6bB+rTAn528O855x5+gN6gxpNwoPT4rZTgqc5XtqakDjjgK0Ov1sGOnj0s/eRO23jYUAJgxkfuLejDleiv49Ez0IsRhg5neCG954wk441WHCCuX9yEIK+StwBOQl/Eh44yPElBd2NbmsU0Z4QbLyzkef/wpPPnkU7j8sw9gJU+wnJP+RtBOfa6FIcqktgBbZDi2mOv72HtjgQ+edxKO27IBWTmPEcFjFlWQA8v39QiB8amBgKLwCpQcfy2wdjCDpUUPF33qLvzrTb/DcqZAp5B4nUw1X4agFyHpMGhFcvi0l+6HP3vJwQjjUCRCZay7fw0KI5OgCL20CQAK3UwT/1b8wLgaA09kVimrKsx0foBUYL5gjZDWmYxBTVPqGE2+AK/Zgf33WYO1q2cEhGWfcjwRdDRGvrDtPWDQ7+Ev/u9b8eOfjLBcBSgZCRY80L9ZihcEwRWJ8cCrsTpM8Pz9I3zwwpPw3Ocl8m5loexJznUOP8qLkmXMNUlD5SNl+5sWZZEhjrgms6hgFj9/cIjLPr0Nv/xVgMXSQ07uLsc+x3BTKmjKGcc50PpYu6rFccfN4ry3H4EDNqxFPiqQtQWKhsxLAvipAE55wwKGAVLKePu1AMD/+K2HcPW3foFdiz6aqkXJue6YhoGwjtVHnkzffhThRcdtxBteuwWr13goCFCKL/a0x7srEqnopV0oWESvdrfeCXjvAJ8x0ENgjusi+6QoiXWSsIqqJZDqoc4qhM0KDjlwFdati+VdWNzBbo8CgkoEvlr4Mdc2D3GbYm7Wx9PzIS765Fbc8tMhlkbTDGBdIZ/JAjZ2MvdEgtGUr9cxTDZ9UySYCWLss0eLs87cR4DgJGHfsqApoNOoAJM1cmG6853NlzxNEmdV4NZfr0U/9RHGq3DVF+7CP13zGyzkiQDAoPc4JaqdlHQtVQdkRhKMKnHw7n38t3cfjeNesB7z1U6UQ44rFjuQrVzCi0ts317hwV8tY5TH8JJSCi3oJ2/7muylLE6QvYtMaqGLyl6ihU+cd9z7A+yYr/H9a/8NjzzeYmXEtYxzvFB5+iYSxrJXcb0JUIcjkQ7fsKrGaS89FAccuBa1P9Q9gtc0HBux7GHsayvYIjDLztQ1tkZVchzEstbMzVY47LA1GPTVI7ZpKJ1MMDdAKmBqKUClFFKIxDolmKmsoR6xZNLy/Xi9MmZ1LbfCJjuX2B7N+3DORpSWllioxLEVOpk/rIGctk/qiNJzghWPyb5JVQ4H1vL9kySVdxf2P32r3TnMGKwTBvAEAB6zU6VQSM9PUmwjihgTJRTGzQoZDIiW85R4w+vZxM5adp7QPlCGrTGUrZDD/Kulr6pKz35OKpzKGiwE0HmkAKsV9Nm8tjOVSCuLpYXai0j/CtrtimHcGUPHn76Pnfk0qnrms37gliH7ghuzLMYyGXYpbpguWBRPYz0PTwP+1jY7f9o4kHXenWE1Dh42dxLQ3T+0ugh0Eegi0EWgi0AXgS4CzyoCHQD8rMLXfbiLQBeBLgJdBLoIdBHoIqAR+NW217ajUS7JUQJ8muBUkEMllyfJSfGZ8x3w6JiqwhRxIN8Y/HPywJY0pa8d2aoGbI5ZsQ5Epb+aMUss2WYesgaiMpFHdooBOWy7Je0s8Wd9KvcQ3EuZtQqUKqhrwKf6GKuktJnGCihcMYGqST8mLskEikMmwgl0EdCYeB1OA6TG1jV28XTbNLGogCufZ9KH8j6lSv+SRWjJSmPH2HdhbzJpKx6G9PxTj98qV99CS9ASB+C1wiR14LO0UVjNBEwnPsfTTF0mXv+w3ZJAdeC2vqcvfsrKahrK79hm7Tcy5DSBKn0hCVsCkZEk8UvnRcikuCS3Kd8bRZqIrUoE4lmcYDScRz9NkEjSPcaNNz+GKz/3EzyyPUTh8bOZk54msKHyvxGBtDQTZupffvi/YMOaCl5F2UrKQBPwVB9D4ioF5W0BJGlfmcB+gZKsr3QGIKjm93H//Yv4zrfvw/Vbf4NdSwEyonBMWnu8byDAmRfUqIIcjeejHw8w8AscdUCLvzjvZBx08CrsGg0FxKIst8aMnoGUu9YiCgK3cRRi+w4fl35qG7beuiIAMKMcynu2xHNgJe8HAAAgAElEQVSo6wrm4YMqwCD0sH5uhLe9aQvOesOhiCkrXZXCZCMM7hE4bwlKq/wt+4vMfikyYCJdmHJM5LOPYsRxX1isH/1/rsetdz6GxSxB2RJMUj9FAs/C/BVJaGkZosDDnqtrvPKlG/G2Nx+LIFzGsCAjtkXkRSKbTN/IVhi8BNn47ErkXclKXNMfYGG+wcc//WP8YNuTWCmUMUX2n8igSu+wWIHjtRHP8VVzMd77zufjza99rjAnxZtc0EGVpeWEFACYwA3xIsp6i9SpVAqMAQb+nn1CQILjlgAGWXF1qXPKD1qR0vaDGEvLNQIvRQgCLrtkfPvBrDK6BUDm2DIQrBb2aC+N0UsTfOzKn+KH1z6NhSwV6WTxuSZXV+JOuWt6ThMgqJHWCfbd6OE979iEU05dj6X57QhDAs30IuU7hBjSp1s81ilPS6adL3HldKPsOWXQ+z0fbbUK/3L9w7jqH+/CU9v7GDVA4VHymUAnr1X2PVoCkwFSP8T61TnOPP0gvPoVuyMqQ5HezSmzHlBmmjK4HAGUK+ZzQgGA+xHXoRhX//PD+OI3fy6sYwLA5KoXBMq4nAqTnaAaY5ph3UyI01+2Lz7w3lOQJEso6gLlSoWg9pGkqXrKN434ozK+An7pAqRyrRzbBIDN59P5gNOvlSCgqMwWFTwCQVxfBQNL0JQsPKjRVEtomwIkaTZNijCJUTeZLPuMSe2x4KQHvwyRxBWe2uXjE1fdjFvvzbC44qN2zEMtaNJ10eSfJ9+Vfd7WhTB1GW+xgW76iP0Eq9MCWw5r8NbXH4nDn7sajU92JQGuCFmmoHuSstPJVmShT4LBYCAe7hyrXDuTMEASE8ybwee+9BP80zUPCwOYwLhH0j0VD0wCmpEQf3MFgA/amOK/vfsYHH/iRixU9HlmUQrBVQpwlIhS7jExPG8GZeUjiHKRnI7dms13I5hJgJRrjuypPAP4jqXKAihh7QfozfTxu+0V/uZj38VdP13BwkrqvOYJ7NOnN4ZXkjHMIgFK/a4gCRtsOniA/+Ojp+GQQ2eQ1bvEg7gZKrAbR7EW7pQEWVkIUiCOFczT/YtgK/e6gciVN16GYbYTXlijpLx/EyCK6L/bIpQtUQtFxIuXSgV+CFphGADMNZBFJQQsqSBh+6kVmNl3riVmoZDn3J9C2d/NXkHBcz2ZcF3XtUfBZO6PjCH7+w/BUFE3qWjNoKCm7sUsbCAIr/cTP1vKH8tZxiSdGWotIrICPJ5bGDt+WeGLsYYFPCXwHbHvycKtpO16juB6qExhPp/vaSC1FrRpOwj0xpzHDvBWsNfaxZVBwVhpMwuV5L30XGlnITtLmLIDv7NISpYBUS1QFq/0oe/JOLDzEtukEs96jtRiNZPEnpxjKuePbH7BBNFNQpvxnpzn9PykzG0Fge1sY4C1nUPV/5rsfFNH0XnB3x/58s4D2M7k3fcuAl0Eugh0Eegi0EWgi8D/TgQ6APh/J2rdZ7oIdBHoItBFoItAF4EuAn8QAUpAZyN61THJpYlDk0XWJJ/vJPWEI+O8QSfMVkv6jZm2BLrI4HOyh8YeIgA7zcA1jz1eaywia5olQ41lqgwfyj47do5LRhvIStlEY80YGGwS1GMZ6Ckg2z6n9GaCFJq84wGTgCzvIR7ELtNKj09hmhF1caxikRR0Hrr2TGEOOdDJwFtjJvPvZGYyaWqAOZOuZABbMlGe6z7PBKRJNArYRNlHSZ5WAqYxUU2ki7KG/CJwIslJAUQU+NKEKf3wVBDR2EvGpLYkrMirCmtJ+9/ibUlqYTdVtfga2md5nUg4O0lOY40LECfStCq1SBCUSXbxBTRJRSdzyZ/FTvaUTLO2yUQeedBL4Pt9XH/Tw7jiM/QA9oUBDC9TxpdIm8YCkBGUmvEXceoL1uC/fuhkrF7F5DBB6hINWWZOWpPJXi1qYKKcACzBjyGathQQKogJvvD/s3j0sRqf+4c7cMNtj2Fn3mDUlCIVHLYEBZncrlEHBRrKDrchZiMfe80t4F2vfy5OO+0IjJpcwEb15VVZUIm1T5lRglst+r0Ui8s9XPSJ63HT7SoBzefTA5hfhA1bn2OxRdRGCL0Ae6ytcNbrnovXn76P+JuKRClZcS1ZioVICydJhJosUvoBE5wRwJTjggANk/v0ZSTbOhTg/d8eKvCZz9+IH/9sB+ZX6GpMaVyCsASBS2Gu0lPVjyJEfoA1SYsXnziL957zQgxmKFscYZkywTSOpfU0gS2fYDd9Zjm3CG5BPjsII6ys+Pj4lXfjutuedgCwygYT1XB5dgGAQ59jvMGaVTHOedNheOtrnydAbJZnAhpLgYcouJMJrSxBgvqcW5T7tmQ+L+HPKcE9ng8cE+YnzjlOZp9MJ7JMyShmjCg/y/EylHlXCxNSJdb5P2H2sdClJcDTIokohRriOz94GF/+ygN4YmcPI5FfrZ0HMNnQBOspPc1lpELSDrBxtsHLXrIb3nLWochWnsKq2XUIkh7KZijM84KVAIwHZb4JbDYEggn4+kjiAGFYiMdrla3HFZ+/A9ds/S0Wl1MMq0JklgkOcpljPPlgCnpHAdAPfByyb4ALzz8Bzz8c8KsUZaEqA6J0wOASHK0aBAnHfCgS0Kv7EYrWx+e//iC++i8PYvt8yyEiDGAVwRXeKZqK449+1BXWpMBZpx+Ac88+BlE4jxEllWtyxtlPxh7lu6hMPL+KXOX+yXwMySDk2uSKcKyIh+u2yZ4zMCS9llUhhRmUViZgTuC3KJZRlGTmcp9IUXFtipWhW5Z8PwJjFfrBDHpJjSeebnHJp7fhtntzLI1YWDHxB1XhAvOrnqwv1DKQ7YRyvaSgohRQnEbLlK+dCT3sMVvhtD99Dt74+s0YzJLx62FlmIM1RwIWC+CmxRuco+JVTLl58fhWn3MygFt/gC9+9T4BgHeOQuljn4xrkiPJ7vZ8FA2LctRdwfdzHLxbDx85ezNeeNLu4gE8XOQEUgCYvsQE6hlrBYXJ7KSsu/OB5poprOZwAob6gcxDAcrIRg21EIxb6WB2gJ3LCf7m4mux7fZlLGYDtD5Bygy+V6NEDno2e6Rri5B5hj48HHVIHx/9wCk49KAYw3IXap5JCvU/FrCvVblvVb9QxiX3ICk0QK7y80NKr3vI2N8RF1SNY1m1bq+Uchm3LuqJgwCpkMvNzcCdBVi4pp7Bum/I+BTfXV3PrWiNbeMZZDQaOt/ZUFUYXCEW26l7jzJDjX3L3/Nz9Ao2MNOsGeT80FQKUPuBFL/JXkapZoLSpYKo/DzPaQZ6Gj1dQWEtfuNeRBCV5xXx3hX/dAWftc9YRKbvNma8uhoHnnvsLGPvr2xggtjmARxRd1mK5Qj+FgWtFvQcJXLUjLFTwyB7mdLLdraYZteO5d+n5PvtbMOppOcJvpOuE/Z+du4yFrXKcGv/jBna4puuShwGyvMx7KdpOxEFfvVMpj7HBIMNhFdgl+3QogNVUuHs5bjXPtTrGZsjT+s8gLt/cHUR6CLQRaCLQBeBLgJdBJ5NBDoA+NlEr/tsF4EuAl0Eugh0Eegi0EXARYAAcJ6pX6okY1XVURJ8mmRUAFgYP2SciXygJv4s8WbBNEDRGLh2jTBrxXtVZfokgeoScQJ6TnnWWmLV2LoG5JgMtIGIghm5RKEBy8bEkXY5CWiTMyaz1xK3Alqat1sUOH9UTfaRTSjgtGgHK0tn/OUYtJI0dslVS/KarLKBuypZrZ5/mlQ0b2VlAUuCkWwtBzJPx5T353OFieOAXY8JdoI6ZADBQxLTU1YZL8IiKgtNzksSUo/KlqzkuwrR2QG81nZL6Aqzi2xd50tsjCO7zkBeJqGtTzX+GhkFsBUM4H0IevGe9CXl13A4ROxAejK3hPkkEpmETVSqVBipbQ6vqZHEIZJkFa6/8WFccuXteGx7iJFIRGcK+hEsJguyJezoYy4c4qUnrsVffvBFSGZqrGT03iW3jIlgJ/Pp5CwZB5U5J5pAv1uVhWQs06iF2F4GM7jlrl0iA/vLJ0ZYLlv1im0SBGRj+eqBSIDHD2PEPrAxWcIZ/2VPvPUtJyLstciLXNmFIq2ucRJ5VJcsJlt0564If3fJtdh2R4Zd7Gf2peg5ewJiiQS03yBsCaT52N0BwGe+am8kUICHAPByrhKxxELoCSvgmh8Ly5p934D3Zp/kSHuxAL+MC+dkf7Abvn/9Q7jyM9vw2ydjFHVPAEeCRhQxJgu+Jqs4Un/MuSDE8UdGuPDck7Dbxhp54WNE9hVSEC+uCdKHkUihhgLYjZDXLdIoxkwUYWG+xceuvBNbb9+B5UIloB2/SkaDFB+QQenTP7fCqpkAZ595CN5yxuHCvGURxtLK4tgPVpLw4h/tmGIy5+jZqCAAWXksjmARh7DEYlUjMAabFlkQfFdwJidr2ksELJTCiJbsX2W0EQCWOSLMRwIMbLtwGB2Q4OOhR3JccvlNuP+hAPPDVoAxVRUg451TnuOGRQgN0nAWs1GJLYfHeO85R+OAvcn4rFBw3NAXtSHgQGCvFhCQvrwy3zlnmkQYx0E0Qhz72Pn7VfirS6/HLffOoygS5HUuvrw1CydkAKqsM6W5yaye6wF/esJu+MiFpyJNdmBxqUBdEhxWD08yUgnaCFodEvxKkHjAbOpjJa/xxe88jK9/71fYMU/dUzooqwy0gHPgesD5HYl39NoEOPPle+Gctx+NXjpEWXNOtqjE052MVi24sXXcGHRWiCL+pQ7slXWT4JvywNXrnP3J9R1kbDrw362rJSXSOY4pu+1rwQY9dcnGJ2uP7Fv6zRI87Pl9zPSBR54o8HdXXI8f3w8MC7IhJxLA0wCwrbO6R3GBoW8yxy73x1KY+U1AoKxCDxEGCHDwPsDrzzgcp568H4KwQFaOZMxFUc/NBQWQ/JZArDiOC2hK3JOM3CTlnOrhy9/4Ob5yzcPYNYrEa9qvKR1OxrMva1Qlc5eFWIxvLgzg//quLTjxhN3EA3hxXnYZYfZLoz2ye1X0ncU+rObgPOSezzWAfcQ+GMsIO4lu24c5rujDLL7oq/qYHyX4m0uuw7Y7htg1SoTxjIZs9gaVFCPQbiFWL20UmEGEI/aN8aHzjsUhB0WovRy1H2Ikks8ORRQVfVvrnLe9A4L5xiwyKVgfVRPUJlDHMch4BKj5i4bzP0TRNBiRrWsMXKpQiN8wx4UWSqnbu0nKTzx2ZbxNsT1t/+P3SYGbFvFooYLbJ915ROIncsGqRsL1h6xbO+c8Q7nDhzCd2R5T3+A451jl2UxBVB3v7DM+n8UhvMb2cGHUyrnACiwoVc1CoGTCwJU9xxXBicy2sn+53jIIIpPt5JWt3Qp02jtSIUML1jgpyaTmc7nmKlish0rOWLMWsXOgMJAdwD5dSDee57I+6PnJzn7sN97TzisG9tq6YQx9k8XmdXJ+BIsUeH5ysu1cE1zxn7VDz1OTQkjrb/YDf27nQTvH6JmKfap9KP3olAs2v2Jrl7Ps/qXVRaCLQBeBLgJdBLoIdBF4FhHoDlPPInjdR7sIdBHoItBFoItAF4EuAhYBA4A1r66giTIflOUhyWhJ/jFJTylE/SQTcJosc365zhtR+R7qdWlMLUnMMfE2BkKVUSHewCL/qZ+Z9vGdTgaKgKDzfbNEqQGv9h6WfLNEoajOOjaZ3MuxuBSIVcBBk60KzI6Tdw5QHQPRjj1rCUxjEU4nJP8wcamJXYKzZFKpF6B59VmCl+/LpK0AV+Y57BKTlmCeZvGILGtdqpcx5RUF8FOPPJPEJauRfqwE3wT4cyC3JDGnGMAG7I49hh3wOy3HyDbZ341JIzziMeiuMTMAQBO9ExlKvhtZygQOFDQj60o9aQ24UT8+gg2hAExoi7FHbr+3Btfd+BtcfMWP8Lh4ADORT09VZYuScsNPxn6EVWGOl5ywHh99/wuRzpRYynJiu8JAJElJAOqG3sdkpjLBTaZoJWBCr0fpbYIXQEIv1VC9F3etzOCL3/gFvvH9B7BjkYlt4dE6wI9gk5Pypb9vW2N9r8Ypx8zggnP/FL0Z+pgS7OA4o+y2ynAzOU9cMop80N9zx84AH7v0etwsADDZoo2yRQmccr6RhetTmDUS2d+Nqwq85cxNeN0r90HQlMiKQnxX81pZS/0kQlPlAnCxr+ibqe9OgINxoPQ2Y6CAAr+naYSHn/DxsYuvxe13LiIrZ5zkbwaCKmTq8cN1kIv09ayfYsuhAd5/3knYd29fAEYyKht63mZAENUCBJIBHMq8ylF5Hnpxgpkwws6dFS668i5su3sXlrNW/GDFw9R506ovNj11S0RBhTWzEc5+/aE4/bSDBMQjSF6UlG3VNUm8IUUyl4UlZLGpLLr6XE5ARXmCY3IZg1dZ8Q5gFYCBYBd/yjGqkr6cXSJ737YCxghrXYANZYKR/UtGG8FdDsssj/HZf7gV1928gO1LBKwJDNRoS/XPpn90zbgKOy7EbAIcvJeHC87ejBOP2RPLy/OouKbGDdqKhTcpSpG1zhF6CiKzX7xG5VF7A8akxv33tLjos7fgvkfIKCXImaMmi9SjsTHfmOzLQADCOCqxalDh7DOPwDvOPAqjbCeW6UFdcj6lCMIYTVDJnCmyivUWCMMUEWr0gkZk0a8WAPjX2LHAChBP+pwFEZ4UEpUyLsjUj/wW65IGrz9tT5x39hbEUYblEWWa6SWrigVSwCJS15yzClSpnybHrsrTsi3qu+wY8lI4oJRN80kWRQIipSJdTjCwQEXvY7lOGawRWfvwkZO1Lp7lPtpAZXV7Xh/9fovfPdXioiu34s5f1FgaskBI1zbdI3QDtKIO8wNW1h8RMY4froOExMnkJ0Pbh1/56PspZtIh/uS4DXjXWSdgr70pub2A5eES4nggYL8+Q8dhKwoGXDs1LpRgj0Ku8T189Z8fwFe++xs8PfRREPxuCM628CkDLetHLYxx7oNR1OCgDQn++znH4thj1mKp2YXlYaD+13TvdmOfo57vofVdnFsEzlnI4vxVzWOV5wKR86Uvq8ojkwEfkLHc+hjMJZgfRfhrFrfcuYJdWYjWZ3EPQWAfpbB/OUfVo5hzfRYJjtw/xl+cdwwOPpDS+zkKrtXOr1ZwNa65zptX2abSE7onCWtTi9JYOMXirbJU9j33TE8KY1h8FCATqXBlXctZxr03x4W8lzsv8FlUEuE4my5OMKbpNFg7XRCmgCSH3ISFG8Us3mgwHI5UWt3towaoGvN2GlymGISA73I+cIoOBHoFtFTglGcXBT51jMoccGAwP6dgriuycGCqqEIIi1r3Zq4L1maOM/EpDnwBgPnuZCFP2LU6RnXd0znB+UkgX84r4vmrnuz8sxTdufaxw7jeGnBrgO70+cfYuHKWcPLW7Gv7uRSFCACs728WJfZ8ns+srzgfrXhR2qyj2gHJyuo2L2W7n/apntn0LKv7MX/Pc4MBwFokoffX87ICy672Tp6x5RU3dDnL7p9aXQS6CHQR6CLQRaCLQBeBZxGB7jD1LILXfbSLQBeBLgJdBLoIdBHoImARuP/6V7V5Tj9RJvWYpDRmp7I11OPMHb0ko+zojI4BbD52BgAqo4sfMY9dZZ4SbLNkGr8b00aSa4KPOTBYEpkqA2r+tpYsNcBRUnMuAz8NQk4nEs0DeNzTjjFiwLFcq2lPxxac3NMSfpZAZfuNPcykIxPMAtI5GUI+wxi89rw4Uq8/sSkVIFhZh8b6keuYhHWJYGvXtC/e9LsFoXqxCjwvoKLwTzUJy58TNGJOn4BJmEjydZoBTPDLEr6a+FT5ZmNIi7S0+1Jg6w/8gkOTRdSLjPFs7GGJmUtC20HdgGMDgfWZE+Y22ZzKKlemFgFgSkD3kgi93mr88IaHHAAcgyLDAegbSgauhyZoUHk14iDGqqjEqcduwIffdyL6syVWshFqgqIeJRp1/DHRy/jTb5HJ8oAmqw39gCN5fJnX8Cmt7dfoDyJEvdW4+99WcPHlt+Jnv8hQoFSJW58McZVlJjyBgPGvsbYf49jnJfjABS/GmjWUKlYGsAHAIoEu457jjcn1EAuLMT5+2Q24+c5izACmhKyAMASUAvpQAlETCct4w2yBt525Ga95xX5AlSMrSzSRhzYkmOuDiqdtnSMvM2EMchxon9SIEwJtjAVlPwl00+87Qn+mwUoxiys+fRu+8a1fY2U4g8orxR9Z5mvbU6nWeAV+XGKAFIft3eBDF5yMww7poeAc8ApUBWWJVea4FrnrUEDTqhmhaFr04hire30sLgB/e8XtuOmOnVjJoZ8X7W0y2RTIJqBOsD8Ja6xbHePctx6JM15+iAB6BARHxUjlcgWscv6X8lnPsePYx2R9qXKBejgqm9/YbJLkbwjVqZSozM+SwtsUMCa4QSpngNZJh/sCmqjvcMix47y8KSOsTH+yVD2EfoKb7nwEn/rsfXhiRyLsaMoQN1VP2f5+LeNFAAsC46GH3WcKvO2MQ/H6Vx2Jol5ARrnYoESABHE4kBhV9TLISxTJaWE7rpI+9MMCZVPhxu/vxFVfuwePzgNVSVCY4CfncU/A09YbIfDYJ0A/KbHPcwJ85NyTcNKmVRhlNUZ+gTzLETSUX4/hpRIFFKNSii3o0R00FfphgzZI8IVv/Bpfu+ZBAYBZPEFWZcMiDbLuPbofM7YELRtsSBq87mW74bx3EAAusJwFyJtAxgm/jAEoe4kDW4RFZ8UmU/uDgJtOktiAIK5jRUGVgQAh5WFFgpYTX7cukUYmqOf2HSoDiCIEJbLJ0A/Zfz6SNkES19i5GOHiT2/DzT8dCgDMAiUDu4wpaXuiAXfOHcCtY3yeCIqLjDj7iazIfky52Qr7rGnwxj8/DKe9cgvSuQwLy9sFAC5yZVES32MhA/3LuUhxbEVxKgBwGHJPGeCzX/wxvv79x7ArJwOYa5dKMrSVkzhm6UIt1QKI4xYHrI/xf55/Ao7cPIvFaieGma4ZlKeWwixZ79UXm4HzPUrsE4DPVO54rNLhJHKlvzkuG1FsaJoRYi9C0IToz0RYzGP87WXX47afZtg1CtD6GQIC1BV94SNhxMtpQsD3Er0qwOYDe/jLDxyPA/cHdi0to2g8ZaEK8KsS7/xPfHrdnG45V1g4EyYy5iL6tbMzWs6DBg0LgUS1gcVs3G+AirLx9O7l+sm9MFJ5d96T18q+xe8scmORwNSZh2PU9k4DfW0M636tAKICuQQNyb6FSDWLhH2Wy/phlhm6F7siCPrGO9BUbC1ElcB5LNPX1gHHuj4p45Truap3qPw9/z5dVCbrHSXjySV35xGJlyuGkTMMZd4DfS/1AeZ91HJC7Rz0zCfFZu6cpvYPunay2I1FR54DWelBLHu+Kw4QVRLHANaCNT2n2PlDVEMcmGxnLllrp2W09dCnChGi2sB2K+tZdWn0NFcUClZb3KSgyHkNs11WNMexLudQadoktWjgMc8J4jEtxRGcQ7GoBQg4Pr4nbQCUgc25wNiLTYkrWtjy8h90Ocvun1pdBLoIdBHoItBFoItAF4FnEYHuMPUsgtd9tItAF4EuAl0Eugh0EegiYBH49xte3VYlE3vKYBKPPWEwOYnTMd5Lr03HknOJTmPQWnJQZQgViKHwrCX16L3GLNqE/arJPE2SqkaisV0FdHJ/t2Sc/X06UWc/m7BOFTAwIJXPN5BSEpjOYFRAbQO0HQBsoLYBo3YfYz7Zd/HQcyxXAzenk6LmxSfecmFPk7+qNziWSxTZY2G0uHc341MHao8lq53MtjGNybghwGTvQrBeWCkEgglCkerqEsaEGgkA80tlGR1w5RKnBoJNA+pjsEUAM95LR4gkTJ2UtQHYAjJTXtj14QQcURDY2DYGJNt1WgPg5JcdQ5N+hmTqUu60rkaIwwAz/RRxMoNrr38Il376Ljy6PUBBQLEh042xbNFENRqfsqUxZoISpxy9AR+58CTMrW6wnI0UBCP7t6LPInWdmYzXpDkBIGEagpLHQ3gJAbIWTREg8WLMDWJEqY+ndsa46BO3YOs2MiRrjAge+ASOGqSUg0YJLyTC0GA2iXHUYSk+9L6XYM/dlTVV0KPXJEkpQxyGApZEIQEJYH4xwSWX34htd2WY5xxkGlsYhCrtjIDzqVEGsN9gw2yOd7zhWJz+ygPQljlGdYEqINIbiXR0kxNoLEnIlIR4GlOCm33Ce7u56QXCZGKBAhPjs4MCpT+Dz//DT/Clr9yPnUsDEL4jqMtx5Lcz8JsEiJbhx0OkSHHIXg0+cuGLccRhffHaLNqRMIB9r4+aMq9BqPLbwuAcoQ1D8SWdixMsLfsOAN6hADAlXgUaV69VkVdmUYbPeNVYvzrBOW99Hl77ioMwpMemsNwpa0qGqko/2ztyrOocURaosv0VyGHfc/5SDlV+Tjasr0ACAXNhA5PhLcx6ofyiIRjJPhdqobI+ySwlgCNjXhjGCpzJfPaB1TMD3P/IAi698l785L4hVvIcTVMAdU+8SInUeQRRyZAl49xrsSaq8PKTNuC97/wT9AYFhg39eynB24PXxCiF6TZSprrIVdOTehZx3IMflti1uISrP/cA/vW23+HpnKxMrt8E51hY0UNNhNYvhLXO/9bMtTh2y2pcePZx2GsVfUtnsNwuiMR83HLMRChYckFQNE6Fod00PsK2xiBsUXkRvvDNXwsDeOc0AMxrhCWvrO+q9UEV3nVxiTecthfOO/tYAYBXshhZxfdQVQgl6OoaKWAwgS3H9GU/6xYxrT6gxSzC5ifALmB8DT9Uhi9BUErkRvTDrmsZK9yDCNaLTLpHT1h6XJNFSFIqC3MqzMaz6PdabF+IcdEnb8BtPyuwNFRGrPS3W6NN0lbRZQVZOcc4hlicwn3UI5BKSXthu8YC3PvRUMbd+rjF5n1DvOmsF2LT5nUomwXkRYuyIvjL4hBl/pa5K8LwWFxAmXrfAcB9fOYff4xv/OC3mC9iAYC9ivsDAd1G124QqyAAACAASURBVAIW1ggDnHtRg/3XRfi/3vdCHHXUHFaaBSwss0iDxURqKSBezG0J8WiVNYOxDESSXxin7E8HDHLe2ZpPEJ5rKwHeKEjgVwF6vQiLWYK/u3wrfnRPgZ0Z2fQ5Qsr4lyzw4NwBaqqEBNy/Ksy0MTbtn+DD7z0GBxwQYKUoUbKAwQF72gfOliFUf24ZE1QqYWGaR//nXOTQCb0HASXfWRwSwGfxEln6obKryZaWuS8qJ+pvLAuy62euKGQNC0hLf2Px7dUzkZ1JTK3E9lBpjymlOLURkUimOoJ4r7NoTN+Bz+b+YEVWAvqLekGl3uLy90DYx8os1yIXkfl3EufcA/XZBIHVi1bAYxbBSHyUXa+AJb2ynWKLKB5MQGcWJlANgwDwGFjlZ3lWYNtbk6nW+9g5waSt9bzIOaWVFnw+ZeQVoK2EnT8+t7m1VNwXHJhsRX7TIDPfRc49Ir2vBxGu8+wHnjE5R+SMIt7tbCfVUbR/2A/yWcfSl/Ej92CnKJOe12jRjxbv6HnMZJ/13CNqA6xlcWxuY/zz53r209hSVl4Y+65wMmI/KzUdR/75NV3OsvunVheBLgJdBLoIdBHoItBF4FlEoDtMPYvgdR/tItBFoItAF4EuAl0EughYBB7cenqrAIcmrumDJ4CsSyiKx6VLoKncs7KpxmxSx8oQRp77uUhKOoacJO8kUatPtCQqrzGQWTwg5ffql6r+nJqUY6KOSb9pNqyxQPgJY5FMM1blTsJyeSazg6wV/oiJbH4pQKxJYZVkVRlqS6byGmHCEDjhu8nnmXzU9kx76Krn6FRiM6BsqTKmVbpU22Kec8YmFG9FJ8VoALSwSlz8LDlZi0+hJT55v4l3MZPw9AAmKExPQJE/FeBJk7eUaGT+k/KI9mVMIzKe+AxhADuQRZLd7lkGqEvS07WV9+D7kG1j3sG8hyanG7CggPLDBl4TqGEsGGsyuoStVNF3Wr2JzR+Yoyb0AiSxjySZwQ+uewiXf+Yn+O2uABkBlJbywGQlkZ1ZoQ1aRAiwJm1xwpGz+OD7TsL69SFWMrIZyQJlH5PZRK/PFRkP7Cf+jI+OwwSjbAVhrAULZVFjEMXohwHSpI9huRZ/fdkP8b0bHhHQalQHAqz4yBGDICelTQsEYYW5aIDNz/Xw3z/y59iwrsbKcIiSQJRIUOu4iMlM8ihRGmB2ZgY75wNhAN94+xA7Moo5E0tWX2iCMPQmpZ8opVXZH3usqfCuNx6N173yIGEUDvMhsmaImL62foyq8FBw/hLoIIwXqiQyPT4p307GIxmSSm7lZyLM9FgosBqf/fvb8YWv/Bzz5Tpk9DL1CTKWCGqV8vUjgiwZZhIfh+0X4kPvfQkO3T9CU5YoK7LqqMLqi0x5w88LeEx2dCGewGQ296MIeZHirz5xK7b+6GmMCsqBtmhFHpzTzxMGIv1xBQD2K6ydjXDeO47Ama86BMPRsgAn9A0Wp1n2YZwIq5ufI4uzrSrkWSZt4TwwSVcBr+j1HCl4xDWPz/W9CGUxojskyoLAT+i8QfkGZNA2qFo6qup6JXOlrJDlmYx9SnnTU5MDmWNrbhBhWPi48qr78O0fPozFknLHOfyyJ5K7tOStUCEGgYKcGB0GkY9jD4vwkXe9CIcetg7zw13ICBRXIV10hXFeE+xn8UJIed8CfhFL0UHaj3Dfg0/iE1fcj5/8cgnDOkRTKvgoEuR+JABJgwKxF0sfrFs9xGtetgfe8JrNSMMcw2EBP1GcpKnZJ5Rnpkx1jF5KljfHJgHgCn0uJUGMv//6r/D1a36NnfNknXrIBdDxZI4SEKRvNOV7uSyuT3Oc9coDcc7bj0UUrWClCDAa5khoMutAGwHPyFIkwM9CDa6VBGbokSoS2664R4BflV7lembAXFkQsEkUxIzYBuFYi2x2tlLI2p4mkfyu5JgjTFhlUrgQxFzzcyR+iHWre/jtk8DfXn4j7vxFgaWRKi4QsNQ7svcIHBNE89GWfefRy/Wlp+AjWcgEqsJa4umxr2XsDAWIppfy2n6J0160H9565vOwcWONUdNg50opkuNSM8RYUvVBmKmsqSCbukVMv+J4Db7wlXvxle8+gp2ZApl+pSxlAW/VgQE+AWB6iIcVDtiQ4MPvPhrHH7ceXlhi56IqRGhxjuzMEjM+h32QZZUUCySR+mkLCOmKijJZ98n2px+xMpTJuiUoxjk4k0YYZavxt1fcgOvu2I4hWb9kJnMfoNKIFGQRuOVYUnZuHz42H5Ti/ecci/33p9YDC0O4P6v8McE27iuMO/3apcCDAKGw4rke8F0ImOpeyyWCwCaBczlfyD6s+34cUL1BPy9N0YOJ62MC8fSv78k5QQtGdN6LuDf3fgdQGtDKYgP53biwxJexKcxXHWkSI+HTyj6qrNHhcOjkzq1YxSl6OKlmgpoGumoBhK5BIuvsVFJMkYQFTHa+EsnrsWyxyjDL/k655pjKDyyAqGQdkwIxZ+mhMtCqBMN257UqWbANpvQyKY5rhNVMFrWecXQssWiAY5x9zWdwTJoXsJzhhN3OuUGpaVc4I+zkCfCtaiQ6x1lsINitYwgrwxbC8pfYsODCSbwbeM7njAsBxzLVBGpFwkM9ilt7tnOgH59f7F30pCRz3D3fior0fGny3vq+BYuvmgZxovYbjPMRHQDc/UOri0AXgS4CXQS6CHQR6CLwrCLQAcDPKnzdh7sIdBHoItBFoItAF4EuAhqBB254TauJdOdr2BowqwllJWg5VqcwTD3nfUmgoFJ23BQobEwtJsiMcSnAsEsuCujnkvsGADMpqGxg9bzThNszPYGNgTFhoExYw8Y0NYCGyWJlqEx8anlvseB04LYm9wgUsPEu2UifYpfcY/uNicK2a7uZlFcQ2RKM+iwFFpXdal64CiRbPKavsaQugasx1dYNyAnjVxO9+jkyE9V3kclO8y3msyWhLEC23kCBbO03/p5gp0jfSvJc2S78snuLPDI9OAsFII1hpGCek711QDoTywZ6C8AWasJaGcXK0NPEs7Jsp8HjLFPALCRYKcCksp04MshUok+tsNcQYNCLkCQDfO+Hv8YnP3MPnlgIkJEtWDP2BAyYSK7V3xI+5qISJx+3DheefwJWrfYxGpHVRCCaIEOLNCVIVwizU1i2zt+VfyMbVhjIahCIHlmCVYbZ/gBZsx6X/8Md+PJ3foHlUYCSTFgZLmRTEuhJUXsEGUqsiefwgk3AX374pVgzV2FlNELBmJOC5ykLSliJPpn09N5NsH0HcPHl1+PmuyvMFyqNKQAwxxvfUxjANYI2RBiH2DgzxLlnbcGrXrafgFJNEGCYL4iMNuNW1vyP40Xfm43VPiRj25Oku8hoimewAjgzMX1+1+GTn9qGf/rur7CrXIMVgkJBhbApEbeReALTj5F43SDJcfyW1Xjfuadgt7U52oxAUiJsPj9uUWSUj6ZYMf1AmW/PkZFR5vuYSVKsjEL8v5+4TSWgM8fqc6BVS+BCWFlkv1YYRC3WzMZ49xsPxZtee7iMEXorj7IcBQGAgL7RQBizXxTIUt9NlUNlsQGfyz8L642AIpl9lGIXiVFqpkeg+W0YNagrAloEFHT+UII5kHHGUUPWXvFMX3HPE/CdoLesXW2LNXMJ/CDFN7/zKD519d14egUyDrySIHiIOmhRNjWSNkQQlqjI0IwCPHcv4ENvPhYnv+gALBY7sUzP0hxIyTZuC7RVK8xuxMQEK/TQw1wcIAgjXP+jh3DJVQ/g0e01isoTv2G0I20T39/5sgsAHAL7P6fERy44Dps37YEsHyLPRzKXRa4ejBfjR/A2kTFUI4cfRIjQYJCQuRmJBPQ3rnkIOxwATAloAs0knorEK0F9FiF4wMaZCm951aE49x0vQBjOYzlrkOVcuxzTzy3uBkZxnWIBC9c1gkyUlma/i/w2GX9O4pdrLgEiSsGyMEQkd1koEgbij02wP/ZjGe/0iZZ+pay3DJQWbZWhrSNd01FhJo0x2/fxyOPARVfejDt+XmBxhWswmddUKGjQ+CxwYMEDxxNx9lkEHn1+F+EJizNGXYUCKpJxynWZUvQi90+fUIKUvod+1OKofXt486sPxikv2hter8aOlQJ5yT210jWxpUR4IsxKAnyERZO4Qdxbi7+/+h585buPCgDM672SwCpl8dnfHkKyRdsAjU+v6goHbEzwoXcfjeM2r0XTDqVIgWAx4ze9z3B/KGsd5ywWkaV2zKRX31XGX9aSMQAcivcvweAk9dGPfQyX1+Ciq7bhhz96AsMqRFtyHaRfuJS2sNJAJfIJM/s1Br6HzQcl+MC5L8B++4Yo2wx0WicATCCUYKW206k3BJw/9JBXT1kFd3W/VdCOrHDn/+z2etnPOWcpmUwPV1nLWeDixqzYKbBNOs50fyVbWdnG6k0tnFAHBus6Y2omXLMF4xT2sFpFcN3heqbyyo6WyjXL3d+sF0wlw5io/NyYtTsulnNezK4QhW1hQYzs6QKsKpub92bxi4GyXAdE/tkVrU1MPDSlZqxmvgvXTiocSCGAB4zybHKusGI+By7bPm6FX4yTSPibuYbsNXqwtLMY938Wf9k5R+xBHJhqZzsDe7kv88uAbysCFPa4YykLK5gsdgeMTwBt8+yeKM/wMx7n4ljSW+0RpmPP/rNzFYuL7L4qda3zmH1jZxs7y1WuuI5qI9bOI17WSUB3/87qItBFoItAF4EuAl0Eugg8mwh0APCziV732S4CXQS6CHQR6CLQRaCLgIvAv1/3qlaTkPTOY2JN2RP2n/CeFDN0rFrHip3yaiQYaAk9S4wZK0QSjOIxqNdMAFL1HVR42TFdhAmiQOs0cKrsXk0+28/teZogVKDXWKgKSqqPHb8mEsVMbior0H4mDFyCoJS+ZFLYJSuNLUsWJRkeEg8n8WnsG20X22RtmLQxitJxotGAYEtMm6QkASVJmLqErjGoDVS2d9J3UKFcYQSLbLLz9GNyVxhJZPm4RLVIJ2rSd8waEplvZS0bs1qey2R5Q9aTglgSQ2FNkUmmyVPpe4LZDgiX+5ABJixlMo8VCLOEMxOnxGgMWDCGMxPiw2w07kPx6hMmJ0GFSlhhkR9jbjZFGPXwvR/8Cld+9l48Pu8rI1Jy9mT9MOFNSVYygH2sSWu8+MTd8f4LTkC/Xwqjkd6eBICVIRXJGKbkoxUXSDKc6FQTCXCa8/n05kWNBBnWzIVo/A244jM/xRe/8SAWc3oAk7VJCdNC2K0sHPAC3ifAnN/HcUeW+OAFL8Ju62MBKUsCF5SDFW9t51/IdngtBv0Bfr+9xscvux63/rjGAttKQKz2BKQkSNX6pbAL6a1Jv+HnrCtwwduOw8teupeA3I0fYVgOBaIT4N3Nk9mYjDyODwJdBCgpZ9yqJC5BIpENV5nMdWmM3z/t4WMf/wHuuHeIhTLFCGSvVQhaD1HbRxsWwmRMwwRrZ3O84s+egze/4UgMkkUgJxzSl/g1XiVrSEE6MNm5LBhIWjQivxtgEEaYXwL+6hO34Za757E0Ul9PYZ5xVpJ9L+sFwbUaqV9jzUyI95x1GN782uchL0bIipEARyYZnecqEdwb6HwToCwIMcpGMs7jiFKwha4PrkCBoA7Zh/St9MnlZgGIgOYBRgQKBfStURcEowuEXF8oJesKIKbXHN4rL7Lx+jfbj5GmPdz3yxp/d8VWPPDoCKOcTFFOYgVVCFJSQJzPLIUd6GPv2RJvOe0QvPVNxyLzdmAhz1CPPMQhQSTOfR8+JfgDAtwVEkTos/ADMb7wtbtw9Xd+i/mMY7lFW9LfuEDrNSpjLUzcGFFLcK7EqX+yHh8+70VYPdtgZbgs9xOASFiRXEc4Vql6ECu4GNAnNUHskcXdIm98fOEbD+Ib//obxwD2xQO4lt6jLDdBNQp5swwA2NCr8abTDsT57zweSZ8s7gKjqhYgXPcLZUqKxLWT786ykRaMCEORBRzKvFSwiAw7k+HWghi+b+yT2c0BxPlHGFRWTvHyLJ3/uh/FwgolM94nW1hYu7xHiyTwMDcI8OgTHj72yW247WdDDEmk5t4oLH4qPtPzmpKzlNtt4ZUzSKIK++8fYY89Uvzs3qexNOyJLDPZrUQXGQNRGSYjl/Asx2hTYX1S4oWb1+HNbzwWBx8yK/EggJ+VI5Gmb5CiFyUKbvuMZo1e0iJM1uCz//gT/NM1j2LnKFSWKu3IWWQCKABctwLKtgHHV4EDd0vx4XOOxdGbViPLFwgliwy2rPFO2WFcsMMdmf3QtIgJtDoPVSkg4lyQYgsnTSyxY7EHAeBa5Kvpa724MIPLPn87rr/rKayUAbsHHmWXOdOlQoB/YjwIJFeYIQB8cIoPnHs89ts3QF4PUZOtSQkFqWWh4gQld3W/FLa5Y7rKPsz1RxjAyqbll+4/Wpgxlvg15Q7z/2UhDNdx9xn+mffmeBOZYFHumHxeWKbi9TpZ08fnD4mTsl4J/CswSuULPSPIfse2StGR3oMsYPvztBcu92UDgMeSyK7tdng1FrysR+Jxz3VCi9ns7GCFbJY8M8Cf17A4zM4aLLSQQhnZ1vjsBoUaKI+tNCbFbuZxrLFVb/VCQHrDuFkEJmcJnkukEE0B9SRVb+PpAjS7rxZJOYl+GV98J7MKmRzZBWDlvJLzHcejVr+Zqsn0+dX63oBcAsATYRiuPXoW5JfGTZnjBuJaQZyd4Sbn4invYFdwx3uZRzTPn5tedl2Xs+z+pdVFoItAF4EuAl0Eugh0EXgWEegOU88ieN1Huwh0Eegi0EWgi0AXgS4CFgEygJmQVxKWgsBjpoWAVpTW1KQqgQJjTxjzwVlwPoPtqfeeSBJKgtIxiaYTkgouKgBM0IYAI0FMaYljvUxYIXo/a9v4+VMg5fTn1JeTbCFlCCkbWf3jCOpa0lakH1VEUNvowOQx+1cYP85f2MlkTseH11EOU4EJTRwqkKvSisqI1QSjtYmvTeYOY67MIMd+nvLUNcaRsWxEItFJHlpC2fpQPDMDPk/7iQlqyjPb8y1Zbgl+k7lW32Btn8lPm1S3SXqbB7AwYOQZ2gcChwvYpklYBcP1/aMoke/iB+zYUvJM591qSVK5piIgqew8Ap9EyPq9CHHSxw+u/Q0++bl78dtdHgqyUAWEZhuU8cRxSQvctf0WJx2zGheefxzWrQXyokQ2UgloGVNkeIYcC4yPSxpTapwMZAKkDb19C7SUz0aIHgHFuEAYr8ffXnwL/uXapzGfZcgasmbJomVba4QRgVX+OcZc0MPJJ/5/7L1ptGVVdf797H6fc5uqoi36ohqKvugpCkQNRlQEbBDFDqOAYBdjTP7veMd4P+afRJMoaKKRRoREiQjYxB4BQUCgEEQFpJe+qebWvfc0u3/HM+ea55wi+aJ83QfLW/fe0+w999prrZq/+TzTw8c+vAE7LomR5bko+HgMBLAsKOA48eoSHSoNp6bw7AsKgG/ZWGBboTBG2KMBYI/J8ErsguMI2G3JAGefcTBOe9M+oozL6wADnpvYqNJKWWMZUz0PKiWZqE/EKjkrB0g6tHKmJfFQgZLvo9vsgWu++2t841u/wrObaXMdouTnBgR5xI4RmrCEX6fo+An2XF7gvA+uw2tPWI4m34yasNHvIKPFN/FOxV6cVH41iKmaixlbT9TAnSDEQi/AZ774S9y8cQ69YSOQQ2cLQq5QY+BgV+JX2GVZF+effQDe9fb9UdeFWHar/S4LDrT3K8cCITwBf1wrQBeFuVPAK9SkrbBCRrOB59AtS7V05xyUJrPasxeEp+wxHKE2cBiM+3/bfaXQVOfITrejamSvQZJGmOt38aXLbsfPbn4acwuEdFR/EuGpUpJGptJ21ONrPOyU1DjpyGX4+AUnYmbnPgY83px21b6qTWmJz2tXZFJcMR0nAude2Nzgwot/jpvv6WEx5z1Gsk3qxXNSIM6vcTiFsCqw6w4lPvCBdXjzn61EUPcFqnF6IvDinGU9PWkbr71uqSKm4jOVfsVpWCGrPHyNFtA/eAxb52m77aHgx1LzS+tl3ieisqcCuMGuUyXec+panHf2MQijTQJ5ioa25vGol6vNc7SUVWtdwkT9fS7qO6pBTUmodsI6Byk8Loa5FCjUdQjaQXPM85oSuLLHL22spYUsAsRxioYWsOCc2pVzJAD2qgJLZiM8SQXwl6gAzrA4JAjkC4nWWB6imJtqdN8rEVRTmO7UOPnkfXHKG/fDN795J35x5wuY67OAg4UDNQLOz3KxqchVSMZe5mmQY9clwKl/vj/OOuNQLJmpsNgfyrXvFwtI0llUuVrV0uY/5FwQ0r99Bl/7+m/wzR8+ha1DBcABVf2Ev1RCEgLyc8UCmteuwOrlCT59/nocvW4Zsmwb+oX2oOd9R9inENxUowp6dUdgc7sqIKmeHQyHWhQmLgVakFMNC1FSs6hhOg2xsG0WF112K3628SX0aPWe895j/LSPr/QBZssJpwAmAD50ZYRPnn8cVq4IkdUDUX6ziEc8G8R6vZACHCnIck4hapit9yDHugE6W3cVBo9758pa55w1FOppAZj0E3duICzYMXtkzq1mSW7rpxZHbd8TmPNLt9sZ7V8YOYWc4169LIKRfQKV5DXnMHUJMchoxyzzirQlVtg9CV4ni9pG1s6cOtmygX2Cpbetfo5BV15Hfra0gaDPvSuE4VxoLTa4Numeh+rhUKydhyXbG7CFBF0IVIWtc6haQpt6WXdIWmyl+5/xnobjiL2s7VjEItkBYLOVHruIuFYUzomE9x2V2uMCBStqc20SXF9jwm/bV07C78kiQtu38Pz0uQrmR/sZZ32t40dbXBj0tWIHc7SRggcXY93bcV8ydozRVh0Vjjj1523Osv2nVhuBNgJtBNoItBFoI9BG4BVEoN1MvYLgtS9tI9BGoI1AG4E2Am0E2ghYBB79+dubfn/gEpf0tBxvszQZVjv1JJOVCjz4MLjK77TX7RjaGhixBJwkTid6ALusmzsEhQyaiHNqU6eWNCWPJeK0d6smXg2q2meMoKb7vVkSW4KPX2kTyU8gAGbyUUGmKmgFqjLR7JKjpjaWRCotbZnkZsJREqDjhKNZA2oLYU32KnQe9yG242UsmQg19a6qc8eqaLsmBrf1uQqwxdbZPUHUsi4RKz9ytssGYml9OgmAXRp/O5W0JTVz6XGott9yDaUn59gWlMB8ZOXtgLp9TxWevc4U1wQ1hPgjoOxsManENADM31ENzFgV7JUoEmr2D6Ry0UMaE3hQAfwoLv7a7/DMnIdhQ7toMefUHoWMN2pRAO/YrXHCUUvwlx87FktmCYBL5Bn7b4qoWNTgaSd11tlMemsP2bJUm22qbL24RMXes16EGD6WTCV4YVONv/+X63Hr3X0MqgZD6YcbKcDha8JMlFdxMI0lQYTXngB86OyjxAZYlVYQRaYUVrjrx3OY7qbodlI89WyGz/3rjfjFXQW2UTFoFtAC08iaWbAAgdKM625Lhzj3rMNw+pv3FKCYVVReKlxij9jGL6UHKgEFoXRAv+CaCW/C7hw+VY4xIbYWJDDpv/HOAb5yxe144LEeFqhUpXKTgEZki5SDVag9H1HTwVTo4ahDU/z1J07EPnsAeX8biqEPursOqLL1PCTS+5qyKkIuWu6WCJIUoeejEwRYWPTxfy+6DTffuRWL2Vh9Jf1A2TtYfHUJ+GokQYMdZ2J88n3rcMYbVwE1AYT2iA2iWGzNCQUJf7NiqAA44phUVbv2p1QLUVH8u77iAnA4RgWWpDKqaHXqI0FeZohTQuU+ylJtskXdKhJOtb/nuDWHAB3/7P2YyFhif9Ik8VH5MX5647P46n/eg6eeBQZ5NlI86jzBc2FfcV8KG5YGIQ7ex8P55xyJdUdOyWcNFkvkhYeGlq6iGCxRZhniIBUrYRZJ3HH3C/jKlffi98/WWMjZL1ZtmGklLvDXUzCfBtNIvQIHrInw8Y8diwNXzaDOB9L3mvcI+/4SqnNcWf90A1FRQkcAdr2u0Y1rFE2Ir179EK75wWPYMs+iDUJqQa0K8GsrsqCiv8bSuMA733Qgzn3fceh05hU4Fg1i9gt2BSW8PpOgS+ZZXkfGmkrUmPGltXvp5g4FaIRNnLuLmvdCgGE/QxBUSDv6cwLQIdW0jAV7MAsU5vvSNpo2x11xMyAA9usSaVKLAvjCi2/Hxgdy9DJaTPN6+fBohy7qca5ZBJlD+FWCJdMVznjbWnz4g0fjl3c/hkuuuAu/f7zCsAxQFbnAXvZGFltfqqkJvysffpqh4wMH7DWLD515BF57wq7IqwX0yxp9USHS2t0VrYhrdYk0pqP8DL72jd/g6h8+g620pq8UABM2V4SZtNUnzOMYoAI4IgBWBfBR65Yiz+cx39eYUg3Nsay207q+0rJYipjk4mgRk8Fh3nsG5PiEgOBQZJO1jGW6KkwlPrZu7uALl9+OG+56CYu0mxYFMC2g1T5Z+oM7ACwK4MDHupUR/uqCDVi5b4RB2UPN35fjAiVb68W2WSDehFOJWPjrumygdnKXp+udKm8rpzLV1gWBqt4dONWexpxbnJqVdvR0zQg1TrKucY2bKDCTAizaiLtCr8levRo7nX8YTGn7QOvrCdtzHhN/L4pjBxYJ9UOq1V17Bttz2f5ivM9g4Ya1XtB7yPZmfA2huVxLV2TG0T9Wszpr6InWDzxMUVn7VKIrLDbgqXuo8drOuYJgWVW7Y+ttK4Cz52qhld7LXC85h7JYbKScdvsP29ONQDtBvPQR1msqBSnWusMpfmXv4tTofM4kANa5f7xXNAj9cpX4eJy4oggW5sl+T9Xcdv78O8eAFNm5IkK+VvtCs4BLHQqknMnzcPTpN7c5y8mbsP17G4E2Am0E2gi0EWgj0Ebgj4xAu5n6IwPWPr2NQBuBNgJtBNoItBFoI/C/RYAAWHtbqm1h7Sygx/BWAbCpdQ0OWHKNyVNJ1jrRagAAIABJREFU3ElS3IHRkSXeGOiaNaG9r/QidUlQURBJYlHhqgK6sfWfKXUsYWhfLeE3CZrHyU2FXJOA2Pr5iSW1S7pqus719HW9iSdVNjwugslJAKw2pWN4pcehtsz2eWalvX3SVJ8zTtBqfMy62YD3JJAdJVyZ3HZKLWW14756al/Jz9ZEsmiapfegxUD78hn0VdWxKp+ZvCaM5ffaQ3CiRZ44dSrcVwWvWjeOrr2zzdTXMmGtcIyWtqYG0mQuE9AOorvjMmCfSo9PKldzta9sInRSAs8E3/nv3+OyKx/A09sC9OtMrFSJQyXBTsUr1Za+j5logNeu3xGf+OgxmJpikp3RoJpR1W18SNxdojjLmCSPRClXFzliWjeGqpaLQlqnAmm8A354/SP4yn/cjSdfSjCsMlEtwouF/RAeIejDj6i17WCnTojTTp7F+999OEJPe0nmRS39XxkXgiuOO9o/J5GHaVEA1/js53+C2+6psUB4w2QzrU2pWhYaTIUiLWTZkzHC8tkhzn/vETj1lF1RVkMQiUuP4ULVcWIp3GSo2K81ShB6AWqCGUliq96Pdti0Axa9YAP8n//v5/j5XVuxUEZibUvlqCg4mbAPKiDKEXgJogZY2s3wtlNX4S/eewy8YitqgrHaF8Uw1WIEOklEu16Sgga+2MvSUjlEHASiWt224OEfvnAbbr5rDr1MbcbVktmBcneNGKfQq5D4NY5dM40j1yxDHAeirhVQSFAi04Qn0JbUk1CP0ETuB54K1XYjIEQAQfGhKrwIIFTlGNJNWpS1fu0jjnMct2EV9j9gZxRlLX9yWvO697OiDLlXxB6W84BCIhn7QYw49hCmwBNP+vjCl27FxnvnscAepjWPi7bnPGzanhMkBOItPOMnWL5kgHeesQpvf9sadGIPCwsDlA11qlacUaDJciRBx0HmaXzrO7/FN7/7BzyxKRNrZlH7CwR2PX19qvJKdIIulk0VOOHYHXD+h4/ELstCDHuE3HoNC8Jj6ckql15U0nJsokTkvRbBryuxgM4bH5d/6xFc+0MDwByvjQiPOXUHBMCEIWLtD0yHwMpdAhy7bjk6nRxgz20qRtnHM4pcz1Tthy79Zc1eVxSJhMsKj/TaqZW3qB9dSwAW9BCnZwShfoYN61fhgP13EyU5j2JYUPFOaMhrpIUKMqexzKKJ1QLYq6QHcBxXePpZHxddejtuva+P3oDFN4RInH/N9ldhF/ssh3WEZTMl3nLqSnz0vGPRL4a48uq7cc33nsCLm6nKpN2z9pomjG8C9tyOUBUeqmSAJIywxKtw8tF74r1n7oe9V6QC0geFj35vG6anp7QPrljkF5jqsAXAUlz6H/fgmh8/hy2DADmVmjxMruG0t+bsxzmKyzJVw0mNVcsTfOrco3DkobMoigUMikj6aOvcqA4UhJ+88PxW7Y+1Z7atQaYA1iIBhXmydgvQd72Np2NMJQHmtnRx0WW34fo7X5iwgN4eALMwhjbPBMAzgY9D9g3xNx97FVavSjE/nJP5k3biUrwx4fTBHrW8/8Ty2NlX037a+p6/fD9gKmCxb3b9cbmWSv/cMBopcWWs0V496Wo8eJ6ufy/vC4N/AXuHT0BTqmoJiKXqyz10n6SFVTqeCXidnbVTVds6yvcdjXl3nuLAQVeUCVtkK0rjc61YgscsY9HtdbazQZZ9mV5fixWLHXj99GcaAytq0Z9p4YUAb/ZVdgVxuk9hT+TxeOF14WszFs8IFB3bYss85OZy26/ZXog9z8f7tLE6W4G8xkz3hnrfj//YNtP2TXo9bQ9qY0SVzOOYaEGi2jPbvsSu0/aFhDp/8g8/gQCY+wad481+fgzA+X52TqaM1n2iWn4f9eYb2pzl6I5o/9JGoI1AG4E2Am0E2gi0EfjjI9Bupv74mLWvaCPQRqCNQBuBNgJtBNoI/I8I0AJaFEBlrUCF+GncJM1JgBTGUpXCRKYkOyVd7+xqDeI4i04ChO36AvPnE2qM0fs7taxZHQqwcTaCVFVMWu3pa/6n8tdArhy5qWUF6I4tGjWhSAgmMl0BqaOknigtFRjp+YwTfvYcJsH1PVRlZL18TR1iQNigrMSqGCenTd1j4NYUJJP95l6uKrHzMrWtwBjCXbExnrDpdleUFtAE6JIkFjhsl5rHq32MVd01/kPVkiV4R9ekVsjLnoDyXHc9BAi4625xkTHgPoi/J0gm6IyoMiV6GfVe9EStKeA5YGxoO6u9A6kgIvwlVTUAnMTsRZrguwTA//EgnpsPMfQITuhH6yyng1rgRuL5WJrmeN0Ju+CCcw/HzKyPTFR7nljBEvTquFD1KD+XtqJRkiBvCqRhgG4TwSsDOhAD3iK63RRPPNHgS5fehVvumcNLfdocZ6ikrykBHvFyAy8cwA89hF6MvXcK8KGz1uJNr1+NvBhI/1/m+wlDRZEqaj6GpUQnCdHpdPDCS8DfffaHuP3eGj0qHcuCqJemqNI3lx1iaa0Z+wT0DfbZ2cNH37ceb37zcqDpoRDVGFBngdi9BhGkf2gGXyyJ2YKUn0e7VdonS7xjwo0Ei/MZnn3meZz3Vz/HS71ZDKmU8nOgzBCBysBEetUiLAQmLelWOGhtF+d9cAMO3m8J8n4fqKn2rZDXiyDHoWyYyloqgCM/RER41AxJEpEEocD6rdsa/MuXNyp0Hup9qeop3oBUWLtiBrHNrRD7QMdnX1Hay3LcqwsB5wxxK5AmnzU8MmtacYoS0hWP8FejMUq4KN+NVFoCjYnCeXl9dnhusOtODd777mOx4YS9UJSZ2HcTAps1voEUgw20IVe4o/c7e0wmkY/udIPhcAaXXfErXP29h7BYRdJPlgpzgnGqzctKQQOvU8dLsaQzxGtPWIqPnHsMdpyhbXeOvOJXUlUPaURlZ4OoCWXcPb8VuOQ/7sINt27D5kGFouI481VdWWkfcJJBqs6JKvbZFXj3mQfj1DetQBwUWFzogz2U02RK7HZFYScxVYtUAb9U2dO6PGDXYSANgX5eiQL4uh8/gS3byCU9KR4QvXXjI6g41xRqyUsA1oSY9kvMxqq6LRlpkZjzOqqBrPufjAOCR7Oml1uGttJq9CtzMOdvU/7JR4qqtEQSZthreYQP/sVxOOzQHVFXOSgC52mxGMTjuPYHGJY6/4Q+e8J3df5HiakkRBLXePypGl+87A78khbQ/VKcBAQMEbDLcFO4FHhDJE2M2akh3nb6alzwgWPQmc1wz++34LIrfo077tqGXp/PD1BXdC0gAO1LP+eavccjKicbdMoKq5ZGeNOfLcdppx+AacL5zEOZ97Tfe8ge5izmGKJLZTOmcOmV9+LanzwrFtAlr1VJi/xGADAV07xnQ1rQeyWiqMTaPafwtxesxxGHTGMwmENWsefrGFgKkCNMZe9ZqjPZ+9XBL53naWHt1LUOrqlxtG4EWLjCOMaJh8Rv0O8tw2e/fCNu3KgKYI/n71GdPGEBLXGgf3ElPYCpAP70x0/EmtUp5npb0O9nmOrOyLUyhbh+nFP0O5tjAkCOUyr+ORbYg5tfBwPXB5xW4k69SWCY0Ia4aQR+EoJy3TKFM4uxuF7yPTnYarYncMUHBgtlb0Pra3MLYQET1f+usErtyscFWFrYpkVYfLwc5Bq0nVSmcq8lDuwOhootunM3MVhsxVhasDbeO0kxirtHTPkrMJt7H3Hb0L2S7j/UJcGK3hgPxpfzupidyznqXkJhsxaPyfNk+tXCMfs8fabr6T4BTsfnpsCXr+W+05TMk5DYjkX2pFYk6PZ/2ubCigT1mAi0J6GvHatBWwPRtiOa3CfquZiDjRaX8SaXwr94DLRtr6N7l7EqWE+XhUxjOK17ZB+Hv+FHbc7Sgt5+bSPQRqCNQBuBNgJtBNoI/AkRaDdTf0LQ2pe0EWgj0EagjUAbgTYCbQReHoFHbnpbMxxqInSyB7Al3iS57vqFUnHFx6T9nWsePHpbJtTqhmlesztWFYcljy3hZ6/TRL4mBE3VY8k2/swSjgZgLQk7mcyz50ui1hKfvvbOG0NI5ukciJ6A0WJZ6pKaonZ1UHoy8UgLaOmVx6QnE+O0e3SJWUu+8vlUyNjni02xe1iCUViVUwsz6cxkpp6zAg1TFzIxajG2pK8ook2t5QDNKHEsamZNqIriSBL3qhBWtTHJ2diimoclcXSAzI5Trh2Bb90IAB7ZYFNFNxyCNs72nnzNpALLrFn1Z66z80h9O+4TzHhzvNHOm58hSsGmlH6dHCOEqbSAZu/ab3/vAVz+9Yfx/EKEIWGos5Y1sEUgSJXbbJTh9Sfujo+cdyR22SVGb3Eg4IfWrUy8E3zmRaagkIlvWuRSKUfLYKpMGYo8QjI1hWE+j8aLcc23foP/vPp+PL0YYpEJc6r/PFULijqVSs5wiLopMdWJsGaPBp++4NXYf80s8poFFZWocwkEGRte9yQKxLo3CQMkcYQXN4f4h8/9WADwIhVpRY6QAM0BYKpECTVDaoCjDLvNVjjvnRvw5jevQODn0n9Yxkcei6qwrjJ4IcchFUgKAFXVRtjI/o8Bts5X+MOTc3jwwafw6KNP4aZ7awwQS59e9r5N2FdZ1MFqJctE9kycYd+9Arzt9HU4+c/WwK/nUeYE6YGoGkta4UphRChQhag7DiLETM5XAzRhgA4VyWiweUuFz1/8K9z4y83SG5R24+IX7TopCgSWgVkLyBTk7tPWmX8TabGzDCd4VQt16cHoqwK4qUXrrs8RqMwYaN9fsRIVOMG3V2U6gbNP1bdfih3vXjtXOO9DG7B+/Y7I8z4K2njnFSI3B5jlu8AfUY6qutysVwXAokE3rZGkS/Djnz2Or1xxF56ai7Ct14hFts++toT3vNZi8a3jvhMXOHi/CJ/40AYcdsBSZDWVmoVcu4bnQKhX1+hGMcI4xX0PLeKii2/Bbx+usUDLc4+QiFbFpgDm3K122t2gxFGHTuGCD23AfvvSTlmv08L8AuKoo/1/GRNnlcuYioqOhRkELjWV7g1m0wB5E+Cybz6Eb33/UWyZE0IrqtVC6GyEgCC6zkVBTnvwAClC9oSWXpl8eio9qD1P74vt5h+n8NUfK7D3gtw6D7h+r2Nnh9FzaOAdAGtWRPjYBcfi8EOnUWYE3FqYwLHaVBHCcFEUsoRLXpMjDKbEupgAmMr9mekQTz8f4KJLbsdt9w3QG3Ce49hylsUypjif8j7JkDQRpjs9nPaGFbjg/UdjyU4lFgrghl88g29c9RAefnwRw5L3IA+9A4BW4AWaOkLusaihQlQXmG0arNkjwHvefRhOfPVqFMWQemhk+VB66wrkrDjXBCjKFJdceQ+u+dEzmMu1pyoBcFPSqjyQ62AAuGYP4CDD6t06+H8/fjyOPHQJ+oNN6A/p1jB2SLB+rLxDqIJVG3ldR0YKYc5pWtGixT4VLcrpPBCiE/E4gCT14dc5+ovL8PlLbsHPNr4o97lXcfRoP2uOY+sBXPJ+9Sp0vQbHHjSLvzzvWOy7b4Rh2cNin6UskdyrClQJD1X5zUItjg4WC8iYpdH5aL1RuLk9PNQ1T1Wb+n6qLNXRZ4CVc6fYQjvIXRa0/NXPMvDH6XESWMpIbdjCQHsJa4sIVQCLelpgqRa2mErW1mDbs9i+wUC02AlPuHZYoZVB5/Hxske09reX4jnXU5jvT/g7gptuv8JrNnHHjcA64yKqeo4h13eX64u5HNg+yuDpeJ/Fe10LYGz/Im3I3Z6GP5eYONcVOS4pYtNivkllt0HzcQGiAmeLkZ67uqioY40bFyP4Oi5IG0NfjTnfW4G5fq/Hq19t38S+51zD+N6cz+11k3seK+Yb7WPFMUGLG8Z7U3WEOeJNLQBu/8XVRqCNQBuBNgJtBNoItBF4JRFoAfAriV772jYCbQTaCLQRaCPQRqCNgIvA7392eqOJUCbVCHUU8lrSTRLAgbNMNsWuU75IAm9ClcLXqV1kJQq1kdUw35+KSAeQTQ2i/XaZTdUkn6g0XZ++cS+3cb887fc4tuLTZKLCHkv4mY2g9aQd2zlrrzx+JlWn9nzp/yvKsgaVs+llMtSSeXw9LaCZEKRVNpPcZrlon2+KFh6/JUaZSOXDEsWaMNTE51jZrHBhUr1iCV4Dv3acjAsTzKbQkr5z1vNOktOaoObz2QNYY2k20cLTRmpdu7ZU+UyCZlFhio0te36O4YAkmBljT/sBm4W1JlVV+SgK4YAWq7TzZX8/s3Y0q2wPSZKKWketqlWlXAtscKAOHtKwKzbMnheJBfSlVz6IZ7cFyAhDawV5QhAI/FAj8SIsTWq87vjd8elPvhozMwsYDubgewo4xLKSKiXCUbG1pSKYdtYecvZ7RI5ORGg2gwZLcf9Dz+H2Xz6GG376FB56Apj3fORRDo+g0o/R+DUCWkU3tK4tEScNOmmOkzbshI+89zVYMl1iyN6BYvMZSD9iXmPG1OdIq3KkcShj8PlNPj77+etxx33AothgV2I/LSxc+hzzXSr4tGQOauwQezh83x2w/8oAMaWYEaX2gFdEqMXCtxA1XSQgkPcJQTctYktsWxxgoV9i01yGlzZnGGQe+oMSc1QCeiU8sTCuBfqQh/H+oZI7ihrssUOGt592FE567QHYcbbCoDcnsc1o0eqUbexRyzFJ1ZhAVcJZgZwZ/DiWMTkTp3hxc45//MLtuGXjNvRyKiMJdPX6i0Mqk+nOnjqQvskERvx/jl9VnRm4oS229BaXn+ncQSWWqvccAJK5wf3T0Wxk+TtRnxIpU80nZrSY8gLsvXOFC87ZgOM37CgQrtcn8KKirpSxb5BDbFil4IPKd7UClQIKDhNEYMnC7EwHD/9hiM9d/HNsfKDAwiCCX1HB2yAXlO0jJECm7TbHZuRh7509nHvmUTjlpL3QxAvoZQNUpY9hyWHvoxuFWDIVA8EUfnjjk/jXy2/Dc5sS9IelxI7TDpXyYmPq4C+VnDvOljjldctxznuPxVRQYnHYl+ezGENhl/aa5X0v8XX/CQJsarHFjT0PnQDoF8AV1z4qPYA3z7G4RwEwoXbTRAgrlhAUqMMChcd5P0RIu2tRFLIjsaryzSVgUgVoa48t0DZ/qgpRgfsEM3aFLmpV3A2BtStSfOz8I7HuwBRNkSHLGxSiMqeFdReeP6/KedqVk5KCluWcg2qkoY+prodnXoxw4SW34Ze/ybCwqI4RWtTEcciRGDkAnCNtYkx1FnHKyXvj439xLGZnqXCusHnex3e+/wd8+4f349ktBTLa0ed6/eHxPqWNbwR4nD8rJGiwQ8fD+iN2xPvOOhYrV3SBJkPZFFoYEsWIAh+hz0KkDr7ytbtxzY+fxbY8kmOS96VanSOZhT9UKfJQ2XM4LLB2jy7+z0c3iAK4P9iChR5BmCpheb9YsY8oOql6ZVECHSKcK4eLvnxflJWAVCqPpUdsGCBmAUFToTsVI/ZrAcCfu/hm/OyuF7GQsbrLlzl3EgCLIpgA2CcABg5fneAvP7weq1clyOsBhnmFshhbAo8LnJxHOcGtqH+1kYMqxLUPrCk7J8fKeG2tRsBSwazuI8aQkJBRP7cocudowcI2VQsTB1txGecDU6tzDIqttNsvSfENK0jEdUDXevYpT9N0pH6149S5Y7xnkB7Doc4rBrL5flLM5Aq97LV6L+naLdfT+u06da6s6VTdis232qLrXkznRZ4Lj8lUwbQt5zlxNud+w6CnKYDNpWWk6nVFGwZw6SHPAiup+6O7g9sjSqGdnM+4rcRYea125JNgmXsLFonxfeycJzfunK/UNn7cD3pyzzXaZzoratujMFZS0CbztkJkjbPtJ8cKcxtPCsf1GCf3sQKrOU7cfo/7C15j7q2OOuUnbc6y/ZdWG4E2Am0E2gi0EWgj0EbgFUSg3Uy9guC1L20j0EagjUAbgTYCbQTaCFgECIA1wcekIJPdrt+rU0xIAizU3rbaY08TkqaQ0YSeJtFGide6FDjCBLIBk5F9pClnJcHqlDqTtqzqqCcPVYKoJbEmP2NJvtkfU82OVbLjvrxmT8j34fM0oeukIhMgWxKddSVgUhSowfiYDaAysctjyHL2xBsD4HGy2dmQOktEhdljnc3ofcRqVKGsJm9VxWLJZlPUMsnMhCcfI0BbsV+lJnLNotXibb0PFap6qEraOur7alKX9qWTxyNXURK/mmAl+KflpHt/l05XNaC+jyiWaXVL5dzI9ln7GppCxn5OW1OCHksoK1wQ/bJTaXmSgKW1bEK7aK/R3p+iHE3BvGwQpPju93+PS752P56eMwDs7ChpLUsQQzV2FWNpApx49HLpwbnzDjVQEPaGomYSC0wP6PcW5DUC9EMqKBOBMKiHqMohnnu+j98+sg233/00fn3fi9g2l2JYdJBHDYZ+X+yMGyKsoEAY5IjqVFRsUVxi9918fOg9h+LkY1fBbzIsFEOyGAGHagUegCpyiUtVoBNT/RzhqecqfObzPxMATAtoSfpr6MRumgCY6k1UIYoQSOsAs02FJUlPrJyHTUnvVfl9TbvriGBrKOpktRtVS2K5v0F7aKb02SOU0ChClleoI8It9rCkxSsVV7FYMicpizgWsdeeXZx60lq8/jUHY8kUUA0XRT1aIRPQ5XkpQnQFHJflQNVlYYyA6kaxTM9RBYH8fiZN8dKmQnoA33rPInpDKoCZVFcgQEWq/HF9kGmNTLtkgzui9HXjSt0K1D5YoCCPxWmERS3sYK8qzZSq8/fU5+o4VeVxJX71VHM2mA1j7L1jgY+ctx7rj10q1uQLC6XYH2uPYYVLBkQEClQ6z01aqKbhLLwiQycdYrFMcPk19+FbP34eW+cD1MMciWitQzlrA8CNn8MLY+wyHeD0E/bF2Wfuj9nlFfp5H0GToJfTjjZCNw4x2/GwrQdcdtW9uO5Hj2FrL5Gesiw7oBUzQTGhLMGaz57TYYBddxzi3LMPwVvfsAboAb2ylL7NvA91nvAELqnycFy0wXsUDcF3RyygqZJezGpced1juOZHj4kCmDyn9GrkAklDhGUoUBthBXaqrpEiomK+5vxZyNiWOVDmfUH7ozlRxd/jOUaGkPqLv6w1wSQYE1NgpH6Og1ctwyfOPxaH7J+gyjP0hjnyJgP8FH41DWBBe/5yPQm43kWiZCV8j7wG3Q7wwpYOPn/xrfjFvX30ehxntCgv1f5ZChV07IUokCDBdNrDaaeswLnvWYclHa6FBcJ0Cg88luGSqzbi1nuew7Y+ZZF0VE/kXDiPeCUdEKjYLeCFNbq+hz138PCGE1fgLafuj112DZAVfQwK2tHGaFg802QIox1w8RW/wnU/fR5bh4T+JXy6HYBFLWofH3A+pb1yyD7LBVbvmuLT5x+Do9bNoijnsdDzEYWJzLuMsQFg7WXNdUmLEhwj1NhPKC51BWkQ8rj4JHE8IACOMBUHYgH9z/9+E27Y+BLmhxRYc/50CmBeS3l/A8A1ZuMQh6wI8MnzjxMA3Mvmxf68Kh2clrYKBWL2jOZ956x4R8plV0RhINXWWGsbIT273QmVZS7rngBaV8DE89biNVUFGzxkbFkMY/BV7nMW6xT6fgZWBdKyqCjXggpRUDtoKONcm2DIXMe+1+PjGfcWtj0P35N9hTltca6RNd/tY+w4DQqP4aUqq21/xq/S29dZUVvyTFrG083EFWLZHmKsmNV2GHIfyryqyll+nqmEJ5W7dhzSk9ispF0hjPRid/tDmY9ZiMP7XnuNbGf/bFDV9nIK39m2INaCLTcnjCCzfJb2Xed6Ye0vbM9j72/HOnaSUbtsgn0W8tk+0WC6AmhTgG/vIqP7unHhne13eF5yrdxeie/LArwj3/TTNmfZ/lOrjUAbgTYCbQTaCLQRaCPwCiLQbqZeQfDal7YRaCPQRqCNQBuBNgJtBCwCD15/WqNqFrVOVdXkWBUhfMQp6KTTYmlKOEKPUJKOqkaFQiQ+pypQ1aoU1QQpAaQmzkx9awCZoNQApqnCJu0E+d6m/iDMkz6FE71+Lck6qSJTIKnWhGPVj9p4imXrpILZ9cUTy78gQJokI9Bg6hUCYIGkzsqRCh8+JpW7miRWSCHnGRKsjtXKlsTl8yxxzPcYK2c1KcmEJ59rSVdNUjJ+NfIskyQslZmWlBaALIonhdR8SKrZwWhJhLqktl1zS5KyL6AlRuVYqOBz6iCJsVPG8DMFsjmrR0uQS99kp+btdNKRMoYKGLXrVYU340hgRyvM0kFqiy377TKhXpQ5Qj9CHCaIQw9R2MG1370fl/7HA3h2W4ghAZ/YhRoQFJSOsInFPnT3ZTn2W+lh55kUMbrSp5OKbSpy+Mw8H6py2EF1qt88P5Yejwu9eWyaz/DM1hqbFjwMcgJETxRudUhb1QohgTIBsF8gCHLETQdJ4GNmqsSrX7UPznr7Guw+TUWnhz6hgTRwVDWr9FmsgU4nYcNUsZCmBfQzzzf47IU34M7fAItOKUVGzLgSh/NcCYB5LEVSS5/ibukjZq9eryMq0pr27OyLLL7WtIXOFL7SsJeKaTGUZoK6FLiHkFCJ/V2pYqSinLAnl8/h/R/4CcKgwZIlBVbsG+Lk1x+EE4/ZB7ssjbE4N4em0Oc3AdXwJXyvC9Rd7dva5MgJRsJQIHtEVR0yDMoaSUQwFOGlzTn+6d/uwk13zqGfObUpk+pi4+yLKpU2xqQPIZVktLl2961cP9dvnCoznhvnDr3nCDt1TFjyX+xhxfpZ+y8rFHaFJZyvaNvJ5D3j3NBKPMLKXWt8/CMbcPhh7BuaYaHH+z4QtRhfn2VDGVOiyKedrBuParnNwoYM051lCGr2MJ5DNDWLn9/1Ei66/Hd47OkM5SBDxIKTOhJYS0ArsDQoRWG+JA5w3Nol+MS5R2Ll/h0sDubRlNSpB2jqRFSq3aTBU89m+Ny/34rbfr2IxYxAjb1fSxkPHgsABLiohetMEuPANTU+cf4xOHTNFKoe7YeAjDb1AAAgAElEQVR9DIscWdbXOZp1EoRW0gdWrWClH2rooy4zNE2ITkj4HGFxWOOr33wY3/6J6wFcNgKAC1HlA2Eey/nXQYUBoa8/I32LvZoW9SUqrcmQczeAJPOWc3LYrqCH0N0pKCd8oLez4BVlos8ewEMcsPcsPvnhV+OQ/bsoswHNllHSatqPUeUJfK8nAJiqQdaeBF4HhaxVDfy6RByV2LRtGhddejtuvaeHXp9jjIUuqopVBTCBHBX9OaIqwpKpAd52+iqc+7518IoefBZDhQGKYAo33z2HK679Fe5/bAtyWt/nM/CaCFWQU6wPr+loj+eUts0lppsCB+wV4T1nHowTX7MCvp9p4UbDNYj3Nh0FpnHJFffiezdtwlwWyvHHtSpIC67fjAfnbvY9JgAOc6zdvYP/52MbcORhS5AXC1jsKZCUIiS33nO+j8RuWu2EdZ0au2UUeQH+oeWzttNuEMXaKz4mjGOBTQRMxR6Gg53wmX/7GW64+yXMDxQAs+CGPWjFfl0gIEEZv2gP4MPXpPirC47Dyn1jLA63oZ/RrpjzFKSvb7/fH63nts5q8ZQscqN9Cl0FbF7gnsHUvarCJfzkOeh5jSCiA626B7GikUbU1zyAyXVSWgk4ICvqY84lrv+37QNsbSdMDETtrWszi+lomz1Z9DUuHtGYjwrEuN7WVN+zHYNCeR6bFqGospaFWSzS4Lyk06MCbDtnHpfs59z1ZH8G9po30Gl7EXMiUdWu2b8rANb380atMmRsuPtV/65FdGpZ7dZ8B9H1Oikc1ffVWI2hskJcu/8NaOskrkUGvEZqzaznbMU9fBXjyrWcx2/uJJPOMyMLbPeZLDpgvHSPq3Cf85/ucVw/Y7emBIGqrSeV2eMiN8ZVXW3ETSKwsaQFLTzyI97YAuD2X1ptBNoItBFoI9BGoI1AG4FXEoEWAL+S6LWvbSPQRqCNQBuBNgJtBNoIuAhQAUxAxXwxE16EnKLmcP1jVfijYJAgijBUNmLq2uoSjs56kdJNp0ANQyblqd5RC1zCQyaXTaEjNshMTop4SBN7ZmXIpFpMhebIUlp7yEVi3+ujcgoSU+K5w3GgSI9RkrSuV6ElG/XI2e9zAuBS0SMWfuwMScWtHqMlBs2WWhVrY2tZS0IKtHDtfu3cePxR3JXjVziuxzJWTo/Bh8FuSwJLctepTEZqJjnBcZJU1TSqMhLLSc9HFPPauQRppQCcx87zUUto/Z0koZlQdZaXTDBTkWSJVbkGVAk51Y/dKPJzF3d9j/G1nFTZ6O9U+UO1sFjiOmCvPRxD7f/X6PEE7A3rVaiKXJL9tDpNQ0KxBNd+7/e47JsP4vk5wi3JQqvc0KmoReXIPqoEEVTlRkPE1BGLAlbhtKh2JHGuMZS+rU6NJTaVYG/cUixhS0Le2hPYYrbEDRW4BBs+VbS+9LPlz2jjuyxtcNB+HZxz9vFYs0+IiCK/EsiJiZxdKM+91xsgkD7MfB8g9BsQfD/9DPD3//xTbHyoQa9gD0/2biU4I2aivbGgW9cvtVJlpxRpaB9ST+AI7avZJ7UCfPYXZd9Mxom/I6ik8o79YTN4vlMx0lK6oaI7VOtWYjKf/VCBNPKwfCcPxx+zC970+gOx38qdkFDJORyKAp79UoeDRcS8bxjW2oNPOBpSyZZJr2TCFdUfEyoCFXv4NiUSv8HmuRr/9K93OwvoSuAmzYHZ77gkWJahw/EZy3n5BNcez43npHScs5FPuO7ssrXPrwIwqqwVlOgYVSBiqvuxWwFjFHoRar9EHdD2OkTHb7B6d+D8D67HMUfNSu/UXo+QQfsPSxGIs4HWIg2q5mt00o44HkhhRR2i4BiNGsR+gOkowpYtNT7773fgF/fNYXG+EtZbVL4UFzQ+lf01goYxijGVArvvOMQnP3w8/uzY5WiqRQxYzFBnMoZSn3A9xR2/2oLPX3InHni6QcaeqOwlLhA6QiMQvkRJG3Y/xK5TId568jK8623rMDvtCZAneOP9IdfMo1qQfdj13uCIF8v7vECcRGJD7nkxEt9DGjTIah+XfvMhXPejx7GtF1AgjLzh56kFd1LFCHl+fo7cz1A3M6IGD3ifM4aESbw+Ds7LvMhCF6cY5HU2NZ0oIN0kNKkOtHnJ5sgw5nzUw4H7JPjo2SfgmEN3RDHYiqLyUPox/JD28wXQDGSOIbCRsVVEaFhEETQI6hJp0mDTti4u/Arheg+LA84Hejxyn8kcGqCgX3lYIqoj7Dxd4B2nr8bZ7zsEwADDXg9pEIibwbbhNK7+0e9wzU9+hxc2N2iGVP2GqtSuC7GqhxfLsQVBJWNwWZTh+CN2wVlnHo4D18xikC0gD1OU3gKSoEYxmMHFX/stvnPzc9iSEdZX6FY+SvlP12m6W/PeZ/FKmlQ4dI9Z/O1H1+Ogg7qYH2xGnul9ygWY44CgUxTuBNd5rrCP5+z60PIzeLulUuijewRxmZBCK8J0KnNZ7JNhphuit7gM//TlG3Hzr7dqgULFHtMQC2i+EWclKoK1j3eBKa/Bkful+NRHj8eKfSL0sz5yPl9sk7XnMgt6+NmEnnYfioLcjR/uMWSO57zvlK88H9tb8DUE/2J1L+uQzqWTAFLBrBZzuFISLWxy67cVEZnttIxbcRFhv3LtT2xrK/crBkq1gEzBKZ+7fWGare3mTqCj21Sp7M/Nz8mkUE8dOQgvWWbFwhRZX6WwzIrFrNjF7XM4PxBEs7CDn+2PC/l0HffF1tscSKwAkPs1Ey7bMROUmgOLlhBosUAQMZ4sluAaqLBboSr3IZxv1MVF9jeE9S5ufC7HWxQS8rpiKXN/qbW1BHtgm1OLirgVkot9NOf8Zlwwx88dq5nH8z2fT5Au+yV33dVOXvdE5lQjY4SfGdA5Q8e/FRlqCw91BFCVPPe1Cn+lcM654HDfy8fhrQLYpun2axuBNgJtBNoItBFoI9BG4E+KQAuA/6SwtS9qI9BGoI1AG4E2Am0E2ghsH4FHf/52AcDas5b2q9v3UxMVq1PnuVZ78gaErISyqoBwCUdJ6qkyQpKHIytRhW8ChGih6dQoAhXFjlO3dgYKFYpq/zsDl0zgsRevvKcazcrDkrf2M1XLUmlMxalCRib3pG+tJCuZIne99pxKRbSPDj6IQlhYk/YkluQmYTaBF1VWztpZrTKpLM0FPplSyo45TqckEUpVrymoTeFmqhSFzZroNZDB1zMZSovJ7ZTYTgU8Om8HuFRBrGomgk5evyhQVRaTxHKtnIp7rF5hcp9gQ9U0ZgFqymAmXC3uI2gsSVO1R9T3YXxUBamqKk3waqKV185DkbMnMhPWOhZUGa0Wo5ZILyoq/Oj1WaDxEnhhgKgpEDYJrvvBo7jsWw/ghW2xgFmCGsIo0QVJclYVtsRJZrJJOCvjlT/leJTfqPpIlcsKvhRQatwJGWQMi4JUlW0KmQkw+Tkcu7UkeqsmQhpPIWwy7LVLhne9/SC88c9XoRvmyPoVsqLBoGB/QVpXqpJMLIgJqhkfant9QsMYTz/j4x8/dz3u/H2FfkEIqIr6wqPaMBbVMHEc+w6zr68o2Nx/2s9abZsVp9WoPTaKpdpV1b9U0oqyn2OagNjTxLXEgaDcIzwvxMrZ92KBOHssj3DmW/fDaW9ciR2nhyh7GfKC8JvQSosDmESPaeMrl6JBEzQ8DLHSJQDls2PaIvNsqZLy2PPYw1TsY9OWEp/94t245e459PMKDQEcj1NswwtRsApN5h8q3EK11B0r1VxPyRHgH9t88+LVetHUwnSip6aMv7GjrRZ7UAlKAEwA6AWYCX3ss2uFD//FBhx39A7wMEA2pI03r5reS5NqQOl5zGIPWq0KJKwQBSnyOkcdlkiCDnZIO0AV47Kr78NXr/sNti1EaIY8pwClfDZtfYGwoaU4izVKLJvt412n7o/3v+VgTKUFMs+XMcVx2I1TFFmMq679Da76/uN4amssUI3wUkZ9EAME0ywG8HykUYw1u3dw3ntW44Sjd5cCgYEo+TlqFCRpf29ax+v9KuNc+t5SeUn1YSaW7LyrCSBLL8Kl//V7AcBbF3wpXKD9c8XQI0BURgiqAJVfoAgyVOy9W5cIeb7sIQsgptqY8wnnNbsuDrpRJaqqb4VwHGZmvW0w39YK+zk/OY0aHLBviI998EQcfsAs6mILyqbBwqASG++IkLjJ1fqd90yVoy5j+FGgFtA0IPeGeGFzjM99+RZsfLBAf+gL7C1oqdwEAlap7M+pyAxVAbzLdIl3nL4KZ525P8KolF7ytPYmLPbjJXj8hRqXX30Hbt/4AubnCKsiKepoanoj8y6JnHK9YNkHUq/E8iU5Tnvj/jjjlIOwbGmDbQS0AZW2HvKsi8uu/DWuvv5JzGVqaRuXAeROFiDq0/lZClaqoEYaVzhkt2n8zfnH4JB1MxiUCxgMJm14CWd17WA8Fe6yPzvfwZNiLOnDSsjo+tBK8Y6z0B0MBuhEqQJlr0QaVgKAL7r8Ntz0qy2Y52eV2nddtP6ijid4lTIA+H4pAPjQlQE+9ZENWLvfDHrDPgbsny7HxVO0vvGuqGe07un6KQ4EZlHtVKI2Rmxd0jVdupSLpbYWvqnCls+xwjdbi5OYLgAaJwOgnD/pDCFFTp6pWlVlXBa17AempqZkPuB+xT7DCsDsvQ2GGoDWzxkXpk26oDD2BLecyG3fQRtrUz2bq4kWSKh7Av8ulu7OtcNsjXmNGdPJPQcBO4ug7FjsnmKhnPUCt4IMXn/OE7JfEztnVfdyk0F1LR/cC9jn83Op0rU9H+fMIKIKV/cNHDs8p9jtC+y45FqxXkOKEuhQwLVEj5vXzyy0CdllbHANd0Vypn6WMTxhJ29FdiOnFFfJyOeLm4MrfFFYr+0t+DuOA9uLyVeB/ATD2l5BXQHGe1H73KNPv6nNWdqGtf3aRqCNQBuBNgJtBNoItBH4EyLQbqb+hKC1L2kj0EagjUAbgTYCbQTaCLw8Ag/89NRRD2BJiotlr1M3jOxW1R6UwEhslZ1Cw4CiJbzE/pPKmpdZLEtyzEFZsc0b9eOTLKKAOgOwohae6As5Suo5dZp8lilA3ckYxBR1p+tPa8c5Up2MFLATakBKksR21PWklONWSKjHYOpBFR8Smpq9oiUw1Z7aFCSaeOXxEAAbIKY9LR+W3DQQTIhHyGzJTFO1sL+hwD0HwPlVew9av2CFvZMKJnlvgmj2SGSfV1HwElCVolgRS2xJkOr5jqHxhKWiSw5L302nkrHErSiFHDC3623J1bGiRgsCqEYm3DbBMBVMllxW5STVvpqIZh/a2FcggKAjap+E1rVFgG997yF89ZoH8dJCImCVdqbW51ATrvx/JrwNgnL8VmJNLL83JZGMP3eeAmHlajhlo15TsSYlnHC1BbRBdS0LFS6LcopFBCnSIMTOy0q87rU748y3HSKK2aaokA0Jbn0UYnNtSii+IdXuVG6GqGh1HWiBxJNPAZ+98GfY+FCNxbwS5bJPBXJI6BHJ39nztvaoLqNiV7oXimJX+rs6u02PSikp1ODzqVZVRZISbacQdrpnaUQK9q/k+TRoRKHJI5xG7MfYfecK7z3rQLztzWswk2wDMkKlBP2iEavagmCprMU+OZaYOXcAgQWEakDV0EqXlr+1QGHC4zjyMZOGeGFTjs98gX1R59GnxK+KUFeqUvYCqlgJsDiHsI9sjThyfRepZqX1rEvoixLO3ev8qpavHA6EsToxyHiX+1vvy7GC1Fc4x/ktJFLn+fjoBsCeO5X48AdehQ3H7ox8uBVFQTgWAGKVrRby1neUY0TvM50zWOyRRATAmfReTf0OZqIUcdjFLb9+Hv/wpZvw5DMNqiHHAeFzIdeW4Jfwn0Da9wvMdHKceOSO+NR5r8Ly3QIM8xz9rEAU+EjjDrZs9nDhv92IW+5dwKZhioIwruZ1amQcy1iN1Dp8JvVx3GE74qMfPAp77cr7usZCxqIU2p+zlynnGsIMD41YtCtEogJUY8f1gP0yE7F17pCTRB1c/I0HcM0PHh0D4JqIXPvQhkUEr47EerkICfE6iL0ckcf+tSFKvi8vles/K1BX7HHd9XXuBHb/cjyZktPWL7WE1aITgUQN1dYBVu8FfOSc1+CQ/adQ5pvFHrlkMUHAeVELSCoWk0ifadrKdxAQDPs1Qs6T/hBPPe/hi5fegY0P5hhkgcSX6k3en6asLXi/hSXiJsYuMyXefspKnHXmWoRBKSCQgMindXyaIKu62HjfJlxyxS/wh6d8LNB+mdUTDe1lGQkq4OmGQRcAYCaOkXgLWLsqxTnvPgZHH7YT+tUCAj9FGNClIMVl/3knvvWjJzE31CILv6RFPUcyr78qgGv22A0qJGGJg3bt4q8/fDQOPXwJCvQxHGgPeK63poaVc3QWyFpIVcmYkFYPbDHg4OkkpFPDCA9xQIjdIKTyPagxv20GX7z8dtz0q83YNmjgVZyXaLfu+tFbWwAWxgQVZgIPh+zriwX02jXTWBz20BsWcm7iIiF9o9We2WCcFiw5NwrCu0xVzLaXePm6JGOZ+w/nekH4yEen0xn1dhU7dI+9fGn9rMVCfFDtb5bvWhQmxuSjNgmyEvkKfFn8IwCTLRbc3sIKF8ZFWGNr6rE7h95vdvzjOcu5lFTad1h/r2NMbYz5OXqcajntwORE0ZMUZBHsu2I722toLBV48n0Iww2Ecw0XBxNZF50NNmPoxokciyueY4GEej7oPmey53JO5wjfl7hwjuQ1tcI3uSZsreH2WtJz3OZuca/Q9xuV/Pl6bWyPwsmXBW9WVCdzgStimBwLdlz8HQuYdP+jhWx8bA/LfbHpNitws9G2vSj3Eryu5jAhjhO8D5xK3PY6R512Y5uztAm7/dpGoI1AG4E2Am0E2gi0EfgTItBupv6EoLUvaSPQRqCNQBuBNgJtBNoIvDwCD15/eqMWfdrHV20Zt1fYKnClnajaKUoyzakrzIpRAOVED0frOTcJiZm0FPw2kaQVaGs2igJpFbpa8k5ghIN2hMhU2VlScAR7BXzomVmi1c4hpjrPwR9NElofYmcEzL6ETPCz3+VEUlDBp8FgB16lD6P+jA/GwvrOqT2gAmhJaoo6VY5o9HyNsSYoFazo92JJ6SyVJakovYY1YcvfMznJ/sR8vf1MroGDH/y7xl8l1gTAfG9RW0tiVpPFopqVJKUeo1goOgX3y5POtHS0c5Rzcol7uzY2jizJzu+tz7HZYxIAq/2mqYapYBrbMqu9YywAmBHLS18UwFORL/1ur7ruflEAb17sYFgQWBIOMq7uXAkwaSUtqje1g/Yads/VIgU9DoX6MrZl3Klxpai3fI2R9qB2/SlpT8oeui4Rr4lp7V0Y+V1R6M1OZXjVhh1wxlvXYvWKGeT9IUI/xbDou2tglto6noucY4sQlGORNrMBkjjEo48VAoB/9aiHfskevzomS0JsfpKAj0YgocBhvSJig61jUKoS3E95XTU2FXIRwY7y24QvFe8jqn75GsIN7W1JO145e48KzxCzcYZ9dwdOe8NavP7PVmGnZapv6mWlWLIWNSEKFcaEs4x5JWBIrglHHlVvdYGG9w9hIiEpCDcbzHRCvPBigX/8wl24/deLApVRR6Ks53VseFwhx6mqk9kbN6QaOqqRTMUK4t39ZdadqtjXnpL8vRQYsMexu3kNFGuRCKGxzifiYCBFBRw6CiAjUHlZ4qwzjsarjt8baPpo6hhVE6Bq6JLgLFil3yPfR8GyPvh3U6iVoij1ywBTQSJuBg+9OIcvXXkffnnXVgx6McqiEQBMYOs3MbyKYzMXQDmVejhoRYJPnLMeRx2+A/pFD8MhQRUhZoL771/EhV+6GQ8+XWNbQSDI/rFs+VorXOEcQz/yusGOM8AZp67EOe9ZD7/YLP3Ze+xrKZBd+6eKAlhsmamGZ/9quibECsKo+kSJKOoiJsTxKxRNiK9e/bAogLfMe6jLRhSyCrNpcc1ihRiV3yD3cwQE4UmBbjRAxHs7iuSYOWeLbTDXH/lMjiE3uVLQ6dYCv1b4prHWMaD9a7Wwhl9jL0TXA/bYpcb7zjoe6w7eEXU1j1zgLeefWFwhiCHlXahALXN4dYqQNtd+jamIUG+Ax5+u8OWv3Y07fjtAb+iJiphw3a99+FKg5EtvYUSlKIBpAf2Wk/fGh84+AhFVz+yfTLAG9snOkSZdLC6muO77D+K6Hz6CzQssguHcUKmrhLgxaDzqMkDIY0WGZbMFXr9hF7z/zCOwfPcYWa9Gd6aLhazBpVf+At/9yXOY63uivuZ5lHR84FpZ+yMAXIdU4xcCgD913tE4dN0MhnUPRc77zM2Jru0BoRenQu1xrY4dtBbWh7l1TNr0Ort/voZW8nWFNPXFAnrb3Aw+f8ktuJEAuF+JAlhmecfcWNzB865pIe+XmPaBw9bEogBeuSJFjxbQlcYkz2mTbopLW8N0XrbiK66P7LFs65C1fTDF7UhRSxtkglSn+LX+r7aOG3RVVb8qb3mdCC6tfYGOULWa5zphqlz4Wng1KpriGkJw7hSxk6DZbKkn9zAcEzKTuA3GuGCFa5OuU+O9ma7pXA907lNHFivuMqhs39teRfrVugILm0tprc0FYxJSq7OI2wtKXaD2uOXcqfsYtduWdhvSU1sVzCIGlh7FWjAzgqhufyM9kketQNjqg/17K5QCibV1xViJbfsGtQK39dwcZwxKR0GEysXO9o32lbExmG9w3+Jr/Zq3h+Gq+hUrbylm1NYDOtfofG9NJEb7VKcGn4T3/N26N/6kzVnaRrH92kagjUAbgTYCbQTaCLQR+BMi0G6m/oSgtS9pI9BGoI1AG4E2Am0E2gi8PAIP33hGwwSZ2uJRRaqQc/KhABhiaSgQxKnwLEFp1nrWJ0/AnrMDNiWMgkJNWo4SaM4S2gAwYa8lDvmV7yv9/5hYlH5rmowV2+iJnroCL8XKV20M5bNdz9BxolXPSHq6iVpGrfxcLnekzlXVrwJYS4KaWkWtBg0I6vnw/Q18jhSZXiOWxRpTAlxVFUksnP21Jkk1kWqx4rFMwm6zVTb1r5yjs+eUxKlTtfJ1BoCZxBdFoSRcrf+tJspVxau2xAai+VpJ/L4sKczjoHpzbJeogMjUX5Ng354zUj6ZxaR7vqnKmETng8l1Xiu1m43YOVGgbVEF8KMQM0mAECn+67r78eWv34dNiyly9seVcUB1VaiwSWyNhyNrY+GhFSEPLSM1cTtSAU/8Xc5BEuEOADswLpRXIOG4f60KplRZmQQpdpoFTjxhF7zh9cuxdt9ZUR5m/UBsePN6IBbMYZAoWLbCA+ceLOARtBwNxAL60cdyfObCG3DPY75YQPv00KVFrkclm3QzVgDM4xTHUVWtss+uT0Ne3i9UEgaqZCcAlvHp5fAZH2dp3VTWv1otoRV4ayUD4TnT9Czu4J2WEtQGPnaeqfCq9ctx2lv2w+pVOyIrF0V7TCBGq+6qIpTjPVmA3MmrqfImwPfEUrnKM0SiamTfT9pfN5jtxnhpUykA+LZ7FzEoeA8S2hP8Ub2YoQl4rOoiEHolptIaRx6+HIet20uPWVTqVMJpf20tZGAv26EomanKFaBN0FPq+DXFrs1pkvCntae4uvNz6Wzgo8nZ27mPg9fugjWrdhC1bFkEGAwLAaoyh9Hw081/7L9p8EBgUEC1biaW1QQjQeWjG3YQpyG2lD18/duP49rvPoa5bQnyYYXSY7dogu5U1LDw+zL2Yj/CHjs0+MA79sNbTlsLP8yQDX3Q7bQoE3z/B4/gyqt+h+fmffRKLavh3JyXuUSR1s5iMx562Hs3H+d+4GCcfOJ+qPIFDPp91FQqlmrNLnME52u6GLieybQ8lt85xWRdsb/2lPS1TYIGgxK47JtqAU0ATNUqFbGCwmtaO7NMIhLAXQY9sS1ef/hyvO7EVeim2tMzyzMB1FRSch4j/OI8aQUlVCAzzpzP4tJDnCQyX/O5tH0dZkPtK09VYU6L8IjO1wj8eRy0/07YY/cpUbrnBXvH8kYIkbJfKgsNaOse1KiKAZoyEQDM59K8nHbJ7AH8hUt+iV/cM68AmApJ3nu1LypoAcAEvLSALiPsPFPgtD/fE+edfRSSqBCVfFbXGJQZUPWxtJugGy/DI081uPi/7sSt9zyHfj8Ep0Pt0a1jmmMr8LpSjFFXBeJgiBU7DfGOU/bHKScfgulOAz+usVgGuOSKX+K/f/SsAOChOFmkziKX5JzXgMw0gAHgQ3abwqfPPxYHHTKNXjaHuorldhCwxXoYAtSclsjsK6v2yKEATL1rpL3uRPsFXfN1LSTApyMAnxxGNbqxh97CUlx02a246R4C4AZ+xevpSe9jvpH0fyb4dgBYegCvTfHXH9EewIvZgPpstQxnT2uO6SDSv3PeGgFGFn3QOj0SBTB/x/XYIKIVTFmBExXoam8+LjKzNdAKogyMihuJU7xqkZYWTTEm48Itvff4PZ0fDKJKXKX9gUJU289M7gOs6GsSlpp6lnuyNE1doZhzPXFFWzb3WXGS7mPUocU+xwqvDFKO9mpU2VvrhxFQVtt8PtdUwHy+HberEhmpk2XfIoVdWhimttL8fuzQYMfB6yX7Lvf+tjczlxXbn3Ffo/EYF2oVBVuB6N6JQFa2pVxQXEGXWHHz+pS6YbU+vlYQpEV22q/azqXb7Y4KR8yBxfarNg4E5LpCASkYcgUnCtE5V2prCYuR7OW0rMTNqbr2H/Hm69ucZftPrjYCbQTaCLQRaCPQRqCNwCuIQLuZegXBa1/aRqCNQBuBNgJtBNoItBGwCBAA0xJPe9kSnAYuWTZBgcUiVBOflA1J4kuzZZIos6TmJHCzn0my1oFWqj9H4FDUvE756uwLLSGtSVSzSHTqC9oqS582NZ3lwxJ88hmuz6slG6ks44PnRbChyhVNRoq6R4Ay+zAS2CkwnYSyltzT4zXlDZOBYyT4rRYAACAASURBVLtoBcCq4lX1itpUao9bi6Na9dpjEgDbz62XqEFZE3dOJib5MwPNeo4G8sZ9kkUlJEnnUCwKG1rxxhHynJaHmrwW42OqTZ1Nt9kYWtJUgIvrfUhIOzpe9lE2NfZIhakJ45Ha2tQ8ZSnHaqo9VQKNH5aMdilToMoEEhEAUwG8tBujE07jG9f+TgDwC+ybSaWciI5i1ATxVL0FVBMReBEMlQK+FKi4c3UQ35qMqhpU+8OqemlsI2xyb6onxcZWQKT2/40iD0GcYbedO/jz167BSa/eE3vuBkSNh3JAO+4Qg2KAosnFQpNJakKJ4XAgxRRxlEriWByKPY5jTxTATzxZ4//+849xz2MeBgRy7MtKJSdtZKsQoSiRG5S0fE5i+B77kGZI+HOPqkVa27IHb46yYcPEUJW+0vdZ7dqpChQWTnjTeMgKxpGWp7QA9hH5c8gK9iSeRpENkYYNEgSYjQNMpwOcdNK++ND7NmBqqoes7iEvQzTooCT4rfsCO0FwT5tdxp/hjTyUeSZW2VSSD4oaSeRjthvhpZdK/N2/3I5bCYBL2sFrMp0gsqbaV+A7xy9tZUvsvCzEx89Zjze/cX/pbWsFKFSyCjCzYg43xoIolfHNB8eZFnEEE70znY1qQDvaAnnFnrAEzimqwkeZDxF6GeBlTv0VI89ZKKDW5gprdHybsk/nQe0jyfmwKHPUeYWwCdBNpqS3cZUOcee9BS7+2r24/+GBKD0L5KioKm1SmgCjxoJAtAApdurWOOm4aXzio6/G0mUlhr0KYRxgfjHCJZdvxA+ufwZbhz4yUVJybiZME32s3NuRX2FJBzj60CX42PlHYp/dplEMFtXa1I9ROLcFDV8j8TZwRhhkQEf7sxMwUZXaiI33sPJw8Tfux7d/9IRTABOfUn1McTp7P7uxEBZAuIgdpny89+2H4YPvWY+gmZMxW2dayMD7Q9YB6dOufV7NYld+R2UxVchuvrJ5X9wQykIU5wL7RflOQLgoym0WQMg8UYXIc4Iq3jM8voze0/BEMl0g9KakB3BZZQjrEp0UAoA/+8UbsfGBHIM8GPUA9ipPADDV7lLaExXaA5gW0G/aFx846xCkcYFhUYile05lLEpMB0A3TJBhCW574EVcetVteOTxGtmAfVC5dnH1ysVy2ZM+4ATonsxPM9ECDlzRwQfOOgEnHr87an8Lcn8K/37pRlz7vSewdZEwmu/BDsYKAgljvZLW5r6q56MCBMBUAB9y6CzyZhH93tgtQwGfxp4PjgPuCWQFlTVaLaCpBuf45jg3G11ahxPAJ3HqrmMlc0h/kQD4Nty48SXMU5hb6NxsAJjzrHYkCOX+6KIWAPzJ89djxT4xhmUm56U9dOnaESOKYlCtave1umPo2i4OFRN9YO2ep82zqXtlLRfWqQVjtrbJHsGBxlEBmYN+VHJzjqHCVMSuUsCmEJvvRVU5z0WKoMJxQYisi+wT7YpFbJ21zzTlK0NsPZcZY1vjh0PrI+8jy5xq1rlSmLsH3SRcXwAFwM7RQ+Ck9NfmOtlI0Rjv5zRJpchC7Y3H+ycWewyzXOJhama937SQbuToIS4gdOLgnO0UwFIIoD2SzQLa9nF6ztyf6Hxseyzb1/B9hwOukVpExznAeqzL3k2s6t21kqIyOkxEuudwxQuyb3GOD3wPg8BWAGBKaPv8lxficd0xOGy/s4I47SPfSOsGHRe0na+k4ME8qaWfdeh6zjt3F9sPHX5KqwDebuPXftNGoI1AG4E2Am0E2gi0EfgjI9AC4D8yYO3T2wi0EWgj0EagjUAbgTYC/1sEHvjJW0UBLEpWWmA6BTCB1Ug9IraQISJCMafQEAWNqCVdotD57Brs056cCiPkZw6SmmXr6OeTfVqdIsXgrwIAs5z2pG8qwZ9Z/5liRc7LqRnlrw4oS0JvpCRWICt9Ix08JdDUfm4Kpg0SG5jdPnmooGFkSe363KkFtqqh7D34PsOhqpGsz5ydr0FeVSRpwt2UxGZpyoQjf2XJY1ERuUSyAXS5NgazRSVFICYGj6KU0mvHPpMNkoSgQcGXfqAmzC22Zl3Izxd1lIuZQeERmHb9EA0U8feTCVdLnmv/P6dmdr11J8eCgHeqosRalcCrRBL6KOsQQRxhNg0R1DG+fs1vcfF//Q4vztMyVpXpYtZLWNg4xRwtjEsm6UOBQQSQZaPgeqTIdjBQYZblzMeJXR6PjGPCN803O/thT3rZdjoN9t7Lx+tOWosNx+yJvXaNkC0swK9Smg5LQr0U22W+h44zsVeWOPiIwlgVjlRflQWSxEcnTfCHp2r83T//CHc/VAtUA5VMhBgxxylBWgAOrbLJ4cURorCHww7eHQes2g1NWSg4oINykAnolV66ZYBu1EVNe2XXV7Ssh6gaQmJgy1yOp57qYesW8tQAw8E8atE+xq5AIEPY1Ej8ADF74i6P8Z7T98cbTl6DGlsEWOZ5JHGuvb4WVZSE1YS2VCT7aAJaAdcI2DObWIr2vEkkFtDPv5ApAL5nAb2yEfWw2nQTAFNKLPpVOkEjCQos3yXCX513BN508grUeYY8I01ibAu57xhzcQWQIg2gprVto/0mxY7a2TbLNXa9xgkW+DrpmcoiAHEZYKEErYh5D5Xw2XKbWC6nPSm9zNVemsl+czwQlWQYOIDTSC9RsueyyBH7CQIBkDWiBJheAjy3aQoX/vutuPmOTejRurfOpbAhqFPpd+yFQzTgHNPBkqjEIasqfOrjr8FBB82iyobw/Ai/f2yAL37ll7jrtz0sZLWeg4BUQk4Fr/xf6JfYfVmNt7xhNd51xn6YSmjVXItCmfU4hLW8j1hUU0ufcFU4ylog9sq1ADeCpDSJ4fkx/KpEJ/LQy2t87VuP4Ds/eRJbtmlBCRXAgmU47MTnl32TK4RBH8tnQ5zzrsPx/nesQ11tEjUtavZ4VpW29TMXsCTySu2fzetFmMXxP2lKIepDB7sM8POm9aT3ai3nQLDKYhEPMfKMwIszR4mQx5Qkat+dD9FUichRCYCn4hDTXQ/Pb47x9xdej433s/cy56X/TQFcA1GFqI6w62yFM07ZF+99x4HoJjn6RY4hbc3pBFA2SOoKMZXZ3Sm8OKjw7Z8+gP/+8ZN4/gXCP7ohUBVNYFiKQwMtnNWrwkfiV5gOhvjzV63CB88+FHvsVWFQhrj48t/i2v9+Alt6LI7hPUQVYilFHgTAPm11ef/xGIMch+05i7+5YD0OPmQKw2oReaZqTV0Ta3E4YP94WxP4cyqACaUV4BEw+qIU5rXRsU/FNmSMxyHPsEGSeqIA7i8uw4WX3ILr73xBegCjHANg3osK4x0A9gt0vQaHrY7wyQvWY+W+tPzPMCwrB5ojxLyJaNA9GI4Kv3gNFZgq5BTVvVOOG9QbFTU4AMnxTDU51zlbbycdS9RRgGpouqKw6CIWMFlReSxFXgTN1aj4Q6CjFJs1GBZ0teB9Eym4lN7W6vwxud/h9ywUsuKpyX65k3OLqZl7/YHsaXjcticj+CacN4Bp1t0jJxdb67W+Y9yaQlSsWlBhqmjGVSyWnVLZVLniyMI5VZStrlWCcxIhFpbPcufGcxYu6r63vab0FyY8nygasxhLEYcof7WYjW4A9rDCQYmf23NKm4cJq2qL43CYyWfwYXsSU1XLOJYxMgnarVhPNwOjgrSJ/vJZrmsEIboC4LGKWXsWOyNwqql19Rm16zCQ3ALg9t9cbQTaCLQRaCPQRqCNQBuBVxaBFgC/svi1r24j0EagjUAbgTYCbQTaCEgEHr3pXQ3VJpq0qsT2l4oQSQqrRMdBRfbNdL01nRWk2dxKQk+IiUsmq+/uCDiOVKQqyh1ZCVrCkT/TBOnYmtjsoC2hKP3tTI3r4KIlEOX1zq5U35+gWNNytAsV9TL71JVM3LKnpT5E7eLgtB2DqmD4fAPGCpf4PYGSJc2ZDLfjN8gr6cQRxFZFsVpAqlXty5Umph42da69viL8cLBVVNnOPlpUyy7Ban3wLLEqKidnp7p16zw2bXoJBx10oH5mpQBkFEuf560JXOt1O74G+hlmwWoJbet/5+SzMj6kaMCpYwheCIx4vGa5yOS0qH6c8lt6/TGpHlBJwwR8TVkQIr8WBTDVqQTAS7oxvCLE16/5DS69+gG8tJAIKGtodywqUU08E3oEJKAlFbtUztFblO857svK86KSWX7v4igXn2ppZ5upx0dYzj6EFZIYSBMf3cTHXnvuhtWrdsFR63bA6n27mIpLJH4EjwpaqhWbGlmRyfgKQ1rWqqqTn0eVKmPc6UxJH2DC5LospU9mEkd4/A+lAOBfPQJkoi4UX1RR7UmPVsJBKpSCErHnYfddS3zsw6/Da45fiQAD9IcDsWVmL1KqCMvcQ+R12bgSUZA4W1Ye4xAFIbD0dI3w2OPzuOvOh3HnHffjtw8nolwjBKZlLMdqFFKV2ohqdyoucNiKEOef9yqsXEOr4ga9RU9Uk0XdE9tZv0kQSX9hICvYI7ZAmiTwqhrDbAAvTJFGqux+9vkB/uGiu3DbrxcxYMgJvgXq07yY15c25dQAN+hEOXbbJcJHzjkKJ5+0j8BfKvr0Bh4XEagyT2XOkR+hpgcvQQXvYQclzd6VsFEUo3mJyCMwpF27FkfQ7pXwlHNg47PQhPCLNqPsjqzKMz4vTnjtaS1Ka2R1JeBY5hhgDPmRsZeSjIkyPYpZWJAhjHYSVfsV1/wOW+dDDMpCx2DN8dSg8UvUPH8/wZSXY5+dM3zwPUfija9fgTSiKrmL63/+NL542V14/AX2jdb+14whwTH/0xMHkqjEwasjfOJDx+OoQ5diQMknC1OyXHrUmnMDlb90aOCxq400xyzf1ykExXmBcWRRRo3pNEBWBbjkqgfxnZ88ga3zasHK8pPSY3xqAcC0I1clcoZduz7OfddhOOutBwGYx7BspG8trzgfjDGvk8RSCjF0DhnBsFznTx4nYRznnElQqRbWVCZy/FCtSTzD6xKJGl/mTY8FEz3pfR0l06IorXIqsRPpU13VObphgG6nwYtbU/zTv96Eu+7PsdAn/NW+wSMLaKgFdBMUAoDZA/itb9gHH3jXwUjTQgBwLWtFCK8OgJxK5QZhEsBLQjzyzBBXXfcAbrn1acz3U2QsMODayqsoQ1fdMRq+HkAn8rHHUuCM0/bCO9+5Dkmni8//2+246ruPYSFLRaEcNCy0YBxpDx+IpTi9EWgBnYQFDttrFn97wXqsPSBBr9iGMlcLaC2+8JGxx630vR3DysBZ5eu67NbY7VA8p2G1xGWA2MohTiAK4EFvB3zh0ltx/V0vYJEW3OwBTMcEZz8cynrPehcPXkjIDRy2OsZffeQ4rFrZQT8bYMi5RNSqnN95ryqEm1QAEx5KYZPrR2vrrO0NWAgia4BzpZB1ralRuHuZvxs5XkjLBn1IMVRVo9OdEvBdFs7pghb/vkJw3ui0lFZnDWDoWmkY4FRlve4B7D0JfqmeVvDO4g1dbxUa657DfmfHQgUwgXWcsp+4Og/IefNqE55K0ZbuZybVtvZc2cuJaFVbeXB/M7kXEeU37xt3PPxcWjezMIbHy+sqx8RCG9dzvsjUVYTuKbxGcuxuZzUJe21PZ9fN7mudN7XITY6bBUyuHYYBWe4fdLK3c3TKa86Zcg10P2otKAz+2z7KFMF6LbWg0fY5WpCmxV52vKbElrjJnKTFKJx37DmjvRjvObPMZ5GR2/tN2nofffoNbc5ydEe1f2kj0EagjUAbgTYCbQTaCPzxEWg3U398zNpXtBFoI9BGoI1AG4E2Am0E/kcEHr7hnQ0tghXAlhMAWC33VHVJO2bCKE16SvLQJYJHqlcmgZ2ChBTFVLiTKlMmD9VxdPueeJaUMzUSk3v2M1NyMMlMWCGqzmCcrBRYSbjqeq5qAlthEI9d+kpSbsQkcF6MbA7FatD1iDN1rQGHySThKFHqrFW1p10jdrCWrGUi1JQkdrxp2nXQl6BTlUEGc8cJTklVjs7VktfMe9qxjMCxUx2NFDZOUTNKSBLUJLEktqnw015+TCqrQlJsFid6KtO2U5LiTjHFg7DPEuvmppFE9VgZzdczlqZw/f/Ze+9wy8oq23usvPcJVRQgQRBBkiJQJHMW1Ct6VZDGhGJCQbvN2l/47+vbQa+2CCoqdptb29t20LYNBDEHBAVFKDIN0iCpqs45O6z4PWPMd+69sfs+zxX+XcfHp9I5e68917vetZi/Ocaw82hNZ1PfCKzp/Q2yORjPcirFImVMsmlb5MyQtTUQZxmSjvbNDco6nimAUaX4/P+6Ap/6yjbcuzFUriYBGeJSObuEhFQRZlS7oRHwWl6iu22Kjse40JA1O2wD1srwk41nLADIznkUtyjyFqubUuyyJcfqaoS999yEgw58KA46cF/ssfsmxPUOJChBxtTVVJa2qFqq1GgVnKBIC0Tg76nYZU1q5AXXCBWhlqnKYxjkqSyg+X0EwO875yJcfkOE9UktAEwL6DalsivjxxTYIj9Y6oY49OEx3v6Wp+IxR21C3GzIGrSjdWlBeD5BW0VYXdqMqpoIyGiYIUmQ5zGqttQ5TakOxhJuu+1e/Ognl+KvPnYXxmWLVsHHhCsZkpg21gRwFZbyEvusdjjtpUfiRSc/Es10HdWUylDmvk4FwEGA2XGNEyItY1xOZHFNLMI9JRKMBrasFLjllp1474cvxY+v3JDtdSdYSP4grbBsrQnNMnQYZBPsvUeCPznjCXjW0/fDeDLBdDIxm2Suu9oGVnQVBSvPSoDXhiYEhoILgNuRT6ZTKbqaqsJKPpB6ryonlknNvYTnMbL1b3MsVADzWloSBNK1n5nSVBbEVEHKMtlU75IOc211A1TVGG3CDOIYK0muc/uTK+/DRz57Ga65cYJRGfLMqfisTYWHLEeUpBh0Y+yxXOGk5x6K01+2FVt2LzFZ5zVxFT73T9fhjg2zJibZMQDMfFvur9z0oLzY45+4GW99wxOx95YM6xsTQVqer6a0zE7WQTBIdvgEecy7JZAy2MfrlapDCvPKinDSAPCkSfC3f78N/3LBLdhOAMz9RvpTywA2Pm/q0DwhAI7w2lMfhVNfdAiybIyNJsKU5z5AZiqyVcuwp85UfMFalzpenksCmqIYaG8ZjTZmaku9TsJzR5ti2orzHkAXBclTOWOi9VW3Uw1KJEmha7arS8TdUPeTuplgdVggTyvcdmeCD37sewLAzACmWlo4KFhAs8oCwKlZQO++XOJFz9nPLKCHLTamU5kxy4q8i1HXzNUtUOQR8rRBEw/xkyvvwmc+dymuvanEtBmgVGYsr3+uOsJG7lemqk3jCCtxg2MfOcTbznoGDj5kT3zoExfjC/96MzbaVQ34xITZGkDgIEwsIMxhBNrJ52mJox+2Ge8+83E47PAlVNEYO7eHDHbeV0MurHJPa/69YbdcoJADUYR1kdTjXBeC8cEpQgMjGS2rqQ7mv9UYJi3Go91wzt/8ABdd+jtsTLm+uTIJgHnNBwVwG2lfjxOzyT760AHe9cdPxgH7F1gbb6BqqMCnk4ZFLxjkpJvFHOi5AlYRCeG5we9F/NWBoyuWtQ9Q2R9skOcDTgYCTflr92vdJegskdnwkH1xD2VutUFBh4CLUNrv0Twev+/zVw6vLC8v29/xM3Hdhfsla8o14l98DQ7m2Wslum59aMNVs3REyXPmHVORTScSt6ifP2u4BbOS1amEFVS1e687fUilG2yazb2E78trJkFRDLE+Wtfn5bHzxmJK3Q6EwHzNpeEQo/EkWIUbrPXrVc9iQQWt7SE4uvg1roqGvbas+HrzSBGLDGGNwiBAUADzZ0zZbefAIbA/qxHo+7OZP9csrgV71vXPv6iEtnumnnn0DMHhkQ4cyJs95/ogX23POHpvDk2G3/va5N8f94KL+p5l/99cfQX6CvQV6CvQV6CvQF+BB1GB/mHqQRSv/9G+An0F+gr0Fegr0Fegr4BX4IZLXt5VFW1BqUZhG99tifkdBmfYG2TDLiOAC6CVDUk22dg8Ftg04qb/q3Em9ZDZH3rDWCAwNAG9+ch3cXWGKWXmio95c9VyWaUI0f+tgeevrcZiOG5v7FEx5BA1xAHPQWXIA3Z4umgB7U1Kb/h6w9LUwpYprFpkVImYKsiO23OCPZ/YbAft7+fK3fs3QU2Fwq+5WpiKXaoO5xDcXiYAU1cEhyaof16dLcJeNYwNyjZNhcGAsJVQ1mCvgTAot5HAR7bEIdPZ8hateewW3spLFojxrGM2hc2+0s+r5ycaYLWa+Lnj58voJSzLSK4xqrLzmZKr5TfUE0S09o4KQaCVPEbcZPjcl6/Ap/9xG+4dLaMiZFI2qynOojaXyjXupsjTNRx73N541rO3YrmI0RLUBbWvZwHqcwdwIOBBKM5MyzjG0tIAS8MMK0sFNm0aYHlISNshS0K+MO21CZOaVva+spMlBIgjTGpmTEcCw2CuaZyiJrklkPSsSA1QEAY0GGQpigGhdYtrr5/gfedehCtuSjEqW6S05g4ZwF1HME7lKC++FgUKHPTwGm990+PxxGN3RVxPMBkzx3YgYFyphkCWFlifrCsbkxauOcFzaxbhuh6o1s9SWZuOJ2OccPK/YX0jE+AiHKP6lPrbKKKivEXcVdhtEOPE5z4Ub3zjYwSeu7KQarGRYpWDGQPEUYm2oTp3gIrN9bpCRltZqqkIpNBi911WcNPN2/H+j16OH1+xjvWSttW2/gnheQ1HUS4FowHgMfZ+SIy3nflEnPCUhwlMaI2aFHCWD2rh5NBeRIUh1ZraX8K14vuLr0mDPzy2XHCtKsdIohaJMnyp7qWqjeeeEIzHxGvYhwoMbth154MOBIh2PchyGhEGyaqgImEbvW53S7dgeVDjt9szvP8TP8UPL9uO7esTtFR+UvldxWi6DB3tqJMWeTfG5qTGU47eE2896ynY/9AYd946wYc/8TNc+LM13DnmnkK7YAI1AnCuF6a+1oiKGHvsluO0F++Pl77gESjaFmUTkzGjpsvDhMdqtqb8YQ5EcH/VHiNFND+XqQk16CJ1HlcFsJQhAOBr8dULbsF9a7QdpwKYedMB6mq7sgGQPJ5ir5UYp510EF7y4kciHZRYK4GWKt3GLHJtlwyq/GDvrMEUAuswsEEAZY4FlufMOvteNd87eR1w3wvOA7wHcT0EuE8S3AVVeKoLrURbFYhSAvQaq0WGIm9w8287nP3xH+DybbUsoLmeCcZdAcxaEGQirwWApQB+7v54zcuORD6MMZJNOaE63QAIxi2fOO06LEcNBkspfrfR4Gv/diu++q3r8R/3dnIA6DhIwckKWV7TBWCANuF5pkVygr1y4NQTD8JLXvpkfPLLF+Fz/3Yr7htzsKDEMmpMdKPmUEskBT2HEZqEFtBTbN1nFe9842PxqMMGqJMxJhs2qDAb4qGdcBxjWlbaLzjsw32tISSPLfpAudDBptf2f4Wph+gEs1inC8JyFmG0sQVnn/89XPTz32F9woXHFUaz/7BGpCZN5OyAuMJy3OGYQwd4z1ueigMeXmDHaKf2fB/aIdTnmiQk9XuMKTq5/u06LDg8ERShDgP9/ux7ANez8n8DAPShLL8vO7z1tQVmdHOghHA9vF9C94OKNsr2XGSZtAa2Z0NcYaCK69ddMjxr2Ncrv5dQmMcse3ldc6YKXgTHXBLK2A0PCwaezUNbziZyazHnk8XnC4OW5vYxuydzzCYMzfD9/ZmL592HZHhMGrBpgLzgIEuJinnZetYjHLVrllcNr9OwgwdYW8+ekez9zU3Gn/dsGMtiL1hXe7SxYRs6ZlichsdfmPOKfb+pgdvGlNP27GHPTX6Pd4Uv/43fMxgM9FocZPP3kSNJgLU8BkWCBIW2Q2N7HuL5tuczGxQ09bQ5SVi+s0VMuIzYrMN5LA6RewAclkb/S1+BvgJ9BfoK9BXoK9BX4AFWoAfAD7Bw/Y/1Fegr0Fegr0Bfgb4CfQUWK3D1BS/uzJo3gK0ZhDW7RWvGsfHFRn8lJRXhrpptoSmq/FQjwzOYSDtVY7WmsKD1cp5TKRTahfoZy5WznE6qdak+DM3moCr1YyXkiAQZ3IY6NCE9H45N0XRus8z+snLpBD7nqiVv8DZ1Ze/FtmJQDFqT2GxJ2dhcVNdKmUINqPKS2ZgkbJ0rbQRBVQ+DoFKoCkoZ/LScUs/Im9fAG9SeU8fmoxrF4f1nIFq5c3TrzeYZxkGxZcdJOD0V3POfYXYns+z0mZQXyMaxgR8DZIksiWWrmmWYhGY0G5lsmjoENktLV/pGssxkbQnkXP0rC0tZZdq5dDtGWU4SltbVDNwzr1fq8oiZkUOU43XK5RClQwHK5axD0g3w2S9diU995RrcOzKFnNYU1b8EwF0uw1vaja4Md+CUUw7HGWc8E4NogsnamprOVESxvoLYAXKzBsw95ZpDROVUqfxgrmHPAiYoptpTOYdVhZ07N5DkK2o+U01bVusCwKCNLM2TE4WWoisJFAnxmCVroFLqOdrQqkFP0NZiOEhks7ztuhLvO/diXHETMKpapMxyZbM8IVBgDm5iFtBRizyLccA+Jd7+pifjcUetohpxaIOwNUUbM7+bqjoDOFVXK7eVsJqQjTboXLvWOKcVLa2OGwyHOV5xxkW49jqqEJklyjXBrO8EdTUCWWQa51gZRDjmyBTvfsczsOeuHSbrxFMRpg2zh5nZWyCK+XlHQDeQCrucTMBxDw5K8IWyuMOuq6u47vp78N6P/Aw/+dUGprUEmgIJ2ks4DEKVX5Qgi2h9W2OvPYC3vv6xOP5JD9Va5nmjyp2Kf8EB2ZcGNbpsRU1p6NnUhBlsyhMG2NCIqbH5GiVi5FmOpuI1UhtsNLko8owWzkrD1Wcoq3pmNUrlHa9r7mmsqdY+a0/FfMYQ6RhplwsqtjEt5zsM6wJFNkGT7oIvfe06fPGfrsUd91UoDm2B2wAAIABJREFUZbfM6QZel7mBxZiZsQ0GqHHEAQP8P295Fo54/CquvvJuvO/sH+CXN3TYLtCcWF4sAU/E9cLhiAb5MMFBD8vx9jMfg6c+ZleM1ydgDC6HLablVKppArUiK1AUwbZ9WkrpRsUvBwOo/nObVl5zLS2d6xJF0qFNlvDJL9IC+iZs32AmKpWdVMmGfaYjIGcdgCypsOcS8IqTD8TL/+hIZIMG28et1LRYqB/3CyqO5VLA2moIxvZz4nr/4p7rII1/R+Uj968iWHET1lNRbErtDB1t/6XcjpT9SwjM/TnjNdtUmE6YvZxKpb2UplLw3nxbhw9+7Pu47NoSGyM6qhOK09o6RsL1JsxO1toiqVPsvjzFyScegFee+mjkgwgjDtckkXKYqVqPsgJVw6EWKOt2eQhEwxzX/3uGT3zmR/jplXdhbUJolauWbVuZsptOArTVjlvETYRNSHHAnh1OeOZhuPQ31+NHV62D6JcgO6upOiahynVNMUObeb1t3MiGe+u+m/CeNz8BjzpsiEm3htFGouxeX7/8Udac95jBYKh9z+GYgbGwp4fEU9tf7d7G60b3sZRrpsNqkWB9bTM++Inv4buX34OdE261tufztJvImQA10XAIAfBqGuGogwu85y1Pw4H7D3DfxnbZyQu8CVSHaIcAWedOE3Zvl2KZ975gH8493IGgBj+o5GwtfkCWxkEdbHbiPqRmkG9+fyT0tgEuV5ry3+nsQCBrTgOd9iXdK4MNs8Nn3jPdPpjvwWcAfx7im/C4uZZ9MEUAl1neAUi6uwHXOI83K0zZyuccU+BOZnnDdIPwY5x/bhtCcxtmA9GWATxT2Yf7oh2fgWIDqPL01jOOBmsIjRnzQIAuy3uzLJ/lHcvtwVTLPF63c9c1rG3BnqsEVZWlbFBdMJW1U/63XeUz1TL3HZ43QfEuxGL4sA8H2fh3Ngjk7iNck3xv7sWLcN9BvT8TGPzmz9pAH7947NwnijxHKahvzwT2LGMgnwfHY57rwe1ZUWCZdQv15OfdeuK3+55l/59bfQX6CvQV6CvQV6CvQF+BB1GB/mHqQRSv/9G+An0F+gr0Fegr0Fegr4BXYNvFp3Rsgi3m0bFxafbP1nxjU0w5tcHmWWoXqTJEbxbsEZUoKJjjKjlTxQj1BkWxNVOtaUtLUmuus7kma1Y2+6iuIESZZT3a+0lJEjIKrYFnahEpbE33p9d1VYu/Fr+HTTpvzApohsxQ2RWGDFEZW1tYXuhSW5WotpFyRba6Qekrm0CzmnVFkttjSgNNZZPbKkt1E4BzsGQWDAwWkbK4DE1Is5I0YOFNStUyAGBv8vIcmbrYVEiWqWvKGMJAq4v9uxSrUg9Zk5avZQDNGudmdTnPVpwpo2fqnvl78PioAOZPWfYfFVJJUPPYMdCaMSG81M/z/WipyaZwKsDLJi1hNc99muWYrG9gmOWyv6U6c2XQYqnYBZ/+/DX47D9ejXtGVOFRDjYQaFRepiByg6xNsGVpipeefDDOeM0TgHYddU2lLhvLkpbq83k2ouc9mg2nrUkCJ9UlKJcJUQlDCMX5GXlMzKMcjUbYvGkVK8vLyqO1Rnit7+MXAVbURSgy5ulysMHURQQdXFNqFEe0m7bvue76Fn/+wW/jipsajAjiG6r5UjTJFB2VtUJNWkQosg4H7g289XVPxnFHD1BXHZooQykFE5W/bD4TwlFdSYBka4An2gYhGoH7aTnGYFgIyHP9fvC8n+Mb37kdO0ZDNG2m3GGJjpMpYiqAkwJ51uCIg3L8v297Lvbft8R4XEvlXHdTtHWOqB0oY7WN2EBPUfN/VYtBMlCmMgcAijTDcr6Mm24b4/87+yJc+ut1lFUCNAZRzG2AUJ0Qmla4VNFG2GvPCm8+/Sg868n7Cf6O6VbAaz1c52y0Wz44s1/5XnmAMzbc4eowZX8GKKRrjKpBQnwZVWc6R1yjojiJWYxOx4QzhCZKZZXS0HI3DR4Qjrhan6p2vm7VBVtSghzPl+TxiXHbtXPlNXfhnPN/gauvL7E+bS3HmW/aUNHL/YfooUA2aLHv5ine8vLH44QXHYRvXHAtzjv/UtxxX45xRNtqqvto/UzlL63xG0RJi12WMjz5qAHefdbxeMhuDXaWpdZwEQ9RlTWmcamkWB/QcaeHmSUsByCCgk4KbmUZd0i7CruuLGGjTHHeZ3+Nr110M7avcb+mspgwj+eOi5AW2sxUJnyssOdqhFeechBedvKRKNIIOzY4OGAKau1n4X4hy1zuc6FuJvSOUDWlIFQYFRA0s8vCst75fbTp5b7SdpUsvbm/U8VN5b4NGfAHuD54L8vQlA3SyMATAe+gGFpqcD7BbXfkeO+5l+AX148wmTKf1BSY3NOZ0cvXpJo6yhsB4IcslzhJFtBHIh80KLmXeKaqrJ0p1vRhISDuamzZvIpRU+DCH96Kv/+XX+L6WydSG7cNBxLoPkA+TSUwx564dqhm7rR3rK4UKMsG29fGUnhyz+EQgG45sdXJforTNw3ypMSR+2zG//2WJ+Oww5exY3IfJhOzqWfxWCvuEbJBp3U992INZrFwwVVCdui0u+U5MzGq34N4bE1Zy4KbkbvDLJoB4EsuuwdrU6q97ZmiMrk6ojAQ1fA5AzWWIuDog4d4+1lPwAEPz1F1JTamJWJaeQeXELtf2r2M9zaHp3Z/50HZlsfj4brgQAO/bEBjbvvL4YawO4brm+4UlmFvUDw4dnDzpTV9GyCl+5PwXCQchMqU+c41pP1ig7m4idYi9yIB7+A64fd3V5HawJEpd/mMxM+kWISwT/PPpSCsQUr+muZ2z+fzCiEuzzlfz+77Bj7NrcPuO379qO6VqWt5rMqX1nOURUXM3VhIv03tqnt6GJThMIPbOtNy2s6HqZ41BKD5J7PV5vsqP1jZx/Z0obVPXwcqfvm9GrILbi52wnQ8HEax1zIXB64R5fvyHu6W/hqhss9o1uP2Hhx2UswF4bggfniO06BhIMtB1WtDQKyPPe/586g9I9jraXBOw2aWJc81w7XBZ1T5BWjoITxD8TkmZFE7fOfLHPHcHgD7f2f0v/YV6CvQV6CvQF+BvgJ9BR5IBXoA/ECq1v9MX4G+An0F+gr0Fegr0Ffg9yrwmwte1Lnl4NyKmdDDLIf5K5ubUj9IJWJ/53aIbA4uWu8J+i1YNPv3xsz/DYouHoIaesQqVKOyTx0Ur7LQqxupNF1F6iBT7pgB0pldoR2PQChNbENjzxWrbmmsXmOAsaaCDereYE3IZq4dk30jYYqAqJTRpqzRz+h/bGyaRbI3nN32T9owNoDZJAyOjYK3ynNkRh+b4HYC2Ax1dYsrrV2d7A3uGShXs5jhs26F6M13VxTb8fKQpD6OLY/UQfj8danQNSXyDLqkqRRz3mB1YOa2ld4ctga12VMyh5Owk198bWYPu/rZ7A+DlXdQT1njl+AskkrMraIbDRAkiJoWBaFMYoooKj9Xhlvw6c9fi8/+429w90akjNGoGSovkspdNmQJvLI2xZZhiVNf8Ai84TWPQ9dtCPz44IJ4Gi2v1ZxmZiJBXSOYSJtkZkvynBEIuhKJK4oNXn4J/LCpTbhXVlgaLiFPU2ysrc8GD6iaZK3ZNJatdpwgyQyou5WkFFFa7JVshQdFhm3XNvgfH/gWfnVLixFBcjMQAK7TqQBFwnWnQQMqHDscsEeLt7zmSXjsY5hHS15I2GoWt4rwZT6mYBM/K4cwrDnv1yzVW2XJfEdC+hJLy0v47k934NxP/BB33Esl3EAQkgwviscCwIipXO1w0L7AO9/4DGw9jArRChU1kGmDuF1CUxF4GwCOo0y5yDyOpWwJMVXWdYnlwRCbl3fBDTev48/OuRiXXz3GtIzNCjgMKNBal2/OLSRFKgC85x4lznrVUXju0w7AtKJSudLwghThhLFU6+Y50ijYqXYGXbheWXPB+QUownNKMG9A0AYDCIDzfKDBAgJENv55vRKypUkhAGwMwWw/BYJjnsOBIJNUqMwK5bVEACwITzBqYHZpaUnniEMgS8MBtq9HOPeTP8WF370dG2WBUUVwZJnP9F0l0Gu7XIBxt8EEJz/1YJz2hqfii1/5Mb745V9jVK2gSulEQADMd6hkmx0HJfjumxOc9sJH4OUv3IokWsMGLcDrEjkIWGKMugnyNEM5sYxvu9ZtY3LQo/IEyF7K+SFGHrXYsjLEaJrho5/7Nb524U3YvkY7VF6fKSoNC9WIW6qfSU54zVfYY7XDK07eH6f90ZEY5DF2jKZoG7oPmNxyca8xx4ZU0CgjTWQWeTWZqfkEf3VuzUZe94ZwTzNQxX2pkUsFoVRVxcgHS9qvS+Z1c30xx5TOAMG9lrCaIJWqc+Z/33pHhr88+yJcft2GAHDbMgeYWdcREgYC08qY6yGpENcp9lytcNJzHo5Xv3wrBsOGJtwaGOG64H2MF0M1Le0eyiz08Qi7rC4jGeyCu9cjfOErP8C3Lr4Jd/IaRK4BmjTiuS3NNplDR0JivAEEaK7Nl9e428ub+wb3UxFC7q38SlsM80YA+D1vejwO37oZO6b3YjJmhmppQCvANQ7lMPc3hF9r3+G1YvcrU07bsJMdC9c1zwcVk1Rac6CEtvHDFFhb2wVnn/99fO+X92LnmMvCwKHpKmnhb0NOrWBsJZtyAuC3nfkEHPSIgZTLa2PuJ/YsYvcly4R1Zfra2tpscIr3br+3aj8Iw2O8Pt0K3u9hsn8OSldBzpChqzVFwKgMW7tH1h1/3gCo7psaaOLaTFEMuTd0YK44HQaq8VyJytfye6k/77hqWeCS99NwbBxesWsvPM/o2GiPrbETrXeqfn34zTYK25JM0WtrwqMY+L78opLb9/7FZy85AAhMzwG5PcPZ8w2Pw4rJTHDPuuXxcU3ZAAzfb6p7iTlM8GgmE6sDQTBrnCYGpGlrLotrH1TjfTGcL8tNt2dIuzebopww3NTYHqlh1zqvBT1TodOgAo9JttB6TiPsN5Uz9zt77mF+tK0beykb3rGhOY1Lzda/ALzOs1mEd5F99plrCvdzDibOnFfCkCLrH4bBzLrbBuK2Pq8HwGFr7n/pK9BXoK9AX4G+An0F+go8oAr0APgBla3/ob4CfQX6CvQV6CvQV6CvwP0rcPWFJ8kCejF3zpU2bu/rVnrko94IFVy04N8ZEHZgKeVwyJJVo02KlLkdtNSogsghuTc08l21aK1IU/Kw4WYtfjYjzf7XM/S8uWmfyJrk3gSe58bZ+xIo+PH9PgCmEtCaw2yIsqFpucZmg2mKJzYBdSwCu2ZXS7Crdw6qZKnRQnmpsDMFDPv/fA2zEnSbaUHRkLHssJ3/7ioeb9jOPyNBFZvP9g7WRDZljyuI/dxQUSXrZSp+Isso9MYkQdUc4M8zDBcBsFTEgkL2Xt445+/9dVz94tCU8IXvOTsGFciUNq6+5mcmUOD/eWxkTvw2Zt+ySdym1lgukhJFtorPfO5afO6frxYAbrjW6gHilOeolr2pwAEK7L5c48XP3x+vP/04ACOMp1UA3YR1+gRmQxlAhvW2TUklNbSa7Kai5ucRyKAtNNcAm+WC/dZEpgqP63k+UGArz66HSOBPDf04NLCVXW1DAQJuXY2lATOGE/zmmhJ/8dcX4KpbO0yonqyZaZygTqamcA1NftnxJg0OeWiMt5/xNDz+cSuYjGtMaKEc06a6FJSMU6pfuX5N4S5Lz6Au4xogqCf8ddXTYJDjun8H/vz9/4Zrby4xGqdSbscCsVNTlEZUAEfYb/caZ572GDzzqXtjNJ5i0kwRpdwQCuUxxylHMCZIogwt7XWZ+9sRrNNKvEaeJNg83Ixbby/xZ+d8Bz/91RpK2h5LShkU6lSfgUr5CFmUoEhi7LVHiT953XE48RmPwGgyxoSfleo4WriHXG41+INbAc+dAC+BZZ4b6BAgMVUvvwjqqeqKY8vDdgtYKkRltxtTzcaaynRdcNTqGfI8NSxgrgWCvVJ3GiCLi2BzL4Gb1X9QEBQRBtMyNcW0yfDVC67Hpz/3S9y9vcBGRYxvsJhiYKqfiSm7pMFKXONR+6ziMU/dFz+59CZce/0UU1p/E7hLvcw3mgpiZ3GMQd7gkQet4G1nPB5bD1nGdLQDFfPQmXNLRWwb6fzwuKmSt+vc3BW03oN6kH8/2/8JBQld0WAlT7E2jnH+F68JCuD7A2Cub64HKtgp3kyTGruvdHjZSfvhlS85EhT57RiNUUpAb3u5D7z4PYhQ3/c/wbuwq5ptr+XQ08qValQ5TPA1aM8umMi9gaCIeyCtuzlAYdeFDfpYNjpRKxXZ2uOkomXGfYTNmyPcftcQ7z3nEvzs6h2YTAnEDDgRAMe1qYor7kdpjbTNsMdyhRc9+2F41UuPQF5wNCLCpDTUKVcLKiL57ay17gcE9lQtEwLnuPbme/GFL/8CP7l8B9anKUoqIOvW1k/n4CqoGiUntvMnUNUEgC5rau1EhljDwJUD4MP3XhUAfvSRq7h3dDfq0vJyfY/Xr1rTSVCWUuWaCm76EJjdi0LNCOByg5yE3ATAdFKI4gbLRYKN9V3wwfO/h+9cfjfWCICp9pd1dlAAC1BTJW77+HIU49H7J2YBfUCBUbmBiYYo7B5lUNaGr3RPDc8svk55fc2Hntz2mMMkFnMgpwcOSYXhJ88A1rNIUH3a56Rbgt/XWzlP0E7f1eocyNH9urPPy6GajdFI75PH5gKgrGo5jswBpq9tv7973c1v2p6h/B48u8eGrGKCaK5xu6Xa+rdhtABt5ahirisOnTUIFq4j+4xhCEqv489s9kwk5XOI73AArGPnHqFnFwOr9joGgP1zmtLW8pkFokON7V5r+cMchPEBP+6VHFIwAxb7H/+dAxb2nGkqYbku8L6gZyTuo569HhxnZtEi9SzjmM9YGtDR5wuDgZrTm7vCcA064A9WLwuOMTZEIVis+QpzVLG9KGSky3HCn2ltoEwZy22je5I9F5jzydHPv6DvWfb/wdVXoK9AX4G+An0F+gr0FXgQFegfph5E8fof7SvQV6CvQF+BvgJ9BfoKeAWoAHbrYIHbYPns8lZvTPL72ZiXJV9Qh1E9QQjqDUa1pN2qL6hm7TUtP45fUoIok88sQPk+Dmb8571ZKT2Kq4ap+hPYMWvC34eYet+g0rNmptsem8WiZ+45BOZ7EApLqCZQagpX5dxlqeCvfzkQ5fG4gpZdUYJdr4Ur0dSSleWr2Wab+pc1sqarK+xMVc1GYSQV1SJ4kaom2Ao7AGZGqYC4MpKDWs+BZbDC5vGrlrTnDTl1pl4xkCsAEdSw7HASlvnxeJOdr2HWzfblDVBXVc6UQsGW0dTQBlFdsePgSNaihOlh3ahB7Yqy1NRlbPJScQo2j6mqGgwEgKO2wKc/tw1f/NfrcfcGkS8tWIMCmOpTNWYbZF2OXYclTjpxP7zhtY+TdfHGaGqgSFmkrLv9auqxsP66Fk1XCyKxBlLqhWbzbOBBltmmFiNA0pfgi6lLqQ6X7WwA3fx8VEbL3pN4jpBbdTe1OnNx+TcrKwXSOMI111b4q7MvEgAeE+BWtFNO0KSlcipjBz0RwR4EgN/2+qfgCY/bhLJsMSqpNmylfiLkYA4s67I0LHSMVCz7eZcCWsotg/S0yuTxjqpV/Nn7/g0/uewujMuBAKEUelElO+YIVNNF2HdLhVeedAROeeEhUuJOmhJlW6KteJxUgLfKu83TgQWQih6YLbEAb9dgU7GK2++s8T/O+S5+fOVOTCpmHvN7TcFGeEWAxN/lUWYK4D1L/Mlrj8Vzjz9Qqu1JWQoWVI1lWMsWntcB/0wQSLt22WEbiJkNMczgf1iDHDqIMqnUuA9JAR5xUMUs4U3ZNkBVd4LyrBsVkm6nrjWTZ8Ga3RwCtAcENwFzONUnCqCNECRGkVO1neLqm9dxzrk/xNXXVtioqOGdCr6zZvwZpQ8z+5lKvq7CYHWEneu8ILegrAnKqVDj0AGBJ5V4BYZxhpViguOf8TCc9ZrjsNvyFJ2yjguU9UQDGRxsQLDz98EQghvWcfG6d/cFLSDuO4RdqLGcp9iYpvjkF7eZAnidEDY2C2jR9ErXLiE9KWeaNNhjJcbLT94frzj1cAHhHaMNTEvuM6aa9j3IB2S4Ank9cl+kyo+Wzq5ItOxVU+7bHheZypuDMfw/6xHRotUgP+Et7dJ5bcvaOOrQSnHYoKk4nMBK8oRHWM4LFIMSv/1dgbM//mP8fNtOjCe0lTZLYVcA889MYI4yOhBksoB+wbP2xekvOQJpXoJvV0udy+NkRG+FLOzDXMO8tnk8w2KANGuRD3fB1y/chs99+UrceHuNss0sV1cK6eC37LmrwenYlYoaiNJ1YMpz06jyvc3amQCYGcBH7rMJf/rmJ+JRtICe3odqmqn2fj93SGcwz+5LyltesAh2+Gp7iMEx7X2899I5XYNUNVaKBOPxrnj/xy7BxT+/C+sTWkBz56Oi1oZDaIPNC40AmLv7MAKOOmiAt77hcdj/4RnqqMJ4yuvXrh+pPpUHy+suB7O9+Xe+fkzVaRXguuG1aOvETIJZI35xzdjATwC5AfhpQIfnSfu6QU/+GmfMh7bsV0JFuTIkidSv/CbaFhP8aT+I81k97d4Zzkt4L3tmQYhQAKqSzhv2pMW9mp/HYxPMlcLcJ3Rd8H4VIK1Bal53YQhFH9vuT8ohDw4sVAD7s5WiDDj44gMfYYiF55D7mNxD5A4S6tzSkrnQ+9p9jvdNHyaze6bthfw5/nsmJTiPkedVcQq8//GylELWB8nsmH3Ag+dMyvLg6GCK3RDtEaA2X0TgWM+Svj49liI4dwQ47XUI29YMgttzKIcXzFLbam221PNBN7uXSxFOK/TC9if+u2Il6trOHY8nWHz7vzfMIeZzY12b+jlNcUyvAJ49R/a/6SvQV6CvQF+BvgJ9BfoKPJAK9AD4gVSt/5m+An0F+gr0Fegr0Fegr8DvVWDbxS/uvGHqENTUnXNlljUzLTPSG8amHjJY4koih4cGIa1p6xBGCsV4blMY5DHq11m+I5V01lRm09MartbUVLOT/5P1nzVzvbm6CN8MAM8tA70RSgDsKlSHsALbIWOSv3HQrYZxaHDPYHFQLLsCWM3LoOx1aKEDVTfXoCG1eab4suORLWFVzqxM+XdmYz0HVa6Gs+8PDezQZCdsNydlz/VlLrA1pc36kc1Z5uOadaWa1QIsmRrFpggKYO6/ALt8Tz9Xc1WVAesZAA/nlK/LJqnXkmDR4aKtISqOG50nNpd50qbBApXVMIVMpCxXgbeqlg002GzPcwzSGl2V4lOfvwb/6xs34Z5RgqqtEXUFkoRrwQYBCHuKqBAAfsFz9sHrTj8OSVphNGFDngDEwKtbhxoMNhWbgGgWS0lMUGeNZ4MCUlMFVaSvfTtPBvxlLSzg1woKzgCF8jSDSo2DBVmCsqI609S4VHoRgwyKROdyGwHwhy7Gb26DFMCLANhdh4WKggL4kfumeOvrnoLHP3YFVdUJAJdUhAlmCZGjGC7rz2xQzwYCwjVPoGPAZK5qR7KCj3z8R/jmRTdh56iQxaZd1GZzHEUEwDH22lTixc8+EK946aNls1vHnZ2TlnbnhH9TpDl17wmqjuef4NSALtWtUlcONuG3d9T4i3O/i59etYHRhGtYWtQw1EAFIWXNBlOKOMLee9f4k9cfh2c9bT9MK8L98Sw72vOsCQxmQx78jMrntQEQ31tcQeZ7FRv6TZuE4Q+zf1fWJ9EqwQtiFMUSxuNSa7tTFqjZphJ0cC9gPamiNZgRGCWvBYdLGigx4E7wS2UzgVGSZ7jjvjE+fv5l+N4P78H2UYpxvS7w0dFbmArsSKb2IHaVpjNdF2htm0JAMoqz4HkwQZSWSKJlDOMYe+/W4BUvOxwnPf9AROV2VBNWf4BWttYlGtoLJ4W2Krc9N+hkMM/3ntmeH9wOCC2pAF7OE0zrAT72+avw1QtunAHghhbQ3Cs0qME1Zh8jjTvssZzgtBc/Aq889Uik8RTrk7F2RXOaaGQZq4GYJLVM5TCAot8HSMnrjefUBmJsHyRw5nkQrOa9Rv/OAQw7l3Ig4IbY8jgsw11QltCO8JdKYDkR0PY4woA59NlEFtBnf/xH+Pm16xiNuCfEZgHNoZ5a2kYpgLuk0gDKniuVAPDrTzsGWcGcaroGcNDArkHeC2i57QpUZaDGEQZxh4LW4fkQd+6s8aV/uRLfuOQW3HWf2T63NV0J5oM1fn5mivVwXet+LZcLXrPm+uAW0F1So0hrHLPfrnjnmY/FgYfkKKMxJvpcnfZb5eMSjgXA6HBOAFKwenEQyNY77zWuZuW/J4S6Ka+DEkt5JAD8gY9dgu9cfg9GUx6b1Z8ZwFFHlwFTqNICmvv4oAO2HpjjnW9+Mh7+sATTZoKqs4ErB72Ed/6M4c8Wfj3bTFSwB3a7Zq4Jri3a+C4MSWWFqcddRWyvnwkqu3rTctNbRBqa4r3U4GcaFMgsMQGnYCIhJoevqCvn96a0DU507H4f9/uHZbFbZIC7gSgrPDwjeK317KMhs84GHCJa11st+PMEvTxnGpSoqNK24S/+O//NBszs+YJfFoHAfcWBp6lv+WVw16IgzFg6DMOFwQ+H/TYE4/DUVK6qOjPVm9qGvQK4FmzlSE8YJtA+qMx0s+03la3VlfdROTUEq2gb8IPU114//oxyqSt7RpSzRVj/VCnz7zybfXHwZz7gZs+MNuxiVtbukuLrfdEGn+fTXELsXXwQQQNhvKZ5nYUjkDrbNqXZYAHf47EvvKjvWYZz1P/SV6CvQF+BvgJ9BfoK9BV4IBXoH6YeSNX6n+kr0Fegr0Bfgb4CfQX6CvxeBa79zikdm4OuqDX7QrcFnVvgqWFJVWVoGDroawiB3Hc5qDzUMAsQc64SYhN5ruaRdSoVtOR+WTZriHrD0tVJDoGlKGG+mznxqZkJy0L3AAAgAElEQVTsStOZyqU2RQ1z6BYbr2wWupLYG4Jm/GiWhmbRHKlR7AoaU+GyoWk2y/wzFWRU6VmzkvDbHklnDcSFz02o6Mdl0MLsqf2YvXHt3zNXV7li0H7eATH78MoonuV0Kql4ZttqKhWzh5QlqhrFIQuRWcYB2Pq5cvWQK5bnSmN7D1c0uvKXf+bxWL6gZU9OJhOrW5YpE5Gf0c6fqbtZLymrpiWaOljMMj8xy6WkoaUvoV5GZS5tFYPV5SBhwG2Oz3z+Wnz5mzfh3rEB4BiF7EIjwcmQedql2HNTh5NOfBhe+bKjgGiCSVAXEjpT8UhlV1GYGoqfx0A5MTJtTKn4qlFQHRiGEPgZCMrsnMVYXl4WSBAACHnYVu8K03IqgOLw3iy2eRJa1G0tq1DlTJa1IFBO5W1HiJjh2utq/MUH/7MFdJVM7RxKddiGDOAWh+yT4N1nHo+jjkywtjZGE+UoBbxCRG2cISYwq6Y6XmYzmrKWAxD22ZWW3TSqPz/P0vIqPvnpy/G1b9yIe3bkqGgRzVxmetaafhl5HuMhS1O88Pj9cNrLHo0k63SupA6sLDNb1wJVh0gwqkaqQRrxeCxLMYsi7La8BbfcNsZ7P/ZD/OAX92FccTiAP237ivKSmSFLy9GoQBFF2OMhU7z51UfixOP3l3WzQUCZvQv+lQSwsFxQQghyAu5JXKMOqPy8uarVssJTTJkVLRV/sL4VwDfwwxzpTJbaBBktymqsPYB1I3iZqxJNkejXD4GZrwUq/FyFnUntz1zMGJt3XcXapMTXvn4zvvQPV+O3d0UYK7OSzgFUFZM1UpnKetgwDde1nZKgCu349zG6aIIko8JugOW4xSMPSPCn7zoehx2SoZ6sYzphVmeMKKOKF1Kh58lQtXIHALei94GZ+R5jWZmCOl2LQQIsZwnGVY5Pfmkb/ulb1wsAE+hVLcE/gSyXfqpzwLplUYO9VlKc9qJH4PWvOg7oCP43UCpX11To+r8s9edDLzZEYnvweMrsXoN0HA6yQQxzTuBn4Hme8L6VZ1oTGrQhMKtKu7+kVBEzy5WghqBSslx0baUc26alKrDGUPv9CPfs2Iy/+tB38PNr1+4HgDncwFhsqYrF6UtZQO+9qcWLnrMfznjVsYjSCdZGY05/6DgJixTZGlSBWZGDAJja/ZxqUAylQo+XMvzqxnvwN5//GS67cg0bE8Iqh09uaWyDKq7+1TXj1sG8UkNt3AJa9860QR5XOO6A3fGuNz0e++0PAeCoXULJugaVrN/XuTfMYSGXmx0D4Sjr7M4HngOr/YXniUp6KWtLLGXAaGNXnPM3P8B3LrsbO8etnAK4U1Ah35QtUk1fxWjDsMlSFAkAv+uPn4IDH1FgfUyHAMtjtUEBG2hiTe1aNzjoX/ZsYcMWboPMtcvfZ7RnDjbH+gmb/NLP+17Iv160QefPMeueK4110o8BAq5Sl8tJwqAw93le80lk92uHuwaT59EXvA/pPhjsi+16I0y0a0BbqFwkzBGE2fJm+9xqX5cKPdzzdZ6mBnWZZc/7DF/LVar2XGEDeP5M5WBVe1qw8mZ0g8FT3jdYU1tr2itZn4WYi0QxDwaHfa/Qc4Zy1ucDbn5WFPWQMQ98/sX7qtZK2yinNw3W0rx/cF/VewtkJ7pO/BzLFl4W1wZwNfihwRt5IcwGA/wZxZ+v/LPbcdsa4lqx50DbWv3ZS+LlsB8JQPM+ykxyPp9q6M0ynj1jWdftgrrbayNw3zR4wknf6XuW/X9x9RXoK9BXoK9AX4G+An0FHkQF+oepB1G8/kf7CvQV6CvQV6CvQF+BvgJeAVpAexNZ4EvNvXkeqoNANYhDI3auqmA2XbAjXlDdSCWxkB/LnxUYCI1OwWap7FwxaQoKNXXJNwh4BBMMcLLJzy9Fk0oRS1vBOYTxJquB2hZ5QTvfeXPcAbAplwLEZuObihjZSpoiJOhZAjTTK5gFMEEG1WFJhojZdMoAtGM0xaipauzvQpZf+Hs1ht0eNthIunJmEa56E9I/i78uPxO/j7muBlataek2qNawrwWh+BpU07EhqvcNjU6dXyl17FhVQ89QDFbTfF9X3snGMDR5583ReTOWIIaNVNZG6nHlWRp0VkNbGbSWUuiAgMofqbZCXqoaqW2D8WSMARv0fL0kVsN4kFZopgk+9dlr8PffuEEAmDpStASatLwlAKYtZyOr4L02ASc97+F49WnHoBVgKqWcM2WcqX7YUPbjM+VPCrkPhwxXt/lkQ1dNc2ZahvPGn6Peh19sarPWbAzTztVsJN3S3FSCWTZAC9pIVgKpBFASB2kQgYMGHZYGQ1x9zRh//tff/k8ZwGU00QVDfKAM1DhBkTY4ZN8Eb3v9U3H0kRmm0xZlE2NUTZRRKXW+ck4TNJU11n29a5AhWHZzPfEc8HUJf4bDAb7w91fjH/7xGtx5T4opdad8b17Xqh8hboeHLJV40fH749WnH440kwZb71dPqcxW0KJqzuspHTA7uQNdXruoQprHGKSJFMA33bKB9573A/zwl9sxLqmu4ypxC2hTA2qoABmKKMEeD5ngbWcdjec/a3+tba43WcEGla7U3VKEcT9h5ipBgeX8SqWtrNtgYSq7btt7aJVdUWUpyG+qNHM1VTqrziP3tul0bCCPTgUcjAlAxgGzKesNHGhNyTKVuZRmVax8SNlJ83WpiOPACzcy4JrrSnz8Uz/BlVePsVFybfEzpEBLVSpzMVlOQjOD5JH2xJD+2fA6ToimZYWeJDm2DGo8+8kPxRtedxx237XCdDJBXXIV5crQnjRjvcYwWkIpiOVW+mZ3qz0lOA64Jb0yLgnHBIA7LGcpRlWO8//umqAAtgzgkipwKZcJgLmzc+3XyOIWuxcdXveSR+HVLzsKccTBBQPsBK8CNAtAzOGZgFjYp6ZNHa5hy0J1W1wCNQ36KLe2xZBZtISzNlekY57QWpcwSxng3Lv5f5pwcz+pzaaWGd1JhkLX2jruvG8V7//wd6UAXl/nPYBrnRnNBoA9A5gW0GmTYvelEi989r547cuPwurmBDtHzKomkLO1xvum4D1XFu12mdvdlsA0QtrkUpSnQ2CtbvD9n92OL33l17j5NmBMtSLfT3UK8xgCrvZafo/1/Z32xMo6Fiyz/TbOgTwpwQzgP33zE3DoYUNs1Guox5YF63m3PsTgYFUKVioww33B3QT09zX313n8Ab+JexwhXpZ3UgBvrG3GX3/8u7jo57/D2qRFxwxgWT7HGhrhji7YSCVl3GIpAg7fPxUAPvTgZewc7cC44hAR87M7sy9ODGra722t+joxqGdQWPfioGbmPidlbHAv0b9rSMpU+5brTQvkhciIMEylteg6TzlCGKx19Sg3GgFKKt25jigaDfcPe85wS+fF503GWswtu2cWxOHZwNe/BvGCMpf3Gp5ru4vP22Da0zV8w9c3W2YHmLpuO7OE9mcKe6KxmlmNODBjx2hW+maVrjUR9jNXgLtLjD7nQuyHgXnuc+aOMB+MsUEdHi4HvrxWKe/bTdgjeQ0S2ocFLeW6rtFgF70Amzk8xb3U7uVhdC+cP/6YD0XYGpnbTdtzzTyzmP/uzwGeAaz7u9a1wXvWjnsLa2rfaxEQrBXv/wLQvH8Gq2qeEdbF4T1rx3N37Inf6nuW/X9q9RXoK9BXoK9AX4G+An0FHkQF+oepB1G8/kf7CvQV6CvQV6CvQF+BvgJegau+/cLOId/cOs/tCQ0kepPVYak3/Ux5YtDY/86VIa4s5Z/1FXI+9dsAgM360ADOTHmBTqDHGnfzJq/UFXoNA5gEwJ7zO4MFQdlC+GVqDWvmUYXnQGamMJbyycCRg282MPn9amgGtS4hHxueVB0N8oEAl5q+bAzO8n0NVpgttL3eIDdFqTdbFxvm9lmDAnqWp2xl8qa2A3F+Dr0eQ2Bd5SuLbmuW2s/MIbOa1PlcIcWGtWBOUDhLTeQZwrQ1DufOazhT3ARw7cft6km+n2fauupY0JuWmCFPzwC1KXbM+tisI1XbYFPJJnNJFSJtogVIOpQB5izlDaKmwN98+ip88es34L6JAeAkGgDMpo2oLjTIkSHDnqtUAO+HV7/yGHQYYTwlKKzYfp9ZQLsay85/UBpm+Wztug3lcGD5uVwX3vQm/JcCiQMEAgaWX2zq96DQiuOgIiZcp1U5cw1LqQ2pxGVzmTm1tCfO0ghFmuE32yb4qw9dgKtvi2YZwEpaTSZmc8xGcgDAaVzhUftleOvrnoRjtlLhblmyG9OxZSN6PrbyIalu9ExXz5O2NWrqPrPgNrhX41++ejO+8KWrcNd9Bca0CSafDJdtjJRiRuy+XOOk4w/AGa89EnFaYyIL5QhtRetYDgEQqBCRAVEGTDm4QKVfRnJKKJRhNVvBLbeOBIB/+usNWcOyVswHNmUesZzVNEWBIkmlAH7nm44TAOZlNxmN1Wyn0prAeTLhnw3gcL3lVOVVpdRzVJTxmqaCiwBI1yfXO/8vGJsq65EvTIU0P2uaFnpd5ZajwWi8XYMKcb6ka14AIrYcaa5h2/sITw00cX1ouIGgWsMOAVLpmiAY4GemLW+CndMcn/jMj3HR9+/C3TsgII0uAWiXGwAwc365Fxn1IyC2LHZCV60N2ZRyQCXG3lsqvOYlx+D5z9kPWTZFWXI4hILHGG2SoYpKdLQ9Lgn3akSC0ga2F22FfT80dWEmG2DWrogJgBOsTxOc99mr8LWLbsKOddqPcxWloAmuZR/zXDLHmpa5HXZJWrzupYfjta94LLKsRZfGqNbWbSBC9xe+PmFpgJaCMYRerSyKp7Q3D/awfAPeH5SRHqyLBZ2bFoUAUgqkhVwHpnUp6+txPRZ0JQgmRNNeJChow0CIEjkERDq368oA/uvzfojLrlvHeEyrb7P4/X0AjLQWAN5ztcaLn3sAXnkq1fFTjKj0FEgzZJfFfC+DklITprw+SqC2wQ1e50CFfCnFjkmOr3ztN/jGhbfizrUJKipnGxu2IQh2p1k3wJXRLoFcUAAbAOa4ilHiNq6xVLQ4at9d8I4zH4sjtm7CuN3A+n3T4Ahg+9ri/i4glqWqsw820O2B38M9YzqdzHJhqYgXqK/NUjhOmBMdY2N9F/z1J76L71x+twBwVHNNcy3ze7kl8JqPpADm+l2OIxxxQIZ3/8lTcMhBy9ixcR82prRvzmdqU7fw9Xui37Po+GHHPwfAPjjFv6e7w2ywhxBRzgydnEL8Hs36LkYgOEDOh0OLUNAapII/5A7LT9yWD8+B7ukBXPp9w/dYHxDTvVn7hj0vCTqHwQD/s/JxA/jM8syiFni/4t4i8Gj3NF23wQpZfgiyPQ/nPCjn/VmJn4sgWENhcoWwgTVzTODnMbtqOSuE/5uVOC8N2yNmg3Ph/u1DbHbc5qBg7hqW4a6scd0bA1hnfbifaEApREQktFa3QQJBUw1cWVyExOvcwwPU5p7HWpj7CN8h/Jh5zegPBvFtkMfr7M9as2cV1c4H4UKMiZ7H7JnXc8ktssKUvPZMZLnynh8thTWzwTV4ZPuzw3s5omQZHn3C1/qeZThP/S99BfoK9BXoK9BXoK9AX4EHUoH+YeqBVK3/mb4CfQX6CvQV6CvQV6CvwO9V4JqLTpYCeNEqcFGF4QBTPbqggnHFhKlm57mRM5AcmmaeSSclrWCfwRC91iwyNzS1AywV6FX+mgXjSeUSlDaELJ5Bx3+Ue2toCFIBxC8BTmXy1bIPdUUOtTLe5PamXsaM3AC4rXlpFr9U/hnUtEap2QQmyNh89YZgsNadfR4BYVMRqym4AKsXnCrvXwPrHM4awl5XV+kuKnHV8pypqk29JGVhZqooUz4Z4IqzRARPOhmCBzZ6Q8PY4a+fc8voc8WMNXC9lg7gfcm4KtAb8XwNAgACKstHNdtk/ry/jz4Lm6dBMTazg5QKKzX4T/BFVRAhWZpguWgFgM//219LAXzfhHCJeZ6FAeCYkJDDAUDWZoKTzAAmAE7iqbJIOSBAAEPwSnWf1sbMotoAepoVlpkZm8UpoR2hgNk6GtzzLwJbU3tRZUd7Z8vR1WdlY1sNYchqlipOWvgSi1H6Z0oh5mAaAKYNdJFl+NVv1vFXZ1+Aa25PZgA47lK0WWlZ1wsKYALgR+6b4O1veBqOOjJDVXZoogLThjbXrLApgKl4pBqLDXmujbqxQQjWwNdHmtKymMcVI84rfPMbd+DTn70Cd96bY4JSalFec7pmogRJFmG3pRr//en7442vOxLZoMbaiACc78uTTwBMi/AB5baYNBNBtY55jzkVdw2GaYphPMBv/6PEX374e/j5b0YYlwnEWWkXLMFxijZuzFI2GiJFhC27jPGSEw7AM4/dD4OlJUzHY50SqiqlwmZ+dLhOaedN8CVY6BamsgsN/+kopa4BL8FcrpPWAK4uL0nC3XGgwmS6A8vLMfY5cG8kKwZJuZ4cmHIIwOBZcCrg2gjK+dnwAFWpchKw/FCq47lxDWiDWqT4529eg8988Tf47e8Io3mt8jioNOYeyGVjgx6mknM9IrOWjWjTUpq5u4NBiyMOHuLM0x+PY49YkfJ8NGmwc20DQyraaLecR2jqKfI6kRKVtuqLlv8OMBbVkIJs3CO4bqNWAHhtHOMTf3c1vn7xLdi+QXtfA8BMPlcOLVWrSY0u4TUbY5c0x9Mfuyuef/whyJIYUw4n0Jad1/3Cvs1zwdqaGo+Z1h2GwyHW19f1WXMq3QlWNYDDe8EUTd0IqrIOVMByiCBOclmz180Iw9UI++y3K5ZWCCBLFINcFvFSend2/pjXm9I+vaM1eoWbbovxoU/8GL+8cYyNDa42s8AmSI/DOaoI/fJGGcBUx5/yvANw+kuOAJIxSu5lgkMWPUDQzWtfa0PAzVSKTUcgzXWhaSMsDwrB62tu2sAnv/BTXLbtHoxHKbrassy5BIxfOd61+4cP7XC5SFDNgZqQa4+kwbBo8ei9VpQBvPXoLVivdqCZ2DAI9wK+pANCWwME1bmGV/j3ft/24S5zxpjHQ0hNWhGwx8gLYPNyho21XfA/z7tYAJgW0BGnSkCVOGuhHdLuldy5ohpLcYwjDkjx9rOeiAMP4L42BtOTuYfPYGlk9rs+HCWgGaIJNJwT3D0c5vp9VMMfAY7y3hUlESbTqdl/hyxgX3N8bULumUqWzyN83ZnVdshkFpS14TgNUSl73BX1NnTjalUHwBpSoUsHrctDBnBdmjuBf49UwyFnmK8vWKxnET0Mac+WI4H2b/uzPYPNHTr8OUybatj6vDbcl7VqguJ4Pvjl7ioGgWWz7m7zC9bsfj/kpcbLkDEI2i9SG7ZraYld0pY/qJ9p21yaK0lWcLhKUzgz+2Ub6pt/L/dnDm8JZjNOIVhq23OhWYK7+4qOXXu7WUIb/LWcYK+pf1Z7xjGbbw4w6B4ihbXdv3lOCHn92jR1uA0iWq3ML1qfNQz7LAJg3nPtNsP9knsLsPW53+x7lr/33xv9H/sK9BXoK9BXoK9AX4G+An9IBfqHqT+kWv339hXoK9BXoK9AX4G+An0F/jcVIABmk9EaYG4DHCyXF+wU1aQL+YNzQGDKT29euorXbT3ZVPWvtrFGob+H/k1Qw9Qcrr4hbFDDLag6lA8cgICrWU01Rhi7mImoVt2sWUyRozeK1QxcsE70hrKalMES+X6gm8A5qG7U0nOAJJtEa3yrGRiUpN5w5t8RRun1G8/nM8WNGvihATyHxmxImrLIm9X8PaGqN6QdTLMJzWN1RbargMy60wC+vS5VVWyeGsDTudD7EjwuAu/asgbZ7A+qHh8CkGo65N153uLsPEohxGaz/Y2Om+cysua25xwrh5Hms7SmDoBaxxiGAGS9S3UWcxanVItWiPJUMKdIaAEdCwB/5YJ/x44ps25LJJEBYCrGCI/ZE0+7DLsv1XjBf9sHr33VcUjiMTYmUyk6y7JW41bWksG62wcWDAAPQt4r831N7UYAbKd7fr5Ui/AZXA0phThVbMGqXE17dY3DYIIiL5VOqPeW9SSBPVV0AsA5rvjVTvzl2d/Ctv9IBYCjMgMVwE06lUUxVdFq8ivDssHBe0V4zx+fgK2PTrG2NgF9Y2mnS/AlkSib54IDtYA0m9uT6VjnazgYzuClsjilJuwwWGnx7W/fifM/eRnuuLfABBPUka1HfuaUwCDtsOugwbOfsBfOPGMrllYijEoCLX4mrjM2ynlNFmhL/jyzqC2juu5oZ91iKc0EgO+6u8NffPgSXPprAmCqAXkdBQUw83cjKnQ75PGQRBuDYgf22hxjy1JmedJlqc9G21y34iSAIZSXgiysW6n1Algx5ZidT+07stGlAp0/40MpBNl2Crm+ENE6dYzjHvtIvPjFT8HmTawj7T/nNqnuckDQLsjLHEzmTi+o/ASTNMDCmnLLYx5yghwZ0s3AL7btxDkfvRRXXVtjNKW9NXlGyPukapX/49q9n+aN0II+x7TyTpB0LbZsSfDsp++H00/din13Z9ZojHED5WxzfKJChnhIoFIiGTVIi1wAmDXkNR742KymvAJYQ/4b1YeylW8rrOQp1qcpzv+7q/G1C2+aAeCqoxtEjJgqTPllW0502+ZYjVexS3YXdl0eCbzWUQ4O3xBca1jG9+AwXKGrL+yVAntUQUotzIERSJmq4RHzvtWXcVED+NrvwP1yA/vtN8Sppx6PAw/cDcAa0HG4guc8QdRW+mwEwNotmwarqx2uvanBBz/2I1xx4wTjiYHLGQCW80SEirbhRYeszbHbcIxTTnwEXnHKo5APmO4LTCpbK1ynHVWRYb+01yGgTdAkJcqOVuUxshoYRgXyvMCOMsLXf7AN//CNm3H7bdwbzQKaq4EDCLqfuHI0xBCYCtgsrh0Aqy5JgyKtcNiey/i//viJ2HrMFuyY3ody3fNvB3pPAlEDXbRbrpEPmD9LmGbODT40ZRmr0xm00z2HILBqBUTzosMuywV27ljF+z56Eb77y3sFgOPGLKArKkJb7i2MiQgjDXGDQQccdVCBd5z1RBywf44JVdvKpZ07jLhzgQ9Z+POF30/9GcZhsA/mcEiAa8K+XyMigra27u+f5z0fbjNYGHYm22O1b9igEzdcfl65XgQLeLoTsH6eE0+I6s8883v8PC/e7remArZ83gWL42CBzs8glxUO9Sij2kA3B5w45GKqWbpVmNWz/dntrG2PdyBsquYAUGcA39pq3PdsQM4AMLPVdR8MQy026DJ/bc9X99iNWINonYaoopYuFxY7wC+tHWX22rAVhxP4hjxufniPzbA9PA3W3LSJtwEsH6qzz8Fdw4bzbO3xdWzATddwiHzgwJOelWjbTLW9nkVskMKgv6mQbYDOjtGGCW3gxsD43E5cDh7B+YXn2xXAbszN9ez3A3++POb5F/U9y9kO3f+mr0Bfgb4CfQX6CvQV6Cvwh1egf5j6w2vW/0Rfgb4CfQX6CvQV6CvQV+A/VeDqi07p2MQza1gqBe+fA2lKXTaVrUnulqd8oUWFL//M5qQ16axx5gBWCiE2HANINXtg+z51UmVJGHLcJFox5Qp/NZWNAWLPmKM1otSMymwzFY5Z85nlYIjpm1lCKgtUx8BmqDVt+dWqmW+5foKX/EE1Ql117O1Haxo65LPPGJqrCa1oCaBMdULAKFVdyFxVA5fKrWAf6I1UtyZkc9KbzmxYWsapWSq6AleNbcHA8FlDXvIM0NDKtqrN4pHwqatRsulJha4Acau8WuboSREcgDN/ZdPVQZn//UxRFs6Xn0sD2fb5aLvrwN9BuGpKRWVQzxLyeNNYdtDeaJU1NLOaCwyKAuPRGG1F5bJBhCyhde0An/zbX+Ffvn0ztpc5qAdMOyoATVVLDRnXYxFF2H2lxItO3A+vOe1YIJlgbYMqUWsJsyHMtS1llQCAgTqeZ8v1M+UQ1xbPI2GHZRzHspF19RtV1GFRmhV0yGUkWOe6MNBuTXRC9aapkBVUjRoQi2UDy/xfqoVtmOJXV4/x/nMuxg23JxhJSUWlcgokXBOxgLGuujjBMG9x8N4x3nPWs3D0ERlGkw2UvC4iDiXEUjBSkUu72pj2wa1dz1rrARbxvCmPkSpY05BiZZDj2xffjI98/Gf4j/uWMekmIX/bfsgAP7Apa/CEI3fHm95wLPbdhxmJVAdmaLsGcTLBlMrnrlBDvUvMNj3pIstBToGlQaJM3zvuiPGX5/4IP/3VGialq7psYMGSQS0bNKGPNKFfOkFGRXKorRRvAnyWgeqwI2YOLCEP15hyIk3t63vM7PuCuo4q0obA0iRpwbeYJsasD5XLDYq8xAlPfwROf+mTsFRs6JxqH1E+cCp4SLWahjBm2b8GKx1A+/o3lTDVhJXWC1WfxbDF3ffl+ORnf4kLfngn7lqrULEULXOAad9rAwYEKsy/TsxgWwAL8dSGA5oUwzTGPns3eM1pR+N5xx+ANBphNK5Qt0xX5sbaoCS4TiLkWYyooirbbOxtX7RBHPtihrWBMa4XwsEsLVC1U0TNGJuKAUZVgY994Sp89UJaQEv0jUqCZKu/9hj+SSpH5uZmGCRjJBgjps03VbraW+aDPr6fOgwmoPdz5so6B30+/CIXBNnvmoU0lZ1xR+t9ZjpXKLIxDj9kGa8//ek48GFLyg/nPsLzbh7/pXKKNeOQJMiiGEvDGNtuaPCB876HX964gbKkrXcEKn5jAW7L+aaSNUob5F0hB4I/ev5BBoCLWtb2BGjcX7QfE9YFgEbVeEflPK2+MwJGmzqgJXIKDnrk6LICN985wj//65W45Ie/xfa1QkCZ1uN1xbVv6npZKHP1ym2AFtXca2zdK7OcCuO0xTBvsHXfVbz7jY/BIw8bYKPagcmYMN0GtJizy7rzXuQDRwWdEJR5SocBc9KQrTLv42Gwy4aRLEahKRvEHGwZAMuDBKONLfif512CC3/+O2xMI0QNLYFNdY8u2IMy0x4AACAASURBVG9rXob7VYUBOhx76BLe8aYn4cD9C4zKEaay0CaUJAz0QSm7BxpQnw+U2b1nDnNnWa3BRt/upeYawM/KY1EeelDxc63J7tyHvWjKzWESDj8E62Zz3fDoCRPnuwOE6icwa5bzcoOY2e2bAtlzii2fl2r/MEzGS1Nw1NTXMhwO90gOJrHedCXhwJTUqtNpUO7TCp9gnQCTtv8Ge115TlhKoCrHCuXzhsG1hWcAu1xtqMCHuuxZzLKNHTjb9833NQ6p+ZrQsFd4XqHtPfdtt8P2ZwR+Ln5+PmvIcUHmBhaFwc/ID6G1FZ6t9PfGZG3ATfdfV7jHGpLTzs3BrbDnqHYhHkOOF2F9+DOrns/omqAcYxtucLcTU7fbejJVtw2m6J6p5wFXny8Op4RhxZaKZ9qfh2dIDd41OOrEC/qeZf/fXH0F+gr0Fegr0Fegr0BfgQdRgf5h6kEUr//RvgJ9BfoK9BXoK9BXoK+AV2Dbd17auV2pFBnqAlqjz4Qa1lSl+kSKnVkm2hwA83tM4RaUwyGXTa/nClq5fVrT35pt1nSUqivAUldOuBrX38usdkP2L4FaOD6+9gwwBvhJKCRV78Kx2uvY8c6AsWfdEbklrn5h89U+Ryv1jmd4WrUMKllmJr+oCmGHclKaesoUJqYQGuTDGSDlMekYgmJ4ZiVIm05XLgbVjucYsjHpzWi+tpRkramS1PhsCEnNPpLHYNCS1qm0SLbmph0HoRztKM3ulaCDX/xZ/X1DcD0HPg6o+T2u7Pbz4tDXLSz9df17PZvRrLcXlNOscZYFVZE9xjtslc3oxDJr86yVOlbZh80mnPfxy/Cv374R945j1LRdJDiJ2BXm2iEALpB1FXZdXsfJzzsQrz7tGCQZlZT8rJYX7Womg1mEuwaBpUYOAwv8PlOg23mWKjItZnBAQqMFy1Nfcw4cHJgLMiQxxpORPn8xsLpWJcGMWZ0T/A0KZs0m+MVVI5x97ndxy60xNuop2qRAK8hfCnCaibeph4ukxiEPTfCuM47HsVuXUBPytVNMuwbjDUIcZkRTLc9fp1KruhpN1y8zJINK3M8rP+tSPMAPLr0N537yp7j+thQ06yQPTZMWLdW4cYoijbEUNXjYQyK85U1PxLFbVxF3GcZjqkhLtAnhKFWOQ+UAI6mQRg1iqR0zxDmV3jUGaYTf3p7hvR/+OX58xQ5MpqbcFdAMX1KhLQyQSIklwhFUyVKpLewr4bp0gKi83AXVvs5NsHP397CBBn5TovxV2XUntRShaUPFboKoaLFc1HjhCXvitS9/PDKq0nltE/R6dm3IznW7V9rlMjdSAGRheEKDGcGmWlastMReTpGzRu1u+No3b8DffuUK3HJPg0nFPOwYDTM54wZtxOOi6/kSUqp4Y6DuKjTRSGCCFsTLCXD44QneceaTcfihyxhPSinBCaRCBLfBDe0jmYZMmOlKtbtfw6ZaNoBkkMaUlwQpbZOgjQniK+wyXMbGNMdHP/dLfPWim7Fjg4AzQkU1PF0AaDUdnAd8H58rEufnhvvz758nfp+rOv2a4vd0ISfUajqPEZgPqhC/BLv1hgp+bj4VhtkURz+ywDvOfAYOfthAFttrVYOOds9ENtUETTtRpnXGNRplKPIUN94SCwBfcdNOTCcpSmaYi6wmSAivWrP9pb153g2x+3KDk/7bAXj1yw9HnlcYTSaqvYFGg3quPtUgkdwrbPBEamkpGgnoWuRDolDCwCVcs+1WfOpLl+MX10ww4TnoUlmmU1EcayggAV3LOQTS0RWhIwzj38dIJUvNtIbytMTR+23Cn571OBx2WIFJvYaNkjbHMaZTs7nVYEjIE9bwCmGoFNy0Hbea+32USmtXZWoP5E6cFLKbj9MKy0PC1b3wgY9/DxddehfWy8gygHnPFEBNbW/QkADvcyUGBGYHDfDONzEDeAmTeiIATAWwnhc08BXytYMjg+0DnntrNfa92dbNPBd3rmA1pbjbxvteovMSBsVsUMZiA0wZarn3Fsbtg2p23uiy4O8VKevd1KgEoQauK4sVCA4RFi0Q3Dz4nBG+j/8upTVdBEIUBe+JBt1tSCsrcr2OD+zp+pGLCeHw3OaaVuXmbGKZ18xjJ3if2xvb4Bzr45Eadm/gMRRBiUwVeC7w6vUwG2nejyyP1xS03JPMVYH/5veYPGMWvdk7C8Dy90FZyyEvj4KwZ0dzKFn84p/HpQ21sX5eS1mCh+vJ91jtCgHWmqW9DQnwZ3yIzo/Ls6xtrZiqmc9Mi/dy3R+4QyS5zoVnMmtYIDjh+LNuWBE6dFeD8/f83uNe0CuA73dS+z/0Fegr0Fegr0Bfgb4CfQX+wAr0APgPLFj/7X0F+gr0Fegr0Fegr0Bfgf+qAtdd8jIBYMtym4MVswuUWaaaa2z0VcGu2JugruiwRr838qxZLFvXmaSEChe361zM9KNVoAEXV5l6M5W/OgD2HGA22Ki0k27MM/mCio1KHR7nlPl65kO8YH/oln7WGJSKzhVmUtaakmfxddlxlmIvKE9MCeoAmMfrMDYOebCEbAYX9bmpvgtZxmw227EHZbRbnIqHW2PWm6V8Db6XK1K9yWn5eqY+8ka1WRna57Q8QwObsYmt7P3D9zv001vOlJN2TAaAzQZ8bqtqf++CKDZ5PX9xEXh6g9Xr6eoez0WdqfaknDQbVz9mDhXQKpZwtJpWGOZU2AHD4RLG4yHO/chP8M3v3IyddYoJm+0xbZoJesxSMo4HyKIGD1md4pTnH4pXnHoUYhBuGQAO7C+oXqOQvWhrQcrVMFRAy2FbT0EZLvWj1dZyAnlOTC3Jv/Of4xr1us6HFdiMJ0SjosrgBS1VBQUJ6qn8LAhEc1x25Ro+8KGLBYBHTYU2NgCMqGRZtC6VWSvVcIlDHhrjXW88AcceuYq6m2LcMm+3RVtTjeXNdr4P62xK2RmciCIBBv8MpopqsbJpiB/89Fac97eX47pbM9nXkrEntOaMW7TKEwWWogibsxHOOP1onPjcfQR0qzrDeEqzXYNvddlgEA3QdlTAt0hawokhkoLX5ghLeYTb/yPC//jQ9/GzK9cxmcZSSZqOc66sst/b/zUIYZtBsOW0z+V2m/wn/w9DwhNyMS5aV27P9pDZ/rMwmMBrQy8QWV4tVZgtQViEOG+weQk4+YS9cfrLH4N0YFnBVd0IpmRS/XLNzK1bgxHxDACba4GtIR+8ECggJI4rZF2LpcFDcNW2ET786e/j8m1rWB9liNoUDQELKWnCwZEWUZ1brivV3ah0fDx/gzjHLoMIz3rmXjjzVU/CHpsqbNCKluCRQy6EVtxPeNx1JQDsbg8OzKTgo+otSO4E4cP+n8R0W0gQpRXyuMZKPsCO9Qif+Lsr8fVLbsb6yAAwlbWK7aSKPeSTa/MIe42dJDtTtgPP4n9na3Txero/NA52sTOL1v98J5Oqn2uVAJhrJq4xyCc4+rAB3vaGp+DQ/YeY1jXWeJ8TqO4Q1ZatzCGULEuQCwADNwQAfOWNayjHqdTTMpElWOPPUQHM9ZjWKAiAVxqc/LxH4OWnHoJBUQsA807K/ZPwzrNLDXSZy8Z0yqEXs2y2tVEjTixXtmpaDIabUZYxLvzRDfiHr/8Kt95WYTQupDxvmjGiloMBZrut6GratnPtUj0u8Sb3yAgNjzGtcNTDNuFdb3wcHn3YEqpojB1rVL/Oh7D48WyAyaIB5vv+HLhrz9C1Z7b0s8EgDahQJc6hmhKrS7EUwO/9yIX4wRXbsTFlzG9w8pDylfpkj3+gzLTGcpzg8P1TAeCDD1rGerkuYD8jhTSal5NDyLn3ARnuU2FYQXbl4bgWBzC87g7tFD0dBqF8P9R1GVSe/L1ZXZuLgn3R/jm4oej5xgZSuM8TQusYaE8sIG5fhPuyrGc2eXAwsOeJkA0tlfZ8IE67tZSvDQhQuS4IIGV5zveS88kcajt8Nwgd9lFlmdu+nxcD5e/y57ln8RnJfp5Z1wN9zzyP2O5VZsFsynxlECsj3Z4L+fcGfO1z+vlQje5nnWyBG773+s97DIdpnEONglsI154/19ggCF027Ht4Dc2eIzTIEtTevH8Ha24/Pge5/jzlVtWLz0r2OW1YwJ/p/Of8c2nIL6KK2N6Lym7+XoNzwd6aUJsvYCYbZl8tEC3YDRzz/G/3Pcv/vFX3f9NXoK9AX4G+An0F+gr0Ffg/rkD/MPV/XKr+G/sK9BXoK9BXoK9AX4G+Av/7Clx38akBALOFrzaaNd0CcJlb4iaYjDdmUNWaetaocwg2a3Cz0SjrPoNobELy4c1UNUFdHA7JVJNUnM3t96wZFxqvIT+VP2e2tgHgheP0Bq6DOik2qLaTWmWuAvLmpisFHeRRPcN8P2k+gk2nbAzVhDRo6DDCVCrevLS8uDihstXzk81yVmoigROzWWUjdbFGDoIFdBbsmHmM80w6g0duoSj1Tsiv87xOP6uu8HTAMpmMUAxys6YlzKysJlK7VKZ24e8JIQiy5gjN6rWohvJzyvfyjGBvAs/qNbOFNuXgZDLWulhsyJfBftgUN6bSkbCTKsgoxXRUYjlPEdUdVldWUFYrOPfDP8LXL74B902BSdQiY6M7rtBRGal1kCOLO+y5qcJLXnA4XnLS4cjiSqo2y301W0e3wfTGskN6qUuD7aZBXjs2bwLz+wlxCOX9PHhTm/XwuvP7HI4TLJiVpSmlDGDG6KhgpSVnDFlALy0N8ePL78P7z70YN98SY6OhknZAo2tEUSUFsCkDxe8wSCc4ZJ8I7znrOTh26yZMywlGdQtmryYYomvHaKMKFdeMwOsc4rkSczikQrcDlareBC9WcvzyVzvwwY/+CFffQDWh+DpiqgqjFg3tX9FhgBS7DSI888m74k1vOgbF8F7ZPk/LVXTxsqBk102wnAxky5lS3d+y5Z+jjgkOJti0lOG222r82dkX4ee/mWJccn1ahqaDjcVc1xkw9ADVsOClsPPhkmCXKkVfGFhZvC7mww4G8P08CrS0taxyaUNL2EooNcDQco3zGluWgFOe9VC86qXHIR2UaNpaajqCZirlPIeVWZW+FjQAETK5/TrSvheuKx6bRVk2GDAzNV3G+mSI87/4Q3z9ghtxz/ZcVto2SEF1stkpE/YhqtFFteU+55EsyleyFPvvOcRLTzkMzz/hEAzidUxL6biRcG9iJnQAshrSoeX9glLS4Zkp6OZZ5L53SrWe5OjiCkXSYTkbYG0jxXmfvRxf/+4t+j1q2joDldwZ7j/M46/jQN7PB6GZDTjMFZT3h752Fu3vgjFFOLH6O7sAQ743f0voQrBrzgus79KgwnGHL+Ptb3waDn54hvXxCPeO1/VvTCBOMeRdCUnGPHCqe+niUOP6m4EPfPR7uPLmdUzHRKmWci01OxWxsoA2G24qsB+y2uHFzzsQrzjlMGzZnGL7jp0YTSdaI+b2YDa2tp/QOjxWZiuzgLn4VftqquPgGlPsQZwhz5dx13qDf/jXS3HBBbdgbX1XULBLAMxBl65lpjPvqTxGnmcDyqottfwcrskaFFmNw/fejLefQQC8ghoTjNcI9nx/S+1eEHJcI1qg6/4wnSko3d2BVuvmBDKPDuA9ZVgMLRMdUywXVBbvjvd9+GJ8/xfbMa5iJLSApiV8Z84EEX/VtUfb3BZF1+LIA3O85Y2PxaGHrGDKY5zwWrKBAn3GhaEuDkiY8jMA4aCg5XfeD0yGNePrT/e+zIY3XN3rwzC+T/r9ze2hbTDCnD+4r0rFy/Oke4arhDmcEYZTqLQvCh2HxTfQocEUxYqc4L2P76+cXRvM0f01xAoQeNLxg/9GxarDag4WLQ5/SZHb8X7C9RKs0LnOfGNiJjydQPRnm15zsM/P4opgr4Ot0fkma3bZIfs43ON4D/GBNX82MlgaYzweay3ruSMMGJntsg2mMfZAKmcOl4TBNx6Pu5UoL31mwc3hFaunnxfbqwy0OqD3f/f16Xu/Hwf/3VXO/jpzqG+qXdv7DLLbwBaf+XhdUsUc3Clk7BAGxfxNwjOADdXZPYDPU3ruA3DUc7/R9ywXatX/tq9AX4G+An0F+gr0Fegr8IdWoH+Y+kMr1n9/X4G+An0F+gr0Fegr0Ffgv6jAtgtP6cz+lpmYlvvoYEyZfbLSjYIFMb/PbZG9cU9Yuwhw2JS1PDtreLamMvFGZ1Cg8N+kBCMoSy3T11+bwgqBAjUurUEn+BrZe83Uu67OCU+G3njT8YfPOgdLZpPsx+pw1XN9HXTOFJ1S3cwzMg0c8UVDM1VNP1PMkGQ4XOT3sHEue1nZMxu8YNOTX7I/dCUp/6xYPvv5+Wuw+WgqZW9mU3WyIJyZWVl7c1pq7VnN2WQ2AMsvP6eucuFnnkynam4KZIUMUDsOy9GTYllWtqZCVaZrsMh0xSD/7HaxduwGHalyIjR1FaEgqxRIph7y8yQdJ+vB2MBpjaUiwSBmDmaK8XSAcz/6E3zjkv+fvXd/li6/yvvWvnX3Oe87MxokEAgLEBgbCRDogoXBdtmUAhQWAoqLgQhscLBdxHbKlcSV/AWuso0pAy4bV0gch0tSiStJVbAt68Jwi7kFByR0ASFAFmAB0oxm3nNOX3b3Tn2eZ63u/Y7JD5r5dR/V1Pu+55zu3nt9b1vrs55n/Xo8NXaxa6ZYnzYJf7FxJfar6GOMF93bxjd99efEt3zDq+N0ehB3O2Ck5yH3oPsQ6DWYVT/q/LfHNQ2Xcxx4HfdQ80xzdaY0qjhUPGvsDHf62G4Zf/dx1mepZyeTOqJvgKFt3L9/L37qFz8S3/V9Px4f/O0+bgHAKIBjkAQ3deo0hA14wVV3jM98ScR/8ze+LF79ykfibncTN3tuch2nHevnxr13G2ymV1KB1ThVj+daj6VKJeG+6lfxzvc8E3/3H/54vO/fD3F72ArCt6h/UZu2vRTI/djE46s+PutlbfzN//wL47M/dx13d0/Gze39GE+PxP60i369j161E/Q8JbOPkm4TuyOFBsd49GoVv/3bp/g73/v2+LlfuY2bPQUDvlOtUykkvWYE6QESBK0U+rOev3MwcN6vBOmsvCtwaOjxLMgoGGLADcwDWoqvUmRwXOnasbJ94b0mvuFL/0h8yze8NtrNTv1Qd2NasgIrzlrWy37FnOhV0JIOCll4UT1tPQYo/FBNAn+GmLrr+NEn3hP/7Ef+n/jAB4E2A51qpTgV0EN5KBteLKGx+8V1IGLdtXHdHuI1r3g8vu1bXhOf+4rHYzoCOHkP4A2qfas2S+0mOJ9QpvYLW7sCYsri1QUrxI1iGKymUZyv2iau+6t4cNfHP/nBXxIAfvqmjTgAiBPuWf6be7/3DyulcxzKfhtVsxeW/tQrStmd3/e/3VvzrCpW/Kx2lAFurl+69Mod4Lh20UVL79sxvujVL4z/4j/7M/HSFx9jd9jFXXOM/biPZgQAX6sf7dTb8hxoul4d4tc/0MR3f/9PxzvefxuHfS8APGInf2yjRV15snK4WaHiXsUL7x3ijV/6KfEtX/vZ8aIXXsUzN6jbd9Gv1tpjVazwkOU1Zy29RdcGwLw/1v3y+jZM0nhxjm5W8c73/n788A/9UrzrPcd45rZlgcd42kUc2TvZWzhETnFsxjixAHCvQAHcTnHsTgLAn/uSx+K//KtfHK94xf3YnW5jvDUAZn5xThh0WWntlgt2sKi5whkuG2IsxKVsZ38bbCGOMhewKZviNtbtKe7uXhTf9Y+fiCd+8cPqAdyO7FFNQmL6WqdDg54VTnHVRnzeH13FX/+O18Yf/YxN7OJOABg1PEEp5wvGW2e3nDt8Xs2dGqqvbxU5MJXqrPd8p6jCCu4qhKp9sc7hKg6jRz3rVkVU2G7XmqAIQLb6CYNlH92q6KLOFUHdCYUtvbpb2RjruWBWlIbAv84O4kh8aSchC2jgMgAYCJ8uFGwFdfbUfamwiPUhBaoLCmpvlItF9iw2ZLbzRRVG+bnK52IV3RUAJj61val4b2V769oz6rnKz01sntkvN585DnKV4TmgFwzXmV89innOTCcN9ajPlgz1vORnBPYtj9fcXcP7qvezGpMqKquY8GcVBKoAMRXUNX7n2OW+WHP9AoOzhQSW64x1QW3suXFmyCDVs5xU3LmLORY+A1/z59+85CzzNF/+WCKwRGCJwBKBJQJLBJYIPJcILA9TzyVqy2uWCCwRWCKwRGCJwBKBJQLPisCv/djXTSQmnSQVjVTSTbaBStLZKg8Aia2rYaLSmDO1Rr3pxZqZlBivIVFaiUOSqc6AXiAyCUn6w5JTm/dtdRITi7/qt4tiyL0Jz5+WdoiokvgSfAFukGicqcsKjhbk5XfP/WpJWmPRmn0vCxydEooU1PRrLwnnSp6TBC8F42azVlIY1c7x5D6DlbxUclbAG8WTVV/YkO53d1JeFWxUrOmXi3IoVdMG6BfxsZVHJEl9zwWB/b2y8XYStGBz3bugTiqADd6sUJvDc1ndHpy85T0dV+wuO10X9wQ4LpvqSrbXPVh944Qxv8/PBcClcLbKR9fA9QGpdmPEiAV0xL3NIKvbu/0m/iEW0D/xW/H0cRVbAPB+c/aOhRuCTtbtGB9//za++WteEW/6+lfFON3EFmWslM4XCFzCJmJdtt4ec8/jOTio+Fec3BfRc7/m2FyVxDgV2IZNCZjLAt2QC4CmvqjEtEEJ38Q9APDPfzi+6x8BgLvYnnbM7jie+uiHRmBSILjlv4h7wzpe9omn+Nt//fXx+a/cxO326diOEVebx+K4ZZ3tYmy2KkY40QY61WhzOFpKqJoX3Mujw734td/Yxt/73ifiV379KFtp4HELPAIAs/7oZ9z0sT4e4xMfPcWXfcknxV/8S18Yj93fqg/wdreJ3WkbTX8b+90x2qFD8xzTfh/X9x6RqrhrjrIr/t3/0MTf/b4n4mff+WTcjWUBjXq3YMglluc5KYdRz8P5Wi7Vr9ZVAsbqAVwQxHuFizfq/XITUs/fdkK92sapb9Rfuh/Z64A7h3hsE/H1r//keNM3/okY7p0EEFF+MpewL6/1p7HNXqEHyGwqx8sWH9VgWb3W3nO1WsfV0Ee/OsXuOMav//Y2vvef/mS8872HeOrGik5AI/OgSxBSkFwq8Rjiqm/iBZvb+MrXvyy+7T99dTz62BRPPv2RWG2uXPgwXfYg5rSKEbKAptYl13NR/GfxTsZSezfriCKgDqC6iuvhXjxz18c//qFfjB994jfiqZsppsMg+2WgpqBt7vMFlSr28z3mMi4XheF8X6+/G95fekS7d7Mo6WXPAo63o+2yj1hl2wL63nqKV33W/fhv/8aXx6e8eIr9uIunj1vN0X5aRd+giAf+07t2jKHZy9r8/R/o4rv/8b+NX/nNbRwPg2A7fYCPxyZ6cbFO40PBRX/s40WPjvHGL/vU+Et/4ZXx6CNt3NzdCbyxt+4E1T0/3UuUgpRD9Kt0HNizRxhmrdbYDqO6BfRxbu7j+tGrOMYj8a/f/L74P/+v98QH/8MxHhwoe6migwyPqnYMm+UAoHnaxtTTV/0Yr/zkx+Jvf+cXxctffh1349NxPAJ9JxWr1D5YrgXYQNe+X4r8mssG8qiArRYtm3bU7EeAGmunOcZu+6L4hz/wU/G2X/hQPNhyuPP8QE9iYkAwKSYDxlIUdIpH+i4+92V9/K3v/KJ42ctWcbt7Jg5pm0/8bm9RVFspy3xd06M4mri9faA9gZ/NC3P0mHEufLDlb90Tc5XnmzngPhclpUq7xsyKXbctqIIfqXLbNq6uEmyGFb+MO6C3Cm8KePLeBX95X36XwMmZI9earr2s8Hk+qXOTNg/5XMNzzrlwrfoVA99dPXG5f56vsve0nkFOx0C5W4pibOwZ13o2M3x2z16Pp+22aadxde86z70LzOUcrKIR3kPPSDr3/HcVFKZt8xmmq4UFjjAU3lz2eK7bENqFh7UXsebptV5uKvOxnUNgv9b7A/PY7UxGzYcq/OE9LnHrs92J48Xr/acLw2qccUPoWwDwSc9rNfdu7+7s6sJrspiPFhLs8eVM4Ws9xau/YlEAnx/Wl78sEVgisERgicASgSUCSwSeQwQWAPwcgra8ZInAEoElAksElggsEVgi8OwIvO8JALBtjpVcTYWFlEuZVMRKVHaL2Exm71zUEuTmDR/LvnnWX5O09jzpmiooEp7Vf9VJz5OT5WlT6MRkWf+RSCNxbrA5jjsl6ub9+9yTcJLqjkRd2SKi6ysoZIWrv+aJREFYlDyzfoDu50fq/JLQtK2zE/l8OZFMIj/Fbi3ACJhIYjUTkSjvlDw0BFZyVD31DLEEhKUOvfRpLXWNYY3tDnlfKbJSgUycKrHJNVTS9mE7R1Sm2csv+06W0qhAcKmhuIdS1PF5im/2++V+bIfJOHicrQguVc7l7waNjkN9GU6nklbQbHUGpYLLjD9DI8tiIOFW8HdY93G7u4q/910/GT/x8x+Jpw5DbOlpSI9Juram4giD4XV7iI+7ejq+8av+ePzFb3pNbPcP4maLGhB1kxXA+/3hrKKyBblVUMSgwL9tKH3/pZayLaSTucSf32etFGwoIMlaAJh7bknoJDXpuc9wg5qrdW/Y6Ribtfsd/twvPYh/8D0/Hr/zuxG72AfGtFPQdzDhX4u6ywrYdbuKz3xpH3/t274wXvua+7E7PhDAmaY++tP96PpjjIE9sXuUAhAM4ldnq9Mai5pnjNnjV+v4rd85xd/5B2+Nd73/qF7EsExBe3pE0v8VIBXHWE9TPNZHfPpL2viOb//ieN0XvDh2u9s4TevY7m/iMN1F21xrfCYgFwC7a6IjGT8Bka/jgx84xd/9Rz8W/+5Xn4ntIdXZrIJqgJkdNKsQw/vSxQa0wO4cBJ/XNAUhss32nqG+sNkrNLsGn1vRMnem4yh1NtrPY8dn7GPToJ7ex7A5xWPrJr7xy18Wb/qm10Ws97E/7GJ7XozNOQAAIABJREFUcFy7AZCAUtvar7M9LcrNhBG1TlXAEd6bZF/adbGiXy3X1o3Rrbv4vScj/vn/8kvx5if+fXzkdiP4NR6OsqfHklfwN0FDMCbTEPdWp/iEx56Jv/zNnxdf+4bPit3hNh5o7rPHNnF2L831St9pFlxBjgJntacDPawU9lzX/B6PMaA4nvZxNQBNV3GzX8X3/POfibf8zAfiwbaNcee+17rek9W69X/Wz72a596y6YoguWvus/N+wSquSIDHz0sRe+ktbADsL0NuGDklQvTBbbA+nvZxf32KV/2xe/Ff/dUviU//5C724108tb+JrttEcxwiTm306yGiG+M43cW6jxi6MX7r32/i73/fT8W7fmsf490I6qVDbyATxyZail3OrGGM2Lfx4hdEvPHLPi2+9ZteKQUxVrjDeh13KqyidcFJ0I+/uxAA5wfPT7aicbzs6XJawFSCtY818gpF8yaefLqPH/7f/m382E9/ID701CoOsUo7ZeYWAmArRhWIYwMLjqbp40QvZCmAr+Nvfcer4xWffRX76UE82AMEDZ69n1v5S6EP+x77Z+2DnH2l+EQ97UIeA0Piz1kz8FpZKx/Vy/2jH70f3/0DPx4/8Uu/H09vx+imlXpFV2/qVg11iQHwbYr70cZnf2off+uvfXG87NPWsQfU53nqs9bncp3hVgBb+XouMEulueeMwSJf/LzOVAFOCo9mVtFarypCu9hCs0bdFsIFcfxX1vlVhAYo1xmJip+znmeQdBvQNaV6Vc8M6S6ha1NRUK+1VZBaoFP22narKMcAweSElOU0wvf8XODCEwqMzsUmuu4Q4ObnjOHt7a3V21lYVpbQHj/v9QBgvuqZA+Wx4rY2WLdLTCrT0yaZgrAqbOPcKdgrFbJcNgysmR+CynrOdP9lir+Ip583XASi62HvUJHAqPmkgkP1MPdz07wojc/mbPcY+1ml9pN6DuFcLrjsMyML8XI8+Nn8OYB/n59bx0sLD82NfHarncdVeS5Ee7bCn/F7zRsWBfD5YXD5yxKBJQJLBJYILBFYIrBE4DlEYAHAzyFoy0uWCCwRWCKwRGCJwBKBJQLPjsD7f+IvqAewVBKCjtl7suxWARUJSoF0lTSs5Kph2jklNrNJzI7CAhcoz5y0l+VfKkBkySe7TiegS8nq5Kbthfk+yb/qsyaAJ6tKJ83nloRchaAPEC4tBgtk6B5micZSq1jMXLaXBs+6R/VHdIKTeyzgdIHa/J5VUABsf87FPttthJ2EVnIzoa/BrpPuJFRX6i97GRX3uCNJ6XurxDuKsB7oLljmhLi/bPlYfyqJnwoU/U4m65UsTjvuAtCGm06Q19dZSZnX7jHw/Q+DE8F8nRPQeT8Fkcp68ZwYztcKTGY/TF8r99nGZrWOw96KoX44+s/VELvxfnz3d/90/NQvPBk3p6u4k6LtaXXuVO9MoGrbxqYd47HN0/F1b3xFfOs3vDaO49NxtyWxbIUd8SQJrN68sjS12kd/h7QoziiAXQRRamYri5wgL7jn678UFnhOYbd7OPdyBpyguKKnKPzBv99rDgOOQmPeChr8+M8+Hd/z/T8TH/7wEPvmLsCJABHw1+koXWm0PXMo4rqN+JRPmOJv/rUviVe96n4cp9s4ACDGiP54HccjCuIp2tVGSBMAXONU8F9TPfsx1s+u1m38hw+38b3f/9Pxs7/0lHqd0lsUa+ZT08WhASDvY+iP0U1jbKYuXrA5xp/9opfEt77pC+PjHqd35SH2461WZh/34yCV4x5kEhMQGBvQfhP3usfive95Ov7+97893vVbh7g9qBmuijzUd1tKXYoyzFwENWQVbJjv2e4vQEmtgZpruk9B3Yvt87PntV9rFa8beHKfYnvqYbwm/thur6Z4ZN3FG/70J8VfftOfjPX9fTzzzEel/K2iE2Auc6JirVbFXat+n7WPGFLsY0gVIUBGfXjZc/j8dorVGsvnF8S/ettvxA/+i/83PvD7TWwR9gEGcVjWzDDYFzgENk3Ypd/FZ31GG3/zr/zJ+KJXvzieeeaZkPu4CjhG9f6cg3L1sj4X9fA7WKWX9bxf43VjcMZ1b1BWUuhzBDS2sWqv4ultH//of/rZePvPfTBud12c9tjfYu9rsCl4NTtotKfkv+v70+RCH43HrP+7Vc7e76uNgPdnQ2FB4CrOyTnh13vSNEdm/z66fozr1TE+7zOu4r/+zi+Ll72ki+3hJrbNqPk5oDzlmontwF4OML6OVTfFe3814u99zxPxnt/BBYM+23S4juimPjoVWLSyWj62h+hPV/H4vTHe8PpPie9406tiNezj7m6rogc5a5xsxb5eb+R+UO0QmCs+F3KMuiG2d7tYrZkfqC0jVqtWrtCb9SaafhXvet9T8T/+yM/EL797H0/eDDFSGKBiEZTPHTxbtrnt1MalZIu1u41XfOJaAPg1r308Huw/HHc3AGDmkguaLl/ZskHFPC4eqXUmhXDfqs947YPub32K5niIlh65Qxerrounnnokvvu/+7H4qXc8GTc7TNY32tPYBblmegBzNnH/WJvf75p4xUvb+Bt/+U/Ep37KELvjLtphnZCac9VFIrUHU93ANZSjw7lVggqWfD919lahTq0Fq+OtVBfITrVqmWyo2C0BMM8mfv2zXTJs8S8o2tvG+MB6pd/v6lLoVM4SV5tNunX4vjmj6QFc8FprRM9CLgkTSM69unrPopzlvd1iwnuBnlNUtOHdsfZF6b+zwGneE7mU27aBvrT8MDC1Gwh/5zNwgOEsdjyrSKHsl9k7vC7ZB7HVRhnNVzke1L6sK2OsDziCHKLpuri+vs4iN+D8xQGlzihDWz878VXFM+VW4rF3oRyuC3PgPy88nCuVq6hu/ixXzzv1TGAFss8brrXO+HlRyrkX8PnBzc8BtlB3f3J+tPQAnm0ry1+XCCwRWCKwRGCJwBKBJQLPIQILAH4OQVteskRgicASgSUCSwSWCCwReHYE3vv2r5uOUmkelfCrxKkTcbOkp7N4/rmsouU2m707reDlf1LE5ffP1p8oL8Lq0HSYPr+PEq2NIdtckVLAp3q4kqwl4ZnMIPuFOkFYEMNJVIMFWZfSK47EXNqeVp5bACVt/IQVUpVVyT4B1TMAdm+7ApyVoCwFMACLpDf3hnKqFCWC0CSaQSOZyOTeZVcoKIuN68M9gA2RjUjKmrhisl6h6LUKymrAec9fYCqxtSpbccoxKAWNQbZVNAAWw3f6R15UT6WkLFXsPPnKZzvZ7jlSytLqH13xnIPTSq5a6R2xS7VOWRDzfuuhiaNAF9fPPEKhFfHhJ8f473/gF+Id73kQtycseqcYp200UCb1cEUt1UQfp7i/3sZXvP7l8bVf9apoTzdKyhtcYLe8ipubWyX0uTY+sxS711dXcXtzpwQ+8Srb7bKEFNw/Hs8KsgLEc6BagK9AudcXMiesPldOcjNmRyzRsTA1Amm7Jt78k78dP/i/vjOefmYTY/vAk4G+r6yXBptQxuogS9jNdIhPesEpvvWb/lR88Re9NJ568BFdN+uqO671eyDfbrgKPKDpOVwFErVGat7XPJBCbDPEb37w6fhnP/wL8Su/ehPHdooeFTLK8OhiP62ia7mHO/erPvaxmo7x4o87xH/y5/5ofOGf/PR44eP31C9YKrdDxHjiqlivKJIPsn1ddau439+Pd7/rD+L7/vkT8Z4PAqw3tilGgcu6EIxibFN5J8CQVsYChmkXnJuYlLfpSGAlGYl426LXPK3+1YoF60NAx5ARLWePSpKrbZjX2+hPrYsFumNcD6v4ktd+fHz7N74uNpu9Ff4UC4ylKEfZpia33oO4FpSoB8bMStpaHxQ6VE/M3W4rm+n9aEv7zXAVq/6xeNf7Pho/8CM/Ee9439Nxt0PrbgA8srb5bNwQxHwO0bWrWHf7eO3nvTC+/Vv+RHzyC9eBbT3W83ztD75W9vSyY61il3l/zCpGIXYogFnX84KQzZoe4QcV3fRTG+tmEx/68F380//55+Pn3vkHsTu00RzYw1uEyTEyD6RuzX0qbRLmME4XCHw8uzSkdX2q/9jbyib/4X03lZTasz1viiy3pykGgs9ewT5BwUI7xss/7Tq+81v/bPyxT31EIPcu2xgIwKPs5d7UZ7uP6+5eXK/beMc7H8T3/NMn4jc/cozdSHdhYK979XYUPKnZq23b+3gkHluP8RV/7qXxpq95RTxyn/68FFNNsd3Z/r56KzPWgDViiq03PahH1LXaDwapgSkqYn/qOltFt0ds3tdxYi019+Mn/+/fiR/5F78Yv/sHTWyPLiKSs8Cpjz3xl0dCK0UuR8kBrfDqFJ/++Cr+yjd/TrzuCz8pHuyfirir9USRkwsZ6Fer80P934G8LpSZKySZj7vDfqaoNYDsWn7Pytp108RHPnwV3/c//Hj8wq89iJvdGO1prV7FTWvg2ur3mzhwHsUuNtMUL39pF9/57a+Lz/zMx2KL+wKK4nwu4L2Zl/WcQGHCUX15H7Z3r3nmx5XL+qu9u75XUJv5PofHdb7rDL7IOlMhbbtgzkKrcClK8RpVr+sTZ5n7JtdeW73Mz4UbuTb0b61Nn/fMDT13aH8ZdYZzHmlfyf0O14G6/vOzCgVT+XxhrwQXuBQILjAqwAtQVm9fA84qbLJy1rEqBTC/52cVK3ILAJfLx/HI85WL0FRIlm0U6vjj+udFYJpDWZhCAQGfWcV15zMz79PvC+C9uFdUPFUslJ9b7w8AnoPeem6pYi7GquYxRYZzMM11Md+rMKqA/HndZpFhKY8Zm7K4vxQf5nOw5rVbn3AWfu6X/8slZ/ns/8Ox/HuJwBKBJQJLBJYILBFYIvAxRGB5mPoYgrX86hKBJQJLBJYILBFYIrBE4P8vAu9669dOZfEo8JS2dmfVYyZSlXg8WgVSSdBKtJX9oJOBVkKc0lpPKtbq0aZecfZN5rUkjrFjJGEuUJnJNr+v+7JePgNcY9VL9dF9CDKUKiz70ZEJrWQe12UL54uVrPsdYptpkF1JxbMiRMrQi8VxgYhSvNh+2UAWlQwWnwBg20DTu5NkK8l9q4nOCrgSq+WADNm/+JKgLoXvpcelE5n0BdwZaqfVsDSiqeJxgpLktIG21H6ZAJetZMJ73XP+TEngg+H2HA4q+Y3VaSqm1fUyoUD93lydXOMudeNkxdscwul3pUD2PRWAQlF8Ot3G0GFzeiWwRkJ8WEV85MPPxDt++UE8uFvHtIpoN6dop7X6tgamrA39NZvY3h1iGu/iM1/2WLz6lS+JmLZSZBoyW1nunoeGh7awdp9e9Vls+1hvSDSPum5bXldPwgT2WQzBPVUvQO65oG/1U605IrX2yopVAR0VBwBKUMt5bRxPY/y7d/1OvPvX6QH9CTHc2wtGybUYu+T+Wpa6u/2dY7q9i9XpQXzeyz8xvuC1L4sHt9jMDjHu7qI/obyL2KJeb1axkjNq9YL2HOFaa1xKIaVxnvbxOx/6aPziOz4ah3hh9APQibWWPUSxywXR7G+44aAF4ojN8PjReORqG5/3yj8Sn/Cix2K1Xsd6s8YcV32MpcY8HXRPMbSxGYZYnSLe9/7fj3/zs++PJ7eDlNFt4+IA1I/73T6urjYan6srermiqtvl/Mje39l79LygUqENNER53azcQ1uW8aleVE/wLATx3MZVAEDaxaZfx3RqdJ30UV63mxinJrao/g9NvPyPnOJL//Qfj/Ua5W8CD5HwC4hY9YOgr0BSZ3tXA1XbiWp90Fd9b/twvU8bsT8i821iOLXx2NWj8eSDQ7z1374r3v+7u2i6e7FuUVF7TLtmEqzGFhgr47s7VG/H+KzP/Lj4U6/7lHjB+jq229vYjVuBE+nQmhBM0p6V+zAuBXM4fS4w0f51sW01GHHRCMpOlLLtOMam6ePJp+/iR5/49fjgh4Fdq7hqc2zoXZ3FMFUkMY/BfC9HQVtKPD6rIBy/473Hjg18lQqTMfOacg/TApdS3eFMQPxP7ns7Yg182McLNod44+tfGS/9xEfiwfYYd/RYx0mBXrvtJIX67niI1XAVj6weiS628cu/8qH4P978zviDHYU6qO1Z7HZW6E6jlNn0jX5w2MZpdxXX7S6+4HNfEK//058Rj9z3+NK/VOVQuA0IUPna+bpeX0WjIgTWx15FAz7d6Ee/CfqMov7FKv64p2AkYrXGYngVH/rIFP/qLe+Md7z7Q7E7uaCK87XnyjlzNNew05fONu4Spr14vY6v+DOfFF/wuk+LZt1GK7WmVbX857PW8NdHBWfGpb9qFZFo3k8uLqjx5A3Yy7t+iP1uG+vmFB99cogf+t9/Pn75Nz6qApBNM6jQB9Ath4Ej/bSPcaD6q4tYxxAvur6Rlfnnf/7L4sB6GcfoW86TvZTAtXb1nMD5rH7qFzDM9y/7t1XKlz350gN4Pg+Z40D5Opf4Wa0JLo31Y6Drs4u1VW0Eap9hL+ca+849ivl99VuvZ6d0XtDvA1qrKCP77RakNcA1pC1AbLcBfwGA61ytewCqynFASliszO0s4EI49/AugO+CIu6J4qjp3CfX8NPxKucR3suK4lTXduW24rXJs87c+aXsr6s4jT2wzkfmlltt2NGlnolcWFfWzZexsrqcIrO17KsZoyoaq36/rP3zXn7ysx6xqbPN+4ivveaux9bFb/V8y3Mbz0pVWHAuiMmitXp2UvFQjoOeFatlyrlAwYWHrAPtUYdDvOar3r7kLM+73vKXJQJLBJYILBFYIrBEYInAxx6B5WHqY4/Z8oolAksElggsEVgisERgicB/FIF3v+3rpgJvSkNLUWtFhfu4uSesc4MJMxJu8GZORF56w0qBA2TBwk+qKfepK8tCII362WaiFCUVKcFKyAl28v7Zd9C9Em2rJ1WwRDKmePxO2TdWoo/E5ygrUytsnSS0iqlUy5WABcx1gOBUEV0ULeoQegbVZYNZqjRZl8qOkvekr28BRidHdS3Zm7jAYykVC3LXxQnMpFrO6iWDo4ty0SCEeHIfZyXKAa1X2VNW4tOW1SSDq2exEqHVD1FMiD6M2d9YY3WByMSX11cy1NDXiVmrnfxVyVXHFqWnwX5Bozn8qeQ210CfRRLNBqmAViDCLroEwOpbCAAe9jEeAH8viXFqo7+iT+o++v119EjiYh/jNMX+2MV216qXYtts497VGOP+FNs9kNwQsmwtib+v3SpTrhXgSO9Dq7cukJiENffuPpfEnXE1XC+V9EVRNBrqlY2oJp1Myt07WAUJrCn+Q93L/THOp7i7fRCb9aPR9x8Xw/1DHI5bQeLjfowu3DeX9wEBbeMqnnnqyVhNd3G15rsbrbtxvAvMbAHAd1xrs4oNYD37KbaMoexSrYpV/0WuieKF6RSbAZVuE7f7R6JbvyCG4S660y6uV50BatPHarCqcQxA4CbGfRP725uYDjexHk5Wp7ZD9NjXBra3AAnU5ewBk6xqh24SGEIE/nu7dfSbq7hu7mKNyms8qbeyoR79Hvex2QzR87mHncDYJGvsUqO5b6XWEiBfhRe+P8Zos9n4fh8C/14HpYLjNevrK/UABkyNJ6yj9zE0ayuYN/dit51i2H0gHrnGIvrR2KYlKBdCbAQp2S9RYJZVeGvXAalgs4hCyt/W9ulaO7LqXsfhtI+uaWU7fY0KrTvG04cpnhk3sV7fj1XcRtcw/4glPZWBbNgWA3o2cfPgEPev27heHaLZreNmexO7007gRApA2cCynq0o9Jy47BWew7bfxpJcSuwsKDnvuwD6lgqMU5x2N7GmG24f8dT+Osb+OvruFOtAVec+2ev2WmuqQErtqXN3B8YG9XPZ0/M7WnP0KS3L+bO9LPsZXXitrpQt9Ln/r1WuUlIKstFTt4tuM8TuNMVud4rT9un4hEfbWHdN3OzauG3oV9sFptvI1Y/TXv2LV6vraMeIdXcXz9xG/N5NE8erq7gnwLqPUzcFoH+IY5xG9p5TjDg6bNcR+wfx+KMH9evlHnSeJQCWibngIVBo1P2h5O45A7tTTM2o/XjPft6uou827jMOSB/aOO55Ie4LWA2fIvpNfPjpfXzkAb1hV7HGPnzcGYCjim5YF4pWHFus5YcYj11MT23j4+89iI//hA3UNG5vvK8VSHcRi+ctr784KFiZWsVYmvP0CaagKuGkzxjg6zra5hhX3T722yF+8/d28dGxj9X1FFcMGz1lV33s9qjp6a3cxmFaxdRu4njXxvHm9+PTPqmJx19wHWOztivEye0pVGiVNuqaA+nuQbHNfK49VDCWdunsyOwX817BdU6X8pPXMW/ZL3FEkd00ayPVtDovsC8W5ONsOZuZqyU98VmtNtoL5ApBr/A85JmfzAs/txC7oz6DD2H/8lmRMHv2rMR1694TZDNP68wtBbBBuO2i+drnM5E+L+3Y6/mHNS1LchUjpJvCrKWB+0Dbhl+FGxQupdV2uWT4DDQAZr3pTJVrQ/ZxT9eYAsC8Dwp43XoWGwxYZEsZ737qPpMNZS/7uPepAu8F6EupzL5Wz1YUJtrC2cC3npFKMX4uXjDePrvW1LNY/Zz3kKl6Fiy6n7waN2gMGDP2a74q/jx7SLGtHstWWWv+xBSveeMCgJf/y7VEYInAEoElAksElggsEXg+EVgA8POJ3vLaJQJLBJYILBFYIrBEYIlARuBX3/71k5SBgqyGVukfnL1vE3QAwNSY0wCQpF5Bs7IvJOll+2Grc0pZTBKtVBP00KyOgyR0lcBXHjEVryjdsKTE+lSJWPeKBehVgq8Sd8CKAgxnFY16+J4E0mTJyutT8SqlMh+YwO+sRiXxl5D0rHDl+kfDPV0d8elKqWYATHKS3o6G1e4jzDWTCKwEoewCE7jW+/BnQcbqg1kT0mq4UUldkqSoewRk03qQBPXQu/ddAS1nYbOv4PEomFCAjGsRCsoE8Yl+yqmy433dx9A/t9IGIGr1dSmNyxqZ5L2A24EEvpVJXAcqGqsjrXblM0rBbStHlE8oe9eptqLfby/YBJACWEkGJltWgPwp1FbxZDVuvwKaHaIdgQzE3nN0OwL9/E8pjAZsnI9xONrOWYrLYW119myMysrcY849G+4W+Oa9uOZ5ArnUiqWmvVgMl/Ww4Yltuo/n+wRGMnfnPQWB38R4u30m7t+7L+Hi5rqPwwgEBSgCVYFSK6u4jkf1hGUOAETpydr3VwJN+/02E94R23Ev69/NCoi0VZ9FIueCjFPcoSLGfhalnmBGE/QA1j0N9+S9PY63CHbjarNygQXqsD1wrlNc25511fp7KrbYSWWG8WynuYrdJtdnsC42kX/2aSd6B2hbD7Fuj7EarJZTjJoubm5vtQ9JySe4MwoQr9dX5/jW3GJtsB5K2ax5LXtR26UTL8MFekZnoQVYJotBgEfMVfXy1t5FoCjqaGMC2B6wEXhgwHMCXOWayP6aLDvNC4FrQ3fZmCcb8udWj+BZD00UZxMK9r3A8Jp1J9trwDD9r81z2jhEL+Wd+1Z72tM3FegQsd8dY7XqY9B9dIL0J8BfghDmI3OI3pwu7LCFbu05fAZjyDUIWGe/doDG5op9zfBJynXiA8E5AfG6GKchJhXZsFa1E3i/VDFHngG57xt8a5M6w5O7HSpX7NhtkVwArApfAEzMi6urq+i6y1oshactX9Vw4OxgIM0t1vDYzQOLMUMWeHKv493hFFutD5wEvF+pjTBKUuareixTVBTRYKVOr+6gEOogyAPUclGMbf2ZI8exjemwlTI7mj62asLsYoP9ftQ+h8sA13lQkYPdFOSCob7TwGJ5SgvM9QOW64Zi7CMckFh7o1YGwgvsaT8tpbt7hANXiS79gtmfoW0AVPU7Xl3FtD/G7vYj0dJUuGnibs945X1Iieo+snUOat8ZgczMEdYTENj934GB/Iz7YD9hrd3c7rRGEbyvOnqQTzFs7svGuW0BZ1ijG/gxT/U5WDxj2Y26curjcHcTq+5guBgAWwC5z5njAVWszwjOniGV9aWPLdvlWpO1XxcQLpW5IOPxqL1R8DdbGqj3OOPJGpITisFstY8ogCxInO4h7LF6/mh4DlintbLnh1SvCWBlVp42w8KJrGHNXz8vuISuilqySin3EIH3VPTWtXB+6Pyll7hi4gI8vV8+E1kJ68I9Cp3O55cKEuwIwZ+cAwDZ1YD1O8+BPkspxlLxUv5+qYjn6lkD9Sbu3bun88bPI75+Pb9kEUw5CajgRKpi79H1VWplfk6BWM0t5m+peP2I4z3c0NxfVZxQCuFyHPAzKfG1uwxfAsONCwHKzj8fnbwOUbbr2u18oH1BrTo4GNLxYVZ8oiKBvA6ef+o+mV+M96vf8NYlZ7n8P60lAksElggsEVgisERgicDziMDyMPU8gre8dInAEoElAksElggsEVgiUBH4tbd/gwCw1HMChVZ1+OsCDp1883dtpeck7lnRmq+QglfJVKsmpKBBVXYCVgxOaFc/X5LhUizNe/nahpr35rVl3SzrxUz8PZwULGvfmeWf+hSTnLftM+o2vvSeSt5bLcZXKTrrPQtekGhW3+FUGqJysZWv1UhWjVRS0nErAGhIYJVIJdXn9tMGrKV4vFhTFqR1v2MrNd1b2OBGiiHZVhswVHJ7bk1omABkMKxAgWmYQCzdZ9XXToKW60CB6/jb/tHXU2op24CSGOV1jh8foYR49pktACy1rMAbNse2mHTfYKvBS4nsIgMFT30TAQwowrh/EvvMHyXFeZ0nnK4BCFJW134vg1tbgVt3y3tJ5ZQ21BWjUjvydvxdfQ+5bxLD2QOzEsVVrEAc6vdrXhQYL7US72Og7vnkNeFihkqaF1yuBDG/V/2wSRQTR+xlBdon4OvmYkP6LCtnJe+7VTRSmdl22Jbe+nTdO0o8Jcb3jK2bgWoOpK1r9cl2r2x+pzv3fq157LhNgoe8F4UO83XHXJpbCctC9OSkf8Gb7ZULAAAgAElEQVRfEvkFDApmA3VVLKGxcow8tp7rqDy5h1Jpax42vcEXPW1TUUa8RmCz1FesCdRttjCWbXKCHvWiVO9xbJ5ty9v1gHXb5HKNsh9OCEYxAtuc7dy9xoAivK7mQ+0bpVbj3/UzbKu9z3h+8uX3AmIDrA0lUExajyaNuh0OgMAoENM+n7Uk1wGtB+9zthIum9pWc7fUfOyxZflcc5H5yf3NC2QAeRQBEO+e+B8KDHsnYVwhp8wvzTe5JBhylxqzYAzXNF8DHjfH6mFb5wt0Kmimwh7cA9iWMl5VNBSAylQwUxwiGJ3rRKApzyGtt1xP7JsqGkosU6Bfvc6niO1u57XPfCDqdX7VnExoxefaFhZVOOpb7zNYsgtulSsFe6UUo+453raOtT+3EXireGLfXXs4+4OIKIbpwCj1/R0UcwOsNjYb94w+Hvb6j+vR2ZogETeFUqHWeYzrhG34L+c2n8/4sLewls/7mGyIL+4el7PR88z702Qlq1SP3uNciGWgz+f0aXkrmp3FKzhqcK/r1WB3DeIp0O95SN9flKWC+1KZcm4QX9ahIaKKVoDmAp0eUc4GPXdg987Z07YCr1yjwd38OcJrd648P4PZbGPhHTPnu8Akyv7RbiVpf17nknroZiw91u6TXH8nxne7KsZJF5A8F+pZSfulzl1DYv6s4io/R13mJPurHSiyZ23+rMZcnysnFXoGW719VvXmI5yfq7y/lqoV5wOG8wJMXcDi8fb80zMS8Jp+z5xJ9HUGcBcEnT03+WxY6znC1+qijjpL2a8M132W9jpz/ex4PruzkKb20foZxUZ+9siYHb2v1t5W5w8xrHntokEXs/G6em6tn096jwwQFvD1vKtKkUsxiXo557OWn6cM1Cs+flYrG/SLnX1dO5/9mq9cALAGa/laIrBEYInAEoElAksElgg8xwgsAPg5Bm552RKBJQJLBJYILBFYIrBEYB6BX33b10+VJCUZRjLxksTybzpJVsm00l74ZwVQ5zCYBC39KaV+SktPWc+iHNobNgMU7NtZdnqGWE7sWtvFl65NSozBChPBy4f7R9b9FJSzLasVk0pmZ5La4JPXkhBNNVNC1vos349Vk7LzK6tXJf2F0M49KkuVbLjl3zUobWTjSdJRMEUqGicy+TpDL/pRcl8nLHB35/6FUvQkoJhDtop3JVfnPXcLsKFAO4Po3knqGhuDZSdoq/fjOPo6nSR2sraSw056GlIUlPJnJkzX2BkWkFjmvQDQh/1RSjSgvV9nBVT1bJaCSioyq/ScqPVYqw81pr8Zt04BrX7OTtICQ3bqWWlLZekPUdwdDlIzFjyveV29CK3OtpqQmGzuXTsBn7adD+0MOfallqrY8yfXy+v4WcGvc4yV2PZYFzQAfMiWvOANyfZSke097ppuqd5C2eoe04b+G/Up7DVHPB9tzYk695wET5ArxWbvXsyocYEq6+yJq8+3ufnZ+vV0NJS5AAGsTP36KlSonqyXZLxBTAFu/g5URFHImHve+P752aX3rfugei1wv9mfNtV8vNa9fLPvZBY6uJjAULsUXtXLVv2e06rbdraD3QcEdm19LPty2ZQb5BYUwdraim0DJVt3+rqljpUlLmD+oGuytbQhWwHOKs4owAHULjhasBal6/m+WzsUoFRV4YHGyfOx7MkL+pyE7A2I3UMTVTbgxypm+iYbyg1ZkIFysvbsCyTlfu7u7s77EePRy67XYBdlakGT2ofoJWpb0yHG/c7FJ2VvL0DmvqheuwYnioHqBjwvS1EoaJnrlB9LYbxZa6y9njyfuA/DGavoKR5RwUnjfUzzkD0cEKc1BEDbCcCu+l7A8awMThUyEbzbbqUm5X70eakd9hYPdHdRQo1hKRv5JBUtcT+8NvcYgLKhkPdK5hn/1d85Jzj7qg+99n3taz4PDEHpoeorsXVzG4ezGpX+px7TE/N4vzOsV19SCjuwz3ZBjsBdtl3QBJ+dL54bdjgoK/8zFJWRAuPmfZc5XarVKvTw2VWK9kuRi8eamLkXsPa5Umdy5iUA9mpzwdXQuZCJsW8FG1MJm7C65p/2/6aNHT2KeU/+k6NHJ4ttvQf9dasIKs8Vfs5n1FdB1rKu5vtnuFnKfal8/QzDniqlce4H54IOCpdSLc57VEGW90zP2zrDq7XCuTArz3sXTTkO69VKZwHPB+rVPTtn/JmNxl57l6yW2ZPYvjx3UNrWHHJhj72VuRb1SZbq1ftJFaAUBNW4othH1ZpwnL2oirWIVfWzZxOlsKhcVmqdn+FsAl2PWwFvA/jL86SBrQsXau1RHOZ+03rmyt7FdQZ6zrlgjbGvgiu+zz7MtdY1aE2kkrnOo/leVAC4Cma0HrC0r+I5CfFTIcw+lj3H2beZYxRieR65wMwxvfQPZvzqWavmncGwf/dVf/7fLDnLhx6qln8sEVgisERgicASgSUCSwQ+tggsD1MfW7yW314isERgicASgSUCSwSWCPyhEXjvW792qn67pRQtwMoLSlkoDJH2z/7+xfr2rKgoYJvJzgKIaIuV4EMdB9gSvDN8KGJBQpmvUpUq8Xa8QAwlCwWVrbisJGMleudJRyeRq0coKWiDBilmBBCMwSqpWUnDgksCltmn+PI9tGDuLaukqZLgTqzLJpA+jkpMGxxZ1Wao4MSuoZYTwaWmcrKzwJbsTbMPqoDJrD/fs2PMewKk1L9ZNq226SxbaPX9TGVowVsSxoxhAS6unWTnBVIneDsndy8qT6u3DDxRD+u6UxUpUDiiFLKCEfgu21Pdpy01ibmVc1Y1CnBIbdwr2cr98lqNDwUEmXSXsiktqa/uXQsgMGdQJhnQpeLoiO3yVrDTvQatInXML2rpSiQLZgqMoHC0+rTGR+A+FYzcN/dcCqlK8BYsKShW48z9osQsOHRWnT2r17PGDGXebm8LbexeZQ2eFuIou1IRR6IZFeL27s4wQACK+eg5RjxZNwXMGB/uc+i72G4Bf16rfKZgBQpZ+ianWrbU3lUsUMn4ApGOWdmIlgoU625bVFttnXbaXS9YW1Cz1ifgwSAEWHxIy1T2A7+P169B2GV9p5oUe9y0n60iDqAq9wNIMeBykQrwW3BWFuAGZ7rO7H9ZUFYqT4kW/RnaX6QsdP/w+qrPK8U9n8m6016FJXfClrrmNTbpMzhiAGLFn5XwBuBleV2VGJ5XVvhrPFCwae9wYYChklV0/BxbZkF3gfhyEXDRzbw4oWL9bDXusNoYlsqGPfuq00MU23QKAMQmHRch11TN1Tw3xPbepsINgdRWynTmVlm/l7uEbeBDlvay3U3wyH0IFh94D69b5rr2Ce3zByv1U/2snsVl0avLMljruZa0xz7vu+q/Td9pFwMAblW0kNdo0wPvs2X1z+dc5joKU4oSco88nzvekwo+EUeNTvafl504qnQgfdpvo16V/e3JqtqyaNYZ2bC+RvVFdkHHpbDGiNh7mWLJPJL1rucGe0ida+x7LqByiwbmzfzntty33Xnfo1zO3sSp5i/AJUCdFsaC0OexB0DuzspjF/agAGcPZt6h+DdM93y26ltK4YSlrD/2M+aAnjsSAmq/UrFBFqAd6Z/uoi8KBbhHrLt1VuZrtXdT/FGgO/uz1vU++/wspaieBbJA4PIcYag/5fwy2PQzhM9o38McLFehi4sdANupUJ61k6jzXu8lBXEWNeT64ZoMNNNNROdgp/0L5xKdnypA8GfPCxXcFsLPSIK6qdB1z10r8wvm19qSo0ACWxd9+ZmsxlnnEm4L3NOEG8MFXjtm5aRyKTbgtTia1Lnz8INmxS/3WtVzuXhIn69nA/+snoX4u4oKWs6vmWpdc7ocTHzNtR8xL+vv9Wxae+PFxYRni8szWMi6/gKUz8UA2QPZ7UcMjLm3imVdJ04XtQfUs/P8d179hrcsOcuHJ8PyryUCSwSWCCwRWCKwRGCJwMcUgeVh6mMK1/LLSwSWCCwRWCKwRGCJwBKBPzwC73nr10wkIUvdV8CjksFzmHFWTswSqJXwqoSqfiflpWfb2VTCnlWwadvphJ0kY+fkn2Bd2G66EqNWYLgHIgnfUhbWNfOzghACFlLLuV+t4Nho1bESpVIfmW1U0hE1mQGNf0dJWhLpGbJzsjiV0AXCDeIMo8seuRKkBuYzm2bB54tyueBa3UMliJV4Flg2AJEVJsADiJTXU+9bcZhDGCUss/exk8UG7eqbd1Y0GzwbuDnByVepIWvMgS+VmJeKVfbXBt+tbJOtzBOokZqTnK0VuEAgQf6Eh0AHYAq/U6osQCGWmDXXeG/BFKlxnOw2EDQY3VxfnVVcBWYr2at7Q9kNGBbwdFK+Evm8N+COeHMfilnOlVKO1RwSWMjkv6H+BfYQpwIDFad50leQM+itbDDNe/K9SlYXXBE8089TeXhWTdqCE1hU166+z10j5RhxQf3LkBE/QDifWMUMNW+kkFRS3TaXFXMBGaDLLDalnqo5yT0WFPa9+zrrvktJV+vi8t6D1m69X8ES5sbc3rQgA8l/3gv4VuuPpDoXyFg6+e7tgTnFWKCGpGeloJcggvtdlwoNG15eY7jhn/k6DU8FqVBuDr2UrTXH3Jc1rdJrvHKjIAYAhrrWZ6u+ed+CTpSbzPfM+hnrRNchdkivYnrKDqmCvdjC8vv0gu1WKDvdw1ZgPu2rNc9lE2zoxvcFiM6WyxcLfwHJsxrQ9++1DgRKVTLvldC95o7AsEBRpx6vgVtCWra6qMNFFdX7vdaH+o+Weo8Y5r5aQLZOIN3DwUpmYOAZ+E/cu/ecKlhgUEbBN+/JpXCue2OcpQRUQZF7Rmu9ZY/RsovWGq0exOkE4fPFa6ecAer8qH1F56EDZyifrRBqvdW84BpK5UqveBd0+NxibOQ4cbIVMirTxGde6437IAPPPXcMfGs/ko1y22oO6uecK3lucs7Rr1kgMPuPe4w8D+aFLbXPaw+TTbrngv/z73qftzuGesCmGl/rMgGjAW/Nc/9J/FDtqtiBQiGt6QJ9bgFg2M5aHgT2iILsg8dRa5u/y/1AThBWyussYS0fvE8wN7aytu/1em0PgDp+TwDaxQLaw7N9QoHB+VqovYlCB8fULQqq6OECvav4AIW33UHKIcFxqrYIJwFgQfdUzsuxgXM8n5f4nHU+W7DGuUdgNtfOv1fqm+51KqU0NuEA1ywM4fs1v3W2qkjOgFZ7QT5v1JhVYZHOpCoi0Vntvdzvx/VdLKvP0JwiAs7T6pWdRTK1Puo9uUauH0DK3spn1jyq5zcX3fjcHHorxIkjY677l7L98jxW8Tuk1bffJ+2f00J7/myleB28b9R91tkrVfTsPKPn+/m1CnW5EFzSixWb2q88bzynmIu177ngqOLu3z6vnbZdLKArgMufSwSWCCwRWCKwRGCJwBKB5xiBBQA/x8AtL1sisERgicASgSUCSwSWCMwj8O63fPVUidE5SC14N08gzyFTJZPnCbdKvqKoxN6V30ENWbbNpbST9WiCPac3y2Laj3gkiEmIA/FIUCoByG9NR8ObtPKsxKDSeAmTKtFY/WENF6zU43dI3rqfouEwatMCrbzWQJZrQMnq5HZBcSf2rZhxot72nSiZgFyl3gI4lw3vs2E1PVkr+Vzgls8VcMyecgU3ynbVacpU9+bgFRycA/uzGiW9tZUUxaIzk8NKhFv2lol9hsYWpiTnUeXyO1ILih1eEsUksz3+hnKy283kJ7Gs/r8k/0kIA7cM4axKLKgxT6zrQ1LRc45xqrQBmwUKK05zhZUSsbKepocm4zq4j+1hly602b9V88JJZiuiZlBePWetiquEds0fgZq8/oKXtW7qWgss1Nwr0NvJWrhQVfZLzvlXY+T5UxA4IXEq4p/92rNdspRea1thMpfXGylgpYyX2juLDkhEpwqM2POZt7cPHrKrLsB0dXV9VikSv7KZLtjJPReU4O9WrF2cAQxfy1bT6u85HGNtVy/o6ndZ98d6QvnpogyDj4fHwTbDZQvrdQGgYn0ZcCuek9WjUgInHC+ABxfbo1pEJap+o17fAK0p4XzBxlL7n6FiWliDNYGVAC3vh1ZoMq+qoKRAPqayBSIK4FWxSQF2CiG221vZpM+v10UM7Jmn6AXQbCde1uAXtZkhrPsuV19sq575/QJlBSNq3haIld0wawIwmQC4+o2e9zugSgL0QXDc9tsVK+Bhrcsqdthip56FDbU319yoQgpeI7WtVMdZlAIoTEcJQX71ffY9qodx2o0X2Kt9gfsqmAOfokSG/ceg3fsYr6nrBmYLJGVf0SrOqPOE3y1FZkFoQLjhsWGlLMG3CfbKySF70QLSbh7cSD3t1/v6dC7kOBrkA5OZty5s8ZpxgU/Np7NzQqpJ68wo1T3FOaVopbBFY50wu9Yf8TmDzrOi1UUBXdjun3FUf9js5Vp9krEq5ot/c89S7VZxjgp77GpRrgGAW68bF96wtn3v7s1tkHnpt6sWDYx77rO19lQMouIr2ji4Zz3vU7bP3OvusHc/ec5x7eH0arZVNF+8F/sYv3t+JlExgnt+yyKCvYyWARQPyIJ/XiDhfYj5U3tTwWyDZbd18Hq2ul9nj1olGHbWOqn579iFAHB9j7irIEWKU9vn13g5hsBanw3Es17H3qPnmlQA17PIvICn5r7ngp9rBDZVWGBI7WcjbNV9D7VG5cgA/A2KOCio4Wc+/2tvEQzNZ7x6ZvOzoMe9IDR7pQtUshBHtupYVXs/0fn9rEK5ArD0bK941Hu7a7rvp2J8KVJwIR+ff35mwNp71jJEtvPlZDPrAVzFTcRUhXFZiOEzVZd7fsasFgBlb11FAHVdep7r+/j8r3jzkrNc/u/WEoElAksElggsEVgisETgeURgeZh6HsFbXrpEYInAEoElAksElggsEagIvO+Jr5cCuJK7lcSqJFolxw3RLpCmEp38fsFiKcsAjlKm2N6xEr9O4JkrGkS2QX9X1JLux+ukppKnDUm7+rehlhKhkxPJ5+T8rJefErozJXP1nPN9+L34XCcXU1Yoea2BwBlKJURDfFOJvDmcrGTgBQxbZVk9hcsKsO2tgKp/z6FhqYT1s0zMFjRyyFAIGi6dE6Do19LGt2LPax5O9Po+gb5nO99UsgqU5FihzsWiWVas9N9Uv00A6qU/rpVg2Ou6D6hhKHDFiWNDpFTrptIUoA7HU0JZvVydpHWS3DGuxLNAcEIgWRGnlfBZGX1Wnl3U2WVpSYxqfgrupIJPIzEdZZdZyfjqs8hnFLwri9dJFshWlxriuq+w5kj2Yea6dvutYmDQPeupPLPoLstUbDuxw675UUnqgleVuNZnqN/yYCVU2shWn0v+fYkVvYCBG8BrxtxxHVZrQQxZzuaEFSQF4CdsWdFXN5WBKNtL4cffPbcMxC/Quf5vVqrulWx3Ar+gnn4/lVPEDDBWymrirXFVf00n4wGeAnup0jJ4sJqzFFq1Ni/7kAGr5kzOjwtYcN9GAzkDB81v9VW2VW7tHwWY3HcaFTGq3xB8HQ8nwWEDHV9zQRaDHqtk94ddgg+Pf+13NRfmwP54YJ8zuKyCkNpTUT1alYdtd4FBwEKq29zY1fDhHG96dF76lRuQ+/dZY5e9lyni/cZA6NILtPZ6va9cAHAUcGGAMF4q9Aoc8v27HQpNF8IwtSgiYay5J/cJ9f0VlKbHsOyftSYuisI5pKn9VK/ROiqr4LLjt/q1iopcBISi1PdzOYu879TZ47WForrUflaCnosJcn84fy8h3Rke5xyqcdL5lHOuHVzcwl6mIgXOE92fY+8CHxwDuKcpnv7oM7J4fsHjjwsA175WMQQwUTBkpbTHkaWtfTVhYjlUnMetWhfM9hvvIxcrYwPzS5uB2jvqPQpmVq/fZgI8Mr9L0X157XwN1D47L8bye1s9bVXspD1nbpGseJUVerptoO7mOlfDWpeFEnreY1bzkb2Fvfjg9a0CidyjWKsqsqGgKIPEe2gM9sez9X/NUX5XbRWyDUPtE+6tbYB7eSawa0TF0ONG4RiFRlhRe117vV3G/9nFQfOzueZn7RMULHE+6R5T0er914Uzno9pjUyB09qfW89Qfh6wG4HWIGdA2hCX60GtnXkBhotVDKeZY5w5BbjZf2uNMq91thIbAC/FFOfnBxdWuOCHs9/OGPXF8wTr4OISUvuy5/n5mY3z2R+jL+CvVcaXlhkFYwHA872V2HC/QPNzG4GEwXXfl3cue3jguuG3C7RYp2mpr/nnveI8D9I9QlD6bAde13Y5Jwq6V5zVUuAM1X0+vfaNb1tylvMBWf6+RGCJwBKBJQJLBJYILBH4GCOwPEx9jAFbfn2JwBKBJQJLBJYILBFYIvCHReB9T3ztRELNarFKTDoZLHWMFCDuCVj5vjksfRhspp1v9i3U71XyWvA3E/3KaBpIYiFoI0erLPjCErMUOU4MGgBHc+kXV0CNn1cishRdfK+u2383YBR0PPcvdqKz+s1WEtDJUPdZRAVagKPUc1wLd3JWjJz7FPviDTpJMV/sPAscFtwqMGRgCcywhaZimclv7qV6jSpxmX35ZI2Z/WK51u3dVonKgj5StziaZwvOAuCycSXRLLhFchn+i7XoPvsYG54VCEJ+VeMr607ZPltBzDUDkAuqlJW3EvKpZjY0sVpSyfaw1arANwn1hA81Vu4v2ch2VtA/FZo1boADgwerh5T4H0dZr9Ycpa8fELaAtdU6tur2HGAuu18h/R7d69nX5wSx5woisTO0FSD3XCgb1vq9urZaEyjUbV/sRP58zhX4LBAtG9+8B4+914euPe+P+Bo6XtYI/UIF7LG0TqWaetem6m6i+ELrd7CFb9nyKm4JDobsobu3ys1f/uwqnjhDA/VudZ/eWicCJWkvXT14a454rVh5pvXctme1YvVVlNIyAAqXnrmlAiwIX722mdPuCW2710q2V9JfkETAm/G0+lmWnZZ6aQxkVZoqOns9owy2Ag8YblcAr1nGz3bbtjd1gYST/zVH+N2aC8S6+iYfdny2wZhcBmb7zlwFq2IJOSG4fzOxl2r+dEpVt3tEc23jDmjtz9D7qXDDDgXqZ54qtbLBrussBXBBPMa59nleD0DSHpTKyYeuFViHBTSOCTgl5Lq5AN1Sc17Gd725kl2z9oa0Eb4ARCsP+QxBs7SlLWcAF0zYktZrv+zf6S9+6dPL7xX8Ic5lL6tilRw//q79MM+eWoNVMMO/Uaye98yZ8lw/W9nGVpCucSHL2cEg1bKlKgZSal4Sn31a8QoGXWAia7kKTbS/CwBf7JcBxwB1ATd6FKfVMPPFrQyyd73i4v7QFPmoICTH0HtxQWDb9NfZ5bEopbiB7WncqbBj6L3Xzs/Q+nftwYaozPcqbLHC8tzvN04x7g/et88m3YZ7NRdtr+xig+urq+zJ7diW/S/jp9+Xsh0badwO9uc9GgAslTHXIwePVgUwjPPNMzdx//reQ31vC+bWHuQ51sSpmeSawHlIfPmyHfZFMX1Wjx/o+b128Urve+b84Hvel2kZgWOJi27mnzU/v/hsCqwazVncQlAdcxbZzr3OwrOClt9TWwUXrlSMSs2r/V2FSgWOvTeVVfEc4hfcVPEPLgYr2+yzf7Gt1lw33HWBB187zoYVLTeqZcSldUYpqTUPBI71NHcuuqhnCKnL9eVnw77TnZ4LadSOYGZPrXYVOU4A4HpmKuCKvH4O2Wt/qfVYsL1UxBRWzJ0nymnCLRZyXee5WW0FsImWUwTXmucxCu161qk4zYsWqxVG7Slcx2u+8q1LzvK8Kpa/LBFYIrBEYInAEoElAksEPvYILA9TH3vMllcsEVgisERgicASgSUCSwT+owi8+y1vlAV02QJfEnZWRlo54d5zTjhflLSVEFN6b5ZsByh0CerODXf1Ove05ee22pMA9QzdCiwayDlxWEBAaqIGi89Si12S4melV6oerZSxCtTA5mEQYyDsfpNcC8qcSjo6gWvIUol3EqcXOPhwf+JK2JbdZwHgbticX8P7oTzkq2Cb1WMoyi6KUn5eltTzgZIaCaviWf/ZS4LVikS+SklKgt3KIv7zOwm+A64VFyDf4P7Ip1HJa6ufrHK7QJ6H+4leVMpO9pK8LRAgdSm9loFl2f+W99O8kWy6gNFke85Ub6JElBJMCiUrjNUHMi29q/8mfW8N2ZyoNyDtFK+yrHRi3QDPvYNt31iAuRSl8EIgQinuai7WHBCkCtvBch1X1/QOTgWVFNadbK1LRUWyV30Bz711q3+tr1UWo2nBanttrwOACRE+7FFWuget1GEJlKSQVMGBVezMfdsC+3dYE/TaBILo3plPgB5JzOnh6jGq5Ljm18T4WOGMIrVPRSr3vllf2ZI01ZOVaDcML+Bz6WPtiWWwpKIJARGrJ6sHquZurp979+5pHRjE2fqTsakiAysireirnpZSjwH9BCUcT9+rAavnjPckbnvk94gjilVgYvacZq6s1kPaplrVN46awdmHPHuOU7pRICotTa3if7iXc+05BVpka8y17V0A4n3kApSqb6Sgtfo4G+4Iju/2BoRZyOB9sQpIQn2tBb5m+5Q+VzCx+nJbcYd1ehUnXOBr2v6mY4Bi1Xr+0q8d4CbQlPfNn7LuT8t4q1dT6Zn7NuMiO+Q9xSOsSxeT0Le4oAnjWwCn9ijGUlA+Vbj+vtWk7m96Adou3PBYyqY+7bV9Xz6bvMenvS33cu6D6vjWfitr+gQ9wH1b0nLPjkPBec3fxvfA523HnQsEGI9zv1MXp8gxQD3jB1mZ03/a8xNVfvWwT/AqsHkBvPtxL7tvKT4FuB0/f8327VQc8/ncgyy7Ey7rPMi5j1234jKTV86B/vzv6ru739p2+mhQW+PPWmV/xonAvVqZlwX4fE+ei46HzxwXDZ1heIJfOUTkXsI4qed7FnGoR7nU3QbDdX2oM3EQ0b1RcIPaM9Wu7Jp6H1EPq1AAACAASURBVM6HVI6y16+xwt/uBZbnhTxVUFLuDNqnNKFC514Vubno6qLo5ld4jWyvD94PtN4n9zLnM4C5nq+2XOerClJqT6jnD92Lism6GLouUMu78KUL3Dgqph4DW1XjdqJxzvYXVcwwt2KW6lt9cmnh4D26ipmsRnXxkJ1Zsucv0DOnGfeoFghZHFXx4LoZFvbPTkUn1c7A4J/7MFRNFwNBUhcd+Izx79X7sMfXuKyB4ALApe7P4sJUF2uMjy7uAgDXHmmlrd1FdHZkQVAVxdQY15lVxQ8859SzhOeDnQ+ofpNbSEcbhtZFB3ndGg/1M7/sRXZ+8X5WAHjeZoRY1Dlb5+er3/CWJWeZO9ryxxKBJQJLBJYILBFYIrBE4LlEYHmYei5RW16zRGCJwBKBJQJLBJYILBF4VgR+9e1fIwtoAw2rkgoAGj7NLVadnC5FyTzpqbxq9csFKJS9J0olyUBJxhs8KfmWdpWydD4rdFOJVN7Rae8nRRIJwv4CHfk8qzyzR14CjIIYpSa2MtMKMimfUm1il1XsTW3rOb8XJWITVs8hN79j4Fu9gq1gtCrHgLAUim1vhVCpaw4Hgy9bhvqalRDuS5lqRaxUurMEatk2j8f8filUEyKe+ytn/0oSxiTv5RypRC+qIIA86kjDOVsIY0FMkndvNVUmcStBWupPJ1qt5rSy0+8BvMgcrEC2ba3dq5AhL9iiePvOcl5haXuMq81Gyfg94Dfft+xIS5FY8YLioT7DsVSwMCEL98TvqP8ksHm0Cq6Uhrwf0NfztY/9ziCfMQTgVk9hlGUFi3x/reaogaZtrQs0ATlqLnk+GAjw87L9ZazLenSuGC3QZJWh+z0CKAU91KPSPV01t9NeG1Bi+GC4pfsRKLRyCkjiVWmwQUyGBDfY8ZYKruAh18bkkAKyaWOb8EZz8mggW0n0mu9r9R225WeB3aurq0zwV1FIKdAuKubqF8n7oZrj316PXj9TVicontk7mLErJW4pEVF4q79tzqFS3rHm1E8154HHTVNeAJU+t+gLnZinf2XHRWqeCiSM9KsGCuV7sDZPKP89x9VvWGDN40wMyw69VGUFGM/QVcJC4u7PBJLp85sqpnG8DgAoWpzW3EENnv1QBVmAqqwplLAzK9QCz5desLapZQ/lWlhPFbeCrzVfDY0N3DZX92wVngCY9y1IrTnNWk4Qp+KRhIS8Z0F7xqr6z/IZzEWKQEp1XXvdvADhrJxXnKzCk7V/Ft5U0QbxcrEDUNMq6dq7+Z1ab5qTqNZTsVsKQNuOe8818E7FbMa0jsFSTNY1Csw1jiVf28POQFfxsWKf+cbc855mCOfrzrOO4y6BOXuSD5cpunxf7nc8MreYi+nujhp+qL6sVpFr76HHc+7PVQAxVxmyHrkufpfeuA+rxH2WX2CcgZ3mZ7AvoghPK/6ya9bZ5jmEoh4Yy5ypZ4M6twrYcybzmVLi1rPDbL8yPC1obOtvzaUEfgWstbZzXKX2B/Zh5V/PCcDA3Ohqvev8QCHM88PE+r7sU/UMU3Ol7Hml2h+wKjfwqzWHAhjOeZmfx+iBhzgJCEQa7PNL3Lv3dz/a1BybnyPEqc7585kyoSbexM3NrX5GEUp9nvdcP3+x52h+ZXGCLP6z+KPAqfbzBMDuge5zWlPtrGa+FPAZxoqgauw1t+QikHbyeZhzrTrPpCgf7FCR88GW/rVPeJ+utiB+nce59hvH9wKiNXe0t7qprp6tONMechK52L1vZ+4UdUbUPdaz33l9p612PTsRhwK+1b+3CpS0P04UbrAWbLEtL4Rz8YjPWrzvfe77XHz2s2BdS9mA171XscuiAF7+79YSgSUCSwSWCCwRWCKwROD5RWABwM8vfsurlwgsEVgisERgicASgSUCisB73/bVk9VVBjhScmQPR4MPJ+ScMCQx9rAStZJ9BRuUaKV/byoXebmUTSROE8SSCLf1rm2Y1dNvBnuVoJNF3yWBXXbCUsRYFuoeo3pP/gng5H3TJjYVoJfEqgFkJelKvQIIE8nU6wyLbUHLN9wDT46xUrwZPioZLmBlUEQSEUBlO0hAThsP7vxvWx+6/7HVM7YW9XUB8LCG7GPi3wCEhN/8VaovgUBLpUsNXUlOj4kBZCmoCtAqugLTVmcBm48aZ6tDAUyMGQBY1pxSyGEtaphQqvCybtRnkbdNpZHhhQEN9yyoBlxgVKRu9AIjwU8PV5L6jA0AEkAtiEECW1a9pQCbBGmlYk3QTWoWm04Bz6bsQm0JXHaR7iWaFsGCqbYrNqywhXnZG3MDAkt8xpokOlbA2+xvyu96XAW1E1S4F2n1pLaamZi5ryYKKRdJSE2UyqeCTgUZZDutRLLnOuOx3dlqk1gxHtyTgT8Q3cpZChRYP3fb27i6vtZ9AfB9SwZOKnqQSvxg1Z6uC2U1EAULT4MXgadxH2vso1FYofY7w6sq/mCeldWzFWi2y3TPWV+77xf4gqq2wJTBo21A+Tuwg/eSlW3fSzXHV8E75hBgny8AJlNCIC4Mjfg5IE+gYwY2S/Hr97Wi3bbLQ64ZGSPHLtXWKlzoAFX0fLaKEnDW9xt9tuamANh0nt/+t1Wegt6N7ZDnQMmQyXumra3dB7bWtq8zLai1V7j4Y7vfRb9eXdZkwhAGtSyN3U+V68Um2jHV2Euta+t89xTFeti9ecsSt2B17QseT49rASuUuipQ4R5UXGLrdmIu0GE5ur6/6m3/2wPLE5LxuSjIiQnXdn19LfUxvYulVJVKEntk4H4p4ikysmJ7OjGrEgBRhNBaqa/9GdiqvxtqHacEktmjVcUoxFwqeo+JXhe2570ooLOoSfCfuTcaQEo5632OtV0w7KLg67W30Mu31pfijFMCUBSofLb2toOEQNG5yMVGyKjpdR5GG8eDLYfVHz1sSc69uSe3YyXr9Vz3KrRiP+FacSNgL8BGeI0qNRX/qYCXAjv3264nFvw8C10oMmKMtA4Ptg2OUxxyrsmKGJcEgXJbfe/22EzTH/oYJ9lp20Kf6yyQyov26o1tm3JiyDXK+lpz0u+hGOf8lFKaPYr7Zj2r+KvXn7gScAayNik4kWqTf2ffXdnjpwLULQyqPzdKXVswy52kMeBmXCkyUiGTLLwbW/pqB7g8i+h8VysI710qiGD/0l7MGdWnlTUHvmm9zrRUnxP39caK5MPWe5ncJfT4kP22U6Wt9caZfnTxlIqQtLZdPEbxid1KUskre2zOSKvgva5wTvAcXmk/Yw15XddzUCnELeJnfzxpXTC+tEfQgOfZ4b3Lz1Pac7XPcq4kiOVcUjGIJxjnx2UP7PJ5B7UuTiKjxyhtoeWjwV6idez5zL36/PQ5qsImWk2oHQDKe1u8+/y6tKBwYV8jpb0Lxdxj2i4ZQGnvQz6//Zxil4GZEjkdFlTEw31yBlAMkHuCnlNyXVB4QGFBzSU+n9fV2ebnXV+zznzF184ypdb+/K9485KzXP5/1hKBJQJLBJYILBFYIrBE4HlEYHmYeh7BW166RGCJwBKBJQJLBJYILBGoCLzrLV89WbHgZLgteytHeLEONOxzwuyccE81Xym9BKxQubbriBPJSewqyciNMbX0tEP5A1Cl/2QXraz2+B3b6tqykKS9gQUJ8fq3k3rAAd6XZB/vuY/ogNKQziGaEcUSyeQmjqjsZEHppK+gaVquogKSAmcYgrTiIMiWAJzkvOwtCYkTq1h0tu1K92IQBuBOgAEwcf40LZTpXdjF/kgiPHvMpcWlE41W3kgxRkK0Icm5iw2JcIRPR9RJtoMVIxUMNdCiF2aB2YIcVvWR4EWdlEpFEtRSjmK3vDUcl5LLkMyJzEjAkf14BahRBJMYBWYNsgc1hAcGGEQcAahSCBKbEZFMFg10gj8k9Bl3lIunCZtl7nmKgc8fUeQBggFJncaz6dbR9U7U+94M2EtFYzWTFcan1lADaM99SdUs1bkT9wWkSxWtBK16ujqRDHwo61gB1tMhpulAithg8AQ8aXWP3UCCGhixicPOQAEYSdJY4H6wghSB37Da4E4edkptpGzlM7kmEu66xlT1CowltLq93Vp9qnuwKr76J7MepFYLw/roAEzHOB4ATgBuPpvf7wUHgC+o7oF1x/1O0ODEGhtWSoYLsopxoiilH7PBrk1sETsBEqy0NLz2v9UPd79NxRvWmWUVzPjaLprJXzbixI5tQbbqOTcFy8o6Vkl7EvgopleBM7rgd+xiau7UbzZOQ9zdsg65b9bbQUUafFYp9hjPUkKWHajWetp0Sg6t3ylb0ovK2qCFvaWPrhn93jHEMQ5xREU9AIYphthHF7ZIBwSpWCUT/gKysrUddP0G81j/uq+0wE71K04lH4BB1qKyFzU45N/M+zWK8FQAz5VkiOVaWX6rkiYOwBSpEK12VwELQGk8sa3qfQ05q2DBBQ98GUzbhr6ht+2R+T2oMATgCoTBaQDleNND5wDi+P+fPO+GK4FbFb8AjKYxDiN9RA14+/UmTo1hWPXlnoJNhLFjjrD+DYiCPXTqBU3VA5kilVRBsw64JrkwsO93Q+zu2MesxLSqlPmH40CNr/SnCej8XrtDnTn0HqeXKtey1Wf33Ubrq6BcnYdEinnJZwG0gaeClFk04vuuHte29hf0zNgWWGPv8Voy8APa+vomQXzek/vrOoMwgy+KVnAcaHUGaT9PtaL2+8lQuc5H7YlpLyzLcxTtHQU/d3HYM1evDD079r8e/h3NNMb1dRsfvZncr5n9JdpYcS0C6W3sxib2pyam411cra18B/56S/MZxLx30Y8LEWzru492YN4DCnVl+o/XqNfu5LnJ51BcsCemUskDoDlIDqHTAxv6pte6OkyH2O13MZ2auKLHNDba3EsWk51V7g2v4YwfAsbIpkehEWcwdtusC40jMP0ON4K1WwAk8C1nE+YBW5DUyBTasC9MBM77HQpWg0KgH+ukjXbg3Q/RTRuN+bBeaW9QMUX2dneMuK5dsMk0zSYhq62lAatAxA2FIa3hNp83YUfermN3YF0CYvl9+rijKHfBmNXJzG07XVBQRmEXRQ46z0bW3lbz/6r3sxnu9+x1huEU0OAF7vGfAqcGzvhdMGzsM3YBcUFInbOsHYp8DhQcCNZyznc6CwV/T3y2i+uGgf1rlKL7eOx0fnLxnC+0QuBZzQ4Ua9/Lide4sIbfsXvJoGcg9jOKnXjO0nWr4Iy/U4DmwreWddVg7c29sR/zzMi45sOt1rmL9+q543ymyF3Dn8NeVf2gqxdy7c+1D62GldYmoNt7A241fXzOl//okrNc/q/WEoElAksElggsEVgisETgeURgeZh6HsFbXrpEYInAEoElAksElggsEagIvONff+XkhN6l364S9AkNbH1nlQwJ3lLx8vpSoPL3sgy2LaCVuPqvNZiz1TNWvY2T+0Hi2IpRKGL1U+MXgXYPQcDs13aKu+g7km301yVfOcapOVqtNpHgnqKV3THJTfrbGngI/pLoFvhIRV5aXh73Y/QkFzul9p18T6JLslVK4baL9epaMEQQbgRQkBy2cq6Uj4LDgFHy/CNJTfePJPlLgA1gyvIZRcwQbb+KvjvG0KJwAtIC4ay4sd6YhDnqTSuByiJYlq+CWCiH0s4y1XfCRWm97R6DOVYkJvU7VnMKnAm6G8JzrbKYxBqb5DH3KTYDZDb4xJZy5BrV+xBb5Z0NntM2Vmqw017Q6jC20QwoQa91byiDpwC6DuCviGYfq+4oNSrQp3rc2v7YCqQU7+pah6uVLbtTrV5W4qWsEzRGqUxiP611NZ6ycfb3rPiy6DuajZRRYFDA6elEshdb6kMgXgQaxYj99Cmawclv94VGWUscUIgaLJJY7rPvtSG4FcL8xSphw1cpcbGDBdQKuGIHTQ9RekQ74bxinTBup0mwV4pl1PdSpvleBKcGVIMG3FJe6/py6aYSvnqdVhJdijLBLM+JOAE1mJ+O9Z61CWwSHHFRxG5/G+sBxepakMEiJ4o5DPX4qrUFECvrZ9Yx96A4JKAXmNT33bdyio3iwLw4nW4dg2kdx9Gq5mYAbLh/alkwz/eaghFWlmKdjMX5QYl/Ch0APcDyAnVS35+O8cijj8bdHWv5RgBs3V/FftqhEY2m22if6pptrDptNNyh3of5bcUX68RzofYYFx5YUVwW9NxZGgt4nNV/u9Xcmb/2rB7LjflczCCfaAoU5FkvOMtoA8VZ4yoYkNzNP7cO1ZamBhUe11IDW0nn37CdN3PKfbqBwFL/yZrcexkMT+UnFK1MVbxjyM16dv9s1hg9XZnXXBvW/J7LrDfeF7Ww+oPnHgPsWa03+jmK6CoakNqRfZC+uLLIPkW7oQcw/dpRUFZvb9u0AsW8/1L8A1Sl0MFqfMaQvYpzR3vykVYHOwGqzcoW5gLAabM+d1OQrTEgkr073Rs8zt5rUW+itC11u75HX+W04gVo6bxDYZkFLeypLCoAMBfUNhQB2FmDfRZQp2ImoB+VTNlaQDbP2mMMo+Y9bbX2pNKMwKG4bViPNzH0VxHTKtq+id3+JppmiOv1/YgJBec27o6DYdx4ErQbTLA0h273h9hPEWv6ZuswLBtktz+oftgqhJHrgWanvr/erGLH2ahz1oVMWgMU2RB47VGoJv0soOIknbFTHFEHD71g4in3bRWzqDCGs5siMZ4t6EFrEC5FMc8cFH3Jdn2Qg4D6vPd93N3daH8E3q1X2SM4XSt0Zp2OKp459yxXoYwVuKiYTwEBZbgoVkrrYgqLeIJBHcxabPf62f12Y/id7hPaZ9POekNxBNd7unP/7Yl93c8czCltxcwZTVQXkBAz1z8BoXPPzsI0OQ5MrdaW1zrrMM9pYHiHQwZxpoCJs5WzD0t8HpO4b/Zhn1MTZ34DUEYtS2EAP+fMca/nP+zL7gcuLOEMO2V/bNZuw17NdpRgmfHkCezEHsKZxu/2FFC5nzXPGxoDuVHYpl5KbZ2jtv5WrDR9yvUElTA/PcZJe/EQbbdSvBQpisUoOpR9O3s5RR3cnx1G7MZiBXF9Fdi1i0q2VsiCh7rXubtC9Q/Xc4Xsz62g59nNAPhfLjnL5f9qLRFYIrBEYInAEoElAksEnkcEloep5xG85aVLBJYILBFYIrBEYInAEoGKwDvf/MapQEEpxQyEqgdq2RwDMlC4Odlu1aIhQ/WlPH8fmNkbWqACIcc2kJxPMIYCEcXQQAIOaJJgslSfZY2plnWyULVSmPckqTmN2OV2aHVJkQrKulfnMTrsjVHcCQYa/pKUA1iUhV+pf6XAOx5jt72zjelmndaNhpLqZYttohRn/oxOdpu+npNsrcnpk0zFPhVbTJK5JEEBaLYOdkLZwM0ApqyosZJcSR0zCehkn9zsU+qEOT0TAcAkK63M5P2KHqlXYPYnlYJaQMZAMClfwtS0XETZkr0PZTcqq05bM/J5supdr5WAHlHQoSyUVSOwZGdb4Q5llZWcgDADEjgZKqsmmsNeUG1qANyoZTcxnZwsR1l7RIEkJekYw7RT8lkADxm2ehgaxJcVMglVvrc7YUNrS25BNCXMbcdaSV2S/VJZpl0xCWapRgXC08Y7Q3M8rW3FOgEoSTmjfOLaALe2CZYydCSp6+IHAIPy3qmS5b5RaI+7u1j1ZQkJJCwAZ2tswX+S9lLWWsmMOOp2d4h79640bk4gWxl6on8t/XCljEeNuhI8lN00vUn3e6morILke6c4HPfRD+s4TlaPt6eDwA7zl/tDPYXlMzChW1u5Ot3d6DOqUIBrld0sUAWlODDmdNDP0QquhrXmshPpxBo1IDa8zGHuFZWiYTZ9gvU6ChDy3hgDAxsspG9jirVUdsyNw7j1PQfzD7XeGG2P9S2KuocLN2zv3VslncUcUsMHc/aoecl1oebk36wT97i1Sos5zlqN0y5W9JHur+M47WMPDG3p88y03kbPXocuEftjgXsXIDCeWtczi2f+7r3UUEEFFiq2MJBELXd7cyv4S2zm+1PZVPM6Ke2056F8E347F2vYCQFgZrheluVcI+N60N4KCLRttAtOvN8YbLBumEertJQFCJ5iu7+L66urs92vNL4o52UDfbAlM1AWu2BBcI3++TMAmt00xaq14o4QdN1K+Ab4w3IsFTj3iFoZuESsmC+sYe3bWBejuxb5sisEhT6CtYeDVPhniA0gTWts9jI5Ooib7qWGVxwFDXE8mFy0I0XtJPvcUv7R17vsn1UgIPtqF15QDMJepDWptWDlNXF0UYGLirSGNPaXfsU9Pa9rjLJNQZ1HdoHw/i5FNzCU/U+Ww7aw5fv0Cga0E5sC1Zp7M7X45gqrdeI2xGbDHLxVwc24n2JztdK6QgGJ5fnxuI2+P8Xt3S6abqU4o7it8xhH6LvDNsbpGKt2E91kC33OHs97F0HIilg26jlGQMDjKa7vX6uIhLG2JbRfx3pnn9ze3cRmfSWHCYoW3C7C+7kgJnbjrBn6bQP7UY1rjVnlKjA464ltO/SLFbvs/8dJ9voFn2ts2bt0D4DiLCTQvqP+xe617DPFhRzMRQo/OOcPp32srtw3XTbHuEQwBqcRjwDF4Qqwm+u+CthcfMa5UFbEOz9DBGp+n3sAYxc2yQhZU4Jniuq5i+AZJbeelSg0oFADVg8A7rynqW+wCgg4j3exQmCstg1YhtuBoWnHOA1tjKxpvb5T0RwHEWBWewPvQ9EeIv0j7R1W5/2uIKiKsXQPng+21za4lvpXBRk8q+Hi4M8ej6x1r8+r3sVzAsd6yHPLCRX4sCfo/D7GTueYYbjGnZigElYRG897WJ1zLnPGryIaFzWoD3nr+aZ46JmQVgIUB116icuIIJ+fdHakzbuf0xxX37NTj+U0UXb65bLi+3X8Kka83+d8+b9acpbL/9VaIrBEYInAEoElAksElgg8jwgsD1PPI3jLS5cILBFYIrBEYInAEoElAhWBd7/1ayb3fbNSTIAm4UIBBMEA9bh0slUJ/LROrJ5oBRf0MxSrLVlMKEEX7am1yqiP6EkKYv0L+ln3MdD/liQpFqLZ5w67Xfcsdc/UUig3/UoJ+WkkQUgC3jaSsvLtUC46qUmyz33/EqbkzQkUpRKRn0ll00yxO2A928XVeiVF5EbW0FhIXikJDQCTjXUBua6Jw3GMPbavaQFM+h3L0f0OxRfAw+pf9apD57hGiVjXlMlewnMEBl0LRGIHinIH+GdbVTWys+oMgHoywAFOVLJSKsnsPSnL2+zfW6De6i2DKGIs0KTefAYgTqwaWknRmO/l3seGvB7/kBUnfR8BIjF1sRquYr9H1YTqGQta/kRGeoz22EQLEB1IwPJeqxjWQ2yubTGLJWo/ACeBhLZSdQGBE7H1J9dbhQG7w1bgrBKxkBIpupkrjE0pVzOZXRaNF3Wx38sJXvpy0uMTW0oACOODavsY3QoL1oit+hGvY789xKoBKBA3ksyOCQpo7rulMOI4xtUA1LM6uhRGltZ6tXGdBiYeE7rdopa7ugKQ2+5SgInCCuxcWTPqJ2m7TKuHsbU9aR2gltsDiASBU6HcDlLIy0MTYA6UL/tYgAZruxNS1Gvizir3sg0mGc/vk5y3VS3wQil+zQdxbPWJNaAQ6N1cqZBANsIqinCcBbvTBrf6h1upi3UxoPnWqutjqF+ve5W6P6yS/ijrml2MI9/jvS+FJwWSUWDyVc4DB+xeExDZ+v3Sv5sxce9Iq/T6AZiIGwEkAJi+V4EDY2yL3jEaPje66AeKPPjPOKB6j2uvTJcA/qSftBRg6vXpdSfVfhOau9sttsNjbDbMY/dlVfEC1ua5RxAjoJTVqYNUmerfqR7dtjJnTvH2smu2RDH75wK7/R9r2Ovoct75vSk2wILdYJ6xYW0BQgWOAdYUbxAZegNPOwNguUE30a167e+yd2dpy5q2jaEZoqM4J2Gn+gwLmhtOy05c4PCkft6af7wpc11wx4URTd/FHqjFGdNErBoKfoD6jlXBGp0N2Ytbt0ifZwpQKLxpjppj2itO7Nfs9wAlIB57oOGTkgpNqJBAUF69bi+9WFlnBstW2pf61X27vZZRN18JIrsPNMpGwSH1ycbxwIpsrSKpO+1UQOELsMqOyL2AoJWxVmxis2/4Zft+959Phfes1zhQXGcL7Q8G1gjj18d+u4/1iutGBcl6WlsZyVnGOdUO5z7ZXJcg5XEX47R1MU+sops4axwkYB9zZ7MxSJV7gsCX1bBcAwpg9n32cwPi7N/OecbvMTax15ygiEhxUMGA+5+vN5vYU3SEBTRz82SbeRT9VfxUvddV6CS46FYEzB8XKDmW2KVP2W5BhtQqZrAjiVSl+nsWV2gNu7iqem7LVp1rA/bjlJDPKmx7fB6qZRFPSkRYHy3zmz3TKtZqY2Eb6FMc9jhjnGJFwZfs01kTtsuW0nZi30M1HnHYq4GvldPtiAhY64ciHApiZKBwTPvtzlCbZyLGMGiNgX19h502hQZuGdCyZmn5XHsYABapN8sKW+q2p3lDjO0o620KwAZcH3gMyXPYNtCAYffDdeEWFuKsNYpnvK4NtqdYrTapyE7ld0NRFXOehzWU/VaLV3EWVuC+Fyy9Ue4zjhS1uUDChV1W8qL+9blidThFgd5niD1FB5y5B8WNMeU6o6EgiP2PWFk57d7WLhS7FDNmf+Hsa+/CEMNuPTu2neY25x6FA3I2yeficiR49RvetuQsl/+rtURgicASgSUCSwSWCCwReB4RWB6mnkfwlpcuEVgisERgicASgSUCSwQqAr/yb77qDIDLdjdT1fqVAsPuvWgArAS+1E5WPbhXmh/PpIAgry9rURACQIqk6jGGDmtAJ2B3e5J3Q5BL7lp3Ip3bTQN2BIAzKUeC+WYHoNvG/XsRm3UX46GN7cEqSuBjJ5teQAnqLSCx1bHn/+r6EnRzc/SQbIc1ghFBAUxUUdySgG1Ofdy//0i0A4ndB9Gdulg3198bmgAAIABJREFUa0RaQl8H7IHpA9jx9zupX21PeYyDYFUmTumJOpRCLK1RZbt5jNsnPxJtcy+u7j8Sm3uovCSVU19PACORJKEJ6SD5WcnXVmCwkW1kKcIKyp+bOKctoZO2F1WgkrlpY4tNqQEUMAiLUSsqpZ5quGaP9XHaxDNbYN2N+kK63+JKKtYD/ZhlU431ZBfToYlVh+KM8dupp+th28b11XUM60N09D1Wkz8AGYpSXkNS2GAEAC7lH/3/EoJxvyiQO+C37JHp70eS2LCtqZ6zplRSFYlb5DyVLWfGj2+j6OvbjYD//nAXU3MVp2kdW1SozW1MPXCfSb8RlGyPgJyTbSx77CRFHGLoUBQeY387xb2rF8a9DbDoxtaVQ/bx5L4OnouyiFWsUTFl8l9ryj1k1WdYyXono63sI+/MvVv16UQ49w1EQdl7UZ1ajQ0UQdylhraCPvSo3I23Ahyr3r1c+Q+I46IAgzypHzfr7E1rmMH7CcwF11Sgzi0s1S8a5dtxEgTbtPSjTYUd0AVQgH1v2mdXX+zoN3GItYoKDsetlMPY+e7pdTm6v+XVhqvaxg5IEVaikXRnvMsGl+8B4JSUd5NjzXX6f5LoL9gpu2TsfNV3koIXF0SgwgQOaFiknmPO+94oUGhPjwpOblYoEQ1YCoLIVjznoWzABX1977bUTsDIZyomVq/LAluO4F7PgmGAf5R9KPjVJ5aY8bMV9RSyVP3/2HvTKLvO6lp07n6fc6pKpSqpVOo7q7EsW7LcyjK25B5jA6a9ISFACLl0Sbi5N2O8O8b9/17eewkXQhMIwTQvBhsMuAPjvrdB7iTLlsqyOqvvVc05Z/f7jbnWt6tk7ns/iP/uAg1Zqjrn7L2+9a1va80156TkKYc0iiQRsIYsQtZe1qI44fpm8Brqp82Y6PsaCeqq4BvAjMQ+Yd2JNK36XcowiZRvgrmUX2XdJozO/ahgk0jS24wdgTuyvi0UqYsyo1SuI8hYwWsnAO1Z8ELmc6Sew/RQ9TjEokz0kkMoZOSJ9bctNZeAnRv4wmTmcENWZGhIviqXWKVuzaCSWAhojaVcsS1S2dX/gMBz4Ahbmtsv01pPCwHWZQ4OcAubIRIC4XLmyN6zxbtbvW91Pclk517gXhTGskjIMg91AEGPPfp1q+e2silzdDpdAT4p/83BGwEGpS6rrznrLaHdnLWGgwaupxLCwq4mEOcg534XJjnPAr2+ijFJEJofzvu0S/XQDsMeAYAtUXVgraQfLYcXAji+I2zWMmtJ3Z7ojsq5xQEjDuIwmwpbpeu5L8QCehL4UhBYhy1UNULAf+aG5BEBwQx+4KDTmZAYytlLFm1BVRFXwbJiTMFUQSM15zhoZVNC2nNE3l5820sPeZc1KhNGP9+r1WoJWM/90miqrDKvoeUFoK1sZmXIvQKJnaOdRjKkxWcHMuQ56MHhMQ7QSP01gH4lxS5niYDUZItziID1hMNAPnKysak3IvWYzFvGRz2BbbvJEwWBT0UDPb7l/DJgPX26GUvmN4eMSiSIszED6nO9yajVoRuuA/OgYpNTlaAkozfg3/HdXbhkc5MpTiYzlVScDLbssRCOEyqzntdmbA0Ko0ZCpQupKWTwUxo8j+WaCsrtl2SKW0h5xjkF0pJ7gQolFcO48nvXQsIhNB0cpPWBDSr102s6t1N145Cjl9L6IY8fuEWGgMNEHHvicCAVHkp6FVtI0wKNZssMDBC0jqRW0IaBzyCdOEHCsgi1n+DG4SAanznEP9pW32exDhYfZLUP0GE/5r9Kx0u9p48wBwzFe53S3xUYPDWYpfmurHT9Xevs1LOwstDFTkOsUtRHWR5fjDoL8/Ki9z1S9yzrf2rVEagjUEegjkAdgToCdQTeRQTqh6l3Ebz6pXUE6gjUEagjUEegjkAdgSoC2x/+YMnmuEgWGsac4nBKE1E1UwJ+6vsp3VrTdK8A4KohXzEfxJeNEn1iIKnehRRHDMkcy22cONHGy1v24NDhCQE6CaBVfpEiq2qkpatr1PdVeHZ4doCLLhrG0iXTEUdkqXiIUkpBS99UGn70TVW/VW1QVsxBAWUMG7b6u1KYqwXyRL0QfcdD1Mmw443D2PLKfhRlE27oI0MHdkaRTTZPRQxYGpIEvoAOBgaBdeuWYN68QQEmOwS8hF1Hb0ptLoq/rsjV6jUlEzm2/n4Xdo6cBtwG3AZBBcpPE5B2pJnP+8mF+ctlUDBQ2NIEnAjYkkEoa6MsI/E7NIBiBcxX7EjKY1aswwrIUl9FbXKKlKQ0RZXJJkzQjGB4ijgHJpIu5swJsf7yZeifRrYmG722yIUKyCgetQRJyFx1EQgDp4vjh7p4efM+WGUDzR5PgEJqehZZJHK7CmYZT1rjdSgeo4a6qF6GZCipfDXjKwKxwlRXAILscQWuDShmfJH5vvz7KT9Ube6yaewQtLIydLM2klybw34jwpJl0zB9KBS/4zgrEEcZPAG7KVHK3jVBAjbHAZexL1xseXkvjh8pEHgt+B6ZewqoUUpcpM8NUCLMdJE2V49dVZOu/mmjzCphiwnbUT0yBcgUeWdXhgI0x2309AQIAxc9vSF6ewI0mr4wIJmf9NPM6FntkCVP8AvoRJFIqTa8loAYvJSk1OELkXzP1F/U9T2No9k7lJomU4tgCHNTWbxc20ouVb2rTxwdxbF9HfGcVKCWbDWVSSYYwdsk4MvXFY6P2LIxMX4ECxb1Y8HCmRRvRpKrHyoD0/AdyRGCoOITbAZOeLm8Tl5HxURTVjdBFB0kaIRN+T4ZmKwd8vlGapQgfBxHwk7jKIfsYQG2yGZuKRDDimIVOHnMxonDbRnW4HtQxpn1TGVn1feUrF5+EeQTRQO+K8ERARfVI1U8qQlGaaJP+mZXdY8/X31faoUw64gkhgKAs/ZyeIbsVYKRBUFygsNpjjiN0W6PY3hBE0uXz5L77lKGWySQdZyHMr+VAoKIMjscfEjgupR9Vu9MYWySSV6QFU1AX5np6qPNOk4Q3kXUzXDm1AROHBvHxJkUY6cztMcyxJQYJ2hJlQD62/o2+npDTOttYGCwhWbTRRh6GBjoQ1+vhaCXAGqMiDXHJiCVCyuSNcmlnGucqf+ya+T3jcT3JIvf7GsBBnmtcYbRMzEOHhpFkbmSq75rIQhYE1L1C+Z7iJQwB2woXW6GY4yUt7B3HV1nlZIXE/TJujvl22zkYWVyQKW/PVIOyZYUX15VriDYJOoL3AdGTYHrKqxQOVzVRoDeq/Qd5f7kekZRW9QFeqb7mDHcLwA264DkiEh5q+eo2CgIWFqiMzqObhsIw0GpWb7PGqnfU8lvG5nIGWewiyai+DSmDUJUGbKMLFsC5DzftD6hJKCuQygK/OpAgXjGy/CEPhMoM54/ydqc6RCLgM/8XDPskhPA1GExzhyFoS+MXDlFRT7cwfhohJMnuzh4tI23D53B6ZMROuM54jiRQQEOd3GPCfPYhkjnk43cbIYY7Aswa6CBoeEWBmb48BsZXJ+y+KmoHJN3SrSwy+EJKpNMyvqqVzjrieQVa7Iw97UmMhds1jzKu3PvEZzPgFaDZ1ZX4tVte0gTHwOhyoRzzalmwPfoRpHEn//NNS7tFnJrHF44IeAlZZEFKObZLgMGHHSSCiLDKGRkM614nrIGcziGUtahqICQgZ2iTCOO2aE7QUl8noOBsLClNvK4EXY37ylGwTW2Q2QWJZZTjHciJDGHDSxRLwibLgZm9MLxCrS7HbkPrrey/CsJap5DGjOpyRwUIbOdIRa5aj7WCa1YhkYsMttLF42gJYzkNHExOtrBmTNdjI3FGB3rIkmY3zooxGGGRjPA4kVz0Oy10egFvJCDdtVgjAKwPBvlXBeJfPXW5tLRq54hJXjN/ZIlrHMGGDZDOyzD9PBWSXf93tnPipVXe+Wdzp9XprZhtJtBgOq5RdQM1HNDj+0SWHdzLQFd/0urjkAdgToCdQTqCNQRqCPwbiJQA8DvJnr1a+sI1BGoI1BHoI5AHYE6AiYC2x68VTyACYKoL6ECb2xkVlK8KvHI/paybSoGHN+i8mMU5q/5YvOX0nuUcSSji2wxYX+ItK2PAwdiPPDgVmzddhxRTMBBm2cqR6pNRkPgkHfUpnuJZmBj4UIHG6+ei/WXz0NPw0XcBZLUF7YjwS52cNl4JoAxKfdoGu4VSFrJGSqoSFZnAuQWfJusrxCdCWDz7w7i/vtfx5FjQGoBmRPJz7BRTZlD4fYV6hPc24qxelUPbrllLZYtHUSadBCT2VR59hkAWKVFCd5qPMdOW3joNyN47PHdGO0QxCaTNoaVE2ZmS5esOYLz6rlJNpeAERWAZID4s2W5Be4x3scC6EsEFYCoGC0i/SzvY5iKRh6zYqgKS02YTcpiUjnLAj09OTasn4uPfXQ9BgcICpJ1yLCQcStq1SgJpIq8Y46ADe4ix84dE/jpv7+AXXsnwMhR5pTylcK4FNBkSha1kugWZpcBhas4EjDg16T0pGFSCig+CeQYuVQ1R51s6laN2ipHRQKXcXUpV042IFlaJRbMc/Anf3o5zjlnQIAGMsh4Xy6Zyi6FHunhKC1vlFkK36FXZS/uv+8V/PY3IzgzZliQRiKdMpMi4yopLsLBRlJVBy6MVbUOVpj+ceVZLNcsEAnxSQWXKB9KJhfZ1WRi+36B6dMamDWrHzNn9qOvt4HhwV4Mzmyif9DH9LnTgLSLTrcLP2giSik7TAlW3n8u4AgBdnbMeb/CehTwXCNFb0eCCZWvqyhLy4CAMqBdeuMK6z7Allf34Uc/eBGnTlF+lGBGJXWuILC4xpLBKaARE7rA7GELf/Znm7Bs2SAmOmeUkUo2KKVmyaYkW4sfKurt6plZSXVW8vAKlgN+QEBPr5vNf/4934d5ztyv8p+1jWCD6wQqe5uqvLASXJUpFjYpUZ3giUd34+GHtqPd4Vrp4EU1fFCBSBUQorVQGd7i/WrAU3lNJZcqPpGKFajHue4z5gUHLSpws6pRIDhL+V6R8hZ0Sgd1hK2pnpN5kSAMbdx66zJs3LhY2f2s36aWU05c9rYBCrkUzB/9e/XOJKjMYQib3p1OjkZIBj/zgjWbTN8Qx48n2PHmUfm1Z+9xnDjZRpLYiGICfyWy0hXGqigvgGoPBMWZGzkaAeWZgd6eELOHZ2D5gl6sXT0XcxfPgtcEEnSQkHVIFnrK11I61kfUTlA6sdynT3lhm4xBXW+tgxpLgq9F7uCNHcfwq3uex/HjBcosQOiRdcoCkQkAzNkCvoq1RAee9JyoQN6qPijwpUoDk7XDHErMGfEHlVNA46psbcPqNRKz6ntt3t8wk2W9hYLMM5ZgrtZhYRTSukBk3tVvvdVycf31y7F+/SIBgMnyFilj8R1WX3slvbPwOnh920E888wunDpFf1n6bBNAp+wwE9JFRsBMrVrRKl0MDGS46X2rsHzlAKKYdUH96VUmWtnTRZFMMoCV7UivZYKRKl0tHr9SgHVAhCxiDmCpLzsZr7HIp4tnOvehzXpJ1Qfes408AY4eOoW3dh7Evn1n8NbeURw+meHUhIUoJSinwxA6aFWpjCjbknVEmf02GkGB/hYw1O/gnHl9WLVkCMsWDWFwsAeNaQEiO0EXEVIqfGQcRnGEJc/7CBsNYRXrqAQHe+hFy7rGIaUMGXNajOdVBti1A/S06FvexkQ7xou/34+3dp5CGbVEbpg1h0xw5gZrrZR+cw/N0Meq8wew9pJh9PVRdYLgcYKs6MAWGWhP1pp7UVBu5qoA75qZ1bAQnxbKIkWzxT0R4MjhCM8/O4Ldu04jTqhGoENV4oQhgwb0yo1g0fceTfEB5nNNu9uVZ4s8HsfMwQCXXbwSy5cPww/4XKRa1/pspweCAvqVJYgyZMnYJmuf99j0A7hWCd/hgAUHyAjMOmh3HBnM2LnrBI4eT3H48CmcPNVGt5NL/dD707Ob+cy9NLO3hd5+CzNnBVi8dABLls7CjMEmAo8DXDx7NEQTXapIqMICAV+y/AloS03KCgS+L+cda7zYXZhzSIcYdBivOksq1rbuxylPX66Dfk/vWRVmVDlB6pDEyVQPY1Vwya2/rXuWVUGtf68jUEegjkAdgToCdQTqCPwHIlA/TP0Hgla/pI5AHYE6AnUE6gjUEagj8IcReO03t6gEtNiDKtNSBO0mG98EKJQdSkaQNLoF6Jjy163ACpVY5Y8pg4YAsAB+Dtm/lMwjmBDiyFELP//VVjy3+TDGY2XvVgByBfayWTz1dyo53LBtzBpMcfG6Xlxz9QKct3yWgCZp6kiTkfK8lMklIEJJ56pRp61FIxtq2LMVsMkmMsHGwGuItCmbv50O8PvfH8HPf/Ea9h0q0CXj0OkIA1nkimmaR7++MoRnWRjoS3DpJdNw2/vPx5IFPUjjDrKM0sqm92pABsaQrBzKPZIhdmbcxj0P7MC9D+zCyXEXKZnTVgIr8+CUlF7kn9n09+WTCQJpk1HBwklwd8qYVHvkhrnJxqT8dNXAVXJKhTPKeykoRjBJ3039KafA/GqdA6vAzGaGG69biI999EL0tVJ0ux3EBHIJSvLaCFTlZB9RIpQxVTDg9TcifOObT2BkX4K2yDAT3CYrlt1pw4IzoP8781PlxPUmtOGvUsSVf+NZTWlplpsfZdd7EiTXBm3FIq9iQuQ+54CCm6CwYthlgKZj4dwlDr78nzdixTnTELcjRHEsDXkPPvwmgbVIST4EPS3KzLIBPw2/fnAEP/p/XsLxUR8TMjyh3XIBrSvZ58kLVN6fskGNfqxCw7oG4p2rzEIFj/nnqQYzmeEiwU32HP0+mbfi/+mAquG9jQID/Tbmz21h7flzseb8RRie3Y+siGB5FhKk6CRt9ersKkuZjWyyYsn6VA9S0+Q2gxmUCicwp4zGAgG78CKBTaYvZX6B37+4H9/+0Q4cODghnXkFeQwD2wyPiLSsw9i5aNgFVi7z8eUv3IAF83gNXXTTDCWZkCWEwVmm9JKk3KciIJX0sw5SGBa88cvVoQVlAhPlUv9VsqopV6rgqjT1uaMILtMbVuSztZZJJZIBBmWc0fvzkYfexh13bcOxsYZ4WqoMqHrVVp7pFXOsWl7NMeP9W/lzG/UBBU8MuZvsOfE6Pmufyr6u9ne1wwmYK0DLzyaTn0z7kl69Dj8nwtDMFv7qk2tw/XtmCxiSkinqUrKdtVglhwlGyW6vGOgFZZzJEuR9EbQq4PslSksBLI8e35GFXSPH8cqre7Fj5CT2HohxpuNhInYQ0b+UHp0lPUdZR3lv9FFXSXn9rFx8T5mjlRwzWcZ9foEFQy2sXrUAF61bhIULWhgccGA5EaKUQB1lovUMcXPLMF+nALAK0BaGpsjF5/AaPdg2Mop/+d6j2Le/RByFMrBDoIzMacrbisdzNSWgp5jEXxQHDGBfqQrId03tFr94g9pXTMjJ7WtqrBC2qcpAhrthj05iQmara2nVwRwOYFQDPaqywWslu55+7DmmTwvxmU+ch+uuGpb3i3jWcXjHSPUTpCTDmbMYXtDCvsMOvvf9p7F9pIMuz0M7QZnzLKQ2Mv3uFQAuLAszC2DJIgt/8dnLcN7qFibaHSQpmdJkbxIspHLFlId3JX/r+4HsKcpg837VB51wP9molOL1BCBVmWue/hFKKxFmKM8+aoFYsYNjx7t4fcdRjOw8jT17x3HseIzxDtBOLUS5hUTYylSY4BmhwxK6LdS3VwclqoOBLGcgsOnknqDPzjCj6WLeYA/OPWcO1l60BEtWDqLRn6CTnBTA0fVCZVXnmTKAqYIiZxOHR1T9QtaHagGpuA0Lc1lOn8JF2HDhNXJ0E+Dun7+CJx/fi+MTA2YgQyWmKxZxNXjG0ZFBL8KffuIibLxhETIqT0TMPyalgphFzqEkDqtQxp91mOoWymgV1rdDZQDdr/xqNlqYiBt48vmDeOihrTiwn2xa9Q3X84Q+yuJObkBgJmkgksqUYebAR+BEWDSviWuuXIHzVw2jp8VBoExsFRJKn1P2XhjhOqQnIC0Zy2awhvLYlNz2WNeLEv20eig8dCcKHD4WYWT3KbzyxkHsOXgGJ8dTjEcEjcnaZb5xUEevRc8LPkeoBETTDL3QZoHDf0MzmpgzFGLlOQNYtXIm5s0OETYtFHaATtRFlBJEV/uKbkS1Ffp9+8LCTuJYGP+MXzUgxzNMWfhTX+qfPpVfWiuUcazPuTqwI3tYnomNN7wZupOREDPksfa9D9Q9y3c+0NV/qiNQR6COQB2BOgJ1BOoI/FERqB+m/qhw1T9cR6COQB2BOgJ1BOoI1BH4/47AGw99QBjAZINJE7rypzQyxdroOkseVKSNFWyrmvB8vXoikplEdlopMos5FAC2nAyBlwpjMU8DHD7q4K5fbsXTvzuE05GN5B1gb9Wgr5hTBpyhLyMs9IUJls63semKubjxmlXon+YijggakLnMJjc7pbxgbX6Kj6phZIlXovgXkpmSIYnJVKRvo42GH8K2CXzY6HYtPPPsYfz8lzuw96ANOrrG9oSAEQI2kKXLBnnZQmC5GOxLsf6y6fjgLedj4ewmyiQRD0vtXE8xUsmo4+cJKOU7GBsH7nngddx3/wEcHQ3QKQikpHBL+uaxXZwhJzuZMsm8L2n6nsW0PgvoPZuBTX6qrpuyod/xZRgv1d9VjENprU821pVlfDbrx7eAoV4LN103Dx+97Xz091AaOsNEVIivJD2Y6UtoF74AZfQY9T3NlTe25/if33wK23bHaAv8pjQ04ZuZ5TobdK4e9MUv19Bq5DqFtatsO/FRrWhRvFsjHS5QtgDL5otgl/GtJsgzyV4n4EMWrBujtDN4ZQu9nosLljn40uc2YNn8FoqkENCFTe80K+AIKEg/Sma2j9AjW4w0uD48+NhefPM7z+HEqA+KKvPaq8/igAG/qs+v9o7G/CyQbxLSr9jCCgDLz1eMcmlC870MQEGmpfjSqvw58QnPI1Md6A1cDDQtrF45gEsvmYPl5/ZjzvweGjIiJeM3LxBFmWHxliJl7LsE/tS7MyGwSjBYvHx9YYkqXl0gDAgc0s+ZAHIAq3Tw/Iv78bV/ex2Hj8Ui6enQm5HSzQb8EklvS3OCudJwC1x4fgNf+eL1WDDMmEXoxBkiNuDFg5pjAurTS3C6kumc9D81Hq0VAFtJQBPwnWTfScOe+13lRTV3yCBj/Hg9CjbzGl2Hnr8ufALplMWFgwd/vR8/umMrjk14SAhOm7qiLGCVSOeLZa2nIBfd+sYDWJQGZGhBwQapp4b9KetrwIMpkNGUDiMdqz9DRp7xgCXDLbdEst6xMvhugqGZDXz5MxfhuvfMFmZjlzK5ji3rzI8V8IJ5SaYc+eteIOxAGWQQNqx6c4qPuRvCsntx4MAofv/ibjz5wn7sPziKdhfoJC44DpHKcWGzvImnsrxDTg9wI3VsPHEnyw9jQSDY4Z7hzqcHOtAXZFgw08W684aw/uJFWLZsJnqm20jsCB0ZCIgR5H2Sh/RFJtuzqlnifS7y3mT5Zmi1mnh522l8/buP4q19BbpRE1ZBII4AMJTND63/FRt/skzIWlUsP5XZ1xLI+BGQVbWEqbJSZfXU75Xkt+SZqTVnv0hI/pM0QQWtq1rANdEhBILnBN1yDExv4IufuRDXXTkkgH5M9j6BSmGwJ8JsJADMgZAgaOLwceCf/+VRbHk9xljsIbPJPs1hc6iBAwOWmDMIO3yG3YtzlwB/9blLsHKljTgm6zgQtj3ZqCKbTv/XSeCL8aCUPveQrmP1O2OTckiDA0CFB9+jdDhzIoMfEsB0hMVOmekzJxNs33ISL2zeiR37TuBE20GUNxBlOqwgV0gGtMhPM5cqn2eV/OVXxeTX4OkZwaORNZFHC9mjXKuW56Dp5pg7aOHqyxZi4/rFGJ7lwmpaIn/M+ibDEgKqMyf1/avBEvFxp09zwnODg2xkVHPPBHC8EkEvEBUBfvKTrXj04dex9+R03edmwECGlQS4VvAwdCzMDRJ87rOXY+MNc9HpnELcUVat66lEfJrqQEiOWAY9KAmtHsp6phZlVwZi+KzTasxEt21h8ysH8MBjI9i9ZxxR1ESWk7FMOwgd7GNey2BXmSJyMqQivc39V6LlpVg47OLaq87BNVcvR+B1UBRtUW3Jcx9xrNL3BJ91+MQV/12qRTQaDTkrKFnutRwEtPiISxlgO3ygjTe2ncDrI6ex50Abx8dyjMW5+JTzi8zcnM9GZFdzEEWUJMxwjcSdmRCJx3jocZCDvuQWAitDXzPHgjkNrD53LladOxcrVsxE0OCARwedeFwVIyRXCZj74nMcxfRI5oBflbfVs5jeE8+Uai9Www6VcgrPD65fpTzA+iHPyWaYY/Ls1XeQz2a81txUS0BPVcz6v+oI1BGoI1BHoI5AHYE6An98BGoA+I+PWf2KOgJ1BOoI1BGoI1BHoI7A/xKBnY9/RABgglra3K08/bQhXTXDhBXnqufaH35VsnlVY56sL5GBhoeSXqtOCc9K4ZPFloc4eNjC3fftwDO/O4wTnQKp8cXV91W5YmFIGoZPxcKgXHBgpxjqKbBmRQ+uv3oJ1l04B2EAAeiitFSfR7JTSvXdVak+elsqa1k83SpaKVlaniPergQSPCcTGdgotvH7zafw07tGsPugi67lIXEnAPrbsgltd0Ti1EEIHzZm9qfYsH4QH751LeYNNVFElJvUhiK9MwkgqPwzffm0eRiEHsbHc9x7/1bc/auDODbWRJuy2XYEmzKNIvmbIrfJoAoURxDwqZLE1mhVsalYvhVDViJpaFOVVKoygoy8tgANGucKoJLepfESVsC1WukSvl1g1vQS77thAT7ygfPR3ywQd0vxX7Z8C1nRhU9gD2RWETApEQa5gGTbd5T4+reexRt7U4zSm5YMQQLAbPISQRJ2c8Xo0hyorl0ZOmzkspluGEKVr7Mw/5S1JSxK+b93hzeCAAAgAElEQVRQLadYzYblbFReJ1NXmDz8bDcBHLIUm2g5FtasdPB3f30VlswLkcU5IjJeHSBLctiuotWUjg6sJjzmmZMj9xq47+G38N0fvoiTZxqIE5UI1/1jgGADklXsQ5Wdpa+1YYuKx+If7iyVHRZSdtWglkU3HpYV09SgbLK+vD6ybC0HARw0bQsNN8KsAQurVwxg49UrsGbtHDRbzMkO2twnxl9X/HInvXbVA1iAN/pKewQdVXaWKAhrAcFvMiT5Wc1GL554Zif+8XvbcPhYIgAw/WIp4UoQWHJM/FFVvpV5EXoZLlhh4++/fBPOmR8gS7pIcgtdsnIFgEgQeJQCVubvH36d7c9oskaA3iBQn15+3yVtj1CUYQBTglqAN5FDtuD5ITj7QvDSJ2PdoiduCb9ZILc9/OY3h/Hjn2zF4VHIMIDmpdZF3oPWw0omtVobAyUZwE+8qieZpMYjkisvC2vkoiuJ1ao2mX/tMkdtMuUsxoQyy9wdZMu5tKOGVXTRDFPMmhHgy5+6CNdumC0AXzdWEJiMV7KdVXpYvYhF+lgkwGUUg1UaZNmpxHqAdtfHtm0n8fgT27H1jWM43vXQjpkHECCSlFNRMaZnMNnaclGMhXpNq3S8JOrkvtS1M7LJZGLDIxQLp4wR2BGmtwosmtvCpRcuwjUbL8CsWZTnppJCB+MJwUsOYSST0vQST3P9XIeADHjbw7ZdXXzj9icxsi/DWIdxIiZI5jR96S0UFll/fK2uWyWpWykEyD0YP2mzOFJj3gnOq6oAE3lSqlsAbz1jDC6knzMJKxrGv5H+ntJ+r9jnjFkOQneORV/aAkMzevClT6/DtRtmCFOd8u251A3IQITnOmKtQOYlc/74mRxf/cYjeHFLgrGsgdSmUkUBh7RfYQDnCtgD6HdDnLfIwhf+8lKcf14ovs5ZFoo/cFZOqIe37chwFT8yDBvyexzTS/osL17aLTCXzI0zxwIOBBWxDKIoiNxAe9zD1lffxlPP7MD2vW0cORUjKl10C/qsm2ECGVJgzNRPnvFkzde9o/mkTGnDvqwULWRQiJnMobNMFClyeg2zBlpAiC6Gp5VYuXgaNr1nFS5YOw19/a6Av504FnCQftrK3NR15WfysYQMYRuBgOwAbSD4KSEst4DbC3SLJu68cwSPP7oTb5/iTtK6PnlyynSJqgGEro25foq/+NQ63HDLfFE8mDiTCRDtB6pukWeeDhzlXdlDjtOQOLBm2U4C26uY19MQd3vw8u/24jePvYaRQ/TSpQRyQ/zSqSRSUj2kIAPY1bOOntQukJY5QttBy0mxeLaP669aik1XLcLA9AwT3VGRvE4L+nDzepLJgT95NpMBNvOcqKGC59jo72nCskIcOhbhpVcP4IXNe7H3QAcnTvMZwUGSEdTmfmH89PzifsxEbaKyH1FPaeYs94IwyimxzPpJtQN5ZYHAy+FZEVpNG4vm9uK69fNwxfqV8BsF4MXIadQgAzBUqXCFSc36Xz0H6vOqPguphDgBdvV3liEMqeuag/zvSvFGr2lqiGxqmEO92TllIrYashcsXHBTLQH9vxza9V/UEagjUEegjkAdgToCdQT+iAjUAPAfEaz6R+sI1BGoI1BHoI5AHYE6Av9/EXjzsY+UbGxV0neTcqaGxUKmhngmCmtKPTwngV5plmkXtgKBFUykBGlX2B227YMAiF2maPps+Ldw4GCJu+9/A0++cATHJwhyTslJS5vXgIHaizUAGeEDMlHKEn0+sGDIwmXr+nHDphVYvHCaXFeXWo3CRpryNFbGHuVkPZXnzIx/ZAXI0I+XgEWWiW+d51tIYhubN4/i33+2HbsPWmiXNlIrElDZFY9EikLTL5NevSVm9ae48rJ+fOT9F2L+cAtZXKBdKqBOVhJjQ+aJ3hsZmgoEj48X+O2DO3DHz/fiyFiILhuf9JgtFeBhw15kPIVZS8lkvocBuCs6Ghu8lKVmh1ziyPs927tOO/MCkFbyslXzU3xa38m05k8rw1ubo3rNBIBTzOxPcOtNC/CfbluLaQ0galtI6Y3rW4iSMQEuGm4LJEUWZYrQo/+eh22vJ/inrz2FkbdLjKZkNNMPWn1nE2FOKvhLUEa9NRX4VOlxaRVP+igKeF95HJtGvdyx+DlTnlJlOyeZ7AYsrvJfIAT5fFtkKgm4504Gq2ihL3Cw5lwLf/fXGzBvmKy1EklZYqIzASu10Wz4woYVidPCIyosEpROo4WfPzCCf/3RSzhOADgVtF4b/yK3ywYz/T7NUIM04wleV5Km+vdGWXISClQCqHqVElqomPb8Qf0EbZ4Lp9owoIVl6pIRV8CzHPhsYJcFmq6NXr/A4mEPt968EtddsxitVoYx8RemHyn3QIk0jpDFMVw/kOvmXkook+r7KEQuWcF1T1h2lP0k84sMQw/PvPA2/vnHI9h3sIOi5GCFRl0HLlTKWm2nCWYAPWGBdecG+G9fvBbzh+jZmArgblH62S4RJ4b1y76+48kQBYHgIAgmwV3mfTWUQjZanpKFqnuOwApzqPJ3FE9PDmPwfhwboU+wk3K39A/W+tZq9CGJuwiCEqXr475fH8QPf7oVR8fIiOb9cy/x/QmOK7Az6ZUtpcYwOc3wyiRbXYZiCJYb1Kpiext24Nk1tRoSEDCCDEgqUxPEpMyyrL0rwyiE3VwrRsOPMTTo4a8/cwk2XjaEwqZ/aiyAteO58P1QanDU6UpOyjCMp4C8DLKUGULHRuD24tSZEo88uRMPProTBw7maEc+2iUBKVIshbgrbE+WBtZcj9q+zOeCcsHqpSt+m9zLrEVSvwnIMVsVVBNCc87PJZgnarVyPrTCEjP7XFx9+Qp86MaLsGS2Ays7jsNiL2upuoNIxZJ5HUu9UYa8jdBx0ev3YevOLv6v7/wWIwcyYSuTx22RUUqWp+Opl7bsTbOW5pwTEMpIy0/GX2qmsvmrWqjS3lOnacX052bm6aA3o6/RgRoFmghgyZfJEWV1695VpjjBRwKeOWwk8J0Ms4d68flPXoAbrpotdaebJMICZkzFn5ngLphTai1wcrTA1//1abzwaozRyAGleeWzaSdbENAtxdeVazMtsHH+Yh9f+PSlOG9lgBK+8XOORSreC4wKQNQ1nvWUEKdcsi/x41wFZaAZe0oU87Zlpe0SnkulDTLTKe8b4MghG08+tRtPP7Mdh08nOJV5iHLK6SsIKF9kqVNhgLkkSaKEX1HCrySgxSNWK4owf01ARWGBgxIELJHCob91yfPZEfazUwA9fonAjbB0UR9uvGourlq/XGTT47KDdtoVv1ixpOfe5piK+NASUKVCAu0hgCJtyzr6QS8sSjH7BTqZh5/ctROPPbEHB08R0CRI+M5JHuH/lyUCx8bsRoHPf/oiXH/jHHTiM4gjntVkfLMuAVnKZwMXeclhEz7LQIZUwtBHt3MKoZ9L/cuyJja/fBwPPbITW7Yfw0QWIEp8FKXPWQwk+YSoVfAZhWtPPW1eR2lk8t2ig0WzfLz3muW49j2LMb0vguXGaMc5RtsFvLAXVsl6wT3GZyRdW3kP8bVmnNUjnjLrvW4P9h+K8dCTb+KFLUdx4ESKidiWoTz19jWKMXIdHAzimaOKELK3TR2cOvH4iCUPNKpkQBUXlzVG2fz0MOdzZm8ILBjIcMW6RbjyilWYNz9EhlFkFodlOEQkhr3yPszfgB7FNgFpWgJMDdQR+Od5Ic9qwgjmGWWkwM0zBAf4+DOlkYiuzlx9hlJp9krin/Vu3c2P1j3L+p9edQTqCNQRqCNQR6COQB2BdxGB+mHqXQSvfmkdgToCdQTqCNQRqCNQR6CKwPZHPiwAMBtvZ0vVSk+WfoCT0tDKRGTTn18VK0L+IN60U0CiSINSapisVwMisnkXei6Qu9i3t4tf3L8dT710AqOTHsB6RQoWGTboZANdO8TymQIGAdN7Mixf6uLaKxfjyksXo7fpIKYvIZunwvjLUWSGHarUQ5UxlPtUBgj7zGz4skHJpi+lUEPXRRpbePrZo/j3X2zDW0czChEKw03bn4V4WvJ/lu2KB+twf4qNl/YLM3bOLEowuhhvR9IMJMNFJUq10UvGpE/J6TDAxChw7z3bcNf9B3BglGCo+npa0rF3kRM8JlhGxiSbprxsm0BQhqJQtqZT+trgJRvNIj1J0BKNpQE3pmRI3/kIPSkNaRrUXDM2QjVO7wQ9fCfHrOkFbnvfQvzJh9bCRxtRm2yihgANKRnAZHyVroA9lOH0HQs9PSHe2B7hH7/+BLbuzDCeU9aa90hmI30eFeBXLqxKXBNKoTcguYl6jVxRsmr5ZZq2xpNQQdJKm1W9R/8Q1Fb5SgVjJ4cLCLEThHZT5A7BqF5M811csLzAV754ORbM8RAnGXLHQVJkiLsZGmTBGv9XkUgF0AoLNJrTcPc9+/DNH/4OR0Z98S6l0y69Gi16rBau5Evp0CeTkrIE9MnsqrwceWFn6ctWoFQFzhMoM5K6ih8Zn2abkJqRyRZGtXpwFzaHFVz5syjX2hQzduAWDqYFwIoFwM3Xz8f6y5aib5aNTk7AgPfjwmJjXKRDBaYVNhkHERhuYdMXzEdPvJ0JtjNfQj8m1xi/23wKX/vBK9hzkH6WKhNM71qqAZAJT9anIn78c46GX2D96un4+y9fheFZZK0yNzhkwnCo/2haslFPwF79fvUaKhl6ZeJyTUUOmOCGMJhlswtDlECtvE4RCMPsM5LZZH0VttQo16b/LYFnWwDw3tAXMOe+Rw/j3+54FcdO20hTskjpkcq34t40X/Ifml9ktMu+tFkfzGey/BDkkZzTEIg1b+UVbWS1CVbrVwVMsGboL/FfJwgs4BflsX0BMKhaQGBr7nALX/zzddi4fkhkfgkAky3K66Uku4KLJTzZN8r85T6k5HODIHFpoTPm4onn9uDnD72JnQcztLuMmyWsYwVBlfVbDQGYSQwDdJINTrahLSxgYWJKnlL6l3HXQQZeM8ES3afmf4rzyDUFVom5Aw1cf8UifPyWVRgebONwnAkjnAz8Ig/EZxxlBNvtyPvC8tFwbTQcH1tGEnz1Xx/HCK8/UTYh9w6XP881n3UWR316NdZGvluGKabY3Op7qtLAWm5UAl3vm7lo9q3I6hOW5xmptgespfSKnxpeUbCzGuhwCl43E10VNQjlcliKh65v05c1xvCMEF8kq/vKYUQZ9xRX1hIQmMx28T+megU9rf0Ao20P//gvT+KZVyfQ5ZxTqkBqRvnw3BVZeFmZMkOvn+GCJU38zWevxrkrPHQyDlDFUoZ41uTcUxyWSOgHyzOTDHEfDlmVVorSikSOO0stlLmPMLDhizw3fxVoNhs4fryDra+dwNPPHcNrI2M4NpGinceS+6qKz/WQQ00kiSlrrkA8hywoA52jYN4a5iihw0oGWnJQYqxr6JgBqZI1kaoMoL9vDs8O5XtuSU/6DD2NHPOmu7jhiuXYuGEJBuaVQDNHkTronE5kwCtGDG5Uy3WQxjFgBTK44Yhsuw2LDyBlgZ4wkP3+/TvfwENP7MHbxzi0pRLvmuvV04x4aMh5SBuFL31yHa67cjomCNI6KqXPWpHynEiYY6pkIp64HNLyXHmGCG3y80ukUYHXdhzDPY+8hS27CpwZd5AniZyZUrMZFZsu2sqMlsEEWhiYjUC59HmzPVxz5SJcu3ExhmcUSONxoOSYkc/RNmQlE4iS1wRrmWGxqAT4diCAb5pPwG8SnA5QFj3Yu2ccDz82gs1bT+LgSRvdjEMj6pELeoPLWpvsl0Obw0uG6Tv5XGZkvGUwhM9CHXkdlSTkmVK2qhmukgEA+rvbwgie3XKwYfVsvP/mlZi31EOMCBNRirgT695lvS455DIl98znSfX9PrvmWjJM0e12RemAw0S0PuDfKUuYsVI/+QoA5tqob7AOosVJKqzyqz/+XN2zrM7I+vc6AnUE6gjUEagjUEegjsB/IAL1w9R/IGj1S+oI1BGoI1BHoI5AHYE6An8YgZFHPlIqK5YNNSO9KNQwbbjlAh7YcBwXaZJMSjRXPsDSQJem/tkMRZWE9EQ608hgOgSoAKcMsG9fF7+473U8+dJJjMWOEUvWK9PGqfq0KYOqas6R6aTAJhv4oZdi1gBw8QUDeO+1y3Hu8gHkRSQMr7wkWzCR9xAJQQGQ6Mumr6fcKyUB2QD0SGXixZL9S1la10N3IsfTzx3Fv/9yG/YcJwCsDXQFGwsRYBV2G9mFdoHZ03NsumQaPvrBCzA8FCJKbEQxPTVtAYAJhhKEFOyLrD2HoJmHzriDX/3qNdx5/34cGMsQkzEtkrwJSsoQSuNVY2gZJrN4UwqgxVavo/KrBpYoGGs7h83PNCCi/lbJDFcAqD5KS+tcpJ7f+Whd+RQLeC/ARynAzFBPiVvfOx8fu+08NN02ytRBjgY6aYzSIquSEIgr70e2K4Hynp4AO0YSfO1bT+Ol7THGsgS8TrKp7ZL+q4ymaBzDkl9kDnKAwMiKilSu+kkWRUNzxNzblARjlSfqbcim8+T3DNBUva6Kh8gQWxngxigMANzrOli73MLffn49lswLkKYl2vR9pWxqaSFwHNkDBCnIDmOuBE6CVmsafnHvAfzz7c/j6FiAiDlXVgAwgXtfmHfC5iYoRDYemoblVskKKwNR/B8lZ43UpBlYoF+jyI/LgphmuMlH3SIcTlDABy4HDUxcbYIhXdnPBGCbDj95DEvmOdiw/lz85edXY6w7gW5sgbMdlCllo5/SoVnOAQZei3pzqqQ6AV1X9g3zg5/qOhPw7B5sfnEU//Rvm7H7YIw44z4kI0rld/npdklWIVljGWynQNMHLl/dj7/74gbMmwO0uykyK0dCEIQx4ucZEDU1+0lYvuI57iAlW1jYkCrhyT3GoY9KxpX7jz9L1rBAe0aKWRv/ubDBLIegW440mlD2rucg9H2ElBzOUzz4zEn8649fxtFTlJlnndP10SEXBT2r4ReR+2b+izy0AqYCwhopZOIvVDAgECvFwHypVHi1j6cGASTeBGMESCLYznVQkLkQ4Jps9By+E2HecK94AF9zxZAAZ3EaIRMA2BJ/V9ZwxsUVsJyDFqzpKtfbsF3kiYMXXzmIn9+3BZt3jKNb9iHNuN4KxOnwC6VRFXRj/isgX0reEBy0XcYlhkX5brI5CZoJgEdmI8+OTKTDCULmlLXONVbVwAljQACu6RSYP5jjE7etw/VXL0Xqd6WO5hbvI0SeMucYCYJzHEby4RI09Vy8uiPFP3//GWzfl6GbUUGAwx16vAkeZeqHWhtMxXpyhETA7mrIRAeH1MVaz0ceArLPzJCNnAMip1/CldexJp4lIyyS+4Y1Ocn+NkNOoies51xRkG2q7+zZuQDAs2c28MU/X4ubr5mP06OjMpBA2qXuyYoBXMiebTSaGGv7+N+/8SieemVUJHctMqA5nCPe0RwAMbEnc9LPsWZJE3/7uU1YtcJHO0swEXXlcgKngdiAc6UMVlT5yTUjA9aF7aiSBhVCbPhokkEvMve5gNGdboCHHnsTjz65C28dGMdE7iLKyMhuCNOX/rRE5qkUgFIHayhZDAHNeVb6slgcFBHfdw5y8J75CUaql59fEYIFeJUBJiMnTVkRMzwkus0i+e4icHz0heOY02dh0+UrsemaBZi7yEaUR4i6BLP5BilsPheQKZp0UVg+AtdDkcbCCrUDVQxp+b6s9Q9+tkMA4AMnGop3GlNxAQkN4V8Gv5wSM3pKAYBvvnomzqQTSLgmwgCmmoYnALCw040qCnPDo8ICB2YCGk60sPW1I7j/wW146fUzGE0amIhYhwhwap2ToQVhynN/qvc59z//HDophgeBjRuX4sYbVmBoIIeVd8TuoEhtkLAbNHzEWVcG6jy3KYMJadaRPec7AeJOF42mDSewYTs92H+gi0ceewNPPfc2jp5x0Umbwr7lNcsqUB2AAHCuqgAyRHXWPpSxOvHalskftU0g+Aoy9qm0wJXUQT3uL52VUhY/7UUsO0W/Z2HAi3HLDctx7fWLMX3IRyeaQJoqiMtnCrJ+WYMrFYmKdczhDR1w0WdEnif0UZcZDU0oUVBgaDlYyNrGr7N/nueRno+qPMFLvPT9j9Q9y/qfXHUE6gjUEagjUEegjkAdgXcRgfph6l0Er35pHYE6AnUE6gjUEagjUEegisCOh24TAFgbXQriVjKnCkxo+5sgaiGSqtogq5h4wjIhqEnPwMpnl5KywsohEKWgBRt6bNA7RYDduyfws3tew1Mvn8R44ioALE09ZVVIy90wfIwln7J8hOHIRjGZPRZ6fAvLFvq4esMsbHzPXMwZ7kHUsRBHLjJKNrOZKHKFev1sIBP8YAOQDT8Cs66jQJnj2eLz13A9JF0Lzzx/DD++eyveOpqga0CvipksMDLfW4DlHHMGCmy6dJpII8+cEaCbUB7TSAmyeW3YtCJdKD6DhYBMccfFPfe8jp/cuwcHxsixsYStZFsZCjLnCPQJuMD2qfojsrFb5OqxSYCM6ybsUrkexXo9/qzx6atAjik2sK5z9UUQT1lbylzSxqb+dyXvzffwLRtDfTZuvmEePv7h1ehtRCjSAmlGhqwYI2rjviRDjPlgIaBHZehiy9YxfPWbT+GNPZYAwAonGQC4qNjKKgcprEjxxlWwnbKvRlVVpDwrVpVAMgzC2T6bglerBG8lvyw3VDXh5T4r40gFv0s3RenQrbqFHqfEhStc/Lcvb8SC2TY6nQ6iNAVhiSDsFRCA+SP+gCVfY4mPreuGuOeBQ/juHa/i4Bk2mnl1qXE65F6hh6uysqQpLqysQNiBBFb1HhQoEhBTDVRNk9w4p4ocLSmYDqycoJqIccp7iO+viYOyXEWYVRvmNrlwbGYX8L0QVlaix7PR9DIMDU7DD793LWy3iyQuEEW8rwyuzzi7yDMy6QuEDR+dbluuiwBsWRD8s0TilQCfbY/BtVp4/oWT+Or3N2PvoRRJ5gkIQLagDDDwegkA875cbdy3QuDi5T34yucvx+JFPmgb3E46KAkYpOpXa/s2XM8DAWABFAnCp8rAYq3i9UwxgB1h9DMPYzL3JuXMoc1/m/Kq6gGrsrHMMHpdEkAhUGKB+E8zCBAaVtp9jx/B9+54BcdOUvpYBUoVBLWUCTw5fjElIUxgluMLKvAriLfqHnOYRgZYbBlCqVhkZj7DrKGg+rr+Rh6df7QJKBu2qjKQ9b4dpPDdBAtm9+GLf3ERNl0xhG7cQbvbJjIqctXCqBYASAdQ0pReok34Vin36SHAjrdO4a57XsSzLx/DmaiFOFfGGwE9waik9hAAVFIfaykZqCLvb1Pyt4TtZbA93hcpwFOy0ATLCIrJQFHBdVVAUeFOBZmJPBKgz7MSTddBnx9j+cIAH7ltA95zxYAwmulFzWuo/FmZB6xfjbABx4plPbfsSPGt25/DyL4UUUaWOodntB7KSWTqlJQOw8etjp/KZ1YAPLlfrY0KCKv0uYA8xrNUa4zZqwQfzWs0KxQwl+DJl9ayqhZR6YEqzlLzJAYq7c14OmUKz44xcyAQCeibr50v61k4KkNOEFI+VkBF7kMg8EO0owb+4ZuP4bEXTyNKCtipJ+dCAtYslULmMAcrQo+X44LFDfztX23EinMcRAXlvrsCrvlWCEJY9HslhbwCtvg7hy44DKay6gqKs9aTRY4slrU4ejTC088ewq8f34U9RzOMlxlSDohl/JmGyIVTopnxIKdZhlM8DlakAtQ6zO2SgxmMEZmrOnhSRVLPJpWY5zpKKHhzDkHEVOSOqYzBYSTWM9ixqZSe+PkG1mm0XAuzpzVw69WL8L73LkRjMEVH4uTBSpRoytEZKhLQN1r8Z4tUhwhcnuNAb9iQGnf7Xdvx28d34dCplpwpFQCs+8d4PxcFAhcYmlbiy59ch/dfNxenojF0EpJhOeTE89sXrFpY4y6Z97SlABoucX8CxD627jiNBx5+Cy9vHcXYhIs05WCEg0QqTlfUG2T4pwgFCJbBKSsRgJnrNncAuOaKBdh4zTmYN99Bno4J0bdMXWQ8z4sUrsf3KmSAhOeAjkCwfpIYrcN5ZOO7fgvHjhd48KHX8btXD+Hg0RzdpIluogNytpXK8IXF80/kvrWW8NlGdgfZ1GbAkPvToPe6Ty0LcabKDdVzgPzO/ODTA99D7o9y3V0Elo0eD1gy18MNm+bjumtXwA0ixHGJbkrpfO5oaukrC5nnSJXX6g9eqUqoug3Xjox77nx5RjSDZDLomKkKjgDAlMAWiwdT76XOsZY5WPe+2gO4/pdWHYE6AnUE6gjUEagjUEfg3USgBoDfTfTq19YRqCNQR6COQB2BOgJ1BEwEdvz2AyWlHisWWkb5VyG4qVljxZQSANU0zNkgI/jChl7VABc2rZHJo/QfgckKAHZcV/zbCLA6eYidu8Zw5y9eEQC4nSuLpgIEpvzztAkvVonmyY8ysuyQFkjFh9UtXAxNL7BqOXDj9bNx1RUrYGcuJsZLwEsNm0TBTAEfMpV/FkDaSNqyoei5Dlxf5XLJ6km7Np569ih+fPdreOsIxQSJetD7UKWR2dRUwFUB4HmDwHVXDODjt63F4HRHGqBRpAzjwoBWanKYGyZJLp+ZRQHuv/8N3HHPHhxql4gKNq4deU+CPGzsKmBAWhrlGNkMF+gUZWEkCMnWJEtK2qYKNilPShluwqgmyFshD+bv9XsqTSm+rCZGfB2vW/mIFXO4hGcVmNFX4r03LMLHPrwWPWEH0UQXthsiK9ksTQWgDL2Wrr1TIvRdBIGDV14dxde//Sy27S4nAWBK/PJeZWkJYBoojYwwyQEBndgNV2CIYIqTdxSUMZKtjIWCNhVipp6bAoqe9aUDAPwLIy2u7Vv1S3TJqiOY66Np51i91MFXvrQJC4bpSUv2FxvvfIMAzTBEkiTodiP4IfOvRCNQ78Zf3ncQP7p7Ow6cUsMDSwYAACAASURBVGCQeaqAHZvfZCAx55TNTBaSK/dprougAVlthvUl+DUb1UYumNGJdARCmt6U2SZ4RmllgmeUPaVkqLK5bbVVpBQvwTLmOXeYq7lLxir9dK2MEqZN/OibG7B4UYDx0VNw3QBJwTY54R+B84VZJl6YGeuCNuNdJ4Tn8hqI/1CadxwNbxqee/4k/s/vPIf9R+gb7ClTtVTZa2n5U9abwIBDf016AANXnD+I//qlDZgzh17LiUrdJsrWU89KSjgr4HU281tU3Y2Ue8UI9H1fmG5kKRIAFllo19F9aCTq+R700Ox02trYtwloUy6ekra+IDv0TSYIydf+7MG9+P5Pt+DoCQWARQKaoJgabhtJWiNbKz7lBEkSAfmFcWwARAH4uP8pb0pva5Oj1d4U0ECS9CwJ4ooFXoqAquZ15Zsq3rsEy3IEbo65w9PwhU+tw6YNM5FkETpxV/IhZXKKZLRucmG7CeAaoOV66HUDHDncxT2/3YZ7H98pDPYkDUT+l0oFZGrKoATHNkS2VdnX9E+m96zv5+ifZmNwRoCeXgthw0Uz7EO3nWN8tIM4SRBFCU6PdjE2XiLLe1GWTWUEU96bEFVOSeFchoQI/jN2gZ1gWjPHpRefg//jv1+Osc4ZxEJc5v4ig1zBaKrxko1e8j3gYOuOLr5z+9PYfTBHnHFtTWGTOse9zqEg7reqQBi2rgA4WiP0l56BAnEaKXE5D836VGoS3LcCMoufAMFpZcEKMklRdTvUdxO5ZwX6yAbl/iZwLsCfvCfVHjTnbVACOsfM6SG++Jm1uGkT/WK7SAvKckfi6cxhBQ4u0E5A1sHzMdEJ8Q/fehxPvnQGnTgXAJhpWgHArkwIqTwyAeA1S5v4L391Dc5ZAkR5hohDCbyuwiOGKoM39DulBDlzhpLPcn6Sfe40BJR1XPoCp+gJQwEvk9jHPfe8hvsf3osjEwHGYaNTJMjyAqHTRJnYyAlaylQDsypG6RBU1jLO+uY7ZLpy3WJ4HtBoqMewAHXC9Fc53zghk1gZ+V0ZMmB5KWHnBBYJvhOg414z0vJmzyrA7iEoclw0v4VPvH8pLr92DpLWOMbbJdykAbsoEaXjogiQGwDYszk8kYsqgec56A2bch+33/kGHnx8N/YfD1V6Xg5THVDRuTojAe2WmD29xJf+7EK89+rZGMs6SItA6yprOXxRCCCILXXPpSVFAbfI0GpNx5aRE/jpfdvw0o4Yx075yBJaLqQSx4Q1xeL6EeS0RCadwCuHxyw7hmV30dfv48YrFuPDN6/GrLlknJ+S8yyJqPrQkHKW5QlykXnns4cFL/DFBzlJyQDWoQ85x1x+Xj8ee/Qt/OahEew9lqEd82d9M6qWiA2Cwzpo2NjMfxmIkfXN4FpULyAwziEGXSsC6hyeI7g/1tF6K7L8RYqC98dBGK4xz0H4JAGLmgTzgWs/vVHg0lU9+NOPXIAlSwJMxAliSms7BKBjZDGfHVkP9fmpGrhinZuUhJbvOUhS5pRaj0ztd9oj6CAHFU/4zMvvJcw/M0Enz1YWsPbmh+ueZf0vrToCdQTqCNQRqCNQR6COwLuIQP0w9S6CV7+0jkAdgToCdQTqCNQRqCNQRWDnIx8qBcwVP0z18pUmppEH1mYW2RpsqCprrgKAp7xXFWysmmUWGUqGASy8Jp/Aj7LPrCzAzp2juPOXr+K5raPo5L4wLKXfa5i6BqtTgMz4synzk8wSBSHYsETmoLdRYO6sCJdd1MQtN5yPhbNnwCosTCRtcz/a1Bcms9gN6mNkda/i/yleb5aAsgSA26MZnn7uuEhA7zqWImKXsSCvVhAvaQ6Lx7HtiFzunMESN26YKRLQ/X0QADhJ6IGpvF0FdlTi0JMmqo0w8JB2ffzyl1vwk3v34kjXQkTpWDI8kRrvVTZbxQFRZBRdq0RPK0dfk8xl45NnZIAJ8ilwwYY3nQK1ES1whgA42oiufte/I1B+lv+lgBbK8J6SpKUMOFvTEaY3OrjqygW49eYL0ApSkassCS45ZDTS75nyjGwME9wgO9ZBT08Dr7x6RjyA39hrYZyNXCFQq18r6VaWUNMIUFGOmwxoSGOY4BKJZZTVJbjDnv7kNMAkTGMyeVLqmXGQqBsUXL9f3e8kI7q04JNxRV9Vh6xcT2Sul8138NlPXYlF88gqLMXHkM6rbLLTQ5HNX3pL8iLJFqePLZvPd9+zH7fftQ1HRl0k/L6IXipjVHxcFS0VJqdvk7lnw/FtAWYn/bQF8DV+tTk/Tz1TuT8zYVQR3CeTlPMABD901dOcYAV9mBU8dwuVaidoLrEzrEWyLMkE44oLc9dy8J9vG8aH378KQzMsRHEHMXwkwsZSlhuRIN6OgMf0tCbAwOY7Gf9slFNY2m8j9Prx1FNH8E/f/70AwHHqin8npb3ZpednCTuc1yUS0CWafoErzh/A3//NVRgeogdpgU4aKXOtJDuNa6Nyt+rhSvDRBoFe9aItRcqda8vr4RdBXQLAle8vgetK+rmqecoCLhBHkcise+IdLJxHlLYlDGCPQJPn4O7f7sPtd27F8TNkHqunrhK0DdBjSopIvbJOhmQlR2a4oQLgmTcEG7g7DeOdET1bgpigxtnS5hXjjExk/iID0jDDKY/O2iNsOLLtrQwzpjfwuY+vxTVXzBbWI9mDvEz6uto25bpdXTsOJhi1hx6/Cb/sxcOPb8cd976GPcdsjEc+ipSDKmQAFiIJq9elbGAyCsOgwLReBwvnT8P5q2bjnHMGMDy7ib4eDz6BcytAmduI4xQT3TbaSYqjJyK8tv04tmw9jkOHM/WOTXNkHFQgw7NkXSB4Su66AmGBW2BoZgt3f+dG5BhDQrUB5qLDHakjKi6HC+h9WtrI/Sa2bR/H9374CA6fzGQ/yBCAHCIGxBa6I88y1hQzVGBkn+V8MLWyUo7ggEOa5OKjrMMcOm6i/p+qMMF84yBBbgWwrAiBn8BzUriOr/VQTxwdfjC1QPzaZf31Pljf6CmvogYZArvE9F4fn/34arz3qrkC/kZJJPLPPMtYa7n/PDkHMjQbLYyOe/iHbz2Gp18ZR0I5ae5BKAOYPuQcPuD6keVJL3ABgD9/DZYttjCRxkjI/pRBDRexIOTmeksbaZbAY7kUOwSyHptyDoeNAh49wBmnuAcPP7YLv330AEbeTjBRWIioZsG7T2x4ol7B/cjc1zUhME6ZeEo9Ux2cbOb+Xg+zhhqYMehj5lATg4P9aLUaUrtk0KUkEFvizGgbJ0+N4cjREzh4pIMzY0DUoTwz5aO1ZrD2ESSW/GXeUBI/98TL2C0KzPE8XL68gY/9yXIsOd9HXNiIu4F6odsdeTYprAABh0OyWOW3eWbmOZq+B9v18cOfj+D+h0ew/1jzHR7AwlR/hwQ0h6gyfOXTl+Cmq2ZhPO0iKTxh5BP0LewAgcNBkUTkzvk8Qtawazewd98EHnj0LTz58ikcOO2gm5HlW8KlGkGZIheTeA6FmAESnh+sNnkO340wOJDh4ovn45ZrlmHVkl6k9Ne1C/GTFulxqdUloqgrectSwcEb/jWHeLjfqF5CJrIXesKKfn3HKO67bwTb3ujgVNdGnPGA5h7JYFEinJ7JAsTLyJoMYPD8E/Z0r4P5s1tYvGga5s3pRbNpwfNdWatON0eUlHjmud04eqyNsXYpqiqiKCFnMGshK7BHa3R9KnPoW+2gx7GxqC/BB66bi+uvXYjGdEesNQgEc1/R0LzIVZ2lOk88z0WccABIgeFq4IM1Vtjc9L82tgEq929Ub8RCROtIpTBRnTV8nwtuqhnA9b+06gjUEagjUEegjkAdgToC7yYCNQD8bqJXv7aOQB2BOgJ1BOoI1BGoI2Ai8ObDHyxF7i5VVhUbXfRbJPBFJojKYBopSGGpafO7AoEJsFRyehVYLOwsNo/zTBp/BMzImGwElKB18eabo7jrnq14bssZjKcuEmEgV9LPCjgLUGTIWMaGTcAxsoDEd9Fiq9qHhwR9jS5WLvHwnsvmYNOVyzBjIESSl8p+A4GIRBvrRmJa2u4G2Ca4QWCDctBh4COgZGrs4slnjuAHd72KXUeVAVzmwSQrtWIAk5ZEAJgM4Os3DOJDt5yH6dMsxKlKvhLgYRxFNjBPpaHLWyLg1NvTRGfcxr33bcOd9+7DgfEcicWWpociJ3uPwIErDU82Uin12WrE2HDFXNxy01r4doqELGOLTCwVmxV/UX6u7Yp8oTAkzVMzgQoFgBT0EClv+qla6lcnfqoVl1ZYiraA2J7vieddd6KDwCqwcH4P5g43ELqlkJJL8fHV5i6BbRkkEJ9TiM9xqxUIAPy1bz+D7XttnEkiBbTI3iOzk4xYtVtUv+mSLOwc5yzsw6UXL0J/v8orEhzOPIIHBCQJDqt3M/OPjE6CoZKLAoyohKOIMnINEvWrVM9SZfTw57yCzB2ymG10O4WQ9Pp7Cly4ejbmzO6Rn08TCzYliPO2gC0EMATUteiX66EZ8E8ufvart/FvP92Cw2fI1WTTeAp/VqFUHTQgY9OzMvQ0LGy67hwsWtYrvoKSowS9gkDuI+lGaDUo41mtoStyzEIkz8hwTREnBY6eGMfufSdxajTHaJtglS1gjAKkvFeysigXzuY8QVxKaivwxP+tmengEx89F+977wrAmUCUBphIyNSK0Qy5F9SDkYwo9e0kIEh54ByBRwloD5YzBhc9ePrpI/jaD17C/qME9gJp2JN1JWICBJ8KTwYtLALuNgGUAhev7MV//8omzJqVYaKdIsrJHPOUvQcgyiIEQcPIbOoaU/q30QgVOKn8WisQWABLw5yXHJ76GWF8GUYwCwLZmwSAOdhS5rEAzbbvyrqKB3CR4u4H38aPf7EdJ86QTSuQmICABJgIIBiIX/Y2WZKXXdaPWcMq0+05PmIBeVh/6Isbo7enR4CLOO7CoeSA7L0Unu/D537k/pG9qxRVgoIO8ztLBRB3xRucfsS5gN9UVUijjniwXn3xfGxav1zrlF2i0+2AwziUX2XtrLzeA99FK7SRRzYOHMjww7s244mXT2Ei7ZV9RqZ9USRIKJlv+7CKVNaP4JTvxJgzx8E1G5fh6vcswYK5TTQDIItiYQXntAmQ/CDQQr/vDHbDgx304cRpC089uwu//NWzOHQ0R7vjI6VMMdfAIZM20X1Tqpc4783zS9z97eswY1aJqEtmuS1DAXAJ/hNo50BFLzLmvOti174xPPvCDnQzSVQZGMpSZf26Mk2iQDbBc5V61i/WRLJUOVyQmjNt9EyEN0c6OHY0QUzw33iZVr70FQCs1gJkwjsIwwmsOX8mBvtZ//h5jrwf678wD0uC1SVyW9eYa8q14d4u6cXMM5N5222j4dvYsHYWbtq4GklKb2U9Ix3XEyYjgXyrZN0t0GpRjrfEP373KbywjQzwHE7mi39z7vD8IRioft5kALecDGvPaeFv/vJqLFtqoZOlIrNNViNScjeVaUsAXABBqXsxsjwS8LQR9osUbtCg8kAbLX8GnnhyP+64extGDmSI7FDk8+WcpXgFaxf3jpDmKUlsyxngwIfvcM8lmDEIrFkzhPNWzcKiBYOYN9yHgT6hISNJIoShL88EPFMJTnLvRlGOo8dOYdeB03jmd7vx9r4Ebx9IkJUhosx4zuY8q9Q2gmzgjJ62RSZM/1YRYlGfjY2XtPCZv7gYaOToZDaSqA3X4slPr9telQ4uUnmWsX2Cyzmaomzi4wd3j+A3j+7E20cbsraST2bQo2IAc+XoATzQk+BvPnUxbrpyFtp5F7FA7jm63QnYXohQdMFzeD5Bfp43AQ4dyXDPA6/hmc3HcHjMQ6dwxddZMF8+opmBo4IewpYO/PBzyXT2kWBGX47rrl6KG69biXmzeMa2kWXk4LLGcf10II4DQwRHWa/ThIM4noCyAugK29yTs5on65kJ4Ff3vobnXjiNE6ea6HAgiSxcGTai+gqfNXjOcx+zLnAwgj7GbaxY2oeL1p2DSy5aKvXD97ooijYyGVxy4bhNUSh4a/dR7Noziude2IN9b8c4drJEh/Ye+lgnuczzkWoXKXPcceAXHoacDKsXJvjTj67GuRcOIXNttCOC7JD9psInKvlcDeepagljD1GP4POQHzTUb1q8pPXpSMFh1o9c4iFAMmPHfDYqE1VNWVMzgOt/Z9URqCNQR6COQB2BOgJ1BN5VBGoA+F2Fr35xHYE6AnUE6gjUEagjUEdAI7DzkQ+WbHyzSc2mJZti9H6TBplIWlZ+iMotJcBI4IHN8wr4reSjFRBRE1k21AL24CkeKg0yRz1Dz/IAfvKlExgTANiAvcKWND6v8rSnTFKiiZV1q+muqvqq8KaAwKG0ooU15/bgpmsX4+J1c4WJQqleykMSNCILjqBJ1fJXAFRZjAQqCCo3w0AA4O54gWeeP4kf370Fu44m6LBTnfvGJ5kedGrHKmxZu8BcMoDfMxMfef/56O+zhK0i3oTC0FQQkl9kx/EGeUsE9ybGLNx77zb87NdviwR0IjKG5FRSTpC8XwaQbM0Snm1j9kwbH77tHPynj6xB6MbIIzYiQwR+U8CnPEmkUemGtgAGlTQu77XyiOX3p9ja6rvoUkJVmqK6fmz8MxcItJItyfdJyejLyPyit20C+nqSgU0mljDxfK4TgQ5KSKrHbyvw0dMb4qWXT+Or33gKO952MJrF0qAWYEEAbgI6ZNQqQ9q3LczoTXHrjavw6U9ehb7eFN1ORyS4CXRwLflVyTVWLB7xWxSmusrdSmPX5HE1pMCk0YYu5L7IahOAynUQJwQkHORJVxh8lDYlsEOP4043FdCeHtYiF8xGrzDaLUxrEeyycNcv9uKHd7+Bw6eVqWo61JJX6mlIFpQlUtoNL8Xi+dPxP/63G7H6/BBxJxa5Sean65HdWkiOUOK1zOiXayESyXWygtW7UH2IXYxO5NizfxRvvnUSv9s8gr37xjA+3kBK/96CQCzvlzKxBJ8q8J9+xOq3PMuxccFKB3/+5xfisssXIoog/qFx2hbwLUtK8R3lLXBIQgBcDl8IMx3iA93sIajdi8ceP4D/eftmYQCnBcEn7n4Cusx5smzJAFYPYALAlIC+ZGUvvvL59Zg3z8JEh76tCWwBHQnk24jzBJ7nw3N9WftKDr5iYWleqz+r1CPmbZZLPZtispuBD7KuTU1jDeMAApmIwoomWFmKYyYano8GwTYLuPuht4UBfOKMjVS8a7lntABUUp/C7CeT27bw3a/djOXnTUM6liEjkG6RNRghIyDslyJXLOzmXH1xCUJLPhNMIkAlHpNiBKqMNCO8r9RjjaP4D/O1JcHNhAmHNEngWSlmzpgmcs1cJwIZBKyEnZrncEXWmuoBQNPJ0Gl7eOL5Q7jj3u0YOWAhyUI4JWWqOwL6JFaAzAqJtcKn7K3dwfzZHj5wyxpcd+1SDA3mQDYhLPGSQC4rF8Fi1i1Kg1s8I8gkjhG0epAjRLvj4fcvjuBXD76GN3Z1MDbOIQyaThPLScSrV7w9xQudawP8jy8txcaNi+FSgpfgHFmktEstIyYg3LwljEA/ZIj4GZT8BdyAkuis/2SGNyTOHCDi/WsdVNUL/jfXXmqfyxqnkuHHTnTw7dtfwStbj6PT5ZCUI+eYxFSkm0nFN2BfUSJ0MyxeaOFLX7gBF6waEF9pSmCTSc1847CEW3JvZrA8AorcXzx3Na8IwYlHKgGmLEPU7cqgz5zZAzLsQIlsshLp5UoAmJuS98IziGf1+ESI//tfnsTzr3XQTQgAB6ClQ26zVqjsOxmYFIHu9UusXdrC337uaixbYmE8iRBndJK1GFKUAkSqlzi9w1OeJyW9dGOJVyPsNVLMCYIwwP49Fn700+fx3LbjOJl4aGeFqFn4ZAvnOnxEGV6pvlI4CgE77TzF7JktrFszG2vXDmDtmpkYGuL+z1DEKQK5CpVI5v1yoENsDlwOk/gygJSXFlLLwlgEbNtxHI8/twuvj5zC0ZOsQ47sQ6m+mSpDpC5tJHhekCMboK/MsXrYwic/tAZrL5+NJIiQphGsLBcJ6ILJlpG5qqofHK7gNTVJibYdfP/O7fj1I29i//FGJexuhtX0rJcz3wDAs6bb+PKfXYgbNgyiU0aIRdmADwwpcrjipUwMXvyiCxcHDhX49cNv4dnNx3DsjIN2BqQl89vUQjLoM8p28zUOCuYuFQJQIHAiDPXnuOqSBXjfdauweF4Ax+4iSrpIUg42+chK+rVzQMWF47SE2WzbrIUdFJmHMGjI0ASHlFifSISG42HbjtP42S+3YWRngbF2IDYDlYw9B4UYX9ZxAsCUO2/4Gfp6M1yydgA3bPp/2XvPaDvqK9t3Vq6994nKOQtJSCKIYIMRCLBAYIIxOLftdtO2G7eNcdvuvne8Md54H967492+3bbbOAdyFjmYDCJnhBAgiSRAQjmcsPeuXPXGXKtKwvfD+6KvdTwYiGOdc/Ze9f//q876rTnnTCyYPx2ey+sRwuA+plpYnAB4ENiwHA9Og3EawHsf7Mfadbvw7HPbsPmDBCMdB7HsF66JRKJAUjvj4wiszMVAYWJafxsXnD0Hp505D15vgU43QspzqhwU4znLZwCesXx24lkqLjOfUAB/0kWlFOprbjGBeWnvXT1b8bxgHrCs1tKp4ajPPVL3LOtftOoK1BWoK1BXoK5AXYG6AodQgfph6hCKV39pXYG6AnUF6grUFagrUFegqsCGB88VBTBVvwKKLDbyFdpqw5xNT6qOiPS0AcvPsQmtGaaqSmJDjP8IkBHrZirGqClhj1QzUEXTl1h4//0Obr/3LTz92n6MJmzmlaoZab6pArhqJkpmYpmVKja0/C4Slkp1DxVGzOx00eOYmDExw8knjsVZZy7CxHEDiIJAGvlkJ3wNzO+rFHb8vgR/tDUUSF0kaDUa8EwbQTvHk0/vOmAB3ZWGvKN21AaTGqks0wxgNt9nTDCxavkEfPH8I0QB3AlZJ2amMp9XG4LScBTLQP2HMHFoX4a77noDtz34Mba1CxCdUPlIS1dJ/aRqkk1NAuDCxlQBwDPw5S8sgGu0kYZssvYoFGBzlo3JRC01FdITVChUqtQuBIdVbVVhRCUZ848J9gkbNcuZkIOqYUIj/jk1bHSo2LKp6KEyNkMa8ec7SGK19E2Y9ypKYEesTglzmy0Xr60bwS9+8yQ2fWRjNGOWH2GWmAeL4oe2nLmlYLZpAZP6E3zh7AX4u68ehYF+Kh8zRCGzEEtlK52JqZoUK18dViAcZDOXKmRJDy4V0Jrzp0C4yvKrlDqEjWTQOXkVrafNBkIZGghgWmmpKrYQBrSjdUXxSvhBG1JCKMcwBQBTqX3LHR/iqlvfwPZ9fD0VAKb1MxXRVJgr1PTMHJ7ZxdxZ/fgf/8cqHHYYUMRUluUYHmmLBabnutKoptqz4THHNBfVWRAFsv+4Djm8YLs+XL8XKRoIIx8bNmzBU8++jYcf/wjbdoWSKdmNCEw4R0C1INVmVCXSVpj7J8NYp4Veby9WrZyCiy8+DX0tW8AhoUBSKlejkCpeDkxQ5UrLZVqoap0Jll0vRpG4WPPEdvzu+nX4aEf6NxnAzKG0TUcU+7ImSwvolpfjhCWDuPS7n8LUKQTPhVhA8/sj496yBVZRHUvgGgRdgRCax6gDKKLKkmxQtYfOSf4IeRLN4BaIJRLk0vK8bNCLkwHtUg3W2AOoeCVUs000XI/pklK32x/egitueg17hm1ECdVfCuskD7a06SZAoD2461i45+qzMWNmjrRri0LecjJkRizgstGwRI1OhTMVvRVIqAZpKnCgAytqdS1uo3kOl+uH0ENU/aoy5585vMEDLuh0kTJHVmqjWbPVmUzIze/p+7QoVivzpklw08A1t63DvWs+xp52C2TJZhHBMgj7OJDCPE8CYAee3cGkcRHOPnMRLjp/GQZ7IyAdFfBapK4oFUe7bRg+M9UbaoHN84NrlUuOkJLnjE01qYUHn30fN97zGja9M4wwaUn+LetI8Cf5ydyUnLIxC6z6tIOL/345pk9uyBlOd4fcKpAWhEcZPLMFn9b6iEp7YoLoCJbLtaYuBYwMkLOPwMhSuFwNLInrhWRc8z6QCdDkeTjUNfHzP72OR558H92Atv5UkHuIU2aqqg2sKpaZc5qj32MevYF//ZdVWDS/gSzpIowTcTygutHMeeI15ey0PVOjBESVq3mrco+0bcSEvVRtE6jzvJH7ayp7UgdebHi87pKbQFV4jkajif3DNv79t4/hmXUdUQDbmQJgqkWLwikVwNxRGZpWhmMO68W//NNpWDjfRsB84aiLLEqQBBlyZmHT4pgnhuVJ7SybkIuDKqGeB5IF3kAQmLju2jfx6PPvYOtoF13LR5LZsFITfmqITbEgV8dAxv2bu3Kv8qxI7mlnrlyIs888HGMGQ+TZEPIsUsV/ZCJPNBKA5y7PfF4n1/N1wIqG1imHlDzYtOI3U3gDY/H+tgA33/4y1jz9EYZGPKSJLQ7czDN2LQexwWx37h8Dhm3DL0xMsjMsXzIBf/etYzEwJUYQtmXNUL3PfUX7bIfHCJ8jCq4hE70eM39t/OXmt3Dfw5vw4U7vQMQEr54MJfFpSqzamXMLTBq08P2vH4lVJ41DYISIuJYJf0XhzezhHH7Dg9doYdt2vo9X8dzLQ9g12kIn5ponhOdzj95j5ImI91IZSMnUXUOGhzKM6ctwygnTceE5R2HOFA+IRpEUGboJc4PVXYRrWWYfcg8oGvJ6wfoUIwDovFBlFBdiAW67zOl18dcHNuHuB97Hjr2+2P1z2EGDJvTZkedHmtlwbE+UyIM9MY49ehIuPH8xFsyRkHukSSpDEVxbPOupupVhQQHBOTzfgtssYHoOhkYsvPTKbtz717fx5sYO2pE+N3LrmJyFsDMZdEDmoJE7GHC6OP7Iflz4hSWYf1g/QokE0Uz0TzjvH8iR8Ex41QAAIABJREFU53RUdf7qeWwhpG10ef+QIRGqf7n+eD8q7yPVswUHTarn5cplpFYA179n1RWoK1BXoK5AXYG6AnUFDq0CNQA+tPrVX11XoK5AXYG6AnUF6grUFZAKvPHA5wo2KDWrlP1LW5QMonI8AGbL3LMyf68qXaWY0IxdhcXSBCOCYTYhwYioqtj41/xSM/eweXMHq+9ajzUv78ZIbGsjr/R7rqyZ+X0+CX9FviiZhNqcM4wMucEGHZV3DaZGYkxPiMXzHXx2xUyccuJCyY+lVS6bkZIXWqoopTHLxiGtrEs1UsbcRcdF03aQRBYef2I7rr/jTWzenSJgYzWjT7Hm8R5UABuiCpo23sAZnxmHL56/FGMGTHQjWiim0tQXy8vy50tCr0HAR2WNi9GhHHfeuR6r79+CbW1qWdhuZ1ZqJCon0TebfM9s2NuYPLbABedNx9cuXCLqnjhIkRKqiZozFTVmkbIxzwZlBcogVp2VQlaUKqUFNC2+mXNKuFBdS4GohBCxAmSqLwmGJf+1UNtUVbrwtWrWcSrQmcoj1pWqNAtWTtWyAb/hYN36EfySCuAtNtpZKvCKuIagh++TKlxySf65ARMTeyN88dwF+PqXj4DvjoiCK00dgVtVw1WVwKpIV9Cl0IzMj9dIrRpV1VMpQRWYETSJXApW4QnMpdWv6GQtT+AM4Y7taF4qlZtUBvu+gzQJxUrUInimxSYMeDaVlQ3cevcW/OH6tdg1xOvN61FCR2ZWS/6n2to6RYZeP8as6T7++2Wn4cjDm2LXzSzGdofNfV4/VWwq+KNynpT6QPioKhcLKpf5mnUAo9kcEBvavftTPPrsB7jz3rV470OCINqC8mtplcncSL52Zt2STmbwCxu9foG5Mwz803dOwTFHDcKg+iu30Ob6Umm4KMUJnl3anwps0FrSWtdxQzhGH55+eif+40/PYqtYQPuiYM9B601myvL9K7CHRVjPDOAMy4+egB9+51MYNzYS1fJwtw3XacAsCPNtRGkEs8z1ZU0cR6Eucxv1+tK+VNcC16rkHhsmwjA8cB6VQdgKVAk2qZSXgQmqTwsF+9w/XNsuYaEFh7DQLHDXI9tw5erXsX0vbbf5d1hvzeDlNaGtN/M7CQD4dbf9/kzMmBnDynoRdblWMsBm/VxYTo4kSuQaiA0xUQ6BcLkfRQXLs4LuChxOkXxJQskcDSrxcrWLZs5kOwzgeISpvLZUiqsjAu19CXgJmPUM5Zmlmd5cK1kaw6bdvWlhyw7gt1c/jRfXtxEkPaL05lAAhxYkP5XqwtKOuekPYdkRPi757mlYfNgg0s4ospiQ2UbIARDXEtU4LWJ5HfgeaJtLcC0uC7SrJlz3XHkde7sebv/rOtxz/5v4eLeNICmtVGnHT52m1FnVonMnRPiHvzsBnz1lBoqsg7SwxV48496iNTHVtSaz1R3kqZ5LdAswba5xDn/w9WjerMl1LyCH60YHXqiW5nlCu3sdJKBdtINOSAC8Fo89uRlhxPfH68GfzQEdOgRwtzKz1YCZWei1gYVzc1z2zytw1GLuoxTdIJbI4SyPYHAIqGhQTIqYEI/gi+cCz065zqw9Vb7cX8yyVXvelPbRzEel0puW0XyvhikDB7yeRR6hr79fFMD/8zeP4unX2gKAzZSW4pkAYFF4ykwXIWGOlpWLAviy763AwsOYKZuiHXWQ8/vnNnKeLYRiVI5bngz6cOvGSRfknjazYO0eNLwJePrJd3DFDW/gvR0j6BoJupmNjGryHHLe8V6Q8hjhMcbM6pxOGwHmzfZwxmmzsOKkaZgx1UMSdsSum7bncUoVLs+YHnV0qGx7K7tsscZXJTw/GjbvxQnMpoUgN/He1gw33vIKXnxlHzqdJrJcs+m5iVhnAcqSD85TykSfaWF6f4F//ObxWHHqNITRkAyHRHkEmaGhCl7s6wlAU7iOLRnAVKxeccsG3Pfw29i6x5frJy4mB7MXRAFcAeDxfRAF8JnLxyAEFcCaaZvGMWy3X2BuX08vNm/ZiwfWvI81T2/GziEHI7GHRIbxuNG5hjVXXD1Wygk53q8tPi+EGNtbYNkR43HRBcdh4bw+WFkHSRAiKgzIXUZuT8z8pVMI4Ng+ipxnDr9nIutVIDFV+PK8xeeJFI5nY99wjhtvfh3PvdTG7lEDEQeUxPVDFbZ8xiCeNgzCX6DHTbB4nosLz1uKZUeOhed05UwTE5Gcg1nqziIDIDJRoW4gJvph+TxTIhm86Ea9eOLpj3DPfW/iw+0ZRgPeyzhYpVnoOhzDdeDCNzJMHshx/plzcdaZC2CYo0iLDO0uL2Zl/Sx/vXSZ0afaTz5/JqJc1/NA4yAI3iHPiTzDJCdcvkhSrmWoRK3k1aXkmPMer3uW9e9ZdQXqCtQVqCtQV6CuQF2BQ6hA/TB1CMWrv7SuQF2BugJ1BeoK1BWoK1BVYP2DZxfSrBfFCptotMukxrVMhKXSVcAfm+UEbNrkkszYKh/4E9bN0g8jlGHjN6M6iSpIKhYdyYjMQxMbN+0XAPzc+mGMJA6iTEGdguQKBmtz7pMQWIS/OQEpAQwVP4k0XC3LR5Hk6PcTTB6bYNnSPqxcMQuHzZuhClFpHmuDXcE2G+ulzTW1Z5KrqZmmDdtBHtt4/MkduPa29di8O0FItCIW0KJvOaAA5idsqxAL6JUnjhUL6LGDliiABYgT85TWgqKalm9AAEu7aR9h18Ydd7yOW/66Fds7RGVU8lhqicgsPwJgKvZoG2zmmDyY4MLz5uKrFx0Dz0wQBAkSZv7ahKq0giVHbSEhOJAGrF5lNrorVYraB6vtLKEpc+yqbDtRdYkVrVoZVvbKfO0EFQQSrCXhPu0X2bCV2kkUqtpPUnFGxadnUvFkodFwsHbdMP7zV4/j7S0OOsykJEQ3HJgEJyZV0onAARiOAMlJfREuOGsuvvyFhWg1CSOp7GwhoKqvVHXy/RDo8b1VsE+a1CUskJxfS3NadW2pElvXbiLv2+FrJwQQy00uLhcRPTlF7RPA82xkCS1hmTEcCFhjRiK757yuhDC+w5xdXwDwn25ch93DVf4uv58qGAvCKK6anBrYDA0nwGGzm/jppafgqMUttNmYj7k2CSmIvwhZmZtJq21mDdISk8oqgm7CIVWg8vUYhgI/ybcscjRbfRiKbTzwyEe47a6NePeDEAFtZo1MrIcJHyUd2Y4FALuFi6bTwmAjxmnLx+MfvrkUk8ax2e2gG7uIiwRh0EGz4SHJYrFGtW0asxK4snAWbCeEbfTg4Yc/xG+ufRUf7+IuIQBmbnAo64TjHxab9SLno2I8Q9PJsOLYyfjBPx6PSROocDQQE86YLlJmmBLAUA1oEZiq9TwV6ZUtPa+7qFpNrnG1pafijMBIcnVlbSsYleGP8vrzc6LiIniPqVglzKVVtQm74cn+ZgZwnCVYff9mXHf7W9g9YiGmpXNO4GLJHlEFMPv/zPemQtrALX9ciWkzOsi6TcShIdBXyVtD8q7FojrR7FbWpVKoV+uzsiuvrKqlXCaRMyEY4QKzNrln6GBAVTL3G1XAelaYAvv4c0oVfJqJjas6NfDM03O74fbhpdd24jdXPI4PtlsICZgImGmzLCCngEtbZYkCyDA42MUF5y7GN7/yabTcEOEobdkJYJhJGiG1ItB32S1aUhPuaR5IMhjCEhCcRZFYFjcaLrxGPzZvCfHnq5/GEy/sRCfSnw+CVZ4x5QAF18vEZoGVy6fi2187Aj2tCGFUIM5dGFRFGwTz+wTIul4LNjwZhCEQot1xQvcGXlGBMzEMg6phnmV6PhDuSDayoWuCAIylYqbuvuEY//nHl/Hkc1swOsr7iC9rlC8wo9sB9ZdiWSuJxWi4ORbOz3DZJafiiIUDSKMYYciTksNKoaibXXiwbRdRniBPmOOqVuccEpFBDYv2/akM1ih4NeVM5brnn3XY5aCbBM9aFAmazaYA4H//zWN4eh2zvHOYiStfG4PqZtpP84wgFC8EAB89vweXfXcFDptHi/kUAdWgtHtPTWQWJIeWltxcfSyRSStkwjkEogb1nEEM73VwzTWP4/FX9mFvh+EFFhJxatD7ubw+AYocguE+Zt5vgXlzTFxw/gKcfMJEjGkCXC5hh+vTgunzKzpIsgTISht0KqVFAU9XCkfV/ryP807EAYCM1u0WbN+G2WggSH28+Np23HjzC9jwToAo70GY5siYwV5wzIjW3zFsKuXpumGbaDldrDx+Ar771RMxMMbASDKK3DRAYwA5h2nQwSVq6xBXw6JDgYFrbn8bDzz2Hj7a5cqzjriYlM8yhIOVAth3DIzrA374DQXA3SJAIrEPqoCF2Qvf6sH2j3fgvgdfxOMvhdiyKwCNuRPDQcL7g6aQw6CTQsbz3KVZAlInhZkZaJkFBhoRjj96HD7/uSNw+KKxQNaWe0mnE4hVNuOxaXsvAyURvxfPLp4zPHvplMJr7YFPPjRtcWQd0hkkhemYeG/zEG648S2s32hgb5AjLAK4ha/Xhw8DkvPM+xQTnnNMGszxpXMX4JyVM9BsdNANIxnm4tkQZ0AkA2a6vrkFZGAtS+F5Hiybit1EQLvjD2LvsIXb73kFTz77IXbs4Vqj/XsMh89KvDdbuWSB24WJXivFCUv68XdfOhITJtPpIxL1cij26ToAqM9DHATQ/64cReT5R95DlenMc57rUwfodG3rvUiejRnVwZgTZogniezTo8+tLaDr37TqCtQVqCtQV6CuQF2BugKHUoEaAB9K9eqvrStQV6CuQF2BugJ1BeoKlBV4/YGzpMfFBl9GwMcemmTAlhmJVDNIlqNmZRKiqPWuAjW1zVPVCz+koUYFCKEIqACzBTgRANvMQc1dvPPOCG65cz2eXrcf7dSRDGD92oMNN/3vgwBY4AYVuCUA5n8XFu2E+do95HGGfi9Ff7ODhXNtnHHKNHzmxGWiRmMzjqBErGIFMGtEK/+bb1gT86iy8yTXLw1NPPL4Nlx72+uiAI75d1NHG5tscYvoTnylRXEzfbxxAABTAdwJCAuYPckMwoMA0vc8UQnSypJKuDh0cccdVABvxfYuLVfJFojKaLPNNi9BN/vNOZpWjiljU1xwzlx86fyj4ZgJwjBDZltoJ0OiorVpzZs3JcdU3+dB2+MKfvFiE5zxgxbQomxy7DInWTNS+SE20CU45n8LAI6YaUqoRQhGu0a1feQSYbPXsFxRAbMZynxHhzafvo3XXh8RAPzOVvdvALBBYM2MUMTILL5eKnccTOqNcNE58/H1Ly+FYw+J/bNh9CIm7CztWnlN2WylmpOWxZVymWs4IwAqraw/CX0rq10Bh7wWJhlgAseTdGvJ+00SA57fQEo1owVEQQbb9GG5hErMXGV1AZPwM83Q8lgBWwDwlavfws79CtlUAWzCdNTGWzIUcxtNWquaI1g0rw8/vXQ5jlzcxNBIt1RfqqKMgFVAIKEurWm5hpxUoDNAO2TmNVLVycYzFZOJWHC6/N4ND7Hl46OP+/GXq17BE89swUg3Qk5gxddEdR93pB0JAHYKD2biY2wPsHh+hp/86FOYP7tXbF3TvA9BHiPsjsD3HLELJbB3HF+gi+9TNcZN2kbTHYOnntohCmAC4LSg/SyBZSB2n3QWoAJYFMsmG+4paAF9yrJJ+N63jsa0KUAnTOE0aDdrIurG8ByP7ElzN3Oq+QmfS2Vskct1516mQpJNeMmylqECBf8ECGzGE5qoqpLwqFTDkqzSmrYwZPAjTwKkBLqeA9e00OM6AqBuuvc9XH/HBuzYL5dbABWvrWRFMlNVpImJKKMJgK//w6mYOStAHvaKbTxzU9Miprm5AGDP9REHNG7la87lNVaqZL62yspcFGeE2LYB37GRUdFJ9EMVZkZbYSBIYrgMviVoT3TPimo9iUQpTVUh7bt7Wn1qmy910LPWdwfwxLMf4ndXPS42rt2A8M5AbPIfbgzAI1TjtXMSjBsf4R///hScd8ZiZOEuhB2eIR4KqvfMBKkTwUgsuEmfKtPtRIZEmEFNwEa1q9jU2/zZdBkgnBzEH698Cnfc/zbakS8wLCPw/+T9xDQxxilw/NIe/OA7x2HyJBNBWCBMSKwIJAtE8R7ASuAxlzZzJFOb77ZB1T7PYarUHcJHqsK7akWeOqUiPEMYhepQIWcGr2+OgYEB7N7XxS/+8iqefO4jDA0xV7kXERWqNpWnkYB/3oA4WEHVoevEWLrIwI//+XQsmtuDLM4QBBnClHuNecWpDFz4nq9uCoSttCyXqRoOTfB/fL202/VlaISWuASdvHaV9SxtsAWS0+Td4WsGXM/DEC2gf/0Ynnm9g4i5sP+/ALjAssN6cOnFJ2PunBxBRrU/ow4yyQAmVKSdv+uY8NwGgm6GjOpq7hsjgM08a7Mf7709iquvWoMX3+kgs8chom0zzz2uIyGJvFcyU5bnWVNq398qsOKUSfj6V5dgyvgO0O2iiFwUCfeIjcKJERujMnBi0bq6HH6gVz/3BM9uRjpIjjZrxiGeJEV/q4WIQyLNJgy3F9t2p7j2xmex5tkt6CS96JA2WoCPPrVcNgI4dIDIDJiehYYbYMlkE5d+4yQsXjIZo9kIYnGIoBo7g033AGaHc4DBc+AwezjLce0d7+KBx97Fx3s55CEzXmKDojn0BwGw5wADjRSXfmsZzjp5HLqFqtkJFB26PhQ98M0Wnnj8Kdzz4Jt488MW9nUyzlmIcrewaH3NJzPmdGcwCcczDwnjF9wYTmZj0Lcxa6KNC85ZjFNOnArPHgXyUIYGRjptZLYpsyIcgErCBEVKC/ymDDzZNu9bQBBSQd8Hy+c9J0Uu2bkFPD8XJfrb7+7DjTdtwvpNwEjCXdUVqG7kOlwmWeZ05kgL9DVczBgPXPy1Y7D8uCZMYxhBwjEPnvehDI0RtNqOL/CYDigc/EkiZl7TClwHMySaxPQR5z24/9E3cPd96/HxTuaBt5CnBNAcsOIsRoqUSu3cRq9ZYPE04GtfXIrDFrZg+RnCxEKny/uIOp2Im4YAYH1WEhv4MspEXUH0eYgfGjGglt68vnQc4IdEPjDDmO4u5XnO73Hk5x6se5b1b1p1BeoK1BWoK1BXoK5AXYFDqED9MHUIxau/tK5AXYG6AnUF6grUFagrUFXgjQc/X1QZsVQWVn/+pK0ulX5sbsVhdEARoco12lWWjc5SMSoKXpIzqjGp3Cht+QhiCVfNxMH777dx3e2v4ul1w9gfAinVuMIl2Exng9MQa2Y2udn8ZvYolb7sSlONliNQGz+CXwpOJNeSCkdaRlrwrBSzJhb49LGTcOZnD8O8WX1ibRmGBoKItszM/mNTPZWvEWDomnAsA03bRRLYeOLp3bju9jfx4d4cHdohMqNSilaIpSW7jbSDtM0MMydYOOfUybjw3CPQ11MgiIBOQOijH5WS1vM0+5D5kgRHI8Mmbrvzddz54MfYHeRlBrABg51MWm6KnS0Vx1RD5pg6wcAXz5+NC89dCMcIkWQmuqmJmOpO1oC2xrT4FRimamOxjBX7RrXGJRgWFTIBE21P2ZWWLEU2MdXqkLBMs5jZZJerIbUp0qDsbJfwX9TNhDZqS8oGKmE/rSCpSHUtzat89dU2fvW7p/HeThMjbK5yEMCwYNOWmKoh00Bm5SisCA3DwcTeGF+94HB88YL5MM02kpyNdyCNVCXEhnCVbSy9dlo7E+LlOcKE2bV8L+TzCvtYfzZ7mTXIv+P7zDrU7F0CeYEsokInCKbyTTOVmQkr2ZcWG9BsKlO5CrGrZOO/4fiiZiMAvvHWd3HNHW9hzyhfB1cW80d5BQvJQgUcGI4qRvssC4tnF/jxD0/DnNku2mEkQakUMAXdruRUZkkiVpMEV7xOqqLU3O1KJc+998mcZ1UimZJN7DVMZPYg7ntsM6646SVs2RYjDS1YKa2TDWRejBgBmoYv74kK0zE9OS44cxou+dbxkqfaiYGItsFlJqmoyOUs0Cxgvhe1B23Dt8fiiSd34r+ufgFbt6dIM0fMfJl/K4agBa+5IwMHzBE1kaDHz7H8qEn4yT8vx+Aglcq5ABexceaqp7LPJWxVq1OuM9lLYmusFq6VK0G1zglcFKSqmo2Qmk37OFH1OP++gKMyS5dW0wKnXIrHDBmeMCxTziorK7D6wQ/xx+vXYt8Q/55CfYLiytad9sFiBWxw2MXCzb89C7Pn0EWAVtOjkjsJs6FDA8wPTZmxy2ECKoppx8zrofCAAJvDCdx7nteQ81XygGWx2nBtDmUwn1MHHgz4CAPNuYXFAF9LXqP8deZiM/M800EC7nnaVXu+rqmm5+HhNVtw+Z9exEd7TQQVqEohWbXi4sAsTpjwjBhzJuf44cWn4LOnzEIU7kJsGBiNeNZ7cAmwJDM8gSm2uDoAU8EwZteKZaoG5sqfBewZvXhj0y48/MR6jAR0YaDlLG2uQ1nr4ipAQBrvR8vs4ISjZ+GEExYLfKT5PaXRHGrgaiHgjmK1/RYII/87eG+qAE5C2FMqnLn3RVWbpgcymTkMwz3GGrWDAj//83N46rn9CMMWEqMrNuUySEDIRbAtCml9by3XxOEzbfzshyuwYL6BdgdirWxRVSyW7jR24D6XG1u5FtWJgtf8k4MAfA3M+RZ1e57JGnZd5rSitDCHnrG0PrYMgfw7dkX4X79bg2fWB+jGzEynxX2KhApgZvLytiIbMEfDKnDELBf/9oPTMWd2gaFuiiijM4KJjLb+pitRAjzRwWxlceh3xcq9YXFNmHjnoxFcfuUavPqOiXbAwZRY7vkoNOeZKmLm8uq8VQ63oFuGg7//0hJ89oy5MK22qKRzZkhLDegCoBm/aR5q3AKdIkT5zHsW3THUm4TrmvBOYwDUPSLPmE/PARGevh00+weweUuG3/7hCazbOIr9oSUwlc8VJhXgOdcg9x4BtZjvo2UB86cauOTbJ2Dpkh6MJF10IroE2JoBzHso31eWSCwDByCuXL0B9z3yNnbs6SndI3R6Tc7p6vWJyjfH1H4D3//mMVi1YgKieAiZnB8+4q6Phx//AHc/9hY274jRiR3EvPeKxTHvx6lEXtB9Q5xBCuaI07VE83f7m8D8eQ6+cO4SLFsyHi2HGfU2wiCWvPqEtuUyZEWVbhlfzbXL+0U57MV7nTyDlXnpOuTG87cAnxJsDpk1evDG+6O44qbX8eamTFwOwAEHDojRV71g/IQHGBFsI0EPc7Fn9+E73zoGC2fz+SNCmHviZMApE+4Nrm+eUdwDOnRGGGsj5ICZuDrwWZP3PweN3nH4YOsoVt/xDF57fTc6HcYQcJWqc4e+fkcIM5+bWk6MmVNsXHD+pzFrVh8ym+4qdA3QXHt1AVDHjeqDn0uSWL6nQnx1eT7geEMrdzrFyDNSmcvO86Z0lxELedvG0rNqAFz/plVXoK5AXYG6AnUF6grUFTiUCtQA+FCqV39tXYG6AnUF6grUFagrUFegrMCbD13wNwBYFb2Vulc7hRVsI1qobPKkMWZo8/WTlsEHFMFUdUhzVTOBCTdarociNPHee6O4/o7X8NwbbMrmotISW1sN61R4J/9jw5pNSqqvCs0wJSw2VfmTE0QVZe6nmQhYERVsAQw0E8ybbeKM02fjtJPno+VZiAI2/thQp3CL6pZYFMAESgKATcAnAO7aeOjRLbjp7rfx8bCBbkFFrqpEBWAI0ON7owV0hhkTbJx9ykRceO5S9PUSABsIJS9Um5KVrSDhQgWAfd9F0HFw8+q1uOOBrdjN18afQFtH5vyxoSoAOIdjZPANE1PHAhedPwtf/vwiOGZHLGm7qYOUwJZ1YvXYeM+ozK0alnqhqyanNjrVyphQXlg2VduEfMhF6clrRsgpZpOEhWy6C4RTUMX3RZDyyY8qW1ebuVRTOfAdtcJ+5dU2Lv/Ds3hvm4FRwgwqxCQRl++NalETGRWaZoqm6WBSf4Ivnb8AX/j8XNgmgRdtUQ0Btvw5lRKusssl/GPTlv9flFLJpmBaFDvMr5XGdqlCp21naYFtGVSHUlVG90i9vmlGm1hBR2IpSdxAuCSgjzl/JQBm2HDDbsAqIhimi9vu+hBX3/4mdgwRrFMpTVtLfnfOChAQesgttWvut20smWvgv/3LmZg500E3ikBTStq+yrVivinVgUUOz6ciltm3nqiPNa/ZFMUiAYgMYYjlMdeogn2FshFavQPYPWzjihuex30Pv4ORUaq0fFFu504oNr1O7qutOyz0eAlOPqYHP71kBcaPc9GNiIhpExqJQk1gutSWAILwlYMarHsAzxqDxx77GL+6lrCZlq80u2a+Mxvp1FIRWFKFydfIgYEUvT5w8lET8KPvnYCxYxOkhYVOQvDjiKKSAJj23Lx+/JmiPuQqZHikzDEowOC/Kztw1oxrNIoUrlJxyzVIlbAqgCXBW98L7WQNKu9oi5vDKSwBJZZto0WL6CTDLQ98iCtufh37h6kI1nOKy6nKepR68zoLALZx6x/PwOw5HgoC4GiEImOB4VR2a44qwXSBhFC0BAVVBje/F1839yZhn9he89oT9vJcIxBOAhmCoU1/zgGQLt8n1y6zzk0YYteqdZKMylLhxgxS/myubZ49rR4PTz27C7/+00t4fwdzU9Ue2CBwLrMt9frxXMwwtT/DV85egq9feCy81gja6SiGY2bhNuAWDnrENQKIZduoQo4gnXmYpWO5gHbJhjcN8N25poORboyhTgTTbZb515Yoqy3bFXVzEMTotBMY8Qh6GyYGBhoI01CEs5J/ygENquZL+3nuCxlWYs5zaZus54DWgvWUiAOJL+BxTgcDntVaZ75wDup4rovhTopfXfkC1jy9F91uAzE6qmYuQerfAuACDbvAohkWfnYpATCvpSX59rSYdvjDaCHL8RjTRhLrQAIHZLi/JY9WrpG6F/AMF0Uiq2Jp7j0VtdVrFyEuHS3SSABZb+8Atu0I8fOFoz+OAAAgAElEQVQ/PIXn34oQMD83UwvohOdc7sAW9SjjDzI0bODIWS5+9v1TMW+egSC1ZHiG5CwKIhS2D8f0YUuReFbwmjTlnOC5zn3zyBPv4w/XPY/tI73oJqYOyNByO1eYn9La34wF4jq5ni/HHdWH7198HGbO9BF025IhnSa853CYjEMThP8cyuE5zAETjSRI0/JMl6kXldjymh2MpuCKYgY0Lf0jWG4Kr9XC7v0err7+RTz9/Dbs7RgoCBxZRzEN5oAQ13CsEQC5haZpYWwzxFe+sAwrT5+LMNktzxkO14w4OxQCgD2XINxGYdq49o53cO/Dm/DhNr6PyqK/BINyHumTDd1CJvRl+Ml3Po1Vy8cgKzpITA+79xh49rlt+OvDH2Dj1raoauUZhWcRz2fiV0YnmCEKmwpx1tqFazhisdzrhzh8QQ/OPnshlh09Br3NBEWcI4tsFBn1wmp9rVnwpTW8gFWF6wpd9Uzkc0J1phIAMwdd9gyzb6kcbvTgna1d/PmGV/H6hgRBV+wtZE/L9+Br5SCVWJ7HaNkm5k9t4bvfPBbHH9VClO1Fp9AhiDQWya64NvD5kJMucm+SgRigMJlvrYNPMtYiERVN7BtKsHbdR9i3n+ugiawI9R5DG206p1Dxb+r1yuIRmEUHixfNxOQpA7B9usDQVlrvlZLXLGdBmd/Le0sVj+E6ci/gfZcDRZWjSmULzQiA6hmjOnN12E6fiZeseqDuWda/adUVqCtQV6CuQF2BugJ1BQ6hAvXD1CEUr/7SugJ1BeoK1BWoK1BXoK5AVYENj1xYVM1nUUBKpll+QOFGaFA1vKhAq3II9XMkIQeVEQe+Vj5pwhXFifZrqdBsUsHWKfDuuyO44c51eOGtNoYJZCVjVxtwqtsiOJPUS3gOgUWOGdMG0fQcfPjBLgwNMzPWFAhQGISYhDBUBlJlRQtlB76dYsKYCMuO6MNZKxdgyYJJ0jBPE9o2Uo9EXSKhEG04FdhR5dpwSgD8yBbcfM/b2DpMdRwb47aokEV/w0YnFcBUz1g5ZkywcNbyCfhCCYCZAcxsUdZR1GEE3Gy4WgSfCqFoN93pOrj5pldx+4NbsTdm/ilzDqlySqWxzMazAGDk8AwL08fbogD+0ucXwBP1FO1FHbGHTKi+KdW3BNqEMLxWHnOXaWNJeMjmJpWGpeqFKsM4jMtcUFUoESyw4atXl81jQ66fQA8B0qpAFShnKWAVVXSptiXsITB12Cy2+RpsrF3bwS9+vQbv77QwKrWulHspHJMgnvmHDfmJBN2TBiJ85YJF+MpFi2GZAeIwk6Y3m9hVw1obrQp5uX75cWBQQZQ9quTj66wUwAqDVensujYchwpfQl9XlH2E2lwHBI9ZkooSl1aZAogkK7qARYLP9W3ZsLjuihiO28TqOz/AFatfx+4RqjQzUQCLspbDBQLdnQMAmArgpXOBf/vJKsye7aEdBIgSVRUTZIk6NGLzm1awalPJtSa521yJpdqZ70VyB/kaCeVJspWLCeChMtByevDcq7vx6z89jXc+zBFntFkloKUCSrOJqXAmoG3YibyuS79zIpYumoAgbqMtvsc6kMGfx30jAJhZ2BYb7Q4sJ4CDfqx5Ygcuv/YlVQATABPsG7Gq5UGrUwJgKuB5HVP0Ng0sP3I8Lv3eCZgwLkWcGwjoZZwz25JrrUCSxzKMwJ1HZafAXToRUI1cZrgSoDYaXD8lHCa0pvKdr5oX4cDa0MxQ/VCnAteiWjRHlPI92ALMHM9Fj+8hDWKsfvAjXHPbW9i330QoilrN9q6syCU7UkCVWqnfdeV5mDq1EACcZR1ZC1RDWswmJuwj2WE9ZECA+4fATFWx8voFdqsyjYCBAxUc1EiSSqXOtaDrgdchoSWxqJIVYlY257InSrt7AeWyL/U8bjT5WnK8sm4Iv//LK3h7q4V2zHOK+bu0E+ebVAv6zLDEGnism+DM42bgR98+FROnRoiz3ejyXCl8EQA2bQ+WY6FL0M5rzKEJsYHV/Pgqb5NnEddAw/TgOx66SQDb49BErK4ABH4Gla963kZJLAMdGYcQ5E3QAjtDLlCU6nS15Oce4L2De5zqPlXy6/1KBlyq3HO6BZS2rgK+BLxyr6hyWtaS7wsAHg1yXH71i3ji6X1odzwBwCm9keUWpfcaTZjmuWAKAD58poMff/8kzJ2VIU50OIc/h3b4XHq0d+Z7k31QgmiuVb7ug/nrmmtb3VsJy6rIBQ4GEG4TUnM4qkgisYFuNHvwwZY2/utPz+CljSkirrPEksEHuitQmUkArFrlDC0XogD+8feWY/48E0FCWM01kyKNUmSWK3nKDl8/wXdBIM28VQueXyAIClx9w6t4YM0ODKUuUqpV+TozWh5zaIjq2ASwY1i5DTfzMH0y8JUvzcfZp05Bs1lgZKQrucq03s9oZ0/jEBap3NsHQJs8k/AfSFYuHS4UkvPc14EPDlhQnczsWMvJ5B/TcdANW/jrAxuw5pl30Uk8ye8Vs22dAtMsXA6UccgoKmBlJnqcCCtOnINVK5fAcdpyHxZbcg5W8Txv2KK89bk3YOCqWzfhr4++ja07qHxlhXUvy73xQIZsDtcCpg4a+Ml3j8XKk/pheCZ27nfwyJqPcO/9m/DexwmGUwNhwsEaDqZ0YaTMs6XyukBu0xpbs5SL1ECPBfS7KY46fBDnnb0Qi48YD8dtI43b8gyUper8weXKoaQ45eAXrdLpaGHpOVpodq0ag2id1WECcDwbURbLvaXheBLpYTketuyO8ZebXsHa9SHabdpQcwdQpU53FUJxUtVQlNYNWJg66OGcz87EeatmoH9sgaEo1zgDQmC6hwghN8W5g/tdnlFsG75Jy2sd0ODzFhmx6zpIsxwR89XtJizThekopJYBm9Kum641PO84IBEEHXUp4fOA5GEfHBBTNK8fB9W8milPqKu2+iXclkHFTzwfcz2Kg4Oer9X30IHIAkecXSuA69+06grUFagrUFegrkBdgboCh1KBGgAfSvXqr60rUFegrkBdgboCdQXqCpQVIAAWa1dpilM5RShWKSTETPSA8kEdARUEaZNQgggP2vGWzTHJPmWeoqmqK9orstlNBTAiC+8IAH4Nz74+IgCYOmPm+/GDjUQqT1QBbKDl55gyycOKkw7H/PkT8NhD6/DSSzsQZi6iIkFBS1cBPcQyhLkETGyOJ+htZJgx2cRJn5qM00+egxlTe6S5nMRUiir0FQAs1py5WLi2HA/BKPDomu2S/fnB3qwEwFS2aD2YBcg2Oi2gHSvD9PEmzjl1Ci487wi0GglGOikSESmqQkQUzaIU1Aa82PTaJkZGTKy+9XXc9dDH2BsZENNosX2kWkfVRXx3jpHDNQpMnWDhKxcuxBfPPQy+OSJS5iz3kBQWooTQg43xUrFagi82uivLYK2vWlCLgjFlji7zZlVFppazbDCzIW8gIshks5RNcpLdlOq30uqQq6XsekoDtMxYle9PMMfXbWfwvQZeeWUU//Ffj+GD3TZGCWE1GBKW5EISGLkwrR6xsvSQY/KYCN/44hH4ypeWwsq7SGMqjGx0CSGY21cqq6l6rSwrha/QZlPUWmoHrUoiXVd8bwIwS+tV/n1RJ+YWksxCnBUKgLn+qJTMqdiyRNUp4JyAjmtFGtGO2FizF+9ROeo2cdOt7+KKW9djz6grarXUIFiiUo6KXDaQLRi2Qo5ey1AA/C+rMG9uA8PtDkKx6ibsNcSClVCoyilUnqBDBFW2Mf9/7lU27glG+flutyugmmpln6+dQw2Oiz0jHn7x+yfw5Et7MNR1VAmWUn1tIzMIdrhfXLhWiunjAnzna8twxqmHITfa6FKNKYpF3fO0gOZrpAW0ZPsWJhw3hJH1iAX0b29Yi207CbMdzQBGJCBcbZ35c3gteN0z2dsnHz0Jl13yGUwYl6BL0M/42VTiUkWZHGeRXDPJXLRVDZjEieZmMlfcVrtOqRBVXaLm0oY9lbQVABZ78pxQjkpphUZUiHpWQ1TGQdyByz+UudlN2oznBVbf/yH+fONa7BVlt8JfbpHqg9dY1JgGs20drP7zKkyfbsFIuWdoVU+lsRjByvsi5PQ9V4AGX08QqG2x5K7Lfqp+zVWrW34YPLOogOQIBq1HRYnNAQNCMLXPF/V4qTas9jvPT8JH11ObaZniEFW5A8+3sHlLjt/95Xm8tC7AaETgRBgdiC2+5EXTRNW0kBgGeswcc8cYuOiMw3HWyjkYN1GzXTNQGa1qRQ6hpOVZR8ticf4m8ORJLgpuVdMRKPFzPiE7QtgeEIcBfJdqR1raqi07lb60UXepJI55LWkrznMpFdt4gVsZ92ohALga8JChkCyFR/vvcuijUvwJKCqHR/i5NObQhFr8ijrbMGSYgGfkSDvFf131PJ56dgidrl8C4PIs5BnBwRXeCSSmwIZrpjhybgM//eEKzJ4RI4wknVuz5vlzeYZyHZaKZQ4gJHF8wKZfLcq5TrlQxG9CrYlL+/4wpPW3cyBnlUM2mgPMQZ8m9uwH/tdv1+DFt0KESQ4jsSVHl4MzVACbMq+lqs6GleHouT5++k8rsHChg30jMRJRpxPMAXFOGO/BcywkeRtpHsG1e+HQGtov8OHWNi7//XNYuyFDm/bEcjRy2ks8Ezgug9zk9YthUyFuNLHsiB5c+sPjMW1chCQKEaXy6iWSge83DDsCTH3bh2f7iKiS5sCNwfzvRO5NzE+W+ylvR6WKnsMQhOSspwwemHwxPE8Z893Atu0xtu8K4Db6kDGH2zcQBYGAascxNdM54/ezQAfrPBzGmH5g1owBWX+RRhmLHTb3nOXTASFDy3Ylw/bK1RvxwOPv4qPtjCbgUIdaQEv+fHVQFOp2Ma3PxL9+/xic9tnxGBnJcP/j23HbfRvwwbYI7cTGSJTA4TBUUsB0CfjVkp3PDpmZMDkcJs/BLMaEXmDJ3H6ct+pwHHvUGDSaFoKQQycEu5lkcYuRBcFsTotsjZRg2ARryTPn4ECVDnNVIJj3S1OG7DIYtgXXdCUvmVnTu0YyiRV4/pURDA8RRqujSkE7fT7hmHyGizQbO7HRawNL5jj44gULcOxxU2E3uD8TyXTn41EQBlw28jwVs2alJbObq6KaAw+8AHzGk3HBPINr06Jc4azjaa15L+c1lfdu8e/z+ShHHFH5z/uCLee/ZBSL8lcHbVQBrfeE6t4g56arGb/yeJprlIfaPOtznTjA8NyQITP9HtU9in+nzgCuf82qK1BXoK5AXYG6AnUF6gocWgVqAHxo9au/uq5AXYG6AnUF6grUFagrIBWgBXQF8NhMowKtanKpNZ42vKQ5XcK0SnGpiLOCxwpg+CFqJcmBVXUoP8smNgGwEdvYuHGfKIBf3NDFSGyIBTTzfaWZTnBmUWVhwDEs9LdSzJ/l43OrluKU5fPx3FMf4KYb38KWHSm6uaqbqCglaCloQVkCCFqi0s55oAkcPs/HytOm4KQTZqDpMeOQwNQQu1ex2uTXWwqA+xpNBKMGHn70Y1x3+xt4f3eKhPm0hQJyUdlKth9lkSZcp8C08SbOXjERnz97MVrNFGHMpiUbmaoUrJSpklUruan8OgvDQ8BNq9fh3kd3YrdkIbNby5oTRFIBx9xU/imFZ0SYODbDN758PL5+0bFw7TbyzijAJqlFbMomZKSKYduXPFBeCCrcRAnIpqpYZpbXS7J7EwV6RLICcAkrmHVKJSRVXMzU7aIQmGkgiRSqiZpOLDtVqcM1Iyo3qm5IOGUuIJXaEAA///w+/Op3T/2NApgdX2rL2KiHQfvOBowigm+mmDgY4OKvfwpf+drxsLKO5GeyMSuRj2z0VmbhopJUtbKsu7KJy8a2KCvZqLXVdphqwoKWwqUaUASBRo8ApTDuChQJI+YqZ6LkpDUsqQaveEIA7brSWBaVpGnJ19HCtsdnE93DDavfxtV3vKUKYNZIde1MaxQIrBnABNKZAOCjFtj42Y9WYuYMB8OdNsKY1sOODkKUeZeq/qT+W5Vb8v5BFRRzFlWFXTXtWXu+Xw4C8Ie6BRVUBlyHK7UPV69eixvueQM7R2i/acFMXThiSz0qeZKG5Yid+fhWBxedNU/Wmeu3MdolgWAWqwJYsekkdGTeK3OnaQnbSFAkLTz66Bb87qbXsHOPgShWqJ6bieSYaiCs2hgT/lpWhqaX4dRjpwoAHjsYoh0QcPC8YQ1Myf6mvDMMYwF1vHash0IeHVjga4pjVbKJOkvsshUM8LpV17uy78xoCyqZ1QQ/zEv2xf6ddvC0TeWaJlD3qfA2LNx6/4f4w/UvY88+5lAT9pUZnAfs8AkNZfHBcx3cc8MFmDmniWw0RJqM6oCJWKISvnIIRNcWASP3kGZvs8Q6KCKwuxyuEAScM6ecSkcCGqr5uF+ZLzsqlulydNkOokhzZG2HWazM0tQ86ANuDjxRbLXL5rBHo2Fj5x4T192yFg+t2Y79HU/grRjR8zXxPKaaka+RiryiwICXYe4kB6eeMB0nf2oW5syZCK/J/NYAiRHIGSQvVcrBrFFa+iawHboQqDJS0C8hppEgyQl+eC1yyTOV3E6DubO87jzXU/l7rdwFBbF874btoGA+NxV6otolWNeBAB7Jn1ToUcmt60Pt0VkLAmBeX/n7cpwQjioA5jVU1wRHzu39QxF+eeVzePaFEYy2XckAlvORim35YXrGivGta8MzMyymrfIPV2Du7EwAMF0dqnOApJ724awB9zDtvvfv24++vj7d5wK/+Jpor67q4mrARcWkn/xvrptUnRZoR+y3sG+/hf9x+SN44c0AYZzBSgn1E6SEeHDBCyxnmAk0rQxHzfHE7n3BYTY6sYF2GMi5TeU5TZIJHnl+wOagSQrPasJzfBiugRfWbsNv/7IW729x0S06OjAgKmAFY1TNZghhWgnszMIYz8M5Z87AP3x7KaxsWOzLU1oBgxEQkQBgcTQwOJTho0jV/txy+XkuKt4XLRkg0EE0hXWspoD8gopvX4Z/0oQDTTxveE9yZcCI8whUaTsekEVBea11eMT16QDBNUhnCloaxyiyLmBmCGhRXbiSx24WVArzByl4b/F7mzauvm2TZABv3ekJJhaIyuUoEQJqVc9/uyYwpQH8nz87FSedOgV33/ESrrvnA7y7LcZolCKWo4BnsyF5zSIw5+AM75UEypyoMKlWz9F0Aixd0ItzVy3F8UeNR18jQpZwrRPGKoCFxT1iI4r4gnjP4PnBM1FjEajQ1yiB8l5SZgDrM5zGC1AVbrgcy6AenMM+tIu3sfq+N/DXhzdjaKiBNOagQyTZvzwfGS3AFWQZLszMg1cYGPDaWHZEC6csn4pjjpqOsWP6kCRdREmIOOEwQALH85Fo2LTsE96PeK/ls5Tc1Ih/qdiX/4/Po3r+c9iP/06oLBbozkkHHaLgwEUUcgiR9wS+f71n6qBF5QZRDg+Va4rrUCJO5LlVbaIPnMvl8wP3Kz9fDfhReV4B4OpXiyPOri2g61+z6grUFagrUFegrkBdgboCh1KBGgAfSvXqr60rUFegrkBdgboCdQXqCpQVIACuGl5q7aofClTYXD2oIKUFtDYLSwVwqUw8oP6sADCb/MxkLVVuYsfpuGjw6yMTG97aKxnAL28KMJJos08VwEQIMYVnopojAB5sxlg418Hnz1mEs1YuxI6tBVbf8g4eXrMZe9oxIv4MNu7kRYv+RLIEwZxM5lMaBSYOpvj0cX0476xFmD9rrCg2aJ1KxZM0a9mYB5vphiiAo66Fhx7Zghvv2ogP9+ZIbMIDbWxLRmNlfy1K3hzTJ1g4e8UknH/WIvT2FIgzC2GokIlq0Sp3j6CCAIywgWrBof3A9Te+gvseUwDMHFxabIJ5ntQbMdOzBMBNq8BgI8exR07CCcdOR7+fAkmolqk2LXxZPaq3U5gC81zNp5Mmudpqy3Uj7KC6URqZtDtl01phNn9eXtA2lA1TgtUQY8d5mDC5R62I2UiXi6UEVm0XK+tateW0qZoRpVmGhgv4XhPPvbAPv/rtU3h3GzCSZQJPqQhlQ72gArjwpEFtgAA4x5ieBKecMBOnnzwXPR4tJhPEURcNMM9VG7hsyFKho4qlqpErPrcCTPlBC1i5tlkqyjnCnjAMVMWeA52ImZARZs0ZwMQpfQKrCCYEILLZzxxKrijWhdee9sSSNagA2Lc9NF1Jd8R1t2zENXdsEAUw1Wh8l5L4yaUo+8FDYdGGMkO/Y+DI+SZ+culnMXOmi9FugIiqVrE35ZrS1y22vnxLrCsb1qXVtUJ3WgsrzGJTnLa3apGsFq8WPPogo+mbcN1+PPHCTvz8Tw/jvR20AqUdbEssYuEMK5y2XbEzH/ADnHnSZFxy8WcwdkyKkXYsCk9CRv4cgjeeEzpoYIoC2PNjGFkvHnxwM35/8+vYtReIEluUslStyX4kAMwJVTkUwbWSotWAKIB/8s/LMdjflTzYVBS1riiABUI4VASrYlStxllNQr9yf5WZvtUZxs/zWnNJqCW2ZnDzmqrCnUMH/D5UqhEGkQsUcDwTeaTnGtWcHu2hDVsygP9y02vYOwQBwIL+ZF8qgFaVn3qkc6jjqv/rdMyc3QRCVQCL+pnDF2L7zKEJW9TXkl9Kdb6odGlNT0VcIteQP1/2KWG3bwsoJXRnviZVdtyfo+09cBspxo5tSU403xbXqOVSIVqISrqC4oSNoni2dM9TSdf0HQSRh/sffRs33/kmtu40EWXUOGYidCeA01O1zOMU2FHAs2JM6AfmT+vFcUtnY/GCKZg+cwC9g6xJJBb6MYPWZejE1KxwquxEwk01KdXLCur5HsUynteUf8i4xwy1xLYLGMw7LWI0qL7LqWaFDKwQksZJVDoT8DorFKR9uhxNJbyhRb0oxkuLZblPyb1Ibdor4Fvprnk2S+5sOQQw3E7xy788i2eeH8bIqIMEVNgTFJcW0BUAptLfpuluisWzXfzbpafisHlANzAhQnBRcWfIEw72mALAuf54lnY6XVEcM9uXa1NdI1RRrqrGMk+Z9+YDjgsKcsXO16Wi3IFje9i118T/e/kjeHljjIgZwKkt+dZUveY5YRwHGDLh1k0zxTGHtQQAz50DtCOgG4eyr2VWwW4g5+ALUli+DjIxx5euCJnt4M4HN+HaWzZi93APwnxUc2pVhF4qenWogi4gbg5MGbDwvW8fjzNWTkQYdJGmvJfw79LiuwsOZlDhbZu0neZZR6V9CkvmGThgVKr55VZlitWzQkpVScv92/Pk3NBlS/cFrkG9nhy8sSjYJvyMaE9uyz7j2nA8B1nCATK+z/LsTWMBqTHvN4Yr9+wsDjQPt+HI8EuLnzMsXLV6I+579G1s39uQoQC+HnkJcm7pdSTApQX0oBPgu19fjvGDwC33vorXPojRST2xPtbbWAGTudYSeeCIt7xmCBOu02UAaHkhlizsx8rT5+H4Y6ag5QUw+Hoz3suZpUvreLXtTjML+/e35Uzs6fXlDKASthoMOQg6dVBN9lIJOXk+wSlg8N6fGXAynqP8ET6eeGkrbrptPbYzP5zr3KQy15fzjM4A4vpikrbTwtqAnYcY6Glj1kQDxyycgqOPmoc588ai1Ut1bxuWnSNOeM/0kaae2ILnVlcAMKso8D9Vu3xVWVOBzy1hiEsHYTZnZ3iOioLeyJDycOfX82zh7pQMdx0E0fuBPruw5lwH3JNaAwXK1ZAIoTLXHz8OWD6LE44qftU6nlp/dSUQtxfLwuFn3Fv3LOvftOoK1BWoK1BXoK5AXYG6AodQgfph6hCKV39pXYG6AnUF6grUFagrUFegqsDGRy8q2PCq1EUHVA0lBJZmWvlRKe8qpS9hkzRpJUPuoFJYc/BUASzqHTbpXA8OoUlsY9Om/bju9rV4cUMHI1TisqmXUxmXS2YoGShhhwsHg40AC2cDn//cPJx9+kIUeQtr13Vw7c0v47U396CTm6IaVNCpFsuisaICKLcle7HHjzF3poXTPjMDp5+8EOMGHVENiq0qbUnTDLmZaq6f5SAWALwVN929EZv3ZIhpKUn1Wdl4rAAw1XGVAvic0yaLArinlSFObUQxG5CqJKmarBmbjCbgOY7Yn47sB264ea0ogHcFOfvnMESpEiNjI1kyd2lrTPtQB55lo8en+ieBa8aSsSzJlWxwiq2pInRmyRKqSINTmKgql8WKVJqp/LtizFraWatCVmgVKyjqzggTJ1g4//xP4dhjZwFFiJQKSMIZghSx4FQIVzVVpUFKAJXSthpoNSw0/CaeeXYvfn7543h/pykAmBBE8lmZyUyTVEMBMJU8DmtqJuhvpOjvYfYxrVUJ8WgpqTmvlQSYTV/R11W5hfx7VDaXSjlCmYNwuLKBpmpSFVU0rJw208aXvvYpzJ0/gNGhNpAxH5GKsS5Mi0ohKoiZccmGM68n6bYC4ZbXRMMpJD/4mhs34Lo7N2Bfxxe1Wc58TtFzqfkxwR0ctT4mAF4618BPqQCe6aIThIjFV5hgw4BjqaqaCmxacBNUMGs3TeIDKliWgU1wvkfCT7kWAviYZc311YMo7KK3yUa2i7ffT/D//PIurN8coxt5sHIfOW1G7W6prGQWcIFeJ8JnjuzDZZecjKlTDHS6OeLSXjUMQ3lNjuNJJiXtxgkJmq0cdtGPe+97B3+85XXs2A2xgOYQBwEw8YzQ1kKb6gKAzQy9LWD5kRPxs0tXiAJ4NEzQiQihSH25rqhWJDyhEpFwQ4cYBKqIU4Gq1PhRuRLQClj2qaiUFRoRash6l3/ULYC1o2UxVdAiOCVoivISojPbmXpTEzfdtxlX3vI69g4zR5N7iKBBkeEBq2XZXnxPBo6eYWLMANdtHwrCy4YneyvOQs22lJxKDqAo8BGFW5QgkSxafS+iVi6HR8i3mder0aj8mVxNBA8dHHPcTJx00uHo7fFFtRmkXeSW5m5XMxHVuaxkuE8AACAASURBVC5ODIQfYrtuorfhwPb7sH7TXvz52mew9s0RdCMHaUFVvf5D5bFhaDavnqoybSEgixbCA80Cg60cs6b3YP7cyZg1YwxmzRqLgb4eNJsuPM9SN4eCkC9BbmrNRR0ZFHCMhgD1QKAThxx43Q/aFDMKgEA6y2JYFiG3XnOuUwIXvQwm4oSglN9PobxaJh8cBNFhCVXuq41/aVNPgF9mA3MwgcBbgU6BRsPH/pEYv/jzM6IAZgYwFcBcFTwDea/ijUrOlxLYMnf78FkOfvqDk7FwvoV2p0Bc1l3yi3PazOv5IVBP9oIDWjsT0vPcpCKTe1pyjPle5TXy3qa59ZqFyz1IdwhaX2ucAOtD6/X/+evHsfadTO5tZkxHh7SEcy7M0h6Xmc59HnDcwl787JJTMXtWjpGQltu8P+Wyp1PmdfPn0oPYoeuFB0euvYFu5uCqW17HfY9vw3DYRJp3YfJ8K/ccs7957bjPWM2mCRw2zRCl/xFLG3K9R0cIzTh4wfpRLU9gSOttnrc8L/ServbMHDRiZjuV4FQo63knhuwC2HMZ+GK2Nb8P53TSJJdzlOuBZxWvKS8Ba5qULhLMwq2GmKT25QAcr5EqPg2khH9UQts2E7GV/YsRQoEeAuTCwJWrN+D+x97Fzv0tzT/m/ah0QuGdrrKC5hVseiHGNi34ho1dowV2xxzycYBEh2kKk+cCLdh5P6QFO+MgSst0w0KfG2HJ/BYu+vwRWHbMJFh2gDQJaA4vluQSIZBn6Aaj4gZg0KKdzzdii5zL+qqiiSvLce4HnpGak11a6Gcc8OHQA/OgeSn5mnlvysQN483NbVy7ei02bgwx2qYCmDTfFyirzy9c5hyGkoAOWDI8EKDXTtFvmpg4voG58wZx+KLxOPzwSZg0uSEDJJJ1LJb2MUKuvcoG3TioBKZbRWlCovuIueUC+QlvmVms7gccKhATBSp+eSbKcxKhvz6zfhIAV4OO1bOuqHnLrHDdc8xp16+pnnXjhDbROnwnTg2yryuoDCw96/66Z1n/qlVXoK5AXYG6AnUF6grUFTiECtQPU4dQvPpL6wrUFagrUFegrkBdgboCVQXeevgLRWWRWSmA1V61AnsKJgQk0GKUVpklpFCgqEBQVZlqoanU0RT1j1hsEoIxk5QZfamDd98ZwTW3voIX3uqgzZxQqsVoZcxmKwiA2cR04RoexjZCLJyV4fyzZuP8lUulsbpzf4F7H3oPd9//LrbvzRCx6UlrQ8mW1bxQgl3aHbKh7dkZxjRzHLVwAOeceTiOXTYZjpOiG7DpybYsG8gFPFqjOi66I8ADD32Em+7ehA/2pIiYaVew+UcyTXUOgamqZisFMAHweasWiQV0lFgCi9hcFuhTqkQKwnKqyxxHlLdUAF997Yu4f81u7ApomkiBUqkAFtUpQQab6MxYZPPSKYEiVU2EHlStsPHJmpcZypLNXKngVPlbXa+Dn9erbwsx1kBT5jCKXXKh1swtN8DM6Q7+/hsn45ijJyLPaGdrim1plYEnKqcSxFWfY5edjXSuEt8hSGni+Rf24z9/9Tje+98BMFVxxBqGJ/l9hkXbSCqDCRwI5zK4tC4V2+UYseEf2LiqptQ1Kr8YVKC99IPWJq3myKqajuuU65BQhHDAQiPLcfSyHnzvhydh3LgQwWgEzxwQgAA7gOVqdmAaM8dXBIwCJwTWmhZ6/BaaLsGggatveAvX37UR+7q+KI3YtOcLE/Wv5A06yC2qhBL0uwaWLXDwkx+txPSpFjpRJF9TAWAq1IVhE2gL1DbERjpjCK1sLV3n0uCuoJVkTmaiJKTs0HJdpEWIVtOCmdnYstXAv19+H17a0EU3pjLLEjttQgGxXLYt+XO/m+OYhT5+9oMVmDENCENmwFL9mklTngCY0Iq9cSpexbLVT1DETTzwwPtiAb1jN0GXKwMMVPjJ/vqEBTQzgE0rQ0+jwGnHTBUF8LixMTpxjlHas4oNtqrtxQa4zCGm4lvOIu4/sfvW5SD5tuWHKmerfEg9DgjYyiWiwNhQu2+v4clgBc+OnPnSOdXSnqpEORwBEzfe8x6uum09hkZ1T1cAWDMkFSirAlgtwxs+keYo3KJfrUh5hXg+0pKUIESs10t7UoHIapWsQKIapNH3pmpnvldJzVZlPTOXrQxjBxNceOGxWLXqCFhGIBmztFPlutMzmIMc6uSQJApAuReoBCSsHmi5MnDSzRq46Y61uO3u9djfthET3Ge0C+bPpqU80Y4rYIbnDdcKByJ4TjhWCtcO0bIzNG0Dg/0uxo51MGnCIGbPmIwZ08Zi3JgGJk7oA6NbvQYHL2j5LpJegXq0CQ8SQi5CqFjVmnqACxwWmObwmquSV9JlTQIxnq1MGuegDBWKmtGqlruaW0/lXjWsRGAo6r0y014tXAvEUSjXSGpDS3+X6k4O9tjYOxSKAvj5l9roBo3SAlpzly1GDpRrlPCJEJJ28AunW7jseydi0QJLLKBpnx1TZSrKYovi71LlqznVAhlT7lvNG5VrTuvdWLNKadvN+y6hHS3h1baWnycwJ9TUOALHbWD/sIf/+5cP4RVRAKdwUmZaZ0iYz5oxA1hhZFwk6PcMHL+wVxTABMDDQYYoS+SMyxP6cFgwZY/Rl5t55z7cIpUIhS27Qlx+xct4eUOA4ZDrKYYpymi93+vwEve4DSuz0GOlOG6pgx9fshwzZxToZCm6Xb5fG7aVIk3bQO7BNnvkdpQbtF9WIGnZtN4n8Kf61BUYTmivW58/r3w+kRpwiMWR9c7McirvxbBdzm3dO2JNTojp8F5gohsG8BhNwaxoGWhSi246YXAPcWgrTk0BwHyekdxtWtibEAAcFxAF8INr3sfHu1wdDpJrrNeXQFTWYKk8LewUFvPXMw4UOAitSJTKVkwA7CE2YxloEyU0924RIrN4T2aWromF0z1886KjcPJnxsP2RsU2n8Nych/l+hBoz/uDumykaSLZ3pIZLmrYrMycNg9kx2tmei73dsvSKAFWzGIWt11IzAbhsppIh4BjYm/QwJ1/fQdrnvwIw8MWAvpX5746sBSR1E88MLj2eOTmVEdzSIOvlvezBE03w7h+CzOn9mL29H7MnjWIyZN60dfnoNG0YXt0iuDy53OODvLwnsJ7LyG9Zj9rPIRt6XMcB2mk7rx2jFLgEAkHGyx1JCh43su9Vu+j+pyr7iVVDrC4BsSshX6uGsBgZvyBZ125nnSL0IgJjYvQZ7GqnjUArn/PqitQV6CuQF2BugJ1BeoKHFoFagB8aPWrv7quQF2BugJ1BeoK1BWoKyAVIACuFMCVckrgRklMqgarKgupqDmYKym5u4R1kgtaZq6yg0oowixFqrFotSrfi6oxG0VkYdPGIVxz68tiAT1KwEalT64NZFpWCjCBB7YcxzQiAcAXnDUHZ5+6FJ6XYjRO8O4HBW689S0898o2DAe0CmWzX1IzRSlnMlfWTpAXXbhmgYZlYPp4FycdPwmrzpiLadMaAlujmE1K9kyZH1yg6XpoD+d46OEtuOXed7Flb4HQ4ntTVTOVX5bUp0BhqQJ4xgQLnzt1Es5dtQg9LSqGXHS6gQAINlRVpqSqMapKJINTALCBa659CQ88sUcAcCQgnDmhNBBms5ad6xRmTiKp6s+izPJjA9oQMK2ZqXzv8vpE2VroazzwxFwpkhQsVWoZEU9q9KioGmkdTbBjFSl6vQQLZvv43sWn4OilYxBFQ0hyU20YywaxZpgSnmmmnijB2SQ2CYDZ7M3QbPTguRf34z9+9Sg277DQZkO1VAAzs1lAT0FLVjbXmVmojXfmpArGotxKshwzhITeZTNdFM/SbFfQqhaQal8qVuWEKwJL+Rq1gazQWBu/Fky0cg9HH9nADy47EZPGR4i6KRyzX9VzdgjDShHFVMTZpCJoemrdGqepWtFmQNPlurBxzQ0bce1db2Ffx9OcT74QQVh8D2pBaXhUEKfos4Blixz862VnYuoUE50wkPcvX5ep+lO9ccW/VACSKKuoSi0HMAR6yv5TVeSBhjYhY8FMz4BOnWh4Fpp2Ezt3Wvj5bx/GU6/uRzdtCtggRFNFrC1rmX/sdQosmpbjX3+0AvNmO8gLHxEVqwQvHKlIabHJLF6uU4WSvX0GjLSFBx7YjF9d+wp27GYWoysZ1hnHGkjAZaGx6gQvBM+0CM9w5gkz8KPvfhqDgxG6cYGElu60ARa1ORWAenikzDS1CL6oMOdAhDbtCd6oCqRKmrufFqC+31Dlb5kBXFlBVypgZoEmqSpI05hr14RhESMyw5qQiFbHNmzDwg13v4erb1svFtAa16sKYHW7V2W9bCOCOA4acFCAqtmsqcXhq+IwCpWVMqxQKoepbCZMKtWdArXLexIBpOTblvbBXNcyzMLBCtlbMaZOyPGNrx+DlafNQRLuKzdxZWZ88N9U7xJUsFbcq3KOUzHKoQqngNXsw/qNbVxz4wtY99ZedP4/9t482rK6vvadq19773NOnSqqgaKpFoq+6KRT6RuxQTR6jSa5uVETQdMIJLn3jZs/3j/vjfGiiUlejBI1QUEwKAoC0guCDSA9FEVB0VMN1Zxz6jR779W/Med3rVN17x0ZGXdo8sbQdRCpOnXOPnt9f81a9ft855xDKgZpwc2RYo0KJCUBcAG3GMqel1mfWc6FxMvPEAcBfOZKKys+15roRbSqLbFwxMOyxV0sGY+w/7IFWLJ4FEuXjCMeLTG6X4Te2Ch82rx7BQbDWWVLy97VYxY5ISrnuUEp/egiRUVQTNDC+gkIMUOcAM3yzs0O3JZQo2gkUBXQqe9X80059ddnzI31qDIllOQe7YMW0FQA/+znezA710HuDDX3ZW9bD7bWHgFaVaIXOTh2TYzPfurtOPJwH3N9CBDSrppvnbNfGkvuP64jZSaBUaNwbZobGjtzZhFTPW9zptlrDUKyMUjrt25MoeJ/54SP/+tv7sLjL2RmKZ9yjAh8qSoN4RMMcs6jwIhf4sTDurji0jOwZiXQz11lAEstSytdrgXttTlKzsU8QtctMTYa4+kXJvH/fJGW/g7mUiqRac1b228rY5X2xeZoEDohFvgpzn17D3986RkYGZlDv6JlfSiArnnlFCiygDuyrQevD3hpXRc2B1mmNdWWamqg2luZ54SWQ7OnpmV1aft7kiaWqe1aU0EU8R6im7wAsO6LgrkE7ZnG3SzJmbPOpiQOEnPRmTmcqMGA413lfF3a5gOB72GUOc5lhW/c+ALuvP8VvL69vg+rB004cK87RX2PHbLRg+sxI5CMkGFAjS4CNniVMRKOl1tpDoZ5icxJUAXU0AYYDzyc+7bluOw/vw2rVvSRFlOY7rso3a6s0uk4kAyGBmu9roFLPkuUTQ431a9DqcK5jzZNfrbtGARWMwLtj9mMUlRwAjYAESxDCmCfjVhlgiJciic39HHjTY/hpc3TmEt4j4yVIe2wiY9W9YSznj0f0LlFUQpcAR6fT/hvibBi8wjQ9Sss6AJjIy7GRj2MjsY46YT9sWLlcoyNheh0+HxRodPj/TVHxtxoz5wU0qSCH0bI2Hxgd0JZgbORQe4nBeMVWAeObKD1Z4+39rwkBXndNKJ4iDpeQRb1liyievAew6a+xjWAk42W/ST+dAdRQ0fd8Mc6rn/Pne2ZZfv3rLYCbQXaCrQVaCvQVqCtwC9QgfZh6hcoXvutbQXaCrQVaCvQVqCtQFuBpgLP3f2BqrG0a5RTyk2lJWJtecdDUtmT1vCM39t8rf26Bou1Is7kNg48WU4yy5G5izzkC1ENI2x8bgpX3/AIHntxDv3cRybthqQ/UukIr8r+ExjvFThqdYSLz1+FC84+XNCIyqHJKQfPbJzGt258BM++NIdZgguCGYemm8QClhdLcMrDPwqpRiIXh63u4ryzDsB5Z63FWECVGA/peb0pfM9BFPqYnipxxx2v49Y7t+D1nSUGXoGiBkM85vZFalxUhEZeipXLIrznnCX4wLuPkQIwLXj4mZt6TYCBVtgFeKDPMvLAmbmNO7Zn+NYNT+HOB3Zj57BCygNKwq+K+YNEqIRaBM48VOUHAQb9Jxl+RyDMU05yQF6r5Xfy8zwuNiXK3iznebVi/Tmzz9xrHW3KO9af2ck+en6FdasJgE/D+iMXIUn3oK9cUQiw7WsXSRtwvkHL2eV1l4g8B7EDRGEXDz8xi8998X5s3lJgLiFUqo2RXYMRQiNUAGu8ajWn+Cfpn2eZoFJmUZFoh9Xzql5BXQNyUoXWlssGuQ2Cm7WuZbA2imgesHdcByce3cF/u/w8LBzLMDfMgLCDnHCOqjYeYPMQnNag9hKCs8w1ZT6pVzmIA0K5EXzj+udw7fc3YNcM7ZsrlFRM8viY4866UKXlm8XqAt/FMYc6AsArD/YxZPZwCQyGqYFw5ZYa8KAi1TJ+h4Iee8fRFL8EHpxjXKscE6pJNQ6yDXUwGsXoBB6mpkP8zT/cg7t+ugMTc2zYoMrMQ+4NBAxo18nr7AUlDts/x5WXvQPHrx/HgCrRId9fo5pypLbkOIcRbVFdhHEGDwtw771v4m+ufgxbtw+RU8VL1bNUvKZEN2tjAiPC+wq9KMc5Jy/F5ZedhvHxFMM0oHko8oJKcFdq5owAjWrdwJpP5i2g91F3Nooru35gwYIF87Bzb4Y51a8GjRrVOKdDXpiaOvBNiZtVVLV66PmmBL72ey/iuu9vwi5mANNqWM0WJvjVLtBYgsr9wLLLXXSlXIM7p69zYMr1vEwMEHi2rlkH1afeJ+YtpffJpqwxEsB9jbTP9RF5Hg5Z7ODjH12Hi85dgTzJsWeO0FRxu/P5ns17M7Xr3s9rjfghXC9B3HMxNxfgpw/twLdufByvvJljLnOlfDcFMS3VXcHXquTeYiDbmjT4w2zPpkJRXM0n0CNEpKVuqX9jWebm6IQuurGPXjfG2IiPZUt7WHHIIqxaMY7ly3pYtnQUUUT74AJO6MmSeJglKPIYlZPBD1MB5zzhfsG8awcVO11cs0ynpbzCA0LuG5VslG3MDSBSQcqvY40sF5aAL5+3CI87gfZmfq7b7eGtnX389Vd/jJ8/OY25uUg5xgVrwEIX9cgQXmpuu+j4Gdav6cgCeuUhBYaJj6RgQ1AOp1b7SpXK+W9B6QKFpva198xPspmFql81OLCWbHyQotGsoAmw+Jp1fwhiAn03xNa3cvzll+7HEy/ShaKAm3LfKpEIAAdSuDe2yiN+heMPC3DlZWdi5SEupuYS5Jq7VFgDSQ30Q64L/pOymcRB3B3FQ0/uxBe+8jO8tqPCkNbNynv2dS/lEBBwllwXBJlOgQN7FT7yvoPwoQ8eDwRDpLJYZjOR5Wdrr55vYuIaSrXZciyk2K0bX+yxwnJqqWgniNNaok02c2YDUwuntVU+918qpef3RilD66a0ummpeX7hPSYZDuHTWpv7Ym0NTlhKf3iOX1Vwfy7hhC7iKMRo1EFOC+h/2agM4O0TUW09b/OhsYm3ncKaMpK6kccRcLYmJVOOWnMCQS7Vz7T8D/IYuZsgD9RWhRG4OGp5hI9/5Hi88/RxuMEMBhkbxzwkzI+mJb7cCNQbpLHwuY/VltwEmEPmGOtrLQub64O/Z6OaNYg090nWmu4c2qk052kJXxRD2UjDG8EwG8Wd9zyOe364EW/tXoAk493bFMfS6Au2M9qDG6M1wXE+c15o79T7pNsH70Wm4PcYd0HXExfYb6zE+IIOFo7HWLp4DEsXjeDAAxZi6ZIOFow7GF/oIu7YM9aAIFjomXboIdLBUB07fNJghTPzpNa6CiNaf1N5nsNUvfbswHXHmnBeJXS70Ho3NbGehfkvTB3MV1UTCJ8H1ZBh9xUphu3OjxPee297Ztn+VautQFuBtgJtBdoKtBVoK/ALVKB9mPoFitd+a1uBtgJtBdoKtBVoK9BWoKnA8/d+sOKhVaPgNRWSZWw2Con5A8x9ALBZUe4L2GrFHoGcRyDHXFBfMIo5kASzHdpcDmJsfH4PvvHtn+PRF2YxLAIdrOcO1TcuXGVP0gWWtqAVxkcqHLk6xvvPX4MLzl0n9Ztb0Q7Qw9SMi3sffAU3/WAj3thBNRJ5xBCOICiVQzxdpYLKDlpptbh8qYPjj+rivRcchuMOP0CnpLQg5X87sYGaXTsHuP2OV3H7XVuxdcJBEhTIBYBpqmgAmHBWB7VBihVLIrz3vKW4+MIj0es6ygAepIMa1lHJZqo02ooKUPgeunGMHW/luPabj+L2+3dhFwGwgCEBQC4bTf7rMgNYR7BmpV1WhHu8HsIkKkNpMcxsXMKCQqCE1o3UuDbK42acdNg8LwuubVZlM23wSu64Tiql2EgIHLk2wh984kQcc9gYhsM5ZFUoC1xZSdZA0GwZmUlK+01CyFxwohcFGA8jeF6MBx7ejb/8+/vw2k5aRdKy0vRwAgu1VooqWV1WfXyqTGJlMrLuBsscqcoanWQzg5uM5VqNXoPvRp05n4HsWAakkXQqrFyMBMCJR0X4iysvwpLxEnvmBkipBiP0SIeoUh7EE8QzO9EOsnlAnhUp/MhF7IeIaD1ZRALA1926Ebuma+taZQBTkczcTCr5AhQ+s5ULjPkOjlvnCQCvWRUJ1iTDTACYSj/W12CP2YeTDqd5qsPpxo7doGetdKwB8L7KbFkBlw56QYRO6GCQjuDvrroPt923RQDYrHwdJM6c5ooU826AHhXtC2fx5585E6eevAR7slR51gQU/PlUXBH6KYOUUFA5noTlI7jjjtfwxWufwradCUoCfZcAmNGgNtJmDqBESKmHe2GGs09ejCs//XYsWlRgbuhhWFI9xrrZfKf5MaF7RCWaYF2qbEqOIaGFbIM9X0osAr903sbU9i/lP9bqdNkCExKrUcAO/b3ArEkFDx1XAJh5rT0/VM7ztd/bjOtvfh67pmnla2PCfcAO++s87Nr6VgpjgchRuD5tnudq1S8zrgnEmT9tMIjNDk0/wvxeWudYGsNpvMzNKtfx2BRC14EAoevioEUFLv3ddXjX2QdJScm9j3ml+66PBkg0YNnGT0bzmledToBkMItOdxzTcyFuuOnnuPuBl7BlB5CVHSRprnVC8GUNFyyVwbZmHtr7NOQhuGaS7XnrZTkV8AqkVOWLMEubueZsAPARhw56YYFli2OsXrEQxx5zMNYfuwKjowRIc1rzczn3PDq/0t41QTakfX0HHueBR7U5M2GtwUb22lyvteK52e8aS3heQxjSPtnGkY0QBvQL+AFtrTmpK8RxF7snM3z+qgfxyJNTmJmlVTjXtjXY5CwjIS2XZ63U7gQZ1q+OceVnzsSqQwhhmansIqVqmeCZzhbKcK7dIAJaQpvqku/XQDCBpYEq5ccKALuygGeDgv6c0E753/zBzFtnI0oHr24Z4C+/fB+e2lwizQrFLcjy12HdArhqLioFzUd84G1HxPjTz5yFg5dXmBnmyJjTSjd4l3nAVN1naoxwXTZIVYipfI1H8cOfvYkvXv0o3trjI6HKkkBXlt0E4xR4cudzlUdNm/C1+4X4/Y8ejjPOXAknqjA7N6hr/r8e6ViMhOV18xnEmplsvTUNIKyTPlfsve9wc2eMgcFN+1p+sK784Pcor1V7AOeI3Qub2Ap+faMSb+Yv91feyzw/1r2j5MRjHrZXIQ5DxF4gS+9vfOdF3HbvZmzdZXNfFsR1HmwTjWFNS2xusIxevnezhzZXAWbXq2WI+4JWPFX6HjKPFtDWJNWpfCwJc5x85Ah+73dOxtpDO8jKWfSzHCmdIzwq97m/sdmhcUTgnmBOCYSvw5SKaV9NXPzgftA0c9l1s2fJnCG49qisTVNTyNL1gU1nzILvdBfAjxfhza3T+N6tD+Mnj81iepbNOuwO4hrylQPMjYM/mzbOdDEwCMsxqZu2rAuibj5T9fR7wlU+9/hssnPoWlAh9qBM+/EFHvZf1sHatUuxds0yrDl4MUbGXCBMMTOYMlcRqtDpIlEY1JYY2vXV+MHB5PU1kJ/PqwTR/OBzBh0maCVNCq39TiJ/izHhvYuAuMjYMEjludn2syGqcUAhXOYz30kX39eeWbZ/1Wor0FagrUBbgbYCbQXaCvwCFWgfpn6B4rXf2lagrUBbgbYCbQXaCrQVaCqw6Ye/UfHAT1a+Orjc50CutsjTwZYOdamksgNWy1Y1CNUol+xUVWF7+mUA2gzSopN5bTlG4w6qQYTnNkzhGzc+isdemMVcZllxhUv7TlOCUhlCC0napi4YAY5a08HF563BeWcfCrdMZL0rGOHFePn1FN+7bSMe+Ol2TMwAGYaoZNVJtaQdApv9LDMeK4zGCQ5amuHs05fjovOPxPJlC5AXJdJhgiiMlSG4Z6bEzbe+gFvvfAXbJkokXoGcB7+EZjyc1DklT8pLhH6KFctivO+cJXjPBUdgwShVNq4AsPL0qPyrbZMFQOraEQDv3lnhm9c/jtvv34FdiSmRHalmeIC4FwB7yu/jASo/qIbjwSR/n8mfULCb1yiCWig/VXbetW7YmG+j+N2HEUmxHUglpmEToMsEuEfCAkeuCfCpjx+PY9eNIcuZzTxGQauuh8oYDrYOV6saROrwm6elpVSni+IOfL+DH/7kLQHgNydCJPTRlaUrD715cKrk5lr9a6pV/s9sOE2xKxtUsaNaiWsIbR+YvXc9N6pmzcla9EOYICRRw2/+h2BrLHZw0pE+/vvlF2DZwhzT/T4SthgQcBG2CPTxegod6FKVJfDNCeqV6EYxiHYddJUBfM3Nz2Bijio0B4UygDmetMIm7CY94SFxhTHPwfp1Pv7sT87HyhUh0owKX2ZSD/W9bJrg3GEmo9YRoXRt19yo9c0K2oAB1y9/P3+Qz3XpmPqpG4ToxS4GySj+/isP4Oa7Xsdkn9UjLCuQekM1VHguYb2Pblhh7eIEV1z6Dpxw/DimeZjNMXJNfTwcUjHsIo6p2hfQ7QAAIABJREFUIKWFco6oQ5vyEdz2g5dx1fUbBIDznOMToJDqiw6snH82B3mIzrUwGuc4++Ql+OynTsV++5XoJx4SWsATGFCNluuqBYNiwT1m2RIG0LLVMsel2CoNBGkfq+GObL4bqFbvA9wP+LUCRBYFbBbCGttajVllCFwXI36orMlrb3rpfwLAZhG9rwpYALS2EOV8QNnRfle5fY2f9iJCdknezMJWTSm14rOZvbJ9Fle0jGP7YMZqCJdZytrGqFIFDtqvxB9+4hhccOYBgphzCa/dvqcByk3GZdPc01hAR1EoRTUVvLRYl4o88PDSm9O47Z7ncd+Pt0oxzr6YPB8K6MliXhCbSkWDIpbfzaYT5nwSaJmSU6DLMKfdI5TFadbmUgkL7jAHlArPSs0AHlKMRAWW7ufhsJUjeOcpa3Dqiasx2gMm81kUZaR1QktbU/V7pjglMHPtuj2paA38N0rvZr006l+D3xzDHHlmedZUiabpEHmeCiKzwYBrcOfEEH/3T48IAM/OGcwtq0RW3ITuHD7XN6cKjmYvKnDsqghXfuYMrKICOPXBngHqIaloF1ySDXGFMkuUH5oyo7W2M28gJcFSA8XYyKHmCVHmuvGAsyL0de9lFnE3ChGHXbz4yjQ+d9X9eHpzhZQ29hnvPwVyNlM1AJiv5pToeRVOOaqLP/r907HiQMCNu9gzMxQqjHwHw4IAjQ0AnI+F7HQ7EdX+Y/j+PZtw1bVPYnLQVf65w7VqLRmyu6e1b8E54pWIuZ/sF+LyT56EE9+2GIWXYXaWNsQ2hmY7bEC2sbdXTjfvbmmGMIgQ0Wo5SQQrLQuWn2f2qtWDQFV26vUd0mz/Lfea49go/3UXrAFn46TQ7AcNKDbHjtpeno0rvHbHVz50kQ40/73IwF9ARbXj4prvvoRb734Bb01G8/uL+aPb+2uaD3TPohiWzwNqTjMImleMVbAbMN0Y1Lwl2F+i9IZyGuGai8oQIw5w4MICF5x1CD5wydEYX5jACysMaJ+f8b3b67AeBJVskOF8UhZwXkhRz3zoTqeLXq+nWtq8s/fOtdsAdu7xXHNs+uIaYTOaxziMMkcQxijdDkqng6c3bsNNd7+IZ5/djnwQIx3Q3tucSgp5OmS6H+ruroY1e1DkHJCdvtTC3CNsf6gDA9RERMcMqYN531D8BveZFGGQI4orLFoQ4ejVy3Di+oNx+LqFWLiIazJDymunWlfPirSgplsKVb/2bMGGIY2LHg+tkYJQvnmEla177WQjRw81+9gzFfOgK84RZQhTkZ7asxOfk6kArmHyce++uz2z3Pto1v6qrUBbgbYCbQXaCrQVaCvwv12B9mHqf7tk7Te0FWgr0FagrUBbgbYCbQX+1wpsuOv9UgAbNDCViqnjTEVjSpDm4Nky1/g1lsHHAzQCqFxfw8NWAQgBQRdeWStFqQQKqODwUfUjPLthCtd97wk88RItoAO5A1IBTMLhFgZZeehJaDQ+SgVwBxefvwbnnHUoAqroZCeYoXRLzAxiPPnMDL71nafx/EszmKPC1LMDcAE44dqwzh8tEDoJFo8VOPrQCO++YDVOP2UNenGAnLCtpIrWx8R0iR/c/Qpu/sEmbJ3IkPIAHZEOe3VwLPpsuaFBkGHN8hG8//xluPiio9EJS+yZzZQxSqBmuXO1gsSqo5rSQnJiV4Xr/+VJ3PbDt7A7dZDpcJOAIFXuIN+LDBiZAeymlmlJuEQopKNLvi9TZxIK2w8yRRxtMQ2T1hy1fnreqwC2I2pmetqhK+Eqx7sgtkfXS3Hk6gCX/t7xOOHI/WRfO8ipmuHr80CUX16rjB3IFnLeVpHZyE6FhVEEP+jivp+8hc9/6QG8vsvTuPBnESoKnZRUZZEGcF7xiNgOzqkaFcwmYKJGnNmU5Wh9PbW3c3OAu8+01mXuDT+eV50aKBIy0J8T8nX9EicdGeD/+Oy5WLpwiLnBAJUfY5g5yodmlm6SDxGEVP+YjaXWB/kMbcVpUwyqwcYFgL/+vaewZxALLBVqeiBILmWTTMV4FfDQuMSoDxx3mI//euW7ccjBPgaDRDUdJoRBZjnNA2oqrbjGmGnsuJUOlk3BabDEsrfrXNeAOcpchwSfVEyaRSxzuEdiF8NkDH/3jw/i+/e8iak+17gvIJD7VNQTcIQ64GZu62H7Z/hvf3wujjyyh11zfR3Say7X6tmAlqg6xS+Uzdvp0TZ8AX5w+yv4x29twPZdKUxoSvV7fcBOS2yp26gSpW12hdFOgXNP2R9/+PsnYeHCHMM0JCqwbGNmcRbMBK9zrb191LtsTNEwmiqrATbN/LdGFv65ZVY3WdFqRqmzLjkPwoAq5dhyjTOuOW4TFULWITAA/I0bN+Gb39uI3TPMYjYLXvUWCPg2QLl2S2CjgQgPc78zqfS1RipreDAAXrsryHZ0n6aM2k66gVpUQWsqs/b6qYSsVK8Fal44aD8Hf/jJ43HBGVQAl5hNueeYdW6jbDRoYWo3vt/GErmxL2XGeuTHyMshvLgCwh6efXEKt921GY88tgUTUwnSnGMRSk1nfrU1sKFydv6f2lmAKuqKe5XlJPNfbVraVxqoaS0dbklVq2duBlLRl6p71ysxHqU4ZClw7tsPxdlnrsfY0mlUVQdZ7mPI+4+fag0KeOVU1ppqlDVubNJ5n7IxoqKxFOBqsnWZJU11K+18CcLMcp1rjVb7dGgIEIYxdk0M8bf/9DB+/nRtAc3GjnIoVWpVmJV5CXNA4DiPxhWOWuHj8svegTUrOXe78xbQBENFRlhOeBjIGp7AXxbgUoObelXZxJokNnasD/dzYkHfJfTlvY3WtXQjIAj1MBLHmievb83wuS//CE+9VCKlaj8jzjUAzJx1badctU4pBTAB8GX/5WSsWenLmpj7Hm3vUSRMpa0tb3kfLmUfHYUOXL+L797+HP7phucw0e+oUYlOCRpqru0aAMuzwivQjSqsGvdwxR+cLAA8LOaQ8lZLeO6a7TCBIz/MqtzGjPut2afXMQVUq6a29zWqfn1tY22u2PQG1O1V6PN1OL58bTbUmDLY9pJGJdw4nTSv2zRQ6LmGy1lOHFyHliNL53Pu6BFbbIIY13x3M269e5MsoOeV8WwWmG/iqJW+UnVbJITWhhTBnCcWe2ARDNaYoYYL7iFupgYHuY+UISI3RNdNsfZgFx94z6G46II1iOMh+qlZeLNEOe9dPtX+iTKWqeLOOfcKh71hmj/cuzjXmmc//poOC7VFhrlk6J7OrGTmrrOJgDCZdbP15kVdOF6MYRHisQ3b8eCDm7Hx2UnsmQqR5WyYYGNAouvT/Y8ZwbR7Zq5xnZAuE3De16j2Vh499xu7V5Rs6KgV0fKr0F7Iz9FNhQOeS62+wCuw/7iPQw/p4Z2nr8IRRy9GRAeBwEHOaAxO6XyIPB2aMrm+f3Is1TQl9xPHcsXldGDPw7SH1rqkjbsccUyZr/Vbu0gIAOcEwHYv4kfTUHnyJT9qzyzbv3S1FWgr0FagrUBbgbYCbQV+gQq0D1O/QPHab20r0FagrUBbgbYCbQXaCjQVeOaOi81wtAYqBoCp2iJYNHjQ2CRKiyTFL9mIPY6ZYs0OsE25www/g8lUAEsN5vLQsEBEFc1ciGefncS/fP9pPPXKAHOZb9mKzLik0lBZsGTBPHgGxkdKHFFbQJ/5zrXweOCe5Yh9B5WbI69C7JoMcdd9r+HOe17AG9uGSEsaRfP7eaDJ6+HBMhVYtKUuBBkOXFLi5BN7ePeFh+OotfvLYjmn1aHbwdSsi5tvfxE33/4ctk/xAL1CXhKq8UDQMg71elQABxlWLeviAxcdgPe/62j4LnMrCdwSWXXKXptKRVok2/G1AE6nE2Nyt4OvX/MIbr13GyYzFwnVvDz8LRMBYKJDmuDy4Ll0MylSnIJ5hATDBpSokhYYbtStgka5cvT4wXFtxsVYXPMYTbDG/EUqNDnihFYEjYQNHnpehqPWxLj0d0/A+sP3U/Zfn4fAfD0pKwm4LLeQICMIA0Fv/sufFzolFkYduG6Ee3+8HX/zjz/GG7sDpCUP0c2iUWpIqXp5CMuDbg58ANcJZC1M23DHr/Oh+Zp5PeeM8v6ri3hfyL1vDnDzeQEG30Xo0gI6xl9cSQXwEFMzk6i8CJUTwyl4yOshLRIpdwnKZc/tesgKjkWGXtxBN+R7jfG1bzyN627dgEkqgCXCrgEwD/25wnhNPselVPb0SUfG+LPLL8Ty/YG5WvmbEY4LeBJa+AIjzLg0a26uK1ogZ6o/D5u5Fs32uckNzpRz6rmB1gbPowO3RDekWnI/fOFLP8L373oTk7KApgVuhSLI4DIf1OXPcdCNchyzwsVfXPEurFzhYvcgQZZbQ8e8FWutZiVc4rV2e5ypYwLAX/rm0wLAVADTyJRzS/NT/Qm1vadH4Az04gwXnLYcf/Spk7FoPMPMnIOkJAQTHUXCbGTBZx7im8Vm8x6oitZeU0NpzQjma0sZaQf4ZhFNZwGDwQbNDTpJIcq9jKpuAjWq7Kn6pVDbdTFKYAgXX79hI665cYMAMMfHLKBt6jWg1ZoL7GfI6llLjwCejRhmdy7FnxBZ/VGrVPU6tV1toyJuVHBav/LUzbQbqJCuj8BzcOAiH5/6z+tx0TmrtK8QAA0z1ststgmZGmUlf0/VL6EomzQ4p9hsExLqpwl8r5KlOfwIuTuCN7YluOdHz+HRx17Gjt05JucCDBMCoFpVr+vhm7N1bG0mvG7eG2xOSvldNxRx/xOEFgCzcaKimRazKW2YlbHNXPQOqmyAoBpivFNiyZiP009ejyv+cB1SWtVWIfqDDKWXoXLZLMEpRSBkts++R1W6q7zspkGisVVusoBpA0xwmiVs0AkEBgn6aAHtKQeaOd0uRnqjeGvXAH/9lZ8qA3h2LlTeKxXABFFlbtnRbAJiSwsnwEhcSgF8xaffidUraNseISsrZKXl1ZZc345v2atqTuCe58jOWfNVWb4Gw7l9M49WgJgtM1RO1ra5ORW2rKlXzSuAfSfEa1tSWVY/9VKFNM3hZC6KMpO7RlVFgrP8h+4aY6GDEw4LcPmlZ+CQA4F+xrGwhpY86WNY0PJdv1NDV+zHGOmGcPwO/uXmp6SMpwU0nBBlwvACM/OXSa7es6ufGwU5jti/hz/5xAk4Zv0CzGUzKAtrDDEoT1id7qP+ZQMLZ4nBXMHSev7ouYDZufOq2jonuXYZYP3mXQJqu3yuAf7Lhprmg002/GiAnZ5n1ARgCuN917UgsBdbY4CaWLi3U1ZaoOtHgpRXf2cT7rz/Zbz5luWUmzuA2UvbPdiaJzT/2fMk5wGtFAFg2xR47zdFuyIPGLNQN5voUUvNImwDCHXfGo8TnHBEhN/60HE45qiFyDGDjJbVhYu8YoMYc+e5B3L/y9R84LCBosjhhrx/7LVqt8YDc1jgfsn5afVIEHC9SKVrW3iVD5moaznb3JcdD2EU6Zpee2OAe+5/CT9/fCe2TUCODjT8YCMP5y+bqhzVxBxHaNltLYTWlKVfcS3oeZK/o9K2frbU3soHBo7xXgcatmB0vAxRVWLUK7HywACnn7YMp5+xGguXBig9H8MhXSzYfGVNI26TC841SWcbuagwm511sWdfqYab9ydVOMG0zRN+nRwamvG1Xjut3cYth3U88X33tGeW/+pTWvsHbQXaCrQVaCvQVqCtQFuBf7sC7cPUv12j9ivaCrQVaCvQVqCtQFuBtgL/ZgWeu/sDUgDXrnX6eirmeMBlB5emxqHCk4eyyk1r8itrNQ4P0ezhjEDR0SE8AYBfWi4sISVVIzHVerMhnn5mtwDwky8bAC74j0v1lQeH9sWVg5xKX8/BWK/AEativP+CNTjrnevggWo92rRS3WSZcknh48VX5nDLDzbhxz97CzP9DhIqYWkHraNLgihTLErJBA+LehXWHerh3DMOwHlnrsHi8Q7yYSKF0/bdJW6+fTO+d/tG7JwukcqisasDSypsdVDLI0OvQBwUWLV/F5e86wBccOZqdOJK6pc+ATAPSBtrWAJg5StTveJJAbx7V4Wv/tNPcOcDE5igcocgVlafVPvWwJm2h1LAElG7siYmoJXdKq+OLMeOkg0KU58mW1VT/fHDwOdeIGwAxjVrUfo9K5fQFaxymCHsuOh4KU44ahyf+K3jcexhi5HnAwzzVJmVTQYwa0AYOUyYu+wIeDeGqF6ZY1GnC8+Ncc+D2/DXVz2ALbSAFmzhe6NqWT7epnSi4pvvv4zhUa0mBVwmAMyvZxU8xxSxBtrs4Nxsvs1ms7nWBqTxGmsvVfuz+v+U5edQkV7gpKN7+Isr3o3F40NMz04I8rgu30NHdpEZEpReioiqV0JrabILJHkfnTDGWLeDPA3w1a8/ie/ctRkTM1Q6mQW0lIEEOcp49FH5pgAmAD7x8BB/fsW7cMD+QH+YIEkyQQOPEJL5mQRHzLd1TX3G/MUktTklCFqvvXnFmZSltIKmupAe1/x1hcijfbKD2f4o/vrvf4Q7frQDU4NayVxWyP1cSmflALtAN8xwwmER/jvf29Ics6UjEMsDbUIUQhIqyaLIRxT7yJIcYZwhcMZwyy2b8Q/ffBpv7c5k3yl1oNaMqfPMhpx2nr6sZUc6Bc47dRk+e9mpWLggw4AW0LKE5XWb4o/2q1JuKvPXEyjKs2ze3rwBe4QYbDyI4kDNCZwDfL88o+fr2DwxgM//Em7QhnqQmJVnJ/ThEhgjF6QYDWOtua9/exOuu8mynTP6iSqTet+5Vmc912uMuwubKNi4YWpcgnM2chic4s+ynbJREe/9a20zb5tNm2OreeRyzTM7VxgJYehi2QLgsv9yEs5/58GC12xUSAsq6eqlIUWpwTKDUgSGhOmmuHPcSBCrzPuyNA091oo/D/DjLnZMZtiw8S08/dxOPPPCbmzfMY3hoECR8zrYfMD/2s8iIOSeLwEwJYa1jXujspSNugC2GUNbQ4M5PBAuEcITavKeQ2dzqsO550U+sGzJfvj65y/AyBibH3KkVLX6JZJ8YDtaEaKiytsl/K/BlZpQzJ61sRg2S3BTguZZKkUzmyVYY4PEfE98nQq+66HT6ckC+gtffQgPP743A7goE8vmrZ0qSPSU08s9089wwroRXH7p22UBzQzgoaCvimTWz7VFNi2Fm24Auh1w/xZwLUtkKZuhTGWpXZEZwLIqr5sOamzGuldFhsh30YtH8NqWHJ/78gN4+mUC4BJOzuvPpAB22NQiUww2W1EBXOGEdQH+9NPn4KADCkwPUuXIMlbYcwqzgJYVcgU/9NEJuggV8RvgupuewHU3v4zJfhclFasCZmzj4v2LGcC8Zg+lz/tjjvWHLMIVnzoZa9d6mE2mkWTWMGC2wwS9ltm8b4OOWdvb+jFre2tesn9s7TRg2Oazo/dJ1wR7ZrHYiubrzKHE9hLfp02/fT//22SE2zyw++ZeW32qcCMUeSbwqnx2r0DguYhdjm+Br3/nBdxx/8vYupN79/+YAbz3PXAO2B1akRd8etH71g1crV5cQHTaoHsAn32oMWazl8+mEn6Ry3XOPT1EjAwrF1c459SD8aEPrMd+y7j+B7JsFgDmeMvxIkOeDQRfqyIANbncT5raNftnMw5cY/ycMrQLZh6bmp+Wz5zGWTKQBT2nr9phfFNYdzzAC7rY/OYePPDzl/HQk1vx6hs5BoMOijRAlTPXnevSrn0++5j7aeMUUGcizzuXyHK9zmtvHmH0DFVnO5ifvtxD2DjX80KM+AnWrnRx9pkH46yzDtW9qbG9jjo95BlV3bY3an+s87sb82mzqrdnXYsysTVId2hFEtQRBFILN89UfOqplcP8fNNYcOy7bm/PLP/Nv4G0X9BWoK1AW4G2Am0F2gq0FfjXK9A+TLWzo61AW4G2Am0F2gq0FWgr8EuowPP3fqgGwAY1+KGzNh3Mmk0i1R6mKjNlhL5GcbbNIaqpNEy1Q6hIo0MeBBNeWQawFwARD4X7EZ55ZkIA2CygfWS0CmQGMC2glQFsKiXHdzDazWUBfcmFh+KcM9bBc6je4gG5iyqnmqNEELuYmC7w1IY53PTdF7DxhRQzzAOthrLoVMacrGUJ5Hz4RYCOW2LZ4gLHH9PBB96zTnmTyOcENnZNebj59ldx420bsX1PrlxSpxrVIR9VxWSmskz2TOF0yJIIH7xoOS44aw16HVppelILyi6yBjDMLPR5oF/kCJkfGHgCwFQA3/XgJHYnBMANr6TCjWmiVMOWcIoUpRPAD0LQJDd0cx3Uy4KWFpUC4WaRaJaYVLgGlkfX2FA2GZzKba7tFjWSZt+tZGOSGTfVf4IqwbrVPXz0Q+tx4lErpEoeZMxupJqZB91mYSlLUtqysklAFog8qKZdZY6FcYwg6OKHP96Oz3/pfry5O8Qwp42nqSIFSJW1lxsAFs0OEbs+Yqmr+3AFhgl2Osp3bq6nOeCfn7P72D4ThPJDoLe2MKeSS+fFBGHKUKYKDjh6dYRPf+JcrDwwxlxqKirfDeBWtHKukJRDpNWcrHIDh+DA1O9ZOZQ6abzXVQbwP/5zDYBnWXezWRUYIwCW1acpgD23wpgPHH94iP/2pxfhwOWeDu37/aFURoSQlo25F2rzUJnNDmmaCGoKiOh6DeRqrbG5gopWvr+ShsEDUOQ10onQjQJs2+Hhr/7f+3D/w9OYGsh4U3akFFBqzTHbkvbUvQLHrw3xX//oPCw/oMJUwsNvZn+X+tlULXLSSV1MZXFW6JCdCuBbb92Mq65/dh4As6lAkEDWyGb6Kdtmx1cdep0cZ79tMa78zNuxeFGBQWLKfcIkIg/C5qywnExmbjaAKE0SWZJ2Op35/F/OC6rPw5B5l2aLbfmfgRSVZv1sOY6CyFSrp0NQ704YR1WtIHFAG9sKXVqoFiWu+e4LuOGWzdi5h9CYQJVruM6ZrYG2gW1+P1WbBCFUkVZSsSs3Ug0XVDEbbOL1sdlC63AfVTMzV5uvbxobKDquXA8e9+JaPReEFfZfGOD3PnoCzjntEAb1onCZtelgmDZ5quE84DJFtO1/UrjRvpTAt8rkFtAJOwicGCXpsZNRCAw/HgHcccwlETa+tA0bnnsZGza8iu1vzWFqT46ZuQpJav4ErBObY3h9yPex2a4dJKi4lcKRdaizj7mmC+ad13NCC7Z2F2CTDF0jCNLD2MOf/eY6nHv+Wixc4KM/4G5HeFbvW3QM0HzkGrN9zcC3/ZrjIotW/uw6W5bXH3iWs20qU6pEzYKe9eFe3Yl7mNiT4fNX/RgPPzGFublI+b15ObBGG7kw8KpoWm7j3AkyHL+2O28BTQUwgR3fq/JFxYFFmrUn8P6guAS+z8Y9g10ntaOGmgWUh15Z44/cAFykBdXQBr2ZAUwAzDF85Q1aQD+AZ16G7Mo9gvoqQ8aM5iqU0QL3Pb4FAuAT14X47KfOwMHLSwwKWkvXOasu751UkBqo5ztgg0Dg8Vp83buvv+VlTPVHkGZUd/LrasU3t382FrCJxS8UiXDcIYvwZ58+DWsPDbBnMKE84kYdTmtdXue+anXbyk3921jP8zOyCGZjGcetVgI3wJZ1Mltsy+/lGBMGm+Lb7gdNXngQcB8zN4UGPu9rBy1L4iybVyWz/UKwj/dhKnH5LBMGiL1AFt/Xfm8z7rz/Fby+3Tw+zE3FlMDN/UrfVyt6FW/g27oR2ud9j88ytBMuBnCCEmkxhOtyzELBTT4HlO6QphTw3BBh6WCBl2LNsggXnb8WF717NeJeiqwkBOZYxLVtO9dCyvhbFHmgNZJVqera5CnzPZv1uN3Pm2YqWqIHEcfKnme0PuvYiILrhWuO87asMBJEAtSIPMwWFV5+cxpPP7cbGzZM4oUXd6M/x/IVZolOPwM1Q9S54mZhoj2SzzAsnOzx1XBlDjOmEzanBVnw191c8hTQ++Za8ODlCRZ2chx2sIf3vetwnPy2AxB1c2So1Oxjbg21db8FSihuolGXa57U8Qo2p+kyYXOb+wq/V+tS9uPW0MQ/zeu66RV1L3BaBfAv4e8n7Uu0FWgr0FagrUBbgbYCv94VaAHwr/f4t1ffVqCtQFuBtgJtBdoK/JIqsOmHH654QLqvraIOzqXGsNDA5nC0kSzpgLBWYBIszNtCU60oeRdz8wgseHDJQ0Ie5FZSzCCJ8cwzk7j+5ifx+IuzGJaB7HJzZkfSVrkGwLSAdgiwCIBXxbjkgkNxzjvXwXVTDIYJCirBClr25eh0K2VDTkx1cM/dW3DHXa/gzYkEKa03q1yQlLl9ZmXryZo6pN1tUODgA0qc9faluPjCo7H6oC5ot/jWzgo33voKbvzBJrw1UyGdB8ClrEd54K1cTzdDJAVwBx9+78G48JxD0YlKzA0cDFI7LNYBMFW8nocosExfqocItCYmHFzzzUdx14MT2JXQWrKBuMw3pr2mfb0ni1MHnY6DdavHceTaJYgVQ1chyQsdbkqTzAPJEvZ+6zy6RlWow/Ra/aisWNfRe6iYGyoVVFDntRpcZx2WLPJw+skHYu0hB4AnyMzD3ZunuRe26NDdJ4AkGNN5rFRgIx5VXj386KGd+OurHsTrOz0pgBsALGBDg2vCnsDsj9k0MBYXOO7IJTh83Qi6XR4SW6Zg4ZhNZwN3pZBsmhIa+0ydDhM2mSJZmklCeB7KNge/VHjRGnQwxOJegdNPWoFVhyxGTpttWvdyzvPn5VSiZ0gqqn27mpuCf74DL+Q1umYBXUb48tcexw13bMLkXKTT6Zy0hcfGrC2Jixui9AkGSyzwXRx/RIg/pwX0AQRpGQZDzhceHhNQElqY0poqYMqPCFtp30ugIViiQ2aDDLSQnbdqp7LOCwQC2HTRi2OEnofX3izxub/9IR55JsUMMziLRKp8gghmdfPw3PUKjPVynHnCfvijT74D+y1KsYfZ1DlVucy7NnDKBcUxjkJTtkYd5nL3cNszTBDCAAAgAElEQVRtL+Gqb23AjonUVKJScNXOnVJJchxoxc59otLaPudtSwSAF4wOsWeWcGWvDScvjof2rINdt4KFDaQJ8Jrds+VXGsyhLW5jYWpZjIVggn2trcdG9Sao41KFWMApc+U8erEna+QurUOTFF//7gv4zm0vY+cUOavN0UaJqX2wvi4DVA5OOWUJFi0O1HKSpeasQIhGy2ra8io7U56urI2BY1MFO8roJciUapiTUMCQ4+zD4d6VF2ZxW2XoRg7OP2MVTj9hBcohMWSiPY4KfbMRb6zEuWYIfPia8m0WgOYk5/WytlHQgct80DSVypOkkMo+2ruyi4Dvl07auyaH2Lp9Dq+8PoWXX5/Cq2/swbZdQ+yZoTKRClVH60oNELKstT2hsb9tlPtyl6AtP6+L+z7tvStmAjNr2FwM4DNXdgjHz3HK2hi/+eHj8PZTVspWm00kdJgQdCmosDc7W/G1iurXvVa+prVmMw4txE3daQDHwA7fGz/PP6cinEPD99nt9jA1neMvv/QgHnmKADhEzsaKcqA5zJxnsS9qKgWVDAAfuzrCFZedgXVrmRkdYkClIevduDLQCUBUqZzPfmUTQBOjoGaF2s1Adv3aTwlmrSmL40VFMG3og5C5wGwwIaIL8PrWHJ//8oN4igCYFv0pZ3iOgjbVJTOArRZsZKIF9NuOiHH5ZWdixYHAoIDWmkMgXVEHHwq0EgLy/fu06Ka5AEJ86+YncP0tr2BqMIKcqmE1V9BOd68CmMru0ivVIHXMgQvwp5edimOOHcPE3C44CC3/tmJTRaPW3mvfbLm9exs2OLSNIpe/loU79+EaCivLlU0jHhurmPU7nFcAG5A1Ffxem2fLGv6fFffNI9W+6mKzKg7UtOVWOTLuvT70ezYqNQrgO+97GVsnYgOWmvt7AbD9LGsC4ZCmak6zeUa3DjmjDIeIoxh9PjfQiUBzilkCrC7hLJ89higcNhEF8KsAXVRYEFY4ck0XH/vwcVh/wmJk1S41PPCeRKttNV64bI4p9fvKZcPWQOpr7qn9fl97ouUvN7npjd2+zT21ADQRIRw9ZgLTUpoq4FqEG3tdvUfHzxB1XT17DTJgy7YBnnthAhs3TeKVV/dg12SJ2T5Bd5OFbCtU9zvdq/k++ZzG5RzonqgGCJ3+sbGA92jLkrfAXt5/Y2v0Y+wB78lVgPEgxRGrQnz4N47C0ccuhuNlFrWgazHXEz4P8PfcB+3hx+g9LZ7Vj8Gaq8nKmob468GAc8sgsOFpA8BNffh7NbXlBda/5872zPKX9PeU9mXaCrQVaCvQVqCtQFuBX88KtA9Tv57j3l51W4G2Am0F2gq0FWgr8EuuAAEwD1SVVdsoJ+ucM8INHtAq31eHl6bGM1VLDS8ICmqlaXPISnBcEu5R0euYBbTnVwhpM5v2lAFMG8knNs9iQFtChweiewGwkm89sxUd6WY4fEWIi89bi/PPPBxVNcSQFq+IUOVUflHxQ4iZoz+M8OYWF9//wQb8+NEtmJ7jITszGHl4SvNons4RyuXKI+Yh6ngPWLfax7vOXo73nbcOi/brYcfWDNfesAnfu/Ml7Oo7SPmdTsdgFpjHycvndRHI5Vi1LMZ/et8KXHTuOoR+htlBJetPqTIJKAtCLAedKJQCjvbDzAGenHRw9Td+jrt/PGkW0OSEOlE1AEzlEZU/BMA8SD9oeYDf+cip+MB7j4NTzCHPaIVKk8da2crDXkICuYWaGlQKSKojM1MX8jCa400FkB9Q/kn+kil3V0eZLm1WXRQZj2NTdDtDnlgLCtOmlUDNJywW0PAECWhN3ByFqnnAdxBQmaaD5a4ygP/uaz8VAGYGsFQ7pFUuoTVVzASRdpAaOSWWL8pw6SfOxCUXH46ynEKe06p1DE7SFygR460P9QWBOb61qtkTOKNqlXrIvXaMTZ61QUEe5JcY5hGqIkGIoQ50B0WCwqG9ON9HLDVyhgz9fFZ2z/THZY6nxN9kGAXzYlnCLv752g244fZNmJijstEUwILyhBRScYZwArNUHfMcHH9EgD/77PnYf1mBYZIJLjZKpjCgytdyDofDBFVRoBPHAqB+aONJK/ZGIUcA3FhByzK6dJQZzUzTXtRBFIR49rlpAeBnX/YxVAmHmmcVAV/pyVLd83OMjxZ4z1krcdnvnoYonMLuPlWKhDGNrWoJ36US2rJ6eRAfRoTUI7jtts0CwDsnqaiUabNAoBRvsk+1ZhIqgAkLCIDPO2UZLr/sNGUA9xMfg5xzyWTsgVS4e/N7adEqxR7nca3w4+sRZOy1OiaYsL8qyi6WoDOz/c1UwAaym8P+TN0hlWxNcyq9/AqdMMRYGEuh98/ffh7fuul57KICmNSmBtBmw21jbCAJytm99ksXY81hC5FwrmYe0oTvOZWqVBnnBBteA4nYwGCNFAQMvL7GSYH7rJSRTom0zBDQm5mQtnLRTzlfCozEc1g86iMfeHVmOqGIXRthM1+Dr8txMkBnSly+c717wmyue5cgtpKzAdXQZcr9u0BFi/tuBwFhEhmJZ8bWhesjKVy8/PoOvL5lEm9u24OtWyexeyLBzrcSTM8MkJcEzFRi+lJxKxOa763inkiEQ3tZhWWjovK09GS9zB+k2vJymVfqeRjvzODU48bx8d8+HWvXLsQw6yPNGUdQ10722oaF9rXvlY0tm10kUuSeZ4CJgMfsuAm3LfuUn6dinvzb7M5jTM9V+KurfiIAPDsbyoK/KId2T8t5b+P7JADmnmsA+Lg1HVx+2TsNAOcRBhwHgqTaApo1EITitbHWtX1xY0eseygVjbTMZXNAwGvIZIkfMnNW2dgp/NCTBTuDAQiAWceXXhviC1/5KZ59lXnVBcBGD8Jcl2PPdW4WE9yBRwPgpMOjOgO4QlK5GGZsIKKtdIKMCmfu5ep2YOyBi07kwY96uOWeTfja9RuwY4b5sK4U6FzinE/8Ol4hATBjHEK/wLqlHfzJJ07EqacdgNl0Wtb6gnC1Kp9j1jS2yO69ZntmE2zWzVT9N3s41wlVmmokEGytc8ZZL88T1OTrEWryaxsniOY5pXESMFtwU+02zz97HU6sMUP38MpDliSIfM7pgrHHaqrpeAGGWYGrb9wEAuBtk915sCyte32fEhCUQpQ/h807VNRWaqDxqj56QYIVBy7C4iWLsWnzNuzaA8ymjJigEtZyb9k8QyBsynfbsxmCEfsVlnQrnH7MUnzww8dg5Roqi/egykKUOcfHVP25/hvVzQ60yLe9uHFLMHcHrgOD7WaNTfVvpTnIzgg+x9B5IeTNz+LA9fp81osCukHwlu4jYkMOIxJ6nhpJcreDPbMeXnltGq++Po2t2/ZgYnIWO3btwe7dc5id45zmkxFt6UPZq8u635tDVTIv2myfa+Ns3XvmXUsq5grzWczgsFN5iNBB16kwFvdx6kmL8MFL1uOg5RGyYpaPMhpDzT4CYFk385mQ8QCW78smjErjVIe911EXev6r92U9AvLrlHvOfdbs5Jv7EGt4zEWtBfQv+a8r7cu1FWgr0FagrUBbgbYCv2YVaAHwr9mAt5fbVqCtQFuBtgJtBdoK/PtU4MX7f7OiQqyBwI0izVzuDG40h9JmgWoHrg3wMwhlSqUGAPOwnaqheQto5ghSNcOku7SLp5/ejetvehJPvjxnALjJAKbVoRTAPM8uZOk42s2wbkWI95+3Bue8Yw3RBvoZD/sCZZE6PNAntONBo2BDF489+RZu+P4mPL9pJwh4MgI5mSe7qDwaiM7QqRB+OYLYibB4PMepxzn4T+89DG87bjXm5mJcfe0GfOf2F7FjlqiMuYKR5ZnKNFZHfqYADgusOaCHD733ELz7vHXw3WQeAO+bT0pbUyp/qdiKQ1MU7dhZ4uprHsE9P9lTZwDzwnkQSZULc4uZG2z5n12/wJqDI/zubx2Pi85biSqbVGZyVth1EewQFFdZATfk9xoIbVSvzK8TAJZUpYF5ZsFYFjw4taxneJkB4Co0e1JnDtmQx6XMJK50OCqb2vqAm/bE85BbGaN26Bt6DiJec9DFbfe8gn+4+hFs29ORsolZo/y5DgFwo6DhoMNFz3dw8JIUf/jJ03HBectR5lMoig7SpAfHm51XntsBtEHoBvrIrpwH+jXw1iE2QUGt+pPSjqCI70FutUrnhZszt5kAmDabiaxOQUV24sKLApQeVVcEG7VlLNVmoamtCTtCfwxXf/M5XHfLBuye9UGWKwtzqj1ZKYmLQpRhrnzTBYGD4w8PcOUfnYsDD6hk20sATKURoZYUkPowYMnsaMImqV4JEgVYTEHVWFiaQolgiVnbXFOprKoJrqmsvO/+l/DFrz6E13eNo6+GhARVmUoB7FchAkHIHIsWAr/zwePxkfcdDtfZickB17bZ+jZwQKrtIkNMSWDF3N0UvjOOm27eiK/csBG7JgnZHSmApdLkP1T/EgDPK4BLjI4UOOvExfjspadh8cIcSRainyVS8/H9CJAxDbaGYbIu5iG7rtvgZvO5xqKe8CeKaP1MyLwXCO51MbB9ig0CHNNhWgkmcVwIfDlunSDEaBipceTqb2/Ct27ehMkZWnWboreBTpYR2eyHFTqdCHddewnGF2cY9GfR6yxSXnGazklt76trgArc1PYuXp/GwlMzBr9WY648XLOLZvcA6xESdBC2+RH6JTDTT+FyH+MaKkfUcKBGAFlLV8hSZqrbzyB8puqPMDAMA72XmCCWkMUBhiRysnYNajW4WcUWYCY6V76ppAk7vIDKekJjDwn3GmUHM3s1w8SeBK9vncKWrbuwdfsktmyfwu6pFFPTGWb7JYYp9wqXgl/zuyc7YQ6wQDo/+GemnuS1GoTyEHkVVuxX4Hc+vB4XXLAafpBhkBXICjYTkDwSCLFW1pjSNLzw+30q3Kno87heqExn4wSV+J5snl3Xx2AwEGTtjcRar7wXRlEHuydTWSo/9uws+v1I+eD7AmDhVCc3haLroRvkUgBf+RkqgD0kaYBMCniztGUjAm2vZdlO9aSU0Cyl5fs2TQqCjsxypSU4M1YdVw0ahG9Sq3OP5f1LDRg5OoGPwIuw+dUB/uqqH+OZV2gBnTFKXrCMCuCCwJAwUe4czLiGFMBXXHomVhwEzKR8bwTbbMTKkDEXnHmm6ligi4GHTuQKAN/5wKv48rWPY+tuR6C/ou24LK2513l0Udfn2TwTejlWjnv4fdp4n3coqoDNN9xvbc/TqNfxEs14SwWq+WYuDo1Vsa0V2xu5vusAarvnEGbWTWzN1zQwd/65pN4/2IzVqHz3fapqIHBjHd7YTdO+n6pizkPeNzzWwXWkAE7yEv/07Y24876XsHWiq5drlLSNnXIDgE0JT/BPNwNC5By9zjSOOqyHj33kTCw/8ADccvvPcfu9m7BzwheslIGIVKVmZ847Ct3czc2DTh85RisHB3VcnH3eYrz/N47Afvs5cPIA6ZDPB7TRH0g5XHmhNS3IJWCvVTFfl4rxvbb5dFTIBWKZqx3EfC9DpOlQ96ZQtvpmWc08YUJgzkM2BqHgHIKedegooSYP3mN9/uwQeUELc3MU2D3ZxxtbdmPL9mns2DnA5HSKqakhZmdT9PsJdvBemjFznW4cljUuJbTCxs1FQf0J9EAhwK0jGni/cbWP5zhoiYsPvudonH/GSoT+NGbzEllt1yzHEkVXsAHGXBNUG7mlcJ0qrdiiA6SGN0jcNNFxMnANmmC//v56z2ItWwXwv8/fWdpXbSvQVqCtQFuBtgJtBX59KtAC4F+fsW6vtK1AW4G2Am0F2gq0Ffh3rMCm+36zygWAeYhmB+6yymRWG9We9QE6D7RMDUxQRDWwgT87wOXBuEEEQQtZY9JWlQeWlmPIw8DRTgfVIMaTT+zEN7/7BJ58dQ7DwlQqpcdDRAPAVDvx95TLjfUKHLEqwiUXrMVZp66B52Xop3mt5KhAABnx/dBymgd5ro+paQe33f06brv9aeyYKDCXUSEXSk3o+gUqZwYB5W5ZF14ZYywuseagWbznrKX44HtPRBCM49obNuI7t2zGtj3A0CEAriWM1OXq5J8wuUQcllizPMKH370S7zrnUFlUzw1LKYOoviWHpeKEkEkyqapAL47gOw62bktxzXVP4Ic/m8RkTgUwv5gH/pnsV2WQ7NIsFYidAoev6uLjv30s3nXeShTDSczM9FFSqUoFnzxNcxRZage9AW1o7aC7TmfUQTI/lKfqusiSXAerUgRWlcBZ5aRQjKjqRcWqHQTnBDP1mbtpK2kta5CJyj3Z79LCmlCLlrfMeJV1bwc33b4ZX/rGo9g+TahmbotUNtGSlmCD2j0KHKmsG/E9rFya4dMfPxXnnXUAkuEkkmEAz1+IxJmWKlBWqLRtzQ0I8Ndm8eygks13owA1qEIYws9xPAg1lONHW9uKEJTgnHDP05jlSNCNabFJ1ZdjPweZVKNUrmZJhjRPEPcCRH4In5AdXXzl60/j+tuew9QgUlYsVe2sB2sjBTDhcZ0NOx64OPHIGFf+8bk4aDlkaZ4kKfwggkOIJWWRKbFkZc2xoqVrnWPJ8RTglIKLYC1FGFkus6ARx5wq5tBHL+6gSD1c961H8I1vb8DOuf0wl6cIvBxOmcLxY9lw+7JOzrHqoBhX/MH5OOmoLuYGW5C6I/N21GYzzcN3jv1AwJOgjhbQkb8IN37nWfzjvzyHnVNUilGVR1txy8I2VR9BmUEMWkAz3/vcU5biTz/zDiwYSzDbJz8wO9k4CHXNVO43SjraC/OFOO6y4CTwD4K9LgWua/a/PuGINSuY0s1UhDb/G0CYmrIwd6SupgU0M4SdgPnTPmLPFdz5xrc34YZbXpACmGuAS1gfhL911qN6LfieI1cAeOFi7qdUmnYx7JvSmmrNLC2Ul61GC85h2cTantvYmTdw2poW+HnOL4vXZBOHEwYYVg6SnIpjZsNSnR8LMuYFnREIOvnavtm6svYu7e9pC5vBC6i4LdFRQwv3WXoaEHT48J0IZUo1ZmD2p641S3A/FiDPhggCQmwPecqM7kDNLFr3Pu1w+UrMhu4iSQh4Btixe25eJfzaG7vx5rbd2L17Bv3pGOkwknUrVc7MaLd5QuUi1cAGYAzw+FjWqXDhGQfhtz92FBbv56Cf0QbalN8cuzAIpQpuoF9G5SfXO98bG16kgqYat0KZs2GIe4HZMQvqCDjS/t32jjjuYuu2GXzhaz/FE8/OYpj2BI7ycmgwruA9p84AVqONh5GoxDGrQlz56TNxxOE++n0XfYI0apN1HYSkjXsB9ybuVdy/aK1ueymVsVSv8l3wfiubcRpm8/3WzQHWGMFKm1KRNvRR2MFLrw7xeWYAv0Kb3xwOXRw4blQp875i/SKC+yOBg5OOCPHZPzgDhxwIzEopHSNPE3hOgcIJLFOVAl82cyFEh9w/CPHAz9/EF7/+BF7fCSRpBYfrUvcAXqGvhpec/1QFIs/B/jHwsfevwPvesw5hj1a95m7BtWrPFJYPbftCoJ9XUOWpLjRzGWgaYPhrWuFrj68hpgC/sW3LPmYDFMeSc6iOoZDNN7OeeU9jFIMrc996P9NTjGpvzhY2Z6jSllLZ5T5XwmEDAe9zVEK7LnrceyoHX79xE+647yW8/hbv1LWitG6Qmm9aqRvpBP1LA/pjnQyHrXZUl3POXocwcPDSazO46uoH8bPHpzAzx3uBzRfeF7gOeA9LEyrjCYRp1Z4iyF2MVR5WH5LgQx88DO84fYXcRqqKzTMp+sNZxUsUDr+fTTN81rLmIjYlxHFcZyazachF3Ill8UxlvizcfTY05ciKVPNBbQdpjqgTSx1MmF9m5lThB6GaEWhTXeZ8PmPDTgqnSuALCCvoG34YK4ecMDjJuJ+5SDLeCwtMTs5gy5ZtuP/hPdi+fQoz0xWGCeMQOPa1owSBLceMjTx+avdqxwB8yeYnmZvkWNh18I4TD8RH3rcOKw4qMWBTkhzY+XzL/cCRHbbFCpRIhuZm0okiAXY21XDOcBNlk0nTXKB12TQkyV3CIH3zDMzn6ePee3d7Zvnv+HeX9qXbCrQVaCvQVqCtQFuBX/0KtA9Tv/pj3F5hW4G2Am0F2gq0FWgr8B9QgQ33fKgyK0WqbpqDLIMsUsDso6RrMoGbBzEDaQYx7KDaPvgqPMR1eWha2aGlF1ToRi6qQYTHH9uNa777JJ59cw5JFkhBxfxV2vcRAFOFZQAYAsBHru7gAxcehjNPWY2qTKQqTPNCgMZsTplhavalhBdUH256YQI33fo8fvbkJHbO+dTKWLacMvFoj0roQVUKj7ZzLF8ArD8M+MB7j8SRRx+KG2/agG/f/BJ2TkfIPVovzsGjBWdB9U+dd+h5iIMca5c7+OCFK3H+2evg+ymSykeRZnawX6ttqNyk9bOOCIsCURBg+7Yc37zuSdz3yG5MUNEmWhzAo2KLWFbQrETouIj9EmsPcvHJjx2DC85YjTTtY5BVUpjxcJwHsjqErBUtVOjwwxTbBkwFhOu8YEJUUzwZuOXBtyAn8yUpz6HqtFZbNSpw/pkOTeetO+3Q0/I+qf41ta3rMwsywyhDaOHgjvu24e++9hC276GNtIE42ecSzPA98ZxfKlcgRmUA+JNvx7lnrkQymDNwH9Bq2iyALWPRro1g3UBKM/OsHnxf/cFQfx5GkfJV+YOb98iDfZ/Au85NlhWmoJtSHwXnTDVtikwebFMlRIKj0fErBI4nWIiqiy8pA/gFTA5MhUjVnX6esAZfM0DpEzqaBfQJh1sG8EHLHQySxDIaqXhzbc7QApbvSTCIKs2E0IqqVrpxsmA29wnTXdagtkvl5wnVuOaiwFUG8PYtfXzxqh/hhw9NYCIbk+Iy4PqkPbnftQaNIEM3HuL4w8bxf17xfuy/JMXMYAL9oouqyJSPqqnLdcM1FziyMef68bwBfCzA7T94FV+89klsn8iUl0r1bgNptO6Uq8g5yAxsFyNxhnNOXowrlAGcyDI3lc14avOIqMEL63xW22c4zwSNathNy8554K8mAE+H9rKS5ffr4L5Wz1GJyeoIdhlUqnioz38EzQnruNZ8dALChhBXXfMkbrz9BUzNsWHCoAMVihUhmd4P7VBpIV2iG1f4wTWXoDc2AwexgEGWGjRmNia/dzAkoPYN3M7vmAajOLaEKWpW8Hxdg8A+P08YrvE2oE64SQiuLEz9SxhncJLNFVLYSwFNy3bLHZaCTgCNqvKIQddq+JBiDjE8NxaMTrMZs/11fLhuhCJP4ck+Wh00KN0YqALVqcoTAcWEEJcw0nMRBZH2Oe4L5pQQo58A0/0cW3dOYdPm1/HYk7vw5LO7MNsv0B+aBTaVuU7po2LuKcfCIdAOELoVun6Fk49ehk9/4jisOsRHWg4xLKiYpy6fsJKZuwMD/aU1KxnItogCquGppqXyuxRsBQI2XLCRhdBTS4pNGwaER0ZGpEr8wtcexkOP7UZ/EKPg3CsH1tTERiWpENlQZAM5EpZYf2gXl1/6Dhy6xlFDw4D3KN6buJ+w+4XNFrwXWJC89opmPvI1Ghtwsy02VSH/nNelZgdC05xW4RTvc7+gGtRBNx7Fq29k+Msv/hAbXne137m5L5BKdTjzXwnyaeJNsN8LXJx6TE8A+IBlOWa557uRbIXztI9Sv+Z9IVV7gJN30PGZn13ipW0JPveln+HFLXaNyqhXYwafAyzDufRo8U3fgwhjroOLzlqGT/z20Vi4sI9B6UkNntGqvqIaO0NMQJ9xP+kgdyoMWWc5KARqWBCYV9OE7nLz9tl6ZnEdhIqcYMtApPiIyq3ztAvCTLK6RHsWK5BboLLl+vJnuLQs5n7KtS1ptpTlBSMBqC+l0pzNJtw/aEfMOIvAQ8ys3hICwLfd+wLe3F5nzrPKjYKf+wpdHXS/YlMFG4mAXpBj/aox/MbFR2D98YvRGysQ80cXHu59aAu+esNTeOFl5ojTBIDPRBFK1pjtGhxPwXaOfWKNT2WA/aMKJx0e4jc/tB7rjlgI18+RJHNqRsmrUKpuNmexCY2q83RIoMsM8ECQU41SdIKoYwZ445XlcRTpZ1pONhkuu7hsXnvMq6cttHXF6boZESF3klTZB+aAUaXwGUsQ0lKbzxm+qdG5T+veYk06jfqajTJbJyJsf2sKm154C8+/OImXXp3FrqkC/YTXb04MXFcEtXxN2pEreEBwmHuyg8DNsHb5CD52yWE49aRRZGxoYHOVnClMiq89kyuZdaILg5pCOK2oELaxZHMQbZ75vrmH6BlDnY72rMAPi9aoGyirEke/6472zPI/4O8w7Y9oK9BWoK1AW4G2Am0FfnUr0D5M/eqObXtlbQXaCrQVaCvQVqCtwH9gBTbe9+GKB5SEo/tCXEFdfn7eNpGH9FTJ2Oca5RrfagOAm4w+HnMTQ/FYjQe4BKGuWyIOSuT9EE8+PoHrvv8snn1jVgCYlpQNAPZK2vJSCWgWugtGShy1poP3n78WZ5y8GlWVyKpVdq06ebdDcv4sAikqxwilpmcrPPLYLnzn5mfx4us55jIHacnD0lwHmIRtUtVIOZRjgedi+cIhTj5hCd52ytF49IntuOtHr2GCNoS0T3SoYIkFV6iQkpOy5wsArzmgwgcvXIWLzj9K9qTD0kM2SMx+uMlNFlzkoT01Ug7iKMTWN1J87Z8fwQOP7cYkrQl5kJjzkLEE3Tol2HJLWWfHtIA+CPjkR4/BhWeuFQQY5BVSQihCIfpF8uAyMHU2AUgzdnszEE2VaipBqih5xG+AoRnPfRWVjSqR/+XnG6tIAgyqtwwwWU4jP6Sk45mqTyvQAiNUJrse7rxvG774z49i6x6Ce08qPEJpQVgevvJapQCu0HGAVctyXPrx03HWOw4GVZ9pVmCYD2XXanOvsRsnKPNkz6lsT1qi1ra/VgMDJ837liUsD6cFIe2UV6BxH6vgJn+SV2RWsMzjNcdl6eoAACAASURBVDU6D+Lt4LsUAOY49iJCpFH8w1cfxfW3bsRUQutsRp0a3iN0UZWphvV4iFxh1AVOODzAn372Qhx0IGFNKrU11Wv8XinHCRFqGKhcy8FAUEoAnAfNVIhLdc0D9VIQ2LIbmTUdI8vn0Ik9xOEoHv35dvzNF+/D829U6KMnJZevvGh+X8/GLEwxNprgvFMPxmc/eQ5G4xlZuE6nARLaKktVx3VnWdJxh2BaGnVEUQ6nGMGNNz6Hr33neby1LwCu1XsELpwdtmQ9AeDROMO5py7FZy87DaO9PrKSFuGELMysTvTatA4lDCDMMwWyqdY47nQoaOxcax9Ozbfmw1wKrNGhAWqEjJr7HlEXD/hpdeurFlR/E1jSUaAXesqm/Nq3nsX37tiMyVmCZ4IYKpILlK6wGByC1MrsXDtxgVuuvgRjC/uoyrBWC/tS2Wdl3/I3OZW8QKDNHBTqDNOqUt4zr4fQn/OW84/rLqkt+ps1yvpr3y0JMesMW8FDgkwCCDbBGGA09Sjhilmly5a24Lqlup1jWQNp5l2npkZOsznlFAdeB8Mkh6/MU1PcywZZ+znzSyn1TFXzGe03FXphJFWwHAkI2UI6PNCemnMshhtEmBumeO7FPbjlzqfws4dfxsRER3eLoszMFrqMBKBLjgdtiFGg4zk4es04Lvv4sTh63ZgyrplbSwDM/FvByopKfdrFEpZbPjBBl1SMGm2zvxfoZXZ1GAok5VQLS5nOeWGm9J1OFzt3DfGFrz2Ehx+flAV0Qchc9qUWZdapGhR4L1AONKFegWPXdPDnf3w2Vh6SY27gYDbJ1JTDxhGyN1pmK1vXrTN+PSob97pvEADzo4kPaNIWeF2sOcfY9mtCKAhEEuh14zG8ua3E//23dwkAC1JlBJspMuY5F77AGO/D8Cxr/bRjRnD5ZWfigKU5BmwIQiAniGw4g9yxvHrGZfMK86GtCTY67B76+MJXfoaHnpjB7IBqZb5nuxfTnZdwsnTr64CPnuPIbvrSj5+AY47qYnqYCPrn2oWolM+UwU0bCDYhlA7t+C3v3SnYeMGMet53La97XvmvLHdTw9J2mn/Oa8jLpI5noBrZl6qZ8zkM2ShDeCutMXw22+Qp/IiNBLxKqvQ5b2ktzv2f9/JKeddUuzskyYLbJaIwkAI4LSoB4Fvv3oQ3qADWgO3N9m4s6/Vp3nLYrhAMsOYQHx9970k498w1KJ09UiyHBdCJI+wYuLjm+0/gtjtfxu5dnLDMFnZ1TQTAFqHgwXd4r89srL0APeRYEqc47x2H4DcuORoHHOhiZm4Grh9hkDBSI0KSWx4wryfnPbyyZhPdV5QLXmeaC4zrDmYG7XLO4P2vQOQHcjBhQ1ZjJe1FVIv7ai7h/ZExIJyvbJijYplrDtxrOGf9qG7KMftovghV3XQm4frj93EfhBfAj6gS9vDGtlk8/vR2/PThLXhu4xTm5mjLzfs55/8QOcdF86OATxBc2zOzWW+/Ton3nXMgLnnPGvhdNh4QGNvuSKjOD8sZJlW26AzB+pJKYtrHW1MR98xmXdKinfMwVAPY3gxpW7t2HUde8IP2zPI/8O8y7Y9qK9BWoK1AW4G2Am0FfvUq0D5M/eqNaXtFbQXaCrQVaCvQVqCtwP8PFSAALpktWNs5N2o6qe32StRqK2E7SNd54D4K0X2Vw4LIgoyWc2i4k0fJOXoxkM0FeOr/Y+9No7Uoz/Tfq+aqd4+AIjPIIKCAs4IoDomJGpM4RGNM0m1mzZxOVnevs9b5cr6c1f+e8+8kauKsccaoaDSKxsRZEQWZFQREQRn29L41V5113XfVhu7z/x7Nqu1CYLP3+1bdz1NP1X5+93Vdqwdw58PrsHbHMKKMiskCuZnpxis31rmhRgBsGejtLrBgZoDPfXIWzjptDoo8QhhTlcQ9SVWYivJCFFGqACEsKksH7+1J8fCKjXjqmXex50CJsIwFwol1a+nCKLipSvPRDEHhoc/NcNiYAv3jXOwdzLB7X4lORt9LwgRuVGpWHAGwQE+CMCfHUVMMXP6ZOaIAhhEiZr5mrLmUNQxXoE6rUlvsGbmBvPOdCLfc+hr++MpeHCBc4QZmTsUfgTOPTVUoNP8kPJ81xcDfXjYP554xSzaMo5xQm/CeamsF31T4iCW3jKc+MtcQgaCBG5OqttPsUUIMqsVUuXIwT7ce09qeVl6rUl/SMrHOwZPXoApcQJbagjOf0mMmJv/NMPH7le/h2ltfw7sDzLtVN22xLyWQ5aYyj5cbpxYQmAZmTsjxnasWY9lpkwXOEB7Feazqq0oFKlbjMscIemOZQ55HKEmFo8Jwgp86J5Zfq9mtagHN1yGYEqBAG9YKLlJNzA1c2ZSuFLiiOKUij5vw3ODm0VoFXNNGb6uFMDLxy+tfxe+e2o79HSqESgGEonDmprFY/dooLCqAgT5bFcA//dG5mDzJEAtngkraW6oWVI9HzrVqsKDVJhVanFC0g6W9JgEx7Y4JAJjVSAtgog3X9GFbBI58vXG4+943ccfytfhw2Bb74Kyy8lQo64ua1LZjjD8sw1cuPRZXfv44lMlesbwdjDguFmgTL3abtE+VGurMtmAjaBGG9+J3v9uE6+5aKwCYqrlDFcAEB4T+cu2ZtkBJKoDPXTIBP/nuaQi8YbRDwhUFcJIrLvvxrCfnChV5uQB5AZkch9qCU/KQFerWYzYK9yTfluCrzv3UbFUx5XbYjKA2s5xNhahhbTi0ng9cjIxkuIlW8I9uxmCboM4WcCTtLaMKYAJgzuMUgZtjxS0XY+z4FElsSA6vKmgLJPmIHDt91Alz2KgioKECwJLBXmUbc+xrAMxrlwCY50PgTRtbqtBEKScAWqE4P/hvajuv1uA8TlGMs3lBVP48bQtlXsJzqGqnzS5hOtdoFxL/KpbpHQUrzK0uqPhlVZhBWwowSTmvzBxWybWJ1XUxkhD8aHXk4iuZm01AzfNNR217Pd+F53vo5DbWbtqL+5evxXPP70NIWFnEOuZ5IOs4rVzVHrhEl2Nh+ngbV1+1CEtPnSawnpndtIXlmszsb0G8VS24vrKmat+q0LAiWqqe5zolcQYE9VQ0cs3IxdZcobyJ93eP4Oc3v4JX3xhCu+0iO0QBTLcKyWSmRrRSMAZ2hkWzfPzdNWdg1swSYWRjOKLylBRV76emxRxUWuWygUPnLMc6iiJVfIviv7Jyr+aBrnnqvqBqYLU4pwKY+e2cS12tPryzM8b/+7+fxLrttNVNYKW8djJkJuviqDKS9y42YxkFTj2mhb+75ixMnQyEHPeM6xutf0OUdiD3VCCVDOAyM8WJgo0ggwlwy31v4NGVuzHc7kaaD0urF+8logJl00U1D9hY0W2ZmNyX4mtXLsIF509HYWboRLT9pZKbazRhdgY+h7ATiPOIlsPiKkHnBMlFr50P9FrneEqTU/0swskmjWCVMpN51QZBJ+/ZWnceI+2OfbozUPHLaIM8lTx3Zn/TQjwKZSGQXGkaWHTyROIj5DVKWkJrtrHvOGgJAC5w6/2b8ehTW/DevkAdDjj95Vf1ACVKeLVD7rI8zJhm4OLPz8PZi49EVxChEw0JKA1KqvALFIGPTbtHcPtdr+Lll/ahHfegk+YwnEitqPkcwitPVKz6fnK9Weq6MbXfxOWfnYezz5wEr6tAROtrzvGc6meq2NW+nQ0dsoZK1ITe+1lozk/JprZZn4PNYdJEw3fmvOQ9gOuL5NGziYQuA2yWqmzGTbVOLgra8tPZgM9rglxlrZXnTFFUc11XmHpoNjOfU3yXlusGLNeF4/sY6JRYv3kAjzy2HmvXDmFo2EWScLwZmcGoBq6puWRdi49HwfG30O8UWHZiP7506dGYMK0X7WgEUcy1nudoSVa9rMSsp1iA85rUjGW594ijzcHGM1lrCYANBcDqSqLPM+qEos44jQL4L/ADTfOWTQWaCjQVaCrQVKCpwF9VBRoA/Fc1nM3JNBVoKtBUoKlAU4GmAn+pCqxbeWnJzSwC4Nryd9RSVSxzdWOQahjJ76ysd+sNrxqwaV5flcHIL6LaVVSh3NBm5iyzCqEK4NVUAB8EwPL6YvdpwmJmn9gC02ZXM4AJgC86dw6WLZkj+bhRwvxHbjwSOOrmGzerlalUucXc2Ms9rFs7iPvvfxOr1uzDUJEjprUoNxtLD2bOXLwUOVW2eTfsrIBD60orBI8GTheSgraUVEIRtNDamBu5lfrPtOE5GeZNswQAf2LZHOTFMGJm9cFREFhthXOjmYDakyxZoOV7eG9nhhtvfhVPv/Qh9nNzn5uqzPMsE9mD5heKCqsGwNNNfO3yo/HJ049EUTALuUAk8D6DS1Uh7QmZcFeptMXakIquSq1SWzkT+HBTk29R55DWEKmeA6omVQtw2fCk/WaV9atQWSEFf+e84MRQAMdN+QLdfoAuycyz8NDj23H97a/jPeYpJ7rxq90FhDeVEpc5rRbQMg0cOSHH1V9bjNMXT0TUCVWtY9MGV2Fe/f4KpzWrsVb8CRCr5mF9/AQFtRJYz1Nfw6IKKs3E9pHnzdfjZrRs1psKs2sQx69lVjCPl/DPsKigNdDbCjDSBn71m9fw0B93YH+bteW8qjbONdlSlH9ULTJrt8cqRQH8Dz87H5MnmegI/FEALIor9XOW3yW/lsdF4+mcikra6yrEU0VnBaQJDggtxNLcQ3eLACPArvds/NPPn8ELb+zFSGJJfjHzdytSB7O04NoBHCvEUbM9/OR7Z+Hkhf0IB/ciYy4jGzKqWkj+bwUSCYD5Op4doNVVoEy7sHz5ulEFMAEwr0/ZUBeVloI8BcDcYDfQckJ84tQJ+NkPzkBPVygAuLaAJjikDTZVa7XFruQ1U6FKYE7bUWbcVoq1Gg7Xdrn1vOfXUz1Zr1ecJwJbmdnb8gSUSu4nK29r1iYBR7dnIYoM3HDXOtz/6BZRAGcZVZ+quOT4Uu1GBbDYCVtUYeZ4+KZL0N0/gjTmtUd4HmiTStmRuUUgQit5q4KStUqfxxSGpE+q/vQ8X64lcRkVuK35nTx3zmfCZAG30iigd480TarGAVWkicqekNGkgp8gmorRbpkjWTQkOdAcQwVVbAJQ0JWl2hCSRLwBuLACH4WoVDPJ6s1cE1HagUUlofRzeIhSC5QKm1Yhdqmci/Xc5Xswo11y2lGgFXgoHDoedOHJp97Dr29ajff35gKqZJyyQGAiFXji2MD10rUwoSfH1Vcdh3OWzREAHJNpqY+sXJcEsRwL2iTL9VzNWzoO0I2BzRI8U1o+E3TqRaAZ27QDFhUmYa00INiiAP7XXz+P19aOYGTEGQXAbLQxaU0s12Cq9vUyZ0osnOnhh98+DfPmWOhEFmI2nbDBJWWOrrpOUO3P+xTHnECSc1caZ6pM6YNK77oxpcqtpg04dA1gfQPfRc78b5eqUh9vbW3jn699Bht2WgjjCE5Gd41c7m8oXfasSCMW/+u2DZx8dCAAePoUQyygI9qV8zjolOF2VY0fISyXjSImzNyC53rgEr7i6bdw+12b8OH+XuRmiJQZ8TILCZupxmYjQgGzTGiGjj4zxefPOxLf+PoJCLpitDspRkKqgC04HseFeex8bwJe3m+EGMJzeD8kmFNL/XqyKzDUZh5COq6CVFq7XGtSnROey+eVEtu27caePczldqUhodu3kcWEn3ToyFFaKTopG8syIKfNdoyJ43sxc/Z4FHYHthfI+Nm0QSZEtyEOHr7J6yDHrcs347Gn3sKOD7UdQg9TG07kXiXNR4XkIY9xLFx2yTG4/PK56HI6iKMhWduLzIAZOUCewB/XhRGYePHlXfjtPW9i8/YcncJFYUaUJcMxHFm3eU9mDrY0DHE9MiPYuY1+08BxRwa48rKjcdyJ45EaQ2J7nLRjFLaLiACYTWBVzIc2YqmTAK97cVmo3R4IM8VZg8pdV8aDQJ7PJYHHZw4+X7BhhM9GfA1edw5MsdBnIxDXWzaxsHaax56Xqg7X+a5Z1xzc2vJcm9cgluN5pvbUXb026LYfFjbWbjiARx7bgtVv7MfwsCu9GzkbBeThNJX7sgBgUXu7aJUZTpjr4etfPQmTp7uiEI+ZIS42Ljpe6gRhIGPeRKUy5zlpaAABNmG2qvbVcUatwwn1ucbWEFgtrHn0JY79TJMB/Jf6uaZ536YCTQWaCjQVaCrQVOCvowINAP7rGMfmLJoKNBVoKtBUoKlAU4G/cAXWP3VpKerfCozpZpYqplRFUSsbaO2rMHAUPFWKh9pilRtjmrdI4AvJuaTijPmpjqN5bEXkYfVr+3H78jV4890RRBmVOYcAYOYAi3yYVpUG+rtzLJrdhYs+fRROP3WWKJLCKBZYxs1Ywk3NzOSGqypSuAntBR5828X+vcDTK7fhsZVbseW9DoYLQyATqRLtXKm2Lai0zVtwSkfsBA2Hqh/a1RIwUm1TqHissgk8FAD7riqAL7tgNs49ay5Ko4OoMLmPW2V18j10Y5xKLYcbqiYQuB7e3RHjNze+gmde2Y8DzC2lJXNOhWOCUiwQ1RbZKQ14zACebosCmACYSi4C4HacqPmmWBfSApqbwVQAa10OBYqjls3VBqdYOxOUSxbwQQUl/17n8dXjLdaX1aY2LZepWOvu7hLFms6HXDbXuVlLm+DuQAEwFYnLH3kb1962Ch+MOGIBTWtPbqtynog1KhXEYjlZWUBPyHHNN5bgrKVTEIWh5D1LBmHG46oVjpp5XCvhVOEoGECzUqtzIihTxaeCtXo+873la8VSmMpoPVbWTax3bVuzZmsowzkmmJDTQAEwgbAn0NvBtTe+gfv+sAVDsa82u1XGJ+ey6CINB6VFtWUFgOe7+Mefno8pU2lhzVzPHHHC99a6OGLjq8fCDXhCNR1Pohi1+ZVZJSpC5hTGAjs4nj5zHc0cUdTCo3/YjhvuWYsdBwpR9JYZMzeZiU0ba+rrOLdcgbFLFx+B7129FOP7Y8mwLnNP7UMTWmxr7jLHirCasIyetq7liQK4TAPcc89a3PbgW6MZwATAAvllfvIaorqPEIzKSyqAE3z6tMn4yfdOQ3fQRiei3bpuuRNEivKPGcBsaBA1GYE866I2zkEQiGqQf1aYFmhDADMbU6qqOSdVUakwn5BP5wYVWoalWeIEzbQ0tSi+N114zI0Gx8PCr+9YgwefeAf7CYBTuhNori4bLUQ9bFCJpxbQXa0SK27+Alq9Q8gStWKnKo7LTZQOyVwlai7Z5EIoWWVq100XHM9a+c0/E/aKGrhqwqnt2WulGb/GcwOZp1SBy6vLQqVQolbYEXAyE5z2uo7djbc2vYNdWw+gSA3Jo63VioQlAmg4Rzivk1JASeGmmD61BzOPHAe4zPu1kdHSnsarRQrP8iW/mUfgeJpVzJx2Kp3F/p+IqrKqZyArVaS2m8BttbBle4H//OXzeGXtXnRSNg1QzOjL94AAWNpJaC1tYWJfie9/8yScuXQ2orQtIKtk4xGto3n/4hgSiFeZ5JoFriCI9aHlu6r7dT5xHouDgThCVA0KlWqaAP7AQIZ/+tWfsPrNtljOplTPl7wWWFp1gxBFbbVGdPsGjplu46ffX4Y5M2m/y/ta1bDCe1NBKKYwyXHZHKOW9ZybdQNO3XDDsVUozLGr3BKq9UvNGGT1Go0+YKPV1u0d/Ov1f8Kmd23JFbdzNj4cBMAi2qdltZGjZZZYvKBLAPDkCQSMqgAWAJu21QKagMss4HgE9yXM0odpOHC6bKx68wP88rpXsWmricRIpNlD5lxJFwLmOPuiDDUQostyEOQGTlrYje98+wTMPcpDFCWI6f4BFxEbHaqGEoJ8rvMK5jX3mNcB12n+WepSXfM14JesYI/NTwWs3IBbVg0WllqWr1y5GU+u3IJOGCBjFi3vU2SQdGVgpjmtlaVRCuLqwEaO8z99PBYvngbLHVQFtyjT1YWisEr4noPAshFnBW5bvgWPPf0Wtu9Ri2lphpOs8ENcVMoCng1M6bXwvW8txnmfnoKoPYg4zSXPOs8TmBGBog3DMZE7FobbwIon3sbDT23DewdsMOWBUlpbGin4fMJzJiDnHM6Qm6x3Dj8zMLkV4NSFPbjiivmYNlObZhilwJiJiABXssLV/ULuI+KooI0P0vylid+Snc1nK95HBwdDvPfeAUSMdzZcUdfyfmbyGiCET5kfzWaLlmZrp214QYGJU/rR399TOVwQBsdyPcpz22h0gTb36N/5PJJS1CxAvixMeD4bthKUdobU7MKajUO494HV2LipjZFh2j8zo5tNiCkMqu1FtcsmgBZaZYm5UwxceenRmL+wB7arVtd8TpFnGnk6G3XMrzTkfDbQhidVACuUFqhPy3/eV6rnh9F1pmpQ4hrMa+GYT/++2bP8C/9807x9U4GmAk0Fmgo0FWgq8PGuQPMw9fEev+bomwo0FWgq0FSgqUBTgY9IBd54/LMllWR2pZbiRqFA3EpBNapi4eZ6lUtZKyPrDbFaWVrDC26ucePQktdx4bq0mS1hFCGK0MOrr+7FnQ+uxZs72wgzRzJhMyq9CLZEAUwXxkwUwP1dORbObikAXjwHWdapQBmhj/obC3Cm2o32qFRMMgfXMuBTbVv62LG9jfseeBNPPLsL+yMPnYLWgqGoZmsbVm4GC6gQYpcphKLSRrIQuZ2rm6LcKqRuiVuMpu3AtzPMn+Hgkk/NwDlnzoFlJwhzA+GIWgyKLJlgRDZLaeXMWhMY2dixPcYNN6/CM6/uwwBBJK2IcwIrbtJr9qJFyGZYCNwSM6dauOpyWkAzCzlDmAGJyF+48aqZe7ZHYK0QjBuqcaTjSdUYN1YPhfeEPaLGq2Apx0/UlZXVrtro0maVgElO5n/MWoWCqhJXCKeghVDRxhivBSfwsfzBzfj5DS9ifxQgTlWhqypgjrjWiOdLAEwF8KxJBb73raU45fhxsrHMzXmq1giUuFFN1lNbgMp4M6dPHUA1o7EEOh0qLnP09PRUdtiqNKrzkAWGi7qy2gwnoKw2vwXGVOpnseWlLSY3d0X9SaVuIiowz3IEAKepg1/+5jU8+MftONBWi+RCaAuhidpAU8fNzWsClT7XxPFzHfz9Tz6F6dMdDI90BApRKZ+kzB1m1jSVcGrnzRrQjpNlS2KqmZmhaIh1N+3OBZIRghnM0wR6Aguu1YON6zr49188hTd2FNgbcbM7E3tMGz4yk0bWOXwbcMocE8ea+PyF8/HFy45B4HUQdzKUmadQnPC94PimmoloMluUebPs0XARtHLkUYAHHliPG+5fjw8OEI66SHO1ORbQJZmshOeaPytW2K0cF5wxFT/4zinoCkYQZ57AIDZyRFEoajPDZtZjog7k7AuhDampdrgEo1R7Egzx84dmqR5qZ35oxvXoBBYFrkIOQhdRPortvAvPsgU4Do/kuO6217Fi5Y7RDGBCPAFdlsJHWnuLBbGZohWUogDuGdNGGqsdNdcQwpDCYIa1ZkEnSSHqzRoAqyJZlcliE12p41S5TmCs16Cq1FUJzA9+zqGFsVxKBrJC1bK8hsXW3TZl3VGbc8K8QBTAjzzyJyxfsQkjUVDZn7IJhI0GHJvKilpE4rR6LTBpjI0rLjsJp54yEQVGEJUeSqsLjmUgiwZEBZflgYxbEFA9SFdtKhRlxEShJ+uE/I1qQ61X0HKxP7Zw/S2vYMUTWzAYBQKpiswWIK+KYSa0F2g5BqaNs/C9b5yIZUtmY2DkADICXc9BGtHuXHEoGzfEzUJyWDPN+eVqTkA12viiHr28vsSdoqQqONL1pxXoPDctAcD/ceNLWLVmWCygqVMkAJbvKXheFfySdcdAt2dg3lQDP/3emThmvicAeEQyfUu0HFeybItSrdypPq/hl+QkVypgsaavnAe0sYEaZ4XEdTOLAEmx2c7F+lqaPrwubHxrAP/0y6eweZcrFtBmqo1YcZGiyC3NRjULaV7otgwsWdSNH1+9DJOOyEUBbDktJFEkGcCl3VLYa7Pxi+eQw0KXwF2nVeLDgRL/9p/PYNWaBINsyKDjRR4DeSy2zabRx64qJOkgWlSOpg4mH57hq18+GuefOwUwUsml5RpRGDYKAm2x8KAdtyHZv6rQ1HuWNnNQpU5nAL3XCOSr1gFK0fn9ZmoisAJYVgLLK5GgG3fctQa///1ODAz7KKhWNqJRla4AYFnvaf3uwLdyzJhi4qq/WYoFR/ehzFXdzG+gD4M4NZg5AtdFt+sizgvc8butWPHERuz8UK9dtb+u4goqdT5nJ9faaf0Fvv/Nk3HG0nGIOgmiwkEmVuchTDoMlK40ltgO72MF3hswcOsDq/HsKwMYHG6hSLiGh7BtAntGZfhyDfP1xWjBiGAXBoLSxYwxJi74xBG49KKjYXkRIjYJOT7CJJP7iDb51U0IrLsCYFVclzAcXsOJzC/HamH/gQzLf/dnrNuwV5p12FAirBvMhud9Uv2fjdzVjGyjg8nTDFx62SmYPXss0iSEbXqIEq516jhTjy1fpdVqVS4cbF6KYblcK0N5JnQNTwC84xvw+3rx4bCDu+9/DU89sw379gMJG+cYJ1FmMESpy8ci3g99OGmBOZNNXHTeDJx2xkR0dVuSHc3mFt535YulkUTnE6E4rznayPMZgV9LWCz3FHk0UGcUacyp52K1O6nPztpstvD8x5s9y4/IzznNYTQVaCrQVKCpQFOBpgIfzwo0D1Mfz3FrjrqpQFOBpgJNBZoKNBX4iFXgzScvJn+tskZ5cLpjKUq5TG1sxW6RirlKZVmrlWo4PAp+K3BMSCR7atyIK7gJbcFySvi0gB6x8eorH+Kuh9Zh3XsdyX4kWs0tWhcTAFPfyE3hVADwmO5CAPAl583DklNmISUAjpkpScUKj0kzaCWXk6oSsYLUbEyf0NUwkCQmXnhpN+5/6G2s2TSCEWbhGbFYTJZkOSJt5OYlVTWEmkQGVLjRbpe/qKqlbOY3pgAAIABJREFU1adq+BQAUx3jwLNTzJtu4wvnzxIFsGFFmoeZGapsHQU1fA3I8VBR0/J87NyZ4MZDAHDKceDmKTMb+V7VsRBBu3aOo2a4+OaXFuCcpdMRRW1RAJeSz8ocSCpjFQKp2o/KY81DrO25Cd5U0aq5oYSn3GDX3EZVAB+qSKvBGTczqThNUt1YpWqQ36uWtmqLKOprvhzVhswtNgx0m7aovx94ZCt+dasqgGOBEmoDzeNQJRMtvzXvODBKAcDf/cZSnHz8WIH61HUTqCoArmyPxZ5ca6pQO6vyRvmKtapOoUFtz1ireTm/eU7c1JU5XMFy3YzmeajqkoMn0JjzmeCTmkduwPOfmJ1Ka25C9sTBf13/Ch5+ZicGQkJztYmWmGgBB2ws8JCbiQDgftfC8XNt/PRHn8TkSUAUay41N/Ll/Qm2TLX75YeAQqoEZWOef1cAqBCktvmlGtRFEBCSAB++X+L++9bh4Se2YndoI6TSnUCNcK30RcXGYySI628BMyaYuPobn8BJJ45DXg4jT02UzLxl9ij/o8KUym1xV+V7ap6077bguCmKJMC9967Fb1dsxZ4DbBiwkIkFtCq7SAFVGKftFAqAM5x/xlR8/1snoa8nRpg4iItM1bvciOfsMAnUpaXhoJK7On+Zb2wb4byVeuSiuqciq86IFmUs52iltiTY4Ac/b7uWKFVpAWBzHpmsseZb9viOWEBfd/sbeOiJbRhoU9HG8yCQz0j1VX1aEnYx5zlF4Bd46MaL0X9YhDytlIsloaQnAFhs9A1b1g3JoZVfpYwzr1ceY22DOmrJrp77lQKbddPrnB+ijKzyYUVFTPibJvUSLlnVNUDmBebYNON18fyL6/Gbu9big30u8sJDzHVEWl4IKAlAxFRWri3aPE8b24VrvnEaTl8yDkW5F+3URoEeVXRnI7Je5QUVcRYsujxQJclmhoyfJxBRaC+ZwPS/L0t4hFSejdAB7npwPe5c/ibe/1BzPMuc788lggpKvlYu8QHTD7fxvW+ejMUnTENWZuhQvc2kYrkcqOjjWJdy39K1gWutuhIQprG29Y1O3XnVIUEwmCiyNUee95FaAfzP1z2Ll1cPiAKYDToEwLSAZgYw1yJJL5cmH67pwIIZLn5yzemYNaNAyCYAua4LWFRbyvuxdkDKvO5KAclxrJtt6hzrWuVdgzLOc7GjH81L5RTKxbqattVsCtm4ZXBUAcxcccRqYcsGjqJkM5RcJcjLDF0mcOrCFn787WWYNCFHYphIMlpVp7CNDElJoGvAcwiY2ZRB/O3L8bse54qHm29/GQ/9Ybs0VeUGnQ9iGFRt01q5bPGKRVq04Zk2/CJArx/hjCVj8PWvnoipU3oQJ21EcYwoZTMF7cz1Xk6L8iJh7ASvUb1XCZirbJ9Vnc7Aajoe6PqQoWruoaqd6Q1+BqfHw4Z3hnHDzWvw2usxhkOuwR2532iyq0JPwl8a51tFhnHdKZYtPhxfvuJ4HDY2QRRz7bNlXoH2+RadHAj+S/QFAdhqcOv9W/DwHzZg1166d9QAWCMx6ocpjoRrl5g+xsJ3v3Yszj5jLOK4wDDXCapdEYnFtmTAl4Dv0rreQO76eHb1Htz5wEZs2sRGL/473R5SpGxGsdhow6Y0oxpfPqfk8pzRZ5pYNM3HRefNwZLTJyN3Q1HuU3Usal+b41S7ZRQSscB1SJXpdWZ2hjxLEHi96EQ+7rr/BTz30rsYagdIMza3qMqeou2SGepSVgdW7sGzI0ydmuErXz4eSxZPQtTZK80/YcxrQu9jatWfjh4P77tcB3mfLXza0Y+I60LL7JX7qOuW8Ho8fDDo4N7frcOTT7+LvftTRBmfI3ldZuogwyY6NtBZPoLSxtQxCS6+4EgsO2sKHDdDwqYbTfvWBjROA/kf1wK6IOTqjkJ3GmkOku6l0ecdzUin+YA+A3GdrddlruscxGMvaCygP2I/7jSH01SgqUBTgaYCTQWaCnzMKtAA4I/ZgDWH21SgqUBTgaYCTQWaCnw0K/Dmk5fQD082K7mBNQpOuJkuMEwfuwRIENLJZrdCt0M3sMWqtgKIsrVOtRvtaeHQNxamlcOzc2RtRxTAdz+8Hht2R+gITPg/AGCTG77AmN6yAsBzcdqpc5CkbXTCGGlKVEArXM0oLWWTW7MV+eHSzxW0jSzFGvb99wv8/rEdePzJt/Du3hjDWYzSJsJzYdLS1gxFhSTHLrlwVHxK+i4MWpky01UUfIQS/x0A1wrgT5x1FGw7QYfZwoSlklGoCj7CUrIPZgBz0953HWx/J8b1N7yEZ18fwGABpKxp4amlosBUYoVcQCNrN2+mi69fsQBnL56GNI0Q5UAoKkCCbqp9Cc2pqtFMSo4HQYhaKmpdFK2ovaiA0yozmZ8jYKiB1OiYMx1UFJaOZC9r1q+iDFGmVspxtSvV2lFjxvPsczyBxctXbMW1t72G9wcJGbjRryBGs/QoNVQFMNXXLaPAzEklvv+t03HKCeOQJYmobxUAs5bakKBq3VoFxszRAp5HO1sWrd6MVSvg2pq8VoqqxWUpyh6eQ9gJR9VHhFWiqKyyREV55jowqbTNCaAzGReqxGk32vJcJKmLn1/7Eh56ejsGQkIAwlXVgQmM5KVje8gQwbFK9Hu2AOCf/OBsTJ5Ie1rNWKYtqmCiKruZSiTf99TClmNYwdQ6x1aySx1HLFN5XL3dPaJOHIlKPPzwWjzw4Hrs+tBGm7CwjAWkm4UDg/mcJudYDt8tMKY7xlmnTMJ3v3Eu+vszRHmIvLCRdqjGTGG5dgXyDIHmtKl2HPFER+B1AejANcfgvvvW4qYHNuLDAUITCyVtrzmnD7GAFlhmcF6W6GulOP+Mabj6a8ehrydBOzJB0bDOI+1CoUJQNtTFhv2/z12+tms7AuvrMeb5c1w5blyrREFdKQjVCpyqWEetjtl6YjBPGaJYZzYk30+aFzwqj00BwA8+uQ1DIRstqPxUC2gBwHKQagVKkO57OVbcfCn6DwsRh9qEQAcEHn6Ojswby3RFBUqAVOdW18plbaRQdZmoe2nPzLUj0+YMzvvaBlobL3Su1NegqD2ZbyvK28pwmrmoYvNOaA/09Y3FuvU78Os7XsObG0YQxz7CWLovJJtT5jYbRdRIWhS747oCXPH5+bjkc3PQ0z2MKC0REoazYccgMM5FjcgMYVXoU81JFwbNaG2HI9psUhKs6ngxn7YVBEj9AnfctwZ33PMm9g8HCNO4AqsKwrg8ZEWEvpaFBbP6cc3XTsD82WOlyWc4yZBmBQKPdeB4mJLVKjne1f3Jdz2k9Ptl4wrXt6oyrGmd/8xzDTxXADXHlsPKe8a+/Qn+5frnKgDsoqDKvAgVGZeEgpLuPJoB7DkFFs3y8bPvLsPUSRE6kQnDpaMDUMSJqHWjOBeba8IpQl+x+D7Emr4G/4c2ruj9troviVOBKrYJgGlF7PN1DAdrN+zDf9zwHNbvsAQUGwlVtLk0e9CBgMrQoqRaN0OPZQoA/tG3zsC0KQYGoxg5LZEZqVDy3qgKYIH2Jq24eUd0ZH2ybeZv+3jmhXdw7a3PY/veFpKMcJjwjRmsbK6hqpdgNwUvas9w0bIyTJsAXPH5o3HhZ05Anu9Hmg4jzbkWmygtBwZtgHl+zLePIgX5AugU2dYZtXJtiDpaP8fMYLk+6C5gZHC7LOSOjwcefxO33b0OHx7owUjEC5D5zzxW1pPnSuVnIJDRRYiZU0p85QsLceaSibDNQQzHJTqxNtd4jBfmOszzyjP0tVrSsHDLfZvwyMrN2LOfa6Ey5VoBXD0sSTOD6wBTx7j47lWLcO6yflFpD8QuMqqg6eDARg/mZRc5AjZd8QIISuyPXDz+9C48vOJtfLCHTS5UonONLSXHXpTSjLQQSws2S9E9JRYV8DjLxClHj8GXvrQQ0+f0IMnaSAvNv63vMxqFy8xzqtsJ4FV9bYnNMedZjFbQjbToxUOPrcVDj2/Ann2Mc+CzCltF+CzA1YKxALzMHbnPuEaCyeMzXHbx0Tjv3COBdLec3wgbDaSRifda3qMzaWxRi2827LEhxkbuUlk8giLN4ZQteKYB38vg93jY+YGJu+7fhGefH8S+oQhxRvttAmDmSHNtzHScShPdlo8p/RG+dMnROO30SbCdTFT4vKsQ7vJYpDdCXOQJgE1tQKoiD3j/JSzXaAFtNCAo59rMZ2SJoWAjhutWsQ2pOOA0APij+TNPc1RNBZoKNBVoKtBUoKnAx6cCDQD++IxVc6RNBZoKNBVoKtBUoKnAR7gCG5++vORml9gg1hlnFfDl/mOt7hX1ZJWzK0rEQ3JkxUKYcKUCyJI5STUuc/uYgSlQK4Vr5chDF6+9tl8A8Pr3Q7GAplXfoQpgzQDOBUaM6cmxcE4XLjlvLhafOlssAWkJy817UWswp5AbxoqR1Z5V7Hq5iZnCpyKSACsN8PbmEA89vBYvvPou9oYGkYyonKj4K81IAAK3gSXb0YxlI5SwjKoncFNVFLVESJUFNBXATor50x1cTAvoM2bDtCK0JZJSZCiSQcq6qKJRAbDDjUzHwfbtEa674UU89/oQBosSCWtaeLCEGNKiWBVmTklAVWD+TA/fvHIRzl5SA2BDLHNFlUvwlWRka7BsbkQy/44QvBQ7WM0h5stWSm4qqKl/ETWwjueh0IFQQpRVo/m5rqiHxOa5ymN1KiXmqFqRwE0oF1V5pmQA8+AeeGQbrr/jdewZtkUBrPLwGgBrdieZFe2LmU05a1KJH35nGZacfDiSJBbwTGhBtWUNsutGBdq9Ev6MqpclQ9cREEV4QCB2aNaqbjJXKuJKFZpEscK2Sk0pxapqIjnABFmsR2GIWlzsj12g22sJOOx0gH//xQt45E/vYigO5L1zU61bhRXTAtpwUJiJZCZSAXzSMS7+/sfnYspkwvgCcUxVEsfMR5wQaNPSnKCF0IVjSqtuzXXlvJZ/o3VsRggUSMNDkVFNauGxpzbh7uWvY9u7OcKc45ZIfUvOY3BcqRBLxV486DIx8fAY37xyCT55+iw4To52ymMpELUjuJwvPPdKnUoATFhAWM95RQWwZUWwyj7cdddq3LHibXw4mCMr2JSh6us6Y5XqSmEUXFdYh1aGT502Ed+56niMHcPvCcTS3GbmcaUKY86ljG9lq8l1KmHudWU9LjmM3KDnmiPyM6qlCSEry2lZq2obWa5x2hghwlraYFN1nRZyPZYGs0BtOIaJLsdCJyxx3e1r8PDKbRjoMAOY+eRssGB+MoEYP1QFpwrgvFIAhyhyHRvm/aoleCTQrqBrAW2hpVFF56Ej2dOqUpWmGlGtMoe6sqivXRjY6EJFGiFnld/5/2vQEZtSzcHmh6hLHc2+lWYG2xOgtfyxzfj9Exux+/0cadYlIDxhcLnkuOv3E+wy77zLs3DCnB5c87dLccy8FlIMI0x4vGyQ0YzzOI8qZbNaTsu9hP/ROjwnzNbP83g1p9pDqyvAYJbj5tvX4oGH38a+QQspIgVohSrxWGvbLeDbCZYcOwk/+NbJmHw4VZM5IjZkiHqXdVNAKPcrXn+VrXbL93UNqyzn63gDsbmV+wcbANhcoJm6upawscLDng9D/PsNL+DVN4YQhh6YsEoALObYpa1KawaVSmMQ1fDAolke/vFHn8CMKQkGhnOUonKkRXoMlxCJKkWT9xNtotLGGW0WqO+p2rijcIwf9dfU+eVSE8ky5vpgoeV74jCwccuQKIDf3G4gyVLYdNdg/cXdggpXXnvMvM/Ra5s4dYEC4KmTgTYzyFOKXAlII+SmLypo3lmNIpY5WXAeU8nKTFjHxu4DGW6692U88fwwhkZohZ7DpAKzcASMpsxaNjULmquYW5bodUucNL8PX/3SUiw6lrbAewQARsx/psmyWLOXKAmFE+aVay2kSahymxCLbDZE1Op/2uXTYcDgCkd7ZsDyu/HO+ylu+O3L+NMrHyDM1fpYoiJ4HcvDDY+SGd6B2Dv3BG2cdlIfrv7bMzH1MBNxZwDDeYl2UkjmqyMdCSZMl4OXiwV0mOa47YEtePzpt7Hrg8oCelRdXjXKcRAZw+AYOKLXxA++djzOP3MMOnEbg4nmIBMQ8zoxXF5zBuzcFCv60kmRWTZ27slx34Nv4tnn38Ng25UGG1GmVg4BtOaWWzzXJzYfGQms0kSrtDC+p8CnzpyMyy46Cb1jC8TlCKgQH7U/pkW9RA7o9cl7OJ+v+MRiWxl8Vxs3CqMXL7+xF79dvgqbt7YRRo48dxQ8bslG532OaxTHxpR69Tkpzjp1Br540SJMnRgjwTBG6KQhzTF1Xrlei/LeJq38tbHLpgWzqYDWKi24Jsc9huXbWLNpGHcv34K16wsMDEfIaJ3NsRSXCz47sklHHR1apo3p4zJceelCnHzKeJh2Klbzmu3LxioS8EqxXTWdyDXGGBOHTSNsQKidR7RGmv+rqv7aQfqgw4jecxoL6I/wDz7NoTUVaCrQVKCpQFOBpgIfiwo0APhjMUzNQTYVaCrQVKCpQFOBpgIf9Qps+uMVJS2ECZRk/7CCu4QMAjsr1R1hUylWn/p19Ua6WAlXdni1TaOqc1Txyo3JLCNcLAViigJ41UEFsABgolsqhSoLaALg0spBvtjfnWPRnG5ccv5cLKECOAkFbpJX55kqI+V4RL6htqr8R9+0YTpUsRAQ2/DdboQjJp579h3cdc9qbN6VYpDqMomjJQBOROGEkpve3NRrw+IGMfMJYaOk0k02/gkBD2YAe3aGedMszQBeNkcsoDuZoUo4UfMROKqSjdudtEAlcG55HnYQAN/4Ep57fRADeQHqP5lZTJtgtSXk+/OoDAR2KQrgb1y5EOcsno4wGkFIz2jblqy6NE4k18/xNQ9VgHMNEmiDKyBBM0JrJSVpMfNIK1YkQPHQjxpKKJCwEaXpaEawwknmj9aW4aoiFytb10DgOuixXVF0LX9oC35x86uHAGB1XxWFdJUZLBnABMBGgVmTS/z46jOx9NQJSOIIEW0WZfM3kE3XGpQIEGGjgaiHtemAm9i0uq1tVan+EwVe1eCgAFgtRW1m7dISM4zktANaeuaaTygQq7KAFhhPyJPTxpZKSealluhudcGlwnEE+I9fvoBH/rwLw5GvlrOyCc8xV2UWs2JLiyAM6DZLnLowwP/1s/MwaaqJLEok+5cbzY7jCcAk/CLo5HFInrPtV6altK3m2KoskHapLb9HLMfDToxXXn4Lt921Duu2ZRjOfCREMSVzOZl/6aEQSN8WdRbRQ9cYD2cunYBvfvkUTD/cQBzFGE6BiLakeY4uy1OLUQIgwiSp98HM5SIz4PsZXHMs7r13DW5cvh77h5mxTXSkeayHWkDr/roJyy7Q38px3ulTcM3XT0BvDxWILW2tIOTmesTzcwLNDq4sc1W5mUlzgxjaEiQYhuSj8ntopy353LJuqfK+XqsIF+oca1Fps62gULtPXpMkZAYzv0tmtlKtaeE3v12Lh57YigNtzgttAqgVwIXAF64ZVEmqBfTjt38RvePa6IxwLhLUEc5RDUvbes3SdhyfF6PMZZmHdCKolPR1ww3nYw1LeQ6iJJcMdq59hwDvykJVxqey6BYYRGVzCclSJgBO0hBBQOUjJ6WPTTtz3HzbH7H6td1Ikh6EdPhlowO/j+ptATJUu1ONl2NSV4HLP70AF3/maIydaqHd2S/1yGKHNF9yVUVpajAvlMpgznuu0apU5RoredJs0DANuLwfBA627BzE//7Faqx6PUaUe4jLQQGG/CW1QArbStEdFPjM2cfgb784D2N7mN+ZI8wsUdNCso85V2hXzGYfKr31XsYmFYn3LAu9LgncqyxZnmPtiSD6xVSbRXh8XO+YAUwL6NfWjkgGMBt0csSjCmCJ4aVyU5TmPO8cC4508Q8/PBtzZ5uSAczvEati8cml5pyNCtoAoxnRB8Emj1ntd3WrQ+eCRhuwkYgNF7qOEVILgoJjmejqCuB73Vi3eRD/65dPY90OEzHPJaYKXy2gS8J6WrfTvcIq0FspgGkBPWVSiRjASCeTeWmUicB1zkvHILLmNWYjI2i31dFALNJLC0+t2o3rbn8L7+/mdZbBpPo658qSI5WccaqVqZBPYDPLNTUxubfA0sWH4dJLFmH6NLVDD1MTaWEiYZMEUgW0zAKmm4OcqVrxjsZNsJnBsmW82THAu5jnmPCpTrYKHBiy8djKnbhvxTbs3Ad0ikSAL+3FafnOZg8eHUrmqbdgmSEOP6yNL1+2AJ8952gEeYrOUAepy+Y0GzYbBVJmrvtyyXNmelz74wR3PPg2Hl25BR/sbemzyP9QAKsDAt0KgMN6Cnzvq8fj/GWHIc7aOJDwvqWuIJxbqRkisFtATJcQH1EyDMMt4PX24cXX9+COu9dg45YcwyGbcqgWJqCXFpTqnsMHI4abW9A+gxRddoI54118+bOLsPiMqTC7IkRxgihNBNhK00ymzwG1+wWX37go4XsFHLMDxzbgBEfg7XeB2+5+Ba++sRfDQwpmaYnPJqkcLnICYWmWi2GXJYKixMzxfH6bh0+dPQFOq402NAdb5zmbH3gf5/Wg16Z+MM+5coaxTDgWAbwF2zQxFGZ44s+b8Pgft+Odd4FOzPuFj9LwYPKZSWIUqPBNZM30SxNzpzoCgI89bpzkT7fDUCMVKrsJsd4etb6v4i247tomXI8uHPoMUT/v1B4JGj7AdZwLaBWXUj27NQrgj/pPP83xNRVoKtBUoKlAU4GmAh/1CjQA+KM+Qs3xNRVoKtBUoKlAU4GmAh+LCmxY+QUStUqxKn8cVYQqANaNMeagpnkim2YEiJoty69VFQoBxcGsVVomW3C4gc38vpx2lzZcs0A8ZAgAvufhjdiwp4OQVpHc4GXmr1j4cdOa4t4MFI2N7Slw7FHd+Px5R2ExM4DTCGlKsMNNN8VJAvioqKueEGlbSotGw3QFTlAt5LsGijjH7vczrHh0M5584T3sOCDJgTBEkligMGjrSSWNAdvkJjRfU3RhYkEsVtDkJPJ52lrb8J0Mc6cZuOTTR+LsSkEZlzaylMq6dBSgs7BiEyh2zWrdu21rB7++6SU8/8YIBnPRuAqoo5KKG/d1BjDhgWvHmD3Dxbe/fAouOGsmynwIeVkBLGZmMgNYZhwV0LSp5m+qjOX78hSZ76hQ+aBC0CR8otJIbFs1b5Ewg00BspktwLWA4bQQpUAShdUONzdZC6QFwTknAjfJHRmz0ibiKxEYVJxauO/BzbjhzjXY23ERZ2rjq90FtAmngo7HR1VWgS4nxazJOX72/U9j6ZIpKMIB5HnKoqM03MpW9yAkIWBUIKzzj4CJVrRUUEpmpigB1Q6Ym8uqtstERem5VFsTnBFU8XVoaxmJFW5ZMK9YwTkzrcVenABCpMsQBSjHxXdtRKGLn//qZaz40w6MJMwA1qxcERZJpqNa9RKo2WaGlpnj1OMn4f/+h09j4uQUJQF3kogSidefAHrJalYbXMkBtQIFISUVyQSylogP08RAu2Ni+84DWLV6E555dgO27DQwknUjzCir5tgQghN+cqzFjxauQWhp4Ljju/GNr56EkxeOQxEPI04MhHxPguOihF1Su3cwJFxyFdlcIesC51SJoFWiTLtwx29X4a5Ht2LvEBtFOAMqBXAF5zX3WTX0tl2iN0jw+U/NwQ+/exZ63P2a9UmbTTZQ0JqV1wyVflTtCQAmEFM4LGNZZfkKgHUcUQ0TSIsMnoplvlPJHOUEBi3D0UKa0V45FrBJeMjsUWaJp1EsTSC06nYMoGVT6e3iWlpAP7ENgx3agqrVqSrF+TYKWUkvuCa0fBOP33kpxh5GYK2NKBJuLTpKqrpTAeisHTOe+c209ZaM4gpEcOxryFA31/Aa5NnwewSoGrQRrrLOYSNNqNRLkRSFqDglR5pXoCifNcuSNawtz4OubuRlL2797XN48Pdv4UCnF8NRAtdjkwMBHhtebKTMjTYSuCXQYySYO9HHFy48DmefPRPdfbSgjRHFtMR1kXKuOsz/zmTiUxlo0wKc9vp0a6guelH2eTYC38GBgQ4eeWwN7r7vbewd7MNIUqKw2trMI7b7rrg8OARYU7vxtS+dgjOW9MIoR5DmDtLCU9cJvifdH0S1rI0TCnEry3jx0pdZrBbbYiGv9si5rEec01oryU5nK5DrYGCgxD9f9zxeWzuM4baNVGIQOA8tAWxymGCNFNa3nAILZzn46TVnYv5RnmSdRrSv53gI5GLjiC95qVTx15m2zBLmB69pOh4o4FXLb76JrG+GiShSQG07tpyPANcqVqAV9GDt+gP4t+v/jE3v2eJ8QAtoWe8YKVC6EnPPOchM5T7PwWmLWvjJd87AlEkmhuIUnYT3XIvBq4gZbUzFfpYIWOU1S3wtWcqcD10BCtPG7v05br7rVTz94hA6Ec81AjLmAXMO0Qo/QVrExN6w4cMufHQjxRHjIpx9xmRc+KmjMXVSjxhMx3SXMEoktBTPmUXMvHI2kVCpX8rx1Fn1vOZED8+YCVnmCrQCX67fkbDEMy9swwMr1mPzdgMjiYc4T2DbzJfWW4+s5+KmwLgIDy03xvyjbHzv20sxa5oLIyoRd4CIuNIL4DseyjSSdQR8rEAp+e9Uhd96/2Y8/IdNeG83VajVui9gVYXn8oxSAeBJYx1858oFuOCsIxAXCQaiVJ5jxCWBrgJUnoq9sKF5z2LHnqHV62M4sfHY0+/gsZU7sHVHIbbZ4L2KIJNNavJWfE7h+qO27hzvlgX02ylOmT8OV1x6DOYt6EdUFoiKSOouzX4Gc5zZo5CJ5TIbinKTttWMDdDser+nB0NxDx56bBMef/Id7PkgF7Uu4z24Xhe5p6bxBu/XzIPmM4CLLqPA8fN6cNnn52Ph8eNQBknVzACkhLwZQXaVPcxx5nXI+1bpSFY2T8j3fNiOh05U4pXVW/GAI7AZAAAgAElEQVTIkxuw4e0Uw2FLnAtKAu+CYRnaIMGGLap7+ezTYyVYsnAsrvzCcThiCu8NuTRcSfOg5HCri0F1t5ZnoThJ5NpiZeus5PreI/nFlXp5NDqF91Ox42bjj2aQLzzvsWbP8mPxU1BzkE0Fmgo0FWgq0FSgqcBHtQLNw9RHdWSa42oq0FSgqUBTgaYCTQU+VhXY9NSlJZVQh8Jbza/TjTQFgoZuvnIDvIK9sjUtmbuquhUzv+oJjZuktDqllSpKKjG4keiLdWRnIMdrkgG8Cet3DyPkRjGtOMXi11IgI1F2GXzLxLiuDMfO68GF58/BScdNRZ7FoMBLrFW5UUpcQIhYZWrysPVYCGmomiTQLQSg+raBJHKxes0A7n90A15Ztx/t2EGWUQlTh+4qzCZNEBUStwAJNQWCEXzr51UFaYsF9LzpBq747BycedpMmGaKTlplALNW5ASiUKO1K6EGf9FC08PWrW385qaX8OKaEQxkhQAcGwFQpArBhQMWoqRxnRhHTvPxN5echvOXHQkf+wV8RJmBpLDhuC3ZDC9pT0xb1kqlXWc1s1aaz6mwSUFcKXmAtd0ogSnHnqCB/05FcG0RncLB7v1DyJIhHD6mD4Hvql2rRaDA8fZgly5M6pgru+w+v1vmwd33b8CNd67B/o6NJFcbW7HFFqxA0E4bcCo6S3S5IaYekeLbXz0b5501H74dIktCVXwTuIjoWbOKJcdVVH0KTPi6hAUCXatz5L+LMp22pR7zebUGhG4WrXgNCBij5XGeOUjLITgtwuMetENmolpIskTBi0llrilWt4TvAv1cZicG+Pf/ehkPPv02OrTwFhmVJRvQkjFbilGu2KPaRgLPTnHUkZPw06vPwtEzCeqAkIqk+lpjDqMoAU1pIpA57bQEpKVxWxoEOJYHBiO8u3sIazd9iDWb9uDd3SEOtAktPKQElWL3zbrwQy1SCSIIcDxHs61/8B3ac86Da4QIR6i0psUvAQwt0AmZCRa4oc0JyQqrGpD1lI3zgkAqRZ62cM89a3D7is3YP0i1LK9CWhmzUYCZj7lwWQHhTN62gF4vwaeWzcBPrjkfY3pHgKJNso40JYgn/FbVXEXaqvVFx1YynBNVkXFMCfIFpEqYNK1DHVHy2qBlb0QPbURpNw4M0T55GP39hmSOsgGEgu+o3QaodnUcBI6FLsdAnDn4xa2v46EntmNghHNNMJ0cjjJxHofmjrN5gTapT9z6RRwxvhtxPCggmTnlBfNNZQSoFmVjCuce5zBLymYWhXx1ZjdrpGuvNgRw/G1JAicA5ujQgtyVNZJgL09oc7wHkWS3UtGo+jSxDibAqGpUg2XaMff4XVj55x247rer8fYHHjoZ3QcSWHkMM7dQWC4ioxDVp5uZoszvtmLMnhTgiotOxrLTj4TfaiMpOoDjSQZnyEYFW9+7MmSQOSS28xUIowqZrgwjHeBPz27CA79bhQ1bYowkLaS0sUdHoCG/j24IKDz09GRYeux4fOtvTsLMI3OEcYg4cUUxTrt8y2BGLUEWB+a/K2oJZegGUCutxdq+WsOpUjXZFCBgj+sQQSJdDVK4noO9e3P86/Uv47V1IxhpU6FKaJiI7XWZUbnKuUYArK4EfQFwwjwff3f1WThyOiEs0GFTAtctQi42OVGFLwu7NuLwV5rwz5rvLMp3yQ+vfBl4C+U8qCA6rzveiyNmPTNT2bXFht61fby+di9+ftOL2LyrWrMyXjx01yAoVQBM9wAC4X7PxZIFHn787aWYPMnCYJwhZN63XLUWCl771FAmEVxa8XKOV40crss5pusWLetXvf4Wrr3zbWzd1ZFrMks82GYfkpTRAyEKuQZ5IrQ6duEZJgInxvjeGIuPHY/PfHIR5s4eB9tNeekis1i3RJqoPJNxBgrkqKYXxinhy7To5V8I7QHXoKK8B7s/yPHSG3uw4sl12LhtCMMJM9p5jet9QeyVOc/yTCCz69hoOQYmjilx0Wfm48Lzj4RjDyJus0nIhWFnsFx1njDyVHJxS1sz17vomGE7uPGe9VUubnelFNWxk7Wu6p2RtcyiArjEd7+yCJ/95BSM5CmGo7Y0y1H9ajoWXIsRAinSMhI7fLf05Qmmq2VJz8GHIw7ufWgdHn9yJwaGHVH2mw5dKeimUTWz8YlLLNFpb26Cd2WvjHB4r4HzThuHL19+CpwxHmKMoBMOSkNPQdtu3uPY7MTmtU4Gm5dfTpN7Zv0msIMC8PuxZuMI7r5vHd7cMIB2TMU23QwMGJkn9wPJAmajROWa4RkG+pwOTlx4GC68cD4WHNsHxzPQCdtV3AHV83zuMVGIcwyvAT43MmvXQKvVgusFGBzJ8Mb6XXhs5ZtYu6GNfYMtRBmt2Tuw6cyS0XWgQGEVyEyq0D34ponDgmFcePZ0XPK5BXB66MTADGAFwNKMY3N95uJONwg+H6kNtboBsOngYIOOPE/I3xXw1+4Snu3ImhHHdKjR570TLnyi2bP8WP001BxsU4GmAk0Fmgo0FWgq8FGrQPMw9VEbkeZ4mgo0FWgq0FSgqUBTgY9lBTauvES2KOscWHX0VThYW+fWsE22UMXuUuGMWgSrrSY36upsTYGNxBUC7BQAM3vSs01EQwVefukD3P3QJmz8YARRwc1lviNVXIS/hMDcW+fmLzAmIADuxucuOApLTpmFOGojignAuGnHrXxuxlGlQWDGw6bKh8fDP5pIaXtJS2ha7/rMrPSxb8DGU8/twAOPrMH2XaEoW2nLmYqqjpu2hLwioKmyI1WtKolvYrurm6sEwL6bCQD+UgWAHacQC+iwTbUWITWVygSIupkp6mLLQpffwtZtIa799XN4ce0IBrjpSmVJeVABTLBAAEyg6BsW+jzgqEndOPIIF4GVwLUNUWolzMskvKW8KU8EDrE2slku+YialyybllLsCgBToVUpoQrJzlW7TX69ZM/Wc0EyPkOk5ghOOnEali5eBM8lhIgAlwF9lXKaY5KHsDwqnF1R/3DzfvkjW3HDHa/jw2FTwJ4cF9WjtMQ2ddyZJ0pI4FoZer0QR03rwcypfQhcwlrNKvZF8a1KOSp/a9vc/2YJXR2zCip1Htf2zwK45VNUlBUIeeiEG9zCph1mXmD6zACf+NQCdHd1I0kTea8wZr4pFc4K5bhBnFF9V2boaXlI0y78/Fer8PAz2zCcqiUpa6cbx5ynah3OJgeTynaqgH0DC6ePxfge2tZSvZpUIFuhQW29TvUvQXJCBSuPm9aZHNOsRCeiFWiBwU6J4chElFvISh6bytxk/srp0oaZ4Jr2s9ycL2E7qoK841fnYfoROQqeo9GFwvAQFTGSrCNqwDxVS1xuklMVzvlsEbBWFJTgiZAHRQ9+e+dq3LnibewfJtRUlCQ5lWKbXSv0Rd4PQoEuZJg5yceZp85Af4sOAAmSnODaQ5oVKLIYjk1ozWtNs5sFqVoEJmrzKypkmQv8Gr5PIrmrtCIlDPaoDi1jWV3C1BZ4OG/uGCxePBN2i7a+tEcmOC4UAlo2AsdGYAPt0MR/3fIaHnlqJwbbzBYmjWX2YwU55VLi/xTYMTPy65+YgTFjWsjTNjybY67NMFSNseamrVnlhB0KkBUi1HbrqvYk5KuaOKqGBZP2+LQR59+pOxTL1VSsxbPYQtAawfGnz8DU2eP12mCOZ15lu1cZqfU1wSxaZuPu+iDDXY+8jj889w72DzlIycmFrRGnmjIWGZVunC9FiZZdIDAizJvRi2VLZuH0xbMwa0YfDOYbZ5HYaRdOSwAWMRBzdSnkE3DIU66cCvbvG8KLrw/gwcfXY+Nbu9GOCOJ9thmIypQrQ22bywpOnlDg8s8uwBcuPAaB1xbb+jChIpdW4lSD63pdpFxrNaKgbmqpbVt5DJIVL40f/AqCHCpee6SeJagUZ1OHp2rHwMXu92P8y/UvYfW6EbRDXluCRKWBoUikK0jU+Lxf8XV7vBKnHNPCT7/7CUyakCGMCKI0U9lkbfJIdLDM82ZThV6bqirn2qRZvxpHKnnfnN9UMhKKcQ2pMqDp1BAloSgNA89FV+AxcRXrNg7gP37zHDbtMhET5pKk0iadyt3CkWMQpbRRoNexsfgYFz/+zlJMmmBiJGUFCiRhKHniprgoUN+qqv1MFLSaS8zGIMlOpsVvEGBwOMMDK7fg4cfWYf9eIEw4f3je/BoF5byP8Ui4bPBey/MJjBL9XobjjzkcZ50+A4sWjsP4w4k7E4HhXGOlqUHE9GoHzS4ScSkRJbdRqaGZXexgy5Z9+OOft2DV63uxa2+JodBEzrWCDVVcf3h/ZeyBOCro8dOlpL8rx5ITx+KqKxdj0nggjTv6HtpeBtPyZX1mQ4fD3HW6gaBAy2Guu4Ub71mHFU9sxu69gZzbKDAU9we9E2szi4nDugv88KoT8JlzJmEwiQQAq+rcgsFnmIKKZ2nBQZym8O1uqZVlZrAIZO1uvLFxEHfcvQrrN42gE6kNuriFUPUrN20FwJLZnBPnm3CNDK4R4agJJi45/xiccfYc+K1Ycogl7MNk4w1gW5400sRpRyCsUTpw7RZMM0NphjAcHwNtHw+u2IjHV76NoTYzxTkWFgyu+WLfnqMw2cSm1vV2CbhljnHdHk6Y24+LPjkLx54wDaU9iKgYlOsnzW0kmcYG0AuFKuJeNpNYVH67aHcsrN8wgJV/fAuvr9uHvUMmOqmYk6urCed3ri4bpZUgK+my4KNlmjhyYoGvfOFonHzyGHAQ4zhDkrB5pnJykOcsPsbQ+UTb0riOcL7X64jex9VBgPC4tq8WAMxcc1rNW7xW1QqabhSnXPR0s2f5sfypqDnopgJNBZoKNBVoKtBU4KNSgeZh6qMyEs1xNBVoKtBUoKlAU4GmAh/rCqx/4iLu91VKOs3UVXUPf9eN9BoEC/wS+2fZupb/Sz4l7XVFjlMpIqgAJv6RjEUq7mjF58CzTMTDJV54YTfuXbEFW/aGlQJYttxEAUzlEXfzszKBbxoY11PgxGP68PkL5+HEY6cgjjoCgEEYIrCSG3nc0FVLWirrVL3Ld+bWt2aW0naZAJq/G2Y3tr+bYfnDq/HHZ7di77BFNIeUWYLKR0UtSVWfIBqeMyEGVTZigU3FHjfkbQRujgWzbVx2wSwsPXkqbDtHO9WcQYFTzDSsc2q5gUylCH85Lra+3cG1v3keL61tYzAvBEBbhS+AmfBX9Wy5KDYzWk8aQBc3ni3WVjNES25wCxfjRiS/lqBN1YV1lmQNcg/NF9VJq5aThAw1RK0tvw+d1Hwd34oxY5KJK69cjJOOnybAh3A9ZaYkswi5GU+Ak0SSFd0KWmjZvtjm3r/ibVx3y6s4ELpICYkFpJRy3D73jLnBX23us+6OkcNBAp8hogStBHpU6zhUJFcK0Grz9uBme51frameClL4tQoNa/VjbV0sqnU2LYiNcQrHKtEdmDjrrCm46qqlkledJB2xGqfy2KQautRc1zSl0pGw2kBX4KDTdvCfv1yFR/68HYMxbcxVlVqrgwj6aOGrPJr2lgTyqVhIc+Oc6lUZjarxgH+uf9ipVaLcTGeh5FqlUr40kfN9qJhllmypLRScMy5hr3AAghaRyQlU4qY6XdEl69YucfgRh2PFTZ9GEe1FHmmOYlpaSMoQtksb9VzkeHalTNSGCLXnZcMFz9FzAgGAZtmH225/Bbc9tBkHhgnKeU6qABZQz/larRkyHy1HIIxvJugixCtpicusZVqI6lpilKnmbRMA295oBqMAYIHRCsUUllG5T1aZ0pQXGZXacOESRHIOEJgaFgLaTl84H5dffDzNkzVLNsy0OYOqNQJg20JgGRgJDfz8plX4/R93YYgAkDmZhGiV+lfsVisrbAIujl+v70q+rW3oa7KxghbTakvNRhWFxrTOPmSUR6/Xep7WNuCEG6I2l7VHbaOpsKPFKZNbqca2Sg8zZjj45lWn4LhFYxCFkUJl2g9X2dcHc5BNEAATYOWmhy3vDuLXt/8Jq9cMIs/GoWADA1+/zLTJxnCREMIQPqYZHCNDn1ei242x5ITpOHfZ0Vg0bwL6utk8kwCW2jHDrpovkgym242y7MbeDyKs3/guXnxxLV5edwA799FVwkQ7ymE5LcQJj5nvxfsOIXAC1zVxzmn9+JsrTsbcGV1IwwhJYsk8Je+iAti2aXvLRgGFqLVNMI9ZQKLYwFcqvqppgPicgJEAWFTciAW88b7CPpFWy8Pu3TH+5boaABNMsXEkqrpXHLnOZSykCcBAt1PgxHk+/uFH52LKxBLDnZSab3G44PhlWQd5YcHxWvIeYnkueeOaIUylsjZqEJ5qdjbnOL9Gc+kJYvU6MmiJT3tvy0TLd+FYPjZsHsK/XPcMNu40RCEsAFjug2oBbYlXNQFwiW7bxJJjPPzdNWdg4ngDB6IEKdXozKSmna8ogNnUoNcXa+l6zJambS+Baim15eeDrl6880EHt9z+PJ59dhfCzEc7jmD53cgzT+Fc1YghLhUGVdeJKGJdZmdbKQ7vd7Bg9nicuHAyFs4djxlTeuEEBOici4TutBmuc2M5rnSXcBHFJbZv34NVaz/Es6+8i3e2D2D/gIm0DAQO5pL1y3GtGkkMC7ltIo4SBGxSsjPMnApcedmxOOfMGcg6wwjDFLbrIM47Anwz2gtzQcoSacYxPWbRGmgxYgAGbr53Ax5d+Rbe30cArM0/NSCXBwp571IaQsZ2FfgBAfDZE0UB3E5CbSiQZZUW7LR/TsU22zBtAbKiojdz2G4uKuGRyMeTf9qK+363Bnv2+aK+FztwWpWInTidHKhM5zMLVeW8N7NxLUW/k+OY6S18+6rFmH9UDzIzpGcHYt7nYs0S5nWRWzFl6+K0QncRrllZNkLBM2ynDy+9uhv3P7wRm98p0Y59IOM9QJ97xA5aIiy47PG+kkjDj2tYGEsr6qP6cNY58zH3mF70jInh+lUDDOFvaSDKtBOl1xsn68N7u9t48eWtePaFd7BtZ4LhMEA7saTxTQC93lCUffPZzMjlvurBQq9b4LQTx+FLly/A4UfE0qTC5iKu5Xye1UZHjefwfE/ssNlsQAWwPAeK1bM+S3Ftqq36Ob71WmOzAY4uDnSacTkWdB1JccKFK5s9y4/1T0fNwTcVaCrQVKCpQFOBpgJ/6Qo0D1N/6RFo3r+pQFOBpgJNBZoKNBX4q6jA5qe/UMaxqg91o4tQhZtbugEmlpmS76tWu7U6+NDcVd0oq7IxuZ0pdtFqvmyaVc6a44mitzOQ4fnn38e9j2zB5g9DxKIQqhTAkv9bK4AzuATAXTmOm9+Dz31mrgDgLI0FFBCqUG0j2b/cBqzsqB3L1RA+UkWLgJSQTBVY3HAWq1a3hTD08cbaPXjw0Texat0gBkYS5AY3+VUpqRo4VRfXsiwCZ242UtlGVR+Vzi0vw/wZJr702blYung6bDvDcER4xnNXa0EF6GrHytxZqkW4QbnlrTau+82LeGVdB0N5gYScqqBho27SCwCmurkEUjuXbF07t2BT6UIAyF1jSuxkn58QJJesSVpKqu6IdVDioRm0qlzkJrVufNYaRJ3KCkv1dOsNfv6doKLbAeZOa+HrXz8Zxy7sVwCc6AY41T6sK88rj2MBIo5jwwMz8Qw89PgO3HTnGuwZpN2y2veKBbSAET1SsgluoUqetNSZ8FLPweFGO3N7CZqrzdh6U7YGW5KDKLRUvkLPgxRUzlFfZ9QOu8qiJTKl/SWnSmAbCOwYF392Nr79zSUo0kHkKTNOqWB1ETHr0KDdKDd4mddIG28D3b6LwUEDP//Va3js+R04EHEDn7S1st/ldcEcVELkSnXGTXEqtMQatwKKPERVFxti/6znUoE3gkZRRsoOt1p7su7yJaJfFrjI8WPt2QSg+cGEoI5aXfP7jAyGncD2YkyY3IuTTzke//j18TCyFGG7RBSzEcJAQXU541U5vUrmOqrtKu1SWVOqj8XWnI0fpgdQGVb24p571+KWBzZi/xChOavuqPUqIfshGd0yPpKfWdmb0/62tswWAKznYvE8BBwTjhxaE4VT9RyoGx1EZcdKldTGEgg7oj5jxTi3CE/6utu4/OKj8IXP0V7cRJTSXrbQxhArE35CWNLlUC1s4Re3rMbvn3kPQ21DlKfyUbnzsgFDMpX52qL0zFFatEvVuWLQmhqagy0AuFLmybyUOXKwSaNeV//nTYVqTc4XXiBi8UqFHV9b1NwhbMNA4LQwc6aFa646GcfP6xYwIXm/tBfm72wgyXP4fiDuA4R8jHU1HAOJ4eL+h1bhwRVb8cG+bsRpgLzkeMYwhUrZSE2OI222dV6T7fp2gR43w8RxNubNPAyzpo3B9En9mHxEH1o9LZknQ+0RDLRD7B9M8O7uNjZu2oNtOwax/0CCkczSjGrardLBX5pW6vxjrruElqlYzf8/f38Clp46AXbRRhFTHW5J4wtLy0YMqv7YxMEa8d51KOyt1y+uxWoXrvOR/UpiSw6/yo/XjGZCZDb4tFo+9uxO8G+/eRmr1g6hHdrICEgrAExlpEnQNQqATVEAHzfbxc++fw6OnGZhJMzQIUgyCelNlJK56sjfKfrkcYiSXc67agChUtnWnHJZA2TdNgXscX5xzeda6PkubIcrZCFZ3q7lY8u2Dv7XL5/Cpl22AGAzq5qQKgAsCmABwDm6bRtLjnbxd9cswxHjS8SGLZbDtODNE8Jxql0dWYviOKpyUmlTbkqGdv1cIPcJzwPsAK++tht33vMK3tqe4kAI5Myslp6RygGBzVqSu2yJbXGWU92rucMBVekmMLbLwOTDPcyc1o9JE/v+P/be/Nm2tKzz/O69hr33OecOOY9kkpnkCJk3M0UUEMFSBDERERyqFFutki6tqu6qruro/g8qojvsqrKs0XYopSxKVChklHlIRhkTcoQkgZwgp3vvmfZe0+74fJ/3Peeq/YsQoRHEOsSNvJxz9t5rPe+07vOddNFF5+j8c49qPqdAODFwhpfa2R308CPbevDhU7r3vkd0z0NLPfQUqu6JGguN2R9Z9XHWAcID2PMFLs6eCMnjguONfvTFT9MrXnaDztrq4Btp1a418cMCtYaUUNg6Wn0A3zyysDYWEN0mU/2XP75bb3vPfXrkSQDgWMGQw0y+yM8iCQC+4FihX/nZm/QjLzpfy4m0s9zzeQyHpVv3qqdkvQ/aWZ72c4qt7SdSjXsABB4IMZOZntpb6I1vu1PveO9X9NiTzB0UuNVBLjV55sxXzi7mnM8flO2Tic6uG/3gc87Xz736Fp1z/qD99a72W5wNap9v2P+vKyyrISX06g0kc+qgSIbctanHnlzrHe//qt76vq/qG4+X6hrWHyQY1hi/z+KsEsGM3Q2HjZWOz8mA7nXu2VM7MVz9jOO68rJjuuiCYzqyhbU47hRBlrnj7sf05fuf1Bfu/Ia+/NXT+uaTnU6TzdxN1a1LTctFnPcdzxw8HwD+8vRQqxqkI0WnKy8p9GMvu0Hf85yLNN/Yt/U3jhzpeE2beZw3nGfNCuvniIaI594g9hhWT3ETJkNADPDeCkkikQ4LXAY4J1Y+D078yJ+NPcvviH8ljTcxVmCswFiBsQJjBcYK/G1VYHyY+tuq/Pi5YwXGCowVGCswVmCswHdUBQIAzsqacBB00zFlABvvSIBhqF5D+ZctKg8Ua25+hXLP+bUoLHuAESwUS9WzOW1I7TzV6vbbH9Yfv/1+3fvYnpaAGlb7pUa4AeBJZAAnBfAt1x81AHzrTZdYpdW05H+u3ZwF2qHphrUtzbqanMCU38v7uKmNKrIqVAGqdivn7/YN2ZCV3vPBr+pP3vFlfeXrj6vTXM0wtQrRAHBSAAeGGhaA4D0YFRrgmmLl3OuGK0r99Muv0fO++1LVs7UtoJt9LAQDMKMra4vXgczGme2VUQJ/+Ut7+nf/8Xb9+Z372h7WWmLd2gPYra2qDQAYHHutYbrvJmdh4IEsW67CiLEb1bZ9BfNGq5RymvlkgASrI5OS5UwVsMFWapJsDMEZnH8copeUuRqg5GJa6JqnHdUvv/YW3XxiSz25vP2WlqDWJQoxQKVSk45cYexCJzpaHzHI+4Y336fffN2n9fgOYE9S4wLG8Ps9c2qtgcw/2xM7qRGvS6tmw4IxqbwNpif9uYGcaNBmm8aYi6G3jdDR1I1PK9b3m+xaAe7W2LemnMStGbba+/rJH79a/+AXvkv98kmPF2BTT2O9JJ9wqb7DchZ1GfeLarjWqZPSv/1Pn9U7P/pgAMBA1waXsJRFSBWqWdSlPddsJSFqSgDgDPIGQM2cMYAFcAkYnGxrg0QQCnWvL1ZNAkoD7gjlF9cMQmdrWgMfzIi5Jn2t+QxF2Y7OP7/XC190rV7x4y/WpRtfCjXqekP7q7WmNaD+vrO2yTqtp5tWD9MgZ44BTnEvtjV3XqQ036ClfswW0K9783164hQqTCYRBIAYh78MADMOAPComdWnMUcpzL1MQ8FPbWzNXAaAnPeaAFiy+vdQ2QkgWxudmahzLisYIYB6ES4ExURnb+3o537yGr3qFde5jsuO90YnPVGB3TTZwUOvjXKi/VWpX//dT+nt73tI23sAX8xDgJLDuReu6qhQQ/nFBOvapWvtPMspql3QvpTrazveXiUgQ/ZSCIn+AUEh/933e4gdSwBRvN9kUNO2qmvUzYPmRanrrpvpf/nl79cNV20amFiuGk3LwnalEGX4woWBLwO5TavZYqpiNtO99+/ojW+5Tx/82Df1+OlKTd9oOgEAbk2c6YeZQfmmwyKbPQMQedBGXaqa9qqLVovZoHO25jp7c8MquKKaaq9Z6qntbe0uB+2tANtr7TeMBXOscU4oZALAspzdG3M5CEWs1yNbR/SW192mrY0dDctWDUAsnKISogIAJ+/XqGsaVQW29bGf5X0iH9aoVfmKXGRpNivVdo3aNoB5VPk+SyBMAGuZMCMAACAASURBVJTNan3jm43+7/9wu/78C9va28/Z9CsDzese0Afr/Rgj1uaxRaETV1X6J699vp7x9Er7jbSzWqkoa4uiAdW9JtYTVTXK/5QvmixnQ80eFuFx/jJtStXVzHOpIVR4ijqx1eaRTU1RV7ZNkABmm7rvK7v6v/79+3T3g4VW7UqTJvYIFMBCD8l144uxbnV8NtP3PnOmf/6r368Lz1trbzBEp2a51AQWxBQQLPYfK42rSsvlnsefa9vYWGi5XIo8aeY+avvdVaX3fugeK0MfeIT3K9RoGRb07OcQl0wqCFIYd8hH5WgCQFWICRC/5iWuE2sd25jq2NZMM1T1OBf4vMKevdfOvrS9O2hnf6091VpBKun21ZPhbOU3v4vFRLiYxFnceW+YFZWOz9b6oRdcrJ/5iet02YVVOtOmJhcsUft6XZMlW2m5t2fL/7qaq5izv/N8UmhSVAaA3/6e+/T1xwE8Q/HNPWUA2DbakL/Kqc7eGPQP/96z9LIfuEhdXej03o7PFN7XZLWWfQLVf6uymDtTG0AWheqUN++i5uvqmO762kq//0cf1+fueEI7O3OpxyWBnQyHgKVKCB52GofA4Ycs01FmQ6frL5rrR154kV720qs021pq2U9s3Y0NddMtnYU+NIM67OPLIG0x1QHpF8zd2Zbue7DVf33Tp/XxzzymnVOQFuJsM8kCNxCuZTKz2rasOLv3vE5KbTiz+chc2qo6nb0pXXTuXOeft6myXOvo0S3v1+/78/t0ervS9u7cbgzLQc6nt+Leeb04eBR2Q0Gx3BX8FKX7lhZDr4uOdXr+c47rJ1/13draog6d2vV+RCEMOaKB78e8Yr7zLEzGNc/A4eASz7qQaewsAGHMoG9YiGdSGTY6Pm/KiExAATwCwN9R/1Qab2aswFiBsQJjBcYKjBX4W6jACAD/LRR9/MixAmMFxgqMFRgrMFbgO68CWEDnDOCw1w11BF8ZLAs7aBq/5NeS1xqAZrbIy033rLJCWZUbhgDAZYVaCSvITkssoD/yiP7orV/W3Y/tagkA6HYe2kPUbTTagc5a2wOfe2StAICv07Nvfpr6rtH+slNLcxJ1oTMmc3OX/nhh61oAyAGbUIA37Gqx+Oz2rTSsJrXm5cIA2/1f7/QHb7xLt3/iLj21o7CORL3ihiBZmm7Dh4IPdWWkztnelgIs6k7PvKrS33vF9QaA12tUzaWz8wx8WXESTUTqhf3zrKoNAN97z2n9h9/8mD75hV3taOIkyukwc46vkUM+nGYqPfPQUlmR5z800LGddYYuamVUswE2kVEYTdL0deaTc/623z4gqINb5J6dsRsgP3XNDc6tQrr5qrP0y699pm68caFuua/V3kJNN9UUu2Da/dS6n6qqUSv12qg2DPK+7g1f0O+94Yt67DSqL0AP7DxRq5ZWaYb6BrNUNKHUCrUcqqvKIAkq0KFvrA7PcyyDPGcCPRkgNKCQGtEevaT8s1ITq/DQHEsFSh1sTGcmBxyfD/qJl1+pX/r5E5p020IZ3/Wo2Gah8kRpSDZgMTcAXJfSoip0+nShf/3vPqF3f+JRA8C2Cgfks2J5sD0kqjVGybMnqZ0PAdxMsgjQK+HvWYptHBvlt7WmSeWLgtgoMSphfg4gmrK8UWyRg7guAQLA8+eqpxuaTQade7TR855zjn7u556rSy7aUHP6cdt0A3IU1czWo5Av7JoMZQPw22rMXi0gW11oVi/UNEu1XavNxRFbQE+Go/r9//rnev3b7tcTp2iGkykJmBs2tFmN5xmWwW2PBI30+B5AGio4CB3+RodtaRAdsBXPXynGOsD+v/CvQlSyqPLW6sivNFkDwJIioOwsdN7Wnl7zqmv16tueoUErq/5RyYX3O+bRU6sRZ9PBua+/8buf1Vvf+zXt7KFeT6Cc51eAfqwT67KZY77STB6Ja/NoHqjSw3I9LLmTLj1ttgfzOM3Vg7kMYcEfFhbHvmerR3lf9rO15sVUN9ww1z//1Rfp2qfPDQ6vGjI4lf7LeoRMgb0xive1htXKOd5FVUrlUd37tVa//Qcf0qe/+IQtvFGxT9n3DYDEvaH+9X3iPtADYIZCdBgAJgFHpiqnEFjILA1gnHUK2AJZh5kI4Bc2+zgzoBQnQgAyT2uQCxUuQD37N6rHpz/9cr3u33yfVsvTVkCTSd2SpTsFtCV/m/vi/QZ1zaHVc5A9knIRYgF25tk9wEQLCDxr20mbcACQDflhtVZVT1SXhR58aF+/9psf1R1372tvWdkCetAyVNh9YbWoFbXJ5eLIfKpbr5nrn772Bbry8kLtUGqJ4pWPBowkH72cyzGj7AThqW4ygAEtSEKeTxG/wFesl4guYE6Q7+17KwGCGxOboJws5lv68gP7VgB/4YG12j4ygFm3njbruQbb23K2rLVVVPq+Exv657/y/brw/LW2u7VWEJQATpet9paN7acX87nBrFBEBogY5C/UwJAmpj7LKs67stIjT+3rre+6R29/9/365lNSg0sH1wwYOJDdzlnBvZcG8LBUj70M+BmUnA/h/Kx9X9V0ZfVtJNmaEhSKdkPZ1l/7v64b54TBc+YrFt1EBtTGm1nbkxJXE2zlpc26143XHNfP/dSt+t5bztFq9wmTWXhdPxkMAGMDzWetWs7tUvMqMmIn9dRxFpAoiCV43Zvu05vfeZcefByKG/d7qOyPvT/s6YkMOHdLeu3P3KDbfvAS7TOb+kaDYwU4j6aSVduDCRSs93XRqsUCmzU1UGf2jV7FYqZTTa2PfPoB/cEbPq5Hv7mh1WpDfefB1mSy9L06yxgQHF8DnxfEK0x0ZCo98+mlfuaV1+v5z73YwOhOz745VdutVFDDrtKaeYY1PhnrxAH0g44AgFfSnhb6+B0P6o/f/Bndd5+0s4N3Ak9HjGWySl9DPtqwolfTPZPYcD9gHKuBhPS16smgkoxjnA5sk48CeKrTe71WLc9FEIniWS5cX8JhwQQ9AOWh1KReq53i4AAVYabjdavn3Hhct/3IlbrxWedbtU5MwrLZjqx4O1NAXmDzgEAHUYbv+Ukq/h4Pf3H2J3JjPBczNrKTQrgIsF8xV3LsQ5Akbn7Zu8ae5XfeP5nGOxorMFZgrMBYgbECYwX+BiswPkz9DRZ7/KixAmMFxgqMFRgrMFbgO7cC97z3VQcAsFtdbhhm28Swv6NhZgVpyr6khRs2wmc0OtP/5/fcpKaVCki5xgKzUF3PDSh0+4U+cvsj+sO33Kt7vrmrFeoc57jRTcf+NQDgwXaDU1tAn7huSz/60qv1nFsvt2Uklq2rJXaYNAtRXAAqRFOa5h0N41AK0V7kD016FKutSpWaFQtV2PhVvXaXc33yM9v6o//xId1z/2mdXtbqNVdvlCkrQwB8aMyGgghgz8rKaal53eqZV1b62Vdcp+c952lufKIAHroMEnH/NMtpXNPoLDSfzayW/eKdT+k//ubH9Jl7Gm2v11Yrl1pIA2BnWFcbKMAu1iiQZUyuO9nGtpcuQl0EKGGloXOUD/NWzwRIo4GfcMXoa4aSxeMdeaZWACf1rJWfVqFNdbSa6PrLN/SLv3i9vuvW41rt7aoYztYwqZ2V2PehjKunM/XDSuBKG8VC9LX/4E/u0u/90Z06uVdZAey3d84zV05jH9UfTeakhIQIQIYs+aZGD8PaeqgsZzr4OgQC/+r3so31gT1wAuiytaNBFFtkAgBjfdnr+LzXq15+hf7B/3SrimHXKrr9bqoVQEoXgG/As2TSTjWfcb8TbW9P9Wu//nG96+MP61SDDWfkcxZWLAP8AAKgDos77VNubFbWn3lP1N+qZoBThigpi2w9DcgxASSJcQ8VLZMh7J4BSw3cTWdWN/f8HvheMaguOl10duGc6h/9oWv1rGuPqpru69T2Wm0XKvl4fxTVvOlUfYt6dh7WuIB1VoCCUzCOjckNx7bOUlkBYmw5A/j1b/uKvvlkYwtQMmRte53/l0gJdmcH+rVDedhWMym8TrF9NgDMuEcmJX8PFf5hljN/z6BeJgWE7XVYt6Iod+M+5fSqCHvTC7Za/eJP3qhX33aNmvWebdcNkAAk2EE1AGAUwCe3B/36b39K7/zgw9rew6730AY/cj6TRejBv0yT1XeyHY+1E0CwLUezP6zrkMHk//9/1h7MbTsPpDeIlR4KfVsVrzSbrp2vecN1lf7Zr7xI116xYZtTAGCrRbGwXcv27NnmH4B20veqTIzpVS7maieb+uQXHtb/eNvn9anPP6Hl/qZW+7HdtFrFfGaOAc5hf+9s6cjghAwRucRBmMHWnN+MPekwMz4UddBcgImwyq7VoTKOqe45T/5pVZPJva2nX3lUP3rbi/QTLzymZtWrYz4iGNd+AknJGCejOkAz8jv5Y0Vqcjw4UxGcFa3e49DFMhEBqLyfk7mKWn+q+bzQbFbr4Yf39S9/4/36/N172l/Wdu0ebAGNJXPY7TLX2IupxeZMuuWamf73f/xDuvwSqekm6rBMbnoN2ApPcEZYOFPcOa1pbXMZVVWnvGafrj4rAsQm1xi0KcAl5lNRkpXKfRYeQ+Z4SZ7zV3b1a//5g7rzq3x2YwUw56+PBcBQHDNwypj2OlrO9PybNvS//cMX6KILJgb/GBls1NdNL9zOw4o+kuhtm03cwGSt5XLfFv/53CXrGocIiC2qF3r4iZXe9+Gv6H0feEAPfK1T0xZqOsDXwkpUFKU+S3GesIEF8zvWeAp0MKjuWANHGxS226bu/NeZ4hOsifmDJfLgXYL3cm41BKwp4G/KjjeRqvf6Jnt9s271jCtqvfoVN+t5z75ExXrbbg7NqjVBab5xRMtmz2/YNMyT0qStOh6BNKmZyL22ZtjjT/S7f3yP3vJnd+uhx7FbZo8KgoZJco4fj3OVJ5GzNnr9o9fcrB978aUGgPe7ldqmtdUyxBX1hUF934wqtcOen4WqaqZiPVc9wSYZ4ler6caGHj+5r7f82Rf1jvc+qG8+hkvBpgkHEBomIsc33Cd4XgnuTWROO4931ukFt56jn33VCT3tikr7arUcpr6WaUcmdq1+2mso2ZcnWjelKpXaBAAuVhrqQqt1rY9+6mv607fer/vuW6ppcZLgLF9aSa8eJ4S5Vzyv4bqpkfXfJgbEMxtgN2p3P8Vx1vBzsGLGF1yc2zCxDk8H64vRzRsMr9Yb3uPWnIlFr7O2pnrmM7Z024uvdSb6fLHy/OvW2Jm3JiEA0kOIiT0cD/p4zo0ioVwO4gLriGe3M3PFeYaDmMbZbHVwIvjk7F9+hkX0M1/8trFn+Z37T6fxzsYKjBUYKzBWYKzAWIG/gQqMD1N/A0UeP2KswFiBsQJjBcYKjBX4zq/AXe9+5fpM1W+o2gw9Hdg8B8ACuBH+s1kZ4ew6rFVTTnBYDpPD17qZVjlPF5C2UlnWqsi8e6rTBz/0oC2g739qpZXBhACAnQOpMjXaAwA+e7PTiWs39fKXXatn33zZgQV0Z7UO10IfGZA1ATKoBp3hu7YFJGhJZ/Vop7IqrSqdY7fYN5pVKJE29MSTld7/4fv0prd9Rl97tNeqB7gEaKFpHw1wA8DGXlF2hsKRhvaibnXDlaVe88ob9NxnX6qu39USi1PwF/JfuTdb6EYTHfAFe8pyWuquO0/qP/3Wx/Tpu1cGgFtUt0NtO+wAgGP+uRc8AI4H+EPDOzKPUcLQu0wZv4AuKWs0oLVA9A+VsWk+W5mYQJcEKGd1V75Of25SwPDfzXKt666Y6e///Zv1XSfOVrO3q+n6mPpJoZ3V6QAl14VmU8BzajvRDPvHQfrDN9+r//KGO60ABpeiBiYKMJ34DBrBAB5Zem4b8MgEtRUyiioawHUoh1OH/eAeDlZpRtqCqRBK33SvkeOXQZVQnKIGp+kMQaGctjo67/TKlz1dv/zzz1ax3tXeak/dpHKu69AB6NLuD4UXOr3NjcqgwPZ2YQD4zz7+sLbbKoE1jE22ZgYMoJ61Jlg6e20FmH2IHUZb3ABwspi0SpoXMkYAeB7TVAyri1ElJ8trK8NCI0ctWaoVFr3VoM2NRpc/baa/88Jr9MLnXu2MzfXqtBV2u30o6rBYJl97YwHgG8AH9qYBW6AIBiBZGWwrC8AVgONWG7MtzRaoLxf63f/yMf3hOx7QY09hlcz7hvVxqH8Bl2NfCW7FVIUzv+nEMy6pmW6wKTwB4vej3Y9WLKbzobL9zL/HHEjpyJ4wwWMgD9l26mSrTmtdcLTXL736hF71o9dIs1arYW1L+W6F4s+QsY5vbaocOm3vrvUfXneH3vTOL2l3ie112HxmINpT0VMpWY/bpzuA0RjX2J/y3pnx37jWlNPsOXuwWtOMOCTX2BUhA+WxnSUwnKzwxrnq84l03bWF/sU/+gFdd+XcVs37qyCRQMbhInBuwB3BjgKMd4+qMECOsp6onFXqppu6895Teue779XHP/mQTp3GFnatZoq1+ESTvgQ/U4lq2oQBQPbeitKwfgU+j6JMGXurNcM63/whgFZn5qLcq2xnT55tWYUdNvN2Xvc6fqzTrbecrx/8wWt104lLVa+2pfVMDYBaAbDF5s/8D5tfgFArXQ0ShaX64Rgli/tkr8xZZaXxurNV9tCTyRsAMM4HqN6xh+bPI4+s9C9/47367J27BoCN+66XYIm2gDbIXUA2CHXzohx067Vz/Z//9CW6+IJWO/uQMFA/p73GNveV2rbXbBaEIFwGUADneRUgeWdyBfeAstAW2WTEk3PM9wAIAay4XuyMbcFceuz+1f/7Yd2LBfQBANxa0SorapO98KTT1rTW82+c65/+z9+n887ttYScgiV12xroB17jC+Vkts/m/xvwwi+gYn/mrG9UlYXmPn8LrSC7zGst+4Vu/8jDevvb79OXvnJa+51MBmqGibPcDSwzngaA2bOqACo9o4gCSNnf2EYfbPBhjR9Z54yFA779ZaV/InNg5J3k946gsGKW/XLodXRrpisvLfXqV96i59x6oTZqbMX3rGbGGpsMYeYV6k7siE3VmNQmbqlfeW9q1iSMr3XW5qZwz0cB/Ka336lHHic4PdZrrC2zPuzMwD2g1j//WKF/9JoTuu0HL9be+hAAZh5zx5O+UFVBOlpqCvlm3agflpFLq5mB/nggWGk2rzRfbOorD+7rdX/yKX38kw/r5GkIIHP1PIORGZw3qViZJg45dxogtyx14VanH3zuRXrlK67XeRfNtbNq7HTgCIAJAHSHG7hJC20zVV3WjtGoZ736aavF5pYGbemjn3xIf/qWL+orX+11chsSIJEevdbkfA+1xwNXCrtfWJLOz1EKMz6QRTJZL7KbrfLl+RLCE4Qe9pcDYgmEAJZAPDPwWvaX+VzamC11843n68U/QGTIBaqKHa3aHfW4QlhgjiKcvTzIPH6kgtRUhHWzYxaYAwbwg7yXYzOyfTwEw/xsFGdQ5HTH40dEFfD3m146ZgAfLN3xL2MFxgqMFRgrMFZgrMBYgW+hAiMA/C0UbXzJWIGxAmMFxgqMFRgrMFbgL1fgc2+7bR3ZvaHyjcZXViDFb4e9YlgZZmtNN4Pd/OJ1NNTD3tQNU5rEQ6eSrMNqqmo21xSby67VqSdWuv32R/Tmd31dX35qpWUXNrkHALAVwGAIvWZkdm50OnHdpl5xGxbQl9sCGsDGSh+3YWnwR36sm3HryPwkJ48mKOAi14bVLxbCAKRcU9/uGcitUXL0Mz36eKU/ecsdeuf77tXJHTIqwzLRDUoDuXHvBpmssA217WLW6sQ1c73mlc/U9956kZp+R81AQz9lTuIraUtGFFS04LH8LJxXefddJ/Wff/sT+hQZwNbQ0RcNRawxX4NYqBjDztpgqfOBQ1kUjpwBkuYvrtnfS984VACH4jBbOvN3NzaT2jQDwAZQkv+o7zsBKptVq5uu3tIv/dKzdeP1xzS0K637uZq+026zDT5pcL3EG3JCLiiACHbaE73uj76o3/3vd+jkCjvRUABzfTTPafTz98KWswdJturd4bVXslVfBiWSQjjfx1/OMz4EfQLozfeeG7K87gDgBmQ1ayCsh6tpp6N1ox9/yRV67c9/r+rpSjt7O2roLJezsHG2Kg9hZWXQh7zKWSGdPLnWr/3bT+j9n35MOy0qpbCb9cV7IKhzKNg8VB6w/DtppNJaCtvgBFxbiI8VJYBMnoO+iQD2EwDsxnW6NpZyOW0MfG4uSp13dqVbb75IL3j+Vbr5xgu1uejVo4JC9KRC283S6FxArsw/7DBDgVXNa4OJYT9M5mJr0AHsBoUk9pcGzBaDmv2Zfvt3P6I/etdX9dQ2b1TZOjhAz6QBdi4vf5gDpabO6x0Motlm2tg24ECo1VCfofIDKLYC8C8BwIezPltBA9+iCot7K1DJosDGupsmf1nqvK1Wv/ATJ/Tq267TutpXA/Gik7pVp2nRqZzNtCgLLcqptncG/evf/pTe/v4HtbMbmeNR+0Ogkb2KewwwgZ9haX5oox9z4HDtGUU8cx6mm/irYHb8gP0q1nfYuvvzAFMG7q2z/fNC0vXXVfoX//iFuu6KGLNlCwAMEJNsSSdYKtdeY13b2ibeJIFprZI422Gp+XyuSYGV8J7e9YG79cnPfk33PfC4mp51Czo+09AG+AEwFWrYsPMNmWmAcP4vwL/PAkAnrP3j+lF3s7ejqGfWMRewfGVP3VisdfnFG3rh912tFz7vKj390lplsav9vZmWzeAs1GlJ7jF5qGHzzjoCjAScJ5f4TFU4wGXO6XQFU16491DsgokyaEvbwhcVed1hPV/XhXCG/frXUdR+WHfcs28AGCB1QCnMdXufJl4AG2vOPRTAE91yda3/43/9YV1yQafTe62GEjBxUGnwfaWuLyITtQxgCRVixP2GmjxqGznR3s9YSVWAt02z8v+HyBSZ2JCRwq4a4sEX73pK/+a3P6r7HqkMwJWoL50AzPsBuLOfdySh6mg51/MAgF/7fJ1/3uAM4IHP7sg2J/eW54DW1xF1RAEfwPRsTgY9tQ4XAMDTI4sNNUvyjjkIelXzhXaXG/r0Z7+ht7/nTn3miw9qrym1dMYt+bDx7BBC+GST7nzteN6IoqQ9wuctNQ7DZxOrLDcG9mW/DTDd48pbQvjwHgxS32peSfOq1+ZcuvGGy/UTt92kZ113lh0QBjsZANSvVc5CqSxiDCCida067JfLeSjo21XMGZSm2G6Xpdr1Wv/tTx/QW999jx55DKVr8JPy8xS56ZHnTraxdNbGWr/yszfq5T90iXaHTo3jDcICmqiKKXbGqKy7JebIHl+cS3zPJkZNDciiri2GXouilspNffgzX9Mb33qHPn/njvaaI2o6XCSIlAjFr2tsshxzgbVYqi7mmq8bXXH+RD/2kiv00hdfo2m51G7T2BqfucB8gaBh62U7XxRaNbvOzEY1vbHYtKVzs57q3vv39ca33KHPfuEJnd6ZqGmIQmBzgQUzaJg2fo/1eh6no90AYp4HyyUBq6mIaOtNSEznhlXj5sBxI8yBsLbHzr0qlzrnaK/nfvdlevHfuV5XXLblZ7PlaseZ2au+t123nycmEEfivQ3kTsLO3GuPs89AMYS/IBPGupw6/mFtd5s40/IzFGvYZ3yKzXCN14NueskIAB+e0ePfxgqMFRgrMFZgrMBYgbECf/0KjADwX79m4yvGCowVGCswVmCswFiBsQJ/pQJ3vOPH1gGkBSCYG9EB9MYjV+SthkIxwODUvLUTYjTHsuIGsMpZaH2vggYbzdKyVFWSbdtr52Sv229/WG965wN64GSjpT3/QqVDTqotmw1ydAZhji8aPeuaDb38Zdfpu266JGLy+olWSzLbuMYA1FBNuWlusA1VGKoQ7P7IeS1UTDel6czWvWTjDd1SFaqPoTGQt9ecozvuXukNb/q0PnfnN7S7stYy2dOGbzJgBh1EGqu2gEYBPAsF8N99+fV6/nOehqmjllhAD5EBTCM6LLSTvfJ6rQoV2rTUF774pH7rd/9cn/9Sq+0B3dPaqjgrOHktICbNR4BDg+JhS20FnUG0yFUMuBdbyD7UwVYhhl1n1iJmEC6Du9xPwNkBXGVw263rDAAny13Gd6tsddMzNvX3f+F5uvWmC9Xub2tvL+xEV8NS0yr0p32LVXKhuii1qDbU9NLr3nCH/uCNd+sUIIrtdgNAC4NPMhknKsiItEVyWBcPFfcTtrmTPjSggPlnqvvchj2wIk+5qAcN+Mjzc13cmA2QwPeWLMKdFYlFb7EOBXDV6hUvfoZe+5rnq1KjVbuvvijUcJ0dSrvI3WSecjkz8nDLQt94dKX/5zc+po/fua3dlvtDvZdVkYxbqFh9QwYKw+h0zTUlCVsG5o15G1FMKma/lkZ1VCsARICPsFEN5TufRT7vVLP5VEc2JrrkwiO65qqzdOL683XDtefr3OO1M1+zZaUtMVEV+nrIMx00Q4nYJlXiDBIE4FHrOUb9ucb5otL+3lJVTT5zALn1bNByr9Lvv+7j+uP3fF2ndmnOQwpJlsWxEhJBJDKYGWsr4wpmemSfAmKVmodqlDU9bdRhm2u76AwAH2YBH+ink7re6kmIILbxLJ2ZyWuHgvkUTf6zNvb0C6+6RX/3FTfZXpX751oN8BesH2y9p9qsK5083enf/s4n9K4PP6rdffKrA8iOPTFnRHpUkr3zJOU+x37qVYyldbK4DnvRWK2ozg8U+glPiGWXVmW21Ect7++hhAuVoAHgHgvoXvOiEHDKdddU+me/+nd07dNnVoq27BsAVD0ZtL3nE/nj9ltYD2qxVlWpajr3XlKpU0EON6rOyVynVpU+d8/D+vBH79V9dy/12BONlqupmoEM3k79BAA4lOGoeSfrAL8G8kLTOvOOkICdDMQCZtrse42afG173Gq21vnnVbr+unP0wudfrZuuPV/HZ1LBWuvW2ptsatU3Wg0ATxNNh7kV5Ab7p9gql2rwBeJbmQAAIABJREFULE6WCQCkzn1OX/mzw4Y/5Q6zTHtso1HxogLsEgA8tfqXTO2vfPWU/vVvfUx3fmml/WWlpidXmf2K+ZIsrq1ODJLQRinddBVA/A/p8kulvdVgi3HUnbgNDMO+97+wn4191wrfCWSlnJecrP1ThjF7FXsXwLoViMkZwiAx1s/FxGSbutzQF+4+pV//rQ/rnocmBjKdAQz8y36zBvwPtwzytDcmhZ77LBTAL9DFF061N5B729pxoJ7WGiaFbd55fxsq4NjQxec7oztZQvN+WBjPyw2vAaIANmYLlXWhdtKrm9a654FdW0J/5o6H9fAje1qeDuW2FdUmaJwB8sWhaxtx/guBIR1HZ6jts/Te5sGev5kMljylvcfzs1kpbc47XXbxTN/7nCv0Ay+8QddcPle7t+3MX+4Hq/89CE22RGcfJJ92bgJJP12qtZIXoTv7w1TrMkhri6pSq6l+5/V36D23f1UPPpoB4PR8lCz8nSo7kc+P47Nev/wzz9QrXnK5dodGzcC6q7RaNgauAZ95b8gGHSQP68yDPDag3k37JWA0HgAouatZrSdXa33go4/ojW+9S199pNfeKnkQHMR2xL7CMwE5xiiKeU6opuQBr3Tiilo//WPX6vobjmqYSavJltb9nlXTnJP2smBNWagNaI37QKnZpLaNczWH+3JMd391R++7/T595vPf0EMP7qtdVeqaIKJ4C+d5yHsblvQ870UWOGSSyIbmjORPnJeH7gdx7XEPaU5OsGKeaDZvdclFhZ7/nEv0gu95ui49f+5MYUhFSxOcKi1XRBug9sfNYG0VPuuKvcPG/44dDgVwjzj5wDGEtRqW0NlNJTuV+NkjEbYOCEAGq8knL3Tji98x9izHf3ONFRgrMFZgrMBYgbECYwW+jQqMD1PfRvHGl44VGCswVmCswFiBsQJjBXIF7nnvT65pboUtYLYu/ItAWwanwh462TcCymAZaQA4qYAH8iajGQ6sU05QebXR5C/oEM518smp3v+BL+s9H3hADz3RCD1VSyOfhi3Kyh41GX86lUWrs451uvLKuV72khv1PScuVDlprR4iy42vUF9EI46mm5vGHRl0gDIBCjtLdAJgVVvtZUtbgFw3iVea1YDKR/XEqS194MP360/f9ud67KlWLRl4gG0onLOxKyBksjvlyrcWna66rNaPv+yEnvPsy1QWe+pp7LY0WHtfU85Qtl12gQVpWKh++vNP6fde/wXd/eXHI4sUsIfc29Rs5/7oCQNG0A/HXjNAPwA2lLpTA5MBdCaRD1aWqVGfQV3+P03MrCqz6iwDTKnpGbgodr3xfvw8Aya89dF6pWc+vdZr/t7367tuvkRtc9L2pf16qqZl3HsV1aC6AsjD4nWieraldtjS77/+Y3rrO+7R9rI2IIztMgB6j/3wBCtaAFjGPHJorf50HixNW+yZA6C04jXdu7G0pFb2fOMzjQsgEcpAawKIDQCnHNmsgi4BNGgSA/YUmhdrbVZ7eukPXa2f/7sAwKcjixnlK/aUKK94W9vG9s7DnG9sqOtLff3Bpf79f36v7rl/pdPLtQEXPs/X5UZyqHp5nUfKKmJApwB+qLcVRnSek7aIsT1QRgH/DU0o/zpqAKGB8VyprqTFxkR13euCC4/p6isu0K03nK9nXHGRjmwW2pgDskGEQEXGexaxdg5suCfOAEbdhDKdcUBpiK0rds9d12iq2gC2wWPUeAafWs1RAioUr6dPNnr9G27XWz70pLaX2QZ56rUa6nLA2aSENWiDYjzZpCfbTBr+gCGugRkpAIU07FFQosiKec9Yx2YV6qwgnYSiEuWioVdA+PVU5ZSmP2tx0Kzudc7Wrn7ythP6qVd+j9brbe3unTZppCxmVrECVKBu5uv09lT/7Q8/pre970va6basaDYEbPVjWN/nXFbGLlsdm2xg6WvskShug3gQgxugRhBCAkQ4U60ehBrmCnMHgOPAujyRFyzqc+Yz7gCd5vVUl122pX/yi8/VM59Re82w5iMjPazDu6Yz8eRgn/d8jt+zErdvVVdY9gNnojKcqxumeuTxPd11/47u+MLXdOddD+qJpzrtN6X2yGA3QBNjcuA0m+6RfSn2stKWycx3aoR9cQWIO91TXa903jkbuvG6i/Xc5zxDN994sY5tDhq6HYNKg0HdQqtJaatoiBrOxMYymPnAHh6u1moaclLrg+xfwFLvYdRyjWVx2EyjWrc7BTVqqTVzGHJCo9mcud9oVs9V1wvde99j+le/8xndff++Vk04XDgrnXmXVYLed7m5VkenKz3rmk39yj98sS57Wqm9vW3bCQ/kFBfkHe+rKHq1HaBpWFdnADgsgweD6z6/rPSNtWAFLipV6kf+b1JxYgGNSnVWl9rYPEefvGNb//F33q37v76nvqvV4UbAHjThvIv08qz1r4qlvvuZR/Srv/QiXXEZOe7bWjb7PnuxGm5b5iQEhibse1OUAHOTM9R7CTnuaT8kK5xzngxnooLX69auEJMa541N7a9q3Xn31/XO93xKn/tSqydPcY5DEim0bCBuYWMdkvFYxaxzgOwgpnlNpYeWNAzBpzDpC5JHEQBu36q0e8igI/O1zjur1IlnXqwXPO9q3XLLpVrMGq0Af3ksAITG9IDMbOeblyb48J6L2Yb3DrLUcXvoG1wV2LNqu4u0AKCLhXZWhV7/J5/U+z98rx547LwwrfAcTdbBznmOv6MAvmhjrdf81AnddttV2m+fMIFGQ6XdvX1NCs4bnms4F7D6xm0hNgzWMXbuJQ4MJssQpoyedqL5rFQ1n+sbT5V6/Rs/offe/mU9cbrSqiNnG/cK9hEMWMi5Zg1wVrLXzlTxXDS0Omu21C03HNWPv/wmXXX1lvrJvlYtY0+ucKiUp1UogCkE69COMOwxgNsz5gOkobn221p33PWwbv/I3frCnY/piacA+I9pf8X5hdKe/TDtHQF320qc9R2uI9weZDhy3hlmyHwo5YGhmQ9BfGDZHTtS6OorBr3o+6/VLbdcqSObvZol6475A/kw7MCXy6U5VcyjIIpA5uJMLDSfR/6285GTEj+cBAJoZj/FHcHrswnr/Hie4pwJIkd+toqfBQnyppe8fexZjv/UGiswVmCswFiBsQJjBcYKfBsVGB+mvo3ijS8dKzBWYKzAWIGxAmMFxgrkCtz3/p9eRyPrUFl30MRMSi6rNd3oCqDF2EtSKGX1aH4PN8NoyZK36+zQpbNTAV/Xfa3t7VKf/PRX9bnPPaTd/cIWmXSMAbhstef8vZRrq0Z1va+zzproxM1P13NOXKoKlV5SJQcwHeAZPb1Du2NUVzRTI58tW5I6G3hCUxG1MQ14mqC9KpQ1w0zD+pjuue9xfeBDd+ihR3c0RdUEMOnOuXWFBzmrFmP2K62HHZ17VqFbTjxdNz7radpa8HuAxwHKhsIkmtjZSjDX/v6v7ulDH31IT57cdc2wyu77pHChDYzyBhtGgPWJ1GBBa8Vu2J/GvUQTkgZtAKTUEqVW3OuZYHLkSgYgQpc1AKx4DSBghxduBtUY6/R+vv5+R5eeW+iHfuBmPetZF0nDrkEqbCr7AUtSVDSoUDut215rGtjzDQ2TY3r7Oz+rj33ifq0nCyubiipbItcxPFZJh5U11wb4mUkHVuw5j5GGdsr+tPosAOPDuZqUzAA71AMr0wR0GySYRi0AWFw3Gr7FRH07sa3tzNaSp3XrLRfpZS+9Rce2yGPmXhj1yrmPBk1pLffYkKKwLNSq1kOPLvXmt3xCTzw1VTXf0qQKC1e+mHMGbdI4AuYEsB7NbDeak82zc7NL1HEQF5JKehgMCM03ZmlcAQdCCXVka65zzz2i8889ouPHKp177pbOOT7XORs05VE50cBPmY8GW2la8/9D/dQ2qAEDBCyxx8w20KH3MkGC2qGQZeZ3KBC5b4A4W4OC8GBFPNfubqt3v//T+shnn9CAJpUxAuBGpVgGAMt9MacAM7DbzXPYmGHKEw8XggBRon4o7bmOZGVst4EEoibXAoM4BvMZ48oED6x6SxrxaFsbFJSlhua0Nqptvej7rtX3Pe8GTaYrte2eAaSS7Op2qoJsU49trceeaPW2t3xCd37pMa3W2NijWIvaM6YHqm07JcS+mC2IrUA0cJYs9LnGtlVdz/y72YI09qQADPI+EfefsiST2tLYL/sBKuSkjnRuabMnTVpdcP5x/dSP3aqrLg0A2NnnidQDkBxEnVDA5n3BhAsDVKzj+D7gVuzpscYMeZa1Tp5q9MBXT+que76p++5/Ut94bGWL7FM7K63aLtaTS8C6DCtfA65da4tWXBNmM2k2L3TWWUd00YULXXrxpm68/nJde+UFOrrA6ntXNZcuaXcvAELmVzWHHAHpAoCu9b2ENWuMRbYnzsAM95j3XWrh/d7EmCBYAJqSZRqbDyAkCDVknTg3IANAGLr7vkf1X//HHXoMAAurcPZH5m+yfM1An8+dftBCnS69pNZP/8z366orj6hZnta6napvIs98iu1zFefc0J3puhHz3KB1OsfyOcX1GgBO+0A+R7w20hnM3KnmR/S5+5b67d97ux58aFvDelNNM/EeRSZ7OGywxwbJaFbu6YYrtvSLP/uDuuzSmYrprjNwAR7X69p/cHKA6LHCejqRcTIBrATYXceajjOEbFUbRwvcmv0hSCRh6U4ExLSY6f6vPamPffFJffbz9+vhR07pSVxAVrVWKz4XJTngelhAQ+bpvfbjbPfctQtJnMXB80kKYZz6S6kueh3fKnTJBXNdeuFC333Llbrxhkt1znEm1p7WPbmzEApkUDBsuCMH3WsrPd9YbQ3ADehY4PqBmniWHDfWavuV5lub2mlqvfHNt+uDH7xXj2yfnWIoguyQ9zJ7bQACD73OrTv9yEuu120/fqMm05PECms62Yj1WTYqCoB+qe8429sDZxbU/DlDHOIAXz7XIL4BeM9qTeuz9ak7HtF/f9NH9KUHtrXqN+xEYgINltH2DzCFwYSCgbmwLlXZyL/VsY1Oz/3up+n7nne5LrxopoEM5AlAKWMchBePQ1ISH+zRgLZ9ugbGjE9a1zq9I33hrkf0mS88pPsfOK1Hv7FvFwGyhCO6I4gw+cmKTOewU3dYsUocBuycwV7CeTRoVg2azzptbUiXXHhMN9zwNH33ifN18UWb2tjEWnypVbNM5ydgbGVyWtvuOzN77eeyGPN8JmUyQz6PXNtMKDLxIvaew30mXh/7NESXZCV9xut4/YmXjgBwftYd/ztWYKzAWIGxAmMFxgqMFfhWKjACwN9K1cbXjBUYKzBWYKzAWIGxAmMF/lIFvvSBn1nTxM0qYJpdNNejuRWWj9F8dVfuDOXoYSZnfq3VmrYdpWNr81U3hFEEoXzl9SipTm236oZK1WzL4BGN4n69p2G9d6AqLkRDGXAOkHWl+WKixYI2IMq2AEsyCO2GPMBzakhHwy5ARF+3MylDtZEb66hO+dzpBMAR5RX3NteqmWpnD2tRsk1nKmjaFzRnw/4VRdd0UqvvpmqWjVbLffX9vjYXUx3ZJCezU881AxWmBn2ALNFcthLN1p+o8QAcAJhDZTybLwI8T1bbgApYKhvzAtg1SMRr4z64N0A81yOBofxe08Z48ndAOECTqBfXFCCV8zANCOX80sinBag0IEWlU/Yd/WtsPtHlYi98ZBPMvrOVJAquAdtuy1xRrjXObKWhDb5SbxzTyVOD9van2jp2VJNiJU0AFGjoknFYq1nS6E7q3gTqA25kVRzqPupV1CjEUcgFOAagRuM7A/sefzL8jB+g+Jz5v6vl8hCIRcENSNz32kcBVMwYMttsL/dPanOx1tlnVVafY/U4AOB0QIqt52NdzTxv1mrVdPtMbLVDqVPbDMCWFou5ygIQKcaIOQfwnOer5yD5x+RLpnGJ343fCfUm2Ys5rznAzXpeWjnI5zO+gCQbG3xWEA5CrQyg2RrUZmzIRkVxyesyGBHLPxrjqB2pFVbQAJORkRrALCCZgelEOLACy+ooJFnM58jinBa11ZJlMdcjjz6h7f1W88WG6joBkQckBPJDA4BgLLMKPquoeN8AXSBlBDgWgtdkYp6Ay5z7HArPZNWZfhnFHDMXMknXLTVf1JoUc+3sACTU6puVJv2+NmZd7CVY64IvoOadzmwjbOBVrWab7AWVHnxwR5PpTLM5+8/c18T8o0a1QTCAwVBXh8o8wGrfn5X81DHy0ql3nVSdKxSFE+xL52HgnvY03ieyVgN0CHWzbF0P+cBrGYC1DyV02y6tGsQG/PxzNjSrYn2zJ/LzXPOcS5zrZ8ga9V4iI+BUgGo6gA7eFzCqUA14OzQG1qfVUe23lR59Yk9PnOz12JNLPfzoST3x1K6eempHO7tLk3ewoAYQsvW1Wm1sVDr//CO65NJzdd55R3Xe+cd1wXmbOn6k1GJeaN3uqW/2nVttT4Zlr1WDqn1Tg9X3u65JPovyujoz7zfvaRkgzQAwNWe/xLI8vwcEjllFji1gI+Qf9nvTCAwGo9adzTZ18vRSX/n6E5pMmeN5fbB+M5EozxfGotDe9qCyWurKK45pscAqulPfMH/nzqyv6lLtsB+K+APldBAH8rq3g0a2f07EIf9CHGQH50iQpSZWL/I1LWe652un9cGPfF7LJSSgmZarXkUdjhecY95nhqmqYqb900/q3CNT/fAPPFsXXbDQcnXKedzsi4C5hdXbkcXNXGVdmCjUouwtVM9QTcbzASDYbLahznM6IEavv3mqmYFD9kxAM/670MmTK33t4ScNCN97/2N65Jv7euKplU5vcxaUBkGthmZvS2dXWPBmElSo4yEsbG4udGxe6IKzFrrggi09/bKzdNVVZ+vyS49pY8aKXPncgLCE1TJ7Gect84F74kxmTcfP4v/Hmc3RTG7xvl8/n82dcw/EyVmHInbZVvri3Y/owYee1On9jSzvjzoZZAyTf5//uAQsd3XN1Wfr2d97hXNrl3srVcWG11fXA0gr8oCJGbDbQpDHPEsOCBwBMFsRazeJ3nEE1eyYHjvZ67Nf/LoefnRHKhZWz1ZWy/aOuliuVil9HgCY2pChXGloyRRutTnvdcVlx3Xp046r2kj2zMn5xdMwJmM4qaQ5Sa3qcq62IRqgiEzvslJZLbRqCp3a6fXQI6d1511f0X1ffkKPfKPT3n6jvT2cUiCvQcwKl5ZhYO7y3mHxTkzHBF1xvdbRI1NdeF6tq686R9ddc54uvvCIzjproRrSynRQ42zi7GJDHVEUM5e4V/Y2zuJSq9XKe3F+FnMN0zNvdg6INRnPkEGYspH3wbNUPsNcDYhiXh+JnJBIic/64REAHv/BNVZgrMBYgbECYwXGCowV+HYqMALA3071xteOFRgrMFZgrMBYgbECYwVSBVAA52xBGqI0LpPTaGq8BhAXiocAgMK2NgOK8XOrrBIIAkDlnFTUKVZeYoEJ2Cp1qDqIkpuVKgA1+lrTASAJe8Kl1hMy8QoNfVhnYpFoi8/lUu26sxWybXXPsCpOF+omXlYK2aY2WfQZ8EpNOX437pdrQw0FWEKjEBAOkJq8YsBngELrHv07ACwoS/s1FqYL9WRhGmSjedwYQABAobHo68de8gw1UQbgMkjuhqLtMgP0QqlFk7yqazfhrbwkvxPLxASgZzNhapnvIyx2D4FGwwRkKNKYRykHQAlAdTCGuUE6GKixVbGVfyiMQuntDGdArIpm/dq/168rabpQu9rVZN1qYz5Xs2rUYs3MgE6wugZAbq2GQ31JDqSLqJlm9aYQU0+0r67fN7hK03tW19pf7vlzuYawdk2AR8qeZKxQIZVVAApZHZnzjANwIw8QMJaGeTR5wSKYc8vlvpW1rhMysXB2dF4yv9usUPYF8Emtm2aZrGL5rQT4kHW8xCZ34fnRDSt1w1KTMrJWNzaOqO0iq9hZkVYuo7qjLjEvrdwCtEz3gMLMatCU08q9Y9MbYHooFnkt4z0MAbwA7HXdEO9tQKaxWg5QmnkY0tu5VmkdU1cU13wFGFaFSjURBAak5WdYEIf9MJbRAGGQOEIhnjOwA3xnzgZAC5hOs74mBNJx3CuTLwCAUZSHciyAEBrqhxnUoeoM4PPQVSDvLX6vBC4xkH5dXvfxQ3/PRAPqlogVjB3EkwElZ10awFl1mPxG7ij5rewltv1NeaZgSgDABgO7lYqyd84lmeFFcUzVtFA93U9W7rFxZuA37zeZlMHlZLVcrNGoQf6K3w8LacgLMR4AvrHmWANZNcxYA1hwXQCTB0r5CbbS2YrYqcCxL9vjNNZ7BhQ9hyAheA4FmMTPrc5Oc8jkCytkg4jhvZGxAnjq1loUKBSxeAdkqrTGAnZKdir7HZ8NMN1r1Q5q1/H5zDXmue1TZ4WOH99SXU9UAUiuO7V7K5Wo/FDhM99s7xruEdwb+wkKRdZf2+2Hij7ZOm9sbBzMZ/6SQd8MEPO9OMcCkGGPs326bV2Zo4MqlIEo6W3xHqQGtirvLz3g/sIgFhEGLFurcBMJId4z1NSxV3Zqe/wujqhp9lVMV+o61MxhFT2d4OwQ6wziBznGBlfTfM7kIO8Znhth2c9n5nthrjPH8pkSgCL7VxAqcH1gfJarVlW9ZWeGMLVF8YptLedIJMpibXzqVK9i6LRl+1vs5VG7QszK9tik27KucB6AEBBzg/8Cpkc2cVyTHQQS0Mb+GSQdiCBYSTMXp967TO5grQIYzjbUQrrpJjq97PX4U7v65pOn9eSpXe3trbS9u6f93U6rPalrUIOzl1oGr6PHtjxvFotaW0c2dezYli44XuvCc+dazKtkMc6eiEo8iErssSwPxpzvZQUo9c0KYAC+PEei9lgHt64rPseeT5y3nNtlzBkVc7X9XNPpXLNZ1Ij3gDDF2eY5wzqCiLRqtdzj+UaqasY43B9swT5EdAPnEevJ8QADRKlDJT57md+bPd9nVZxZZQFxooEFoPVk5r2O3Nsp9vf8nJz4Cfs5BDzGmI2gZ2l5z+i6icoJAP7gZ4710PiMnzB/Y8UcPG+YuAVxLtkc5+eQqtoIIh+uKGuIAPF8xf4G8N8B8ra9tvcHPbnT69TpXT3FeD+1rZ3dRs1qbXLg7m6j1YrxIbN6oSNHah09Uuis47XOP2+hiy48ovPPXmhzwcWvvJ4mkLgmxILsmXwQ3gPUj/E3e+6AOMBa4dp4psn7AzXMa80xDNn5Ip19mfyY9/0gJTEfAiBmvrO++H7+Hfakm17yZ2PP8uDkG/8yVmCswFiBsQJjBcYKjBX461dgfJj669dsfMVYgbECYwXGCowVGCswVuCvVIAM4Ny0zM2rrLLh/weomxVPgLcB9roR6ADGgG8ChIzfo8Fq30Y3DgPYBJSMZmUoaskvRcFTaG4FymSKkhUVI+/Na2b+PgAaQGbbolxp3IyloWrb46RQdSOP1l+yiHTGqq2Fc2qgNVsHDbpQgoVFbTEFbKCp2hokJIeUNyN3169xAzUAVlq15F4CFjZ9NJUBOQHnyK+jLs7b5X2SBfQhyBWN3Fw3K0FRUTr/DoUWgEc0o2nwurme1KI0NRGoRbMRUCWrCwGnA9xzLmyyNTQQ7kzZaJpnJa+tlW1hGkDCcrmSBgDtAEWx+nTuYMrhReFIociExX55AhICoGEVWaWmbTRMABjJ6GNMUFNSJRRBhYHH/RX2o6VVdYSBYgWLSgx75rKs1Q5LLdul7yFUoTFOWTXFWFgt23WaLY5YNRtKbO6L+inUpmeopGhqN9yb7TGTX3AC7fz+zlXlcqIpbtAHy9FI3ozcWmeHxmdbTW7FFaDHzGQBq2TXrRhqN5DLSs0yVLHMJ4C8AJjCftf5ukWA0HxZ9QlJAZgmWV8CyAUwSB4tDfFQpAUQmNZiYmeg2g2wCqCj9nsDyAOQrJkHKXuYtUi9UJ7S9DYIlZrfzBNyt/OcjOUSDW2+xz1B4HAOr8kBWPrmtc59BsAXr2etAmxFTqqhc9SsbbyW+8k5rIDLUd/IyeW+Q2EYqumc73ywH7kRD4hxaBMOEIMqM/JnAwyhdnYfAJcxcB5xj8zRbhKWpwYFOj6D5n2As9jOVp6ffGKnaRkASViu1ho6MkUDwHbOeLIRNnSdrEKDcAEoFJbv1l0my+tcX++G3kdgNlDfpE6zhXtkTgbITz5t1A0AGFt81gxZrtgps24ZB8A5EzASMEnVw+451MMBFjFHD8fY1t9WEYcC+HDsuaaYU5mkkvcb5nsow3u1/dLZsK5FAhMLFKNYbwOsJKt0yDSsFxSTzpcG6MbywNfXabBKOLLDba09AVBeea9abGDBzO8xXwFzA8jNqru8r2dFL+s/q51zkyCTJ7KiOsglCcjqAOHiDMmW+IDoAeInW1dUopOpSraPBMjGvhNfnINJ2B+qe8hB7N3Oz3YAfZqTsW7YGwMEjkx4cpAzcSoDq55DiQyRrYl9zQdAcYzPgfLZbhDpbO46HV2ghpxZwWsbfM+Hleczc523jnkOrN2LoQIc7bEWByY2+WFqNWm7WpGMHXtdAtL53HyeAVSHyj+dPz4nWq8V7i+D2BxPrisWxIDFq6WmiZhUL8iZDjJBmM5DEGDvY8zJiq1VDJWz5ruWcyQAYJTUZA0zR2I7ZKEuNatwa+CeIt+2KGud3t4xt6f3HUOGILc2yGyQFIKYw/kFQe3QFthnqp9lZOeJ0PwnVwL2/QICRqjFAV0BW0tA2AOC2USzKlTSYb0/aLlaamWyGE4WPH9MrfrlbAmiFw4DATyHx3U8T3ieJJeDIAChig5SDO/PH0gqzOlqhrIdQDgypu2Y0rc+Pww2T1AplxqmrdbTTu3A8wc/49kH0l2Aoyhv+fyITDiTWMfzW7ZwDhKSXR1smw4BrMFjXX3baFaVdklgnbE3M18guDVcn98z4gxWkIqc643F+2CQmv15DggPyG6L9nBqYaYwmoDNfN7e3r6BNoQqAAAgAElEQVSKElt9acXcys9qA7U1Fy1yyv3s1Pt6wsUh9tdsbZ4JRLGXxtnsrOS8ZySyUmS/JzJZOq+sAHadwqkl9nLpxMveM/Ysx39zjRUYKzBWYKzAWIGxAmMFvo0KjA9T30bxxpeOFRgrMFZgrMBYgbECYwVyBe5+z6udAZyb6ZFFCDASjcecdRaqwQBB+MrAR/67m+IHOX0ok2iCAbIAB9KopH3rBFWVvM+UP6GKQkEJmBpWxSiK+HalGZaLNEk7bKDDktbZj86PC3DXCklQOCsmaZimnMbUYD9QeaDySwAsDVQnu0ZYoVZt2HLW5OwBbrtZifor7C2nVtSi0iW/lWsFaOL+UL+m5rqb0byChjn3HU3HDJbnhv6BCi0pGOuqVId6K9tuG4VLeaCpwesmJfLZlJPKNdBU5r2stEs2kbZ0TkAGCqLIRwyAMwOrBkWTghiVkpv84UgaQLRB/ISFAboAAgswci9sH8mVdFYj+Y6Flt2eylk0iFHSAqZNUPOSr1yWBomtgErgCQqwUFyiDp5qCthA1z4117OtrwHDlFEMIG4L8aKysio3aWn2AghnggLXPV8sDuYSgCGADI1xms+8DmCtxpoUFfuAUhtFFI17FHTMh8KqRoqAgjSyqbkvaTZbeD6jfDRIbXV7aIfJZ7WV9WRQuYh5HQBDWBqjkIt7jPXDF+AX4+Vs3fQzRt9NdQM9KEKjgQ6wwjzwPAKVSoCEQVOrlAvXNSx/Q1l7ACIBugNCJHUhze0DRSMKy1RDOvkBjAWoGAQPlO8rv74sZ+qw1XTz3imOrk0oAcMiOjfNeU8Dc6kZDppqxX0iJiRn9gAGATGsyg/746ymdY3S65mbBoEmjCUW3Vmpjxqa+RM1abFb7taqpzNVuA445rVXP2k1TJnHgDbYLgNOrwyAlRPeD7Ucn9doUKgXo16htM2qeOaUQSSTTEJNm0GCGJQAsdk/Pf5TbMPrIM5g4T2LeZjrZuAnWAShWk97bqiGJ5rXC01tqb5S16+02JxbDY+aGdAJy3PWTICsMSfzmrCKMOXeMi4ZQHXGqndirN1Rhcf+mzMw7TBwkGE8JNUqRIQE2qcMY8YANSmfj7KacTPQ1kXNYm9BdRpAt9Xjad8O8M4p4w4KGBj77MwAz6RnzkFwgPSz6XmRyQZZ6Zv31qze81wzeBhjksE9iCI5v9TADwpUxiSBvbbQN4gY6uz8u+SiO0fcSlvIAynDOiO/tkdPYBIfbMBuMOjNPAHwzKCprWjhFUzCijoDwAFCxTkRYFr4PGRVc16HGeyLuZNySYkNmNUGBLn3jdk8sDLOAUBVg1jMwch8px5Y9dqmvN/XwDgBCE8rE5qwivccgRSTwHqvda+j2Be4dtYiNYtnhbhuzjHmO5EEnNuxJ5tOkkDaeH6wGwDAXNqnrGIlKgAHCtYCebR2HoDERIxB5NVGnZK9udfdKuWsxz5kS/b53NnKxDNgIw0Zg3vq2Q8nnUFPg6J2lY5zMY91zkaPqIqYQ7YAJsuXPXgy1QDo7wiFRjOAd5PVwnECMspyb+/A4WDurG8sl3EkSBbQzPQaxwdyoes4w4c9TSG/Ufti04SscPFoTQ6CWBAuC65kOrshlwDqxpps2dMm81DdIlaeMj8azeaRWW5SmqMF2Gc5u4mdIP89CEgBOIcTRrgEoELuNa1CsR6xE1EXCCZBfmJtkh0fhBiiAOzdkaIZmD+cdJzhQTDLRKwgCPlZDjJNckTgHMAFhT0gzgDmIU4CnViH8QzJ3kumb9jwZ1KhCUvOgQeY53eCvOF4CxT+JksFaczXcrBuQ00dhJesro/nSuYNxLY4s2OuxFrmTGbsDs9xisZzBN/LexEf/syXvGPsWR487Yx/GSswVmCswFiBsQJjBcYK/PUrMD5M/fVrNr5irMBYgbECYwXGCowVGCvwVyqAAjgDPllZRRM8KyPc9EvNr6zmyc2vg++nBlkoaQK8Qq3hJmsCa502h0rQcpywYjXAWjRaF1iABgpJg5wMOCtbjazROAYcGjTpAGkKg5W5MWeAzXaJobjjy83i1BQGEHGj1wBWKHCziskaX0BCmrzTiZVPVvPSbsQ5kL8ZkQTTLQOktcplUNeEGpqGY7bMRsUCgE1mbFFHxmAAhYfAVwa03DRNttQG0hJYa5Al5S3yWYA5VnlWdTTuk5rSamerU8I2OBqz0We1YjhZO+f7zQOfQcGsiOGzaL7T6KUO1DJn2RnYc87pYHUpY7ZuqBqK09oN/Y58RSxGXZqppqirnN+amrsozSaoKduweKbp3QVwgjKx7cKG0oCBB+8w1zU3Xn1fcVcG4Pf39nTy5FO6+OKLrbQzwO0bB5Bf+31DHds7Qxkgkp9bTZWAL6sOh4rJbTU6qnTnQra8LsgKqI5EjmePImqhzc0j6vrWltW+vah4WNkKAGOtFnShjuuxbXWybQ7L2Wggsz4Yz1WH4jrmSZrRCbgKNWvMm9TADmfKRA4Ic9fccPZ8Y34MoQ6tk1o4SAUBarFm+P9BGBhCRWfFfCjHDJol9XUGpQKsZZ6HVTZjCgAcirZYM4CSByAKAI1VvYfN8aB8uBN/AMoxLtiQQvyILOxMAEhkhbSf5HUT+1LsJ9lC2gBpUvznNWZFsTFrNLMzFUPk4A5kU5edVfrGH9cAOwBpgJ4AUp65iSCwsgI7mv+ATgHSo5TLytoDi/QEGljNn8gvAMC5fmHbHMpVqzitZA4nBFuNJqAvEzqWS9S1AVyGOg5gp/ReQ4ZrAc/FFruMP2AhoH8AHYDozOUAvYN8kLNMA1yPfSiDdgAj7B0GTZKqOe8RmTzAdVvRaiCOfSkUrAAwJnUY0wkiDGAuBJS6DJJGBtd8jkwO7b6DCLL2OrXt/pR1wT7LdVcmMVCioVs5Tx33hd4koKgX4D/1CkviTHBJZKBUT+qY9wQAd+7D8wC1I8AOyl6fVeFuAPHDAktbAOe1gfox4hCydTk1zuSTPH6OMQAALSuTS9oGQkKos3lHbNmnZeS126I7qB5xtCWw/y/kGydSlPO5k/I4740xXw9fZ1JFymL12h4CCMa615mmBk1j3oYiP8hJKF3nbZAbyLElC9vJ1x3nECrh0nuaLcexxU7Aa1Yse5v22Ad4bbJUUkpCqGB88rlDNIJJRSkigdeurOgOl45QsuIIMTXRiix2yDRkPdhqvAyL/Jj4oea024MJBbEp+qM9neOaM+nhIPOea5wtrKK104efCfJ8ql0ffpdz/UxSB88cEIMAHfltqs9ZaRVqjxV03D+EEOrdGCxlVWE5HqQOroVLw83BTiJVr9WqUN/MA0gsUb0TgdBrMtQqrQJmv+61bLBTxup6YYU8ytzI9g6yBjX353sPh9TEVYYdMZEVBtCLwpbK/BbPMPFsxs/Cnp6vnFXMfOCsy4QW5oXXuwkjQZjjOYM9g/tl38hAPyptxoy5ZaIa7zUMtsHmOcf7k4lSFCXU8T6nk32978fKYva2OGMKCBU8/+RIBF8fb4LFNWS9RKiC3JPeP86KRMxgjH1mxh4JuM/+wntmQDuv58PXHZKr7AlyRjxC7CGxhg9IdJAWcaNIxIHYS+Mcu/FHxgzgfKaM/x0rMFZgrMBYgbECYwXGCnwrFRgB4G+lauNrxgqMFRgrMFZgrMBYgbECf6kCd737VWuDtm7shS1egAXRGOR7BwCbFcBhvRcNs1Cc5deGfWjkVhqoTSmEBgcMbNLBndDXtyqMnGAaw1jMGuxJiiy37PiMA5VhNCwjTzFAyVB/JbVTskfMALaBw2zvmhrEZ1pAB7C4djM0AJtQKtU110wNUp5bamobLLE6C4VZWMYa0EqKyRnXM5D7F1aGzt4rA5jkK4NAWb2VgS2apFhNA2SE+pbahlWh8xJR8bqRGg1qQyeA8el9segtqwA4bEOaMmPd4LUINdkb0/R1Zh/3HCqsAKyoaSg6swIwMnKjsR3WjoDrcX00ULslAEpYDg/qVMwmWnX7Vh4BgkRIM6Al04OswIna9VLDuglryZr8zgBNqqrQ0AKIhuLNAAPzLYGfYak7MSDH37GKNLDaAMgWqmez1MROecs0w608RhWFbWhvoGVjsWFADICQ+UkzfkLDFiAzzVGa89SDMYSEUJMDbYApN783InsYKGCCbebyAKCxGnUa925FZsoIjNzKmPfUlVru7e2pmJAZvDBgYMfxNJ6MwazGTpSah303SiQnGk5CRRmW1a2BaFuYp/EJhe/aiinzFPyvpfgnE/eY7dkD0KWZnxRdPSqtQg2Wr14rgMEJGChp+AMKAWQDlLBQAqi3cM+9/lD4GdhO+NaBmpl5bfVZjHe8f2RTs6QAJHL+scHJaWHFuEkI+d5Z7wBI2Ro8Ka+yajgTHQyGAMxUKG9bTftKleYpP3dQOaNWSezWRz5z67WOehpLT9StKM7I7lzYjjSij8l3DQU0dcu2yVn5Fms1MiFZM0XBnAy1dihMmTMBSmSL9myxHorow7UYAAzqbdTvKDsDPAJoYm8CwA51N2sWIMjvmtYywGNyDsB628BuAHG2fj3Dyt97Os4MCcDK6rfIMw/AMK9HiDzllHEEtGGvmatpgxAQRCEAI66pseXqpFgEKaKKfF8A0FBux34Uyt+JeisQ/ZsBALO3r7HtBjBC9Rk2ts7rTKpersn26Fb7HQLoAUQCNAfIHSSHlF0NaDcLtW8+35gmcYahkO0MxAF+4mqA2hLbWf+MvHrb3YeS0qBqytLO+yj3aZV4OOwasGMN8p6sHSs1nYGNwrbxPsDYAnLmszbfz0HGtzN0U/53Bq+TQjsDTz5XHAcQ92xSgnMCTFuIa0pnuM/cZDMP9Mw4l3bIp+hSPxnUca226sWdoVLlszlyboO6EKSsMy2g86OE8+P7sL2Pr5wZznymFpz17E1Y2qOETmpLnzMBrVq9ns/bZM3tM8oPApxP1Diycg3U+1klau6bTvtREEXYOznrwladqVJVC68V5ztXzAVymkNpGsSIyNrmM7MSHxAVFboBYK4hRRhwVrTL3kpa8pDXAJBo300AC3JbrKVESLNNcxBWphNiG1Bqz2yHPCk4F7eTLTobKnsCZ3TYF2dyFPPGpBk7f4RTB+cG84vnD9xUmF8mYySL+cAqUdWy7iCJ8QwBiBzEnyTEdT0jZgNgN577mOts9yyUM91W+BakCTK15/N8/pLTfGhF75zk5CISe1C4CPCefqZsVp4lAMBBKog5xr36WTORwapqy3nEkLOm61Dr8syFOwwUn6FPsRNlPBMxN4J9FoShft3EM6Tt7iN32+rz/JyUnjniDImZm5/Z7CiTxi3Ha9jV4Iz9hefcvL9CKrG7StrPDQC/9K1jz3L8F9dYgbECYwXGCowVGCswVuDbqMD4MPVtFG986ViBsQJjBcYKjBUYKzBWIFfgi3/2ygMAOAOobuG6hxsA4pmNarv8pQbfofIt7IOtdrGqiZzBZLU3BUygcZnAEGMUYZVM09UKRQA/K2lp2ibVF3abblpHE/PAvpk8u2QNHEq1yNdz4z59WaE8CTAlrt36lwNbXFtkukcYtoBhuQjokhREzuStUxYsVsWhsB3IpHS+7cxWlVbQYBkKKEfCoO+/sKUrwGGuXW4qHgAy2VawQ7EXmXRWWyWQ2bmdAOnOzcx5y2EPylcGb90KJ9Mz2ZpmFSKAGV9hmRqKU9tkp1zSsH89VLdkADJbTbqZegBchyUlDXi/ny1OAegiLhnwoEkZgzQ/nZBs1SroMvmIUjcsKWGyP16EatHN1n1tGNxNYI5VWAEA02AOq9pQHmGliYorq87DxjUASoDQPEexYHYuIo1+1Ii2y8XqepoA48hHbckpnHZWjBoIi273gcrM+bdFqR4AB+C7iTkcinRA4ADqaeL7fgHpDQICZk00SUQKZ7Gmn1E/gOkMeNOcPlBbooZGJZYtnxNB4VCxGUAxTfep1wVAfCjUWXseO1tzhgI2W2B6vgAEpUZ8kBtCgek5AtBpUJ3sUhrakeXJfAHEWmJLbJApSAY0vQH0nN+dLIejwZ50jbYrD3l0AL3ZMjqa8wFexlzIcywrzqiFc6UBPFFlJqBvjl0vcBX7BOQFvg9wl+4p8sADdC1mofBCk80famEtvy3HAzQD5WJcJzPAbubX3EBOb1Af0BXAEHAD9dnSoAigmOcNluEtNreQL2LMAiCJ9YRNtq3HO3JhI2s2FJihyg/1dwAfFkqvQ5keDgCJjGIAOACkUPhJi0WtxlnZ3GsaY+99oQQ0GA/YZcvqDEYHIGVFpEkJAdh7pAC1bNUc9q4BzgVJJCtTg9CDei/uEQAY0g7ECpM9UP86h7uTICWwflEwJmDFFsSALSYAJGUcdqyAlTg62AU+yDTUhevDqcEKT2dy8xGdhsniAHjMyuK814djQbgmUJhMsslnk+e49/VQjAYRIbKpQ7SXc4ADhIboYKIP5ACAyZRBn4H/cH0IQDjbWQchhz01bNaTgX7erQ8IHYDhZQUQVapiokra39//C/XHnj5n0+bz1/uu7y0UqlldCzAdBKx01oWNxoFq0RbB3nhjf8Q2GUIO82+1xxiiCpXavvF+WNq2OFTQANS2ODZIzJnOPhE/Y7+xotgFjDXNHp7jA9iLTCRKYDnjyrUs91eeGzgyRKRE0kMnAC4TkQA64/MAAyEeYVPPXILkENEAkIAYV1s2kxNNrneyLuactgCa2Ag7QgRJIhSvkGnI5g0nkJwfbTg8rYf8HIRKuKwAzBd+765v1A/7Jh+tO5TKM+9v/YS6rrW/Wnv+ZtVoJlGcmYvct21ECaBw9uTEYQLyDWcqzhUBzHPvrqv3Y1TkAPKxl2UXAc6fyLxFEQ3BgLMqSAwxRwCSWefxd5Pyyka9Vt4bK7JzIWu1QTCL2I8YY5MWIJtE8vGBcwAkLjuDVEE+CjcEFNwxpj6D0loOlXjM20zIsKW390Ke0SDdxO8zTzmrWUuxP05xJo+ccNv0xxrA0YPzL14fzgdkWLP2sv2+P6uAFBBOGX7KI7KiqJ0THASmWEd5jwu3h1g7fsZIz0AQlLgezkL26hXgtV0deD5IBEnGIZ1ph+dApWf98FvGnuX4T62xAmMFxgqMFRgrMFZgrMC3UYHxYerbKN740rECYwXGCowVGCswVmCsQK4AAHBueEZTjJ8cNrENIGV70/T33NjM7xEKrFAQG9CiWTkJNSuwlNXEdqSkoWkJh+18o5mZZHmAGrw2WUJawesGHS01rGJRfdB8blJjPdRWB9eSJRxnAJ8GoWz1GEoyA03JP5rXhrKS64j7NaiZ7K6xCHYz1vlwAI3cLYqx3hmPNFAjuzVUTACP2N+6SQsInmpliOFAVX3YdMxARGTTWeZ3YGOYQRmaom5E2r4wbCvD6jDUqqHUDntUW2YD8rgmoZL1z7P6Mv3emWMWGa8JaLGNcoDMWGVmtUvkCkeOIPfGGFgti9KoKJ0dGWnPAaUXgO0oFWnK9rNI/p20mk5Q8ACaYB0NmAawtGt1WADl8fncmHNRE4jEZ3MNNLfXSYGTLYsj8zAsb62UdgM6AA6Pbbpnv59tKEMdZ5EQ6sRhPzKO1/EzAxVYqqa8YuYAgAPN+cEq0LhH19q50GGpaqtYN5xjDdBoDkBrbYDYCiiQRhrHyS445wNb6Z2ADFt8BpKXLM0jR5fX0oznC2WyQQZb1gLM96GaBeTK2dhWryaSwyTqYftKK+1DWW9DbcDUnkkfVpthic7vk39LDmYAPWRf82VFtXMw7ePpjFEDhHbaBPwHfAiANxRvxIsGQOfXd51V4Hx53fJeCcADKOReDHSlteN1AJjEWmvbBOCFA4HV3OmeD/avZOPKnDYHAgtZauK1EbmizIPCZI7OyuiqBLCsnAO91jLAxB4wZsOKur7fUT0rNVmH/emZDgihjo9c22xxagVrstoGcMIeN0CFlOFcACiheoWkkEAeq/KD7GGLXuxRmXsGFkLNi8IPQBkAo66wiT3MAcdFgf2BwSUvM4MbGRzKmcAmgGCdHDpFg/p5f0f1mMflwMo/AS3sbaEMxh49ahA5rcnlwCAwg11o8L4fgFE4QATYD9gc4FYiJ4S48GD/tC1EUk17XzIZJjKl10NcZwC9iYiSwJu8/4dV/mHWL98Pa98EtCd1H+9NHjf3ixLSRA7fJ2s2rRmx1/WqZp7RJkRk4knszagPAywLtXpcK0rLtlvGXr5mfEOtCCkgCBnUvk3nXMyLfGYekKnSnsH+wB/GgvUbdr8BnHEtvA4Q/kw7YO6DuRiK+zgLYk+N/Zo5jp075/JyRR3Ia0+g+WSw7XkG8Lz/2rk95NJB0ojzM+e6R646VvfcUyh9DUb6DAmFrkFI4hec344SttdsAdgXpAJ+J1ST+ZxNEQ1eG8QGQDThjDj8fj6nmcWsL59PPcA+JImo78YiMnEhTVTV1DnAPDtwC+TlMhdZf6jDYwyoXVapB4GC9Q/wV0wjN7lfA/4BAPPcgLtArYbni6rVtBq02g5yUT7zIbHY/R4CFm4eZspErnEPYYJ1Ew8K4aywDiU1+zFEHdacleSMkedxqPYDAI61Y/U+86Hh3gBma/8EwNxrwy4foT42mFpg+cB5HZnxkIgObPgNqAKmJ/Ifzg+4dKTax56dIi+SlX3cazipsH+bGGQyH2SXOMuDPBFqbfZGnD+sMLalcopwSHEbvn/OBeZEFeAv4O26D4A+7j3Wl6MlTK5y0LvXWgFqbNJT/NwEBTu2BOGQZ7V4ZkuuIYkwwV6d9xY7NazJi4cAFGScOEMDMM6K6HiW4jkjnt+4QcaMz+T3T7z0nWPPMj9wjv8dKzBWYKzAWIGxAmMFxgp8CxUYH6a+haKNLxkrMFZgrMBYgbECYwXGCvzlCmABnZtw+WcBLKYmo1Uc2TIzrCWtADmj0ZkVrhmImZTRdLeyFCCMxt8ZTWSAJ0BGLPZQ5tlOlF9tAfv8Qtv4RjZuWD/bjpgmNarT1LQO+9QAl3IGLs25yCQNMC9yOCNzztl0bp6HYstgmu2QaVIGCGa1HKrSlG9n3HdC4zPsoQFjqmKuspgZEAP0NcwEcGkQJMDZMgHSAe6mXDkawVa3BCic7Xsz8HGmJWX+ufVARifD1tI2hknN5obqJBRV3DeN+Gg6T7TcB4hISheaxskuOAMjh/mSYb3ZAPatsUudJfVQAKoZ5LCSEAC6azSrI/+TNvKANTGNZMbRgA6vySB1WEWT5dc0u1H3NWrOwko4TdvwEbY6K2wyDRoY0I4mcIAe0bxt+GxfXzSNAZ0NdufsRV8AQEJtRVSoVcPWN6vXaL5ni2GsKJ3DOMHGMxRQqB1t75syrAEIaQ6XRYCTAMJ960RrAw6otFFAD5NORX1o6xo5rWtnIFI7AI9sCTqrau3t7ZooMV9shPqKXFxAHQBpmuHJkjPGngzLUHDzfVS7YR0eAJKBxjmgxqHK0fbeCUzNADCggwGaCYr5idXE+9v7ASQA6DEk2JfW1FjOEw6VVqj92BeWy/0gc9iKGNAHMCwsqg322TI17GKzOjkTFULR2waRIAFZBz9LYKOtutP6zkpZW7MmTsqBcj2BDABN/x9777tj27Jk9a36X3vf7icxDQbLL4ANDRLY0AZZ9mNiAQ3dIGQ/gS1Bgyz7IeCes3f9t37jF2PmrH2vP5xzv+Zq3a7aq9aaMzMyMnKeGDFGMH/3y93l9kOW+HUkhl8urx8vQudXSNPfyTDFjkhlwyq73Kki8PF8eb98n364+A9+zX7/acDmxyN0pl/4w4Og/glMcB+yJi8jD26v2YDk+Ej2oUxEbJq4OOtYoKf9NsPcg9k9su/ye40bgDth9H/IPL+7h3GpzGkkwAEwYoOrxIaAoyMXix/acxgJV5i1zPEtsuiMBZtbYLKKQK4iYy2Yy2+JYZEpJya8hz2fWJQY7Ti5L3NtIcBTxoB/jWwq0tXqMqTXb9jE0+fZmIAW7Vl5YVjjWWdj/mLsuXcew9S7EwS0kumQ9199zWXFst8oiHh7M6ZcXd+7t8GfrgH/vkW1ADsDYAXEQ8o4PcwtxkjZyzCrLeRBwvx7eqITQ1gPZGoFlzmjYB1Pv/L0bhbUBGAiLqU/8UgSdx+U4cxECqzxt8R6xpb+y54xqjTQWxVw3mKVFOKkeoniJPrZCmxeXf3R5Z2iiieZ9OlFHjalss8oGNB/On2iT1K4aQMQ/8UP7K2eApU3WPEPKewJ+30A4DDHKVaIVPnse/YlBT0OK2dHJLWHuRqw8uP98gRgHKUQwWH3OOxtgFlY6xRsUETCHAU86VXPvkBK337OKHmMbLoH1Jy/70ef7FWg4nNCAT7vd58CkRSvvVEk8S3n8PXVw+UFFvDd9eX2y9XllTYHvxX4q6JB1CwmlvV5iXODwpPbewDl1+llPQAwRSp51pr+9XP+Vi2BA1apfdpVELeQgbYIByA/hQwBL6e1gzUwKc7I8w3rwr5CAjzFXxbCcC6wEJyBsGnZC8RcAHN7HlP25TNTmNQTD8qATcEH5+AzRVIU2Uz84V4p7MO3Oa8tfuFZRhvJ5OUZLUxtCmqIRwfD/OGIH7gKhQcA4fwv/bQpdODM+nhOT2aURSi28LnKOdEPG3AYmXkVUyxi8plXuXuZzz4XrGLH9Cg4YmEKoeYZ1jN5zrgUzvl81njU9f8bf/qvd85y/yfXtsC2wLbAtsC2wLbAtsAfYIH9MPUHGG9/dVtgW2BbYFtgW2BbYFugFgAAXpKHSxL03GPx6GU3SfVwcgcgjZSj0NTIEdpTTzafwKiJM5KSb0lwy4AZucoAHCO/O0nrMtjax5Q/Cwia1Oa79qlUGvqQ7RvGl3KD0w/uzAjOSE208wIsPRglp0SgjB2BL+4BKCaDRTax6LbJQUWKlbdWyhBGZFCEkYKUpRq4IIls2KQmY9ubM/YLc2uYbmH7yESNDbFtQGjZvgHhA4DJ7gHIS4J6gAmYXEluvhSoEAhhHII/PosAACAASURBVAHCj153st94vwzAhweBrshKD3vPewMKOcfI5AZcNqnPNe6n5yUJZZLTMmq8p+tY1k2BHNcfJuEBAEcyFLajQMGRSGcerMWt7KLKizJfwPBKpgI6cS3mCqCGvCqsIQCK33z9zTBR5T+GkRk2Ff6jHHGAhxQdCLhOa97L0/fvl9vpjYidn7/DTAPskH2WnskBvl3jp2cByS+P2jJys4fdTRRnztMbmDkwFoAYXoAXAa7DUtR3kksfkATf538FRTr/xwGBjz05oGoLNEispwfrAINhID675w/gYphPka4Oo4vmmjI42S9PT4BH/JvejCTc9UkZX/bpDIg9PXztRYuEK9KhMiYLGoX9fLDKpj/wu+sl6CNYGLyPcT0pn83alt0JmxlAKJzW25vLw/1v7O/7wviG9Y//lj0OOBBWmkwuQGGBSgHIgyGOwQE83+ht+5ZCBuVRAb/eL4/0n57KFOWjx1Yf7UF7sXd1AIJhxVG88vYSWW0KR8rQA7imLyxxgcKYFKwAhiGfDmAbZr82KJPw5XnkjNPw2abp6ZE6/V4LRoT1GyahEt6A+o8P9/mfwLD7P7DtKEBkzMMgTyHNteztMuSYb8B92Maj5BDwKUU3xhfuhb3iW7d3AZgbA1Q/UKZWBYglhV4WXeDUiQ0seu6V/qdv9vkuy7ASswCAI80aNidgdORvjRFuIhijMD79d/qtw+Ccgp8wHZHmzRqoFuD8Pb8KFCYGUFRyzb5RBhngPVAbwHn60QqCsSZ+FiAzEhMjR3yW6r45JLh7nrEmFhjgM/gWhVJzjsD0Dsgtm9f9rlxwGLEjo8u1CkCmtUKKnWzX8PGBz75fXogxYVyqROA64+9Kw1uQ4PmcdQtI9xZQuFLOBciNVUoTBChMnNKXFSC/ujx+ebg8vdg/PfHnxdgR206hWWM/a4AKQc5jWJgBgV1K1+Ap80lR0NVb4mXkiDkHUijxenm8h73rswc+HQb33fXl528/C77fG+cCPqdeTcWHnNdj70hi5xAD6LO3chUgiIEf1xbpfP/tU2zSojR7GqsKMe3Yp+jBFhUWwbxlT1aKGn+y0OZ7QFV9qr3UVXlQKMN1DxufIpPr65x3ASYDDCtnjB2I7YDRUcgIiXvF2gqnWFhC8cjtBeULXj1XsC+FAb0fY+YZQ9+2ZzvXJ+aGrT7S9N5/pPuJvzwrpBABX+UZi7N/+lZ/oMaw7hs2cQoDpwgQmfMB0zkM8ywzfZZRP4DdXFUUje05n9Ygo6hRaXnX1r1amf3u7zxHTUx8fvJZpAU1BYmxU2NB/Ji4fqF1hRLYPAtRhPHX/vt/uXOWbtf92hbYFtgW2BbYFtgW2Bb4VRbYD1O/ymz7S9sC2wLbAtsC2wLbAtsCny0AAFxWaP9SwKj/brLx/Dlk/HgJHkjlKVjVnqAm0icRmWS7ACKJacER+voJ7hXsk7kmcCDIu8DAJut6Tdl1jqPJ8iQjA44JICVZPQBVr1swI98fcCmA7Ej3FbSR8cJYAG1JVL5Kc5tkdjJ/kyRPRz/mGplMuML2riWx2LHJAhpAN/KbyjImmRnJ1/PcBVk7H9k9zicJ/wASyhzzktFzSRIc2d0k+zOkExMubCABDl6AnST9F2DYvsFg3PYobJ9QpZoFL3+ff5j47poJqHX9wpIrI3okJ5t8BRrIOiXBa1JbgNEkK0l/e4QCgipXGp+b5C3ANb6UVeE+kd8VfIpsdZi99hWM/O+NYA4vwN+AIMOQ1JcFSHpNPpeestcASvasZoywMAM6RtLSns+RB2eNogYpEz1J4QDNS762LKNn2FeRz9SjSIDzOViqSainF68+E3Rt5Cq7D9q7lXvJjBZQC5PwAN4XWBA5bQobhi2XMd4IUjehXcCoDFI+A3uTOd7fP1y+wSwfv8Inwns/sRMpOihgcveg/LVMMcEsYSDYivYtLjOu9w2zMUzagnT4OKAGgIRSre2by3fx89c3wDDlVyvt3jUNE/UagM37F5QFYLHYwWv3fu4Ngb/uCz+zeowL+jEeZZO/fv0aQAMApBLHfAebFQgF+AV4KoBsQ2n2I+99CPBOP3LUD3gBlsRvYOdPcUcAwoA/ACnSGdNTdxi7E6Dc37PPzwUyzBNW+t0t4L+gvICPAHAKd4LJLDa7kt8jZTsgjWCQ0rz1nfTXvIL9K/sy9x/J2/YB1S97PVl0q+CHuCHYGLBqChgYfyXTAf8BH2ULa6WAeoD4KaohnsD6FMRmD+FnKZaBLf2AbzkXynd4Pz3iR+kCFq09lomBMgz73bBrZ/6ua20saHRNMcGsq140Zx/n0/NIP1fafuJX9zB26R4u0NZzt2dmFBHsRaB9Mv5VMEBfZ/xLFusq5lKid0kHJ6YhVz1zYH8xvsbwnGP41ZydjWWZ27SDoEBIUNp7da16NvcsmEXKZyIZfYHZSxGJ8fTsowv4rTyvwG12RgBE9uBif0cafeIvGwiFCADl9fzAGhM/Vo/4zOtDFuh4Ye7Bd2COc9an5cCL4GpqK2ZNHx5lE7eYJfZLP1xY0S+XCyzTFNNQZOAzyFEwNb2a6ZXrcvgccO7rbAzyfEuhGnFh7N3zM15F0cv0Bz8kwi+Cxj03j+KpAdq7DphP+6x2FP5t2L3zDNJnvTw7EX8nJh3nP72ckce+uY2aRZRT5vmpz03Hs1mKI5S5p9iGntPnMzz7/9S7vM84jdUWdDQGq4CQ2Hlj/M+Y+lw0zwH5++k5kn8rWd5njJVO7HPq+VkyDOE8m3EPgejcp6x9WNT0oubZIUUoPg/0WYe//cmf/vnOWR6Ot3/ZFtgW2BbYFtgW2BbYFvjlFtgPU7/cZvsb2wLbAtsC2wLbAtsC2wK/Y4H/9G//aSSgz6zBJpybnC2TqJ8zaTmMoAIZw1gtW0g2zUoM39xWdk9Qw+TvexK2sl8X46/3beK1AEYTdbxfJmHfK6u3CXoTjiaYTXSP9O+J+SFwUCZtE3gCtl5f8DfJ0iRt7aEqgihYWCYcSfQkCcMqvL58TG9aDJ5k4oCQgtGwlO6S9HxPz9i7AQ4FNbhGpXLvoJ4OOFF5UMAzgdIBmQekJGEJiAg5GeAivf8OtotJ3jBq5n0S4ci5umYm2Qu+JHka6VqvoTTxkl3tvABmCtJ7DYHKJrb7nf6tbC7+HTsPY0lZSRlYZUIHVIjtkSSl1y4SvasfKNfg/gBtMqMFeNpv8ADqhzUmG0rQIky412GnjYxp+lJOkveQYi6QMsnk7g0S/NyzwHj8LUURsLf1uySbWe8Bufk8SW3uD4DC/xA5LSgPYyyAPyDG/J5esJGmljXeoocm4rEh868NZF8pmw04ViDtsNsN7EEBGK5xf/f1AG8Yl9KsFmsURPg5YOnDAHstAnDPHj1IU6hxE1CR95+en2LLhwcksAGs7M86zbQDAAPSlXlc4KgBqoAsPwPyJNGvD+MogvsyawFSwva6vr48hbUl06/Aon0Z/c/Hz8Ci7LqCAvzs+igzPn00R2a+7EPmJCtPdqKyyYBqMmrdTsovxyfvbi/fvv0coCjsOUD4YefRMzgsx2G4BkxHjpeeyO+vl8eHxwC+9RF8I0xgbDkgVuJLBjc9X8eIZxDoUzFGekmrRGBxCiDWXayoMoOMeIANrPblEUAXGXf3GtdlzAC9BYoEbXhP8J6/W2CDjPOAJ2GN+v2yQwH14i9PT8o4Pz6GXW+RhaB9C3kEV5Sfr6oA9wzwFP9Aol3QRtbfe3oip6922ICA3bKkFwAs2B9p8Juby/MrfZaR8FbmlfNBtvFZzUADs1aJ060oSV9lFRHy3vTCTixIEcs6Z3um4m8Ad9it83T/Lpn0ns1RXBg/DvPyls+MrDpAYXqhrn3ZMy97tCzoFgZc2RccBj/nUO1cMG1dZ50hOf9HtaAgnYzPYT4PWNnzu3u6sZA5Pr88JZatsRXIr33rG36GOGiv4ECAARHLwGwhQcY8/ai777vXKYwyrnk+FBRs7/kWNVEIFWCakgx8NvsaWXDkrd9X6wHkm+e5ooVl6UV+hRS655dxv2vIHOY54eX58vhovGWcLYo5FwG41sYufPccF/vMxbltoYZrHcWMAXTrK2cAvraOTQJULnZzgWT9zUKZgpg4vXO8XO4fBU9lno/kO+zju/vEhUpwMx7W57jGEYtcX3v/rqI8N5LtQgrA9nnJmE6B2vhdClX0NQHy9gOnD/Bi9fps5FnKtQqKn9etPtnP9TytvWO/eS5d+9vzw33j86oFKwLQPnMau/nO3/j7WwK65/n+uS2wLbAtsC2wLbAtsC3wayywAeBfY7X9nW2BbYFtgW2BbYFtgW2BHywAA7ggXpPaTT43SdbEXFmyTZIVDGgC2N6C9hEt4NJrtFdhrxUZVpKpA5YVFG7yrwDvGQQwaWoit4Bxk3Pn92UlrQRpk5ztb5mE3YDTAW4jwSsbrOw+ASgBh0odXwGIRKnSpDQJyCTE08d4gauRqx4gpIAa1wljMol4wMLbJN6ViUQ22oRxAdcypAqwpafryIdmCUdu9ehLFya14PM7Mr9RrFzMUxlqMppCKA3bj56TABz0U0Si1cRzbBOpSdlWvArG59YH4LHA8jMjSfDQzwXEneSyrGCT1gWKHQ+2lBFaALjfLTgBKPT09FOAEsbaZC6fK1goEMAASYjDBFTmFJuEGQ1rCfnaAeTr7yaUZ5zpoaj9ljzkdRiaTSiXlc04fvObrxeYj1zj8cujyebIBY+vpp/xYrQfADD9psPq9m/t08q86O2ZJPbYPfaM7KvMqUo9Axyd/b/gMACGr8rDCuB33vToPCR03/E5gRH3h72eC4pmzsMuLeBggt8ijPRgngKLJMQB3PIde8YyPvweG2VEgFsjKX4AZaeYdIAqw+Tn+4A4izWqpHaB1/jXjSxyx0wRhPYrE9qCAsfZuTJffX4BB3y/YG7t16FVzrjJ/zL7nR+S1wCV15effvr5iH0FCHif+TdOYg9A9Xw3/aoFjurLKQ7J2r2GrRsQ+cb54Sf0kI5/ALz1v4qzJycuTYzsXm28XjZ6TY/sr4+PKUKwnyuyzs427HliW/xCBvYZSDFGIKdsv03s2jOEf7tvLvFT1jpytqxhioY+79eAz2ESe79I+N4tph7jwb5nUNE5rz0a1mvklQ2M/B99rFMkEHBSMF8GIPdpawJZwfiW/XTxfX2I8J/vvst0ZWyAO/6+ZIsX275A5dgwQHOLEp4c00gy9+yp73RuBSr79wLCC5Q6AX1TSOB8LAyh8AQjNNbVbp5v2kIZXOjN2jRx+qTq0PM6Z9gPKhwBfWHyjrR51nwYuC0qajzqmAO0V+I5RxLqFdMS4gSI11e7R7rvBBZ9nogKRBQdjNft/R1vmH3g0eQ/cp6PgkJ758amAVYFzgFvPTKMgxR8tVimfa27/vbBXgzsA6TnOYbCInr4wlZ/etEL0x+aM1m2MXORuW1RwdkPyiouTk+xF4zkFgPU/2LfELE7xwHJh0Hb6zCnc1EfY808po1DWlucmOIHqDqFNY0vxvGPtJkoUG2MBshlbTlTlZPPPQIiP+c7LQ7xbF09dnPunQrx8DO+Hx+OzP6007jxOxRq5TkrcaItJHz+OoqQRmmCeX96HjgVU9Snavf1bLLO59q7THd/WlDFmiGzHdAdv+KZjOv3tJ3CHIuKLpe//ve2BPTpaN+/bgtsC2wLbAtsC2wLbAv8YgtsAPgXm2x/YVtgW2BbYFtgW2BbYFvgdy3wf/6Lf3j0ABbQWaBfQbgyKky4Lpnio2/osIoWU2n1TTuS2zcmJJPkA6iYnrsk9coWKeh0ZqyUjdukbJlHBYybxCxYxxzOYMFn9pjsIpPDA04GsJ7+fsPgKKghK0S2DNdR/RkZQDDLSep6NXs7knSFyUfiF0Al7BNZbLWt0pPaEEni8GXfsY0AbSV8C6KewfYCc0mejvRp+iqzbsOUhXGKBDRJ50r1mjBnDEoZRhaTxCrsuaNfoyw91jQJXMCBASebwG/CNEnsg2lmElZQUP8CqFxgCQxI2W30Ouy6ueaCvwEaAtgrldoeimegWeaXQFJBClhQ9Z1IYJNInt6u2J4+rWHITk9Dxl0ZSNLarwMANukbO46kJPdA4jc9ESNRueTMz/4BGzTMYaR1H5WihlBX0CAgWoC5xerjM7Lp3i5XIzPKe/ah9D7trUjf3dr1ANVnvzXRXfCMpHTZ9NhSwK/rqnx4CgkqAX35uLw8C/4GeJ5+mPhWwdH4wYAHAGqAfvZjtbcj9vzP//k/5yd/A1jMnKdXM9cBfP7+/VvWCqYl98O33F/trymjkvUSCPi8V1voUPvUB7L+o0bAffEfJJl5lfkVv/+4HH2uC4QWtKz0bUHO7lWBAgtBGjPqt2VQH7FrQI4DyDlJlfezlcPm+r8FKJ5iGYtgnG+B7dt72WvxlbBYB8BBMQBwaHyXnZ1YkrUmjqg2UH/70Y7uYSUFIq09EvoB2AYkF0gOAhrghz7EPReMDcZEAZml8uBaGgPYwygb4GusA2O2V7LgfdcH5K4FIQWWy7SOnwwAU2WCfHFA5IC+h9qAbHTlx2WKEvfWerwdLM7sUeR157vItyYWc69hnKZPcNbHs6LS5PiyZ41xr8VIzt1ioQD1AUvdW/FVAPNhy3ada4fjM8MMxVZVtCjAPFb17CSWhJmMz7zmjAnzOigoe9oCmfR+HaUIerP3HIr/X9pOABUG597xcIYkno1kLt8LgDm9y1Owkh7x9lglbsUWI1PuGSs7/8dXe6wXAO3+P9//DBgDmlYWvPLqfIfv147x8bFdztej9YQAcIvBPLPQewdM/rhQCEPhQ8qGWoiVHtPO59vPP6dIi4ISY+RNmMZdm7CfAXKDTMMGTyftMIYp6ArbfUB25YSVax+9jQEvLdLJuQ+7/9h7Ith9vmlhSoqAON9PzzkCqBYqtICmsbVndn0mctVToHGOkfUvzwcVBWKvO/zEa1fSun4kiM7zDj7uPunzViSxB4Q/F31YHLTkvyvtjt3Kpm/8f319mmKQqxSqGIdl8MdW7Lc8o8DANcac592Y3Z/dq/WPMwDcM7T3BnxnD7dAqzHqDLD3GZK1HVX7Kfowpm0A+He2/35jW2BbYFtgW2BbYFtgW+AXWWADwL/IXPvD2wLbAtsC2wLbAtsC2wK/3wL/17/8Hz7ObMomtQo8NqHGtyu3WdCjSbEjETYgV5KTUcCUPSEZdYChSTar5yroOXq0yu8GoKS/2+q5WSCwvfp6/ySmJ1HJ72W5nAHgA+g99YMzgez1w4wa8KZMlYIaMkhNQKd/nWJ/6T0nA0ZwzMStPYCT6IVZMzLDHXvHGeblMHjao5f+wvwPW5SlLNCyZGgjOzs95livp2cZldwrTMO3t8sTACvSh/cD/B0SiSSnAd/vjh6sJmJl1hQU73qaLL4JgFG7NkFfcKlJVYCHrsMC4+2nXEYP92b+BSX8/CSa316GpYWc88sALaunb8Ej8Sh6Fq8+yLHtJP6r8hz2YmSuAZ5dMxLUzM1k80iRMz6S9wNmMz4Yi/TkPc+164H07tHbNpLTsrNYzwJBSSgHWBcoLaBYJnYZY+6lt/QyLUDHfcKEPPVsLNM53M4k12VON0Hf3wPchzUqgN6e2gUy3ctusxZQZP0D3vmfVYKKT8MIF+DhxWdIvtNXlc+4bxwD6wWj+SjKSP/M1btboM61rz8AAPNi7ucYEx8euc4m4Rt7IgM7DLfaruyySg7/Ph+uegAFCJXGLpAXkK59pkdC/LxX6/cFUmsLx+Z6YK/z/gi4FdlQe/2WgbmKTlYhyHP86S0M4LCLKSgZABxWIusJQNW+4odfjM8r3T6FBNNnOrFoGNjYp2DFGWAsCEbcAJSP3QPeAPY+Zo8UIIoKASDgFJl0vdpDNzacXqnp+xuwTnas0V+QTqloe68WVG9BD2oRvS6+hRR0imuQJ5/YAsOV8VWeFvuwxwoAwwCXwTn2z+/25e1Z8R6WrD7vmgpcso+R+bUXMYjvsE1hk6cZ8JKJLzB5Vjjo2nq6yoZk7M8jpX4+i1r8cAYuu4fre/Wn89r15G7v2Pj+yGkj8/7TT7+9fPnyZaTnVbNoTFK2+zZAdq8pcFmZ7efI8HduAbufn2fdZJofIO0UIQQsm37nrEXsOSBk7V3wvnuw5zBnH+Aaa9FzI+fYqEKcC7QCjE6bA/wpzNqROq68uucqsCwxDFbztFFozKPQZ/Z5Yscr5w3+OIVijHuKEgp6ApISQ1N8RkHcAJagfJ6XAqLHmCPJ/HK5v5t+6pEJUeKZfXuba7DJ+P4b+PPYm4IfC1XCGI59BWhzjk8hTItiyni+GsWDxkJ+vjypDtFzmWs0dtVW8a1b92QKPiYGsjZVSRCMFrgn7tsze/W37bMT09HHALu9XlUhPBtherMmFs/xnsUMMNXdq1GDmL7jeXbgTJxYk3PlFZWE6Vc84G8LPIhzZSCnD/jA6ufnVfu/Gwdb3HB+HqyvnYsLK2n+X3772zwLEGf7XJlzMu0NLJBrXMVaN2kV4pp3z/+tf/AXO2fZ4LV/bgtsC2wLbAtsC2wLbAv8Cgvsh6lfYbT9lW2BbYFtgW2BbYFtgW2BHy3wH/7izz5+H+v3nEgzqShzULJrgQ4Tjv1+k4fpVUuCN5Ks6JsCXU6fzpHn9Xuyzvhrk2Yd35EwHqZuWKunvojnxLrMRhNyTeA18cz1SFSWDXVOMAeMiIRz5yBQde7NR6KxsqRh8ER6dfoCM6bbW0E3QOQBqvj5PEn4SkoXfAxjbRjAMEPtcTi9b4dVZ2LWnppNlGcek7wNsFTm21DuAKFhbj3SczXMKwFp2EsB8egry7gPmVftbu/QSvUKKqXPXxLA9pdVblNQocUCJHPbf7bggX4giI8Ny5yWMajkZcFD2IG8np5/DhCbdRlmYaWoA6RM39HIGl8LIjehewb/CyKlry6gDWA6oML0F2QeTfDjzIDfAB9lBTEHEsbfn58OMKQ+xXiQiEXKlnlXyrsJ9jNjlXt8f3oOMFofrraubFiT0rwYA58PSBamr0BB2ObpZytjukC30qVKaIPbrkKF28stAPAUQwAGFGwuqMqYBQgWk1kQVUabzK3XsGkBMAsg5P32Qb51zT4DimIbghbseQE2gCES/ezxpycYifY0ZT0Cwh19pz+vQcGmgsqsmyCM//lXRnP9NHYcedAAXZUwn2IS45g9IxsDalO2jkxrJbPLXqtd4zMz94BeA44wp7PEeWJRAfZXmeD6v3Nj/Rgb9+I6+iJgFIDIndK2H5fLw8Pj5fnlOdcKQzLR8SL7fIpdstdGPjbATXpkvtl/fPrenuPxuUCj4Kf+NMz9YQPWJmefCruYe40sLGsswJmIEbvac1flAsBfJtK9nb/DoAyIsnqeRga4fpTe6tPTOIURgrMFvfRRgb/2fW5hgcANxSrGsueA0foAYGFYt9lvV5e3V+1KPP2AAZqeshY1pbCohUlZ2zYZHvnX9NctD9wiCkEhigCUETcu+l32C+Mpa9NzxvOhQG/94kcZ8p5//XsAsukdLgj6PGCvPohtLBTCDvSSHyBtZMCNUZ6dZ/WOm1vBftjPYfBOYQZ2iYrEnLXE08b3nrkyXmV7BjAG0B0G8BnIbvxbhQM6OjGmnysAXkZrz8kjHqXoyd70Zbjf39lnOnK8t8r6A763OKjjzJ57Ip6v88f9LEPceJmokvWhKKXPC9iA9ykeofgka0iBx+ybT2t75ZmOX/F6uLNfOnN5eX5KEVJUCmgrwJn24jkQX0Eu4uOSs4U5fv36m4yrzyktdFmA+nNYyOee0YmFyHFfX+fc+Ya8fIvjKok8z0eH5HWktHkuELBcsuurOI4G04z7XPh3Bj4rx43tqjLieo4qSc4Rewo3bmP3gs+9VoqhTkUmXYOPd1nE6ck85wYS3cpEv0YCOgWEH56LfQ7s91tUVJ8qQN742BYKPatbIJFCFPb1KCQIkC9lmRYU1L9h0CuZbusR7Mo9/5t/+Jc7Z9mAtn9uC2wLbAtsC2wLbAtsC/wKC+yHqV9htP2VbYFtgW2BbYFtgW2BbYEfLfAf/uIffRxA1STlm5wVBJI9mKTZoIcBEqaX6wFQJdE4QC4J51ulXk2kKqUZ5tQJgIwc4yTXC06cgatPLAsS0tNXr8nxJuUq/1zg7AzanIHlXq8AluO6ChCYxN1He9cKKmkX2XGOS8ZpAMR3E/3pkxuQ0aRnJGpJrB5ynmOHSXAqgfqmfehvmd6Nfi/9J1/fwwSFlRQ531sBHr4XScmrqyR5GWskbAcATpL67e3ycH93uYUtjNRkEqQjQRp52AFZp89eQKsCjAOUF3SFBbUYwDKETPiaNC742eRowTPXRqBO31AeUvANEE0J6gOQfwdAkaUFQ87E/Oq3+/Si5CwABUn2cxK3Sd/OMUl6QJab27CuEMpO8UFY3rxvj+H0GuZv0ye2IPchlT29mgEumR9ze7x/DGNSFpOJXtaGsZVxF38Pi1OGWMeFz/M7Ceful7KOWmjRf5vwFiDu3+KHzA3W1ID1gBWV+3z48njcK0nvV6WLz/u4vzumBSTjAwJrrhGFBAVlAKcDNNwBui+J78qsVq785UVJaP5Nf9oAS8IqUzxg/9TMq71uP2QWlyXbPsJn8BIbZG1Ghr1+ws+OUWlw2WVh6Q+7voUK+qrs+nPc+M1vfhPpbtZU0NAE/5kBxz0qwXsGlp2L/znafRCm5Ad7tr2+ZfyVkSgLr+xTAUb6XmZ/iDsFOLX3tlK+YaNfri6wz1MoMzEFCdioEmS/yMKLpP6pmKNxr/uT6xfsqS/go42dZwD47IOVr7aQwBgn+JsyjZH6nX6i8TnX5tSc2Pg/ss1geWepV5mAgqUL9EQuXoUDY3qVHib8AvgO05N9eHevisTTszKxiRXxM/dpmb4BO+9uE19hCAOCZ4+d2IiVJg/IM2DyAuMELgVbPRNggTNdYjLUzhYuMPriRQAAIABJREFUcJ0yLwNATQETc1rsewtczrY/szjPYLHFCB+X79++BwDu3nJ93M/0lo3fBNS3IIrXAvz9N3N7/PLHo4hwSazsuAuMp9hq1AzWWTi+OYBYwckyZdtaoL7X+7eYJHs5JGsBvO6181gXuD77dSSXZYLeBNjvM0LbIGTOB9jvedd4Ym9a102g8256JetLXutG9umLhVwqlrjGqGq0QCRFV/T0vVF1o/GBvrqMBQZw4sX1zeX+ziKQFHkMkGgvd1nu+KGAoYzljhcgtqUG3a+NMy3goRUEa1Nf6d+71i3iqF3PhR/6lHsjsWVA7wOMnjiTa87zQYrYiNft83v0Z6c4xGKHsHqZ68gwt6hjjcVCOu6TQrSTxH+Ka+Z5y79b9DQhNt8ztjUFWBUM4wqfbw/i2vO8p358Vik7vgBwgeLG15wDZf6PpLj7fj0L1/eJX+yfPPuO5Ls9qz8uf/Knuwfw/i+ubYFtgW2BbYFtgW2BbYE/xAIbAP5DrLe/uy2wLbAtsC2wLbAtsC0wFvirv/zH6QHc/zW5yp8LQDWhe3PbvpyyHVZCLqnHkdsEgQGzWeBj+k3Sr5H7wHiZpLS8LRstNlHYBGDBgCbc+fnlQYnFJpSbID+P/ZwM7VyaqOVvZ9A4/55evGFRfQhy+Znp0zvswABgw560pa6Mo5tbQDNZWAANBWLpAey4BC2bXHReArthzDUZ+9H+kbLgeEXmNaCUco48AJPARqr12/efF3t1BFcBCWHT3tCnkr60vU6S1Uqo2nPXhH9YSYBOmatA55nZ+wagNUBCmTtn+2PfM2AhA6fr3p8WBphkHfbc1ZKF/LgMID7guXLJsFWnOCAsN8EnWKSV3eQnDDBeZTmGYRnW4m1A/aFWH/LDYR7BWBu75DMDqrG+guz3R3/a+ikJfRhWAq74x/SPTv9BmJyyLwUFri8vbzLokowOeC1YxKtJ/RYrHIDSgDBZ9zAbF2stBQVPSLki3apvAjTXp9q3+Eh0f8DKYwyyeZuML+BnD2D/c+r6RhZcQWsKO9wnjsEPCYQW0A6OC/B2dz/+ApArs/nuxh7SiQEDSLoHBtSOXCzQvH1Su3aVnK6dOpew/l5ESJeEr/1cy/Ivw1fAzXm3IEF7Ow3Whs8EsJr+1gUjK2FawDegxJt7T7lXCxmYi4xDwYfDLmHJv15ub4hRFIbILtUNmb/9KQFNYay2qENlWAsl4ivci8KCsPMpXIDR+R5bZQ4prpHlet7LYW2OBGztUh88S6Ee4G+KHATK0sdzrfYnedvKhnsWFHhnP99fbmDmwZxMT+hheF8JFBEfC/LU/+qPMCDLoA6YDAA7LGBsxbVdo8r0wnBu33ZkqZW4T8sAZLTvsdfV5fuThSn0VA6gP3K9Yb+POgGxl8/GZ3ruRX7f8XJtrhEAOsUfAtONBSmsGXavBQPjH6g3XN+oEtDYWhYtwNnV9SF1X1MX7DzL9ZZZylh6bnWfx/4XfTuAYZQr9EleAMCJDbNXG0eUGJaJzcvY794NgDax5lwg0XiHDQ5VDWR8p5CpAGjBYTfHAre7f484WJb09NsNOHqSG66NjyKH+DKxYtQxIo1MAZNrl2eSq+lnHcDWNg1dp6en7/kcfYzz3sjWe+bdXp4pTPu4XGATBwCO0of7NbokKXpjPZ8Cbsb/A/TKzm+BT+Sjh8J/f0u/bJU2WpjSszW+TAHTtf7k3I3BP+7XFkypPlKGvf4ZieEpsjg/95xBzr7fZ6oU9rzSK3r1yTXGC8S6RhYjVKEDA9D/F7luQVYsuNQfmGf8a+TacSLmgYoB1/z555/zk2eVANDTT5dz5uw7fbZsC4dPz3I8S1zZikK7O976sEx7zt+3xJCA+1WMOfW0Nla7hlV1OD/ztiCjMSy2IpYnzhhjuA/zaFuGni/8HR/COi02aCz5kz/9852zPJ0r+9dtgW2BbYFtgW2BbYFtgV9qgf0w9Usttj+/LbAtsC2wLbAtsC2wLfB7LPDv//X/GACYV9kTv4+FlMTsAD8mp6+TlG+CV3Bg5GqTKRRAln2UlPv8Tr+08DFlqZKoG0bfj6yNJvMOpmPYMcNk/YEpeU4cnkHjzqUMmyYRD1YXYwl4h2StCf2y3hiPiT77nZblK8uF3oEyV5IADI49vUpJ6nbuM7eC6UmkDtoCkLgAlqujN6EJbuWSBQeUCC7blzEVRAmDLzLWMnrukN6u9OIwnEyaKjfpZ6eXLIy9MCNZG8BlwY8kSy/2eSw7pgBZ2US1jUDZsJ8PBiLJYJPJAnpKKHYM9qgVPAWAbL/UEHYnyQ/QEJZU2JawprheWcWrYKCJbMYQ5mlkK29Qi76QcjfHDpPVnrwY/0UEP8UIgPb1Da4Ridv5L40mjeNbYS8D9gDAlVWtT8P2qpTymTV3JNiHuVTWEPf+sXhhgbPKe3bvJOmPT8K4z7pcAsLAUCowE0gK2fABqm4uTeybuC8Q0PG0MAG7gPOybMpkCrjhejLRBF8wogCdoDYgGsUSx5q+ui6R6X5fDGjG6EtAJddARpxexyMVXjt8svUAk0cxCgBpCkwEVQFBzvLMMsqUs74PgCdgV1+t33X+2mMkkOOnAt5cs0C4wPGa9xmoF4MoZDFFDQGFCHqCk/z+8oqEt/a3t6dMdCWgLeqIiT4sqFnxU8abICnMOgEI3Ih4U/ApezWGtam2vTXfDkCp82Xs9S/nCIhk7IaN2OuFmXh7G7nzgq/Gw0r2lgFr0cDVRSayTErWINE59gTE5XuVvT4A1lt7clYGn+8WAO54+W5jSvb1y7eAzVpdBn/Po/hwbA04WMaroLmMRft2Vi66LMwy9wuqosQQUC6FJxd7EY9fFCTzPBIA/vG8jG9f3xyS0PROPQPgjCdqEzN2fp7jTsHQ2rpncv0uc5dQ75k7RTvMr3H7JXLcSkCfAcFAw7P/CrQ/PRu7Uow0fXW9x4D8nCsGqiNWMfOuIz8LKmZOI3N9VuHomRwZ92GNJoaGwV42vIUDZaILqltQQDETMV//6tl0k77TmcedLShsTaE0OsBk18YiAOKmbNmcVeyZO3pI0wJgVBrC3owjGt9zaHhfbNrWAZGuHjC0wHfsccO9ry4v32U1qxiizzG2FKWENUyBmBvZ+doWI2s1hToTMLPOVc84nqNSZPIW+63nLosnenZxdhR87ZzPZ4s+KVN+FW3ol8/PU2g24OkV403xnlLQ9ALvvPFn4nh6Z7P/3lRhsMiAfa/0c1tQdA4WiX0Gc7OrB+gPm7tFgik+U20haggHWO0zR6XW8+UpwGoB0QEsTyuAnjO1yY9n8Dor5sTifH2gAM+Cw/X8pr+2bYnnEgodbs7zebYB4MOb9y/bAtsC2wLbAtsC2wLbAr/KAhsA/lVm21/aFtgW2BbYFtgW2BbYFvhsgb/6yz8LANxE80o2rs818Q1AGsnjUzI68nynvnpNjgEeysaaZBnyhyO3HNbtvE8KVLBDZlMYZZPEbQK5AIqJ2WEwwahCpvjU/zefP7OLDxC2EqKAB/RrA7w2GcyL6ybJ2QQrCc3Is3ZMTUIr3VrZ0kMilMR7GDL2lk1CO8lLk6wHiyQMlGGVAOreCwQpW4o0KRKwiyXaPrpN9gI0H0wpONbDChYU8P65HwAdvUaHdSjDqIlKAeAyISOHPGtIEjuAY2SO6TMrCCVTrNKvi8GN7QrOR5b0JL3JOEl4A3wVgKyUNixT7hkmVVjlJu0BniJLGcYvDLfrrNEdrM3n18vb9AT8DORNT9zp5wg4X6bO9QCOAUCmxyV2uAUMJvE+kpYFvkzECxQE0JgtEIBs1L9TKBD26kvWmjl/ffwaH7Zf8X2YePn9HubhTRh52vVlgCjXB4Zp1vD6+vL4gGSoCfj6THyzbD+S5pMAb//f+m98HqBxbIAsJ/uL/VS5Yvt9fly+fJGR9fRcOWonecwdoHv6uiqdzP4VfC1rvSCCjLa1vulnG9bs2+U+MuVLhjrMxLIHAYNGMv2494CR7RlbRrAS0GWpLYZ5o9MCj+jh/HC5pojjXWllfKkM4IIO3dfGlM/7vKxn1jsA4OyrSnqGZXiwUmXP4vfpk3qR5f79GyzUt8vj4zAPr2XDAZbw9+4H/F62pqxG+5yW5TqxCbYqgNGwMCNz/OS62e9UiWg4nPhG9/25uKAgZGMI9mRuj1++XH7+9rPxb5jDBTMAKht7BQzd+778W9iJDD1gDozb6Zc7TG8V1l3zSNYP4IfN44v0Cp45UDRQRh2MwfYA5jv0IY+0ffxJCV5YhvbaFBhnfJwZ+F/jVYo9MjbAK4tNPqq4ELlvbZ14A4N5mIVhFX+8h/nIdfEpzzv3quz5xejn/bIjLTQARL5RPph5ToEQcyYO3A0wfodKA3ObntCNpWVpdl8I3nFPCyeMzcTFxteby08//ZfpOS4wHGb4qRiA3ykMSly7XC5fHh8vP3/7fnl8/BLb8vnG/OyXjHlaE0wBl2v5mriJD1UtghiUtUMFYfZ3AHqAT2TqOQdubo5zLx50kk+vz7sfLVxp0QD/BgRmTCxnnw9SKDRxUpl1i9MSnyam8l4KLeifPYzhFATAsE8rBQFZwGSLAGB6sj4Ajq53Ci+m2O0oJHu1L23Hm3sGmfdcDbj78ppCEhQ8Mv58x3Mqc4jKgr5SxYzZWQFSAyKnaAo7W7DRwoC0hhjQuAoLXBsbn4toap8w30+sWfe1vXPPBUF9Boik8Zw5SEAz0sSbPDetZ4PsxaqS3NOT+S1xUMUSrqFaBfL1/M74XUfPzBadxM5ppyCrPcB05a3nmTEA7BR+8PvxzBcZdnoAr3i1lB2mj/Uoizg/C9UKiBewbsGBQHpZ4LCXHw5wPUzjFFhVPUB/rV8klk+MYy2x4V/fDOAe0/vntsC2wLbAtsC2wLbAtsCvssAGgH+V2faXtgW2BbYFtgW2BbYFtgU+W+A//dt/OkSf6as2CTpB38rB2tPs/SIwSCKs/VLbR68M0SbEKrH5iX2UJKlAa4HmJIMnQRmQIfRLGXHpixt2qu9dXb2HFVqgjO8VqAiAPbKyd7BtrmHa3YItmBTPtWHQkcST9SSfTDlmWMBNaJ4ZUXwtiU0SoUgeDngc2CXX5osCZAEIarOREhVk8G/td0rSPQzoMJe0MfNNcjiSgwKGjKsM3Of0WZ0+qskWm4BlrE2u8nYYLkyUJOsBeppwNnMtOMBY7D+5WL/IdgNKHIBQWEmVq+TegNfORbDX/r0FBMoOCnMykq0jYzuy2oLC9vglCW5f1uck3ZXXXazKArZ9P8UE94IYvPLZYfK2eKEgV9hg02OwAFjBvfYxjn2HKc01AZ5i1klyd5cczLyBg2XwOX9BlmFyTlL79g5pYiWrAa0qlwxwx/0K/MjEtCdkmE0F1p6nx+UAC/h7AO3vz/EFTcTc9euw0vAB9lGLDQBjItF8lz2AbyKXnT6r78qVx+cCsMve1Kb4aPfXYjO9v7ou+dsJACsYFsZrZJ3ZXwJlZTrWJxlzew2zFoL+AgUFB1NY8fFxyIZG8jXwpkxm5pCiieMe9uH0f6M+cAEsEMRgX3pPmcur0MX5HMzzxCPXvsCEMW4VOxCWGvsKYAiOWtBRn2RPpPCDayEdDug/RRCVcBeIU9bZogB6Fxvvsvem6CI+BgM4ABUAl2AY9qMYxDHfXL79DNMY6WiZi90PBdK+fv16MCDLgIsc/DBcC6J33RImAr7Y97x7voVA2n/krMf/wrzLfgckNd6kJ/TDQwBnwWqvB7gaGeswpvVn4297DE/PYIoqXp4v97f34+uC5I0z+G72DnEKEPkKJqlg2x3s0CtkoZVO1+fZL9xosa3DJBzmfNmt+gagsMVLvLrOKUyY9W4xT+WsGc/hCwNMBohMIc5V+qW2H6wg99MCgDk/oighcNXzNy44bFDWDv9iLpk3cXwY7wXXWnRUf29MLCO1cY17eyZchQmrTxvPBDOJKYLAz0/0Oa6SwCUxrDLmAcb5xitMa2MNZ6zjKGg2fn0wpwvGDav7YP2WIe33jLHGv6piROo3gKIFBu7py+XuASBWn63cczwrLHnPl+7ny1GAYnHWilFTUFHVhPSetf98zoqXVaBTO8L+1Scdh3HAuBNQNnLvPj/w98rYU9hxVk1RphulirKGiRFlLsOQHfr3EbcFXFOMEOWR1cc99qJfN88184yU3u7TCzmPQnPUdl1bnMW4a5MnxnQteC9gjdx12daVxXctsXP2yfWtainnHtQjl98Y2fgicI9Pa1cLRVJ1c6iQxEOPokNjDs9IsemsaYqQciYztunrzPk/7O/ra4ot3uLTeb65nX0U4Nz4XT8aOQXPj9nP3K+FYW2R0DOA8RHHWWfBbNtpMLa/+ff/1c5ZdqPsn9sC2wLbAtsC2wLbAtsCv8IC+2HqVxhtf2VbYFtgW2BbYFtgW2Bb4EcL/Md/80+SCiwII9vDxGHlRE1Ik4kbdkiYSwUYK+9LstUEmMmxAUZGDjXXe3+1F+OwAQ8pvSQI29/tWknmJJNhP5k8FZQkEee4zmBrk5jIBBZovUt/RJOA4eeEpdxkLeiZibpD1pH0a6QHBYdX4vw6gKosy3RLlH0U5jDsE5hCI8MIK62swZG57NgD/kyP3bCtBnQL8yig7OpTp/0rE1x5X5OlBbyUjnxLopf3yshi3Lf0KA1yusBaxpG/BXQV9BDsNHH78OXxkNcts6X2NP+qlHP7gBYIbdL7DKJ8vNs7U3aWCeXnZ+Rl7dHIC/lY+54CVOorZaGZtF5r1WTy9W2lMwUnk+ofP21CljnSh7O9ByuNKQBQ5q0ytSbblYqFyXneB2VQHfcOQ/X7SXrYfsy8ANoE0wHxAfNkZypTjCTv88E+un+Q0ZV+hQFsBVZYF9bs+cnrIH1dyV/uQR9crg0AGvblrPsByAJqDDANENbxV64Ymzw83GcP6gsCSM8vi3lXQNNemKs35NuL+yossLC63ZftgQuowd4hUY606pnBXDCr61Q/TLJ++jcf+3cYo/oJPiMYHvbi9IEugNmfZdKxtkpnC3QA3jWmyVAdJv5IljcWtChjgQCVbBYUKyhKX+fGxQNUGaY881iAx4cs3auryx/95o8CftaWAdUiVf2aOpfGMYCP+tE59tZWgDfx77ATjU2CyuwvmHUyiW/vuLYsc/ecRQNcs/PsOvz0089h0vb9xtnzOimbbAzBf1oY0usxie77xIP0LbbYpqBdCy8sCpliF/wnsrgT8wFYsj9Xn+nECGwE2Ml3AXXpzz0M0TCRp6jFIhwAYGIb86+8PEzzBT7KGIa5bPHJGfxrHKjN+dnim7UXluoCn28vaH7HDvh+ZdkL8Oc6I7MPkx0pfwMgTNfv+V4LaASQ3BeVKH97tbVCAPajX6x7jBcAcBmb+N05DjY219fLwO/1kfzlHCoIRpzKXEfi/BYZeOT3v33/BIAndt24xgYT0Ouy2BfTUqB6wPyRXddWpwKUOYd6rp3B7xY4xC4DCGcu04taM+qD9IF+H/nxqC7MM4K9n2XJ1748o3QP89PzzrYHvOrnFHuVxa7csedP7dm5n2NHzzFkzHtGN94mzodNH4z9BGx7nlkoJnjO3n6LTY3DKQSamNk5RzmFIoooVoxs9kiZvz5byNV48tvf/jbXenh8OJ7RGnd9ZrIXMmdTnw3wRNm4AvvpPxyjC3p2Xo6H/ue32au8eK6IbeNMrl9UJEYhoHvm69ffZN+0D7Jc6mkXMGdN199iLKX6iasHW544lIKVYfzH8asywrqx113nb1E9GHuf2pR0PxGDLP5gH8y5w7+nGI/wFr8fgLsA8JIHb6/m18t//af/cucs9fb92hbYFtgW2BbYFtgW2Bb4VRbYD1O/ymz7S9sC2wLbAtsC2wLbAtsCny0AA7jJ0jMDqgnSJgNlhA2oOlJ4BYsLrpRZiMKh4J5a0fTVS2L07eVyN3KjMrWUuIXBVQlUE2wywkj2Fdw0yQrlq5LTgLcL5AlYAwDcPqNJospUDnN3AMAkecOsk7XLvwWMJrHMmCbhnmQvfxugQvxi0WcAIAOAAFAEIAe1NSldeeDYtODrsKcFz5SiDll3eiuS+mxSvUnXJqXtB3hmPJssBlxowrprBQBcljEjLhOQ32Elta8dwIHyqPQ/lmUpq5fEr/LLmfEh/ShTsa8m+AsC9f2bayU289krgF2Tyuu7MoSVw3wJkCK7zT6CspOGCT5AJe+Q4O914nMnsLFJea7ZZHfBGMfl9XKdASPKpCt4t3y9PW31L4Ewk/8pGgh7XNCnPVVNRgtqIxtb5nLAvkkWC87Y71JJ28vl+4DKsAQjRU1T3mGARm58+jDjRTJQB1Shz+IwKZOcB6Cd5L9sStmpkYZOYQJ+bykDPvD0/BQ/uEa2ecbXnpX8G/nLAMTPz5eXJwsusBe+BbjO3JkvwH6AC8aV3qQCVvWbMhH7M+DRwc5evZDPDEvuX2DSZLzXL7DItQEvBbSUgW+vWkGjXldZ4t67gEiB3c77ALLO4M8pTDqvxfpePjSA5omhdoAdkdr9cvSPLNDEd5ECbs/PBdR/7mt9BpkKVBYkY00Au/VnZVDDcJueqbV9C3gKAp+LYFRuEIwquNb4X9Cb+yqhPZLyMMhH5jfxqNLxoyiArwHsyrqWAVylCORsldsdudcw8ZBIH1/JhlnAXM2fXteVkZ8+tsabYXw3HvH9yI8TT9ivsvYomukc09d1AOAWo+R8ubGneoEm7IUtjAf+bF9p7K66gAUBZYzDTudeh6/dTT9t9jx9x19eEeq+PNzfBzxrcUKk7q/wZyXguwYByNm79P6+ETT2OwKEjT3YfKkSLKnqxmbP7PYsV7XA1gLuG+zw+ryKQgKi5cxCGgAG622KUs4+nzgxMsS8T2HCoZc/54XrNz1rwyy2NzWxY7GVHdf/n69zhft793ntmucA+veeJI+53sMjBTVr/vVb2KEwhuvDHgOCqj+2ech5Sg/se4t0ZHY25pYpveJJnpGOWOOMO07OVHszuxcah2oo2ODrXJpiouwz93EY+ulRLJM9vjBqHALZxltsj/S2zcSnty4A7LBqz4UfBcDt6+u+sE8267BYwZkHdsZ3pniEzxS0ZU+mD33OdItL8uxCD/ZR+CjDOPOmYAk7XFMYtgBSYgNFHauIZ87aYS23t33j1nmMfQ5gP7a9gXGyKiKrx7E9o6+yx1yHeRZJi4v1TOA5YJyH0Xx3c2+xE3Ntaw/aNLAnU4RjAUtl46MmM++xl//m3/vznbM8naP7122BbYFtgW2BbYFtgW2BX2qB/TD1Sy22P78tsC2wLbAtsC2wLbAt8Hss8H//u//540iWTn/LAmEFeAsAqjl6lur9LBFtktXk/A0SpdNbr/LI4mYm4AoyJEE/T3ZJcNOz7+OSpL8gojLISY6HdTQShSP9WvDmzPALw2NkpgN05FqfwVOBBxOGdw8wV+z5F+AUBvL0ko2k4CT1co/36St69GodgLRJQvr8wVD5ruRue4YKODuGJjTtUWrSn2TxOVGfzwYQNoEs20/bCzwMA+vUP5O/BfQjgfz0rGxse5ZOchrUse8BQsG+4d8kUUnOCw5MshfAbxiE+sQCUwQqLAhQllYAN4DpDT0BHYssbKVdy0iEWXOAHZHrXQzFysUq+W0S92AqAd6MvDCuPOrZn9a29i170XUEyFrswl4TmVjBQ6R4Zf5EJjnAyAKBZLyOrHGY3JM8j7wv87Lv60P6vlpMUACJNTuDm7UtyWjA3ySgWesBs+vPAQaHVcn1AKkABugnGwYm/WaHXcq1WHN6jnp/wSfle5XLLGArCH9mh9q/scBe1xX7htXF3nvWD5Ngv24iffWHxlPTbzUS5vpowcqyusswLduVdS5gUXapMtwWDPRvuVYB5vTARe7Y4oL2qyyYIfgi0N99UtCsYL+sbCS6Xz+DzAMkNuZ1jwoAIH269m3XkL+d/bEgl0BDOicHValPLnZviwLOvSsrwz3s9hlPgcIWWTQWB4iMIoAFHAFTkD2etWWMrF3t5XrK2mMc9H+117byq41NPSIKWBf06V4MOBLfoi+2xQx8BrsCRp0B4ICLAX9gyz4EAD4KQQCD0qPVv1MYRL/U+knvk56z0/u2IIz2V57XOBk4OHsIAJjYyFnB+G7uHmZ/41MUEFEIUXBa0KxMfu5dVmEBwhvkp+llG6Bs9XRvz+fGiZ9++ikAsGD6++X+8eEonMnYuDXn4sTWwlT1zxVv6B9rf3GKMKJzkHhpEU39mHnLeFc5oUB15hLlhRbvGKNbRIAN7FX+mPMEee0qEuAX7EVUGQJyo96R/r4FMd3bWf9ho8d3Usykf3XfL8BW+/I3ru2Y9UPm3NhrXBJY9xoWBvB5peAX25e4373UvXzPGT61SV3HPDtcA+hyDde2hRfE3Pr9udjE+6wYhjRH96ClXIKmjD2xJPHKPdAzzTjm+dgCoBTP5Cyi/cPl8vxkn/KeRSnuQe3k6nJ5xEaXj8vT85Kvt4OF4CT3SvHPzc0F5Q76f4edOwVbuVZ6YhufqogRBux3ChVUeem8LKJ5T6zg/TxDsP48Rx0FTz57Hc+GFGWk6M5zIDZ7e788PgDwa4+uL2PJs8JN5fqn6CQy8YvdXnZ1CzGupm+1z0cWn3nWTm/6U2w9nhHmuez83BPZ6Pfuk/qOhXd9Zup5VwCZtbi9ttc1YDtKG30mTE/uGTs25zoC8rQdscBpA8D7P7e2BbYFtgW2BbYFtgW2Bf5wC2wA+A+34b7CtsC2wLbAtsC2wLbAtsAFCegmawtAFiTg5xmQgsnUpF4ZwQJYygP6PXoH3lyuSDDaFPFgfsJgCVtlkr9JVKZvLgBEWYOLOZyk3sh1JiGZxPECl5qMPoMVnQsJ+iS+B0gUQHUsM+QZKz0LYWfZR4/xhkE5n41Nzgnhj2Ettd9ukq6AnPRvfA8QR9L8Mj1YI0Y4vTwDpgyQliT3peyyAW7cfbzjAAAgAElEQVSHTSTg+CL77sQqaXJdwEvZxIKgBWADJISRtSSgsXdBK3siTo89wMFhNjbZ3gRzAMhTclY26gLBmgytXHC3UgCZdwEW/QcWlX0ZIxELgJtewrMWCj4u0Dkghwzysz/Gt+4WQJQ5TUKeuYc9O2B1AWlBBXwTwK1gqGA0fgrbuYnwJr35PAAJr4KFAbPvkJ9tUr+g/PwM2NJezlcBZwURtIp+6jhkB+vD3KeSmF0jfpaRWdBNEA7A0kQ994qEeAB4exLH5+iv+gw4cR8wQX9xDAWAmXPBcZmkXwY8Evhf46pELvtBu8OMO/tLxpE+ro4nUrxhRwqWF2ApmNZEPvO3WADQUhluPy9TrL567FWumR7Y7hfGL2isvHELTGS1AhTcHHLDVQywb3NZd6vfb8GGcyzp2nccjO9pfIV7F9AvcNYClcbKgnIBAyauFJAWqNBv6vfLRxqfFhvYzy1wTSBPiXXto03cK86v9iyoW39yHxhrKufePV6ArMBaAcOuWSVaC27Hz0bmv/sNmVr3eCVfF7OQ8QIkHmdKlBUqewvIexNwtPfpvImnxDjipmBT7TG/D0AXQCYsfSS3YRYyR2R99UcllYlBxheKJDxztDm+9NNPyOQKjuWcSc91/Zj9FAnuYedHCSBgIPtSILb9RxO3JzBnr3+MJP777MMUdiwWsWdWEOKDvc73jD/2gbZAZfUbB9Q8F1moEBFPElC/t2Ck/co1mwVa2tACl8h4T5uF2ja96dPbFxYw8dy+u67ryE9PP9n4/MhGv77Col5FRwKi7heBfQHA8xleVQWjlDZJP+tRy1gxWMWFxJSJqy3WSEy4U8K5oKZrbPyvn/KckZ7anDE+GQS0O3yegrUBy7uHXqsgQKwaafUWCQQ4Rp1g2l7AAi+QbyGKBWbuN58/nN91WNfYorEke3xY/AURvz9NMQBg6rDae26m6AG/pT9v/NPiqxR+BEx2r/U888y7ORjLLXjynHaPpD/uMIOzGrfuj+yTsWXtS1FCC5QsHrLIoeoi3UeRfR9mP5/Jfh4FCMZwlr9vHDwGPnLRjWOem0stpsVF5xjeeHaOm0zaa0xv72HQ01O9r56JFJDkRWHFC36vSgotAM77LfFm2gykgGuUafocwTj+2n/3v+2c5WHh/cu2wLbAtsC2wLbAtsC2wC+3wH6Y+uU229/YFtgW2BbYFtgW2BbYFvgdC8AALui3WEImFwu4lOECm8b+dCZay4iq9CLJ5rxHv7zI+8LoPbGCAIDTr24xr5K8m76RYQwnwbeYc5HqFPOYPm+VvFxMuQJNZYGQxDRRj3yp4GwTygUFSUoKVvP3l/QVJHEK8+nlSWAwSdBhQjWh+PL8ls8VAPV6stBg5aRXHEDZk+zQfq7XCstlJDGTkEXyGhZqgNGVjK7NsWclgcuCcb6yiypXXbA0yWzYoABk0zO44JPgq2BsEvJXl8vLiQm5APLKDS+wns/BFuYzMJz0FYA8pVN5rfGR9JXdw6tSkTIQP0aKsX0Pl+z1wQ4Mg1PgtKyqjO1W6dMm/tsHtwnlM2BaMK4O//JS4ENWmSC7PS/7qg2bSO/YGcvjl98cLOGCGBYu9Psyq+8BaQO0LYlPfUAWsmsh6AmIXzCBeYXJe2K5Vi7VeSnPfU7yJ6ld2VHA4GHlkbgu87x+V9BZEEUgSZDDe8I2LBB1ZoVmPN+e0iM5Y3hTLta1UdIVwAifkgUlu5u/N7mPvQHo64e1t2vcnuFlY8sWa0FD+g5TDDDAXGNSQRdsWwUDrnt7+zhSw++X+wfWWRnrAmBlmQWEGZCc3yurXF+u/8gAAzAyFvC/ssu6X86xsp9hLL0G76W38wA+9GpNP+YDuBWE7Ji6Zo1r3VftR8r1KCRovAMMr+93v/RvtdfZD7StQFvXqnu1wH3H1vny/e4794VgWv0q/hCmND4lg9B+4dODFeDtVRa5MQqHvVzoVZp7fcis/OM//uODBWzs/bi8AxRN79Kue4DX+4fL/YMM3xTuZI89X66ujfcpFCAOT+9xwGF7sCqdXeCoc/vx/ANwRmocpj2xGcD69eU5bOACfU9RWpChWAA3az8FOgHeRr4fIJj4G3+jwCey8RYxyKz0zCq4W8Z2C126L7uW9X3XiH3g9VLgFDaiqgsFXHOWTGHU29u0L3h3r5XZGeA5Uvb0eX0NAMwade1ZT+acPvP1iVsAR2OTsaEFCwLrxmclggFeC4rWN3vWel4bHfhO5fV/PN+VFLZvrecgsuLsCQuLLEAxLiTOpehBGej43lGAsvyEe1YOubLG7HvX6SW9mwHBW2zEPSPDPs9D7ikVGCyIsI95C3x8pIFl+5xzGR/i+6uQymelrn36nyObPjHqZtj9x36LTLMqEbcUxoxyR/cCtrVvurFeyXhZrzDvef8cA/g8MZqYXZD/7UPGdIvzCgLjU29vHzkT8OHE61vv9+3n77kP+yYxAFWNoyDKFgI913uW8e9zv/Kud2D6KVhZIK/FYY139dv6zNur58lhV9jsI4Ee5vaNDF0+k/YfE88tNLAAifu/pMDlzrWanu2NPfG3tHq4j7Nz7hUMP3zs6uryX/3tf7ZzlsfT1f5lW2BbYFtgW2BbYFtgW+CXW2A/TP1ym+1vbAtsC2wLbAtsC2wLbAv8jgX+3//jf/0oG6TJxYIBZzDE5BlMFtOIq7fjdZKESS2GDdReuPTMW4zNgJEhVq1mc7nPsChMdlciUHYVr46lYFfH1MRfk8dnsDGI8YBzAFLOy4R/ks4AOgFfxAJgJgPO0L8uyfph9GQAQxcu0IuMaX4fcJKPJLl86psHY+QjzDCTnYe0YnrlMSlB9LA4bSw8LNEm0E18lhXm7x+fgAGHIFvZYQpM9fovJP6HjbWur5xqE++kQOlvdzfJfH6397K2qowzJiAhDau7wJ4AIqClPfiaPF8MwgWYycBZbLTbu7JDlXFewIHstQDqMLZP65+5jux1wLKwzpB2LLArSNrkbpO1q1hBuVFeAsCV9rRPdEFWmZEmhrkeco9JKN89CKbgQwD4068T/0gC/OgDq11gy2pnEtJLNl2AQ+ZX+wjHlwf85zsk5rNmJ7nrMowL0AXwav/UKVJoz2bZb96D6xUMXICX83U/6JMBrylceHtVBvYkjQv71r14FcZZ2aItAAEcI2EOUAZTGhCh7Njeh+8XqC3b6ncB9wL+Z8laYwas8QKvsglVG6hv81NGmMCoifgWrNgjuPvIPXs7DGzmrURsr9VYcvYh5s116+edQ/dewVuWt3sgigLzCt8ffzp6c1oEUDnZAjSr8GOx0wqIl6kn406gj2ucQZAC512/jpfr89kCSspkt69s/X2KbyYeueaO4wx6t6AjYbaIHfZ/V3a2rNmwfqdohPcAZ7BhQPWPt4CkgSSjFOHRIYm8CgIfl5fEJHqO0o9dBQr+nn15ESTUEPTaZe/CKrwNaEfMeXk19lu4BOhtj/kfAeBedxVG2Hv1/f3KHrfpZQ54N4zPFAzZpiD7Fan3O9nDOU8/VBpojI5kdcYycSt91pekcM/eM2M0cShOebjR2Pc6e9SiAWNpFRe8J371LCgXKV57lbYPLea6vRXow0eJo/179s2oZAAwZp3eKChx3+NHAQ6zDqMMQKHFNWfE06n/s0A34dxz8JIxywa2aEhA2hf+3Lkbp/SVyO1+6rF9ibxx93DZ7ZH9htHJufU2ZyrPKcOYr2xw/IU5TQFM/A1wfxiuxtd5XqDP+8hVp4XDPJUIaI8s9uzB2t37WGRQlRT3iGd49gc+E/UHlSiqOMHzgMAtoOJbno3KpM06HGfdei7J+TPXL5M71xi7WeTTZyAZz7i/z3wqr+QRZxiyxlD3mA8Dld4WSOd9599+0haSCQAr119fDBB+fXN5nGIX+myryuI1qxzQAoTsAaOwAP+XL/lXnw+4UeXA+yzX/ZY9PoUGjVt5hvmofLnXbHuEPlu5h+qrSqzHB4hJ79OyI2etcaCFTLfTmoQzGhCc4qt17vgcthnAK27t37YFtgW2BbYFtgW2BbYFfo0FNgD8a6y2v7MtsC2wLbAtsC2wLbAt8IMF/p///X/5IJnZRGqTYfy7bLICNUnNnRL+TVqbFPTCAVmmd1wScgOgeQ0lCsuCMkEsCNlE5XGvsnUGzEkyONKNAgVNCvbzBWVlONLLleTqMNECppVdLHM2oNIA1yRXgTlkGgpcn1lHMJRjH9Ftwb5gzCOHSbI3IKH94mKHkcp0jiOTiezwMHIC6CYZvfoqNrl6JMcnuZwk/kg41sbInCahPGMtMMs4v8EwhF00YC9/I9mapPVJEjOyqnOP9CtOv1fZXq6/vT377zPrS3+R8V0QKn1Ap1+yPSsFJiq//VkKUxYdrLi+FkBX9uBnJjLAeRPvSdifEtIFN1lTpU9X71VtNqA7/XMHmG/yuGtdn+o6FGzVNxejLKzUrKt+G58eaUuB89VrtT6+gAolUb2XgEAA1wGvAVj0YVlIjydWsCCtQJ4sY0Hy2BUQdkBMQeSXzLPXq3063oLCAKtJtk+fToFMmdGd/w1yn9M7mF6IvLr+zPXrly/Z5/QghpGJrc49fvl8pU5rB8bjOghK8jrvZd4rA5C9S+IeuegCB85jMXLTazqMN8B3xiAw1nnjjwVtBV29d0GZxjV+8rmAlBMDY6tB4erj7Wd6jkNhGt+Wr3kJCCOYuYBqwCuYi0c/7AE1mT/XLri+wrSFIAWCcBvmaLFH+44K7hGbuDa2575lXvP7WUpX/7Y4oWAWc2XO/Vzt0nhzBoA9F5BsXn1E87lBcVkrYktA30iWs/73B2M4NgNIDQCsxPDHa3tsrl7nWRPmQcEIUryz3/UNgUjOBBiNxMFI4b4/Xx4eBJ4zt4RegGMKHRiToA6xrTHR/StjmNfBDA8zVrANaVhwvQDIFM2Exe+1V/xaUvAUq7TghP0TsB0APJfzQnyVs6gqAAdAmPjb3syeM1mzgcdabOC8YL06goKQvWbids7CFv2wz1pw1Fqsj8t1+tXaR5YxwwAOaJw1YuACtPUR5s37AvxvUb64C9i8/N1nA8/3AmOsu4UOqgc0FnXfdw82/haUXGeI+3XtMNfK+K3seBnVbZ/AmV0bBfzNWXAGgB0n8+v9V0y/uTy/Pskwvr7JmaqawCpQqaSxIKagauXVsbtzVRFCMP426hgvz+1lbnxInH59s0jmnWIC5NRHCWP6sQPI1jZ94GIdAIDbpzqxCzYyBVsTAwTdtRNMVZQ8yvwvkNriOwq9EpfHT+wBXFh2FWW1MKpnUMaGrY8CEFm9iT3E4o/V/9viAWxgO4IWrXhms0fGoW/vjnOpe5J9awGKNjueGeZ89+ysrDvFicbGnqmXj7Vf0yd8it187q1st3LcqL0E0I5ku/FNgPzaeKMzOdopZjjW53K5/PW/8893znIdZPu3bYFtgW2BbYFtgW2BbYFfbIH9MPWLTba/sC2wLbAtsC2wLbAtsC3wuxagB7B5LJNuR7Jvku0CWgNqpl9rUoVJih9yjbw3rNgFAM/3DqAV4HSAr9O9Aq7MvQqUFPAsaFS2TtLrKIdy72GWdbx5b0C/9nv0b2mUmuReE/KwO0gyRg405DEy2jKTAXdhd9Qm+VsTvpFPvs54A/5OwrMA5xmk5jpN6Of9d2Qqy6AWwC4Ix71kBtknN8nz2BTdSKWvI7c63ymQGsbUNdKTLwc7K+Dgx3uS1WeApnY6g1KRNpw8Zhnd5+Q6KE0A3QDcwDUClgV8BTdl/Z19h2R0JZCRwhSwsM9lARjXiP6eBaMsOBAwsz/nMeZhMZFsb49Q5obMdQHq5GBj88W6bHKb95+n52JBgAKMZ78/g5Ndk4KI3PfMohRotldofaVAUkCRSW6zVmV58rkfQWbkMWHOsmZ8f/VYlcGdggTsN8ACLN0wQSMn/R6GZJi5gDHMfYox6EcpAHyXsbSvZMG/g1b4TtJemWNtLxB0BmUBiMpgY5x8Tsak/ZKRvQakpfihHK6C3LVpgKUpJhBQ136yFZ1L+9kOF3QA0bfL/d3DJ/Dr+/dvYRuyf10DwX0ZybPnA55UDlQfLHB2Zief16NzPq99wTkYwOf9XJC17x1ytdMLEla04Gbpm2U1ChqG9Xq5OtZ7MXMXg7jAkUzfMlllVRo7tFsY/MN0PDPYC1R1DbT7qAS0mGXYgX4GENoYzb+ReO24CqAUpAbour9TVvYoFLq1cCRFMmHC6tMFA4mdOU9Y6wGA8b3IrD6/HO0C0t17mIYBX18BdR8SQw9QNYxU/T2gFmzDnEuA4xZk8Pf3D9ddMBKJZAMekvAFDFuk03ue7zHLFICN/sEcc9wrPXHf8F38WiDq9lawrAA3v6fPdxjI9Gr1/MUOr5EmXj4rAGvRw3rBZnWNs1fe3W/GtTIOkdtdBQ/tYZq9jA1g66Y4ZZ057ouR6oZVGTlwQef4fhixKC5cX24BPZ+UNs5ZlH38kL8J8Hke8vn279bW+neAPnrVX1ngoDyzvX71LeSzZRMfIF3Bx5HObhzveUCLBn7PmTkKB8T9MmmPYoec3bKkeVXmVzl9AWgLlvxM193443PBOzLIozjRXsJ9Jopff1IhsDzN8fasL9g64DXrdlJ3KEs7ah0zTpi0YYzjcVPI4HYdFmtVHdIW4SbRGUDZfSao2XMekP7c2zd+h7rGqKHU184FIdn/E6MD68Yc/FT9ImfanNV5NsOfIqd8k7hmQVEl6nl2Maax/2AOf4wqS3tNd9z43bkw4G0KHMoQFsTW9/v81MKUxL3cu3tDYYBYcQB/bIOLL0B7eibPc5kxcFqWcL1XAV8uxLNbzo83gfU+JyXOM59hm/d5gc/8zb/35ztneYpm+9dtgW2BbYFtgW2BbYFtgV9qgf0w9Usttj+/LbAtsC2wLbAtsC2wLfB7LPBXf/k/pQfwGSxrgqxJ6SZGkVisbGMAiUnUn6WbTfADAgxD8cySRZpxwN8mbw94ZN4vIGffuCXHG5ABcCLJZpJzq59kgOMBqh07QKU/A5wFry4QIdhNUj4ywB9vYZEF/B0GMMqHTSxm7sPuSD9KEqHDaoqccgFLEukktYdNXfA6IEwlmu9kuzBeGIS1a5PjiwlVlstiYdpPWQaR15btRDLcBLssv/yNxOdITHOPMmaSLB/5x/wOCBN8XElHXshglx1EQjcdg0cG++mV3oYL7BWwXyzLBaaSiAYsKBNH9lgBKdmyghlllzUJXHZuGbt9P74w0pAFpSvD3GSwa19W9meWuEn9SY4PM/ScME/C//R+wdzuC+xcELXAXCVcu63KwiRZfJbE7u98rraNDPUwQzEG4FZZp2VsYfsAKekzKDNS4NUCCL6HrCav3PNtZMev9B9eAjsyRjungp6535P9pJG3LMhdgOj4/Csghj5WFrZzbh9n9jWFCvYA7lqXoVXgtePRz0nWEyPmSgNewEAjttQPws67EpTsPmEsjlVglzUSmII19zYynTL6BSNN3q9ilsqYDrgz6yC7S3ChbNCC5/geoC+gKIAbAPsBJFRaHsbwh0y7sGknPtQejachtk6P7Ba91DZlHzJWAWkZyfqN8qph36bn6JNrMPLGFFs0JneuZbYyhvYK1h8E3Qp6tsime7Rrf/YhxtA1zXcpRDgpRYQtGIZt4yfftlggYCzgzyz42wVJ5wHxQgf+CKvdMU3hSfwbRqQgZmL/IXsOuxVASnnbgLIAdSo3H8VA9lE1RhEzUYbgRWxqXIwnj8R+iwACFqY3KfLsjOnj8vL6XXWBAocUAyF7O1LInDkUJWStrlYfUuaWdbvcyBj8YL87JsB7WfD6dM8N9yu2tD2B6/1qL+lRlXh4oC/3OteUqVbBITGBwo5KAU9P8rItVc6efshhlRcQ5Yz3/Ai4znwGIM7BMtd9eX0X3IYtHCUL55AVn8Kr7o8qIuCrzJG2AY23ArCC32dQz/PXwof2vu5zCrGv3yvgqa1W3EssDyNdZneLIBia/aRXMYH96o1bve9R8HDvOqQIapQZukcCQg+7mvlgD/eNPd8BuauQ0QKaAMQBeF9jOyXJ7ad9d6tdnp8Ex/ljY7XKC0uRI0Voav1H+jxnzzwDxXfmrOu4aqfnxJSuo2oYnhUt3hDkLwg8C3oUVUQum3ElXl8uTzCZD0WMJZtsAYhKK9j/3J/5eTqFUDjEvl1n/AKy49cTt9f56j4F1MbWjZXxyVEa0f+q/mDRRoud3DdWEeaMSz9sC0T8HtcfwP79cnm4e5iClY+cr8RPngCZm329bTWSAsG5y9qPV5e/8Xf/xc5ZdvH2z22BbYFtgW2BbYFtgW2BX2GB/TD1K4y2v7ItsC2wLbAtsC2wLbAt8KMF/uov/uzDPnn21Ew/wAE8z0nZAAVnKdMyBpsISwZNdnASr5NwPpK2JxnLBS60160puvQenB54ZcNWJtekpKMn6Z9kZ+5xIEheYxLnMKeafA1742r12kvPuiPx95G8NknU3D8sJ1kj2kQpaZK5T/QejPTwfP/EynXcAybDNroXSA17pHK0k2QsO5Ik+xmMa5LWhLisKZKdfCbg1PQIFBh/i9wioMlKbnuv9CMesJg5fJIknr6KBV9gjQp6CIqxNjCdAOIGuQ4oTKIZAAybF1QS2CPpv2RbD2bsMBIX26asxcUClsV5G2lUfIa5wirEH5kzfychq71I5gr2ZI2HMYafhPU6jK2wZk9gn/a1f/KZ7SmbR5laAVblWc+AXNRPT3LO58IIwWIlye2ZiQQz4Iv+IsCpD7WQwYS1gEfAA8CkgBQrIV9WXZPiMEjTp/MEfHFNc/8k4u2PGsAq4LeM3rDc8I0B1WKzyJTK9HStQendVOkFHYauQLB9vQUDtK5NWguSM54lDy54E0Bo+oR3j+Mz8amwrJaP4XMAmCb0V4EAnykTMvZmDQLW2ctUpu1z/K59c/lQGdeAwoAS9isXoDTxb5zg96zVC2Dj8pWu0bLzyJ6OHxcs6M8C4sEATn0vARwCRtNPHCZq9shnmd/Elek7Gsn4CWEAiTLc13/qHr7/A1AuE5eiigJuoxwQtqLAUda5c44s+LPy/OlDK5Bchm/XtSB4pcONH/qIzL674/v8+9wTmR7hYeKxn9qnGT9Jb+kyD5VSDdh2K5j68mxsOxjFU7zQNdENiPdule6jAuNcC6l0qwlkt/KZxEuk2ycOC/Dpy/x/e+BabACLl7kf/dpvjTXE+7f3V1ckEry1B/unLE/jNeTijpVfWqzkUUiv1vXdjylusj9vC0M8384FG/l7zlMARmN910BWuJ/H7zO2KZBqUdMB2E0BhYVQAI6zHunR69z5n/ezKEigz8Ij18IFwO5PsIKvjMUBv1JYZKztHjr3ZE8x1qHwMGfiAPoBzAdwztwr74ufUDiQPTIKH2VRz7l62HvGHN+a74RtHPDR+RVgZo9a9KJywe2NZ2yAUPbOsFjzHPTOmW58ZU9nv44KCWciMdWih/fLy5MFUsSe79++y4wPY7Z9sZErv5/iNdjpFsFEwYF49T4tDi5+nlYOAZvH91YvZ/fPAQJTuBXm+MhgB6BE/rzKLb6fvsIp2jM+YBeKZuwnLRO6z1ncF7+nyCnPQ1UkidpxFWAosHuNXHX8g5YPJ2WYFuYkxuf84foUUgi034albxxuT/OCxhOcR5HCAr1zT/Fem/F++fplenFPmwue0bLNpx1Jru+c2bM+o8pQ7/mM/7ZHveeENmxhzJevX2Obp2eKQJC/N3bZY3gk/uP7ZZJvBvCP/62x/70tsC2wLbAtsC2wLbAt8EstsAHgX2qx/fltgW2BbYFtgW2BbYFtgd9jgb/6y39sfjGgwJKwPNicB8NOyUiBKXsXFkyRTSGjqclaEu9cj4ReQRgYHwUsen3vLVMv17ssKcYwRZNUB7B5hkv2CfQwLWnfuAMYnEQjzRvPPVoLJvRzBTQEskxgBkRMsvk9LKXKbSoJTbIzUM9ilx3sK+12vsftAz0qYVXJfA0gcUhWmpjMbElITjK7tvqRvXf+dxlqAhxcwYR7E6IyRO3vyasM1vPSdyysxcubrK0CjpXpJNl/ljzuGvZezI35FASsNGyuM0BH/1a2DnKZXXd7/ynLapJVhMtencpOykpr307Ap6+fAMgylWqfACNISg9z1gT7GZTQdw8QEBZ5e+iK7xxsNMYCg/N4DVuxEtSVue6614Zfv34dSeP2B9avBUcFyAIMXN9eHr88XF5eZXB3nehfW0ZhGU5ZE4B2d+rxv64Zssz68DAAR4KXvwN0BvgY31Ma+v4oLHi4BQMWYO3+DtsYIOp1wKbpVdoxFgh/fHw8gCP3k6x8/bl9RyvJPfv7KBhx3xYUqv3OvliAz3oS/Vwwpwzg+1nP2lSWM8BomZRlx3edWixx9veCn+e1DPA9BREC5gLHt3c3WTMlq7kvwAoMMUHE91eZaTCFlbl1bbuWjotiA/cngMGy2V0YngF9Zq3bx7dxqyBWbdxenLnuRVApwOarACigavwNQFMOfe778gTYJ/DFq6Bjry9ovv7WPVMwPbvsh/7G7ylkcA0CMlLUMcDLzDbQa/8eGCa+Jzv4zFZmXgU6Aypm/II0Ap73sgfLnrxnLkoYV/6W+AhIlj7BgNBzTjCulF7QNzQqBbBEBba1g3LI2twil6xfgDzmFjTMuAVz+OE+YNHT99/alzxM5CWlbSFJO8hbSGXHgUpA2z/3zHiN+kIUKRwD/46vDQC8fAb/qeS+AB6AolLSFLYY3yvP3POIMw0/IT58Zh3LniyYzvoBvkZuOwzv9gt+DvgVoDgsa9oiGLennmUAdP/dvYX9AORbBNBiKN5372r3nGNh9rt/AGm5fmM+18MHUCUBtO+50r1cpYSeuf0ezxHIgPNvC088l93vZYJO+wHi6jBZLS6jyMZiIeJApbU5Q8P+nX4KgJ2wphmL51z9RkWSFDX1LLwyjrBXiXEUXt1c4846byUAACAASURBVIvXFxQ30gt4nrmquHAGswtQokqQ+VAUgnVzphKbAMHb6gIglTkWDFXRxSKOFTvtiKHv3D+2z67Va7Wv5/X4w7WgcJ8fu4b9jHFOljWvFpwVlK1PwyR/fn3JeqIAU/URWdmeK3wXwBr/bvGBxU8qNPQ5JfFp2n50HXiucy8V1C4A7H61FQEb0xhFkUTH2zGkGGQcvG0u2jo47UlSqGUv9v/qb/+znbM8P3ju37cFtgW2BbYFtgW2BbYFfqEF9sPULzTY/vi2wLbAtsC2wLbAtsC2wO+zwF/9mz+LsGOSWtVjHSA07wUYldUre6hXOfewlWrW/q4Bc0eGrwlDvnWXnp0LrOQ9QQST5QEfBkDw/UWGIyH/9ipgcICtR39eQSYSoJEE5f8Csi2Gx2L+mVAWjFtyoWUshm05/TWblOZzARWuScYuedEkFgEdj3msuSGtvECfm6MPq0CpAFalPWHOnAGeWrjz7N8q35nxDABMH70FxLcHoMn9vvh+E+QFcDv/j0lAF/AS9BHA6/hlhi0wlGsVrC5Ic7Ca079YNnXXt8CKgP0CYPWN10jqpuchQNr19KMdSW0AAMBN/vf2tvo8F5wquMa/AQQKACuLu2Q+lw2V/g4QeJEl276b9CFtcrdrz9oM3TZjP/vO6ytgwvLdAhdDPxogRNtXahMgRV+7S3EDrOECJvxNJtRiHmVO6V34MpK7Mjv5XGU2lceV1RawbMC5rjlAV8Cb6UlasAt7P94rtaokuTYMODWsbr6DbG4LD+o33Om4/xQgVOa0wEptyWebmJeVayK+8aJrWfZpAY7s5/YWPxUJFIg+2KjpHQngov0aI7pPCgAUYKpfd1z8xAf7KihdYEjwwX7FabjZPt2JecQb/FIw5O5GH3W9HRP3q/3cRxhYAIpXQVwurtyuDMAAziMnXt8qkJV4GnBX0D37Gg54QDl6DBOzZOzG9pHqha04bNO3kQgeifja/vD7MiJPh0ZBGGSmW9xRoJh7vGQ/y/aWPIkE7PQBpnzn7v7yjIrCxN0UNcBevGf/v1+en5QvLvDf3rqRNQZ8razsxPoXQLcATzLpiRXpo3o6xwIUAzCPVHb6P0dBgjiPjW/CQF4qGDfDLC/rGYWEl4DHLWowLg/dl/UDvA1TXiZr1m/WzTjtHqssb6XSu18/FyBwhhBBBdE5eQXKYAAPGHqKxQJOgn3nswlGcNnjHFD4ovtxfGV6NbMXeyb4+RWj37M+9nY9glTAM5QteMu+vyo22Oe4e75Mafdkz31Bb2TiiXv6MBLYUzg28bX+jA+9jsQ98sjYROb+Kra6mdhU3zwD4z1rwuydV/spFwj3OUMAuABgwcUArlM0kFNtes+m/y2gZ8Bv1wn5/Ydb96OFWZ4/7uO6JADv2G5iSAvnotoQKXEVF8LSzfNXnyNUbCgI2nOIny1ySWyeQpnbG2Niiz8Eb/Fl/EQGdvdhANR3z/Q+g1laZ6/u+G6K8VYBlyopSrDDLOa5CdD2UDuZZ4748qxXn0P6vML9K3ueohfOiVOPedQpeoZ1LfnJWdUYbrEF+39JV//4rNOilqjJzGEbtvq0BsE297f3KmakgIY9crncTlEC3+/zUdfrFBbjI3lmSpGKRQrspS0BfbbS/n1bYFtgW2BbYFtgW2Bb4JdbYAPAv9xm+xvbAtsC2wLbAtsC2wLbAr9jgX//l//oI7LPZYEOQJek1zDAIgdLolT0Y5Jygo0k22TVvUcuUACBBHtZeTJ7kkCbZHa/I7gk47OA5fXVSiKaXC7AAQgmCF3A7nnYdgXQktScpOlV5EoF5wpukJQrG9WktKyXSvUGeIgEayCd32HuwW5rT0Xs0ETfAaZO0jNg9iHNGosdIG3tZ3Lf3nWMr/0DC3qdAc4y7QqkmvSXdYOUrIxS7cKYTM4u1lUB2zMLy2t8XF6H0RJm1ovANN+ViSoAVXndJp87nnNy9gChppdyGcGMs3KyACUFOxyv0s5n2cTKcfK950gEw8Z+CAj5/r4A4IJ5nwExWGJIJi9mXf9eYKkymjDBZG7KsMq6jPRngcUDiMRXBtA5GEZXV5fv338+QLyy6AJiD+DBNStzzBwAcAAZ0v8XdnFkSCvXu+QjC1hwnfabpQex3xNMkil9CesJZjUgFUAR88Mn+D+ZWK7h0cf6kEQ2uX4/PYWRdOXzzP1pQBfu3b1zDhwFWRgnf+dz2lBWb/f0khRdBQ71T0EWe73yXqWiV9GEccC+tfamPoM0ZZ8vBvGSkz8zCflc/X4xtwSczv7c3rYFo7rHmvi3X6rM/bt7JeELmOFHwHuAIcgAF+jwuwKu/Xz3xcO9vUkBZJT9BpSB6S1YRegNeMg1BwgvGFw2ednyjacw9mAAp1An/Xbde7wy96sIKeffby9+rvY7WHKnhS7w0Vi5gHNB1xYqdP9wZYafz08BBidLWPNXV5fHL18EMQPg3gQgXmD5++XbzzL7Ci73fswXYAb7fipgmUKe7NuR01WtoWfUSHyzT17sz8rrgfWDmZ32nRbLuKcE5Auq9tzKPoocvz5Z2WXPPWWR2cecOWUOW700ZwTs1RTG2CIBEPz+4SH3SRwaOzg37oN6BLLTVxmrPqRKwlEUMUxK/oYtq4LRe/q+8wlIeOrPm/ejTDEs5vEz7NAzJjEwcspIPU9f2wC19rb98uUxwNv3p28jWy4AXFbkKhRpUZJFLWGnlyX9g3JFx1q74kMUOPGiMAjAvux+xknMuL13jueijrpwzuF5hjkKaQ45/dV3OO0UTuDl8oH28VW5IbFqrhlw9KqFF8YeQNzsp0xE+y/wcQDKnNuDqqZoYcnD8/3pnBGwlT7R3M8YbGw/fG78tGAqY2OfpBf27d0w7wXnGRDgpoVcsovLaPXc6HOQcRGTA3ZbUKINsyeRbB92Nu8FeB5GLYUrMJ/rf513z5/uva5Ni4cYc2MUY0yhxjxXPty6b1o8c34O6nOETOVhObdlwQDOje+Nf/aOVpa/cuYdb8YThRdffJe92eeGqrkA8nZu9XGKA1OkAog/9uD7GwA+HSb7122BbYFtgW2BbYFtgW2BX2GBDQD/CqPtr2wLbAtsC2wLbAtsC2wL/GiBf/9v/vFHpG+b+DolzyPyB3MkUp1Iela+08Rn2V9NsuY9EmBJyK5E3sEAGYnOgixN6PlZk8zAzEfijoEdvQNhCz1EstMX4GVZj0vCeGCoy23AZZPDZciUbVQbCFoKKvI6kpRkYedvWOYAOpEMRR535AgLKBVkqh14/xnGcuREBfE6j4I6SfYPs4TEaROaC0gU/OmrCduCPwFnw2Sz9yovmTztbbf6nxZkK7Ao2CSgRd9YXk1WO2aADtlcBUHa67PX4v0z26dz5VpvYTEuBrCMUPsjN0HK5yoN2jGTGK8M8Zl1wxrBMjozh2qXgrT8G0liAGCS0QXdVyJan+1aRZp3JKcD8IS9WPnileStDZqwPq9x5Un53plBWtAwtngjeV8JSwshaqsAhuOjvTdryToKfCpzGlBhwLyOQyBgeqLOfqidLQxQBrzFAQDYMgEFVAL+3t8H9C5gWRC/oEOkbadX8mfwdElpl8FVkPDbt5+Pno4FCQAd+nfBSlmHZeibXJd9rF8soD/g4cf79LiULatE+Gd2bEGNSnwXnD6Dl+fChTLYC14Llk9v2gGN1z5vD+GPAZxW3LBNLIUn+sx1gKEl+63PLhYf1/z+/dvlIQxNAB2B2gK9+K7+Y6/OAp61f/1P/8cGgiTxq3fZ5AH2EidXb2k+/fpWSfXry/0dMenqkLkvENvYy7+7VwDaIrc7ezpoaM+LQw714/IWueX2kp8+5cNkBkgCIHnOWms/GJ71OXvIClDZw9qClPoCAHCAw5GBZTzPAIDEqulFzvCiVjGM6Oz38fvIBA9rHSUKTrWn78hJE2dHTraFINNbPoxL2KEjbf65mMC+0ykISU9y58OrvVmVvF0y1zcDmrNIsKEZ59PT91ryWGtl4mWC3t0ie05cX2dqCwY8V7W3zERAuRYT2Ou0ftPClZ5zAKsCf/itcudlk3dPR/45LNDPctFci7MV0Jt+2z0fP58Nxvz2Yz6vydMUwdSHVpGFIPGxTyNFPXEOX/6wYIHPdN8CSvbs7FzPMSTrMbG9/hsiP0oTw2TmJ/PpXmvRkLa1N26fOvBj2x8Qm5UNR3o8BTcDLqcP7jBxz+cFfoE/pqfytCkw7sycOf+mgCFS7mHe9uyQPV0wtDG7ACXjiL0nttK+gP68lqxQACDz3rNoFYfFBhNzK4H98qysvT2ALUDJ99I3utL10y/4Ajh8H8CbeZ8B6jCH6aV7Y1/5c4w/g/MH4D+FSp0ju7R+q1T+57YWgraeZwDR53WuPc5nMWvCRtLGSrX32RQ7Pj1b/JexTfsE7uG5RA/yxUiuj+be0/KC59Fjf318XP7W3/9XO2d5nBT7l22BbYFtgW2BbYFtgW2BX26B/TD1y222v7EtsC2wLbAtsC2wLbAt8DsW+I//7p98AH4hHZhk+yRLy2wKADgsEBJnJNsLDhQAbgKxSb0CJ2WONGkfRs8k2cUNVsLQvqQwsxyHLzKVghsk4wEHzglQknRN2nIvvk8iMEm/JJJNeBZ0KwDc5OkZCC0AFGC0QOAkCAs8AlACGJzBuSaLy3JtQhYAuMnS9tJtMjwzg00VVnSTzNqmAHBBwgJZTcIKkshaTc+9SVjCGLPPXoEjE8fnhGTueUrgRg7zzs8VKBSgVuq6TFjsRO/Y83cLNnetOq58f4CrJvPLRItU6qxZ3+Mz/S7sxyan61P9GXbataAU1yCh3DHzGa7z+PAYULyJ4Prjsv8CgbveHWPngf3qY2XA/vTTTwGX+wrQl88JvPP7IbVbtvsJoOw+OK+vyfCHwO9lANZfO78Fur5H2rp+w09BVeVyf/r28/QdpI/hS+zfVxPcFHG0oID5lbnbz3YdOmeB6FsZYGG2O88WCkRKd+RbyyIF0ASA6nztl7xY/gU5mV9Z5fW9+pPgkoUMK3n/ETlOXgVHW5hRRpvjN4HP61ycIEhT0FmggOvYp3ex0tvz++z3qyBjgKTL++X+wf6qAhuALJWHRWK0TGR/llnsGstMD+t9WHhlXSoTvNhu7TXeuXQOtUn38v3942Gn+3tALJiR9JV+vTw+fjlYuvoOxQfGJUBPwb8lFX8G0Frw0QKQ2lNAXXCxY+hPAGCAo4DFA9QGiBpp1fpfwTSl9hegFBn4t+n/OiB61y0s9zfZ0r0O3+f1/P0p92N+n4oI0qrXz6TwYQoq8NEvw25/+g7LT6am+6pAk1VR9HaujzTOcFv2xrkfcWLtAHnch3Xle90vWccU/dhfO9K56cHrPtLP3LXZe7cCxC+vT5fffPkSJn/ljwUgLQ4SvOV6K44EHA+YJQO850B9Od+jqOTEBG38+vlnYsnlQi9zro2CgSCePVLzilwvIOz9fEbp7sbOAq1naeIzYAkOV0WFz6C6bPHGieen72EAB8hHXvpCL3V7QBOn4q8jaV5ArnbpuclwW0ygD9tmoOoE7Jmqb5zbWBSUdK1GceMkgezziOB5VA9uYUNrh+y1UwsG956AI/Omz3dYwPXLKVLDh+nZzSvgbXpTt/WCcttnQL/PCGfgnQIS5Mg5C/ksPXVj+6M/rXGsL+ORagDaAdjV3hv0NmbMea5izaddRM9MvosKS4s2ALZbjOazlT7D91U78NxpUU7tzvgOtZnsP59TOJuekHueAqvYdqqeCgzHHjDkT4VVfUboOHu9lCamMMbYHD+7V0mD69T3eE5hPDDOXTtOzxnTqSjveI5MnJm+0fMswrX+23/wlztneXja/mVbYFtgW2BbYFtgW2Bb4JdbYD9M/XKb7W9sC2wLbAtsC2wLbAtsC/yOBQCAeRMwMn1uJ/F+sGGG9UDCGpAYgLjAaQHgJn4L7pG8LIZbBhwZyIPdMmBM7ptkpGy1gFWTfORvYecOo06mymJ3NWnYxLOJOnvSIdP39gwQJcuJVxO6BcS8Pn3tTCCGbDzjCVgw4E2u356DkQj+3Mc24xgWygIRbi9Xk7hVUnnA6YAUJxbNGKny29y/QMtnoPZzD98mmQWQ13gKDgEsth9k596FP5KWw5CuBDT3awL0/P0zKFRAtUn7rjfvn8GFyFoPe6+s1ICypyR0wdDapz2HGWekMIeBw7/tEUoK1mRyQamCVEl0DzCE/CXyriSyBSAXuzlJ+JM8JH+zt7DMHudxZv+SFH8apmWlRgHpBG3CIvqhyKB74iwpXCDoYDoNqyr3HdZU9wvjOftUWE7DAD4XO8jem56Mk8Q/ihEi87n2SowAizrM0rL4h/EcYEngon+rP2cswx4rO6x75LNc7uUCcITtfH8VGixG90qgd/0KTHXvdm3OfmXSX+nOsuYqj+w+KMAsg7QA8I/Afq/JupWNttb8M0DR/dVxuodGyvYG9ia2b29LgB9AybvLHWzt528BYAGoWF/sgQ+5P059yS8DrEwRDPeoJC9MzO6p7tuC4vVpxzbsu8Y+ekq/CP7ar3bJX2sXQST3AWsl+NF9fS5+KIhSu3XvaNeb6XW7pGSzv0fCOJ8ZuWOArkipRp5/2N0T26+nn7ps50qWxxKf9jngzs0w5ctOT9HI7AHOpTA45/rx48gTA14KtLXIhHFUeroxB3llYk7871pQ1f7ed+mHXWQWm1gk8H75+hU566W8kLg6MRR55/pYY2Xi+fRHB2CSHayVymw0ZjGvAdy45gVWIaA4LEvBOnwp0u8JGjATAZqJE4LjglvGq4KE9SO+k/eitLGKOrhebbRAWQo1nqY9Q9nkxASHzroaX5faw3nfWWhgnOL6jcUwwSul3GeJFjj03MvcYLxOQcntNQUvSqYXkMy6jqpIv/9jDKlftZAge/LGnrcypy2k4plBwHr1NgfUA/qLXYYJXvAyxS4pAGJtlOCnfcUBOrZH7sToI6bxDZusz0u7Zt4DzCYupTjrPmD7sukqbmmsr1x61+7bzz9HRv7LgwVLFX1vIYRxxvPSs6pngrFC5rlFZG/0yZ4COvfU1UjMe7ZkifLgJOO5c+qaA9ZXSaSxtmdQ16sFP7E1hTnTMzzxZPoS91lBtZZ5LmzsmAKPPr+0eKfFPB1L5k3hQZ4xfX3uxT2SJAGj345exOzJc9EhPlI5cSXk3YPY9zirowZwdfmTv/PPd86ybr5/bgtsC2wLbAtsC2wLbAv8Cgvsh6lfYbT9lW2BbYFtgW2BbYFtgW2BHy0QBvAkryNbeABEyHnCmpKtFCbT22v+HmLuMFgK4jTBl8Rd2C4m6g4g8+omvemSeJveiYJUAqJlI9k7WODWWwk4t8fhmYVY1kj78wUUmetdl7V8knMta6TAWdkjJPwKfjE3EvlNEANm5vNJcC7p6yZtm5ztv5vovY3ss4lWk8SL2aLNYCLZj65J0TMbioR5k/cHgzasrZVohMVVwHIl/hdb68fk/xkM4TphcF7JBkryddiXgk1rnc6gcX+vDc9M4CNRHblOGTa9boAHwItTX2ZZ0xYLlClnspf+k4vt1V6n1zeLAXxOYp/9SZZdZbAFOGrfBWwKJiBvWllN5U+VIc4c57823Bv2ai5I2oSwiX9B6Sa0TQLbR9nksOtVf27ifrZRACYlSO2FXelqxlNfLwBRoE7gef3nEGNtP1eA9998/XrssQOsL6ssQHdBQMBgE//YLeD57M1Pfj33617mMzCiO2fmD0McW93dKePNZ1pQoK8UoJ2exEfxhxGpAOP55yowcf/LNIZtDRim/jVjtuBEEAJQ8Mxm79oXjCpbrvuUe5SFyWc+MdlP6gHp8UsxyK3Mv0qnsk70jsRHAYA/3mRMvrwope5Y8IHry7dvv73cP9jLFP8u69eYWenrJdPdNebnWRmAz8u+lgm+9q6MxLCSAQtHZQBA0j2OVK2AFlvky5evB/ONa7Cm2KtxsvY4xxb3/+Xy8vxy+aM/+qOs28GghFHcQopIMwO2Gt8jZQvffUDHyN6eimlyzZeXgwm74ozXxMc9Vyx66LrCDJdNCftaJl76IM++7/rqmxZGAFxiN/72008/Zy0iKTwAOb1dC46ytgLelUlusUSlu12b9G4eieIwvQcUjc8MuJXzg7HmXBPMqtxzYspqQXoAp+8fbSUgoI+Pdz2yV/OlFlF5PvH6sfCp79WuNx83OaPDhg7DGGny7weTtwAfl8OfApze3R973jVV+QBp8fbqFXxWZpj1bJxogUjmgPzxCegrSHtmbib2ZQ1l/MLa/Xi3eKVs5ez5q5HsHbC582NNGn9cc4uBBDIt+lmg8eqt3OeYgnlUFeDr+DHvKX2N7ZB8BtTG5sa2jzeLQrI3BwBuvOnZw4fxt/WMsaSn2ZSV8L5D9ntYuS0gwi97lvBe2bQ9i7MnjsKLq/jkdZ47Lvlp/P6sAoKfGw9U/jAYW1hTALiFNbSLaHw+npdKyk15zup/7nOKdq5CxLL3UrPomZq/ETtmE/Ss4bsFufHPM6Dbtfr0PDeFfS2QWGc1z68A44sRX5Y+9olqwZwdeeacAhvG1XH3WZchKmNv4cqxp47+4K+JfX/ydzcAvP+La1tgW2BbYFtgW2BbYFvgD7HABoD/EOvt724LbAtsC2wLbAtsC2wLjAX+w7/9sxJ6BFWGWRFQgaT3yBYGjICVAvONBOYpWd2kIEmxMEiSqJSF1eTZy7NJsQIZTaYJNJGwNhFKpr/XDjMqyXiScCTcF1CcpGUA2dXTLon2YXDcztNiE+G9X5OFB1AN62VYREnoJQHqeM5g1BvShdeA2PbDK+jSpHKTkQVokW8UdFH2lTkWwGvSkHvRZ7HJziYbO9b+bNKzSWyZawAOMu28h7Z2vsrA8n0Sm02sZ2oBcKanM8DU3WJIL4ao1+j9A94OMFhAowBaE+W1Zxi66WFpUpnPdw0oKBCwEJithKjJ8TWugGl3yIt+XN5eXfMAqbfOlURwpYq5FgAU8+TegECMTRDsIzK4BYy8r+xN/PTxAUnxlwDTZexV6plEdJP2fP8WAGJkkCv9+vAgYHqWQm7fab87jKqrq8vXr7+JD5Dgh1UX2dAH+qoCWC6p2PSDHUla+03rkPcDnGfdIz+8JCcBFQRY38K8/vL4mN6i2P3oITx+lm1Mf8lZT9neETGO/GjXkbELAL4EPDgnwetXtT0/BU7Z3wJ0/m8Bu90z7fd9TtrXP8pEljWr/zIGAfYWJFgs0L1Zvz96n04v3oJEBUkKQhxg3MjjRp54encyjzK8znO0kALAleahygRzv4A+CZn65+3d3eX6AvjPftFX9Y3KU8Oo0653N8gkV2LUYLz2n2vbYoHOkc8sdh2FJQL4fYn9GYPT7nKAUnw6a/kM8NmCiBU3a6szWHWOm9iihR5Kd9unl/dr16xvigz0eySMATsBugrIA9bJlPN9pGobC7BZ16qFK8r0hmaXwp6Ai1NsEXsBrqdvKp975VSSMTkFCwEWAx4aYwsk1c+MxxZ3JGa8ygANyHej/Z9fiGHaOLZLEYL7uGx3zgRZkAJD35++Xx4eHw5GYPdq1DNYM/biASLdJMbZixiweBUXxB9fnxLr7+4elOyeHq/dF+kV+4YigeenPtn1sgij54rFQgMifngf+9YKrLYwRFUGzg7Z/MhgE4YSp26MebEHrOyri32MczYPwJqiEm2+wOD66/XlavbAuRjjDKS14MmCM2MINkIe/Mxs5v6AsY1ZBb+7HzrO85kfu1Hg1PYRA4qGoT7nY8cdOeV5xuhZlmIO2NbvxI2Xy+39AOkUer0Kvj9EAt3CkrU33Xev3J9nnTzT2Fu84wc0vou6AHLnrxfh3PbrtVCowGvPtJ7HjV2BlwkEU1xxFVDzLfvGAgfP5RY64XPx8+clX20rW5+LfIZzDOcWDsdzQPVbJlZ3Hf8/9t7t2bb1qu775n2ttc9BAZnYigVYjk2whECiyk6cihPHsSTALiMkICFvrlQqT8lT/ps8pJKnUCROQYKJDFgyMaZMWVVElnUtg40pbDnIup2917zP1K+13sY31j7kYW+9fkt1WGuvNeeYY/TxXQb911vrLhK69x5eRSWJhUH6RqrwxFr3SItBV0TP18PsBfMigRTIzJ+r+JmChgDgOSj3Sl3KbwoUtPZj3+1nh+z5eubVvtyLBjpsZ77ajSZ7SYqGtC9VH2A2hh/60V8eOctpBowfRgRGBEYERgRGBEYERgRePQLjYerVYzbeMSIwIjAiMCIwIjAiMCLwtgh84dd/+oZSxMl02zTzoAUUI2FIMowvJUAXVtj535CP9Jw1tI11qYBuwTopeVDjHM+TiiaJuyQxk/gmuU1SNKpEAd9qZwoATgI77yOJC1CQlW7Z8QGrpJIppVs+a25RHEAVsBJli/KPgNRSOCc5mSStFLsFWZOQDAhNknNSxhQgMaiqnr+zHrhKyqsv5MwCspK9nEegIklkEoxRUiWprc+p/rG8flJ66vNIPrtfYyyT+TnXHZinXqTrbuPak6wGGsAeXjsl5Kc+mVY2BuoFFOs7vYPX68kmMQocPj/q7CSJSabzhvRHzbkGzKC8sxTXyfLF0hAn8DIJ4iRg+QwUjukNyniMsjZwRMqvSt6CilA5JbnP8aQEIhk9AUcXIJwOjmdAmO+7Y5rYW522nnpE82/3rLRVrxXx9EG00pHkeiw23Y/VnwXswPIV2+Gov2hDaXBL0prYW/VI0hygAUArYfnUw5o5E0B3d3/XjqeTPj9AJOeu+w5cKTWwx85C84DXXhpA0QDO8Xw63ohfegYvFtd2wDb7ZiWcwZbnpIGylc3uK9rtYXOdxIVz5r957+YAi1zPU7jj+6ziEwv1p6KHgOKM1wCEwCJAQWBG4sL18fs+d/q1XJvtdgGAhv/YtC7bsWyXVwuUeZe2We/ai8e9rIKtCOd9y3a5nqRavl5saZ15mSKQp7EyrJnPi2ktVzGfvQAAIABJREFUFrCz/eoEvrBsZYzp18wXA8GpsESwr6lIYLmy4ny+fgVo5Byyzs7HvGGVbWzz3sz/JcUkgr5wnCrmKUcIjfPql4qKmtFb5TZVaMLc6D26+ZwUUZzOl3aiBUD18M16JBCDChrFqeCq9wP2BdlNF/jleuglqvkp+2H3A06BRVoT6PpvthFPwUFb8HrbO1OwwpLFudEbV/2Gy2lC576w+4IU6TMFsoqh+DdFMeplDkSs8brALp/P9D6pdTItFLQGua8164GAeBWLRHUtCFsKYOaaC6JccOD7U1blCI9rH9IedwYAey5qPa1jZE56jb62lcZs7NtROttdgb3Das1yegDW1rNC9tEAa+KVnrsSQBcAztzMPiwldcFCff71osIXzcdHCkL63M6DDMfKfpC9dz6Pveb0vrMqWrgmpun/2vsXR4mf+Xi7uK1ExrpUohqL7knPs4MU41z70UpjAC/PCnyl+IE5pP1UC7ldRrinfB49gb0Q+Fi6BxQJoMJVkULW3u4iMhWRzXplC/5jh65CKMDtSnuu9skqEGP94VoS64wJPxNU0Y5use3Q2R9TWBb1vZ8jPK7KWN4FHTPLbxfWeDxmTc+4mK8bWWNyfsRner6roo3c3+w9KS5LQce873AUw5kfGd9+fnURhx0cKO4oxXQVHuoelqLX8zmuDN6Htc83r6nza8nzgwoazqe2rXv9gR//xMhZZqKO7yMCIwIjAiMCIwIjAiMCrxGB8TD1GkEbbxkRGBEYERgRGBEYERgReDkCn/vUx2/0/lVSLvbOpJQld6wkXxSjJCcrsSllViUBDQicPLSVL0lDK4j5Epw5kfzu1rVJFqf/YdSC9NHrCVySr1GiutdekoHFGpXoD4xWUq56AEuCJ3tGJxT753UFKq9XgvgapU/ZvAoCW6lnhavjo56TgcSl0AuETFyTmF2VsnL6jFKXBcZwPrYrtuVqkqzz5GheG1XXHIJJFQk8LcWXjleQLdaiOWbOLVAlwEa21ALrvedkAI8hshUwUWrNk6kocA3Gu53wpMyUAhCb5Z7MlbKS9xRIdEKVcw4EJg7pHc095/fYuzIequ/vtRLldUEBCPxzgsqlJE6CO5DMikbbYk7gEzXUzfFHIZX7oKIB9Rus/o9SNVvlKRhcCjmr7vw7vgzQAcpW9NoCk99Fxc5rbDUt6LHyexlffNmW1Ghsvdr6fAugLqoXqOFUFLZWRzp5boAsq9LJBnam4pbSK3Ar/WsNcmy5vWhnEuJKgNMTnP6bQNhdO9/O6nfJ9ckqd2aF7ms2ZHE/5aMUcoHKgYyBWx579RmV4J8UcNWjOeOUGFnp7Z6p6RfN5wRsWjkOnLPN8QroMeu/GaAU6DEfyymEMMhlvNo+Oooyr2W2imUMCs5fz+oBHMW4bMyvNwFgFa+oTzVAfjmtd4AiQJ7G+qLWoqutYH3fPQZzjgGxGd+cV1TRvI5zoiDE48ZwUcDlfLQSlB6ywPyyt879ongFWIgV6klFBt2SP/bLWTNyDk/mVmAhgLd+nqvfzsxtPuFspSYQmM8SYGdtApbemGuGoWsV+0S16kkNUM+YClhpi1U7ANxnKt7Md1TEcWZoFHOUjaxso2t9B0wBxTT2sAlnnKZVAfOGvUzM3Opk7jEwzq0BNoql1gitCdXfuObgpsa6bbF9repBP42b3uOX84iKcyFHASu45Y4BNARUq1cuqtu+Nho4uS9rFMCBmlxLLKtdBOL54HFr6Ks1utoQsF7xGdvF/RNlJp83h4EpMGG8MlaIt/Z5KdttyR03Ad3Dk4uFAmHjIMAYyHz02nZrF3ph194QpXn22swD7dtSy1bvcuaKlPW+V8x3FZoU1M44zJzp67/dHZinEzA87+2gUesQn+W9tZ4lai2XoJwe6ezdZT2tNYA9g2ILBNALrscuH6uzbacpQpnv6ZzvBEHloMI+5HvOuo3FtOYdwFVrtJ+ZTirCS+GW+9NnzcpzReZr1q3z8aTY0LOYMcO5q9ihCsM4X06QeLtohqIgrwUpuJDamuedjfsA+xmgej/XXuuW1vQqri7Ds7mZc6P4Sc4d9VySYpZpr659KnsqMY5VdfaEjLusk4HDWbPzLJO4ZG/OZ8whsQoYNy68Qf2btVPzqno+5DnUwNh71TzGFLfkmSjPB3m+MiB2QQr3cSiAE5nxfURgRGBEYERgRGBEYETg9SIwAPDrxW28a0RgRGBEYERgRGBEYETgSQT+8a/85M0AywqJ2HNGHbRotnMkAWibVb890CLquUAw/ibbxmaVIqqobgUbGOvfCbQoo2ZpT5LHAXSy9ix1spSOKGYq4etEr5PQfCX5HHhgu173EbYKxy/M97wnYDgJWyC4eueV5aeuCxtDKZ7srMh75kArSceop6wEqd66UuUZziZGqDC7grHAxAxiJinOOSaxiwUtYEFQpewnOZ6ga/XZRLkpe1bBDt5t1XTsp5Ms1V9KGbQE/pWqzcCWhLkVUwGwgWa3a7eJTKKe5DfnYSBs8GA7b0Oyl1VhScz6phkuk4RGlRjlYRRSsV4NiN4UfPT5VjFBjRvUrVaM9tiigoqtubx7pRaPcs09Yx/u7zWIUAwlUR374aiupQYF/jMP1kCa/QRDnbz2vJjmTKmyomzL2JrAczzOlZgvhdbUA9ZAXvdKRQdr/fub33yr7u1K54oikntriA54RXVoGAyM8Xyy0lbXzj1fWMVIP05i7h7MtjRm3AN8iUHsOQ0IgOQSdmo8ARgz3j2OnCRnfBq6uGejVN0cPPO7LdoeIKCxcicARFy474wd3oO1Nx+WuAW+SrNd6mT1US3lNe8VyFlgkQ10tTJN1sMzq3POMzBxUtYX9NcYbQvZtmr8lr0t55mxy2cA/4gN4IDXETvO2+pJ1ofqdTmzvc58y3yeYEWBRNaiKPVZJwM1Al8BKPN1gxjzO44DKLVyPgUc3AssfT2OufdRF/I+A3Lb8vIf9uWPj3tPQtkXR2Xq8cyxuZ+oy1HgKgaMNc0pH+Pu/r497vftfOF49A9Ggcg+kt7vCxcQlKLb66+hr/vgujgiv5sA3NQ/2+Mr40H3tFTv3AfuQeCRVcBlkavCiYsgWBTBgqtl281QvtvZGn9/wI7dMcx6K9vbUqmrRzfXi42u1nFDTF4vd4Za4wyIrWjXuJXa3wpxFT/JDp+5vG37/WONYYb7om2B+VW0QEsAz5sUMHWL/sDNAKnsdRNs3HjdmO9pnkOlKp31LL0cjlPPZcY+BTBSTQrYohh124USqWvcuS1Cb1UsIFxEzMVdnndWJPde1lrPpv6x3oMDaPO6zNfskSl00L7HeMYi/GjFZgo1GIrcK34paF/7SfZ2jpHChgBm/83FPInnfL1JTP07lUs8Uahn/ti9gQcQr4uGm0sXP2gcrLSWqdcv97YBXF2cAcTO2haI+PKa53NzEQdqY6y6te4uWtvKQeDs3uXY7le7hKwvej5Zep/oc8uFbwBboLD3DavFs797/dmqsER7ruTatqNXEZoUtL1AT+dYcxlr5ez3Lkbq11hPaNO5uEDQvzXoLapaz2cZAwf1Mz+pJcLUImQC4n7m40vQnTtaaz7XPl2Tih9aoziFwUsJH+O2P/PgWmB7a8+jFGt5DUn8KOQiFmkFojkmG3s/v3K/WWM57vH4qL7YP/Rjvzpylr7N42tEYERgRGBEYERgRGBE4LUiMB6mXits400jAiMCIwIjAiMCIwIjAk8j8PlP/vSNhGyS9yV+nKCALRGtPnIPXifxo8TgaEle5sgoJ4ARZEcDI51cq+R/myt5rUjJw12OnSQ3QAYgazjsPm0kDf25saAOiMoZ2DKYL4M5q2ry765Ucj9YEoixO0YpFnPWJPvzeUp+lwV0Ev0BoYG/AU0kxPki8RsVi9RDUvtZdePzeHs/5Vgd8v58tq25rUYh6X4+H0ux5kRvACWRJGbuO2m7wznYFBipnpVSUUqd1x+tfY8NhQyGuqrrdNxP93+K5+qpzWwHvr7HsfHls0iQ8vckVq1sc4J9DmEEx3WLDZKiVmpLn1vgOa/gWgIsrQLqfWOTBL+czu3+/kH3Tso5KVWxCza45v2ArKi0ALyMOf6m2NGDUgpPQCSw2NAoimwn0Z0oT0I/ifL04My4TnwU47qXvtIay0lox3qb2Khvp+EOnwOMOSqJbwA8KbkYF5dze+PZM0GnwyEAsRSJSyt404PYIKUshgG0+/3USznzwdANrXn6DpPgtm1yAAqQxtazNgQVhFLLcNvy+ndN/S8BarmWDiN3U+xVfFFKwkAbt7OcA1mDTw5K7KOodnGHoXcUwplLUZTlvNWrtlTeflc/vqxMq9e34SW2rrYHzT02PDFMUe/fUttynDmom6DvzKrVzggep7Ya7WMnACo9sLPGRdVvVR0KSPr6dsBltfJJANijCWBtBTPQsVa/WjeZs7awdm9j+umiQI6S3VBD4wvQWQAYaMoXvYT5Uj/esk3lM9VrVBbMVsla4RooyFpiZSHn5vYCXR3oOLm/fF9vbTkeW1dguZamKIrLYUJrcbkHBNBkRWNd5Dw55lsvnnt8A4jEb7Arr2tJawPUnJNlucc+4BjQozW+Cj3ibiAgGfv2WZER4yQ24rImV+/fKow5HgQDuffny029wKX0r/7kXANWsrZrLzvgAsTz8SdLXsCy+nsbjacoyBa83jdZTDNevYas2vmQ+++Cj15oZOAcACoIXPfSgB6I6ON5PfTIQsWcgqs51AvsN/TjecBzM+Pfn2PYastg7ztWpt7aRjbbqMqxGOYH7/XqN77B4tjKec7pOPVlbtPanP3OY91zNoUGeQ7IHPXzgUeOizZQ9h8nyC3Hk8ky244k7CUqd2Nf0aLnuaeWFClM05ruwgwp4avogTjNi4Y8972m+bw3peZ3IRhOJVLmstaWmlx209VTegLA7Pt1rbEr9t6Iqt17RCColdN+RjDAtVMGc401crP1HijHg1oT+vhwj22eHxgGefYBlqYQwc873KNe/JGxZQiPZX4poKtwJXvI8QrkdlGbnAEYfNP+73Ylk608v0+hRT2jcc1ue3CVsljPC8DkuofqG15zHQDMPQoQT7z83Fk9rVUPQYFRKe31nBIbdIo7vNZhI88weu+H/q+Rs8yD4vg+IjAiMCIwIjAiMCIwIvAaERgPU68RtPGWEYERgRGBEYERgRGBEYGXIxAALCVdqWoFVkhOlzWt+5OmF2W3lU2CeZ5IFbgVWInqyYDTUMTKWSWRC+IqwYZyRmrAKHUNjg373DfRkMQqznw5yeh/23rX1rqADyeRDX6jgHLCsStTXj5vJamV0HdWW4m+ScmiIxk+lJIqyfg58Mk52E7XCqV5D80Aq1wDapkkS5PADQQKGCUBS+JSlpTiUEAWq7TmsSC5K5lOWRDn/HhNgH360RoCA7CsHCWOUcE6UZ73AHMMkq/qR+nkOl9RBfFz1IuCYpW0Dbjleyw6A4SiAMMqXLagBcw5Z427W8Gh6u8s29bbYUpGO4Htezy3sI6yPCooxbQsa/kkqcELQkjVV4rX+VgIwAhQTjykRscCuOAg1+3+gx6HUaYZUKSfp0Fy7mXuhcaMmgx26KDfycYVAFDACaA29biu11Z/U99fQ3FgE5bSHAOFmFVmUYcu2/MXL9pmSyLd8JvzNViz8rU4z5PxlDmPxTHXHbjEZwZ+Hw5HXSv/fvHisforWpGlObTswFfFJAKChj2JV4ohopTlvQLBk9Iey87LVNjgnuFAr4I/VeDBeRxkpxsY7XPIOjUfJ7G41zmq/aZBFwUgVkD6MyZ1pSBbBzbbrS1TgYNSyqLKY/0o+9c/CgLneLatdV/oqEOjKJUdaa1jKeDoEJliD8MSBo7noftT+vOAD8wdx5dzpGjGcM/gy+sjamP6UBOn6v2pwomoua10Nczg3rtPN2pDqasLvGosq5DBAJLPubuzE0DmN+ebIo3Mp0Cu2KezXgTUee4HwHm8Z83SvNQi6EIMF1MA5d1LHQisNUz2+uk57fkK6InykXtMMGK37D3JvV7TtiBrPNeO2l4FAgXRMuemva6KTjTYVfTk2KU3KccG2GufEhyz2wZrPwDNc8Hrme5hFU7ILl5tDVz8kc9NYUSAK+dK3GIvneKkQFrudcYe90hFOVXQ4iISw9zAukBQf0/BVVnEy+La891QsxdzpbjFKnXvxd4yU1jQW0B4zsc2vxfTmL+WUwPjDCVyWTF7HaxWDByTNaxs7bOmB9xxflxXh/CGnpkDGXMp3EpR0XyNAEzact/gV9trqb8FqG8A0rXiwdh48fx526rXO4DWAFhzuZ5j+CzaIHBOfH6egawcNaDNPm2LbzymiaHnoeakDurWD1qPq/BGM6MKqTQuZ+sIx00hkgDqLPZxdQiI997NmnGRKl3XVkUctnDvBVb8ngIKFQcxHwNGUbXLUtuvDQCe732818dln7LFP+vR9FxBAFduQ+ECo74We34wzzZ2BKjCRAHiWsOmz6q4XPQcYEcN3u/P9FjW/LkConn+fFrg6DnpoiL1AleRgp9X+VrXNXscVXEa/aEXi/a+Dw8APD1QjB9GBEYERgRGBEYERgRGBF4jAgMAv0bQxltGBEYERgRGBEYERgRGBF6OwJf/7//iFiWZUq9uOvckIemEshOQhge972uSvk6qOfFl62cDqFgtcuyebDVs4UuKlhkss+KilE1lp5kkaqBMwOYcQAes+vMNgJ309OdYuWw75CRZyQnK/nauaC51kRVsPk+dUyn70heZ3yfhGtiTWCgxureyDOAm6+ZJdQJ07ErCEjJO8Z4fNxCCpCVgUEnfVVTVTsampyg/R/WFWhEIGHiS83TC2WrD6XMqQT+HzXnfZIFY1p4G+1bdJo6LqINkd+qeoh4r1TezlHWB3El0OykNPCO52hXHwJCo4dQjUSfqv1+alacBnyTSsWnO2OPconokabvhs8vFVNBRymlbWWasB/wGWHEqtrs17EIBZuWXgS5qJ+LCZ/LZttk0KNF9P6DuA7Siquv9gB0XJ/hzDdxLnU+p8jIu73f0d/Xvk0jfP+4FF6a5V3bdiR2x3KLQJCF9cfFGxqPADtdU4Cbj2sCoVPmx1K7znO79ctn29NosVSDX7PM1dJL6vFTYPq6tNlV8oZx7FOVdAWawaIUor5GNq+C8k+ok8gXRlVQvdWN9JterGBb8DszOurE/MOcpWGAs3mRzzP2c9wDNgnA8+9wpBDiU+vlutyv70/RT7X3EGfMpOBC8LgDN8ex0YIkkUDxOCXOg1AsKMEy1Eja9hH0M22jH5tnXFDtl1hL3Q3aBATCrK+I9HxnfVvhzKqw9fNlmOnHzGn487W1Ju1y34yG9vg21vc5b2e9eoBQJXAR+WYs8R9yvWtapul8+zyjfA/0YH4Buw32fAxB0vofEBl1QqNTQWSc4fwBQ1iutYVIZ+76kaEDEraxkgYSZY7HB1R4T9wrNX49dFdeU/TFK3KzTXiGaFIRAbtYSrZEF5z0HFu73qcIQq9v9uem9W72FNcfST9o2slKZq5c0hQ1WaXNtWHMDtwGMF+1fS6kw7foAoDII4z7E8tigLUpLf2Z6n6Ynedb0zAXA4bygIfHNeviNr39DMP/h4aHU9Mu2fzxoL2MfNiT0/hrgrDV1BpIp2vG616108zmZM1yTrIxr78jervss8CnqKtB5qR7lwE3PvXICkR3zauqXq/651b8+sNx9gLFBd6GD5kCpv30t3U69A3Gr/71mc92G5UBn4LyeHXT/gcE32YG7nzo26R4/uXb3ZKC3sz/L99JjLzDUc7W7g3CD6S0uwCq1vYuMGOcnwGupgTVX6gMNR5kigae9EEJjc1LPux+1i2lcBJIx4u/uoc31ZUxo3hXQzXpLAQN75Haz7jb6pdKe9rn0la/3Zi+Zj4W0DvBne5zfYvWP+nvWd157RRWZKR5YZNOGwb0BOqRlXUqP6Jozy1b96ct6Ws9CFT9+3mwMoblOQ3i/XrbWt9aOe+/vcrcQgPezauLI2Ei83vuhvz1ylllIx/cRgRGBEYERgRGBEYERgdeIwHiYeo2gjbeMCIwIjAiMCIwIjAiMCLwcgc9/8uO3KREMcCBZXYAwwGoODAOVcpwkyOav5f3KU1YSdG5zOIfChrVO3AbiJTmYhz3B3/TQbVYPxqE4CsCcn9U6Bs1WmRlA26Ix1scBu1HEWUGG/S2fdX9/V1bLMwtH0ZV630sW2CQJcx2BQAJ5Z9tZKmFedr6x2VRnwcnGuitspqRqHTPJcK5/TY9QANmUFLWiyf92+lf22Kg7S9UY625immNHfZ3zNq1IzAq8lQoySVdDGyxKrU5MgjwJZZKeSfbO4/H/N9tyv9zD9CJlofrMAlylcLQJN1BJgEb9p+nxaDArNRY9EaVg3TjpK3XdZQKOGjPq2YeFuFVvSQajFrOazMAq4NUgc9VOh24LGyUWvTrdF7EUekoWG5gZSnZF6zSuC+wmmZx7nqQ/gORwPNjq9KX+nVGSGmagvlz7nOuYqBLTlzUAa72lX+a6nY8ek0lkaw5xzbN7Z2jkJLbmtCoRPE4CRmLfjcrVyfH0+bWdaxSDKaDg89QWs/42HxPzueE5Ddw1qAnc4HOzjqDgTBEBIErQo6AOx1f/XanoUOuWKl42uFZrcX3pVTxXORqeuihjf/ScZ/DFrjVQohcaVO/MWof4u+INoCs7dc3PKmK5FtzJ3wSMZvOZz4ty1wpUAzR/bl8zo3CPs4HnsueE4kxxRAFirsnFH1YV8reAZ84jYJ2YZi3ApjTHkRryfGl3d/d1Di5wEMiQSs6wWTbLsrc10NP6wFohWGIL6Sgp6TUta1oUcwL8VvbL1nYB+LQFcV+7rdR+qsD0ugI8zX0RgGecl62zr4H5XFC1FOb67Ot1svbnuIaAW61jx6P7eGf/AWJJoVnKRfX3xbpZwAzb2JrjM2W4gF6tRcZ7Xq+8Jnj1cxESsXLxDMxStt4rnzcAGJhFD2vZY5e62QpaWwoHzmWftmI5bRB6z2GKaRgDVvbblt1zxpumreRxpNi28/FQbhzdYj97MOf/la98pb3jHe9ob77xhtfcttIeyZolVXgVgUUxCQgHlmct1nrIvai93cJeFzSkkIt7m7XGe3YvItP4algWuwXEBoW99lSvVXptKT+ZyyqnKD/qQPI8dyRuKRbKOJuvD5mHWX+sFr6qXzNfXgvjYJDCK+6hb3TeJwtlFWvF9jg26L623NdAZT9ldBcI7nXOm70QwAr4xQpbQJb4qUjGwF/PWsD8UmpnPWcHzT3K8bV+lHW7wXt6BLsQKY4RnFMU8b5n5X5QBSfZLw1fF21/eBT8TdEcsJSvAFSvb32/SHGCCirykFhK3cRS68LKayNtCrIeZd9Kiw3mDap55q+KAHgWYpxzzjm2nmttzW0FfiyqqxCuasxczGDIzbiM04mt570Osufki+cLrQuTm43bjbDeEZsBgKdQjR9GBEYERgRGBEYERgRGBF4rAgMAv1bYxptGBEYERgRGBEYERgRGBJ5G4LO/+lEB4ECrJZC1FHhze1HbdTqxxWvnCbkk8Z6A4oVVWHxFNRqVTQCNVJYFSJLQDnQkgZfPEcwTvOj9IaXkuTkJ2hOc817ASfQ5gRlQPVeS5GcSiFHeBOSQqQ+ECWCZP4Dm3OaJeCeN/bkAYCWHS4HCOUYdFqgDqLFa2cnSfE1gogCFkuEXVD8nqYGS4BY4K/GsVUn+7FUlPBXfUnpNcZWdqMEEX8Cb3Cdbkcam2x6WXKfVaKWKLQCS+0//U/fhMyibq5kSo3kf3Pwu19iuVicqWYw66nJVsl8gpPojB95HbZbPCVj1OZZqqHrCalwAqKpvsqDhvdXCKIHTT1nnXX0hUXQBo6XQm6ngldQvq26skHPPM945ryTTMxaTNM+9yvH6WF0IphzrvhuyGAoFAEjxjQrseGz3KG+vtpXFyjkdphMLJZ5l6RsRbldI6rOXTbHthQBOqpPkfnx81OcAmTPWo4xMvHK/5nOSz8448Hks2mH/OCXO+RvAT+CoALTvK9CieqBS1BBYHdvYAi5RBwKXOLeM2QAEFHeBKh7rzLeuGM6Y59yiMsz1M4+eP77wmC0rVZ3bTPU2X5Pma5vgYwFpQRBGcK0xy1nRS+ZE5nZUjrbhtvLRx40jgCFoYu+/eU5LbauxYsV2+hxPFrUzC9nEeD6vOW7WJyu/tTILTLqDJ5ALq3KrFud2w7izGzxZtex+u1bzog7GBaAX9rggJffFhQ2lFj7zfsMgjxsHK0Au66Ahdt9n3Ke4YC3WyvS/LuAeyKQezSpUuUy9Srn+jJmsoYpdWS1zDbaFXpeVbAfCVvlbp80cYazJdVjQ8tDnUan8tZarr28V/sycMgyQNLJ0/Ya86ZVtSJ5x5PXYPZIdG69VKSTIOpdxnDnotZr55rjl9yg55/t7xsat+sAm/hmLxDk9gbMHa48qhTcwMjbAlBwBu2SfXlDY61taPvQdM3bf2qOyBsxcIgIrnxSLyQLbhVoogOVqIOtf5g8w1X/nnFRYUL2/X4aFOWYKWlK88HIBQooEfA9tMW+BaOCyr8d7Fc8u0449FV4YULsHcPqouygtTheeX57Lgb+xQ65e6RQeVHEcsdYYTrsH7e0GwMRSTh+Mc9lVO+4qZKIQqNTVWVNigY0dsvb0S2+fEEheZW++MLWamD3HVaFYxgznOO3/cghwgVKOMS8OjNNEYpv5zDn6vlzknuHfy5S/rWRhb+vtFAdkTZabQEBvxVOFVViSVx/ljPW0NFFxHEpyPTN25xmucSoOq8KNFFHoGUPFZy4ECVjXs0U9Z+X5IYVgWpOXi/b+H/3EyFlmiozvIwIjAiMCIwIjAiMCIwKvEYHxMPUaQRtvGREYERgRGBEYERgRGBF4OQKf/dW/oZyd7Ajpj4ZCooCwATA2oO5jR5I1/WyTeJ+rTAwsGQ5QAAAgAElEQVQ4K6lZalyS6FEwBRokAaskP1ajqFyqx2KSsoE3ORcAMDaZUR062YkKyAA4xwwEFQtK0r2SqRN8rH6Y/Hldln8cw0nQ3ut0DsAFg8ueNmqfeaI94JPPV7Ly4r6wsW2M2sn9U60cdQyd5MxXkpZ85zUkRwU4S11l0GLglOuxhSpJyptAGf2CbYntowpIl9qOXpSBCSTRbfHY+zhyj50gtcLMiteyKa1zDdzkuOkhrJcuDEsCXqLqCnxL3HK/BDxLceP7DQAm+e1rc7IWRRt9dG09PP9sxaV6AHeY5uS9lIQAlOq1KBWpekbaDpnxtru7b8fDscY398DjnHMCvgYcqK/nZmf4gyX0DMLnus9nq2TnYzxj8mVgrDECaNluFOUAZyWwFwsBWSkRS5mqaz5HrWxYlIQ11x24gqU0sGm7pqdkkuZWKDNe5rH12AAs+fME3We2508KPcr2OqAy89kJfqul0kuS2KmPbfWC5jo0zpac27GUtk1rzWLhfru6d6VyC4jg2LGXFmgAAKMOLwVu5qtV37aLltKXPsAHW4XnNXzPOJnuEXEvC1lTzwKtHL/6S+f+B2ToOGUPPh0zRR/VK7SdsYC2TahUypeLADifm16fsZK2ha1hqItBAieshs8aBxARrDylXyzXaojM1/x9uW6PC8+DQP25qtiwAucDVMh2OGDuuyDFfTu1BrEXSI0tE3zbepfSWPsGMd9wL91PWOO/rG+xxkXFKVeJstA9n6pPuYwHgD0GVVHeBbhNa4Su22uy955bO19R2XWVoWySAZ/VD1l2vC+pidlHpCItxb7OstwP5uDPPaqFHWt+lEqd9VbjiKIDx0bFQqXY1HqlHtQHzV31V5YycKH+24LMt9butndaM1Fgcz5Sb+qcDAEnS3DWIdwIyhEhimbvbx7PqKxTDGC16nN9bpwJJveCsvfNfqGxWPbMGeNZP3shjdda5pX3It97tZivAgH2To9lel973w84TfGDx6PnFuemcaWx2y3qPbYB8b0fMa9nrb22a1vTH1nqaaBb9aZWbFGg23I70HG+N+ccUmCQ/Tr7avbFrHVW0Vv9zhfzi33D+5jjHhBJYYN7rrufrN4jGbgLztjLcvxcOwptu5G4V3X2uIDgOAAEjmovLitiFX6t2H9OUrd6lrGOuoCA8Gc/5HwBwLE/zzOA53MB2rKMzzNOwGxgP4Bbn10FdrqPZb+fZxyOS09j1m7meqz/GSu8fg6ADehTxOJHC48X1j/PJxVa1TOn1m5dM60YGDeOcxxgKKTQXsF/J2zm7QrgIjIX10x7GOOzCk1Qv2ccSIlfSmErqLuteJ7P/Fo/+6qKqvYJ5qzs4KfWJqzfPicf59J+6Mf/zshZ9ls9fhoRGBEYERgRGBEYERgReOUIjIepVw7ZeMOIwIjAiMCIwIjAiMCIwNsj8PlP/qTypAIjDcvc6iGnXoMAhq4EJREX2BCVTZJpVqmVnWyB0iQe8z2vmUOyQDl9flmgdtVNWfQBy2RragA8B4lSl3V+WklFksSVIFbf364ctgVgt0RelW2mE/qojKykcXLSyeb0pLONoIHqXB0Y9RbvSTxOR/ePo2dsjqOkZiUZOyx34j8xmcczKhQndukviBILZZFVawa5Trw6iZrel7Yc9fko+rOkpz/LdrF+gdU5ubeoTA9KZhpUYieKBaqtLZMoTtIeiDZXSgfQuvdn+hBjL2uAG7AkGCF1W7eBlO2k1LaOWWKR3qEpOghYnif7M/YMSMoqmaT1ZAUOiioiXj2HBZzLqpPYcS5S9ZCUBjyrp6OtdhdL4BhJ8a4Ky/V4tBjMSjE09Xf0vw0ADLomdZnUkxup4QTc1b+4IJMURwYevFe2tY3kuaEe53NQgttzNOCEsYbK1+zeakan0Q27MmfFKspyO7APC08+L2rVbo0dZbFVnFaiOhFPIQOfw3gh5rJWlhr6IjVyihsCIzl/1OlKqWuSAwmsmpwUgHUcrjkWyZmLOf+MAx2pqhwCtxLnqF0T76jgDAZs54mNtuYYisJT2Q1XsQjxCqTSmC7o3xVoLsLwnGaNJPbndldqVUNdW/AG6PR1wgq83ANeG7vRuCRE/c68Bhx5feCcotzezcCJwUrGGefE/OPfAiOxRtXwNwC6Xj1usFfVZwkMxcoa1aEtkblGoJHX5NKw6h5bvayu4ijjUF8CCcsWVX+7Abr2tf5Jx6rzX6+2hpSCqb4ew5q+hwTeZT5xXwHoUgkCIcvtIPOeeYt1u8YVhR7V81r3DkB2uTT6O6t36AY748cngFxja4k9Mr27z9VjtrXtZlcFEi7OwNqXeRaFNPsS53o4WqUp2Ehv5VrDAFT075ZSsmy2PccKklVf5BQFeH4vGypN2S3X3MgeMge0mm/APlnRA70O8pie7MirT3PWT6+NXk9aQcsURuQ+8HfiLEApuNX7F2dtUI9iqUf5bBdqrBa9lcF8jgiU1njhGjR+q+gh8zqgcL4Heq0FbJZ6/HBSb3O5kADNsTDXEmKV/FQYVUU40z586lbtHawajvKVeZfCsow7vx8r4QK6KkhxwQXXx7XTe9a23WV7T3FDOZ6kgCNrlmEj49b7x5nez9eoUF3IlH2Yzw50BsC6IEFXqe/ak/hcewd4L6+CLc15FRJ5TXi6J2Gr7b2ehy2vTS6g07NKrPNpIUDB3cb3IH/n07OeTfdOFvC2X3dfdu5FVNP+t6/H+6it1b12eOy6GCBqZI7rAjS7k/ge7bw3qY8v995rmPbf2lOlIq7CKgLDawHlBIzXSHtfgLbvDXZb8MIWtwWvR/N90HuT9yueJzQXSxnMfse18SzhOernTvbV9374l0bO0g9H42tEYERgRGBEYERgRGBE4LUiMB6mXits400jAiMCIwIjAiMCIwIjAk8j8IVPfayomPu+tasBDV9AApKOgQYA4CR3ozSbJ23zO8hGgEwATKBpAFYSgACwc3qoFdAheTmHxEoiyqq11Fmz3nEWaBjI8rooT7qNqS1H83WljW6Bm0AnO8ca/PlanWQN4EuyP5Z/gZxJqPP6qE1y7ABg4hfAYUhzlaqI1zkJbQCcJLjj7vckeawkLnaXSnwaEtrCuOxEKz0MjpH6TWrRKIujbOmgNaosPmuxJAELKNrqulEE8rkkZqXcaraJ1DmWEifQRdaUpaLTsUqRmyT6NB5ac6/emRrZSXSAIao3K/y4ZwAX4E0Hur4mQeFFU3Kbn6PyTKKWz5JCUM7PTpcrIV3ATL0XUQkKaNkK8qjegmqjrC/uP0pCWVDe6M15KlvLwEoUplYl597ETjLAdQ4Q5uMsfTuT3JZqESBVkMZw30pUK9EMBAL1Nkv34CQuSpoL9KwUBwNgVLdXKcSwcSfJ7nFW/R1JTE+22imCMHTTfYlCcpbwn2K7tn1pVHC+jyTwnfCOpbAAD2NadpkUP9i2OXNdQKKshNVnvNaTCV5iFzzdCxdt8G+gUcZOku9893pAr1EXL0Tx5iR8/5oDpgkeK15l58qxao1I/3OrWGNlfJPNceaBVWpWmgPCgO5eOxZtV4rJKNBy3lkPVUxQQMxjzv2KA4ezjgHPfd62Kw0YBK4bGGPX7DXPx+ywhd9FScrvUYryWsD9XEWnGKq/7kJKU342MLKCTnBMil6vi7L25V6UxbNeW5bZvFcQtC2lbBfgRv1bPctvV8YPMUW1uBXIuV29tnC+Lo4whM/cYj6jTudzZGtLP2zgrGJuBanBlW2dM9c1agrqaN8BHNFzuvqAAoJSCJD+yFKq15pkS/tuy08MBZEEH4Fo3K+KdxUTMQZO1a+V/ajvQ9d2PPi6vEZasSpgfTy1ta6BwquTPt/9mzea33MF5nx/sKq+90/Wnqy9z0Us8/F0OHj+BSAHGqOazNiM9Tufp1iV3XoUkp5JgXtXKb5teR/F71V7Qwqtssf7PupTak2u45QNNvcg6typ0EVj3uOXfWC9XdsJoWyVDaUZO24B4eKWcsWooo08B+T6sjcRhxT0TAUnM4VrnlE8L0u5TCGB1Ot2UEgcAnTZPDL3ANTso+rrXH2/OZY/EyhJwcOp5qMhcFS/LjYJhPUxKVwgBp6nSyuOa63W81CtgYxFxuxUHMC6Warv+b2w04LbTvj17g89KWGlZrflcQBwLKBVZPCS7X2KJgDAesqa4LvnZGLscfC0uCTPGIfDUfHgSz3gb3Y9kdNAuZ3YlaAXn+W+arssi3TOl4Ie7e2yh3exAAvO6Xi0dTjjppTUXnOsEmavUplU9ZTOcwzXkH3bxXLLyYVC642elz0mlou1CjZKBq7v7/vIAMBPNuLxjxGBEYERgRGBEYERgRGBV4zAAMCvGLDx8hGBEYERgRGBEYERgRGBPyoCX/jkT96cwHTCTShEklonVa1Uc5JQoKCs9WRRW4n7rvAwhJL1ZUE4AyuUoFZ29ES4VSF85klJvEp6lv10lBS2zry16xm1Rle2BnzovAoABxwEsriXnBOHsUOO0kYKIyk7Ss2jqy3b5rIdTRIf4NHB3UzlPAPdk1K0QAw9c5NYTUJaPfLoPVd9MY8Hq42THJ3DnIB2Q7NV295tpbQk54ialpy31Dg5psBlgYolsLUn7IE+8x6MuhcowGK7fLLFcu6vk9a2Y+SDDKxI8saaufcslAVjqW1kaRxwTS/psowFuESlGlWnLGHruIKPZaXL6/Zl4YvClN6GQM2Hh4d20vXHLtdwNPbSKTpoN9/zKMAYN+pPecX6+dp2dzsBFs6NUQf8Rk1FjKZB0m5tl/6DNTaPUikZjgA86cHYYZ2hRcZ2AGRXclnhmKS4VJAArd1O18q/BciB0bPiBKtZrfDGLpY4GV57nnFPpb5braTGZcZim7q4Gdi6727NOSkyDQy5l8AHwcG7ja8JK+2XrFlzbGzagV+y+y47TBLgtto96b0BPSTcUTueUEqWvWbAgNW2aJlLtXcra+czqjAUfYajgRaMEfVoXW90bgBwYr7bYnHtNUrjcrls2/Va4wRgynUCslijXHhQQKlUsvpdWXsKwFyu7f7+3veT8VuLRfpF2ra2QGPdH0H6ySo/CjrixJxp7VxqVOa6YY7HjyzXNTdtD8y5R1UXi+OMB6+xfl/Wwd5PtrsjZN2I8jNqRo9Pjy0DwxmsKivhzRpL1KWVscBYrfFHjaXtdq17nvHqcYIdPJaqVrCjVE1/T8ayChtqLnfNIlbvWB17B6KQSOuTfuF7k/XB67P3oqgXc956L4Uzgst9nGjuyeXBttLAOuJ+udlenPuLwj3zF4grVXDtX1m7NT9KIS3YXIDSxR20R3ARjpT6KmQwtOJTef1eED2WsXZ/4HAUAxl42cJ6rgrVgs5adLnoHBnD2o/Zt6qgg7HJ7zwfAcQUO+BOYBtsWaWvVm2322itEDQvK2gXjaRvNFbZG9vYzwCyelpXj+he9NCLC7JnogzWeiu1pVWbBm2G7y5L6muYj2VIqxhr/6aIhzYEm7Y/PLbj4WB73RmYy/rJ2NL/Lli8c47lFFA9elO8glV25kCKsvjsqP4DvwPCZRNM8RJFHqUi5d4w35hf2XsF/i+ntqVXu4qUDPF93KXsp+OUoQKGS9M95B57rPm6Uty0P+zb7eaet5prVxe38FrGbuZAnlf0+VWMwKTYbOk9btUr56vrUv9o1uajjhMFe3ol85mMQSvQsR5vbVnn5Vjl2SbpNSuKkdlvd95TeB33ntnBeEqPXsag5oEKaFwwk3YiKo4pCO7PsZrcz5nltlCK+WnfpLBGjgd+5lO/8IDWep6ZH0f3DyXusYohqj+1ldIeMxQOCHzr87GrN5j2c1et22Wt7fllZbLt2+Po4vOoqWoXgOVCe46U9wfuB88Vcfzw3PjhvzZ6AI//r2tEYERgRGBEYERgRGBE4NuJwADA3070xntHBEYERgRGBEYERgRGBCoCn/+1j96cgLSibTVZ2UVJaSgjZeOtLPNKldfVeoYcqBmlouB/kzUiH+SkeRKxUXmZsyAR6zCDxLITsLYvzWeTcCNpTII2fYGBKUmCB6IEHpEAlD2kWhdW/8JJX2i2GWNFwysrgNVdrywAuaZYRAokygrY15GvgMYkhieF4czalL9FweU4G1BGGROQ6HN3gjLHTaykRiERfTy6/+OdAbwSsBKoGoiRUF4tbDdqm9Vzu1bCmHsAPDldYm3s+CsRXaBQyqHqd6kEvlQx9MW1naLeQW9eAXknPLlnVvE4mYwa8HLO6CD57N6+vHaCLRXjh4d7HdOWtbYVls1rqSKBxwFa3B2S/U7MG8a4r6RtfAODrXR0z0/GSxSEVltZjab7pD6d7q1Y5t6TxXfGqnrMkvktO1yrLt1TUD+rT2/1L5QDLvDGCWjda+CLBphVub7GbdtgFUzhQqN357FtN/TzXAkCJ05R1wJ3mCbpx5jxAWAC1hHTKJWYvwYLhhRcO6/xnOoq9xQ3AGjm6tMUaQRMeqwbaqX/otaCmarP8KUpngAdv9YqdK0LZVMtm1DmLMpggUVDASCy+yem0MQFCLnvjCepC4F2UnYDfAyaUsgRZaUBMArWc7u/v9MxPCf7nNU1o7aTKtX9mA1rpJ8sJWa3ROXyGcNZY6ZYl1rxUP08OalbqTAZUYHvUXxmTDPebUVvOJT7aeDvuZ++v1wn15I1hPvoa47KuRc78JqsPy5UiGtAL75JzHALYA6j5Ga80GdV58W45RflhoC6T/bvKqoweOQ63S8YRV3U2dU3mNfJDpqYGyhbtWnsL/W81lLUdUBZX1vAUVfX26rW1+t5K6DE2sQ6Lftqv1eFDNv7djrSsxQYg1LfYzCqThcWsG6VNX8VBgXG5l5sgF61dlN8EBjoooPaB1Gex5RXQNcAj+uJWjsFJeoRezFA1t8WxMaFHMwXFYWUAwLzYrLzJ1oIGNWn3Q4MnAvnFIGzxnTZ+RMHQ1Ji4sIKnAKY+x4/Buqa64tbO5/KJUGqU4+P7Em2Hbei159l62utS6gca++Sq4IU7FxjFYEwB0rxaVDuAgfgL2OKMbTdPKiICfXnfv/CVs86lp8V8sWyq3WWYoAaC8BDzkO95qs1gq6dtWZy1QDsZn6UZW/ZoXMt9GQmnpwD4znPPnf0hD+yRluxamDpIrEoYTUXVMzGeaTIy3vSkaKvUltn/+DaUZ97/FIg4Hi5SMLXaxV6V7jK2YA4TOp5g3AgrtwSVEThZxGDUv83B955psiaRbzstEDf3jvbJUux7v01BQ7pOczxrWj12AAA46CBdbrvVfUlLxv93fZOty7zSWtJubIkvlo363PnBXxcv9YlFaB4/RHA5xkDlxCtP/WV8ThzfMGaW89UBfSx5p6en1Rsgg10Pd+y58sNoc8JFVRUsYfcYNLqI0UNWs8uategwgUVIp3b3Xbn+1iFk4LR6Wd+u7YP/Pgvj5xlv3PjpxGBEYERgRGBEYERgRGBV47AeJh65ZCNN4wIjAiMCIwIjAiMCIwIvD0Cn/uVj/aMayXTSRLbhraUia0UoAtDnST30gNTYE0pSCdel7dYThrkJmHopGh6yqHySC9Sq1X5UrK1pGITrJj19Utvy/wtiXGrjXzsANo5nM3PAYC8ToqgsqgMrBOorp7BJD63QOgCWlxvVwfOe9TanprkfCx5UTrqmLITrj6hlRRN8jR3o0MdkvA+buBGlKMBXr5OQztgaCCtE6/Vs3Gxrn6JgNsooHt8OafYoJKQD4RK/OZq1iR0BcxK3Zy+rfzOqkbpfyZlD8dEiStggWJsh3rZPUmfPXum3wPNUAzfqy/naVLbzXuhRrGnBK76/23S0bbgWe/HByS1gsegj/gQSyytBQvSf7LGiKGfe2zOx0YS+Bknsn0FuJUFOYqw8/loK+PqY4gCSfeHcYOuWBzH/YzTi5HvAXJAIAN9wO6t7R8P1UPQhRS2xbYSkP6vHAv1F9fXwbeBElCB64tCUIABG3eOI4hjKJgkfNRbGXNRV2YMELsoMjMOCFmAY+xM/X5fk/qFFogKZCL2wHw+26oxX3OOGeDK56cfp+Zbqb4pKMj4EdSewYXYJhvSGK4EKBnG0Xv2qN8FAHM8gDmf++LFcwF3lIUk76PkBSqi9OM8rdYE1JX1cQG0gIseT8+BfF0YKVM/zKvAicBLKdt68QcWsLY+nxeUuKjB/aKt6DO4iVUxr4+SNArixDXFIbx/KlyJrbEgj+c6ayxgkK/1EkiPvXuNr7IKZxzzPxXFFAiUW4MKKoCLHnPE2mupxzyKOxZVg3X6Axs6Sj1b67oV9yrRma5f6vCNFaaOSYoOXDTi+xjlZfqAel2wGhJVp+fDegM8zl7i+Z1xJ8DO+uCqn6nYQmuyzhvVsItssk7zPT/rmjn/Gg/T2kn/4+ae3Hm9lb0G6CitPU7cp5tCHNYsYotil30mNvnEit8DprCVzl6V8/V6aJv4FG9wfVHoam2p3uUcW2rFXXdn0Pk1zxudY90XjXcV8JRrh6xtfe2yZCYmzPlaM7MHcxz1cE0P84qd1k1BaytWgfPuEb3T+ORzH/ePOoe4FbhwJOCRPYUx5bHlOefxq4IkPzFM/5fL8Rri9V4NDAric5+yTrL3ADcpEHp8RJXrYgzPq75XO7alYF5RxOQ+28TZ+4DHfmy1Hw8nnVf2yamwjj29lLQZRylccWzPU0GVY+k+0ulxPBUxlKqWmM7vMRUcPH0Z8HotzJrQHTeqkErPJL0dg5+ffO0pssj6TwFB5gGvw446vcPznMU84DPYm9M8JOtZgCjfXczn55rc38Qv44hFhM/IeGc9y/um57tZsWDWTgCw159S7c6sySkay97f1cMuwNA4Knv5PD+51YEdbK4UTgjG2/6ba93t7utZhX72tS5onvR1PHvDD374/xg5y2lnHD+MCIwIjAiMCIwIjAiMCLx6BMbD1KvHbLxjRGBEYERgRGBEYERgROBtEfjsJ37iFjvVyRKvEo2BEYEvJPAFywROrUDhy/my0kRVv95Ylsb62Ylmww2+pIi6kUwn4Rd424GAQYvtkaMkCWQK+AhU8kU5cRpQZfvl6udaarzAGwM/29AKTksO7ESyrqsUIIYS2GqWCmlNn0vDASWTlcy3dW7aDFuRs2jnGz0SeyI+ydk5OHIcrFCxhaRVmhxj/nsruqwYClwggamkp/pNWkXonnnYF++sjgpELKWu4PR6rd6wh5N7x+o9papRFCsZnkR1Yh8QYJjiiPMajml1HX1+3esQAHk6O0mv15fCVwBqZRtS4gVIWVSPvsCPwJrEa1KtcW4SDnK3UPqVSq3uwWaJRbD7hcoqk1gKSs6AOarbghwaw5wvQIG+u2UJmqSyku6o7wR56ZnIePR4Ub/NUrxajWoV1/V8lQP1dcGJWnE4t80mZgJI57IyXaI+dm9UIKeHIdaVG9l9C4wUtMOa0mo1Fwlo7JcyUgn3Agf0hj1fboIuHs9WDr/xxhueR2p6bPDJV4Cy1dDuuSuLXGJSY9vKTwPDu93O9wAIVAo1jkHxA78jVsSU89aYrPmgvqmo+Cp+srSuChCAQ3lI63wZ2/dS53muARunNajG57Q21XFRxwnmlpIxxQMciy8U4i8eXxgU7/eCOLI8J06x71ZP4SogkfUoyj+fGseZQ1WpUSvpn+/67IqJ1a7Ayepxq/64gHyDkBRPGMIZOtmC1gA0c/FlAJx5ByzNeycIOVmwGmAH/geA9LHd+zZz/LifG/a4T6aUpgvUgluPC42XzKdu+6zSn7KW1viuYiCpgIlRzXedoyy6PacUKOZuKXJ9vY6DweZc3e01MhAXBsSYznVzT3kvtuaCZmoJYMCjtbwUq1akMydZo2ytnT1P67bgYtbT9CXv1u4+jhWKqHIN5jy+BMjOLnia1mg5E9jym73OParpJ8t/Pq/j4ai1J7bAKfIQmCqAmnUjUC8QP4VVKdzJPm61sSI2ATfArQtB3GuWgZ01HuBN4UUAsMZnFS5lTuUzDCUNvrI3GKIB+Tv8TtFJFKZc7/6I3TPK3bX2TI6BHTVQ0XCW+2/VumNrpTljCpBrOO0eygKCtQdkH8tn8YyhNXHR2uFg2/hcq0DntO75ONlr3XO9QlfjLTbTuscrQz7HIn2N/QZitj+ctM54LHj8+FnCrRm0DhUI5WePB8+DrMeBsGoToY05xUwGk4z7rO0cSwUwmsDd0vxlAJxx4/WY++dinJyfx7yLQzjvFLHZdSW2xuVrgftFuRZwDVtgOHuSvFO8bqWwys9jT50/+HcKUbJWZ36qgHA2f6Yxl9Hsx5snz4O+H/ldzUWs12PVXY42zE1fi23n7Wzic02BiYsJqh85Y0vw1/pqWhq46KPWbz6j9hu1sCjFfGLDZ73vQwMA99k0fhoRGBEYERgRGBEYERgRePUIDAD86jEb7xgRGBEYERgRGBEYERgReFsEPvcrH1MG08lcJ8ytsukJ4iRQbU8ZKz0nmf0+fvLjWYcMpQir3r9J5jkJT7LQasDrlX6OsaH17wJqfbz0yDRgjK1qkohJHibZGDVJVHlReHCsnlju/Q1J76HbDEQLlMrrlUyOgmc657I7nak+niQ2RfQcy1g9Bk52FV76BBr8qXdrKe2ioCEpHgXjNVatsvYkWX9p5ytqGvfqjZpG10ifVEAdKeSAvrJP1T1DZRUwJQBmW+IkezNIojyyOibXAhg1oObvtpi8Crre36OMurTzifjcdEyrF0upRrzKFjTJ/O1qJSCXwoCMqfn9CkhHbCg4Vko9XqPkNvCsenZGYfnixQvDYGKlHrpA+qUsiqVwQiFXfSkBCagxA/+n4xYNQOkToIjKjXgATazi6qp4LCvbatHOrfru6l7cpDblK2qq3CNbQBekIbH8kiJecKpsjg+Pj9PcC0RwS0rPl8DAzXbXDkcskN2PlPvM+druFNhSKspYeBb4joot5yirdVmVbtvp6MR65pKsdetzi1UKtHBv5qpqPlfjUEUcXdml8RAxStcAACAASURBVKQKACfhO8ByUUbOAdjh60cB6jkbaODPMWSxmtBj9Hjo/XIdc+61CzEAG8QhasZYqEYZCMRnfXJvY8OszAkpHEtZm7Um8yOvI77qxTyzGedeSf14ROV+dC/NikXuGec5AeuCXPlcF3VUf/YCb4HUc0vzjNmsq1lnoryPIlRwir6VF6u2sSLnuj0mDaiYXwBgF5kA820TnyIUrHs1HgquyJKZOQnwAYKWMk5FE6WsZf51AMw8NgiVerAgTIo+UNgHovq+eq3Rf7XVoILMV/qhugjCyunsX1ESu2jIMFb7SFmDu1CoOy5wTPdttkKbecA9I56T+wRrbqmKfc6eG1ZOdrXwBYgudSAhNRAXnK1+rsR0//iiLJs9Tli3UtwQkJixnXvo8VK2t9UbWH3kZSMfxSNWwY5HxkLWVhUmoEquIgH2psDArLsGly58mvZ/3AGwMS7VJK/ptujueTy5Z1RPb+0TzOnrRTa7xPJ2RQVc1rxlpRzoHKhuQFkK/4uVvC42KLeQehbhGoiLbK5nzhl5rfYVLK9LHctxsUAOaOfvrAn8vTsV2GJeanJZBnuf42et+dUuwbb1LljQPVraJl72ydXHVs8PKpxIywIXDuSYeV5iLgWoa+yulu1AERBFGNUzWJ9VELjDcFVc1dPX03vlc/MaO60x7EX0/K54ZGx47atilYLXFCHRfzrr1EqK4H4fNFbK+YGiL01NxnYdJ/8OBNbePXtGzPzNdWtOAZ1rb8ozTd7H/urr6alAj9vee9f3oWycVWjjuNo9gOtjv7aNt90irDj3HLOKmHuoHvIUKaigiV70l3bQngo8d4GEkHfNE1WnqdDQ94BjDgA8LdHjhxGBEYERgRGBEYERgRGB14rAAMCvFbbxphGBEYERgRGBEYERgRGBpxH44t/9mZttl3u/xFjpRQHixHVPyCYBl/c4KdsVWlac9b7CVtGQLPPvpUACu5aqcknfzFKEcUxDj1IZK1np5CS93aJ6mieqX4bG879JKVmqnbnipCeSSfz52rkI96s02NNrpO5w0p5zJCHI69SPtSA5qmC+UGz5zFs73wynJnUJqt6y5ZT+WMpYw9onydxKFgd6RkmFasp2zVaqdQWWIY360gJ3ZGELtLESSdDs7D6ognxSqqC8dqJT+qQZuAs4eQrlPGYcF+xJV0rkx15SVoprxkcBusbrnKwPzAOq8dnq83e7KQEvcFNx59zmEDtgP8UAgh9trXbRsuEGAHBMjTX6LNomFgBH39LAloC1jIkcT+pwwBx21PSttWC4VKxO9M/HFXcLyMzNJcaKTykL+XFSfgHmb441IEDJ4NVa4NlqVuxqy76U4ojqR7grRTkALcDF8Mpf57LsDdQ2fMES2scMMGSMAoADFphWHC/X49x5qd3VM5OkdmxAbUEdaOB5amXlXDGmOM3Ac9aPjGMBz+oRHUgawJTvSrQf9932tmw3ZTFbfXAL97VFYw67pykxjEVp7GBVEyAlHGClzw0n/mPT6msJTMs44HeZS/wNgB7XAf4mW2CgYtmuc21R7mX9C0SZw4Sow7piMOp9zzfDbENmwCpgxbARJaSt8r0meq1IX2uvobZUnSv7ys13usasHwZX1aO9wA5j+HStz8baltcIjlSRTBkkuEXpbbKTN/xIT26UvJ4juacG+6ilqxBI8MSqyvXKKkhbSgMwJUWcLIe1fpbVswXtXkscP4M2F3dY2WkFrhXnujcc83yq3sMpMHLRBQCHIgyOB8BkrqVwwvPEtsIBmoxBXg8Q5N54vMVyHVUzsDPKf9vPGkIaXGcNzf7B2TBGpvVNKkdb6md9R9GtuVbjdT5WM4YS+6wJxKnPa8A+pt1W/UvLyD4lRblbA2hNKseJhdSZtgzWuI+atHotZ15w7vO5QqxlgT0VdyysGN0YjLHVZ44J6tLLW0p6F7ug/Mcyn/OhkCDPFnGPeKoYtaW2rNJRm5bVvcZCra15FpH6uuLp3r12a9DYj2107V9Sdc6KSbh27jHz+uHhwf1wWccL2AcUek+stbMU6rkXXhOjgZ1bVhfsnvX7zpzO+ObfWIRz/DgAyKKYI9ZeHwhbIlh9bPanqZdGniukBu4Q1K4Rnjtu0+H7N/9KH16v/11pnWcDAeupX3dAvB0jmA95H/dJjijqc16OMbMPyrHn+yt/dqGAFcC5tifXqKIH3Df8Wj8npldz1PhuW0JBYfZY1qisn+kTPynI1d/Z1+L1x44xAcAogK2Ydu9inhWistc5l8Lb27RjzrMrzyRcxfs//EsjZ/lklI1/jAiMCIwIjAiMCIwIjAi8WgTGw9SrxWu8ekRgRGBEYERgRGBEYETgj4zAF37tZxBxTAnTJNZkP7t2wl/prVnfPyWWscSbqfrmoDXJen5HRrgn2YApRqSAGn+RVIsFYVTBQEsS/mXlmCT0sltsJnEdxVPOMVDGKtkCuwV5AhV5bQAKSXv3sTRu4mrTD4+MXkCl1DFK5HeYElAXcBDoRgJxu/Xr8pUEbs5B3wFA1VOSWCmGCyvJYrHd1WzYbLpPJ+d8d0+fPwCCFTmCvoBqJUhJYHdr2UmBWwninC/nlnPm53yW+vbOQGXu7TQOCuZ3CE0fVUCir5Zk/HrlhPYcjpFEta2lgQjQ9HQ4WMErKINlJ5bShnhzCKxYo5Ll91WMwOu5ytP+IFBlRVtXewW6BHAISEy9aJ2wpxcn0EIqzlLP0TdTCekrdtpbWU5jVW6FFOdo4C9AWklg2RjX2NkfH9vD/b3hk+xffU7cO8A59sbEms8m0R/LzqvmVPpuW11HEp2v3R3K0ZlyvZRXnHzGDsekp+Vue2/VKQBjHZvuUiuV8ol4Azu+8Y1vTeP05Tmse1k9XwMMDGrwgXXM+Pl4tM2q57Vh2DTePcgmQMDvPSYIi0E1X1FQGuJj+VxWnFp3gOn+3DlQZo6pmOCEitQ9n53st42p4rbbTWtYVG9Wuy/b6VCWvAtDrIw75o9BXkEUMvwpbqgxFDVo1raAu2f3D1PRA8eIQjJjWXNUXwacWiMD66pAIACKv+92VidakWhg9+zZG6VI3EwOAXIpmCkys4YFEmWtsiKePtUUChyn3qRoY1F7c86yudd9wGba91nFLbUeek8oC+Mj1t92i5ACXoCJuN9prvKzxrSskF1kYVty9gVDl29965u65ykq4fAp3PC88v0I+FEP1LIdDrReMEcvnoN9nrB/+byJqecjCl/va1GCC4wKLnscJs6GWlYPMkcBwlK0r5btrefPJ+V53h+Fd5TmwFfNwVJccrz0p+XnjFEXvzzdq6wyZy1YPxkjuTbPvV7Iof34tmjrrVWoGZd8x/LfvY2twNW6ffR4D3D02mjwOYf6m7K6Vuxq3j/u3TeXY2WfBT1jRcxYCNwT7AP0sp+V84OszylyKUVs1gKDwe4yYQcDg3/ieH93Xz3dH73O196lNVLFAYZ0/XnF9utZWzhflN1cR9TjUX7mmSdrU9avxDHPPob8dlYAzKYgKnOLDZC9jLmS12rsr3wPA7f53RyEqjCtetVybYwLVPqyry979V405B7UWTcDw9lnUogTUC5oO8Wn1NSs6bOe5bk2WcFXwUzW9RzPe91SxVcck3mQ11DQJWhbhTfeNw1nKfhI8YnGlKyur+1ymwHaapMhIH91b2xvGU8LeTz/7caS8+yvc3EGw1PPR2e7G2gPYk5ofrtAbK1CNff6Zh3Mvc/6krVH9uIo0ClYULHKQtfvJ0QXVPCT9j05Yhh2q096FWB98Mc/MXKWtduNbyMCIwIjAiMCIwIjAiMCrxOB8TD1OlEb7xkRGBEYERgRGBEYERgReCkCX/7Uz95Ihjk5aQBFIssJOH/nyyDA0rCoa3woJyOVoIyyREl+K1yV8C8lY5S92PL5GG4FqWQiylcl00qpUmo+JfkAcwKlBiBODDtBHlWYQHAlqAOfbMkXaBxFpxXGgWaif+W9q4S/egu6f61VYoYCsjgNEIr6JkC1QKRiSGIbtVKsQKvHbACQI+Z+qCR5Zd8YMLno/YADTgMjrFLrttoCXgqOQVnsKg1+SLQqcJPSJ71uJ5vHsjP0/SmlcJ07H0RiV/GsL8XU1G46D/5kVRo9HK28NfQFRC/VqzB2xUm0YiPJF/9Wf1ug0uFodbKUW07+8rP6Y6qPqmGmLkkgAftYg6o1gIcxW/dpPiaJtG2PbYEc4BGFqntZlnpJyjuPC97D6/lA3XfGWqmKiKvVUk7yM16439xLXbtibttV4kd8AuANVkzIlAxfNiW8de2ZI1yvbIhtv+rEPpPP0vLMTQPSst+uvpKGkIu23Rga6j5OargqcEj7VVniWoGpYVS9lDm+xojmn5VixFvnEuW5lGBW7XvOWNGnpPvV8C5jWr1kCyJqPRA4tPK5lfW752u3SSX2SfILkBIo2a/btjPjjuMFjKCA99rkv/d5Y+eCjLlAbmLH/UHVLdX04VDOBFbwS41WPbmV7F+XMoyigJ2LFWJtPSmlUbhKiQr4MmTMWjTFeWaDmrUskDbXknscpXOscFEI8zfGr9e+Dl2zJgI1Ek8DTCDMJrO41rJVO5ZVstYVVHM1b7lWlKTcJ/oq87NszmsNjGLV94AiDoMj4qdhKtWn+2Tai7WASSmpDWEZS17rWCuwDw+A4Xyj0OPvxO3u7kGvlQKwLMOXKk7qUM02y4bqHm9AH8PczHEsbflirdI6XHtJ5oGdL3rBUoAOnxvr8ICw/eFQdt6xpLXiNOs8x9Y8FtzzeqdrVK9cIGvWcs9DlPhcHOPTSmirZidoXjA0hRjec/s45z0o/+nJqvmFXa7WIa9xcc7IeFzeDCF9D7w3xsI2e7/W+oJ5mT+Mr00pcTPPtX/nWUHH8doV1TzKyTlA9LoW14/00O3rhudWPVNw36tNgSDhrIcsx2FOqJioCog6/J9be7s4KPeA88m9z34xrSlTL3UrxqfrzjVkDSduar8wO+865+ybWT/Vtxb1uUD4ys8WvLbWAhU01Dzh7+pHr+en7tzAucgSv/pCB9JrTNU6I+eRareQ+OUece0qptD8dN9b7yHpVex9Kq/3Xuk2B1MBWO1RgfNag/j7hv2hFwnmOXAq8ZNyNwVaFF25gGpeaMBx9IxQa3oAbmC5xqn26l7k49d4Hcq6od9RDFLjloJD70W25reld7U7qVYnuceevx57HHhZ/cxZA1nHpPynj336i8+exxZLPzvwuJlioB/5sQGAa+MZ30YERgRGBEYERgRGBEYEXisCAwC/VtjGm0YERgRGBEYERgRGBEYEnkbgS5/8z29Omjop2uHp09cpiVa90kgKO2HqJF4ShEl0O1FrIOYeiyShu5UkyfkAYI7jPGiBZR3aj3oBN3PoHJXWPIGYc06CNzB4ngz28XzcqG+kxpMd6VlqEBKMsZ2d9+1LojIKNF97Aa+KWRKqApsk8Gd9LBPJxCrnazhRcVFC2eBkrjzieFaNBWaXZa0gW2xS3Tev97Ik5rb7nEBCXTvAS8nk09lWjajeqs9hEt4ofALwrJ4xSJ4gtiBtbFmxxTYkZTwYppAZNfwyrLKdZeyfAzE49rqUcElcRzE0TwAnJg1gXLAhNpYqNKDlMpbOZUUZ+CB1NzBruZigXe7PfJwrHqXU4/fALHofaoxVAcFtgc01NsR3+t2R+AF4SKxX0t3wHXjmeRTFISCIe+rekdwre7SSUJbqfLmQijVKZMfbPVkBAwHAUX5l7FlFCnzHNhgl7lHQifhz3ZstNsEeTwEgTvB3BVnmfCD7HBzkbwGIARoBZZlHgca5Z+rHWWroKGWjdHWBAIl0nf2kuIxi3Ql2W7xmvHA9ASSBQLYD9Zji+vkcvtYbz4XYhNvG2AUsgUdR4wHHcl4AOI1vqdcN4QyhXdCBsjLwM8DMoK7Dbp3buWxt17ZoNogw5MrrA3rnUNhrpCFMXmvQEhcG318XSgA2L2XbXNAzhSX0oC6lMArNrJN87/Bw2YTL1QPY8M/2zIa1k/sCfW0ngNqLPbpC1tbKXJ8sv6toxvetNSApV/7w7JmKHqQQvXFvveinX6bnpKHsBLJLiRqokjGm+UZf27K1znigByfHR0npohPfvxQBAfy9xiwnhTmfN1erWkUeV4XsF16fs/ZrXpea1rB1rkrPXtjB825DL/arVJMa+2sXFmFZT2yJQdZYxqAcJgpsex/0OM/eFbDl87aSMuMmhU1Zc1n/+NlTIIVTtkXfrstpou55igpyDI0X7RPVKzpFOLerIHPUrOnznlhyru7VavUqr/X6VcVVmv+2Sua8s9el6OMpwPV4VPHXxQCTY/GZJ5TnQLr0hy4b7qxRniMATQNi9zPf2LK4VOHelzuAzvlkz52PH16ZeqgUZqgH8FRw4UI17pMKSFI8A+hNEU8Vs/GegFedU7W8mO+xhuqZcwWP1b/b69H0zFWfp9gU2I7LQNabQFS+C5SXffbTtatNauHswbGodyHJpVG85bFmMO59nTV3I3CrQqw8u6XoQedHS4oqtGLunKPaLssQPft4fWVuPYHOM8DOHsAcme9VXkO8D9oJBbg+K+Ig+rpxttGPs43uZz2/Zm3M3qjYc04uU5ClvdxLyrrez21NxWcGzi60Um9hfY7X8A985JdHztKTbHyNCIwIjAiMCIwIjAiMCLxWBMbD1GuFbbxpRGBEYERgRGBEYERgROBpBL7waz/lDOisp1yAZ3+lE2iAPvetJfFqlWYsI6WYkE2fFXekPbtiD6WIAaXVWVbOODlvpRJJQpLfeo+Ud/67gZQhiPvuui9nIJ+sT6Uuc4KYz8G2F+FglCqATuBb+t3aBrL63JUiMeckkEmvX+BN9TFWMlC9BJ305EtJ1lILKRFdqp4k69PLbh7tJHgDRq008bXmOjm+kq0Fo7nOvE/JZUtU1H+ORDrHItEva1OgFe8tdQ/e3qiLopoJfIMpYDcsFafsLK3eVkK3FFwBDlEC6/cFGQ1EDFhyTpwLPZp1LaXYlMqpkvxRaMUqOUo+rsPjpvfUTMwC1QGyBpi2YVYytvrtCWBLOW11acYKcUOV68uxRbYBoMcln3k4HhpKQiWcTST1GoHNJ+osaat0/bbFXbTjoeAcoEGqRc8H4m2Flz93bgEdlSy9Som5kt6l5AT08D5Zsnq2SfUKGOPcUUny+QGTSrbrtrnggGtwbImBFdNWTxrATGNUM9i9FK1E92ca3Du+GQcBCb73sdZNr8TqBz31PPWc9JhID85Sp2Phen8vUDDdf87ifLQissAFzgDMca8Fva/kBJxrvDGfA1WJMqAzVrbqhR37zwkolmq95hkwgi8pAcvBwODGY8BOAqwpLgzQfN3ZlnpeOEBYDBsNmDnG4fhcRRfMD/eNteVqQGXekzmfOdQhngF5LJz9e/8u98XjGNV4IFdZqi4ouCgoUdBQsG9rlW7iDAjZ3LnAIWCWFRtLdlmqC+BT2JECklLridy6UMiQZlNzxv0vA8AN5XftxeNeYAi4h8pYTtqmYxPEShFB5nMgrf/t6w7AMhRjD6rezAXWNZKvF1ntRvHrQgLfd+9tHCuFSO5BbGeK6lueft01HgOTAlBznoJEAn/dfjnFHiiLAVQB9bLV5d6VVb/umyDzbSr2wLY573d7gVUdm/0W9fvFCtjY8FZhiee119u+Zns/ns8dg3P68Lrnb8YR8GpeEBGIn8/RccveNgUnWhvZRws6p5gma6Z6pNcaKqtfAe8UuVj16nUxBWR9nQjg13wpVaqLM7DUpbjDINEw0r2m6/Idg1Lkpkgj6xhrQ+Agr+NcT5qffqbwtcXpIdbMuH3YjSTjMv1hBSlrTnlunia4LteA9DKvY+tqq3etxlv1Rc65qDDgUnOkxlTmqgoSqkBM47r2SMZe7rHuFzGp8wo8zVwPiM7ablW/gXKKvPLskWvL/ebzE0+tUyuKK+x+kHVLz2TMnboLUiOzD9SzE44YccLQOGevrGtKgcy09wQk19qV/T/gn3+nH33gtdcdD60UHWp/q+chP4fGtYTXen6oL3LZeHuF8BhIIaSNYVCx32xjr0otlS1U7/aFAHAstnd3PHPGZcb74A9/+G+PnGWCO76PCIwIjAiMCIwIjAiMCLxGBMbD1GsEbbxlRGBEYERgRGBEYERgRODlCHzx7/7ULQnkJN0N9aLOqMcusVugE73PrLIz+KhkbllGK2F4vrX16l5WuCTleF9soPl8J9Wj8gVMGJD0nr9R0HR7aZJ/x4MtbqPa6+fd+906IUpC0JbWJBejaEnCN+olJQYFsw0gk5CcesLOoIuUpgIXZeUZ5Zx6FzpWSbbqdaicAmxnFqBcO0nfqEOB1XnvZE1cfUyjipUyUe6nTmbSw1IxRImKrekE+EpZtS61cIEs5CpRVi5uqP4MrwEVKNIEI0nczvoAC6IJMi4Fhty/11Bd6sNS4Pnc+DcgFAXbsq2Xm3Y5936/vCd9XdOn0eD61B7u3Q+XhGnimER0ACT/FuQE4pAELsjI6xWPsihW4lz5aI+tFDJobK160jpAE0WPe5R2aOLx43st0CjgDyjFJte2pe5fWgrn7VYJdavG3A9RlrmlJuRcpr7Nu62OjTKSL/qkkmC2QKnsp4HdUoIvlezmnjthbUvnAOColQJxJtUWF1QW2YEbus9TD1esejs0BqcpQc9nxPIU9VqNa43pRuLec9TgwbGUomxjNT/jkTGEepRRmKS9e84aNHOuHAcAq+IFLGpLwWe4ydpgNTNfnDf3frNlDhPHk44BXExRAzbhQB6Bl7Iz570BzSgEDRANphMnqS/lUGwIlAIAXi8LU2yRUxTBmFgVwKoFNArDOz67XqfxuDCsCxCN0hWoKmVYzUnNwbfBrm4nG4AVBWzWFt7DdaQXZiCcPltwttv4R1ka2NMLPFCc0194Z/W4PGpdgMB5U5RAkYNirEKUAlsF73LtBHxNX+6FVf/qSat+mDrLdsr9Ljv5ddnFA2upXuDzo9yWortsyTknF9qkD6gVg5nPLPBxo8i6AQBjzGJJHbtXenUHctkC2QAbyApUlxqfXtAFw/r49hXk99p7Sn0tECwwV+rU+u55fpgKEwxar2D0tl65+ERrC4Uy5TYhdTmwqxSpjJFbFU5RMKN7T1/jmQLY99+gKurVxEBjYB6nmZ11rK25XhVz6B6XCrwKMwzFo5jEVYG1v0OuFM2kEMVgzXu0LMRZd/KAUQpYqUNLAaz9sIrG0m5irqxO0UPAv8G4C2JUHCbLZyt/VYBEL+H0ma8CLD9H9P6x/Jv7AjDXPT2f26n2rzwPBPzl1HlmUYGYCotYy7z/9B73BunTfajeuLJtlirZUdCaVOjaz0tVWFK9ZwM4WTMD5vPd421VBQPeQ/hy0ZDneL7k/lGfmfuX9TnjZXp9nglmLiZZewNiM9f4fD43zzHM7Dks1jqgdXXR1jsrzfU8cDZgluq3ioLmcFSW0TV2oqb2+uWWCHyl8CKgOefkFiH+z7/rBYXaIzUrvFZorW92VWA98z2xC0FUu/O4+/r9+bpfKiLTVU8AmONk3aCoJSBac7vUxzm39//V/3PkLKdROn4YERgRGBEYERgRGBEYEXj1CIyHqVeP2XjHiMCIwIjAiMCIwIjAiMDbIvClT/7UTTaGsXUW1RUPqB6O5J+rn69yx1afKpmJepSEOn0/j4v2/3710D73pa+0P/zDc7tdHtwr1ZKvyT5RQFZKJ/9+uSILXdCCdHnZ6kVBGcgrRrYwfJLCcLJurB6pM3vF6+XcNupJaHnIlOhNr8Pq1UjCUZBT6j/b+Om1wDdUPtVbteSSBcB97bF/BDyQKJU6RYlGKxA3WyeISX4ryYlF8drglkRlkpino62yZV0qGFOJyrLQBLA5ee/YS7mC6pVEfildJoAq5TLnplSnksVSWVeiX8lRIBuqUlkVHmXD6/gA5WxZq6SuFLF13yUUNPwLFIvSKODp8fGF4gC8UY9bKbWd1KWn4aQmrSRxrp9krOGcY8r9QNFs+E2vQgM5/r5dxdba4B5wwvhSnKtnps+xem5i8Vt2jkf6GZZFrexOr5e23x8U80ARpY7VB5vzx2rUVqfqvSsLa4CM4yM4taD3pNW2/EdvWFkun229ahVu+oq696hGGvAUQMI4lHUkQD6qNK7F8NmqriiWbNPuIoVuOen4pYACOH1utwJywBtiQ/z7uQEhbS1NDNrJx/W5SeDULYbLMhUlOVaw9A1l7vMZQlWlPL4xV9QT2T0QUaFiMcvakHVFluF1jwQzUYIV2LGQ09DNynIn71MkQO9v+gW74gSI5vnGfT7sD4KznsHcM6sQ09d8WWuNiz28/Em5B8jbejxFreZ5aCWs1pjYf5f9p2yoJ9DS+6MbNgPBt2293rfbZdEOp0U7bk7t/llr95vWLlfg8JLV0r2xa1zuH/e+Hs6jeq5qrJeqWcUutxQBoAbFdtVjKPdxvbEa333Ko8qPktKqUKvjXbSga9b1LdrtdG24Eq/p/XtatNPBtqfc53ZhTm7bGat5rWtW2QUCnU6XWrNae9w/tmfPnknpG9tlzUPBLttVWxle/YY3a12jbKIZF2V1r17eQMdjVPWrstM3eGFsYCHLe7XKqQhhq9j1eVm9qQF5BftUxEGxSym7XQRiO3bmWGCvC4a8FgoWnvYNdZ/nofctQm9Hi/TQ9j5jGGTldIoYNKyliqWAw2pc72X+ndXiK73HFrUG7zq+ikAOuhdWY9Nj3muzwKjsrDfVw96Le9orZA7hHGArX9bm6r8uFaRjGRDnfZZ4VI9UIJzmQWuMUeZ8bOR1bTWO1HEVcExsqoAosJP1S2stYxIHBiZgQWBiwjFdeOTzCIzjfSrMqH25trmpH3rWe4/lFF/VOkq39oJ8gFWKbGJrTQyJx+FylHuCAPdm0+53W63ZVtku2osXL9pq7eKG2yUqfhfgxAVFe1L1PY6LgNZ6Cspqn9GYqvHkv+WtHgAAIABJREFUIpOy/S6HE7V2WLgAAacH9UvXvrJQkdhi5WI3z2kPGq49xQR+LvF5YD0vC+pSSffiCZ9PCkjsNt2fmfhbnCO2uBxIuY2dugu4ohzG/nkqqqk9SK0fNOYYM+XWIjUyTi1VGDAV2Xl9FrSdns06wCc2KTQxxG+yeueXKh7jeeVEIYj3CoHucoLROK69m7VDThwpIFm4EEPFN+UekyKmzNF58ZnV4sQI0M4YeGyrxa0dz5d2ZW/SFrnikbWdL4cq3Fo2Cuv0Nj2brfS69/2VXxg5y/H/c40IjAiMCIwIjAiMCIwIfBsRGA9T30bwxltHBEYERgRGBEYERgRGBBKBL37yJ90DGKiUJyzZ3kG9DCyUJBbOuTbYomz9AG3qb3dpi9OlnR437cu/e2x//9Nfafvb97R3/rH3GRyTsEe9Ep8+5e/kP2ulHda6wklk863qIOEp0HWz+tLQsatueCnJ5AkOpw9jWf0Bfm9nK1D8xfU4yS/FUhR9+pMBXaxJsa0MaLOgzT0YedOk7pEC0v3v1Huy+t+p/+tyIYXu+UgfXdthu8eflSnOQjrx6YThmkMYMkpxZFtWoFcxdp0PSVUpU7kLBYEByZvtum03WOCe1bv2bncnqIu60rAi9r+2Oo5iJQD+1vw5JPHD4XRfpeay3SrXbwVo9fnUuXqwGEg6BrovQBAUpmWD7LFl9aVBqm1AA27VLrh8HImdabU9FwWJ4dC6Bwao/EhifwIlpbpxwpdx4jNRL9zrWe8FhJoKdhdSK7zcA1kwZXFrJMCBAoAJg6PqX6wBUzbVlRTXOMVKlz7GJIbV+9dFB6cTKt7Ad9tAcx+AzbLrlB3rtdFXWBMKJWUl6U2vrSLTuA8AVoGC76GVpAHyfSwZxhM3LF/di5i5StCk0JPFLwQV4Oefz0fG1qltS6V5ZT7Th5rCBtS4WMWi6mVOMibLBWCxWbdjwT6tCUr0E29o16k9bPncg+bBw/2DVNoCO8QVAFA9fK0e9VyKPXLGn1Vs7pss5X3NZ6leZ5bhUYlJiaYxY4cCqcOgmxPwSK9q4PetnW6+f8TGFvAGFCpiKGgXdwBbYFvF6bHnIgzNndgB4ySw2Ld2WbbD8r5tv/eu/aW//Gfbe9710M7XVbtwP4Hiy9bO+5MKTAwmRHcmVRvxUAEB0G2NItp9a4FCc8XcfBcL2GVdjDuDe8p6TWFKBeAxVlHsnY+3djvc2m69ai8eT+0z//hftN/5Z19v17YRwL/sbwJglxUA+yjYxjpKrDZrgzW+gImHE32z79rl6PulZUwwzNdlAOV/a75LLe1YAjh1TksU91wza6KhDi8FSmqeSp1389zWHgFodeHB6cx8KgBTSm9bwsYe2xavWqMY20BXrc8GUygd7VLgvydoq+1CKndB33IaUGGT2hJ4PLkwxJCdBcv7ZQDhsq21Bzge2ONrrblzL2D9Tv1rt+3Fi+cFiW0rrkKF40HxXa98boqjlyN/fqv+5QLSVXTEcnn1eoYK2us066eBLusPe71V21YTq+CEaygbXKmX11V4IMtg909W0cuGNc82uhTrsMZcbmUzffL9i81ubI9Zu+nvqoIAqSg7lPQYMng2sEbl7x7agq70YaUoZuliKMUfh42y8Oa+U8zg/R74aMBt0TX3eVMOFTgQnNpibSX4Zu12EVq3yhqYveDFfq/X8/yy33ucuciK2XvRe5gHFARoPS9XEAo/Mt64xy7+oUeuFePqBX88SbmsIrEN52WwqkIdIGP1w1aP46mgQ8brmn8qMrve2l0pbo/7fY379Inucy3PH6whno9+tkmRSNTCcweOKKgZKLKCT7/gchbwHlwgv0xiNIab54gAMsVbVRDkZ7fYv8tvoh00f4iBnTl4ipQpQEHktDc4UfgztZtwbDU/1dohCt/WjtzTOk8Xknktt+oXcFxtHWoPjzqfOatnhfTJLmW2njtoJXK3au/53lV7437R3nqxbxf2b8bLqbXVmYKDS7viDKK90X2DtQfV8X7gP/3fR85yvkmNn0cERgRGBEYERgRGBEYEXjEC42HqFQM2Xj4iMCIwIjAiMCIwIjAi8EdF4PO/9hM32VqSNEdNo/5tJPjI7i3aOYAO6EtCuBKyJAaVX72d2gK739N9+6f//Nw+8+V9+5N/7sfa+/6Dj7bN9kFQkqSqjKMLGgqmyq7XEJcEKwloKcdkueckdVSRVr2gYrLqOJarUW5IQamENglmAzerC52htGDJ/Uh1yvNengCGqLbEXg18+Z9TevzT/QANAUpFVZbFnBLqUq4RNaiTqst23jtJ6n6wOQ5JWhLKtqLkmpIsNIcu6Fmvx/Y26kTguK1CkziNza5tEK3cAhwbrgMlkmQXc9Y1OhlKotkgmPcZrqb3KpCyuls+6bMqmIoKUH2cy+S17gugij6f3A/3a6we0ai4dA8qeRvFmYOqz8FONe8T4FTS37AvNpYB/dfbvu1294LVJJXdj9fqHiVhUdOuSKgb4Op+1LiwAjRqXBLS2BVH1WdCJlilsedjOjnvZPNVkmbPIM5LYLUSvrrnGrtlzTnBtq4GkwpJqlcnqDVmV4t2PB811qWQtDer1VezIomSvZeaMnPGCkSPh4LojHnZubpYQueDqq36IRJT9Sy8AVi2ite3DgepIGV7vgCcA/4NGrDaXi3W7fLouXdBqd8AuKvG/6SY224EOJYcgPuwP7Tf/eLn2j/41K+0r/6r32vrdm7r27W9ebdt33m3a++827Xv2t61Z4tluyu1va/PtrRW/nnOSDlYakPAYJwDJjvdFBmUglRjvuypA/bSw1LquVlfTikq7RfuuRD7UoBDQbyoahmTQA4VppQKT4UYOt9Zv2KOd35ol8WtfeV4aF9/59faz/7Nv9R+4E+/0S63U7ueHtticRaAOt9QH9s1AFCbNTB2rAEaVtd5vuUr8EjjsAoCBHcE9wBb2NVa2Sd1KedfdsMZM+16bJu2acvbhsWifXO/bT//i59un/+dY/vTf+4vtM3dm1IE305LuSlo2qvHt+ftlfWo1WdsGP/0y3QPdkG6iikxk0KX9bJAsMbNetUOx+PkuCCgWO8RsK8+rwJjDZWr9wwBZBVtWBmvtY9+yDKU8Fx1wU0KI2zbHutXWfnyPok1XViTgh/i66IPLIC9RmAfjDqR/dC94a22nuzz42RRbg8pBkHNqWKjLJfsHbwf2MWeuWaOdxtfgy33uHexQca+4axdDbyeaH9e2q1AxUE3uyVsNnZwcKxLhZw1i7W7CqH097NVx9M6DGw+VdFRKSgF5XGgqL1T+6rWSO9rUvRXIRRxQ4EtG/nqyeriIJ//SfuH19gNhTfVgzxqzqytqDxd+GPb44VU2wbompdVZKQCEMaZCp28Fuqe33DbKDUxRQE3wCsAlP3yqHPYLe+03rXrqf2br/3r9pWv/EEBcvaTZfuu7/rj7Y03/y3KZ9pVhWhlvU8/ZsWx1lsBTBd4uVjD/dZdqPVUXW2Xh1ujxkuAlLYKesapZw6p+rUxToVjVIpYQe+5PT1HaB64pknzRErY/N1Fd14zSk2eZwM91wWQd6Vs1bdNhQt6lqinAKmAz97387ylfXvpZzQDV4qteqFGFMB5+DKGdQHFYrFphxPFEYwFz1MVmmkpdrGKi0y8/rsIwC4muqSyFs8YcbGFFfmyP49Nda33fDJ7r9ZqHd8tP3hPns3yXBNFP8fcv/UH7Tvf+FftI3/1T7V3v+s7dC7X7aodLqe2vC7b+srcObTrqiB/8zqt/aqO/8Mf+aWRsxz/b9eIwIjAiMCIwIjAiMCIwLcRgfEw9W0Eb7x1RGBEYERgRGBEYERgRCAR+NKnPnaLPZ5Ui1OCDbi0aGclE23nS/JMAFjgBe0vsPjQNsCgw6797u9f2xd+79q+/wN/vb3/z3+kLZeb9vj46KScxLZRqRRGKOUISXXbOjqxOocqtiQ8WyFWqkUS4Uo+lq2prY57n0qSh+oTSz/FSvjZctMWnVZrup8evMKc2OBAydaygxaUODvZP/njgoWrZyjAKQCSZDqJ36hsS7w82UBL1SIlF6oqAwlZLaLktL/jdD0GXFbR2haSJCznsmjbu23Z3BInx9QpUFsvKkFOErzsf4GlvrquugUWSG0EkJT1MKohxx5YY4GeVUuypS0lagioIbABO/eGLyVsC8QZcgJaDE1k46xEbF1znbNVgYDW9OFcCjhEMQ2EkYqq1HCHF6gMHwRpomwUOFF/XF9lFM7cW8Gugrn0G9XPWBlzw8VzDQGjOELZxtC2Fa/7TKp3q1SE3fYVdaLuoQoYnKQO7ODWoSzm/KSije14TTj3TbT9MQOPnofYTTN+SEgbBPvzo1jnGKeLwZ4tQW+CNYxVzplxIOAWpWts1AtIe+5ZAax+v2vDUMFHxh9xUv/UTbsIwGBpiQUnnwlQPrTb4tJOjKvdumEHqhgsl+2N7Q48J/h2+drX22/++m+0X/zffq596TP/qLUX32zf9x1vtve+60+2dz97o73r2bP2XXe79gbQGAX/ycpw3yuU0aUe0zpkg3Ml+gE91c/VNumGJu6F60II3ouiVkpR/l1KWFltl9qeYgvFiNfudtPYJXb5SpGKPqOsugXuBKH8OsEQgU2r4WTvWtDsctu054tr++w3vtp+a/+Z9rH/6j9p73nPg21n1fP4JpB6PFyksMaGnHG23dD31nbe6neq8Rwlrd0LgPbpDay/LhbqoxsFHytXxtxcESeIivJQ44UiFeY7lt4oIO/bW/tje376jvZzv/DZdtv9YPsv/+Z/3+7efGc7nW6NOfeMHswoKplnk7IR6Ou11NUDVtKr6KWcBrivti2uwogqbJG9/t2dxnAUwQ8Pz7T30NNZUJI5UZatnGcsvRnrgpKC9IZCtmr3fIiNtsZHKRS9t3jtsdU5c9DrIusrI+zh2cNUGIStOOft2J7abuM+z75XVg4/f/5c7gvcK/UNLVv1WPYyx6PSR9kouH2zxbJU44tbOxwpjmL9YwYBwWolLzUj8561xw4NLoxaLTcqxPE6mWs0NLRlv9cvALBtwj1WvU55THOf1oyFUnNybBX+aO/zOjopftfsK9X/XO0E6B++UWGJClk2a4H8g9Sx1W5BDhL0gjfkJ0b740G/0/grZworSQvIVZGDisVQX+7SB9rjvOqytCigjl0Rs6XHiXq90nee54Izn1NXofXZANhFZKe2227aBtX4srWvfe1ft//5f/of2m/+w9+oZ45t+8AH/kL70R/9aHv3u//ddr25pQKKfc5ZkLtcJSiGS/FNVLIVvKnQjbgKBgPua784s5fe6P++q8KlXpBmiF37MHvP8aAxrGIEwLsUwB6vKUBKL+ip/209r6mIwr0fSllry+S2urTTtfoJL9O2IjbRXgU9FnCHMKAGPttZxNfDWkTRG+up5jr9tJmHGxcV5TkKxwLtN7UPe01nzVi2xYpnDdbVrLzsQf5ZLTI0nIH/tkxPj3DNH6m7PY5ZADYqBOPes3dZOe/HAT9L6nOnlhGAW2nv6xmJ/YL2DTvvozipHI/ti5/5e+13P/Nz7S//xT/W3vUn7tpieW3n9bUdLo9tvVi3LQU8SxfzMLHE1Wuv4X7xeT/y1z4xcpbTzjp+GBEYERgRGBEYERgRGBF49QiMh6lXj9l4x4jAiMCIwIjAiMCIwIjA2yLw5V//6Zus8GQ7G5tAA0X1dVPCuitpFyRtBfAW7YSadXFtu9Wm7Z+v2z/7/Uv77O+c2r/3wb/efvBHPtSQuwieFny0esn2t7LKU69Eq+sM/Zws9O/8GhL0gEpBtqnfn6G0XpvfFYRML9Dem86K4ABOwwBDxdhOAkCj6hHQ0Pk2JbB5Y5QuspqsLK/Ov/qQSvVUVtk+JhnHp72JffyCyyRzK9lrG1VbysaSMbbTKIXS/y+6ZhKVnCxWmQFPAvQFV5RsPx1m52MQOldNYjcqZfbp2B4KKvEaWR+XKhsQTEbU6lpDZttTGoCQALYiDQtF92uVA2rZHaMKSn/aWLgaEBtU+nWMhaOSr0qQT1bZvRcsQCu9FtWTshQ9smCVUtTQ1wDWvXABKUA9YIPGEDal9BMuC02BwhprUsTKqtMK4q7ecg9MW4L7+gX8a+y6n62LEngf58BYF3DY3GkMuX+i1b5OYBvE8CUFWNmZ+tZ5DMpetMAyoMMAfa1CDKsLrRz0/Z71WawemsfqJykABRypfqRSw9OPmvmICq9sKq/AzOrZuNvuTNRUYFFzDOC14b3ndgUcrbk+9L+LtgJYvvXN9i9/75+2f/Lpf9g+/Vu/2f75l77QLl/7N+09b7zZ3v9v//H2Z7/zu9ufePZme0acdP0k6bGUhtSm4KPAhzPzpTbzz5od1eeYf+i8q5hD4CcAuO63rWet7NS4KatZKdVq7MolgOs+UdjhOEo5X/Ayc5zx6DjCmuwvHKAh0CGwUL1qVQxya4vz8/aNZWu//Y2vtn+w/yftY//Nf9a+9/se2nNAGApTii0EywxKDdoMElkDsey1HTX3iN6zVrenh3YKHNwjO72QS7OvQoHqVVrqy6yj3OMUKkhNC0Q5n9vd1mPrrf1D+/m/9YV2/46/2D7+s/9dW27v2pqesVegCFAWgOoeqUAZ9QmnGyYAqCx3GXsU/URxm+9eGwE2ng/aT0q9C3Ah3sxJ1LHMVZVmlCW3dcZnjVlbv9qimwIf2eKvVgJP+z3n6DU0Y1tzsCz+DZbisGBYGqUt95G57j7nvq8+Dyt4ZW19Zn4D37zm8HfgJ2sK+4N67q42hq2SlzJcaq6y1p2rF/KS9RhgCTg96Zqkxl+6v3hsr9lTtN5oUa1xXK4ZXutceOM+vWmdwBoVJw0XEnht9L7KzbT9/KXtFu6vjtoyqmEVfkjl6++0KpB9QKlJta6qT27fn4m13Cxkg+wiKO2fKtvoRUmety7M0njhtYp1es6WrXDtk4LDWr8o0koBhkeD9pFZCwjGBhbEflbBBcRzwGVVdjSwPT2gb9OePazb8+ffaP/rz/8v7Rd+8W+1r37tD9uzZ2+2//A/+o/bT/zEz7Q/82d+sN1uG42phdarKqCqZxCtLxyv1l+JPvXMUvGr4gzA6Ib1t54NXHVmqM9YtU1/j+XcOp0Yng57jVH6GB9Ph7aWo0VZPFffd2LD0n65HqZxYKcTW6+773bJyhkBq5t6eqvQrRS1vIb15Xj0/q91lThXi4PTNIZYQ20jzvkD9Tk2BRiaewX2Y/Ti9hOlvtUzlUi6W4ugWl8b2nIad7t7W05Pp8qIoijKPXzVE1xqYCLj+WXXDsYc49yOKoh85S5TRT/TM5XOrz/LpkVCCh54hpHFeT2XffYffbJ95u/9j+2D71u37/l37huXeFqd2nV5VOHS9rZp2+1ShRxeC31aKraRE01rH/yxXx45y/H/c40IjAiMCIwIjAiMCIwIfBsRGA9T30bwxltHBEYERgRGBEYERgRGBBKBz3zib9xIWtmoN4nBqOZQZG6ttiEhiYqnLKAXgBapIlsD7RxerNvv/P61/T9fetHe++c/3r7/hz6kJLesU6U0dWKuUndW/gE9pT61LbGTlrYBnNvxOcHqDJuSgJNi1uCIhCqJRqteUUsBGgxUSMYZfKCI8vtlJ1m9MYEgUQjJEvRiIGg7Ynpd2qpxX8lY7G6T2Ow9/AwJ3SvSSU+YcOApUE9KnlJpRi14PpPgto1xztHJfPfa1blVYvKEsgnVEV2TgaIFq/geyC6bxRU9GrdS5ZBQTUJzrlQkxuk7qJ6upfg13na/Ve47iVeO7XMzFAEacN2BrrJJxsa4rs1Wj1ZdWW1WdsRPkrIG8lYzKQstWGFYV7e3fj6WSlCp/JXHCJasGj/Vh1KKto0BnFSFs56vAYKxZ5Q6qGApCqdcB8l3FQJUT9fEywMWgGIAhaLdaqFFQymIio4Y9IQzquFSpRWYWa17MYDUewVpGJuMeyfq/RrGm2KmxH7v+Xs8dStdq57cJxSQH7Wiks9lycr95dwBa+p3CgQCVmGPXXNC6rmFFXzcU/ctttrQqmcaNC7a/nhqb97ftYflsu24V9dLO37zm+3zv/3p9huf/Dvtc7/9W+3rX/2Dtr0e2ve/8x3tg9/z7vYD3/Hd7bsvi3aPEBL0CQRf3Nrj7dhuS0aZlWJTIYd6ZVZP3ILnSd5fZU3rgovArn7fDN+tnPXa4cIMr2FSsU+rjv/mtewohb37+DILrCaUMprJW7batuU1eHLxgXtNE3/FuPleRwG+u3yrvbVdtt/+xtfa33/+mfax//qvtO/7U2+058xl4rchprf2eDgUcC7L8stVoEfqxpUhKtfD/Q1QSXHJPBaMFdtG36TMBmxofJQ6mXNkvJ4OLoJQj1JAccHoZTvV2vSd7ed+/vNt9+zfbx//2f9WttDny0HX9nh079YATReGsEZ6HrJmrjbL9uLFi3Z//6biG2vWrE8qpgDSU+BQCrn1xipIFbUQ+7JBntYz1iWgDP2ktTf1YhBB/AXxOWqM8x9qZc2b6qtK7Hb3d7U2uxhEa2cszrHIXqO+pljF2N/K/7KILSUzJ3bYU6hy597MZxTn1ZKg1i/PY9t6r2qdfnx8oWPF3hqY7r7DADecFmxln/FK0YXAHOtmjWdUkJyX+hPXeqyCG0Hn2XsplFoYjjOnsK6+v79v+/2j53adt90tVu12TL9wFyZ5Xvnz3dsWxSgqf8NlzQnVhlhtzPF8n7x2Xy8nuQVI9VqFU+w/93f3BsrLRXv+4tHHVy9ir3lab6pPc/YQjqn4yhaZIpuNrOj/P/beK9rSu7r2nHt/O51zKkmVJJWyRFAJiSAhCQECkQwYUAKRbGxs7HYe13fc0Q/91A/91OO+3B7dbV/74mtjTBRgTEYgASJIKKdSVakKRZRLoapOnZ2/HnPOtfbe4nr0uJJe/4chqlS1w/etf/q0fmvOpXUYBWMqtolCGu3QGnfbaw+H7uHL7+Z5wHXOc6bVrLG8xGtcxRe+8M/4l89/XlCfavT3vf8SXPnhj6LX24ABe2Mj+sMP1xRrzkPeD+dqb3kJR1YPC6bnuaC9ddpx24hQYGsuxvOMLMMJg1uhUk+GGUVyLoyY9+/lumXPY+4zfCn3aBYc6Bknzjm3xeA5Id8Pn38Bf7Nvce53Ob5D7v0x36lAF4gnOE+wriIJ76N0fbA7iPe4kYpqwvmD3x023DyjCd91f3H+e257jnpN2eEisTzHqd3xs47mQd2IftWEzDyj6bzBedYR/GXs7U4yL0SbF5Xwz8OKucXiNCvrs/DBcTUATrcZF7p5L9e50cgz20WQ9955A2695h9xzlltnHLSerTaY/SnRzAYr6Lb6qLX6KkoZiqe7XnqZxS6ivh58Kx3FQvo8l9aJQIlAiUCJQIlAiUCJQIvJQIFAL+U6JX3lgiUCJQIlAiUCJQIlAhEBO74/qV0OJxb8YWyxqIRQpeOElqCiVSjMFnGXBfVQ+KvE1kqEgDve3CEO/cP8fLXfABnvPpd6HR6SrBKgRIJQSd+lbK1sqcZFs9q8mYcKFVH2CxLARpQ1za87vtoQNLS65mczmRe9ulkw958YHSPwEyw+sYTjPI7E6xkwpIJfkIB9UZNC0Pak1KROzVckYJTlq3Rp06K1vnvJxPaN6byKpPsqTpmcpRqNkIwJk7nfUSlEpZ6yb0ErYqVLFJJ1rRMtULKie/sSyoQpPfNk59SK4VC2T0ffZ38EfwK8JXxYLwZQ0J/981zApjfPR5ZWUN7zlQT0uZRid8ApIL0BDljwxWDeEMF3hvnUSa70+KWUNKAMpWyOc4G0uoHLAUtsZV1XVLDSonlJLx7bU5kq0pALKCTitGw1zaAIryeBmBtC7IzOU8715xDtHrtdbvR/9L3T6WyQI7GOHskWgplm9MqLGOtnpWtq3qVEoBb6SY1FPv9tpjUt6Y7Y5C9aqlmTMv0VGAx9hxCjgmvhQluIclQ9boYwCCT7x2qz7NjxeKDVCmmQpIAwYrYFqZDK9y13gLSyepTi42KVwIGmrxPsWGlg7XHH8eje+7BT390Na7/xY/x1BMP4ehWA6esX8Frt2zH6zZsxjr2hGWPUsIGqkTrCs3akMHWymOM6wlqvi7mlwCKFJ0BWqlUDNUqx1b21AE6NXejEGQRZkuJH+tVYCnt5KmuzP6QUQAgN1QpygxNCFcET7U1UcWVrgMVJiP2PZ5/fyoAuUekXX1aknIerDaBWw88gZsne/D+T74Jx5+4hAHrVqoarTYhJG2/Hdt0Q5jIUjvAS+1iAyltY/5kkUEWf1gJ23Uf0QDTsuYWwA8gTOgSPYC5xrIYwntHE3QvnY5XUbUrDMab8OV/3Y+lDW/CFR/7azQ6HQzHfYwmI4wnLoCQz2m4REx1jQ4XP2846mPXrrtwxhlnYMP69QHH3SdU+0PIKDl/PW+9t7nnrm2O7WjgXsAE4blPUwnIdcZiIUJdXgNhEPeLmbODNNUBnALk5wGQKnDveS3ZnOt8WHC2MMy2KpM/3F+s5Eura1sV88upmjXo4hqM3t+CowZW7i0d6sco5lExQt2wq4TcBtxb1QVKLl4RtJ9MVWzUaUeRCQsCVMTRkhLb+0+AUVrrC5rH2OpzXei0WKTgteLCDhdVAGvR19uFLy6kslrc5ys/l+cSFetcC3l9tM62otR7m/ZiXkdYFeusEKg11OP1ZGFKwkDqS+3OwLPbxR3+7oTCoQZmkQ0t+wlCKxY1cX/gmNvFQwVbsXfx89SvVspo+VVob++02miz7UKjxnKvhcl4DT/8/ldx1Ze/hF8/8jiWV47Cu37r/Xj/By7H5i3bMGXBS78v55Gqw77GboPAa/Ce4qI1w2srxK3crTEYD+yOUts9hOeeoPjYc8rFRQTXPiMMh+18keevlMVS1XbQp+39gusJf59tFWjBzXvnnOi1bYGc6nU90/D5LGI062Gu3tAujPP5mP3ks6gnPl+/AAAgAElEQVRNLeh1TdqPsaZ5ynNBPYhD2cw9xz2uWSjmOYuxQarH3Y4uWXSVz38GxJxfVJ4TICuicb7y9T5rGU86TQyGofYf0wLfVun5WSz4yuKyeur2AepLTAcE2OqeRRn+vHSw8Z4lVXEUcMj5RLDY6l2pgKsm7rntOtz5s3/Gua/u4OQTVtDt1hhgDcPJGprTFtpTrkk7GdhyPW20az3zcrDPLj2APWnKT4lAiUCJQIlAiUCJQInAi4xAAcAvMnDlbSUCJQIlAiUCJQIlAiUCixEQAI6knU0bo++mZLeGjoaITLDXaETCWgBYSeUBWqgw6ndw36+nsoA+/TXvxyte/Q60Wl0n0WVdmTbTfozLZC9VZfPkrxORSlKG0mg8ds9WvotKMyfzmIQ3EJM9rqCle7nyV76+FQqbtEcWdIz3LVom046WH2n740kotGxnKPVTWkKzHy/tgqn+a7MXJ4FoWH+GBbITuYbXmHb03rQldpI9LXsNLAkgUqlCmKTvkhorIU72scskdPaa9c3JOjZsFQ38DLWY+KZqKZVaViRb1ZyWkKm0VX/XSLpaqRWWlEqMMt4LymnJaAyODQisijJ0dtpd18CxEhyYK62lRAooy8HMXqayfWV/UvVlbqAmwIvey/rc6B+spHiLPTkNUg2UDe8cy+z/Wwt6EqhlgljzRb0jx7LRlIKyslWqEvehsjTMs0JYfXeVGK7sgqo+w05Oy5pXcMhW4jOgHMrTBDpORidwN3xJgMOEdSo9M0k9vx8XBEgpPgqFVIP/boU5FW5MbvPz1AtUSia/h39GID2DKbpX35MBli2e00azRtt9qAMW2hJ2pLlPiMD+1PVojI1VA0/dvx8//sG38YNrvoVHHtyHo6sGXnP0Vrx++3E4Zf16bGp3sNTokqJhQlU4lZL8ygD7zUmNJV7PhH0wpxi1mxrvtDLmOLgYgzbzLjZI2GSVrRWAXjNeC4ZQ8x+Or4BkKGwFhkI1JsUg+8faPVT3RnhBmEGQwR8XO1gxxrUrW2D+j5bmgoMGG/wOKjET4FqhOgVaIwy7bdz61BO4abQbl37qYhx74hIOY4LhdIRG2wr7zrBGW724uVZdKGJlrNep79cKYPfQptqbMMzzj8rOXq+nPSktjxVL9seOz1pUB3eppIs+wgLl6kfLvrO0lq2w2l+Pz39lNzrrL8QVH/9roNPDYNq31fA41L+0Yg5gr3oMgiLZy4/Q6bqYgvHgXpYqXkObtCzPwh2u+Tno0r4axTPuHz4HktyTO032a44+wurdOYdxGkvuG1RBNl2cwXWrog3C11CN236+lnqTZ1gdgJ/vtzW0nY5zL7QynRsLCwPmPVLTpj6LTnRmVNzvqDaP/unssc048WxTrH2u1gSBhIOag+O5WpOFAALlVINTAR4gTcrWLGYJb4ZZHFxUlD8C6WGpLmeK6GduK2uft96X6OTA/ZaxsS00Y5/W3Pz7yTh6CrO4i31aGdMR7e1D7RtKbU33gNDU0HNfkRmzHBoMxhlYfj6tyXW2cDwrX1/Ca0HiWFc8h7n3MgZ0IRhIZd9QH2b1Iua6FcCzrl9nhBS+jBkLc3x+SkXMuVhRCdxBqzlBp1Xju9/6V1x11Wfw0MMPo9Nej/e873JcdvnHsG79Zp87mGJttIbRiPCThTcE+nRS6OmaqHZVz+Quiz8MHAmEuebG0yMucPHiUPGLlNRRoKE4x9zm+cR1z+crzYk4O1z4Uavwgv94v3J7Bb6Gew7nNwOhvtIx/1VgJ8BrF5WEr7N9Jao1pFhWIZstxrl2vZ9WaFUd73ME7HWNwWhN5z1/31vq6cyk2wdjnOtAvdZVGOW1rWePKBCYOUrEPq49m08Hat2QBRu2S7Yrtu3HuexU7DF0YYPXpXsw+/iaF0G4sMfW/IL+7Mcd8z1/dcFbQzB+MGB8qcD3muP7soiM+44KqZrAPbf+BLt+8VlccM4yTjxuCc3GEEMMMGVx3bSFasz+xxoUtw+o/fyYP5z/ZxUA/LyzufxLiUCJQIlAiUCJQIlAicALjUABwC80YuX1JQIlAiUCJQIlAiUCJQL/TgTu+N6ldSoJpdQk+Mn+tJEcZ/qMqTslVpWgpp0raQqTcg1U0wbWDjfxK/YA3j/Cy173frzs7LepH2QCUPXkZHJyZn0YSXJm9EJhI3vHiTTAM1CZPQyZmKNtoAGg055MVkrVaoNQJ/8IswhCmMUTxDFEUoJV3+UgpP2kfiXEU1KUSXwDKWYlrZxif1AmVkPVyER3JDj9i+OlHq+Cxk5eTydW5xGgyFBS0IKQyOoYATfB66FAK/uqKskbqk7bR8+BiZmYQQUTvLLFnCVHwxZaimOSDCf1pd4MS8KEZlK6CYRnf77hrG+jLTWtaOGPbCgJUKL3ntRPUsrYdtdqYMIZ2y4zdooIk9G0JOUbdL05pwy6CIf4D1VO7vFnkM73L4Kv7A2aqh/1JZbFpuM+GPajB6YBvoBGKMl4bYKkUcTgvpGG5gLAssl2sYCS7oTWoQqaw5IAfVJxscdoKGcJJ5h8b9pSlv9Ikdhkz2p/ltVEaUWcfTipWmJPSStflXQPEJKW3Fa4J8xmYlu3BNrlJni0kjfiHQlxrl3N3aaViwJfuj6uGSs3CVZMNjn/HMcJ7V5jzhhUUW85wXKvgzZ7kI5GGDx7CD//8Q/wk2u+g327bkVr7RBOWVmHC44/Ga/atBXbqw46jL8sqAl2uGNMBMDYyXGiJDv3FoD65pYS8hXGtHUNgJ4qQBcXTG24HL1+2Tc0+/dyPhPYqshCLgWOdcYsC0Q4v6QcliUuiwEcA0HtUFxyj1BP8pgzuS8YdHkc9Hta2augwG4GeS3uSe79S/OBY9WaAutX8MtHH8ZPn7sFl33qYpx46jqsgRBshFbXavn2tCF7WveODVvqWG/qcStVZ1iiRxFB2sjmNp7QSPsf91CtXatDrYAbCyDLsSDAOaExf4YJsycjFUwcXlvG56+6C511r8flH/srgHB5Qot2bgQTE5rGHI7bIt57GYWMsqgnKG94jaYCXba1AaQTqnK80rab68bFHzE1QzGs9ct5HOMssDdT+nu9CwZq/gYkk3NBC1TwqwiI7hVyHeC54IIhKXTZuzRUs5wLWYDEfSDVmHJBoGtEqD39mQTzjqvcK2Kuag5q//B98ejhHOUfciy53tTjl4B8PBXMTMvxnGMeQ/9jG2crhO02kMU1LijKFgdZ/KATk7bMurYJur2uwK7npkGp+957zXt/Z6FNqlIdZ7uHhytBTfBLKmegp3NLLQZCQRrm/eqBLqtj9jn2mOgn+rnbTtswnt/P4pRuj7bc84cRKYG1pt0/lWdJKjh5lvB5gFBZZ2zEiLH32eaiBKm59XcEkl6XLE7qdTvoNFlsMcGuO2/BP/zDf8Wee/dhZf0mXPSWd+LSyz+KLVtPQJ825wLuNcbTIcaTfuyLhJp2xKAqm9BWik8po6mO93ULQEaPZvc3rqxir5voqCglR9HW1u79y/uOXtoqUJu3xBiqN26UVOmssOODei4TxqsQyGubY0wlsOyho9+w7Zb9w/mvfVFf4GelbPZgxTHjGgV/evbymA657GkLzv248nnlmRjFTDEv/C1uWSA4HRuzOXwA+rD7dskVX8N1kldoZS7joTjpOcCFQFm0oFqr+AzeyKxQg/fCVh8RL7fhsOtJFkHlXCPgpuuKgTD3dvck9/no4i49+6HG7tt/gl0/+wxe/+oeTjtxvXoAD+oBy3jQnLTQHFP1Xus5WGdLFLDYdtqfc8bbv15ylv/Of3OUPyoRKBEoESgRKBEoESgR+J+NQHmY+p+NVHldiUCJQIlAiUCJQIlAicD/TwR2/fBKpoSVvLQC1spOA5UpJqHEZSJOColQM1Hr0GxX6LQrNKc1Dj8H7H9ghLvvH+OMcy7By866WJBHiX4lraNfYapjwupVyUgl+ggmnRQ1VJ338WTi0kw6ktrs5UZTWiZQaWtJmKXEpNWg+rE/tZOABAfW5izYTGZQCJbdj5SqFCslnSingsUKGveKS1tP/lnCOIMrqnGcrLQykX9mKmClmC2fBT4EgA3jmlL9GFwLCEt5aHVLAmCD9+gtx96sggItQSMmvaXADRWOFWvs/0hbZifIDceiJ2cqIZWUdb9kWmPq+lKlLWtPWyVLsaQEM6+fr2vNlKK2cx4JVjAhLeWiLJ9tPZlwIq8hAV/CNdpsKoahtmUie9GqMZVrTOhK7RRJW1tuel4ZmkbvPjoWM260Rw6I4eKBChXVY/q9Vb+KYRYOBGylBbRgvcbD6lre22BgQNYIq2nFUnPBCfkENVYRhWp37J60qU7nTMs4cLwIrfh3i5AxCxXydYuFC1R+Wi3syW1112JCPPtLh7W5+mQamKVSWVOD16x+31QFV1KgHpkO0eW1EBAztT/sY8NSR/2m+88cwAP37sP3vvpvuOmWX+C55x7DthbwxuNOwPlbduDUlU1oM9acC+wHyiT41HMYVS1VJlP8uYdkb0faf1ZVB5jQ1tZzX31qR+zfOWR34LCqtXqQxuaEm4t2z/Pk/pwkqSYl1qABolWHOa8E2wRZCH4Deiwo6DROXO9Z8JHWtFLw2W42rYr5Wqnx1Bfb48k5v8aCk3VLuPHxR/CLI7fj0j+4CMef0MWY2xFha5d9YpsYjr0GF2F/jq2UxWEFKztZqXp9/wlPU2XH71U/VAFgAnWCmLm1dsJN9o+dxYE7JRVwVFSOxlhZXsbqWg9f/MqdWNr4elz20T8HiceQ6kZU6IBg0UBdNuZSgHrPlgKfDgrjAUbjGivLG2fWyrn/clxdxBE9feP6VDiha25o7Amr2bc2+xcnaB1MaXdry9uEo3lfbgNAJfMUZO/qTRvAi7CSytOoErDtLvdd1S7Ne9DOe896HeWPjwH3l2f/0ARP6aKQVvYGbFkA46IXWtFzrHS9AflrKt+HYwYBY9ojBxjnd0pBqr6/LtBx4YotynV20VJayksXKhH2cS9xewPCbq6lgXvm0p2CFsZUprai2CRUob5XFsoQqI7QpA942AdzjyfIk20x1zFB6Jgq8BodQWX3aZUqnkULUcSi/Zi7Is9JFfK477FaGHC+xN/xfSr9CAcFF8Fk31srUgm3bYvdJF+bq2jDMpyFDALamoeOB/eGtqyv/ayRY8EipOVeF0dtWMGD9+3Bf//03+CmG2/AYNLFxW9/Dz7x+3+ITUdtxWRa4eDqkdinPObqN82eylpSapIxs8f23OdBlMpxt7HoNFa0pgTXNbac87TWz7kzxXB8SOCxarJgiNfsYjcryQm+rbbW/EYLBMH8kQV8WvPzDKBzwWios4mXNxjwPPUzlp4NaJ9NF4Rod8HrYVECi2nAOSGF9Bh1w04GOlumMm+IwjMWJ/VkQ+0iMPebdyGF173POCt0afGvgonFMypsxVUsEQUojG3V5BjTzSALSqy0Z6y4RvnT7XXU6oDrzs8Oee75DPT695lvtX/2Qs9ewHFPKo6w1Tb/kbo92lUYIruoS4WDUezBz95z+3XY+8vP4w2vW8FxW9nOYYy6PcW0MUKTYzZuolFNwfI+9kZuN7KXuOE6f171rm+UnGX5r68SgRKBEoESgRKBEoESgZcQgfIw9RKCV95aIlAiUCJQIlAiUCJQIpARuOeaK2v1giO4CMgmM77sPyuA6iSykn/OvqJBeElVCBOIqHDkELD3viF2P1DjjHMvw+k7L5bK0kpM2yYK00rF6gSp4CSY0HYi2z0ZrY6hylU5ScLVqZPwBLRMRgqiNTtSczHZb6WMk3mzhKCcYcPGVgrdVKbMxz5hm9RJob7hdxkX+36ZyHbvVsbHVpNpuZo9EFPZm/a1ArLR55V/J0foAIS+H8Ni3yPVhb62TtdAiba/fI2UewThSmIy1chYmUUbNtsylP8sLVHZ58RjsJYZ7E7HX2mQosdlgurxsC+Imj9SYRO0dHsBrQ3SbXVrqOz54fhyDFMZmfOGIEpKxAX77FRpKs4B0AlipQKSki/URSGDm7/X0FIJctgm22pqW1l63K1k430QKGr0QplDCMRe1IQb7uVom3F+t6xkBetTCeRxSJVyKqyXl5YxHqwpDhwXKRYFXrJntUEw1W0EGASrUn0rEW9lWvahnsEmKUkJ+twjNVWqqWBycjqU5QLIhDLRd7TFgoVQOXlVzaylCQuZkNb4EjSyh6aU0U74s19k/ocU+xxTVd+lsgxAh30XDx/EA3ffibtuvQn33n0X7tu7G6sHnsDxS128Yt16vH7HDhy/sowlquyiZ+hk5MIKqtnGHB/eO6+ZkMvEAOMAQ8S5UvtxvDkWYcUr1SutafXvoejjfQka1erHSQBBkKC+k2kPHdanAk5VE922e8oKeMTaoI1qwk/ZpobDAYGDLWUDmBOLhAVzqnqlrGYBRjvtmgMYaHypQJz3uOX3thsTrHVb+OWBx3HDaBcu+aO34vgTe1gjbKHSP+zsawKPWD+LQJ/rf6YslkqNvIZ2s+71rXgsrGFeG+PC+KlMRYs8QGfc59raWvSejT67hMYEMOzHOaTNbw+H+0v48r/ejd7Gc3D5R/8Sje4y+rIfp2qcKnc6BZil8p6pFKXDgwoxxixQ8DlRtTozVTb/zgUSLnrIPd/A0j2f+cN9lKA210YCda013uuEFM571GJfde0jKhpiiwH2VXahjvZG2dVabc93yiJZ+5HHWGa0svg1NCT09NliO2qrSwNoxji5X6v9MPh6MSWBNPYsHqK3RFBk1Tg/x5/rQh3u4yxMGQ8Dwqn/9dzqOuPg9gK2urVcN9oBhAKan0/YJQCbvc3T9UBW3dnTnnua93IVMHG/yljQ5pdrdcw+9T4zef06g8MKWF89pX00e3G7EIjxPrLWNxBkERbPcMaJ46g1a9tn2SKrz29AYhVoAWt9vjfubSGb497XBuep3pSqOCzSuV8bLsYayGK1Vlj2Sn3r3sManwbbNLTQEoimhX0fV33ps/jm17+MtbVVnH32G/Cnf/pXOHbHDgzpPqEiFehZwmdlrDGeO3GWcyej1N021LX6Znsu8pzznsZCmlRLj0cGq3RusPSWxWoEn2sxRlw7PFdZcObPSqDJ56GRetlH2wkVhXFs3ONdBSLZH13PAi4Ey17Xi/tDFlxJd6v32NJa4Fznpsc/jhGMx1yvvkfO5yy8sKLYc5vW3D6z/WcuiPBZRSAtJXTMSfVXD0t7rW89yzDWfQFvrZXxBK2qizZjpWIQn8ejMWMV6yQKAPQsGX2fvR+Eil37MM9Fh1vXyykldbb7RnMM+dlS+at3t11D/CzDOe49ive8+46fYdfPP4cLXreCHdu7ev6iu0OjNeF2iHrIw3iEaYufw+KpLGCbFwUUAFz+O6tEoESgRKBEoESgRKBE4KVFoADglxa/8u4SgRKBEoESgRKBEoESAUVgzw+vyFRzJD6dtE+LPUNaspqwjw0xbLNNP1erKpqTJo4cnOLe+/rY80CFM8+7AqftvEjJTyYC096WOfzscZjJd0Ld5DGpfLUVNBWMqY5J9RrBBvt+GtLymtx/zteb6t+0vLUNqO1B1Wc2wFDCSKnBCKGiR6V6VaovplUcsjVWlBL6OEHOhK04eIAYcgd/hhOOAghhoyjN08xekBCJylUC7JbAHNV7mSylXSWvbdh38tc9fGm5yfTkwOovKcIIH90jlIlvAw5/Nu+hEzbOGkclNA2SCJQbhP1SmtGSdKKkt/tkCo3Y3jQUjTNYHbbJTHKrj2avO3t9WrnKojtAfbu9PLNCJUDg/Xa6LAYwnEiorx63BBRU0FDlGNCF1rhpo2gltHsOtjucT044SxFlWZBNKdlfVX7JE1lQ81oFFceG2QK0g6E+g/FUz05CzOj1LHtbQSb3BNTnhgqedtvKeAdszMIBxpPwTWBZSXDPEykiR2MsLy9jOLQFM9/De9R4WUCsOTOuF1TroTo3wDZAZ6JfILmmJecEraUuuaXUaoo3QQNhkBRhI2zcuAl9zvWG1XFUqQlwU72NCkud3kzmRcX5upUKjdEA4yOH8Ktdd+Gn11yNO26+EU889CDq4RCbl7o4b/tWnLl1K07adDTWs3csAW7M97RlbVEFyPuJPuI15yLVcErgGxbRUpjrIXu8CuQSzAcsyDipJ2iDNroEUE7Wa11KXUzowgKDqWLCognbcNuuvGqlotCWq6noNGQy59A8oYpV0CLUl+olzf6lXFMuMsjiFc6TYc15ReVoU/NLlrcq5HAxi76Nlr+osdoAbnjmMdyEPbjsDy/CiSctYTX6mfKVAuMEYSqGoOLPCtKMA8dLfYlblaxvVRwRfTl9bDVkbS2gGfb1gq9VJftj/hC6SLnZaatXuXaxcHPIYhoZxopntrA6WCcAvGHLm/DbV/wvUgCP6xr9tb72E68xqys1bwWJwuY8FO45Xw1dCHKG7rmtMbTFreFM9vVkwQbnqK+N85zK2UUVt657GmtHdvzupyu4HA4PhlAGyXJSCOcDrj3tnwH0CPF5D2P1FrViL4FjKsXnfVSjSCkKTbJoh2uXakvOD+4vdiMY+4yLHqKGbQRyVtcahHNM2ooLY1epUCHXPu/L1sf8vE6nK1jqHrosOOLeaQtzFkm4wGdqaN1uYTgY6rPkWBGQOtcP7z+LH3LdqYXDmPOD3093DqqrDYANnm3Zbxt19wA25OOaHKv3dBYBqXgsFLmGxm4L4D3cay4VyjyHeE+jiXt9z38IoD12gpEJ3FXwYKeHXCsqbKGSU44itlpWQRTjKjcM/77TJnSfYKnXxLXXfB+f+8xn8Pgjj2DHjhPwF//hP2HnWa8WzCbAXpPKlSp3n/sq+ojrpsOIVMvZ2sHVWBoL319D464iBELNBs9+rjkqTbk+WShgeMuiqGZtdwiuZz5L+My2m4DmafQA1t6uYoboAcA1x/VH8FxZ9a3ngrFbPZBcc/8ZhSrXynGvCf5wr5DLM4sX6L4QCmAWAPAcEPxWkZuLjVTEFuslNg8X7lUVBlTmNhsaZ84RqXYbbUF/O5hksQqLB2yXns4JmntRBCc4HL3dZZmuOPCMtxV5o8n93w4rriXz53P/cV9xF7rwvYxtt71ki27tU3pn7Kks2OipWISuEJ67Ph9yHjO23S7ndQP90RD7d12Pu3/2Tzj3tT2ccGwXSx3OfyrmGXMWcvDZims+no9dDRJuMT7fzy49gMt/ZZUIlAiUCJQIlAiUCJQIvKQIFAD8ksJX3lwiUCJQIlAiUCJQIlAi4Ajce+0H61RaLao0E2YZTKSylp7LoQZu13SRlE0he6L1D9fYe98a7n2og7PO/xBOO/PNQkFS4TEZHtCLD3FMtlrda7s+J30JX2lfzKRf2NvW7AXH1xrUZsIuLU/5OvZ5zOu2/WDaTjq5ruQ3YR7BYYAKvi+VfbJfjP5t/t5532ApEQOcKLkXAMW9Xa2KtVrMyVsDaCvVrKkMKBwKqOzxaBjVsD1p2E4LTqcyOlSJczUXE9NMfEbyWPdBMMRELWFmqkhD4avkMeNZoUHlm1SrEPDgNU2Z2FeiG5gGNRfsDvvv+XhHX8BZz07DO7+OEMeglPfsooFQ59ZMbNOam/H0tRNiDNhUMKxP1UOR/WnVB5XQoKOEchYMCEJED9SZTa56O+pvFlS6VnczKcwkOkPNXpSyxxR0tprPdqm8R6u4qBBU/EL9w4SwEvC6B4N1jm8qF7MoYp60jkKE6GHL60olL5PCDHjaArv/IxW2hGEGfbond8idq4kJFuPvda1q4cnraXOg9J72Uhcjvj/mmQCWFHhNqWR1zVRtEmxS1WTvZ7S7S5oHfFu3CawwNuwRe+gAHtxzN6770dW48frr8Oxjj6AzHGJb1cXpm7fh1Seegp1Hb8AS0+dM3BN0cb5RiSbI6AIHXpusd9PaPUBS2uXy/tWjmwCU7wt1OAshqMryWg7Lda4ljbV7nrpIxOp7ggH1iqRyjmpFwcmIR+15P1e6GxhwLK0opE2p7d7VSzysVxfPAsH0gP/em5rq8zhi30qCIW5ZUpDaRjvdDBh/KXcZ06qJ6w88ihumu3Dp71+IU09exlqziQHX5XSKJfWmNSRMOGlVZao35+Caw6fezVqD7sXKAg2q5nivsmhPuEslp2zRw4I2FKGCl+muoF+5V/Eeas0PqpEP91fwxa/uwsrRF+L9H/wzNFhswdkZPa259wjSyl7Yal3ZTbep+LPCnQCO+0o6Idge1vuC93jv61bxUcnIAg2vyzxvUrFo4Mo1Rrkdx9lqUtuve4+WXbhUx7ZPJujmWnGfVMNf79u+D1vxuliD82d+xhmo2S46+imn68WCY0UqmrOfeiqaZ+dV9PZOgM/v4nXzfbLVp7pX8NV28QmqBKVjbRD+am/Q2DW5i8+cNKSWDHtrQrssPtD1hL37bGy0H7n/LL9LxTsxhrLYHrP3MmNLAEy7aq4/Q1nulQL4AnS8ZvZOnVvO57lqq2QXHXlvtVV69u+VEruR82UqsE0AN5qsqSCIr9d38aAIVws7j/jaDU0ZO4+L1ke0ipCjh1SdWSzj8VQ/7ekUvS7vHdi7+3Z8+tP/FXvv2YN2o4OP/87v431XXI5Wt4vVI2vq2yybY/VY99hzQqtoIf4/AbfuW0VDrKEh4CWsJ1j0s8F4SMXqGBW6mIxY9DBGPe2wakRWy5NJAx0pT71HCbjHnNEaUFEDC1vY33eoPYJj0qbjA5XVLBaiyph1BfyH2yZjlf2H9W7N+FDaeq1p7+U+GC3LW3yekvrWzy92KGEBEQtpvIa6nS5GvM5w5+C9q3CE9slhQ2InD79mMKzRbXNMHcMsFvFzhq/KBXLcy1g04aIuF4HZbtutLGiBzj2N+zptre0a46KAaL0RfalTvbw2WNNzaLu17DYiLA5oc67wzOE98R75HGkbbVs983MNg7MAsKGiPBYX1bj75mux/+Yv4LzXL+H4Y7poN8aY0LzRZ2oAACAASURBVGKd62VaoW60UVERHM8P/E3uY1lU8tr3fKfkLBcP1/L7EoESgRKBEoESgRKBEoEXGIHyMPUCA1ZeXiJQIlAiUCJQIlAiUCLw70Vg9w8uqxNuZRI3k61p1ZuJb1mQjm0526SIhArgunoeAN77UAdnX3AlTjvzQoxD3eekKsEck+CGPIYABhNpBcjcYKrglExT3tC20PxzWy8bnPDHKmXD1MUfqdWYJAxIJgUKPyN6LMabw9Y67mehV2gCcUPROZywdexcYSj2ObMHnSsO+R6qbBImTwLcEowwuSpFFe0IJ07KW7lqxbF7VEZfu1AnCkLVtj7M+NgC2gCKQCF7QTI+BnPMDjdA5MakrrQ/AbSl5wsrXNlf0lKUYxL9WLMHp8anomrO4IHAlEDB4N73K8tjKekMiAx/rCQTIJDClcl5KnrYn5DQ2jamAiSCEx5PWx7PPyfnn8HCRFBQkD/sIAU2JrTAHoaCaoquLEaZQKfKLPsxR2I54AI/l/dEhkWVk6GkP9u9Thetlw33ZwnsmA/h/xqKZgNdXhotl6kg7nVo/Rk9qPl56neaADiscZWONiRyLJm4t3rSxQxh20lFW9WW0k+9ki3XFtSRuqxd4Qi/twJ6S8toTxpoDMZYokrRFB5TJutVsDFBizBzeATPPvUk/u4//2fsu3cXnnnyUaw0a2xptXDWtmNx1uZjcNrSJmxudTFpDt1Pl4pSQlrGQGpwAmwWF9gWVPcoyDpXDDJ0WeiRPRYNo7z2rei13WvOH1ppE3BwvqpPaZMQlPNQ6FKWnmkXn30spSikijuUybH0ZwpPW6hazag+o4SFJEShJrXKNhTCphiztT/ifXKbEfilqJpK4ejbGf7jRDdSEAPoVw3ccOAx3FDvwhWffBNOO2UdDk0nWJMFdIXlFiE+rYfD4jg2L44tY8A5nRBXewEhv/q+puLU8FWq0di3OAZUwikeYQvLteUdykp73p/7eXKfaWAyGhkuo4lnV3v40td2YeWoC3HZR/4SaHW0P0k1qvXqvScLN+ROQIU9+9oS+rVs4a01LIhk2Jq2ylbjD2eqUitou6A9dVo/J6Q3BDQAVp/Ryv2hvUlgBr3TTYIq9/4a+9/6/vhjJbALRnKMva8TarpQIotDMoYuBpm/XtcTgI7jwr7lCepzbWdximLQWYp3ewyzN3uOgYGoIZZ6pWuPnupzR6PBTFVMEOf9mnCbRSpW4ybopXV7frZhMSEq7W2pBJ5byrOgxrGYWwlzf/Fcb2t/ZtBqWnyPhqFo9mtt+Ws1qNsCuHjEltre7+QwoDG2otvjlgVBfq3WdVjuazzp0FCxiMEOF3Rl0LqXwtZFELMzLhwiZOmeNs9S//JMIXzthO3zROCOqunl7hJoTrLUq7B25Bn8t7//f/Gja3+I0XCCCy+8CH/0qT/F1uOOxcEjR9wKQOeANOSuZYo+4ATsmm60OY9iDY6V7JdFXq3W5vio8CUcG9Cg20IX0zE/c4AGerpXA2BOX8NROVk0re7mD8ecQFKQOVoucNwZGyrwtUbIi2mdrsKYaMVhKxIMh307tbCfL8/5VMrz7OdZwfNZAD2s+5t53tptI++HUzIV625RkJA45o1aBc+LJ6y855zrhLLfrQbmzgu2WnYsuWcRjHOfy/gGpG54L9O8bvLZid9tAMz9ZAbn5eDgYoU8r2uq2MWmO6gnHkdufRXbS4SAejpxYQHjo7Nez0BW6c8K31R4RDvuJm6/4QcCwOe/fhnHbm+jRfWv5j17y2smoNnkPHBfeL4nzzneK8ftNe/+dslZzrfU8rsSgRKBEoESgRKBEoESgRccgfIw9YJDVt5QIlAiUCJQIlAiUCJQIvA/RoAAOMGv4EMostKiMZOiAlRUwE2sgGlQAUzmgpb6n/UPA/fe38e9D3cFgE854w1SyaRFsOArE56hiMoEoZJn0Ud2DlsN7qxwteotE8vuD+rkuJPdBsqZIBTM5v+UFDREEAiRuscgMBWZmXDMa8jvN0CxTewcjlu94p50mSz2dbhvpBOBUqNOacPcnfXWS4vShIYJbmkvSXjBdKSgXvwkADY4T/tpkScBBCXJQ1mXY2drZCZ4qXB1IpnXqh6HYS3M9zDh37L8xZ+hBKmtXQWEWq0Auu4xy0xqQg4m3dNi1QosK1QTXOVYJYyeTIbqW8wfJpK73eUZuLMqcN630WpIxz0tnvU+JY895sOxrTptYWoLWKZiU5Vbq+dmR6AyIUX2wcxrch9EAwuqKGkJnXPbykgmpJ1wJkAh2LGKyFbUS0tLkfB2L2jDdV2hVIhUCPFel5eWAsZlf15akronrtYR1ZrjCYW9z4ufCgDCzlRKYYG/FuqE97Qfn0zQpWUoFVoxdvx7Woozsd6pemHvygGaYKnTRntaY+3QQTz7xKN48L49uPvOW7F372786pZb0KuAE9dvwM6jNuPMDZtx2vpN6BJSTAZo93q6Lyr5BAu5HqkAlR25AfaUgD8U2w32Cw0b3rTvtNJvJGCd6nGvoWjYKEtzJ9ATEtSy5Paa9d6RxRe0/ya8MiDXNRCEBqhkT2srMxlvAwcrgLVZRf9fr7VcMy4kCQtvjmOsAxW8SOHckKV2bDLaT3K9Su2lOPizG9MJ+lUTNzz1CG6Y7MLlf/AmvOzUdTg0mWJQT7Dc6UlJTXtlrcfoOc3rcaGBLa+9v/HerZA0hPMlqCAiXBl437kXOg62fuaPYGOozQ3XqZJz396q3dR6V1wbFZ473MUXv3o3Nm69CJd/5K/QaHcxGPXnFutU0Uqh6OIFQdOqhQNPP6Nr2rZ1u+aiCivCilnrglCcPYeHQ1kns4DE9v92BVhUd/J1i2dQKm1ZZKS50eJ3ztX//HxZdROJEeKpR7b3x7TUznMse4dyPvF70zo/r9HXFP2AOx1drwp2Yv/jdSVwzrmS3+9rJpbz9cl6V0psFxS44MfqWCtdTfmsnHUhR449Y5k9zr23Uy2f+5I/M+eei2Gyt7nlnQmhBM4jnhnvjIWBe1gwswCJ61dOA46d7JijcMR9Xz2OWcjFm5rNVZ7TVIWPuEf42cBW3Hku+xmAa1j31jGgzF7uebYk9JWCN9sryNE/imuiNQNfl+0OOHdVaCD7YypjG1jp9VDVY7SaE/zo2u/iM//03/HUU09hx/En4j/89f+K004/g1Rb/doJo4d0H1AxRSqceYaGQpSFHu2elNA5Vl6bUZAUzyHpksKjoMYQVaMrdW6DFsE1izYYrzFGsv72XLbLhotStJOpj7XXGLcyrY0w2GDRiKA3DQa412Q/bB4etkPgLWkv5r7C8WBPZ7oZcF3wO9S3V6CX4NOFGtlyw8V1HUwIrf3I4XNQDhiE3FlI4bnG3UVOA82G1rNU3Jr3tn7OZyaD/Sigi2cbxlLrQQp4/6HsmOXykK/l3GSZ2kjrxkV3qVJmIYjngAsKRhhN+v6smvskC6RYOGEr6Cw04nxXIUzcm+e8iyU4730WeV6P2QP4tp9i301flAL4mG0tdAj2Cc1bDQyHLIjh9dFJxa4oPPOzd3k+8579rm+WnGX5j64SgRKBEoESgRKBEoESgZcQgfIw9RKCV95aIlAiUCJQIlAiUCJQIpAR2HONewArkUwbwLAlFTyI5K+SbVKnEnC4P+e0OcFYiXeZ76G/agC879cEwB/GSa84T33ZDAVtw8qErXsg2vbT4MIKlOzf6KR39lM1FHLyLy2GQ9UWcCb7PaZKyclHKtVsVZw/mUhMWMI/T6vSBH+LADp7gE5GBh4JWgVZQ6mUymNZGRM+qo+fIUKjDvtTJggFVWkFaliZquXsE6nejdEIWfa4ARV5jWkTq/sM+J221Gnp6eGzZWiq1pR8bbVla2pbWCd8lXBVP0ondVP1pjhPmLi39aatiuUwOUvoJlyZwQDGcEEhJ8ARSh8nVK1aMpjgbDL4ca9HXzNtqWkdO7M2DYCVAGfWF5Y9KcdUJFr9mX/ucbJNqK69bmA8GNtOumaC10lvqciUdDZQoHXuYMCkOvssG4pZmWdbbSnbKiqbDX4Isq0YdE9WFxIEnIgEtaAIAYj6cVqhZIvM6Kkd/YYTdjAIhBYCOQE9cl2on2XAR14r+1TSlrNNq91+X+peWWcyKd2uMG5M0e52lARvj3pYogKqM0Wj/wwef3g/dt11G26/7Tbsu2cPDjz+JPqHjwhSvf24bTh76w68/Ogt2NrtokHITpRAFapAAXss0ge0JaAgmBP9KWXjTBipgota9zwd0gbY0Ct7gKZiPJWeVjZTiek4phqMr9M4CuoRkMTcoaKUnxdjL1WYFHRMv0sCJ2iqQgaufanPDYAJPQhWQsBogBjWzRrXGJscg1xznNfuXem+l2P2mOY3Tahc9m7C9SDLXc5sKWvZnbQWAL6eAHh8F674gzfjZaeuR5/Anx/ONULFftg4J4ixWr2J4Yi9vue9hVXsMSuAoW7NgJqFDuz/yskqODkeCfIQ/hDm6H0qZMi578/n/FYPTW4CpF6yS+3g0OoS/uVLt2HTtrfikiv/DFW3p72DqnOBGXlf8y0urMn9hZCIMTBAGqPD7w5HBhdTWJ3Kf/r9tVnvUO4DVnH7h8BVis4ASDqLwpEgFd+yVg+73VxDgprcS9RfNvqPpnV0AOI8g/xNnKd2Mcix5xzm56R9cjOskLXvy+rfMDXnb84VQ1DPA/UCDtWu9iMVEdDNwQpqTlMDYANTwuwsGpqBbiKvkfuiep2xaIZ9SX0NVAovLy85RgFG9f0z94KR1uP8fPUexO0le0Ozfy/3xiNH+j4fWRQlNbfPK94Hx3ymoFcbg7AUj17ded8EgwnDZwC+crEHx9Lr3mOS60pFD3EWqbAkel8vQvXZmR7rLc/flOiONCeb2sMJ8jTf2F+5WaHXbmGlV+Gu227E3/3t/439+/fJeeKKD38MH/3472FaV1jrD0KhHXJS6UHpUJEtBgJwi+C37V0cdskuYLGbCOfz4dXD2Lp1i86e8ZTtFvpooiPwWrXGaNYdwVn2WqbSmGvKhWTZz9bPFtpT6ujZW9cao/6ACv2W3QbUxoGlDjObArULaGSRSGWVLw1asiitFT2d2TNd9uY6/wmY4zkgzh1ZqROQ6h+7Y/Ag4/jMz05bravnMouxZL9OQG5gPxhaBS2Xi8XzLPqRy/GERUBTz1FbMudzHotThKajyEA+CxixACXWlOeHIbDn94IaHSw0497sfvOeX24hoH1GdQl+bmMbChf+2AKasfBzW/SUVj/kIe659Tr86uYv4/Xn9nDMMW0B4Ir9ndt8hmHBAG34j6hAp9Np2Q8lnhMN1Ns48+1fLznL2Q5fflMiUCJQIlAiUCJQIlAi8MIjUB6mXnjMyjtKBEoESgRKBEoESgRKBP6HCOz+4eV1qnEzsWt1ii0q+XsmpAUoyF6HTH6x8dwUDVlAt1BNWziyOnUP4F93cdZ5H8JJLz9Pic5MZKuDJ+2BqZiTAsngi9+RvV5nSjbB3jl0TXvYVMvNwFsk7nlTi0lH/7uVVlRmOYFvNXEqDaVdDnjoXr2Z5Pa963VU5CwAjPyOTFymYpXWm1L9dpns9T2xX6nUgYJlvr6MqVWohkv8Z1FBKxgcgDMhCF+Taq558t0Q1bFwTNP+lNCB/y4gyCEL0JXq0sFgoMQyv8d9Hm29qd6H0d/XcaKVqdVKjD3BheD/Qs9kwgP+ODHrOHtcqQqaqziZ0GVBwHxeMQa29iVw4HdQTcSfhLH5a6qOhwJNfk1aXBuc+bpkN9tnr76JPks9Z2MeJAjLe+UdMSFv5Y6vmcli2XqGQtG9lQljeC+eU2QaaZHNOMpmlWpiKuBCRWqlNscs15Clm7rWKFzQOAr4WbVJ2OiCBCaymeCOHpipgKP6mgp6zhupYqnAHaNuTtFd7somlDFZovL88ATPHXgK+3fdiptv/Cn27L0Tjz32MFafeRrdyQQbGy1sX1mHzes34MpXnY1tkza6HGPO1VaNI+MBmo0aLXLfuoEBgWWzFeDAqkPpzWTnaTjBecT7o/pXME4Kb//e67uW6k6FJOoj637AXofZD9Q2v1KxBtjVOHMPYn9GFQ4EpAilP5P1nIKam+yRzMKGsJzVnA7IYFbnfshpJZ5wb/5Xc/vZ7Bnuucx75Zr2xpIAWPNQMXBxhnuJN7DWBG448Chuxh5c8QdvwonHtTFqdzAlJOKcqdoYUSk7A2p+n8Df1GrDGZwUo/KcZC/L7LHKyox5AU2sQYF4/7mgZ+wzCdSyyEbFD4wbP5sFGa22FMCf+/Id2LbjnXjPZX+Iqt2TspmqXc1LKbL9uVZyG77LojggdPZXTqvg+T6X9sDuN+owPt+1gWudaymvcXGPnym1Y77kmk2wzOvgWuRHC8Rp3VoxnkU6OY7aF6OgideR/Vv5+0UVsIoQCGDbVgPn3j8/P+Zx5t9pTocqWyBZMNztCWrCwLBDZm9fFn1IRasiBwPT/NwE2wmtc+z457yOpR7V/XSYIPBMNwoXqai/aYuuBC6qMmSnSpMq1HnbhcXPnrdHsFOD55l7VSuGeU7Xk9l1xghq7RMASvHInrcBmwWA1X/drhiKc6jbXWDWkFU9ba91llQuwiHg5r/nHp0FJ7wWnZWhsue8ngFUxoK2x1K219i4rofVgwfwmX/4e/zomqt1L2ee/Vr80Z/+BY7ZcTL6Q98b5zDXrS3KuZdaKbtYlMB1N2aBm9oKTGbQk8CPyHh19RD27N6NU089BZs3b8ZoQrvuIWr5xfNcGqIe0zmBRRh99PtDjQ/tqvW9bH0wD5DmiNbS4r7Ac2nE/dfFLGN7Hft84fDMAHCF/mgodTNfw89pE4aGbbfcKbT92X7b52fOeT7nZEEGC0x8JtLqWlbxvB7dsQt+EnYuzk31BuYZEHB7XhyFmKtV9DWeSGFLm2fOSzUlUBEgLzR6n7NIgn2n4Wc3PQtydWcGkO0k5ILg5zM0XMhF22gpi2fOLXwmsMJ6PGafa77GBV5S3vOcletHOKO0WTzj8/6OG67BfbdchXPO6WH7tgrdis4W/E4+U/A5ryfYP52wGGeu0mdMrXJu4tW/9a2Ssyz/zVUiUCJQIlAiUCJQIlAi8BIiUB6mXkLwyltLBEoESgRKBEoESgRKBDIC+358pQCwAZgTbkwcGzg6cWv1qRUVzWmoKJtjNDsVKvZdGzWweniCvQ/0sf+RZZx93gdxwunnzpLRmcRj0nrRktQOloaLhnBO3hsyzJVjhqd+/EvYkMA2YUf+u5WeVtck1MuEtZP48TkLvXsnYyuKUgmawHlCFWbefwDi/CwDRatZEyBbeWzFqcSbASDYQ9DJeit8DL2dfE6Fy8x6OxS1/B5er19vFVWOkaExG7o6TpnMTchMaMEkZCqGbTVr20YCOvd4dHKYfUVz/G0327B6NoBuuMlaVc0cLJPPcS1StQVA5ue7WIAJVvfalM2iNMQMCbWRjHFHKkL3vCQQpV3lHD7kvExbTX6WAYlVc4v9hglEcp7yfeqnSOvNsPvWHGg6qZwAiElnzblQVkqUx2S5wLIT8DnPOBcJi/iBcyiX4MdXKjhNhZX6dkY/ZcLIkNC5P2YoXglCYywNHZtSefGaBKbYAzYACNPWg+FA6mjbqRoAG6BNpaTqdJmwbqJLW9LhCKNDh/HkQw/htht/gZtv/CUefOA+PPvMM1IMt8dTHLduGacfvQGvOHoTXrZlI47q9bBp2kU1orU7XTinaBBkNYARx6+yhTI3AoL68dDzx5bqNUbDgcE2QW+4BRBCJSCXmj3ul2OowgP1fmVyn8URafttVTXjJCgiZbqLBzi3JyP2hTQ08brw/6nXpHpGer1rLYbTQII0AgGPpwWvXpJW2wkiCUD5u3m/iyButt+E1XY6BQh8cw3GuBmKeJ7JfrXTwi+e/DVua+3DBz/5ZhyzFRhSZUZYPhyDyrwR1XWzftKhAow9YqaEm91rgCGq28cTdKmupJdpKOYUF44Z94KF3sUqHIl7y/jmPQ0IwNBAlzC0qvDMwQ4+f9Wd2Hb8O/HuD/wBGlT0BiTSmRB23bnf6lfCkwX1qQCQVIR2ceAemLbD3kdtU5y2zxyTBL5Z2JHKfgM+FwLlHJKidFY4Y8Cr12nvGasAwEDRhUZpZWsrcvcy1R65UDikcednLHzf8695oYhpYQ/mZ2Vhiq5Rnr+0OHY/dLk4aB+c29y36SigfrPs5eoiI+0Zce4mZF6897TFdVys+Ob6EwSOHtbqD8wCIM6x2EBzHqcaNwGwYHUUtegepFp38UG6TeSCybO52+V6rdEfGNBaQW/7Yu73BLf8FMZVxWQsHom+5tmyIS30pfqt2lI2c/0OAwLPFcPzc4/nWKp+M1aye15QtauvOBroqHhgiG6rgR9e/S188XOfxeOPPSbr59/9vU/hjRddjMG0gbX+CL2uob6dMSKtFHNCouUocuIS63ZXZopqno/cz3vdNlZXDwsI3nnnHbrXs88+G9OacaI9vq34W60hKv7ZdIh9e+/GgaeexrnnX2i7abUAoNuBITuLsVhwpjOFa0uOIg2sHTmCB+9/EFu3bcf6jRtQx7rjfKe1fz0cWfleddBnb3VBSs8CPr+0m9kvnUdjfH7lggWOFePgtWm7aLbd0LqSYv8IWlK8urDLR1ZTc01nY7s9e2Yi1FXBVKyRWZFY2rKnm0lDXePlVMHv8ri6L3KLtvQ8q+2voNfNC2E8Tn6+U9MMPX9pjtL6nqr9sPL2Oe7nHRZhcNthOwr+dDoripcLdtyrnLFkEZ9bIbso4+6bfowHbvkKzjt/RQC4xeddPm+pqIzPOHxepSsE4XQUQ0U/eO7BvM7Xvuc7JWcZ+1H5pUSgRKBEoESgRKBEoETgxUSgPEy9mKiV95QIlAiUCJQIlAiUCJQI/EYE9lx7Wc3En/uiOnFIpVn+WBHJxDKJZi21LzP7EypdmEhstNGYVDh8uMY9vzqM+x9bwWsu/DB2nPpa22JGkk6KIvVC9E8m9pzgd1KPVoUJRGeJPilMI61NCBG/NWQw+KGSg8l4QlFBgplFsBOx+X3ue0jlXVp3GlZMCENSgadE+1zplvbMaS+a/TVTDefrTTtr9wLmpxNYWd1ihad7cxJup9rYMNoQijDNMNN9ZefgeTFWmaxOmCzoEKCYicxFsBJiuVnsEiqksleJ19pWi0raS3VoeJeQJ5xLo/eoOgzO4K+BAnscOmFv6GcoxdgwoUr4SgAlK0mqdpouKmhTGcdEsJLGhnu/qerm5xMszIoHqGL7DQUyvyNhPb+b9pMxTUNYRVWXoVD+YxU6e/l5bs5sP2Ub6R6kaW+ZwMiKNM/b4ZA21O7/y58sAuB98FqzH636/WrthPUlCxoksja4UfybTRzpD0IZXwvs8UdzkTFR3GxXPWpAAHWl3cZyp6UOiePRmuDCU488jHtvux333nob7rz9dvzqqUcwGR7BSmOCzc0GTt90FHZuOw4nrd+E7Uvr0WPfYWrU9esYjUmNKSGrFNq2Mub3jasaQ0LW0Qhd3m9dy7KbPZYTcKmncVwngShfn+vB8Yt+kVF84YQ/k++EH9lv2SpFrd20+E1lFneeMYFrJeBqa3LPQ1mtRw9Vzjt+BosJskAhi0IEjAgEA2AInFKtyX7K6sfs9Z5q5txbcu2R2DD57/H2mtPrF/oWax4RpHRa6FcN/PyJh3FbtQ+Xf/JNOGFHG/1mEwNZw9doTt0TW98TvcYT0PFXQiGrqPm9hi5aB1P3wvRrOP+stE5oSrW+eh8T3BOURfx5rQYdBhVSWaoPLj3eef8VDq728KWv3Y1N296C913+x6ipJOUYCeQydgYmvm8rkt1t3bbQ2udoA66+7bYAdyGRCy4M2hln27XzxyDSxRm57+V+Ngc/LgIQgEp747BczgIlL04G1VA9x0+90EPVmcU/3utc8JEFNfqumBtZDMJ75v5j9wvHjusvC3cScM0gLmE5bdi5D8omm2Nta2vOM5mDC4i3rDxU4VAqocP6NuZVgmXtJwHhraZ1AYm+I3qZJ7jVGM16XM/taG3ir28KRW7a43JdjmXrriIXKRdHio0spRes0WeMVOrqLDJQNVBA9aY+h7bXLIBSH3oWbsjJwPM110wCZM2oGKssfsqxJ7jTOUS8lvcbziHaU2INzM91YP3KMnrdCnv33I2//X/+C/bsvgftdg+XXvYhXHr5lWgvrcNgMsFIFu5V9CTmrJ67jWjuqD+x56+VnG0XpwXAZDy5t7uYYYpHfv0wdu/djTN37sSx207GiBbQza6c3g8degIVOti0fgk/uvZ7uHfPPlz54Y9j2/Zj1c+egJNqXa0fKsP1/OX4dTq8xiPYvese3Hbr7XjXO9+NbcccI4UvVaj8+n177sG+PbsxGkxxwYVvwaYtmzFWT/ZoHcE+2ywekjE9Fa/sOe/ip1TiZ+sIxtyydPedtlO3i+lSSa6zSc+C8/nlvZYFLSzAyHlmRwMVXYVaW/3YNUdtycxnTMZ2Luud9xdXL2Gef0TWAfxjEkeMDMu5fXU6XcFy7UWaa+4vbCcNduXm903QZAsHqf9X3PeZ8ZBlPvdSFzTZUYWK4hp33fQj3HfTVTj/vGUcd1wX3Tah7gjDYZ8m8iw3Q6X4eI/OQj0Vj7CP9niM1733uyVnmQNXfi0RKBEoESgRKBEoESgReBERKA9TLyJo5S0lAiUCJQIlAiUCJQIlAr8Zgd3XXPo8AOz+qgZmSkZKfRhqL1r2EgATImAIOh2yP2Nz2sbqoSnu2ncQDz65Hq9700ex45TXPM8CWuBACcbUKD1f4ZoqR9t9WuGRLSKdGCWs8Hvn8NcK01T/peqIr0lQK/PAsHSmRSShihWxBrBSfYSKkWqXhLROZfKHyUL3UVRSNJKpqe5Ny0gnUp0YncNMK1GUkKRdKsFFZWidIImAlJ+VEIexXrQc1XX4IkPtEnbXAb7mSmK+0qpkfqdgFsZVBwAAIABJREFUuxKahjYJ9xOEqCewEr2+N8GkmTV3zhLrW+aw3qo3Q5Lom1dV6oWYaua5hauTx/w+ggYmlan80vcq38qEM3vNMmlrADxXSc8tXG2RapDADK1tya2gTpidymfFkUrcsOKNu9J7Z68JpZXmBcciktnZk5T3QcjrsZxD8QToqTo2+Pc1WJFGsGv1X/ZXdVGDVe2aE0z2yyabSXQNkgAAAQxBm0CJLE076u9oBaZn4ahJQDvFxmaFFjPdzz2DvbvuxM233Yhbb/0lHrxvH/qHD6HTaGKpWWFLt41XbtuCnVu34KSNG7Gp20WHwJ/LiH16BTX57yNZp/JnPHKvXfaXpdqa10j7cCbiZ+pkKshp2c1kevTCNkh0b0qq3Q0cDYsEM7k2ZNBrgOnYsW1nWrQbyCUMJLRTuQH7EHsXwmRsJ4K01ZYai+pzKt5UtGGXAvI9wlGO18xmOsbSkyj2ENqMxrybzfaAFNwUstgiVZBUN2p9hcqN45nQcqYspZKy13YP4AOPyAL6A797Pk46sYc1QnUWWFRt0ECW9rG8Hl13zKW0Ak67es2/sHgXrJSaLpwDwiKcr/GcbGO0AAUTuvJ23avTxS/ZS10Ql3v9yCrqg0cIgHdh45aLcNlH/hyg9fHYqjkVVWgPc8GDbbxtV01oyF85d9lXnABF86iiqp3qvCaWl5cFA3Ov5u+9fqNP+sKZMOvDO7NEN7zWvubN38pjwiXu55zHsv/mHIx5Oj9iZuvTPdANcrPQIItL9Fkcz3AHYLEO/06OCQFHtQZDMZp/lp+juSL4lLbeXNqZriCsYnFHF8O+Lc65P0xqQnCNfBQyOdSC+1LYGioxviq+0vIyjOO8U2GN1OBdrRGuU6pgbbEchRRRIJEqYsHkWAKEb4wdVbbem1io5Gumc4P7R3t+zuyCW5X6o1ohatBmu21u6AazVCHz8wwUvQPzrOB98c94neyjmn2j2ZM4rZ95ZmkeR+/ntbU1nbbpSME5rX2cKnOdyVQgG6SvdJtYW30an/703+Haa6+WJf/OnWfjj//kr3DCiadiMJpgbTRU7Cv1n51bufv++Fzgfsq08ubzCK+V51bagLvFgYt6eL+0gj5yZBXX3/ALWaW//12XYtoYYzRtag/dt/8utKseTtxxDL79ja/itptvw4UXvhVvvfhtUopTkUsIyftiUQBHzedxAyvLXRx+7nF86xvfxOrhNVz54Y9i01FHSzk+GKxh9z134+rvfAuPPPgAtmzejis+/AmcfPrp6E9G+lztiZzzvKeZbTOXIwtnrFjPeZKAXkUbArYe80bTIDddWXTuswhH62heWOVCFrYIyD2GayyKRRRnz2uvE/ZBZqEc1wj3CK9HwlVCb1uQu32AAfC8yC2fTfke7i1cOwTAvD/Gf8oCDPbjVQxbWiPT8RAVRjh48Ek89sijOOmkV2J5ZYPnZzzX6tmsxblHdbOL+O64/gd48Lav4g0XbMC2bU102rzfcfQwZkEAi5FYMJHFcy4IymIRwvbXFAVwHq3l1xKBEoESgRKBEoESgRKBFxWBAoBfVNjKm0oESgRKBEoESgRKBEoEnh+BvT++ohYsraOHpZJ/VqMYbs4fu6jYSwVw3RgBbSqFKjSmFVYP1bjr3oN4gAD4zR8RACbYSzXrTA2yAHBTQZd9hpm4Uz++iYGQgYHtdwXkoqdhqrJsgTyKa01r4rSV9r8L0tHeMCyNmTa0KiwUWGr/ZrtZqwoJxKxiVG+3SKIv9pRU0nJiu+OECoYaCQMN7gwH531IdQ9pd0jlCWFq2Egv2hRzhBK0Es5ksnrWd3XBOtSwwFbRVqoaOFjp7GtK+2wn4Q0ebPfIuDiB76S21djuAW30FrhsBswTcDOpr37HCyo134OtmK3Om8MWKgEn01BE86vA6yAQo3Wnk8V5/QnpEibn37FvqRXG7vdr8GprVMI8QVyBCN97KtD4Wo9T8r/oJ0jQEbAkx8vAmuDHcErWspoLTlYnSB8MhjMlL1/P61hZWfF7qDpagFDJt6yWDYjOiLIXo9SoVCrRd5Qq5pbUtkzej8JyWcrgeoDVA0/iifsfwKP79+P2m3+Ju+68FU8/8wQw6mMJNY7ZuAHHrmzAzi3bccrmo3HsyjKWaFuqe3Q/Z1noSsFrUD4Z0w65garTxlBKeENtAtYGe5kyUc45xsR8KPME0WQLXSn5bsBNhWpYnYeK2cr+KGCI/s9M3KsYhLbVVQJJYSfvFfDYqqck7TY13lRbdaUeZaKfs5JrU/0sA7RVAqRUuLVpVD+zFfW6dtEFf2jjys+U8W0o3Qy9AsYGfJ4XPWTxhMFnMK3ZrqhYEAxFH2c25lyrGrj+wKO4tXkvLvvkG3Hi8R2sNoA+layNJjpUAw/WFGv3qnZvX19iXIeuzfaiVh9Tmcj5bkU4x5KwiheSdvl1nS4KLvxQQUfEc64ATttUwz/ZzQI4cLDCv3z5Dmw97h347Q9aAUzLX87rbqsbtTcBcSII3NoI1DguGifOZik/OTcI2ahi915m+Oi9nOvSTgPeg610dQHIovtBwhQ6BvDPx4Q+nG/ak+2cwDOGMI0gZjTou5iHKkUqAKdTLC0tBWAiHO4IHlpNbfgmcB17SSqBDbqjqCBsjdMWOqHvYkGNiwVsCz4cWiXcpj2venVz3RkAs7eqQTP7tPZdDFFzbs5Vlrmfpy0u+7DOlOYNrkHDc16zXA+494XLgpw7tP/Skp4Wx2xtYPjP/X1t7Yiuie/tddfbzUB2uozlWK9z0QsVqWPBexfnGMK1OlYKcx7ymq0K9/rivstiDNt6e3x8/rpdAYsUsnhmNKE7BM+/VFfHs4bGbL5xumUB4d5A38t9kErZLIIgAMxYrLQn+Pl1V+Pv/v5v8OSBJ7F56zH4xCc+hQvf+DY2mJDyd3XtMDpdFt+ElXycbtxCZDXP+aR+1wbcei5ZcEZxiwqfB9533D/2/vt/heuuuw5/9vt/inGDIJfweIo9e29HY9LEGa84Dd/+5ldx4/U3YcO6Lbj88g/ilTtfKTXu2mCgAgyqdnP+0Rq516lwz5034utf+xqOPfZ4XHLJ5diydTsG4yGeeupJfOWqL+L+fXvRP3wQb3rzxXjvB67E8sYNsoEeq1/xwAU6rDOKogmtNWpiBfa9d6h3dKynLKhK95BmAOCEtIxHp9edFYJw/bk4jkVdhKLeH/0cxMIU9pJ392D+qK0D1z+t/1XiZHeZWQGa/tyOIPzcwajv/Tb2cNlCcz1xfsX+rWIZORSwt7BV1SomZJkN99oKaDVG2LvnDtxx6y0455y34sSTTtfaV8FHo6lzT33k47o5rrf/4vt46Pav4cILN+CoozkPWIRGBTMrMTrAlOvCPYBVPNEkjHYv+zw7znznN0rOsvwHV4lAiUCJQIlAiUCJQInAS4hAeZh6CcErby0RKBEoESgRKBEoESgRyAjc+5MP1Qa+CRKoAjEsSQDMhJYTrWym1kRNiNIYo9EhAGqhMSYAnuLu/Ydx31Prce6bPooTTn2tkQCT7QHqpHeaWTcnqE115twymUlx24UmQDT0SxVxqj8NBVJpRHC0ACiil64tAdMy0PaHUhgH3FbSkr1so3ewE8EEwMzvMlluVYu+O4AFk5C2gHbMmIRkDDOBmOrBmaV1WIjyOwg/mJUl+GEiXjalhBrRb5ivIRyhws6CaUNOXot7nRqoMAmd77FC2PeQSlypTeuEGIYh/DsCYCt/CQoSshMyubeqAAyBeKggraBuBTixPTLvk0ob/USxQAIQAVAVDxh263oJplFhWocNpCDD2El0/plgOhO2tga2usuJ40Vr2FHcExPJCax1H0wCo4HhgHarhpBK6gdsSrWhBXCcW6E8BHvOWtGW32+YntaXaWFKS2ZbRzNpTIjL/rwEcRp3jb9tcKlu4uf3lAy2qjZtotUjcxQ9DDkHqY6lCFcJ7QbazQorvZ7VdJMJOlxzVQPPPf00fn3vbuy54zbccP3P8MjDD+CZZ55EhSF60wlOOepovHzj0Xjl5mNw2lFbsKkGOi3GlsUUTPB7HdmCNpThAUKHwya6VPFLktvAiBa9mKDBpDahnNZGQEdZ8Ro8JQDWvIvPFyAOoGbVNf/Oc1C2wLFm+F4WD2QP4LRTzyIIQeB22MULGhIUdTQ32a/bYNA9pjnOhOXqtwpgbUTAQNVgZ6FftMEk/8m1aa4wV7K5xzJdB+YKU+9BXn/cxzzvDBAF7KMsQvuj7s3wf7LUxc+f+DVube3HlX/8Fhx3bIXVusYqe43XQK/iOhy4sKDN+zJgsyI5bGBDXe3+klz/VspLQal+rVNU6vmavc6t3HOvbYJuWjJ7naT6jnuPCzymgmksPuE21+728PTBFj7zhVuw49Tfxjt++/dQ03ZcxTXZU5tjQoBKh4KBe9uy/6qczBmziHFYY9OumiCLvxLg8VoI31SIEEU7nU5Pe3wqn7PwKGGrXRJoD061sWPAL3R5Cx0LYq3L1p29ooeac1ZvjqWk1+vZJkDFCx3vFWG/TfCWIDcBdHq9c++QQj4Us7wmxiMLbbym5qo/91r297DgKPdjg05DfhVZsVigDQzHR6wYlBrVCudUZ9ui2i4B7mNuhTLHX8rFsN3n/eX1ZMGWFcIshvFYS8HJtc57ZTEBx6wBdNobbGnNOa817nNJFse0gFYRC8/3Nrmb540+I9WxtN21Q4hhPGGtrZ61j0ud7WtPhSnbHPAzWEim/re0n1bLA1rz2ha/H5b4ml9R7MN5kPeZSmgXqjQ0xiyaOXjgIfy3v/0vuP6X12Nc13jLxe/An/7Zf0C3uwHjCb/PTgYs8BrJTYAK0SgUmYxdRCFbcxdsyaKd4xOrXHtO2gpXtg1mgUqv18HBgwcFgC//rfeFRXMTa4Mh7rz7Bhx6bg1vvvBCXP29b+LGX9yA8QC4+G1vx7ve/VsqXDi4elggWI0j1D+7KcVzqznFv131OVz/8+uxc+er8MEPfRgbN23C088+g+985zu47dZbcOi5p9FrtfCRj/4OzjrnfKl7acFPO2ZNkrRel/2z/5xnML+HsFL24bT4D0V+nrt8RtA+N/Vem84i3FfV95yxCQt3zjs5ljQ5lvOezZpPUUImwKwClqnOW+7tnMt8SfaxTpjOc9VK8A7WBqszVxCrjLnPcy2waMqFE3l906nHV33c6TaivbBGl23hJ0dw800/w02//CXOffVb8JrXnovO0jKmXBtTqvGn2sv4rMc5x3G96SffwqO7vokL37ABR29moZGfWdwKhWCdBR5DuQ7YEcEzxQUi3hd2vuPfSs6y/KdWiUCJQIlAiUCJQIlAicBLiEB5mHoJwStvLREoESgRKBEoESgRKBHICOy+9goa5s16mM0Vv4a1qQDlw1dbSqOGlX9V9HOr2mhOWjhycIpd9x7CvgMb8No3fgQnnfwa2/+OmZQPpaYUscpFq/esQayVt7YBNHhOFRT/Lq0Gnf03HJGak/BC6hwntqXwY385ASMmU52YttpX36bk4UzVWhP4hPokbJsND2wdm7auutJIYqt/Y8CaVI05OTq3iVayW/frJOocFMztTgWSeO0EZAHI0xqb0IFJWfWoDPpghZbtJwWkAroSBjCB2u52Zyo3q+n4/lA5MakcqiyGhWBMMIOgQpCXyWH+PnoBh2Iw+3Sq1y0BgXorW22cQJEAlABbht0ivlb4Nqoppmx0SsWOfDWZbKcqWLpLA4xQzEn9GjbKBEv8oeKPRQZU8toi2ypZQrSEuwJK0S+Z75kMCV6aaFD9RlgkG0/DDc6VBH8eNyufWq1egBcm/w0vEkJxHKjiozqW398ScOTH6sptfxp0jONVV8CI19+EVFJcK+6TG4o5Xg+/mzCV1qVU+LIPcrOBpU5XtsAdFVOMUE1HGK4+iwf278a+3XfhlptvxJ69+7D63LNo9Ps4ql1hx/ISTjtqE16+dRtOOWozNhKmUF3IRPvQEJ83TwBD2MJ1wFgSkhP62M7UCn2rtLzu7LlsRR9hFUGiQHfY7nr+GS7wnw4tW4eGUgQxddMFHyo4oPWrFOqcWwQNE/WhJFcj8FFsoseje4QboornCqrGf/I1qCCMOU24pLXOePd1j7yPlvriVhhR/R7FEVwbhMzG/i4ISBWv1I+CgTmnos9uKMhZoOHOsO4XnIpS3hc/NyGi5l4UXrgIpMKgXeHnTz2C29r7cfkn34hjtgFrqNUDmLO5p/6Wnhdeh+4pnWp23nuqesU8BBWa6PZ6mstWX/rHe1b0LCfImilXmyo+yL00i0+4/l2kQchvcN3p9nDwyBL+8XO3YNP2t+L9H/wTdJbXKY60d+e67PW6+j7CIRfm2KZde3CeEpxXsYe7tzfVtW2BRp0ZWVQiMOXrJwyiUjX3fcIk77kuGlA/2Xoie2POR+99VvnxJ9X1YxZyTLkf8jqprPe1qU8tx4frewZnDCWlSG3z+qg0NEyy04PjasV1FjA44vx+7/EGUZzfgmW0wh56PyYeY0xklx1WyVWj0joxVJ5gUnOv477pM8W2u+7Zyjk36HPGOD6GY1Y8888ICHnNHEfPG+5N7v2ss5QwOSCx9+osOol7ILhc2uR9fDL2GqZiWOfeWMVJ2g+aVkyzjzr/flYkxXVElSXhr/Z4DqaLmxZtcN1uwQOtYqOIJ/cPu3o45rOWBaGedBsIFnbQptxnHt0faC/PceQZ37IlCJbVF3yCq7//DXz2nz+N5w6t4YQTT8df/OV/xMtfeabOnrSYTrcO9raWqjSKNhYLT3hthoqhZ40iKp59nC+MvaySVUTgvYqXcvjwIey+9Ra88Y3vRK+zjMm0j5/98mrcuetevO89l+Ph+x7Ed7/xFaytDbC8bgVvufhinHfBGwWB10ZHtKfV0y56vRVU1RiPP7of//S3f4+nnzqAc887Hx//xO+pKO3rX/8arr/+Binrn3n2IF53zvm47IorsLTStW0+i2SidYGegzQP3K2b5xTnK88wxp5nMtdK9lzOM3+2V/TyfMy2E1T6+vkkC8qk7mYxS+wBLgjwmNrBw+vPz0K29WeRjBxEuCbY3oHna6jwOTZSYquIK55P9DkGrPxc7i0531U4Iato9ydutbvh9D9B1aTOeIzDh5/FNVd/D7/aux/b1h+L973/Ehx9zFYIGfNZKOYoi61UfNWY4I4brsYDsoDeiKOPbqLTstMBVcAsIKinTbT4+dnHOooU2PIgi1xe976rS84yzqnyS4lAiUCJQIlAiUCJQInAi4lAeZh6MVEr7ykRKBEoESgRKBEoESgR+I0I3P39S6K14rzvpUHsXLljK1InZMdTJ+WaTSdRK6q4Rk0cfnqE3ftXcf/BLTj3oo/jpJPOVuLWyX3b/jlRHP19BX8NBVJhm/AtE8NO+AWCjp6e7vtnRZVsf6W8ZK8+AjZem61u03pZSfHo9+ccJV8TCV5Su0hSW0GVSmNbTvvHv7GKzgCbP1aV2lo2E6ezd5ghBIRLm8/oX5i98GxSq+tPOGn2ZsCqxPgCEBcxiQQ6LSpt32xVLy9WEDIuTuraqlKymnEaDw0YCGJ4vSsry3pvgh1bQGYiPxXZhuWpaGGsDcKcIDdcty0tfwzB51aPtBR1/jksIgPEy5aWECWSu7TLZFNgqcZoPcrPEQB038uEgO5PTFBm62dZccZnSG0q5RYw0ts45k1bX4Y6taVe1rY595BSCex+k076Egh4nhPcMr4EzILfVMXWA0EVKlGtXrIFOJPaUkW3GSteewNTqonQRJv3P2KfWloou98vv6DbW9JY8h46tGMlzGbSfjzAk488gNtvvRF33H4TfrV3N5567DHU/QG6wymOW7cBp23ejNM3HYWTN27E1qUeVmilOx5h1F/TZxH+EIJmbNgfdRHMqIBhynXppPxkQptY61mtGHVxQKr1U/WnvqsBx8xfrWYk6CbUloqQluMdqqE4gLaPJ4zIAg9jCMNHauts9bkwd2i5GkpwxVLFIrSWbUvRKXUux5wQSABvIOvP5aXeTN3bJHAMWJVOAQZX2WvVc1jzOpwApHzTXLfqsA5gmKpI3W9sCLk3ZcGE97hRwPOIX7eDnz9FBfA+XPmpt2DHsRX6jRqH1o4Iui5VHUxV9BJ9jFstg0Ptj3NLZH+nQZkU1FTiS6ncUpwItmS1S5UbLY3VZ3cOsOzk4H3dYx29tGlH3V/DUq+nwoOq3cGR4QYB4C3HvQ1vf/fvYuWozVIbZwEPryv351znLtCZ27wz9hwfKd1ZdBH7pvq9cp+K/tB2X2i6n7L6cGf/b9uv2z6Ydsdeh+xpavcFj11aRuf4an+WepWqYBeq1AGhbIk/FugmvBFQ13oPO9+4B8Y/AaGti2nTTTtnq4B1JqofKtdzWtR63F0k43mj6/WEme3RLDYgSG3JSYF79VC9YjnnqADmsOecJADma/r9I7pPwtjfLE7Jc1Gxi6IYFyzRBSN7aXv9MZ75Gp5vPsu4Lg1kCVHpbsDYsWCDc4TrilCYymXBzgmVzx6XBIlUexpKh9Vz1ZDFtM/GLL6anw85bnYg8JycrcM4OPNc4Z/r2qZAC7Zk1msDhFOdTGvfpa7+Vo4If/O3/xduueVmbNy0HVd88GN43/svQ3dpBYdXV7XfeF3ZxWNSx71EAYrmtcTlTalYVbjGuDGm2r/8vKA40rY6oLsKLwQzGasm/o//7T/iyis+hrPOPh/96RC79tyK737r27jgnDdhx3En4PNf/Gesra5pTa+sW4d3v/cSvOqsM1U0w37b0zGLs7qo2kPcdOO1+NI/flH76OsvOB+/98nfx969e/DFL34B/bU1jMd0r2ji0ss/hPPecAFGk/5Mzeuz0fux3TG8z2iTzgIfKo07PRXW0E3A+8/col3zRAVB6tcgKMsCGxbN8JkunzXUN5oFbyxcUksAF1jxrF5U9ts5wsUIEufSRULOJrZO14kchRWy2GZxEotNVBhoV5TcG91ywHuGisdU9Md5yPnK1/HfqV6u0W01sHfPLvz0up/g0Qd/jc60gze/+SJceNEbKYPHtKqwNnIMWGDH4jMWFNzy82/joTu+hgvO34CjjmpgucNnFDp/rKm4pK4rtCsDYBWYaT93j21B7+kEr3rXt0rOMh+Ky68lAiUCJQIlAiUCJQIlAi8iAuVh6kUErbylRKBEoESgRKBEoESgROA3I3DPDy4LC2hDIyf5rcBKZaYS8vyHSuEpE25MjI5QMVlWdVEPmzj87Bh79q3iwcPbcO5bPo4dO3ZGws92hARJwhmyOF2wYJbNcVpO+xEvwWbCBQMBW3kqMUk4IIWZbTJtNxjJfaWJaTtsS8m89oRJTnI6Co3af5996NTHNPsN67vmj5wGpIYrqbTia2VvGj15DZGdM+Ul2Y7TyWF938z+2gBK6mWplkNBG6/JGEidGO/xlVj968SnFWOpcnafPN8PVVyGfu576z7DTsr7xxCF/8rrS7CT/TdtIz3/cbI3gPBkKjDKRKkg8siW0HbONPhpN9poTGVe6++UOFiaRynFeH38vSypp00QHDmByqQ2bYsNM6SSlnUqLRibtkWmMjpUoDIkDQBPta6gzZDw0gBYvQEF0bNfc1M2mIqT5pMtd2kxS3hDGEqgqdiA+WEr4cb1FP3GRP0CCdXqSQOdVlcgiJ9P21fCE6q0NT8J9Hjtsiy2Mrlq2+6ZCIWfy+sjuK0mIzz7+OPYfcetuOv2m3HPPXfgsUcfQP/gc1iHJo5udXH69mPxys3bcPz6jdi+vB4bGw30CElkX805FPp4QWUCXkneXUhAa8pQxWueEqTIntX36PUU8zPmH0c7wZHmAhWfsslMBT/Hg9Qxkvfxq2B6ZVViFktkvPN7ZKEpWRoBvZWrVmPze2iZ7d8nIOK/U9WpHrkcC6oZBSYCbLaifynnDy1GCcDHY1scB9QmyLRNp3uOCkZNJzMbWs4XxiV7WLI/shRrmiuhOlOBw6I7wbzXo4sfHEd+x2RlCdc9+iBubuzBR//kbTj+OAJg4Ah7YsoCug2yWa7lVB+mclJzO1wBDM7zs62gs+LS6yrByLS2hS3HmnMt93BaXCeoYTEIX8O1J6U8XQ2IOoZDtDs9HB6s4B8/exN2nPpevPeST6HZ7aEfdu/uW26rZoOXeWFI7h1aU1wPC9DXhUML6vJZgQrXY9cQiMUV6j09h5mpwBwOrI5uaD/K88kFM7mX5d7Kdaa5LRDOYoW25o1VrrRp5bwn+EsAPD9rOFfdk9ixU0/TJhWfLJjhfOOZ5zUitbd6DLu4Ia+D65mOBSqS4fLjWET/WNvue77zV0L1cT3ChH/e5Jy0BTuBF4Eda6Js4Ww7Zv5kwQv3Od2jYma1oc8kK1TnsbGiPUEZ1xSBcRYrDMe2Bxd+l6uF4aAso8cjAWCesd2ubbqHo77bEsS1yAo/zlLNXVmD+5oS9uo1URTEP3P7AEJE2+3mnFo8a/L6dSby6sZU2c6fRRjb6XiIXqeJlV4bq4eexVVf+jy+/Z1vod8f4eK3/RY+9vFPYtsxO3QWyPo4bOMNnGuNjcfSxQs+o/yPbIwX9r9suyA1t3rdujUD38czkFtHnpf/5//+n9CY1PjY7/4xXvmq1+CePXfha1/6MnrtHl5//gX44bVX4+kDz2qMeQZs3XYcLvnA+3Dc8dsEa8djjmMXExzGV77yT/jRd69Dp70er9j5Slz+oUtw9fevwb1796jVxYEDT+Okk3fid373E9i05Sh2wMVA6nmeAY6z+zn7ucutLqaoqVpts3iEqv6eQDLn80BrzWtQzw7cR+I5kPFw8RNV37bpZiGWrMYDrtPeu9Om+p5zzIUQi2cL54XV/VM0Wywe8p6VBQ9S2nNOCDZ7zfH5jHGeOyz4vE83htlcka25ewrLHUHXNEG3SxeOPn50zQ9xz667sXrwMMarQ2w/Zjve/s534rRXvBwNzvNpQ4VjPFdScU8A/PAnBe08AAAgAElEQVQdX8b5563HUZvodMG1xuKIvlTlLE1gFww+L2h965kC2jM4H7g0z3h76QH8vAfJ8i8lAiUCJQIlAiUCJQIlAi8wAgUAv8CAlZeXCJQIlAiUCJQIlAiUCPx7EdhzzRV1gr+ELpkA5+tT8ank4HiiRJkSxRijyV5uVQ+NSRurz06wa+9h3P/c0Tjnoo9hx3FnZOo3FBkGCHO4TBmIYaWsWWUX6qS5k7NMXs/Biu2iDa7SWpjJ2kw2py0pk3/qjSmw6ES+4bWTtnNYQ3vJ54No98c0YFBvTYHqSJ+GCs9Jx7AIVSKelplOGqsDaNgzV01CK6ssFwFwqpuSxdK+0D+GJbLdJghjEpbQKmyuDc7nPSczRqmscc9Cg5EENALpldVp2dc2Adgs8Z3fnn2aE6yF5eLMipb214KHBCAVOrSjJvykMiyspJtSkE3QRg9VzeSwwb/+13Tineof2kAy4c3xJlAlPJVVs2AN/6mllKSLNMeI9r4yYm74uwmkRvweglveGxV+YSE5GVEVaSUvlalp3y0YVTV1TeL/ShSz367nnRTLVLDGfdFqVCpr9fWtMQ0F73Qc4yBFXyrYCbOpKByiMW2iDcKRiZLt7V5LPXVb3QrtJtAjIOkP8NzjT+CR+/firltuwJ133IGHHnoQh559GpP+EWzqtnHyhg04c8t27Ny8HTtW1mMDv08TL63QRRDBxLvgUquDASEY0+BUQxE0TajK4t8xmW/LZlmMC5Z5jQmsh8JOUyHVdqmSZao7+nFbAZx6WSfxFcwoCjAkNghlIl64X4UGLuCQ3Th7TBOqhaI+bahzPssfIIB0qj6tyLPNLQGQ4L32JgLuJiYEk5oDhEstgV3ZgxOkSukr6jcrLOF3ca6x57E+kzUG0XuXMCT75/LzeSkqTEibYib3I0apcFuEVo1WhXGvi+sefQA3Nfbgyj9+K3Zsb2LMggl+GO1+x1NMYp0noE3IYatU96ZNRaRBoP+ce18qkvlnjN9g2BdcUX/X6Acu1jorcPHrOO4Ch5zL9RS9dleFD3zpwdUePvuFW7Flx9tx+Yf/HDWVpDUtwEVGNIYGyOFOEHDp+WcKFZ+G5DnfNLdC2czXWjntfrhWJ7u/bPYUN6C0wpaWyTqL2lxPAVkEvtNe3zbUmh+En+4aK5Wii19C6S0VNeciX5O2uAagVof7tY63ixwSvnOvYn/QhLmyTqfKV32xff64ly73A3+e+pAqBgvnTVhR83WajtH72/EzeONerbkVSsnF2Ho+cE+i/bBt1jnmhHDqXRrj4z+b37/AtHqtW8FJ62gWA6wNDJfb2oM5zmNZ3vPPONfVl1z7CtfTSDHXWSN5J5eUwTRVwlpP8WDgAiReH4uwaMnu9Z+FRvy70aiv61Z81G/d1sKz3u+5H8WexTnvvvXez7vtCuvX9TAeruLq738TX/rC5/Doo0/ixBNfhj//y7/GGTvPFhBcXaNa0w4h8x/PERcAuRJMBSsElLPnE9+boLzUtGlHHPNaW57vi8VDBN0Efzde/0Nc9cXP4bQTX4YrLv0Qltetx1e+/nXs/9X9OO64Y/HgfftVMNftLmGp28VobYLTTz0Zb7n4DTj5lBNQ1x3ZMx888hg+889/g5t+cRc2bTge7aU2Tjh5O/bufgArS0uYjNdw8NBzeM97P4L3vu+9qKspjgzWoqCFzzu5B7vIi1VgatWgPu+c3MBgMJRanCFgv105bERMVMijaZkFEXQZCBW0AC/3GluO65kqegLL1j8KVNKhJAsQVJw1GPjZqeJzSXRXZjuGKDQhXGeBj1wA+DzIAj8dWy4q4tpL1biebbTO6QjBOceiOxf3sdCh3W6g26nw6CMP4vvf/S4eevAhjAdDPVNwnu08cyfe8a53YeOmozGpmxiOa0xZ4NVgQVWNO274Hh696yu48IINOPqoBsj62WeYjhNuA0EFsF0ztEc6XLP2G4zNy97yryVn+fwDovxbiUCJQIlAiUCJQIlAicALikB5mHpB4SovLhEoESgRKBEoESgRKBH49yOw99oPSgHMnwSkVCU9D2oIRDYECwbjgGqNCSCHwC4wbmP1mQnu+f/Ye7Ngyc762nPlHnI4Q81zlSY0CzGIGSMBNliAhQBJIAYbI4TxtX07oiP6dnREx+3Hjn7pt+4b/XLte20uYLDNZEATBgwSGhiEZqlKqlINUs2nzlDn5LAzd+6Otdb3ZR5hv4Be94GKqjp1MnPv//6+b299v/9aSwrgbXjbez+L3buuEqiLiqv43usVVgR9UXkUIVEERQbA0TY5gJoq2kgbyuTKe5uq0QhshsOBd+JAOG1lFI9dtoABrPA1UsTS9jVu3gWo603mkPUYYIAtDQ2wvGkclK0TxW6w3A2W0FLwjb0pz81yW4ZGDmX1rTYuBbIMdaNSjj8XlVv/3gNvzNGcAORw7SIwMoa2alEqKwHVaY5lvK4G587ii2rCCOtivl5UZ2oDn/UKVqUs5yRLl+eSE3Jy47SBMfMZqwZsxBiiYkOdlO0XCsFzF+wrbPVsZbMtQwXhI8gimKE1J/NcQxZzBCSxdlPlM8+1L5AbZd4RwBNESGEESClFlW5V5YI4gkPcdA6NCFK28ugEqWwz2efmb7j2vv4cT6wrP4qb60GVl7aAbF5Zr3mjQjNpIBOQHmFtcQGnjhzBs489hl8//DDOHH8JS+fOYDjqIcMQu2c7uGzzFlyzdRdeu2MvNiY50pGmGVIpJXsYMIOQqnFucnODvBg5OxiGLVK5MmtZikBvuNv62nmMbJrodruyc+cXFakxq3PSABKsOHW+wY5VSrIAiz0XOHdKNQHw97bUlqWuv0FCUJ0FuKWaBYWZlfy+zm6e4Fh8ZXMD1YeatQJX03xqqTsDaFP2L/9tRLtWZ2RTLRgtn6Uy47ExOzfMfQNIQk82ERh0CKCnuYACmz4IpQQm5SxAC3Cr122jHBSo66zgp40zDc2Ffprg/pNH8Vh+CLf/+Xuwa1uFLhshlGuaIC2pT4tGygam69WbsTljCsKDp7xZjtcSz6QJxIrKSjZbeA2hMt3HPFFUC9bQCpaKN9t38/rzZ5fXmvjaN57ErgtuxIdv+SLSzoxUn7bxNuiJ9wmD0qlzQ2xqseW7HRqiipnHoqaNAODjXLVaL5yL7PudRWpglAqGykaaYFPrr842AGRDPcHfMKYM7tlwAo0pjtGoYrc7RJwDrFxwQBDMct46j8XqT7sY6HhDrjwBqFXCBr50nrDa1cpd/pnnyF+KOtBrPd7dDDG19Odaxn/T0hLW04kyNeSe8iK78WhqDR0V4nyvCB/5PcFauRh4xSUkI7SkcpdALo4lgn822gwGPQHgfmGgbAXjUHNILgYh35kAmH9nRjK/OD553AK5cl6wLbBqzdHIZgPVbqrQFjgOF9lz1U0IFvBbjeycWK9F/Ip/VqOIVLaZ4LrmJZt+shQt/mo28KtfPoivfvm/Y//+Z7Bl6x7cettn8b7334hmc1ZrIe8pUsePaVk8Ritv+lxpWx1iDHy/t7I3DMfJWOWxCDpyDIfYiTj7CMR5bFo/aIPM3Oaih3u+9x08+MN/we5t23D9e34fx84s4bnnD+HMqZNYWz6Lzdv2YtOmLWjz/Qaco3289urX4MYbfx87d1+kY15YOYa//pv/F0898SK2b70ca/0VnF44ivnZXdizczfW1s6iKNZwxx3/Ca+77nVo5CVW+/1gT+5nHt4DvfZ7fRypQYQqfWUdhLHllURjjYr24Lzhuc6GLcc+xMYyq3M9NgXwpeCn44LHv/OG3UQRIyWict0AuB+a/DyfORd8f/H9gPcAtbioqYP3XY8nzmvWPzYQEhLzGLhG6LkxjCf1BoZGiWaeIs8aeOihB/Dg/T/D0tKyHSb6hcbTli2bcMMNN+B1r3s9ZuY2go8hfPmwYoZyicceugvHn/wG3vV7m7BlS4p2znnLfxuiKHjfpwPIOLhg2Arcc83Px/ywa95fW0BPJnb9h7oCdQXqCtQVqCtQV6CuwO9QgRoA/w5Fq19SV6CuQF2BugJ1BeoK1BX4zQo884OPVXHTdbppb8XTVLlnbRUB8JAZwIkVwMo7ZYbrKEd3aYxnn1/Fy/1dePMNn8G+fddMLBZtyRdVVbbYtDrLm9ARdERFDn/2NyGI1bkx93VqxxyVWVGZS+jlTUrCAZ+DVI4h+9AwNwCFiULMqllBYm3ce+M9WqhaVUILzakl63roQxtTK9msZDYADvbTAVDEzdioXDQcjpuu3Mz0Biq/DFcr2eHGmkyBfFRfGUT/5r/LIpHwkuAxS1EMigkAjscX4UJUcdne2ddjYisbVGYRBrOG5diARhbNMUuZmaR5jkLKN+d1NpMxGgSm3ESWXbXtfSegaAw0Wy2DNzYBKMeZNq2Q9WiDWcAjZtMCLeXscjO/RHvgbFparRKS6NypWA5ZgoSRMac20iXlCnI8cVOZdU2tXE1kfU1KngrMsWrjAJsqXgtC+ySTDnzIDd+KEIIqI6qAtF2tjWuqCisQuDS9EV0lsvxMpISusLZ0Doeef072zi/sfwYnjryIpVOnUfb7mM2b2D4zh8u3bsdrNszjkg3z2Dk7g05q1TNVdbTS1uY8OBZYIzdiWKFONZWtmPlLmdgEFlQLBzW2cz9l4utN85ATLBkYv6jqJ2wJVrKsl1WG3tDW2hDgneBOyF1UTTXOmf/rBgg1WGhD3rmRMTtzCg65ie5mBCtqp40Jhg/+bDOjaUaolJq0BdW1ZIYqMWclGKRxSUAXmjLiGJsqDqf5stNmEVFfK9Plka7VSfXj2NZxB/Wm81I1OmxZHuyko1pfRxpU81KDJQ300wZ+dvplPNE6jNvuvB67tlcYcNxRbUhFf8GsaJ7TuhzLAKLiusL3jQ0YPOeo8nRd4meG3O6wbmgd4tAVqDYAjvDXF5uAcCiQxzmr8aPPTbG8muMr//AY9l3yR/jQR+5EledSFgtgNqh4nWY5e60wVI3H67r7uhl6hjERlMyxqSXaFSvqO1iATyxng+ODVOy8FqE+VOa5ScXZrROnhjCEDYP48/78eE147nxvH4vngK40lehsFNLcHmF2dlbX3/cdN8ZI5StlcoreoB8aagjEpvXVmAmqYc4/cTTQhpyQ3RWPTQMa84NCWcg8L+WBB6Vx/Lmo0I+55W7S8bifZmNbzawxlxii+t4aFc1sRGEzBDPMm5PrZrW85x1/dljaPprqflpRx6abiRtycGTQ+k1XhOCcoAx1Nk4FK+jYYNBMmNka8+x9L2FJ+fOxOSnWIjZQxXtXnLPxeSPe/5lPzIKzOaOVtzTP84TwMcGhF/bj7/72r/HsM4+DnUkfu+WPccttf4J2ZxbDkZt86MiQNXkvrDBUMwybVjh57BQQxym/R9eQaHEt2B3uXSy23Tc8Ngwm3QwWn12UrU13h3wGK2fP4ic/vhv3/eB7OoZmewOyrKM1ZHllEXk+j107dyFvpCgHzEIfI0uGuOKKS3DTTR/DvgsvwPEzL+D/+S//N144cBLbd1yJftHFSydewJ4dl2JuZg5nTh/Gtm0b8Vd/+Z+x76I9OD9YQV+qXK/VbFSgjT2vqXKK5XwSmqKkTncEgprD4ngPzxy2UHbkA69dtLdWIwZdMnSfsDJXzwpNQ1g+m1np77nP94lrWJyzdjnwv2u88tkorOtu3mPzhGE7j4BNIXaM8LzmvU3AOgDiqA5WI1HO62l3BjqVp8xcP78k9e8zTz+L4ZDRDbxnca2g8r2BPbt24s1veQuuuvoazG3chIL39gwYlAM8+tA9ePmxb+Kd79iAzZsaypseMzs6ZTOEAXADdJ4YqzlOURRSydtRhMdUA2CvgfVXXYG6AnUF6grUFagrUFfgd61ADYB/18rVr6srUFegrkBdgboCdQXqCqyrADOAI3CcKrmmj1oRzkYAPKKyllmmFfM+uQndxrhIcP7cEM8+v4bj/V14wztvxwUXXDPZjJ/YKk/UQFZcWfkRNxzXAcJ1qqEIVGM+bwQN3hR3bmOEDRM4EFWL3pG30oQbiuFnDbacW+hNyqD4IoCggnWyGWqr4KhoiUqV+Hkuo8FC3OS2eoagzspaqoPWww8DE26sSj6tDD5+0U44vm9Uyendg221ABnPOVhKuw62oI5w2TanhIO2JjZo5ya64YQ+J+SrRjvFWP9YR/6MYfj0ungMEDxI+2XlNDeOR1Zh8zxs+cnr6lzjMS3CxQCs+k3D8RJsRmtrgcNBH9Td5awVqdCgQFUMAGbtcfO3GGK4topet4tk4RTKwtmZ/EV4mciWmoHLVniXFQGhVaKCpQGkNdstAZCs2URKq9MsRzY7IxCctFpotNtAK8eISrW5OSSzs2gwezbJMGDedN4W4B4QynPzXD6bKchRqKaUpSuL11tFen4RJ48dxnNPPYkDTz2BIwcPoLu0iHQ0wEzSwAVbt2Hvtm3YNrsRe2Y34cKZDdhGVVoxpJeqNqGHDTZb2KKZ/+OuNs89HRIs89pWssuk8npMZ08blvsi00pW9qW22hboCWN6AlkpXiKcGRm+86WxEUTquJjlSZtnTxKDQ1lwe5w5nzpkCI8JF20TK5ASNu39YkM7zwOfE202ba/sueO564YBfk60gjeMCOM32EZbeRYhQiIgPgpgK1qPGiRHCBnHdLB+DrM2Nnp4LhAMGgoRTPKLAEnzOo9A3I0snIOcA4LP63JWpe5MKgzyDA+ceglPzxzFrXdcjx1bS0FhWqi3aJk7NMBm8SLc4/tG2LcejEU1Kv+dTQa0btUlTtOJcpU26rpEVIazOUdwh7bVhocRJBOK07JWUIvzm0o6WQ9nWDzfxJf+/pdSAN986xc1J3qDrmAP7VHjuJkq+qZW8/F7YZiEDExnfvKz10PoKXRzbievP10bCKWoJtVYVHOBIaJAZwCQBlrONo2KYNsRe+zIOj7k+dr51spCZsC6IcagRuskVbsBxhIwGkpxzjAb25CP6nFaCMtiXvVuCgDr+MZjZQxHy2gCRjWWKC/Ytz5lnMq61o1LnGtSlUqpT+Wss34jGJXNstTPVpa6Ns7VjSBOsynY/OveGOZVXLdVX6oZCbHDnI/3EzcHGdxTAczf2UTBoag1NLgF6J4RoKeiH2R5TIBsyC51s2zho2bWLgU8n1hTvQfvP+Fe7AXB95SopI7zk/WJ5xWbk/TeFdX7BG1cFkd83MBMp42Xjh3G1776FTzyyEMY9Lu44d3vwic/fQcuuOhK9HoFhiNmfHOO8V7oPFhec6lIB2zgCQ4gmuecJ44QUFNEUCZHCMp3sW331Bp8Ot4rzUmvYWO0kg5m8xbWekt47uBT+O9/+zfY/8zTAtidmXnMb9qBPG1hdmYW7WYTyZjNTlQ5j9DtreBNb3w7brn1FoyqZfyf/9d/xrFjy9i69VKcX1vB0vlT2Ln1InRaHSycPYqLLtqNv/yL/x1bd2ySQnioa+sxx3WZf5ne6924pbmkbN+ggNf67TGvBjc9g4R7O8eooGp0X6ikjOV9gfNU4yDawctdZTRRf8fmPq2V4XnDjRixGcfNQwSxbmLzc4zmoHKGPWdyujtMcrYJgAmy3eTFBhE1woT4CTl4BKeaZs6moAGefeYp/PSn9+Ps6QWUJV/fQKs1q5pX40LwfeeOHXjL296KK6++CvObNiqqoT/q41cP3o2XH/8O3vKWOWzdkqDVZEZ3H2WD9wo2AOR+j+COYocbq+ipjua999ob76r3LL1c1l91BeoK1BWoK1BXoK5AXYHfqQL1w9TvVLb6RXUF6grUFagrUFegrkBdgVdWgBnAAgZB8ecN2OnmblTlKBWXsEjWsVT9EYQRRLQxHqZYWxzhuYNdnBjsxXXv+oQUwLRxNbgNYGfdZ0zVPlPYGGFQ3DiMxxVtJdfDIm6ax43tqT1ptJRmDqQtHbkZHnN1JYYMVszOMQ5KX0EEok3/wBSGOkvVlqbcNLWNrmwyA8SNKq0IgL2RSQVZSxvssprV5uQUQmnjXdbLVJXYrZjwbv2GegQnE9vqkFPpTfOgrA3Km6iUi3mYFMrIQpfnpI30CEycd2jg4E1gZYIGOBLraLhBu9MpbBgTmEjh6c3/qK6O6iiqYGgrrI1mAkBuuBOecSOXeb9ETvys7hrKXhf91TVUVGktnMN4dQ2jtS6qbg/V2hoaa300ej1U3T4azO0jIFA24HlnU9qLkpTD4EEQK5VlM+EsQVvgawHe2/aSsESwOlhgJknTVuC0PuWmLa14eW4zM2jNbwBabaTtNkpmDW/biNbGDchn55DPzyOZnce41UJJ5e/sLKp2G4ePHMUzv3gABx/5MV46eBCr5xYwmzSwc8MG7N24Cbvm5rB7dg5bshZmGwna4wZybSZb4WiES7hJWFrIblKWnYQ24wxkuYJBgni2UOamvNAK42WHVGExm9TZiBGACQgEwKixRsCkTNKxILvHfMjeDfmb6+eWgAdLOlEeGpAqw7kcSZnlHGWruGjXHZOCDX+jWt2qZVmBEi4EiLR+fSB8VnODRelWgaaGd2poEHSKas2xARYVlcqO5b97zHI8UNksVa7U/HHiG2YL6nEcEAaO+Blu2Igq/NhMISjXzHU8UZnJY6KNLsfhZE0K6waDnntpgp8cP4zn5o/jE194N3ZsG2OUZyioqCOqJ7DVsufmkAgAI1CJECz+LjVvsMqNx8Vxm2e5M5uD8pWwq6wCSKGNv/I4x8reVM5psG3m2jga29GBw6vd7mB5rY2//covsGPv+/Dh2/4cWbuDbr+rta8Y2qrbKtwI0wgpvbatt3lljQjaWP9iWMgm2M4JzlHme9Ce2O4KnL1BncjxlFth7QYTwqKgNAzQkpfQ677XSh/LtGlA14JNBGE+cWw4G5kNDRwHtKslZKW9u8d8zP61YbnrZYVjaHjIE3T7PX1fzQ3BOp2v43nGOWab/RATEMYcP3uSD8/jHY5C9inVlFYi+14TM4oJn90MFN0ZlJccLJfdiOM13c0WjDlYr7YODVWqtZsx+H5yWwgWvLbXBYalFcNcb6TEpsNGsOL1/Z1LA9XFsZlGPrtS37MRRvWJjRmcXwS7AdTHe6jzgqfXyveuaGfu70tZGuCf1dRT5SjnZ0arezY9YYyZdgsry4v4p3/8B9x1110a129843X4489+FpddcTX6/RH6A4JsW/3zrUbMfWZjhKB5ioIWwByfYT2Jzxg6Tn321HlAY6wqPXe0bIRmsOi8EYAm6ySb6LSFTt7UnOJpHji0H3//D/8Nv/jlg+h3S8x3dmPrlm3YuGFeYyfPZqVcTTNm9PYxHqW49rWvxaYtKb75na9g4dwAu3ZejoVz5zAs+9i3+2K08yZWV8/iwgt34y/+w/+CzlwbvcGqmoHoBrHeen2aW+3GLTVUKAYgqNBDY0J0ZPE64ucdfrmHx/NMDQiJ278izFfDTmjIkOmDnCL88xMFdWiw83y2KwTznDlWmAVNxxZac3Nccsw6toNZyLzl9+3mIsjL/GXbjsdxFJu7PIYbqruaBloZFs+dwX333o0XXjiI4YCuJawNGyk6+hmAtucDrQWbt2zGRZdcjKuvuQoXXXIh5uZn8PMH7sLhx7+Fd7x9A7Zt47yn9foQY0afSGncRJKMUPEZVznWtsV3A45zyl/3gRoA1/+9VVegrkBdgboCdQXqCtQVeDUVqAHwq6le/dq6AnUF6grUFagrUFegrkCoAAFwhEMRQETAEjdo46as8iJBsErrwlFQOuVSsnRXxnjmwIoA8Juu/yT27LkqZCn6g6yuMpywGsWgJm6qrgdO8ecFgtapjKg4lXJXKsSpctBWvNNUTWWVUl2oHFKqRQinCHCsJJxsMjs0Ds2WYUZUAq9XI1JpEm1Xedx5zlzAkXPvojXmRD0W7Ti5oW5ATUhHEJAT2oWNY+Y12iaQG4ZWe1kSPc30nCjnQq6moE1Ua/qIAozmZqvrKatrboRmHQyVY2rwRnXX+nPjcUUbx5gTG9V3EQIbABuIq95DXnmzt7Ixxqhi3isVWk3l57YIJrkRWwHzwwpZt49xl1B3DaMzZ1CcOQssr2C8uIhiaQXdhUWAmZ+9IVKqh2mtSnvOYogGYV45RpMgj+fExoHRSGNPwCzkB1vJIylSUG1KxilIHbNrXVxb1SofVXmPqTbMC0uUtfGvc5UKNvM1CYovJYamwLBZoszpSd1ENj8PzM6hMT+HfOtmtLduQWvbdiTtNroLp/D0Lx/G0f3PozUaY/f8BuzZvBUb2k1lASe0ypRiuURaZrKMbuSk5bQatm2nFVzcAbelNK2tMRhJCTmkOji1XTVrw9qxNtqAZo7qaCioYDhp28+o2DaspAqMV9IgpjGyotTKV0NgqfY8eTR3aCMuWCY4TcBMeMuN/JAbLvjq7Ml+vx+UxFTIWikbYd2wKCYNFC2CdWU5eo5orQlK/ZhRGRXJVlcF9WfIt6WKkLCQKjLp06lIFgxzhiS/hlRMv0IJHNaTkF+sCMpg6xpVbbHJw/OA6wPtejnWpzbtBE9tAmANt6nlsOrZStFNGvjxS4ewf/6kLKC3bhqiardQcm5WDSRjWvcOdL5RJarjjSq2dSAsrkUxH5frRqy111KCJwL/VOOHkMJKYq95zvm2os5ritcIAmDiP+VLUwG81sSXv/4YLnjNTfjgRz8P0D5YudPRvt9waQqptWipzvxetCJuEhQFJTpxEccDx8orrag5LKl0bQkycm0ilCIwpvqVnxlBrNTZAapYxen1MkJQHoPHrJty+PkEmlTj8md47szopepWP9eALFv5c1F5yqzcaCfrelupyNNgliyvv/7O+59AvO9BUR2plindWHxv42fIsjaocCf3PloNNxLljhNkeXxNG4vcBKK3CXDb9xoeG697VDAbOrsGzk2fZgbzOnDeaR1rNJxPPLE7dq6vwWaw1abVvtZHwrWQTa/mKK4Fvs8ICCpTuURB5+jAOAQAACAASURBVAWtpb76dFXQFJCiM1puB7iu/G43bnBexeOW4jaM8TjH4/yONdV4qsaYaTXRaeYYDXtoZg1859vf0q/FpRVcfPFl+PwXvojXv/46jdXeYCD3BzpgsGbM+OZ4J2zUs8Z4CvzXX2et/aqjr1sc07Ia511HWbgxK5x/Dvb7MoFwDrOuR9oEs2d575rvzHNi4fDpA/iv/+2/4P4f/xiNbgd51sa+C/Zh46YtSLIZzY3Z2aasxs8v9dFb7eLUqRewuHwMVdXBhRddidW1ng5r3+4L0Wk2MeitYOuWDfjCF/8Cm7duQm+wJsDb6xGY0paZayPXQzdQ6A4Qctn577RW5nfVHBEs/zmkOFZ4f+B8kJOCnrHcoMHzlMV8iNWIoDz+PWFjmGA+G7X4HMQGAzcLTppk9DO8n9nSnr07Guxs4FEMAZtAWhxVmjtAXyDZl4VeIuuukdw9HDtAwM/5zPtgu0kr8h6efPIx3P/Tn+D8yiqGBZtdMgxHHNPMtOYY5ngc6laj5rU0w9YtW3D5lZfikksuxIvP/QJLL/0r3vv7O7F1a4qqZK0q9IY9NJQ9zKYA3svddJIlMeOa9uGsE/CGD91d71n6Aaz+qitQV6CuQF2BugJ1BeoK/E4VqB+mfqey1S+qK1BXoK5AXYG6AnUF6gq8sgLP/fDWar3toTdmgwovAFipZ/iLCqmGN0DTlBuMJEQ50qqJ1XNDPPHsEo73duG6Gz6JCy54raGrlETcbIsb3rZANoTl96zMiRvB66Fv3CSO0DhNbNVpa1ACKgPdaDEdf17KHyojuUHeyARISKsFtdZ9OTeUKharVuJxWenmTXbWwlmVBqECtwIjhr3rgTb/PslqLKm0taKMG8T8c4TM3EyVMpGATyDBmaMTa2Up24K9bsxqDYrOeI5UPCq5VvnDtvK0/afSSgUYIk+j4sW2zlMLXH6mlZlTuBavgT/bICT+WXbZ5JBFX/l67SxBO6nQ4uZwf4BsMEBjaRnDxWWUp8+gPHMW58+exWjlPMbnV/UroyKOG9PFCAkVyvp8f5YgBDfZBT79KyqQo+0wz1lKvJxwy5bPthil4tpjVsruMF4NHo0qtPEsNRttua0mGpMsBVXkuLKVtq5TaFLw9bcqTLbFhKTNTHnCfabycvx1WoLCaZvW0k0p4ca9Acb9ATpZjjYtpTs0uS6BNpWXQzRy5hE3BOmZBaosZG7W81qnDfSHQ6vpCK1CRjI31bmxL/gitV1TSjZuznPjXuct5TUVU2Mrdgl0wnhn84RqoLEs6aEV9EPb9MrOeQKV3D1hta0hogAxLTmlAo+2u6UyTcWrS+cFE8RoXAlMGkKpOSPMPc43wRhZ8xou8otrhHOUqd4zNFifsclzdP6wxy0VdJyDacj45jUj3FB+ZLBC5+eub2RYP/4jvI3gifPc48T22nE9kMqVgJqfw/mfGMqpdgEAx7rpXNMKPQLgl18UAL79i+8RAC6oSOYVpk3xqFIt3QATPzPA92CrGkGYpkNQvXE+Ez7znAg2DUGJQQwkOYYJrATapFa0Ij/aRbPZw4p/jwHOmVzNMhlWum186Wu/xq6LbsSHPnonklZbAIjnyuvP94nAiJ8d1d8aFwkh2FAqbKqS1+eG8jXRxlXNKWGejksqEdsoir5qTUW18qFV39AQICVvguHYSlR+xUYhr1VhbGk0Obud6yhhjJmk10aOHcIw1k1Z5cwgD3Mn1lnWzOusiH2cQEGFe5gfcjXQ+U6V2wZQ/lyp4Tmfgw16tLDmcRJ68jPHVJurWYN504Rlg0kjT5yHqgHVkFJixix5K3f5GXH8+X7D6z7Nnlctmy0DPCmBbY0bx7XXOw7coAgn5FSzkO5OE9cIrsfkhGwe4jji3KO9Po+pr3py7XTeN38Vvb6eD/g5Bs7MGbY7QVQ5GwBbHWk1s++p8fljfWODrjXV6VkK9k7RbvfBB/4VX/7Sl3D8+Ans3LUXH775VvzB+z6ENGsxeZlm3cprH+s4eLxcJ/zsoucKLTdez6NDQpxHUv+GfF+veeF5gKpXri1SeRqee3z52YOnwUYTguY024AGwWKDKmOu1R20Oil+/dgD+PY3voJnn9iP5bNdtFoz2Ll7LzZu2aUIgs5sS8065YD3wAb6vTM49OLjWFkeYPeeCzEzu0ngcuumzcpALoue7ief/dyf4LXXXotufw3d3ioWF5fQmZ1Be2YmOHz4fPlkwfHAtbUYDcI4jfe7YAGu9dnPOe7si9nPrgOvMe9dUtMHtwo37xEus9EnKtOd0xufjTxv43OXPyNt0CGAz0YjjEve00ucP7+CmZk5zM5tcJOSFOvLYexY+cvPYewC1zs15VgCrKa8hMfYADrtHEcPH8T9P/0Rjh45jGLAZ7UGGPk9HmeOHkj5Xlwn6ZhBG3yqhzMpkWk5LqX52UPYs/kkPvChi7F5E+cBAfDYa5Hua25KkMI+C81AIXZBTSlpgtd/8Hv1nuUrnrjrv9QVqCtQV6CuQF2BugJ1BX67CtQPU79dveqfritQV6CuQF2BugJ1BeoK/LsVePoHt2i7L1oHRmWT2Y8Bne1huftMrmMVJjfREioXCU6GKc4vDvH0gRWc7O/FmwSAr52AA4HEAJf4WgNRK5qsRIxw0uCFH8t8RSpVohLPEJqfzU1k28Ia8HED0dmkhD/6ohKL/xMEtVWq1HBDKw6dj9vQBrxUIDyXoISJUCaqbZ19Seht0EhbSm6C8suWma4dNzG5eUiowg8rRgTPzquk7ahUY8Huc6LgkrDFUFlqz6CojKpIQT+qU4KdNUGK7E35mQQ5DbLHprMqAwwlgMibLcHRCPVUXSpjQ+aq1MPUrxRWcStPNaVymECRUI/A3D9DbMqrlHMjnRaI/S7aZYWcCt+zCxieOoPRidPovvwyitPngLU1JKuryIcjjItCFsMZgR2vBTdxec2KUiBNDQAEgjo8IeCJSkwKxqj4iao82o7rWK0om8CMoNzl9SCo1lEHe96pwsm5q1aKGh7lVS47Sll6c3AnhkgcPYSJej9CMgKGAWtuZQ9rRWtmbkIzd1X2wPyfFL5As5GrbtzEphqwyhpodDIB4Gy2g1GDkChBo5NilIyRp00kjRzDsgIjoccpkLVylMM+KuaXVhUGZan8xxbVycNgpUpoNST48J49r12n3cJwPAjqLVu5UnHKOZUQFgUbVwMennspeKuqRVASQLpVXpKpT/JpBXMCSFc9lC9M0EjlsgFQweYEZrFmucY8raYNJQ1pqYYn4LISMJFFLUFhtIV2rqlVgvo85TtXQjyCz1K30lK8QtZo6PUcF1Q/2zI0wNWgwOT8s42o80wn+dABNHJ+GwSH4+e4JTYJVsOyDw6wakSVHC3SqVSLYHAdnORkWWs08MPjh3BgjgD4vdi6YYges8AJJ7n+WG46yQCOjRaCuLIpt/W8MpzLCs2842abdXmZnNJW9jL/2HAqbxLaUEkcvsfrEXKT3dAxtSqVRbCU9OQZTax0O/gfX/81tu97H2669YvIOzMohgPVU6rSYC8bm0R4XXjN1HySs8EhqLB1fQxIY+MA1yc7NHBdt20yMznzvCPg6JxbgkPbGXNc0cKe599qtt0wwWsR7GU5Tp01G+4XoVGDs1ggjmvbxNo8qD+DElIK9jBvrIjO0e8PMDs7q/Phcc7MdHSstAkXslqn9tW6mvD9bVUdVbi8L+h6CZbRRcDqbs4hWl4zn5i15rjn+izrcdopYyzlc2yIEvhVM0LjFfbRQWg+cWWIcJsKXMFDNjtwnQrAP6ps+RmcS8x+tjLeFte9vlX9HPMDNvAElazBqF0IpPBXswPPh6DZdacNNNdS1YCZsC1m2RKyeX2OY4S1tk207+/RoSIqQt285N4QAcpgPWynjQxNrg1yaS9w//3/gq9+5Ut46dgxzM5swh/ddAtuvfVTaHVmBfWLUV+PIsWAx8RohWmjicG6nzMaDCOQnTebVdw4xOssO/wKmGm3g4Kc8JpqbiuepYxlBrSaqErfX3Q/dpa2LNLHHVTjAVK6DMsRYQbJOEGWDPDAA/fi7nu+j7MnzuPUqXMoRiUuuuhy5c7a8IF27B1B6mazxMvHX8CBAy9gdnYOF15wCdrtGQFKgdbhCGtrK/j4x2/B+9/3+1g5v4yfPXw/fvWrR/Hu97wX1735rVhd7aoOdrOwe4PWUFpi816u8ep8eDdhJW6U05gO7iwB1rMOvKay1E+twp2szeHZjc1c/HfeLpp5W/cIruNew7j+OrNcn8Fx3+BzipsulheX8MD9P8Xll12Gq6+5GmnWlkV5MVoMDT+QYwGfFbOM90raR3st43gsh100m6mcL1aWl/DQg/fj0Ud/CTpODPp8TmpibY15vTmaLT938EatY+Raw4a0RopWnqPdbGE0HKC7eBiX71vDzR+5GBs3UbnP620l9IDNAFQBswmsGIGu0I4G8TMinw24Pr7xQ9+v9yzr/+6qK1BXoK5AXYG6AnUF6gq8igrUD1Ovonj1S+sK1BWoK1BXoK5AXYG6ArECT9x7SxUtDaMCLirvuKntjXxvFAqcVcw+y2QDTNjRGCdIRinOLw/x5POrWOjvw5uv/zR27r1Km6oTJY0si0NmaHg/bRRLLGgVmxQodvTVxnzcGJXldIAxcYObZMvqK6tVIlPhRh5z7gj0tGVI4KL35c9a3al8WAEvqjpLjErbsdLuOVpSO3Mz5rN681SwyyFv3gjmhp/Ui7artP2olTBjWQ1Oc30FGYMFdVQ/8fMFwcWDDJMNvK0u4uujolgqNAEiW9Nm3DRm9mrIJ5aiM29R/4cxBlYoDQlxvbFO+1lFbgq4lkiofNFHpkgJkgh3w/nwPZsVMNdIkRHWFwNgbQHDc8fQO3UW/ZdOozy5gOrsEpKVLtLuQCrgpKBilbm8BLENjGkXOiL0asgaWtdBYIUg1RumEoLJmjhuREc2NlURRRVu+AltuHNsEvYSwEbQwE10K72tIFrfwKAN/nVaJDcAcLOam/quabR9tap7qk6NY0V5sITxoU5RVedjtwpxqqCiatgb69po5gZ/iwqkhqAwc2Wz+TbGhHa0De20URESEiK3uHFPkEpLU+aGEloYkhhMefOb8IfwjGObcEAWtYRWyRgjqlgJ3dlMUUmbh5KwhfbRqNDmWBqO0MhbVhqrE8CKT10bAoLSeb7KoSbE13wN0EswNVhwh+so+JM1DcZN5wUfCOQIZ/Vnfi7VdRzDysgO8Dq4Akh1HMDqxJZ6nOpcyrxCgUIgm4g9K7j+sJip7F55naioJki2gtxrjlSela2cZfcdVJAph0uwoWZd4/X3QLGaXAq6MevUMIjmeE6mede8BlrBwrznmtFLEtxz/CAObjiNj//pDdiycYhhh3WkIjso0tep5KIKOIKWqWKTTQc8RlrwGjx6rE3VrTHnk1XOcsIZvsCwm/DP08rK6VgPrsnMYe4QnKshIhcA/so/PYEdBMAf+zM0ZzroD3pSaVPRaivoaOdq+BzX3DhVUjZGSDHJcWTrXKuXYwarm2/4vWLI71H1bptZxzE7Z9f3DCvSNd5yjxnOA0JENwl5Tebf2XDAecamIcF6KXGdbe1jIGh1bjlfMxoXavYgOPdFTgT0CYJnZtrBLYHzh1b/BKXO5OWa3F3rSanO+5MaoQTqRwKWXsP5/qGbJ0DcCagOge/8RI5RrkmxKcGW/VYK6x4mdS0hIt/Sx6k7EMd0UF1zrvA6Ok+e9wMrPX3PZnYtrxuBqK9XtJzmn/k6N0iFORnW4PVOHNHSmkidwI3vHdcgKeNpsUzYpYYc31M576h0FiR2Z4/nOME5laiEd4RuZRFgXIkhG1CUqZrrGhHAzc610UoaoA79V4/+DF/+6l/juf3PIkEb11//QXzmM5/Hnr0XotdfRYmeMpXHVXS18LHwOriJw3+3wplzKdiUNypHM4xLLC0u4Pln92PPjl24YM9ebJqbx6gcYpByDKj9Q/NEy5rgPZtN3KzB95TbQQmNFypSuQ50pMRmNv0YP//FQ7jn7nuwsNLFyvk1LC2cQ6fZxrYtWwUd9UzFj+EY5TgYD7D/wFM4d/Y0dmzfgQv3XYCZzgyqyg01y4vncNG+Pbj+nW/FwsJJPP7kr/HCoRfx3j/4Q9xy2yesiubcmTSq2dGBa7+fjPxlxbYbDvScEJt1/DSieczGsGjPr8zfoPble8kZnes188eZbDCCFM563qElPd1S9LzHBoQWmo0MSTnECH2059zAsnhmEXd959tIqiFuvvlm7Nx9EYZlC6uj0/pcrhUcG2yGofMFH2QEmrOWnrfyjA2F7D1bw0MPP4yHH3kE3W5XPz9mbAgbB7mO0c1lcs9xbbgGyJkgSQSkebceFD10F47g2gsK3Prxi7Fpk+9VfE4cV3TxUHuhIw7GjmjguSpmQw0wfs580021BXT9X1p1BeoK1BWoK1BXoK5AXYFXU4EaAL+a6tWvrStQV6CuQF2BugJ1BeoKhAo886OPV7SAjJmp0cJRjohhwz8qXPNWjpRbslUDY+5x0UqvTJCUSQDAa1gaXoS33PBpbN1xqTaBpVTiRmGwNI6b5NpepPJG2Z/cgGOOpQEsd9EML7xd6SxbQ9KYv8jNeW4C2kKSG9CGb7aTZn4d39tWqFE1K3gSbAOjtTOVIOOKNriGdXEj1KDVnxfhrABvAL/cVeexUyHHjXXCPv67jpkKRqmV12dmGsr4PKxO4qaj4a//HuFH/BkBhqBMprxJ1oclQRohQAPjYohOngvkCqFzA5cb87Q31KY7656iyY31EhjRArYcCkQmzVSborNoKr+XeXaoqKYeSK2b02p2rYfxy8exdvgY+keOAidPY7S8hmplDc3RGHk5xqg/QDPnxjjVNLZq5VkSAKuahDTaNef1Zq2tqCOMI6xsUREoe01bgkZlWwRdcZNa1q9UM7HmUkbb9lbAk/BN29UGPVbQRZjuDNSp6sxjybUmIJhCddvZuukh5oBaEe7NXqtE/d7xuGw/7jES/935ysHKOijGqPg1CKZSWDvvSKRsJJ1JkLZzZLNtJLSLbjfJG5xZTKU7oTHPNWzYRzUlgSxrR5DL+UXwouPgmGZ2aYDeVE0JYhMwUzEPbpoTqlGJTOUalXCGpv1uV9eHx8hrRPW5QHsAj6yvrZ25ec68QwUVG8pzrrChQCpBjkFaHRMYhKxdXnxaRQtiyUdan0FIRFDgDFI3a0S4J4VdUEQS2hXVEDlV+RVfC/R7A/TGQzQ7LWxMmrJUJ7xWbnLIZo2QmXXkZ/B3Kf+YbRzmZFThykKX+b6yDna2J8Emrx8vBxWaUlVHu1uCPNpec+yFMT9qt3DXyy/gwMxx3H7He7F7ewPlbNsgr2KO6sBgIjR0eJ573NHePFrmaswj2I2ObJVqG+CYy2v7ZV4a5aPzEo5tHWxASSW77YFTqfs8J7zeQIo3qsu5/C+ttvD1bz2NbXv/AB+4+Q7kbarwBla9Z85bjmsw3z+qj9VsofWX43+IZsvz2E0sscnDTg66p4T/ii+GpHIGMhML5VGxLis4/CDXtmAbHa2lqXrn2inwSltl2VPTQrwt6Nnvd7X28xipzOSx6zyClT/vKVR20lGCx9nvF5ib26D3Idzl6w2KXKs49jmv+z0CV2akUgHtfF3+O+dTBOTTPFnXIdpWIyjZxUXToADWmLRbgO2onbnL9+QcyniPZVNIyKKPyubooKEGEKr4NWc4Nz1+YvMLQS/HlNetqd14zF52o4DHfBwfEXavB/4FXRuUfeqfl5V4SpUyG4xof+wGFM5vWiI3W56LvaLwPV4ce4w84dpQIacSM+H4dMZxkhDmeZy0mlz8Rpht5Thx9EX8zd/8f/jFow/p366+5k24887/iCuueB3W1rrKci0xQNXIMS5tH657K6E0799c58McsAqeyxybBOQHoeOn08hw0MPhF17As08/iZ1btuLNb3wjduzYhTU2Egg+cv20spuPCQS9nGsE46Sg7XYbDWWO09o8OAp4mceJEydw33334uDBQ1gdsPkpw6DXRX+th7lOG/Oz82q06Q76akag5XzazLBw7hRePHQQxaCPSy68WMdDy3eOOb6+t7aC3du3IG2UOH7yGE6cPIWbPnILbv/kHytLd8immfB8wmPWtQsQOLqQcI7ENcTOI37uic9pvDZcS9y7wPz3XA12ajJgUxObPvSsOJo0q+gZTg1/bp6RE0CDzRtNGkCrQWyIvprvOF7PnTmD7/zTP+Glwy/iHW9/B973/g9i89Z9WBqe09hhjWPzgz5pRJeSJmbaHTXUNLMRVlYWcf8DD+LRXz+O8ytrus6G5YbGbN7hUclmXrbpnnc8v/iM50z4kdbn/rkjeP1FJW697UJs30G7/7HA8Kh0FAQbXdR8JFsV1tlRCprHIa/72vd/u96znDwt1X+oK1BXoK5AXYG6AnUF6gr89hWoH6Z++5rVr6grUFegrkBdgboCdQXqCvybCuz/ye2UhngDeaKY8wZ0SdgR8j5th0h409IGLhVx3Agk00jLBCvLIymAzxUX423v/gy27nyNN1uD9atMCGXZTHgR1JhBQSMVHTfSiAxD/twEOGnj0gpLbjpTrRJBAN9bikUp3Jw3Gj4OKW13g4LPFocNlLQ8DOIXvUa7ogRYVlhZATPdJI+ZlxFeNGmTGSwTfURxnz1sggYlqL4tZRjhNzf7p6CGxzRR9coC1LbHETj6AnkD1dbWVu+xZAKbwd5a1sNSoHljM0h9rFRLmQHITVduFhO0GPAL2o248c1Ne9EitLMxOtUYM6MC6dISxqdPY3T8FPrHXsba0ZcwPHsGaa+HxmCEtM/80hLoD5Fxc53AK8A7Qg9nHlMJ5OxZWX7K9jkoKrnxzjGW5wJxAn4hP9a5kTGxdmpJHseBYZhQclBtUvjJDf+QDxrVkcGuM8L2uNH9CmVbsPNlXQfFQGNfG9sBkPF6CaSGjFpbHBvk8NpESM3P4Pib5D5T1SqFa8zUDbCE6lRah3OcE+BxrhFC81pxY53Dn3bnGTNkG8oMzjot5MwVbjUZPIqylSlzWNa7IX9a8El2pDxWH4fAFefsKNhhUx3LzGKeJ3NIBYITDNgIkOdoKR/b12jSCMIxG8AtL5DWAF67ME4JgHkchkhWEVJF1+D5MZs4wDH1cqQNFIMCrG67kTkjmXCYqtAAPfVZAl6joIz0Oel80ECf1wKVFIFcq9iGwnHcrSo88/Jh5UlesXcfOpzTBJ8B+AiI/4aqmQ0DhBmGjkHku25VjLBufROA7HCVh0o7ZIJDgzZlsQabd0tYK9nW9tIE9548jEMbTuO2z16PPdtTDNoGcAQWhBBVaeVltGbm+Xu9id+PywAzyHNlbxOmREVrbDbwmDSAlTW+DAo4Dw0jqIq1HbBBpWyb5XZAC3BbQDPb9cxigq9/8ynsfc0f4UMfuVM51wS6fB0tTyOkjvDY6zjrQrBjla2aS9QfYSUql0Ovz3E9sx1x3iSMZqNAc3L+MtmOSvr1TTHMfQ/557FBJsJo2R43mwZWXI8SAl+rW3lPiepv/rysWnUcnB+l7ILVlDK2ZfbMzGxoAPJ9RlCVcIkgjfnGo2GoJe9BhmbR4lqWwnHNYF1Yf80LN424KWbaiCSz+yCQ52tpndtsUwXq6+Y1ZiQALNdmKS2dFW91tNcB3wd9T2W+M7NVrQ72uhN/19oTbdFDI0d83cTtQ9eLIH2aba/xpLHvNY3NMhxLWv8m8Dc0NXEk0SWgYUvpVrslu3nmAPNk5R7AMTKgKhRodZpWTfqSyI2hlbfY74IsoaNBAyeOHcFXv/x3ePjhh9Dr93DBhZfgc3f8Gd7+jhvABgIeKxu9eC11a6/cDKEcd4JCqaCbVrEHC/gJIFZ2uRtidE9mk0ejxHNPPYH77vk+qtEQl192OV577XW46KJLsWHDpsl1J/wbjgZeE6goL0MmOde1klC5aReF8RhHjx3Dgw/+DE8++RS63R7GVUvgUY4RlZWlnA8E0atra1r/BrTD5zgejbC0eA4njx/X++7csQtbtu4QrCeoHBU9zLZ4Hy/w8kuHsdrt4bOf+zzef+MHUTJLmJbMcljhc4bHENddro88Rs6PaOMuyBss1eMYM8R1Q52P2epWXTM948R7IscJrcyp+uex2Q6dzx/s0uNvjYpKaDu8yOmgRacWvn+FpbOn8c/f+AaOHTrM9iJ85KO34q1veyeKPNd11+fynsK8+mBHzXGuprs8wfmlk/jRj36IRx99HP0B4XBH40EOAyGLns+yPCYqvnXv0rn6vh/nAjNOCHoZC1KsvIwrd67htk9cjB07U1TlCL3+GpK0o3vRuBoGAMybN5+tQswB1+8sU/PJNX/wzXrPsv5vrroCdQXqCtQVqCtQV6CuwKuoQP0w9SqKV7+0rkBdgboCdQXqCtQVqCsQK/Dsj2/Tfh7hT8x+sxKWWMEbx/ySyo02pGOrQahQ5CYwfR7TMhUAfuLAKhYIgN/7GWzfeVmwCCXwCfZ4QY0yUSJ5GzRsvHvzVladymU1sOTmtYGxN025YT6FHzEz1pvUxjlWENMONQI725BGFbH/LKtpqVGtRrQKyRvHyjnkRneww9UGnzYclUo72Vx2vaxEnYDGsNHOTVwpAoPVMf+dm678mgJEqym5Iet8WYPqKRiyqlC/xqqMc/VoSZsRdlFxGVTU2pGlzWaCHPOkOqATbpYzO7XAcFzYtrBK0BnnUv6mtE4tlzE8exrDo8fQ2/8CBvsPIj+7gla3jxZ36ql0KgsMhmNUaZuXHakgnDNkZe0rC2UrnwmFo8xPgF21tv0nR5TACEGhrqvVvBFoCBiH8RaVd+vVjuVwLKWdVLlBLRptTa3U1UUMgG9qbboe2MZ6egw491Gl0wa5r70bFQyMYtMCjyuqhg2g/P6xaULvQYWUYL0VrFKvhneXRXHIz9X0YWZ1gypsK9HUbXN9mgAAIABJREFUTEGATiU1LboJpLnB3cyREgRvmUeZNZBScUrIl6eoshTFyDbRES73+31dg3xMW9scSStHP2mgPyywcnYB6bDEzm3bpZqlJfSsLKAJz4KVZQCmVjE655JqPmddhjoFhbXBlK16qZpcWVtDmWTIWobXsmJmk4PAM/M8OVcS2Vzbntqgy3WJTRDOIOUxCaQ0gB5tRJMK+biBZsk86jb6ZYWDC6fwqyPP461XXImrtu/UMVAtzNo7b9Iqd4HadeMqKtg0XuLcDtfSEM5rjF4jUEClqYFRXCci/BcUJyjJrLzMkwor1Qg/OHUURzYv4NY/uR77dmUY0NZbzQ625O13rRbkayJMFJwO4NsQi1+sO+FHf9KMo7X5FUDPudfl2O/JcUqww/WNqtgIazVH/ZYCvxyrBPKUDp9bzvDVf3wCey75IP7wps+hIRUj120hF607hpa2dNY1ClHGMYtTeedDQuxEn+u5E9wOZKcP9Hpd1bHZ6tjuNwJi2kaHbPg4r7S+0sEhrK9832GokezqleFr+Kx6sEkmXL+YER//3Rbw3kIoq6HWTq7xVCs6f9ZgSCrskKsb128rnD0eWFdDMcPQOCakqJerAZWRIR9W0DZAXZY55LfbACDk0KsRxnNskuUeog20ToTceB731H6Z862PmZkZnbuAt6yGPRejSldKVF2naQ5vvO+vvzetXxPjWql7vmzV/blqLGLDzKAQ4OIYlno33JfZwEXQ16L9M+uizHnHJfD8OFjYcKCcYCq/2fDCBUW3XFr1jtFmQ0qWYK6dYnnxDL7+91/GPffehe4aM5q34I7P/zne/4cfQE6V9qBAr+gLls7OzSnrlSr32PjDsePsbz9XaG4K9tl5RKpt2uYLAvM6cs0eyob45w8/gHvu/i6OHTmKTZ2NuPzSK/HGN1yHq6++Btu3b8X8hhnkdG3o0HKcd0SfZ3etQKczq5osL5/HgedfwOOPP4HDRw7j/Oqq3ArGY9s9s4FLym7ew+nTX5VYW13VMeo+RHAdnlNWzy/jzKnTGI4qbNm6FXPz8zreVppgppVi1F/Diy/sx8YtW/Af/uI/4pprXyf1Lxs35KESxuXkWU4Zy3kYw7ZPj5bubnbwuI5jxPfzsP3GP4eGDALgeLzDYmCFNNhUZTUs87iZd+54AT/DCPYnBK8tqeCTZIQzJw7jn7/5LRw5eAzVKMW2bdvxiU/ciouveKPnOxXDdAdoUjtcao3he3c6Lbz88lH84N7v4snHH0dR8DM7aOZzaCRshmgqBzg+x6ohQmOWv/vZiuCbl4/uJYS/rCvHw2D5GK7YcR4fu+0CbN7CZi0ZYgvgF7SwLtlwQctoxn6wVqFxUC4YfsZ7wwe+W+9Z1v+pVVegrkBdgboCdQXqCtQVeBUVqB+mXkXx6pfWFagrUFegrkBdgboCdQViBZ76l49WtLeNlqlTG+SgTpzExRE1FkjGVLekKJk1mXBjLEM6zrC0OMTjz69iafQavOP3/wRbd1widZU2oJUBZxWoc3WDPS83y7V5H2ybgwhMNr4OhxXc4ia3wFGAclbkWp3iTUqrowxLQnxnwtcQ0BnixV/xvAWABVK4ye4NzghrtYk8UelMN+uZnUvVThBpBdWyYZ4tTw0FS1oWKrPTEGcCOINqMAILR0VareUNftsL6/x57CELOIJhAgaCekIbbToSeqQyXwyg3N933q7VeeQesvxNG+gkFTr9Hjor51EcP4HuocPoHzuG/ssvozp3Dq3za8j7A25p6hx4fHwDgqKUoJ/79bLxNTQnBBD8CspMZ8kCIyqNZYlrhaFBhq2AeXa0uFRd7As9sWiO1zPanMbaRYBhO0ergF/5FRVVBvXUO+mTgt9sBDsR1sYcWtmABnjk94vZnd7udiay1eqy/I5qduWBTrMlY1asRhFr786AySH6fdaBmNAUMOKPEcI5PVMvsZrWzQ9UykplTVgy08SIG+bNFM0Nc0jm2pp/w0aJqkkb6RQjjc1K9shOM6wEedkJwLNYPLuApdNnsXfXbrQ7HW3k58w2DBbSEmwFtaLycpU7bcWXx2kAbbRfltWqj5fAbDQqcG5xCWcWl7FcFijzBPOdGeyZ34RtnTm0mCVMS1DCHkJTZorqfaYK0dgYIsAodWeuMXN6aQFV1sCWTVvQSVooijFeWlnCw4f2Y/PcPN562eXYRNhVMQ/Zinld8xGbOKzCl926hnOA3SHHWfOVtu3BnYCqaIIq26BSsRuyaKn0G3FUGzp6SPg9CZr4IVKTjfoY5AnuO3UEhzedxe13vAc7tgJrNBtAhWLQQ7OVM4w5qF9/U/3vdUDgNayNysEFbXqbOoY4tvkzBDYCOFTeEY/ExoUw/qN9Kxs1YhOKGmj4GkJMNqqkGVZ6M/jK1x/DPimAP4+R3BTc6DAah9zdxjSj1/auVtF53Zxa9Fvvyro4t9dzJSi+db1ZOwbIe+0ToCNcDk0dbsIglAngMEBex1QHxWyr5Vpo7ba9sLTQApXTrOS4Bq9fi9VsQKg0JNhnU46vtxt0+FqvT3ZMcJaxrj0/m68Jtrk8doMz5w5z/RAs5joRjstAmc0IVGo6C1etMJx3upbOdg8u+ZPmA61dbOTQuRMsB9eM37iX8ZjVRBBqwzEvK2U2AwWgvR7w8m015mnhz+z3MJ50jhw76xwp2N/lLFerkvMm5x6tn1PbIJf8s5WuOgY2XimqwPnhaTOXAlj3WdZV2c1cNNwApEYL2QgnaLPRBWPMd5o4c/IYvvONf8BP/vWHOLt4Dhs27MCHP3w7brrpFnTm5jTPacdLAMkxhgbbkZy57nkToiGCEpu14L3DIFvLYci05riVNtZK66pEq5lgeek0fvqTH+FXv/g5Vs4soXeeTQtsamhhdqaNrVs3YufOrdi1cwfm5ubkzMFxcXK5i82btiDNm1heOY+zZxdwbmk5rA9sOCgxGjSQ5y2U6lYwO6ajA89lxNpWTATgeOB93c8tXMm5xqx1e2i2OxqnVC5TKV0WPfRWlnD6+Et45++9C5//wp9hw+YtKKjaZ8btuETBZyjOeToq8BkljGc/lxjq8/rRLcDNL5znzDx280J8fuE40r0sKoCDEl3rtu55br6SJ4mur+3yab+shjRmSOeMMhgiSZijnaDVHOOpJ36Ob3/jmzi/WKBR2pFi957N+F//t//Dc5lztSwEgfm8Q3eX5eUlPP7k43joZw/i5aPHlNPcas2h0WhidmajXA3yNJdle1kWGhucS8XI4zk2dMXnSo5zxkpQlT7od9FdOIw3XDTCbbdfgtk5vl7tahiOMhrIo6wKzecsaere4oaYqUU21+UaAP+bB7X6G3UF6grUFagrUFegrkBdgd+qAjUA/q3KVf9wXYG6AnUF6grUFagrUFfg36/AY/f8UdXMqc8z1PJXAJdUBnLjmpvC1QjjRomycOYj7fsIppppC0mZYWlpiEefWcJyeSne/O5PYeuOi20/SOVYsACOYMO2vQavAi+y1w1Wg8pftbKEX78JA72BbRgcgR5f69xCq3+V9Qha/nGD3SoPWZSu2+xWnq7AMqFxgD1BVcfNzKmSyMfGcxiVxQTsSkHTMBhQXrE29Q11BCQqK8Yi4I0AghuDUUFGuKDN+klWq9WnPn/boyrjkZCVFrJ872KErAQ6eVsbqr1BX7BV/xPEIEQupCpKmm2DtmGJzVQQnzyFYv8BjJ5/Ad1DLwJnz6HVKxhsinJM5egYFYHZEEjKFGnFDWPbc9POkepGKmWkbqWNopSqtJU0rGpok9c1oJpNm80BZrEmMXMvZuBybDgKdgrp18OKCOFivZTZK+BMOB4zmoPNqtQ7wVxcY2kK2Hw9vJEtNOX/68/RatgAkBvTU2ivc4oZpQJD0zkUVZuGCoY5ERhmAc4L4Kk5gI0OBp1R4cl3KqhEkrqb4D6R/antMoFWShV6YZtvNk0Q8HIkyCa6QkJV8FwLDeZyz7XRaFERTIUkc2QzjBoVCjYMKH/bGJP1f/rpp7Ft02bs27UH7byF3oB5iYaiVAxT4Rjnlce0LaVtB5qh1+0LnlDhaXhlhSY385n5uTos0e11sdpdw8vHj2NpcREbN8zj0ksuwea5DUy0RTM1dGBjgeoWnAH4WZxXHPNtWsjy+MsSLxx5EWmnjX179yGrUhxfW8HPnn8WabuDd19yDTa12ZQyQsauDtp+at2xwotffA9+Fn83kMucO52H+RZaE4owN7UCai3xOGnTcjXmmQsqRShmhwJb9XKuU0XdR9HK8INTR3Bs6zl86s73YuumMVYIuljLcSk75zy1MpfHSKAzAdDrxq3OQeuyFdI5Vd+0yg4wcqpEpWW2rebVlKF1gLCOGcbOWeZ45c/3ej3llbZpDV0MDeWSDMfPlPjmdw/goktvwgc/cocoGaEI185haZUkxzDBkGoaVIWxASeqi6dj3NdRa1xQsRok+ZrInlkNL8HFQbnQzvX1HKF9d2hoiS4UQcFMYE+IxXEpq25BMnVsBBhjUB2/eEyDwUCf2el00B/0DPKZFS+bfeYGO9uX14LHQEtljkXWcGrZT6tlOxZE8Mo/834pNTeV7VzL5WTgNYE1aDWZTdxUQ4LG3STvnefK+Z0KmHq+hXzVYJ1sdWFscvI6yfeM9xb+m+6VWoNpv29Aza9olR1V0YbVdtMYFgbe8X60Xh2qtZpwmxbBg77cBXj8zBSfqLMJLHlvT3yPUgYyz50572PXp8GsWirRCV0J/xpWAPP7XCsM0HkNRpjttNDMKnRXFvFPX/sK7rv7bqyuLaOR5bjppk/glo/9MTZt3qG5Nhz3MBz3ZQksb4lGE03BzdBiNLH6dvORbbXDmiCw72tQjrh2NQVk1RCm9R9oNht46dgR/PCH/4Ljx0+hGAyxuLAo9fry0lmMRn2My4Fsv7kOco5yGMxoHUoFynNe82ZLanCO5VarI6vxVtaxlTfXTpLo1Gu2LMp5/ceJxgjvcZKd8r4WVNZDrWmpXkNYPSzWMOiu4Nypk8pF/8u/+iu8813vUkNHvxhiREvvMK7i/U9zLliCR5t7j18/QzlT2uOQrgacN/yi2lzPY1q/rIKP9z2C1U7e0vWQCpggVc9u0yYEOS3wmascIMk4XzNd81azwn0/+C7u+f7d6K+xIWlGp1cUS/jYzR/Addddh/mNGzAz09GcXeuu4elnn8GDP3sATz3ztPK7W82NyLIZpGkLacqGCLvUGMyOMCyY6e0mtDTrWM2sPgQ22nness58ZqPDS7e7irXTL+LtVzXx0VsuQGeWNtRU9bOxr6Vrp8xfrlMNNgylei7UM2act0mCN37w+/We5fSRqf5TXYG6AnUF6grUFagrUFfgt65A/TD1W5esfkFdgboCdQXqCtQVqCtQV+DfVuDJH1ABbKtTwzerPgSvgs2tNocbwHA8kEWfdJ3pWGoOboBhlGDx3BC/fu48zldX4K3v+RS2bL9Am3DcBOfGLz8jZstNbH2jDWYArgIdEk9OMwvXg5yoilvnMhzUxFO1nN6DHCix2tjQzpvoU7hgsCkLaAETqzcEJbS3yo1tbgxamylVF61kBfFs+2zr26l615DcoNEb8FEZN80UtpLZdtGqS1B/RuVxVC56Uz7mTPrY0JS0FI1ijEZhW0WBrtSKWp4vNzKZQdpq58hGQ3SKAs3lFZSHj6I4eAT9Q0dQHDuBbLWLpDdA1S/0to1yCFTO7/RGMetGBXiKjFmd/Dvhf8OwTgpkXk9tijL/MsAW5s6GzVVuFKvyr1DCWlitTEptINu2WgB5nQo6QvN4TSIg5vsJIgUrVf7dm7xW8kq1GxTH60FyVDBFG9cIWQQGg7rQx2mIsj5jWteZ1pHKA54qCz2TbB9r6GUVsrI+wzSLytIgiNJxcmzwOLxRTM1bAGLKYw3K5QCmpUrKabfKJgECIiuUhXUpoGzSDjpBPtNC0kqRc5O+lWHcSqQKZmYwa5tZwitV58FjR7C4uIg3XfMGdDLmY/Y0zqO6eQLK181BWbRGNWrIWI4/5+4Og+KkmWNtVCIfVWg1UvTGIxw48xKeOXZIJObaiy/FFdv3ok2VbmbFrhSseoup0iwMHCvQqjGePvg82jOzuHD3Hgwwxk9feBbHlxfxrivfgCs370IyInhwdiMBcISKvG5WqVLpmTvvlkCdc5Wwis0kBIWhcSCuT8qXlKWux1vMSI5W1VR4WhVplqDM62AFX40H6KbAvSdfxEtbz+GTn38vtmwcYbVRSUFIHfxgWCjvlIBEAFA20BGsBjv18P5ca7KUSmg3q0g9HdaRqXqa40Oy/4l1awSyPL+4hsb1z/bYmc6L2Zgch6cWgG9+dz8uvvIj+MDNn0NFOF/Sxj4FhbieH4bqzoqNYDTmD09M+ifuBQReE1eDkKPMazK1UQ4KQwlmfY8wgArWzoTuoxFaLVv7CuYpw7RC1qRFNf9sgKrGidDIYzcHw/K4BhHocl4TYMv+VcpVjjlbHKuhhWNX1tfRNtzNGx77QUHOJhRN02DNH+1x9VmESM4rdY54dH+wm4My6EOzh0G4Yb7cHoK9tuZh+LLu1p8T50cE7BFCG+LyXkKF6TDcZ4NKXA1WPl7WKq5tVJL3ewZ903tksLAPFvuCg2FN5nhxU0+8/h5rqmNUYFM1TRV2OGfdS7McBRXeIeddEJj3PMF/N18QZGZJhVazge7aMu6963v4zre+iaVzi2i2WnjH770Ln/70ndi79zIMBiUGYa4PhmuKpAA4jrPQyBWAemjGiEpPXld+EcR6FPnvPr0MWdJyM1CInWgyh3fQw/MHn8eDjzwkJS9r2+uuobu2grXVJaytLqPXXTXwD64jSUkg7bGhO0FY33l9uf7w762siWarjZm5OXRmZ9GemZFdMZFonuSy8S6HlT6PDXeKVVCteY9PkTG7V/nWDXRXF3HqxDGcX1zCW657M+78whewc/cu5dvKZWNdXjyPSmsC18QQu+E1PN7HeD+2etu14fOdFdO0GJ/YZ6thLzq3eN1i7nOeJDh54mVs3LQRM3OzugvyacAKazuF6DmrwetNV5FEwHxh4QS+9vWv4Omn96Mq22jms2hlGYbFCs6fO4H5uTns2b0bO3bu1L3y9JkzOPrSMayurmrtJlhvJLPIc1rOs1GGzxbBbl/rNJ9trM5XJAXDK3ieBMAZVcFsRHDmdzkqcH5lGYuLC8DaGdz4tu342G0XY3aedvp8/qNSu61zQWgiSNgcIysXN7d4Trjx7w0fqAHwZDGr/1BXoK5AXYG6AnUF6grUFfgdKlAD4N+haPVL6grUFagrUFegrkBdgboCv1mBx+/9iAV+QdXJDb24CS3bxqCcJJ+QqrTkhivJyRhJzrzZHNUwwbmFAr/ev4bV5Eq89T2fxuZtewVfBCmCki6CvAgkZFMs1Vq01PWWt3/5K8LiCPGmm/r8V2/wT44xCXaj3I9LDRGYQWloGNTGsq41ILBtc/DtlbWrAbCUWoQsIQuZWW88Jqp5uJkrYBvAQPzsqKAhnDB8nB5bBNq2brQKUYq/ddmkPA++R5ZaDTitQbC1bDDPkDAvFfwVXKdihQpcgq+yALUtG1otzJQVxifPYO3Z59B9/EmMnz+IfGER7cEAecWfp8JG2lDVLyP0pEKRcIU5ngSyUrGlym2lPpyGkj1mZyrlj/aK3sAn6CWg4ukKhImq+9j4JfVZAPxxMzh+XzmS0R48XMf14zPWjddCtrUBnsexIAVkyDG1WtK2zeuVw3F8ROgblXPxPa1CnH55bE4dnDVmpeRthA3kKQR2s0JUzgeFMGsYleZNKpE8HqSgH4/RopJuOLT6LWvpPSe5m4S7Aapo9AQlIW1SCbeEFaIKWbGT3GR3pjJ/b0oV3AE2tYGZXEqxqAAuqLRt51joreHRJ57Ala+5Ant27AL6qyFn1NAh5lQTWEnttw6YjGmrqeYGNz5EAMd5xs3vITfRqwbm0qaU6lWe4nyrgWO9Jfx6/zPoLizh9y59La7ZfgEqZkbO5AZ467LGJ7md/JSgjnv0+f3ozMzhir0X4pmFY3jk4LO48uLL8I6dl2KG6v5+D3nWwBCGmQLArFXM8w2qSDWhDMPcXv+Zypn0V1TV6pqHWss+VbXweKXzgZfMKajUGkeImVVYa4xx74mDOLJlAbd/7j3YtrlEj0pHroVcZwhWOIcFp6M1+HQNnDTIBJDF9VbjL6h743Fa4WuAWY2t1I5NBlS0CkSGxpuo3BRM5PrHX1Quyhq2iTNLCf7+H5/AJVd+FDfefAfGtIce9bXEpsFBwesxVa1F+JyW4CMBG10kCIyohOOc5PrK78exHcGxjicoiT23bNnPz5GNc7hmedO2vlTBW31nlwVCH10jQTpmqhq4SPlKZeVknQiwP2Qs85gJPvUlW3Xa9jLj1gB7fX2inX/4UUHUuM7b+jw2KDlvWfNbNNFNR7xP8DOiolI/H/N/gxtGXMME9HkvUK5yjEOwg4HAUrDPZ92jZbTGXsiKptKb58EGAJkZq5nDxyi4q8xUu04MhxGCc+12ragGj41V67OyCSxZ07jmRlU2z4vvxzUpWkjz3HjdNZYCsFZjDX+W15SQbTQSKOTYKGQxnOl6NSo2Z/C1fdx19z/jW9/8BpYWVzAYjPCe974Pt3/qM9i3l3ESHE+VMs8Z29obdHV+bPgg0COHNsibWrT3+gMp4bnGx6YDK1utaGducAMZ2q0Z5ydrLWfO80CW9bw//egn9+CRRx7R2riysoQzp45jaeksikHXubF8DZul1Dhn8O5mID9j8HnA9yM3OXAQc83jOCYInp3bgPn5jeh05jE3M492c1bNGbS2ZsMZxx7VzZwzuiVIlT5A0hij313BiZeP6F58551/hvf/4Y2giwEtpXX3jZbNUt+G9a2V654dlfl2GmF9CEqnTQ2yYOczQVABa5yH9ccNUtNGjibHStHFL3/xMC7Ytwevu/Z1GBVjFEPOq5aAdLfoqTen1aT9/RB5wvvZCD/56Y/xve/dhfPdEdJsFkmjiY5s+MdYOXcOvW4X3bWu6saa8JmkM9PB/IaNyn7m34shm6nsxBBV9LxRMpaAyx0/k3NDYyNtep6lvJf5eY8/d/bMaZw+fRJr51cEguezAh/+vb249fbLsGET72slilGBgs+/uvfyvsVTsWW238/3e139RgOvv/F79Z7lK56u6r/UFagrUFegrkBdgboCdQV+uwrUD1O/Xb3qn64rUFegrkBdgboCdQXqCvy7FXjivo8xfk678OttIG1pGeyRg8IPdB8cZ4xtBdJKG6kZMlTDFOcWCzz63CrWGlfjLe/+FDZt3SU1hixeg32q8wynKiIpHoMdIQ8uwl0rkwJ0DTapUlvK2jdYsAZQFzfnfezeYLW8Q1uxhrwRdBIgykbYds3O1pQ2JWQmOvOQG7s8NgJhboQTUsjmmXCJxxCsXLnpb7XqUECWGaDaCJaNr/8tnlcEj9rEDRmwVvNRAWirZCcl8nNtQxpBhOFJqbxc1yCjK7MVUOMCeTHA/LhEu9tFefIsyudewMqzB9B/6STa53tIVrtIuVk9HvESIqPaeUQlbwNjwjoVxEpJgoiEG9q0hSRE0C6nvy8NrPJlubltWCksKVUR/42AUlqqoFxylnG0zI12trERQMo0bXK/MmfQSixDlghzJ39el6nMjXTaL+rw1zUrxNcYTFKJ928zoA2iqGYysNJoCXmUAiIhr5rfp1UuAaMsppXj6feL9ujea/d7ODPTMIcQi+9De1cOzEy5zh5/zMoUJwrHzePheBOYdji0bTSDzarhAeu6TpkfgB+bKJxD20DWzlFkJVrzbSSdllTCDW66t3N6lGK1KvHE/v1Y6fdw2eVX4KJm2BAPKuCo2IyOAFJAViMrKgPUMOwgrMomcyfWvEn7UW6883ykxErQbyY4vHIWv3zmKaT9Ed5+8VW4cMsWNFu2EWXjgPOuCc/YhFCBWbxVI8H57hoefu5ZbN27BxvaLfzkuUexZ+Nm3HDF67AlmxWYafA1VN9xTUrzkEUZMlMVqaxgSo1n2U2XY8Enjh2OIY1dgbugzGeTR7Dipj23rrWsaktlULLe0fKbttmaR8qT5kAcoZc1cN/JQxML6G2bK6ylnL5Wz0sBH+zqta7oc2PDxNRGXsrgkC+a0mJbFsNTtwKDO9dNjgZS2dnadwIWAwyU8jk0UHBeCPSXzjimGnthOcfffeWXuPDyD+MDN9MCmrb5turnkkpAFBsj3CBkYEYVM9dRjRspqbnurc8ONWiM1tFOmbaynfWkSliv57qmhhurXa3ML1HQupnzIswpzemgmJ0qoOliT6vlZlg/3fizvnmIsQNu8GGWbVPXvN8b2F47gvwAXDlcnEPMetpumbA5Ng4Z3lphHN0CmKVMoMQ6MFrAClDfZ6LyWh9K9bLcD7z2SHHJ9TM0G9i+PGh/CSuDGp1w0c0yHo9uYGEdaVvdwqgwrOW9i+dp1a+bhpwTzddNFdlVZYeJuNauvy/xeG0r7TU4jnXVhHmstBcelZidnZUdMOdD3swwIpgMCmABaNq5sxac48xO5rziHNe9nPERCWabGdZWF/DQgz/Ct779DRw+ehRotPDWt1+Pz372TuzZc6FW92hnTft0wb2SUNv3/OiWwSxzjTU2WCBBfzCQilimFFTS086ctvoxLkDPEAmyxNm4zEUOj0JoNVvIsgZOnTyE73//ezhwYD+OHTuKleVzKGkBzbkR1hXnjicogx28reOdC6tGsnCP0hrpKxhcRTj37SLRanawYX4jNm3cgs2btqLZ6qCQywdz752zrJxogU6eZ4EzJ45h+dwZvOnNb8Ff/U//M3bt2o1uvy8AzDHo83Z2u44jTdBkjrgU7tF5wDnIbCDgeh5dLgRSCe5pexyAKWun8ahx47gNjhOO+2K4jHvu+mcsnDyB115xFXZv341LLrwcmzZt1/WWcrvJcc4zXE2PAAAgAElEQVTj4D11GY/9+ue49557cfjIaYzQRtZ2njLVwe2sCTYcjQahySVJsLbWFfDlcbHeAq4ckXLTUFKFs6lHxaS5jrV1xImbNBTNkXJ547wcYmn5HJaXFrCyvIS+FN1s0hljc7vCR2+4BLd8/GLMzDtkgznqBbPb1ZjlXGWMDNfVmKJ1ygCY9X7jB++q9yzr/+6qK1BXoK5AXYG6AnUF6gq8igrUD1Ovonj1S+sK1BWoK1BXoK5AXYG6ArECT/3gtkqbiyGfcapo5UZftJ/kRmKlLD8qgLVpSedUZpGWVNVZAfzo/lX00mvxtvd+CvObd2p/VJvwgrBT8BkBIMEwN9MEDgIYjoqjqAT2xiU3jgMwk2KDYMIKRXGUYGVo4GrLQYIaqcYIfgSGAwQMuZJ5ZljAjT3uWgvcyQqaQML2lwRY3DwkuJHCKmvJ1lCZcbIdNryNCjVZD3J3kRv6VGWFc+JxRSgTlWZWZRGQW50VockEMlDRtw6EStmlbECrzhKqgTFGm/aM584hP3YcwwMHce7JZ5CfPoVqdRXloEBjNEbGyyt7Tmf0UonIa9JsUoE51Ll4U1e7vhCTCZv/aVIhV43HGPF4eC1ZQ6lAqQLPtMlPKU3c6LY6mtCQVr8ho1ck6ZXqbgEIaouD1ajUWSEzOJ67YVNQu4bP4XWVJWmwF9fYkhIr5PwGtXeEyAazUytuQy0fC21No3lt/Dn9bLDT5fcIVZStrJxgbjgHZZ5U0MK/AQYHO/EAaeS8TDAgNbStwUuCNBpR8rXKCuZ1tUqeUJLXOP6HjmBQgFHM8+XPRpVkhDeESLwG3NBn5mOW88oMZauqz59pId+6EeVcC+NOC6M8w0sri/j5s08pV/dTb3o7RiH3V7AhWFRHoK5KCR4ROvk6aIz7qrjZguq/AFFXVlekWGuzsUAeyynKJJEd9KmlRfzymSdQZAnece21uLQzD+YlC7yELHBZXBOgaEM9w5lzi3jk6WfQumAPjvbPIF1axh9e9Qbsbc2jmdpOmzboVKhzKUmoRqfNsLK5S40/fkkBKOhrxTXrn4T1h9chqqgJ+gQX4rWIedeyVOX721aXzQK68szH5kqipgkexxDdtMIPTr2Il7Yt4pPMAN5YyhaaAIqUmMciBW4A6RGmuiHEY5s/66YWwxkOEK91HntU+EZYz4aRNMm03ll5uk7hKgBkS2M1CFB5SfjLuTLyesC3Xzyf48tfewwXXnYzbrz5T9cBYAMNAuAJ0KIClyrFoWFv0giNPWxkyVkfq0SjolV10nHZKlxrnlTUhJMEKYwcbkodH5uA4rkOi4Hg+/pmEM8p1yGeG6EqATB/54XS2rQOXnoc8xpYyT1iXrkgt6F/VAF7XZnawCdphK2GebbypfqRUJXreisogA1oBWG5PoU54hzhcC+QCtTwMzofON85WOPrs91IwNdpTKqxwE0ljhXwWqZxH7LiWX/V1wuYc7vVVMBGDP+df2bDVmxKGg2Z6+v5wy993ivqxbUrNCOEJgitk4yC0LkbevKLwJXzQetkiAPQGpplWpPkVlEMtS6wfrxf0Oa3laZoZ8AjD/4YX/rSf8Xzh/ajM7cB173lXbj9U3fgNa+5ShbNq6srunbMj4121nGceA7w2tKZxKDYzTTMHx7qHGJTBL+nXGY2eKXx+Yaqaa/xfG0zWLPzOs3OzmBY9nHvvffivvvuxYHnn0M5ZJY0G3F8TSs+F0iBnGFQWTGve5EHMMrhMIzJ8Cyka2OXkWnjkt0AOA84nqRund+Mjdv2YH5u3uBcsQmSnmJQ9LC4eBbHj7yITRtm8Jk/+VO86z3v13rJhiGt1cqpdRMan2X4/KTnKDVulRjxJh8cDzhfzItt6SxngvEYQ45nrp8NPmtZNc2GF50Xnysy5u0yVxdY7Z3E3f/8Tfzsxz9StMSm9gZc8Zpr8O4b3oc3vPHNyDpNMC0EWYJTp8/g0V/+GD/8l+/j+PEzSJtbMMIMkmYbWTNXE0EzaQEt57fz/sTmQV4jHpdcR7IUs/Ozmi/97sgOAg3OO7qSjARi260O2wNQlW6q4721qrpyNuj11rC8sqQ6FoOebKL5zDJmA0WaYttsgg+9fS8+/skrML+J6t8Ruv0uKtqFy+KdrhzMbA4NRgG2a/0N95jrPnR3vWdZ/6dWXYG6AnUF6grUFagrUFfgVVSgfph6FcWrX1pXoK5AXYG6AnUF6grUFYgV2P/j2ysrI2LOoe02vWkfFVnRJplSWOk/kRI0ZdzZbUgBfPbsAI8+ex5F6/V4+7s/hQ2bd4UsYStN/PBmRe5UaRxtkg3OqFCxqlKfLoWm1Va2/axo1cosNoJQ/aw3oPkztq9MrRyztDIA4Gi/aVArpSEVfcpcZRqgATA3cQl/pfZreCOZW+pSQge7WOZimkfabpM79RM1K99PQNAbvNECemIFKRUpz40bvcx9dE4gVS5jqm8r5wtTGToe8fgIPahkmm7sU1VMa8ROUqE9LtDsdtE7cBDdp/ej2H8IqRS/XWTDQqpIZTZaq+d82ZhDSUTC+mVUdw0FGPi5ut5S3bIu3sA2XDXw5QEqHzkAV9WSGcSCCGwKoMzRObiugZXYRkgsF9VgzlTllza1ZYkZxh534hWkHH1hjWZl7Ch4RKtRK+QEwkJGszijsp/dUEDLboHjiarOKiFu6kfFHoEPsyh5LKxBzCAVvNEmbsjvDHXIlC84xohHE8aXsgQpO5J1JnMtabnMc3Q2qRTiYeNeKiFZ1ZYG+etACY872llz3AliSe1rNi37VuZPm/7YwjZkb9rq2KpDzVuqEtkcESAQ8gRVKwVmmkjnZ1FtmMVyE/jZ/qfw7JGD+E8f/QSS4ciKVJ1KpY3/6EKu3E6kKAdDwRzWLFoL2/abY9lQmNeJPwOeH23Cgz0uITBzb8etFp479RIePPA0ds3N432vuRpzEXTKBtdqXF1aNlM0mziweBr3/PpxrLZyFMMe3nfpFXj7ngswF1T9HHu0LOdnsGFDc4sAmDa1QfXGsaY/Z25SkKLNfqaT9UNW4EEhHJXWbrjwmqKaEHQHv+Ist/J8PKIi2/BXTgMZsFaNcPeJgzi5axkf/9PrsWXjEP2m1Y8E+FKXU8mmdaYQBKWSk9c52joTAEeL3UD2JvBOUDicg1WwXqeVE5w5DzjWUU4HnLpeeazEFXQfMcZSQIe23QvLGb76j0/JAvr9f/THqKhkVQawsGOw/DZUp3qXoGrABhPmf+Ytg0qNnWKiiHNGumTRgkect27w4UixXbIvAJXZYY0JKno3/fioZUWrJhnDYzf2WCVryJyg1WrrWljB6e9xHDjP3vccvsQ2rZ4rnI+00/VaFGy9wz2H41nHwEYiOT14rfT5Ukka7YZDPjFzUUv/O88uOljIorYIP0uFZfS7Dg0hnEOy1A4OHFaMRhW79aK8X0l9rkOUv8IE3ErVGjKo+V5cO2wBHdwsxhxbBPRcP7ymsz605o2OGawPm4E4L/qDvtdIKRkJHfn9/5+9Nw2W7KqvPdcZM/OONY+SSvMsoYHSiACb2YAkSzISILAxD+NnR/frjuiI7ujo/uIPPb122+/h6TmesQEZsIxlDOYZJBkEEhIISWgolaSSVKoqlWq+VXfI6Ux5Otb67515wZ9AX88lirpVdTPznP/Ze5+j/fuvtcwdgu9p4N7mDRW3/Hw7hlwNUbzvqa1KqlG2KHEtTXTP5tm0+POEq1MtRHWJI4cO4It/81/xox8/qjl/xVXX4K6PfxJnnnM+RrKptvro2aGiCpNrlTkQcD1kMwOBLtfVSY6vAWA1IbgGGg5Kjl2N25zj1pwq2OzFcRjHXmXMNSJWrAH/vttfwg9+8H08+OCDeOXVlzDoLyMi9XMOH2oMq83pIB8NbVz6+5MunzOXt2XbnmeUD+1akKhylaLX5gPv+eYAEaE9PYcN67dgw7pNmJ9dg3a7hbQd4djxQ3ht7ysY9Ie4/tob8Fuf/jTWbdms8aFmA6dCldpajgfSXFtjSGTYORtmSLgmRYFskauSTRv2XKL1kuLWUYVWpzUeTxyLmgPOdt6r5NOUauvj+MLn/wyPPvQIqiEw155DlddYM78BZ561A2fs2Ix2u4PuIMfe11/H/v0vI8v6mJlZgzCaRjmKUPN6tqwxj/ecfDQQYOcX10c1+rncbD4HtmhfTseDpK31nuNEzzWyPmdTCd0ZeM9lnAfXvQpLK0ewcOIoVlaWMBwMXHMfr6dFkfCcOp0OppM+3rtzPW659Wx0pnM13NGtpNDaao1qKZX2guWV4lG0jugammPBpe/6ZrNn6f9Do/m9qUBTgaYCTQWaCjQVaCrwS1SgeZj6JYrWvKSpQFOBpgJNBZoKNBVoKvDzFXjpu7fXXnVGpYdtzttGs202K1lQKhnmzsWgwi5WBvCIm72jSKrghYUcTz6/jKJ9OXbe9BHMzREAm6rWNj5NBWlWp2YZamokgxcSArsnPAFdAjqXySfQJlUnlR5uU9wp3Xik3jaXG/rcnDdA51Ro2vQ3pYqsNQmxuHksWGbQInAqQfdXTq1mCicetwEA29wzHmjHsBoaaMtSUM+gA19HWCYcKr9mQlbCaLM9HgUEkoQRkYEl0hgiGqnqIrST9ti6mq8hXouLDDMo0cn76L34Ao799BkM9ryG8PAJzA1LTOUFWtzwBi1QbROeX4KlykGe5Izy+GhRXI0sO2+slnX2or6uYxWyMiwNuJiSz97LbJzNgtGry2oJtE0JY1ok5tSSLlodvY2pvq+cMooQke/nrHp5jfjDslDmdYoMsQl4yq7Y5Rp6xePYzlSCJQeA7RoZLDO4PLZtVs6xg9LMpPRKPPMKHud+UjEajiznUSbYIce9AaiA1p/ErVJrm402N4K5oS8Y56x+dZ5SnhNSG5Ayy1uzvTWVnKmoeX7chBYI9KBQdbdGCsE7ebCb3aW/bmp6kFq5YpmVdypoTNAkuFmjolXnTIpq4xz2dU/ihX2v4pq3XIbT59chIHhmhmvCZEazwOZ7K6ezX2qjnX9fx1R1BzpusXzCC4F9ax4QiHFzxbJu2SQykgo4DyMs1RWefvUVHNy/DxefdjquPPNctHhNI8YG58q3lsNAkCCPQjy2cAD3PfM0+lWIt247De+/6BJsixOkBI1Us0UhMg3zGFEQo3bQ0lwCXNMAgRyVnx7GOPW4qUUn2bNS5XIcOct6rYBSljnkZV75bnV0easEwOO5USNuJeiHNb5z5FUc27aMOz5xPdavLbESmIuA722IQwOHHJtSBDv1u8/MNdBKhWqFOPV2xAY9DW6ySQCyJvaW+dUoHzfRmEWruSaY/TEtG6gatXWm02qjdseOMMHxUxH+9u+fw9kX3or3fPBuhK0EWTYQ5I3TtrPzZ3a1ORbwPQibZLGatswmvzZIrrHprJVlTS1LY9+sM7kD+fVeimc2T7BJw81Xm6uEp5lwo4d0Ul1yTR7bUJt9Mj8/FtQ0pajsblOz0pca2GXFErRRJUj3CgJLKWA11s32Wfcn3msQoNUi/HJdJE5t7JWn/JzV+bhco2kry3OhwlVW3WqEsSzYNG1rLBkM5trM7Fs2+IyUc2znzfNn9jJBvrlJ8BgVhuCKpcvqjsUaVbjGmitBlTNXnGPFGkoI+00FavcAq5nd4wntrY/F2VavOgafBcxjGNH2w9nU87VpSkBJG2W3BrFxamSW5lQZU11JtwTLTKeKv4Wac5nnHQRoM9+1KLFuzRT27X8ZX/7yF/Doo49iMCjwlit24tOf+V2cceZZajJh00imCAm7nwi2OntxWS5zXde85t/buPDqb3PcILhmM4BrJHD3OQJpr5T2zyfeUUEwPG5pXBOcHzt2EP/6rw/i+eefx2uvvYJjRw+grtkwZOtjVXAt5zzlIdq4tDxo+1o9Rszi3LuN2DzRNVGzzsShwn+vZ4ygjbmZjdiyaTtO274VQZBj3/49eOPwIWzauB2f/ex/wHVvuwHDeqBrXeTWaMFxZ+pfe5aTUpfzlj0qcYI8q5BSYVtzzUhQ5qaGr0FlM9d7Nh1ZfS3n2rlbqFHBzo115RrcSiP0Vg7hr/7rH+PxHz6FUT6FjRu2gb0f/V4Pg8EywqCLVthGWcUYCui2sGbtWmUgm1WFQXGv9lftnIMLnz/5734qmrtAqSxgjvFimNk4V5SGNdmZiwLXlBK9lRUsL51Cf9DFiZOHbP3gusB7VR2ilUwDYQtr1mzAFVdfhXPOOxcnj+xGO38KH/7QeVi7lkrkTKphjuuyZF0Jiy1chPf6KmBzIi3Z2ThgDWiXvaexgJ6s9s13TQWaCjQVaCrQVKCpQFOBX7wCDQD+xWvWvKKpQFOBpgJNBZoKNBVoKvBvKvDCg79ee+hAO94xUHI5hA63moKMqouoowxGbvYTiIVBCtAC+mSJn76wgqJ1GXbedCfWrt1uVoNSTTkL6bHFqQEMn3dom3VmT2j2lraBzs08+zmnEItkljm2wPQQcrJhOgGTfC8qWrhxyGxevYcUsV55ww1NAgt6NpoYkDhvNdSVXagygblB7/KHxwDINj+lcrPd34kdMLNRuUlOkCClkb0voQQVs2UtHanlD9Yh0qImVpe6KSM8Y/4gLTYJCWi/GI7QLjMkJxYweGkv+s8+j/zlvWif6iLsDhAqS5IWnDkoym7VEansBBooq9DyJr1qhxmKps11MNWBVH/9Jzaj3oLbcoHNJts2WM130anrvOpLYNi1DxBqOLWeNkWlqCSNcApfWsUq69YAgjARz5/QgT/rFKQEtdx1Vs4t+ayzV7XcWEdEBLh5TTwMMCW7lJ7jJgFT8vFLn6UMWwcA3flIwUrVn8sW5Ka97HUJOqRus4xA7UZXVGwTrJkqryYcJlgmqNDmvR0b5w3VqdqKV+60qbKlSpLy1eCv7KCdjbUpmE1Nrexgp1ofn4uTB0th7HfkBb9GUq/xHKiME3wnuHHvkdFCvZ3IpribD/GjlUO45NzzMNfqoMwyDPMClcsubcUp2sxkjAskLeZhUxkXSjUqW1IBDlPSmVVtjVCA24B91ErN3rbgNUvYwoAyiLA8GOKpA3ux58Qb2LntDFxy+jZtpvPcOxlhdaJ6D0cF7j+wCw+/9IIAyLsvvxIXzq+T8j1mMwihRBwhU4ZwIBU7szGtRtaA4bNnednZ6CCw4AA7LYNZO+WLMptVQI7A1CzSPaDVGFe+I2GhAx8STLuxJ3W3NV2Q8jEDmBbQhzafws0ffSu2bQpkAV2V1gQg23HxH6+2s3WX15jH4JXA3uJZ405w2saBb9jh+qi6u1xhA9y2rnjdvwFgsya24ehV/S5xXBMhxtGFEF/52i6ce8ntAsAjArisbw0tGgO0Cy4F+ezLK2tpJWx238q6lh24nYtXKfuGBynYvReEU5XKhliZszGYo6uqONtaqZN5fgQ7iiOw65oXtIRNHNT3yxB/xoA5M6t5fN5OXvWiNNtQqjJAef/i+Vhjk61lrKcUk1L11Q4Ae6BtVtr++DyQ9bCUoInnIJUiGxN0/+IxGvyUZTIMDPE+MBwONJd8XrpvjJFimdBY6mM2ULBZaQKAtS45C2hrBLCcdcIsjqlElvuEgPY5mv8CY9YIw38zVw3eb7n+GDRj7Tl+CE6zjEpWqsUTjdUwNHtoNSPQNYJ52yPWmPOfdbVmECmg1QdSqzGBr7d/N9U5r/VUq4VoNMLrB17F1772Vfzo8UeRZwUuufQKfOKTv41zzr9Q63xRFZYfzNWL+bRcK92c8TbPHLpqWuE9xgKWxwDYnB7s3mZK84lqWufkmqF4TOpDkpI0kb21ZTRTVZ5g9wvP4Xvf+x5OnTyF48eO4ODBfTh56qgsg31jD2EmVab6n6IhJs4Cfg3RXND917JnfXOWxhMH4arYArs+dsxUF6NOkUQtrF0zjzAcYXH5JObn53HrrXfg5ptvQ2dmGr1yaOu9zBAsmkCwnIpVR07VUCcbe15LnjWV5waAQ0zbnK7pSECr7RQVG9ecs4fmPse4MrhN0e/H39RUioUT+/D5v/ocnnr8aZTDNrZt24G5ubUaP73uIgaD4xippylBlCbKOG61O2oe8eNkOMz0AMB5JMcPqb7tedDmnTVAUW3Oc2WTk5p4KmvYsjqyKWaILO8jz/rodZfQ7S6h31uRSpj50rxPyUEGwMzMLLZu2Y6rr96Ja298Gy67/DK52zx0/9/hyItfx/XXr8O6tdb8yHOuaqrN+TzKNdEU98qP1r87txvXYHTlB7/d7Fk2/83VVKCpQFOBpgJNBZoKNBV4ExVoHqbeRPGalzYVaCrQVKCpQFOBpgJNBXwFdj9wqxTAtsNm1pkCbAJXhqoEcWTpSEUgN9ACFJR5Mh82aqHOQ5w8VeLpF1eQpQaA5+e2CADbprkprFZvnhv8tYze8Ub2KpDllVZmgOzUIbFZgGqT3f2yXDuzvaR6S6pFKg9pW6wMQ7MD5HkQNOjLfEIdOHEbsDxPwRR/nAatdRxSVJntn1dDjRVZLn9Y76+NZWbiJUCVm0LJWSrKOpfnp7xSA5rar2TOXlmjVUVAKbmyMlJLKn1RYiNzJ08soHjlVSw/9zyWXnoVnZPLaHf7iAe03bRj1pVyGb/czDd1rlMLOlbrQaHV1pS5skIm3HYKWlNtGzz240LwyCkPeej+Z2QdTRvEVU/m+lwaa3tYws1itwFtGcHcPPVQg7aZpKjc6p2MN4JRe8tAMEXZw3GIuDBrZfFg4hRed24OO6WsvcSAhz9OAS9aYUpl6xScLhc14EYzr19Fi0gC2Ym6VsOEtqfOknWUcEOcAJBZyvaZ3JxWTdlAEI5kiS61d8Vra9axBmI4Rs1G12/u85iIUMfjmCDDKfv42R7Ur1YvC5KvGqBeXe3fwxTUBpYLWqVzPqexbLZDZlpLFWaK45zQJAxw3+J+vFIsYjGpsUJlFP+daso6RAeJ8p/zOEe7k2IubWMuSrC21ca69hTWt6exvj2FdZ0O1rSnMZWmCKhkl5U67aJdc4Gyn2kdnWJAm9F2GyfLEg8//yyOnjiEG8+/EOdt2IxWEiEpzDJ2lCQ4UPbwjZ8+iuXlFbznmhtx3oYtmClHCPoDOlujDCqNH+a5smGCAJjNFWYEbKpRAh5+Ef6yXn5ccy6aw8CkpuoFIejymdRe+ejmQkmAIDWx5Yfy2gi2c1SLrgYoRwWGSYjvnjiAw1sWcfOdV2HzuhF6akgpNG7zvDTVrFtj9T4CVm55Wp39LRUswQXzQalqpGKYql/LsPVqMzUICPI7Rb1TkhMGEVKqr8E1IfD9aHrA8U4QFkYpji4EuOfeZ3HuxbfjvR/6BJ39Mcz7Oi66BJii19Zz/j5ZCycOCwSzpk5fbbXOtcDWFNmcO9U1IR/BFO1Ws+FAYEnH6c7D8oZNBU0I6P/sVay+fjwXWf/Tqpw25FQox9aEwmPV8XMeVmbTLitZjKQ21zpEdwWnpLd5RPZvrgist1eN89/UGDDOTTWwzutOpTDvLWyG0PzktVaOMAFwjOEw13Xnn9UkoX/nNWEdOWfNWpf3Ld7DBHSlqjdreyeq1p+1zjt3C57X1NSU/qzaCZQaKPc3Olldax5YTrOdg0FBOx6OeaeEH49DOx77LJcN75qYDPJaprRZbTPXl/nNsaCv7vlsmqoqATo2WfDeQinqVLsjQP34jx/DV778Jezb/xqWu1285S1X4bc//RmcdsbZiOIUXSotY7tvmGjZxinPT/VT7rQ16aQtqrxp985sX8JMA9J+LqjJyt2j/Pn7ZgofG8HGJr5vp9MWPOTtg9ee98iHvv8QfvL4Exj0+8rdXl4+hQMHXsVwsCK1rJ5t2LzFcciGDNe4s/pZx6/7BvInSlr/DLGqj8QeT1wjiJ6PpHpmIwDv5bHOe3pmGh/4tQ/hox/7OObm5rSe9/IcQ5dfzvFozyneCcPWJwOodKhgQ1KKMC7R7Z7S81w7XWPdV2AtOTdoQ25uL1Yve4jwzwT8nTWyTPEIyytH8PnP/2c89siPUA5SbN2yA3PzGy2XuMqQZ4tyj4nClt1HnbuLoheY285c7SIXZCbU5/Ury6EUzJwnY4cEt/6xCYGW2BxfSQR0e110u30MBn10ez0MhwTAmVmfK/qDjSH8blpryob1a3HmjtNxww034IorrsSWrdvQmWqjjmoM8h5++K/3YeHVb+P6a9difpbZ35yzGZ+YMGIcRE3HCXP5YK3VnOYmnj/WS9/3T82e5fiu1nzTVKCpQFOBpgJNBZoKNBX4xSvQPEz94jVrXtFUoKlAU4GmAk0Fmgo0Ffg3FaACWJDJKTcFqLydrxSItgFMxRRtVMOam+IQoKTiJXYK4MWlEZ58YRlFehmufcfHMD+/VZuFygZUrqqDKy5j0TY6J1bQk01G2wDln6VMdqDPNtdqbRIqK8/l2xk8tk04bugS3ug4A25wE7oaFLEN/Ik1o8ChU994WCqHV216+9xBZw0qcGHAyDZVDTQbPDLQMM7sdeq7UcVs3RK0EB6ruzxMFzAK6dCqzdB4VCPhhjzhsUBxjQ43WE+eAl5+DUtPPoPy5VeRLC4CvR7ifIiUnzki7LOcRVmbOk2vFD8euDvNnT9eDxQ9rDClkLdyZm6wZfzyOKRs9ja6zpJZ48QxdIO5E0Ww/wxSBSnSeG2oSFulWjSFqx2UQO+oMFDoC6/dcFNWS8HEcSCLYH6uKTVt49xlGrs/eztfQllTaZpaiDmG9tamspKq1sG4ILXMYgYeEiCayt0gIdsGQr6XU4vRiNUA4qR5QBha1rqENU79SDZcWpagV+Kthrl2LJNmAjtPaAPZQzI/9r1NOsGhrJh1ak4N6hS9sp9cdQ2iOkA8Yq50gBwGgWU3zQ8uKgElQjDCEwLNw2mC3cUpPDE8hpeqHo5ws95lGlM1yevCmc7qaIxSGQkgDQJ0ogjzcYL1rTa2zKzB5ulpnDE/h9l2C512iplWiilaqWEneQQAACAASURBVMryk00RhPCSy6KoR1gsSzz04nM4cfQEdu44F1ecfjriIBfkyJMID584jIee3oVLt23Huy65DG2CCtpx076TkJkNIdrcN3t1GQRQqSubVW+paoDLK9dZQYFYqvt5Vm7T3gCuWXOvVnoqL5jNEVL2WTOIV9paRizVjbTBtaRrqh+7IfDAkb04tnUZt919LTauLbCiRgOZ6UsVN1GburzU0CyLedxe4cjxIIWiHAWoLuZQNejo7Y3Nkt4szqnqK2QhT5WzbwCxdZHwU9myCASUW6mzPaBlfNrBicUYX/rq09hx3ofxvpt/C+lUB73BiuypZeOrNdTbL9uc0jjSGmHZ7VwvvMpaAM1BU66dHGs8bpsLfB/zYuDabQpgs+735+cVm1pvIlP2+mYic2MwxbWtwbTiJdQ22EdIM3EpMNtl5brGZgusRhzZv1M57nLSleFpaw5/FbpGTqnrVNnWsOSagtwa6dXVzNCllbPmNxWWcoSwtY619w1VmothhEwQ39YT/mJ9CGkFvpxVsbd2JvyzRAbXaOAgoWXappbPXJZICbfdeLXGAMIqq5HUwA7M8hjVSCMbelPKeliuxhYHxnWP5tqUm3OCZVJzPFhkA18jYC11s1Nu61gNzvJ6tNWAUmKalvTZED967FH8/X1fw959ezUPLrn0cil/zz//Yl3n3mBoWeCBZfzys9lkodxfqZxp0WyKZFqUW7SANf6UI0J4wkR7PjArZLtfM7O7pfzfzMaYGnI4Aq15gO9BBTDV4xyZU9NtHDlyGPff/yBeeXmvzpPHMRoV2LfvZRw9cgDDvCtFrqCuXEtcRIJ7yvJri2+o4hrqLdhXjyPFJ7jmN6+c940Scu5QNjlPMUa7PYPrrrsRn/7MZ7D9tO0a64OcKz1zeH1jCBtx/POJQXN73rLbZl5USJMWwijH7t3PqEHhskt2Gkyvhnr+qErePwnBfYOeb5SZ5M9btAZzmGMMskX87d/+Je7/b99GMYiwdctZaE8x35cNHFQ8s2mHil2+pzWeefcC99RlDgMOANNqvD8cIlbTmDVuScXOsT4yJwKqgNk8kufLAr+9/kAW2GwI0ok6dTufDWY6U1izZj3OOv8ynHveubjg/HNw9tlnYmZ62ppSeA2ZYT4aYpD18Oh370Pv9e/jumvmMT8HQWYBYEV1cB2lW0Rp8QrgemHPhP5Zg+vcxe+5r9mzbP6bq6lAU4GmAk0Fmgo0FWgq8CYq0DxMvYniNS9tKtBUoKlAU4GmAk0Fmgr4Cuz53h01lTtjhZYsZU1qpDxWl2dGS0ZuksVhW5aQdTQSFEYZIqhiLC/XBoBbl+O6d1KZYhnAw2zo7CJNcWQb7Ga5LGjiFI1eNcEPNZUUN2gNbIxtmWuCWcuzHANi9+9eQUdgQYUacwgFahwg8Gpjy0akdapVQGCXKlNmhoqbGoTQRp5F/pqCRECJm8oGYQgaTF0YanPY1KAGJkyRVci+k9a7FAHLCtmpcrhdTsRYcHM9rNGKuJ1YohXVSGmzuNJD/errWPzxM6j3vIbo+AnEJ5cwJYvGAnnRRxKa5W1UU0caI6d6mR/E/Uh6+JqUzW1ITsa7h7sxlchO6ahNZ8IKHqHL9mXNBdQ9ABvbPpuqyKAC1YmWX+m/DJ4SLgUCIbJDFZF1Vtm2L6svNRoUmdVHubGEqab00rvIdjkQjOFrcvRNCSS4alBY11eOzAb8nLhb1oyyyHWQhypfZRa6Mc1NZIJpAViqE2XsTMhnGdjc3k3MN9gyhSvbgCZw4KuY0ym75ZgKN4rh+XPc6GYVTflnwMWpzicVGqvMCQ+92tRv+PuNe682VIODUwGatajBfSlVdd1MyT0G1wS0NSHSCHXCJgOz5hVMlO2rs+FVdiiQlAn6MfBanOGp/BSeXDmON0YZFusRBsxX5FwrYrMUFxgmECZYJkQhPhkhKQt06hDzYYy1ZY35tIXZVor1M1PYNDON7Wvmsa7TxppWGzO0gK1rtDstZFGIff0M33z8cRSnlnHLpZfhwh3rkdQZlsocX3/lVex7Yxm37bwG581MIQ0S5dZqDUliWURLcJ1nskHvJAmGtH13an3f2ODzTydqbAdFYwMlfjwbaBkhG9IC1SxrveKNtRsDylX2woSeVPebdW+NditBLwS+c+gVHN/exe13X4+1swMMkwgpbbDzChnVgnEkS1IPDfjeVO75dc3nQJvNM5C2zF6Y46Ldbut6U5Eo21speQNEcRtlSYDHa2Mqf455qmU51cuCYNQ1J5RDKU85/pP2NI4uAPfc+wzOu/h2/OoHPoYwSZFXGZIoRs6sYGcBTAUoj4Mq5OnpGZ03rfa17mlMmR2rAWlvhztpJDE7Xs1+zQOu596q2ZSPBi49kOQ5MoN4fB9yNWOtDErT+pkAjyA91zXjMfKzfbSBVKBSanv798AcAeQmYPbSPn7ALG8TFLJK5vFxLEzugzxyb9NtamzaIY/Q1vHYcfPWwprbfcCamAi7LCua72kA0uawqRtZs6KY2DD75cIrrflnDwf9eNV9zDXp8PcWgbzPuXXZ7Doer2h3Ntr8vJwK3xHQZr6z1KVmEW0w05wLuPwJFAcGzw34ElQT+tmYHzc/cfVUvZhfnFqDT1ijnQSY4r24zPHI9x/Cl798D14/dkhr+rnnXIjP/M7v4aJLLpeq8tTSMiJCZkYftJhTy3owY7alcVpmlusd6LmBn1dKAc05oUgDqrGlrPcgzu7NWsbZ9BEyDoLj1Cyf1bgQpGbL79S5tPqlYrWVxnjyqSfxg+/TgaAnFS7vAe12iv5gCXv2PIeFhUOoRoSuLtu+tiYGu7e5DF6fB83GOtc6NYm6cNBQzwfe9tnur/7a2n3acqw77VlcfNEV+PRv/y4uufxyAUlm0g/yTHOf44q14Gv5yyyh/TOA1YT3Td67Ou0ppOkIj/3oB6iKEa668nrMzM6iP1zRg9+oMicT32TAeWqqblo2TzLJOcanpxkLUuIb3/gq7rv3XvSWMqxbfwbanXWIaA9PCbtyk62JyTfQ8TmP92E/rqXUH5X6DDZU9LLcLNDV9ER3jRG63S5WugZ8uQbRSp25yOYQIEw8bvagvfOmTZuxdfMWXHThhbjiyquxafsOZQfzNujnK2+EMhuPAuTlAHk1xGPfvQ+Dgw/jqqs62LyxjYDQmfnyEdcovp7NJLlcQjju+dne6cM/D13y3n9s9iyb/9RqKtBUoKlAU4GmAk0Fmgq8iQo0D1NvonjNS5sKNBVoKtBUoKlAU4GmAr4CVAArA9O2Vs1wmRulDgQKfBoCFfANmFZLC7yQwLFGWCcIqxinaAH9Ug/1zFW45qa7MDW9wTaMtZFu4MqsJt1mc2WKXMvqDCxbjsBvlcJqtZ2lwT2zWfY/4+HJ6g152/AkcDSbYW/1LFiwKmfPW7d6cKbTH2doOhjqbXyVd2fgmDaMZmltoEOb+Q5mSGUnAGxgktSFcJOwIZc1qdm8htzUjmhFGgqOpkGJ6ShHq7+Iav/r6P10N7JnX0b0xgkkK30EzLwk55HymL94bqSe/J0gIUbJjWZa/hJM17EgqocD/nhNvGq5vS5QcWzJqs1hZS7S4tY2eMdKSGdfbCpxp0YTX7Za82e5cW85vpKHm60yz5cqLtpc09aakF2wirGjll1ZKIeZAFhUE2VJW11aXlr2rv7OqfZos2xKYVpp09bZbZxT9edsnqX+UzY1cymdvTNfQwBKVTMtiJ2NtX2w2ThKXauGAWa1luLozLONqHplg0BVaE4IjFDVTJUtVcGyS6bqtkIiGBgi5+c6xbrglgMWGmJOiaU6Kc/Yxor/j5vVwJ0/LwDEOSgrTAO+UripiM7iU7CFGbVUVZWgCpiAiWOC10hKeMnM7KoTtvMXr3eHVqAlrUZD5HGEF8ouHs1OYFfdxcF6iD6hI8GrdwPg8VNdzAxQFokAi5bABC2E5CGVn5aZGIcc2yPMp4l+rYlirIkSzBGaxwHqNEUxSvH8yZM4uriAC2ZncNOZW3HN9tOwnGf4x2eexhkzO/DuSy7EmqCwvG2q7Hi9qFajYqvK7Vpxjso2N9KY8Q0hPvPUKm8qRWvm4HrAmk3s5NXU4DKida1+Zi0ylSOBmM8R57UZ0m5dOaympAyDCsMkxv2HX8XC6X3ccudbsXFdhZV6JICVSEXIzzZgPMnUXmVXvcpqWGsJFa6a+y4HU1asBg7HyjiNDWtQkd1vzXXXwKwBFoI9s0EWjKRcelSh02pTGI4TSwm+8rXncN6lzAD+pCnIi6EbV9a8ISffMZz1dtMcUS6f2M1NQnQdnyAwj9OUvwYnOTZMBW3uDA6YuXPh+LesWbNu1tR14Jb19upoU6Oa/T3XC0HL2lTA/h6wGo4SYnrVsOYEx16eW96rV9X7RhbOHSk6rdHHr3EeVI3npbNsV6OB3UDseCUFt2xdr97Uubv/6biUV26NCH6sWX2t0cRbT/uGDYPENlYN1pqV9Ng220U3mFLcMngJRwnQWTcD4wbbOD5Wej0phgl2y9xU5R5Ej48nMjV6krS1zlHxyTWcUNw3JGjOMCNdjQGcW2yoopV1gXYrRKcVohx28cPvP4Rv/tM3cOD1A8iDEc49/0J85CMfxxVX7BTgH2Y5+lSwOlcONbm4tZNrpCAt4SUbjkDbbYJFs6o21TQtmO1eqAx2qc0T3Z/t/meW3Wqoid14ljKbUNLiBKwxrUCahDhy5CDuf+AB7N17EFnGezzv/axjjLQV4I1De7HvtRfR6y8562+CSlsn9cs1SfnrozHi7zGr1iL9fTiJ2fBrlJpc3Oin2pUNBWedeR4+9anP4rrr3i5lbalmsCFy2nEr43risuKt6v2YtTWP85/zKlSGdhBkePrpx7F4ahE33vAudKamkRUDNSXQ4pj30Tixe55vOvBz3TcM8DM55zqdBC/t/in+8i8+hzcOvIHZme1IW2vRmZ6hQYJ75jAQr7WXTz9O/e7hsndKkbU9G2RK3k8Iowv0ustYWjylLGYqxNU4QvvpJEU7bQkaz8zOYe26dTjt9NOwfft2bN26BVu3bMb6dWsxMzOt54YRI0vU5FfoGYVqexsTbn6gxDDv4cff+zqGhx7GTTdtxNwsb3OFjoPK9DhuadzQLlv21IoZsSYCzkk/Vy993zeaPUv3XxbNb00Fmgo0FWgq0FSgqUBTgV+mAs3D1C9TteY1TQWaCjQVaCrQVKCpQFOBn6vA8/ffUtuGuW1g8RchiAdP3IzX9yGz4wqE3BiUxawDt2ELozzAyYUcz748RDB7NXbe9BFMzWwU/DVVh7POdfBXmayCvyYzlpJQNoxuk5JqTK9OdUBAm+LMwpMNs7epNJWNt8r1m5wEYaYkNgWcXrsq39ehIFO8umxDbZ4q85fQzJQ5gmxOpSwoLgtRl5Ps1K/6M89HltKW0+ftoEldKoykmMy4aUmwEYVIgxApQkxFCaajBJ1igPrgayie34WlHz+J+rWDSPsZIqoduZktABggpHoPVJpSZVYq+88MmyFVZcpNetqt1hFqB2stf9AUed4mWZBCtsF2zF4FKaCretES0VuYGnTk+/jNTW9XKU2zs8yVRbODZ/x71jByubYcB7JcFUQ0Ns5NfdaKrqk1AQ4zVZMYBX+GMJkbslT/ijzEiNst9NeuURawzo1wOYoR0yJXPx8LunKznJu7hL2y9MxLVPwQZ/NcZjmGgz7qskKHY5sqqaJCWFaoCfOpeqZlLMFwXiHMS7QJ6asMkYN/UovFCYZsYiAADmLQ2FKvZb4hz9vNKdsM9o7cBgek2nWSM59n6SGSt+u03Xx3bQiPKoO8du0MVGtcq9Ze/cwmjZFsn/ml11DRGNASXT6jls8ZjMYAeJZghTCJTR0IkaUJFtIAu/NFPN09jpeGizgYlehT/U+g4hW4DnDLLICWoQSDhFeBzRGDbwSyBisTzp9qpDHakkKvRkbVIDNq4wRZwH8rcV6U4Oqtp2O6neLAoUO4+cJrcOnWDYgxMPU9uSVrGjPv12dCc57QxjtAnLQE4FaDD0E+TROrv4cyVID75hFbpxwsX2XlaapHZ6PtrIwJTv21sDcOVE8O8jSu0Qtq/MuhV3HqjCF+/WO0gC6xwlrQJUCAjOrfoYCVr5XPx+WfPRScNJxYfrRXzvG6U3nKf/c5tfwzmxKo8COkEvRyYlvNc34ux4HgHOe+myPMgQ0inOq28aWv/hTnXHQb3v7ujwApxzBzaoVqBOOozvPrhh/X9l4uB1ggzsCpM2m3tclFCqhRRKr3koJyQVh/vgaJ+Rlu7BIeuyaUJO24OhkQ9pmqykR1ina2Y5RlZg0V7svU1OZWYE06LhdettKxFIRyBHDKWFOIE547RaAaX6yByQNSD76kbl4FZLWGcp5K1Wsp1Jwvuoa8Z3FOaBxZ3iwVuGzWkd10UcgCnk1QvrFI/R0uv57H45tv/D3OfzZtke3eZHX1TSwcQ8pXzjJVw8aS1UYwVNb57l7qxrfdBwyYar13ADhik0hg58Jj5RpLBbCbJmZpL9tgru8JUiq2Q0JazowM33vwO7jni1/EiWPHNX8vv/oq3PEbd+Etb7kaeUlrXd4leUxcP80emAXU2h7wzz6n3dZSrt2mkC3VXCRFKp0IEjZg0YrbVM++GYs1kX2wVM3MFi7VsKGmmZIgkjbQpjxn1mu/18WPHnsEDz/yCAYZxwyV1Zah3enwpAr0+qew5+VdWFg4IiWpHZirr2s0mTz7ODtm50JhFuirGh9cnriH+7bG2/ML35fjaOPGzbjrro/h9js+ijBOMcws9zhjbq5cK6KxhbyNY1rZ27Vc7Zpi59HSecdxgd3PP42jR47hmp3vkAKYTxRUDsdJB3nZF+j3Y15K65/LwbaxF6OTxuh1T+LP/uQ/4qmf/ASddDOmp7egNTWFtMOsaVq9U5nPa22NY1S8m8X15KGUz4Jy+dAzJ8F/heWlkzhy+A2srCyjLAi7gfk163D6GTtwwQUXYseOHdiyZQvm59dg3fr1+sWxw3ue4hH07FdhmA8VZ2DrgrliqAksiJDSfUHrQI3+YBk/fPAfUBz9IW562wasmWfzgdlO12y+CxIB4DDie5u9vF+XJo0UNS59/z83e5bNf3E1FWgq0FSgqUBTgaYCTQXeRAWah6k3UbzmpU0Fmgo0FWgq0FSgqUBTAV+Bl757W608NirIxJUsUy+jIqffly0e1RPM0IuiGlHNTVluztHzjpv7KaoMOH50IAVwMHc1rnnHXZie3aiNXL+BbhvWlscpAOzyfan+FawQgJ6oIj1wtIxZyysMlB/nbDzd5rupWryqzzYPlSHoaLYpzkwBalnBbnOVx+KsEk1hZ9l/BsomuZxWD9ss12sdxOT3fhNXm8q0Vx0DYFNcKocQQEa74SiQ8igJarRrYCYMMU0gdOIE+i/uQf/JpxDseRXp8QWE3b5AgVdwmiwqRsy8Qio8tVFeoaKVJTeuCVlo/UvrSNpwUkntMmInqruJlbYdu6myec0Fc/y5Oatm/3f+HM2q1JSlgsNShBtN0Aa0lEy0KzaFrwSn3HSnApigTrmv8l+mtEvqHYLbftRG3W4j6KRI5mYQTLURtFuIOh0kM1OIp/n7tN4n3bpN1r96PVVCBARRjELK21hWvGws4C8OKwIis5BU/4JZsg76GFExRfA7XEFQ5hhl/D5DsdJDvryCqtvHqDdA3e0jHBYoTixg6uQxRP0+OgSemanqMioQaS1LMMvNfQGmyTg2RahT31oIqIOQrvb6M+GJ1U06wp/JS/a24TVSwi439rXZPM7VdpvcDiiTQeSBg5nSrVHh5jIkCRqcytk+qkbCP/P6O4W99JBhjKWwwtGgwAu9k/hhvoB9WRfDMECfVqxSp5laVmpqqompxiNYcs0GzKfmT/GwiO2oGlbDh2CzU4QxYzU2a081aoyANVWItK6wDjWu37wNt1/+VqxvcQ7mZqUrUDTSmKJKjB8gIFgVSNkQkLYF04yvWM2lIFzV0GCqWaq4DZ5pXBBsVZXZujtiLwWiU88Skgp2E4xpLBFKEfhZlrBOidm80QiLVYHvHN6L7nkj/PpHr8FMewX9mFbwVKAbhCJMkDLbKS8nUNNDOteIodzQnwXaBnhN0ehzeC3nNMVwmAkY8WfMYcHWMrNDN/W4gbyh2T9r3sRYWEpxz989g/MuuQPveO+dCBLWx2xfBYDV6GHqPQ8pOb7tM1zGM7ObqbAnzNVcJEA26Mm/0+err8Gp3l1Dg9Zr58lvtshO6e5ew9gBb9dKpV+/39M5aq13ecpsrMlz2sHaGj++rlSmSzFv19kUl7xmBLaWGa9XuBxXKYt5zi7zljmz3trVXyO7h1hTjFfXrh5fQub8PJ6fG+tSMzO/luuF1PelxjGvCxWc1nyQGIhkM4MyzxnbXcmq3kchjAGwA4SChq4Jyqy/J/clKdRlEz4BwH68wUErngdzU60/gmPFVM+EYR74M/KBAFgqcjWEcRDY2FLpNKZsrQOtg8MYs9NTGNUDPPTQd/D3934Zbxw8hDSdwpVX7cTNv34rLrzoEmSZKfaZXUt3ET5rSM1b8LrY93Qa4RijcwMjD+TE4SzXCSo5h1ttWkQbAFa0QsGmDXPt4FSWGpn3FK7ZVBC7ZiWz5LZ1THWRRHeEF1/Yje9977s4efIUhhkbKeyZh7WmBXRedHFy8Rj2738FyyunzHWB9zVXD+WFu+cTr5zVeHA2014pPn4K5bqpRq2JDbStaTynNuZm1+Ld734fPn73J7Bp8xat/cM8wyAjqG1hMBwKgCt32+U5T8YswaVZzZvVOs+Y9xJaw9fYtetJvLJnL95+0/uwYcMmOSrwrlONQvSHXaRtqmxpn+4zn01FzTHgGyrYaNVmFnXexec//5/x/e/dj7hej7Vrd+je2JpKEIVtDAZd2VbLFppjmznYHLOumcjPAa4X/MykFWDhxDEcOXxQ6l+6TXBOnX7GmXj7O9+NX/mVd+G0009HFNO+2UVx8B7BLHTmRfP+o24gc8/gZ49AlfmkIZFrGwGwXEfU/AYMs55ZQB96CG+7Yb0AsNxEiMfVIMG1NJASPHT3EP+cNHZNCQJc8r4GADf/pdVUoKlAU4GmAk0Fmgo0FXgzFWgA8JupXvPapgJNBZoKNBVoKtBUoKmAq8DzD3y4pnLFgAlVGkCel1haXsHKygo6U21s2LgBnXaKKCgRgxvYJL8jCV6iOsYoC3Ds+BBPvbCMaH4nrnn7XWhPrXV73y631G0gCsoRJrhsREJRbqx5he4YnMpaT7vSBisJXmPL9/ObmbYpyc1W23D1m9sCCNwKlr2n2SVzA48b2oKYXvkkUOBzUR0oFnwwgKZNW5EynzNLVZRX45nKxm/wKotSqiKzihwR8LiNYyp/CcDSGGiNKqylaqbfR77/NZx68gl0n3kBs0dOYLo7QFLS3tA2RR0SNCAigBEhLHLZDRM2UrxSEmwJpFAlTHUwbaBpLz3J4FR27SpIbpuVpmRWlq5ghW2CS73rLErNCHsCfMw2l0JSy+blv1HlOywKszx2tY1deHLJrEluulMtncSoCHqnphHPzqA9P4/W3Bymzj0L4fwMwqk24rkp2QJTCVwSZBB0pTGqMETm1OdUzRE8S3VG9aI35HX2zFQaiUg61TIbEKhG4yY1a0TQx7xO5RyiFDhMpFsLEbF+GdW/NZAXqPuZJKeDl/fgJ3/7BVSH3sDmKMbWdhtTTonG7OWcylen9AtoYc0i0VZUFqPOHFbwy2dJGwjWzHDZgaqZy4n0m8kE67LMJkBzFqga+1T7OftggbVVimKdI7O5nZI/ZEovIawDxDwa1oN21vy8TD7ppsniwSQCzcxdLgXouxGwO8zw5MnD2NM9iTfCCt00RsbRSVUpxW8O8JYxMKQNLxXutMXmAsHGEs4ZAksbTWbNTjV1GCBjU0kAtIMYIQ+bCrG4wvlpG//+4ivxlm2bEbmGDgJXvp/glFPQaRlz5y9VIJhvWpri3dsOO9WjzWcDGQYDLc/bK+A90PP1F0ThHJcy0uaTbN05zqXm5/x37StSjo4QByW6qPHtw3uxck6JWz66EzPtLrIWgWWMfEgYw0xYU2Z6gEiVnl+/+L1X8Um1yWYVrWV2DD6Dk+uEWV0b6IjSCD3C0chUmBlVgu5cPVwiJOM5ExYRtNEGmBDk+KlIAPiit9yFX/3Ax3WtSuWbWpMIy+3Vod4q2Fv6+8YeOQWMgW+IIi+U45omtF92ClVasce8h7BRxwEvuku4vHE10/A6M1fbNewkARXAVA1XSFspMuV+2s/JBjZiPi2P2AW7u7p68Jvnk9oK1DqbZjUBUInr7PztvhJLxczBYc4Stv7xs6iy5tdESevG2CqLXG8zTIBlbU1mKa+sdK4zXuUbMD+YlvhUpFr+uSlp6VbhcoGpBndjX8fmFLwCeWraMriuKeAaQpRv617Pvx/bHv+chXQoG1ubGFRC6z7G61eWaLVtrWTrho01HldLSnirRa4mKbPHtrFBAMzrSiv5NIjRSiLs3v0U/uIvP4eXX92DMErxrnd/EHf8xkexbdtW2SrTsrw/YI4t3UUyZQvzmlcFoXaqmICiGsrSmWv6xGnDroldHH42xxYzfq2BTYphp/a2JgVGXNhY0zgk/CSEVPNIiU67JYBJRequZ5/FIw8/gsOHD6Hi+cYd5RqzphzbaYvq/R5e3fsSFhdPqElCzXOE9rQrdtbPfrPKNw1ovXEW0N5Jw2pn93HvWOAbCZTlyxz7oI2b3vYu/M7v/D7OPudsjfFe1lN0wjAbSamraxxZk5xX69pyb+sFz9lnVdM627u80AL6pReexRNP/BQfeO9t2HbaGegNukhbbd7+dB/x+fJat11zgesB07MXz4VjvdPqIKwzfP0fv4Cv/f2XgGIe69edreaSMOH6RGhK+E7Ybc9qugfygVMNQHbdOBc5jpKkPVtaOgAAIABJREFUhbw6if379mJp8STyYV822GfsOAu33Hob3vmr78X0zBq7vQa0weZ708Y5wGCY655H23f1AUpRzrHCdaavtYTrn91H7dlXz2xscovYcDDE4z/4JwHgG65dh9lZNi2ZYpvjnk0LdFuIo5HuAzYH7T7NscaGBX5/+a/9t2bPsvkvraYCTQWaCjQVaCrQVKCpwJuoQPMw9SaK17y0qUBTgaYCTQWaCjQVaCrgK/DCv95C5mKbgrRPLEfo94bo9QdSk7U6LczNzyFNIsTM4RyZyiag4icNBYCrIXD8+FAKYMy9FTtv+g0BYG+TafGuJgs1G1JCCKceCrkhaHls3HyXOkywgZt2tqFvrIrKuZbLVrXNTa/2MiWrbb4aECN/MyUfVT0mMqaixtsYUwHmXBupABLoMWjoN2L1ucz0dSouWTI6y9kxhHMqMLM2jQVeZAfLLNSYqXyxNq6p+krjEElVYIr5sidP4sRzu9B96kkkL7+IUbeLmPmgZY2Uis0qlF0oQRqtiEMCESpoZadLy0G3eVqaqprXjem4VAZx05yWxLKuFnTkxuRkvHt4Y8rgwLJzZY0Z6bW+jrbZSdWyqRR99qnxcMvr5S/C2ZzQjn+O+CtCxs30Thvx9BSitWsQb1iP0fwc4k2bEK9fh3jtWsRzs1L5llTdpAkKXp8okKU1rx83tTUeZCtrFqFF1VPWHzeKCb9aLW7OE/DamPLXyK47SyCcjVhW1DUyl4cp++Q4RjuZRTZkhiRtWc0Sm8o7/jlgTcoSU0kLS4cO4K/+j/8NR555Ehe2O/jA+RdhC1WRwxLlsMBgmOmYZdWdjxCXkWAP9bEGL2qz33ZjyDJHDRza5rMpaWVZ7iy5hV80/g388H+mZpqoxKS8HquKnaUo1a1O6SnQyGvHX7w2vN78DI5X7WXXsl8mxGB+rnCO5lkoRa9lZgOtqIPD1RC7Rst4bHACL436ODYqkStn2XK9BdXEYwirrRaykuX8JhjhLyZVEmRJCczxx/FLO3SOV6qQ+fMFZuoC7z/jbHz8gsuwPg0ZKS2r6Koo9IvXJ9K5uKxuV0c1Jihz2ppHLEvVjk7rimtuEDh0tr/83tvjemtoP1v8GsM5Io0kP48qYQfQzSLebKmpPteUqXNkSYRvHXwZx7d1cdsnrsfc9AB9HnOYSG2pXFXFW1vTheWzmm2tgZDJ95aD7saAsm7NjppjXfPWNQiY5J415vWLzckBEfKMYExkzDXAGDcjABGsYgNC3MLJlRb++p6fCAD/yvs/ioxANbDjMe7NzzI7b7/OegDs4wNMHedcEgQF2VphY87XnGpLQTEH8DjnaP3LLwF7p+g2OGNrVBp2DEgyLsABS18ry1X3ynnCfLM1NnhrDTp8T6nAZb88UdUnygGmbbTluVvTjzVM+Bx0AUlnv+36F2xORpYJz2spuEuHAkJ1WeQaSNYMEFi1xhOdo5SGrJE1GXHMjtjcwZnv5qfdC61Bg2s62ZVALK+5u4cZTKwFlPm7xjHzWpk3n2VODWpqa692F2x098k4nRpbVhOCqodI9uPMmyUkZPMJ76ccQ7RGbgtUC1DXVC/bfcjmSIgoCXTfaUUtpGGEV19+AX9375fw2I8fRtpp44a3vQO3/cbHsWXzGapJWTB/tUbGxoeQaw3zmK3lqab6N0xt7UemOcZ1lPdjHg8B2xgAs9oR77mMpyC4t5XXf7EhS24VpTV6UCWv+SEAac8DGJXo9bp46YUX8fiPH8fxo8dtfinHfkpW5QM6R3Ac1zneOLQfK91FzMy0cfTYEQP5vILK3TbFqVb3VU1XNjG89b/LfreRa1H0evaw5x77VSuf+6wd5+Ozn/0fcM3OGxElzMXtYVD21DxRcnGFZdqORkMXd2GZ83LjcFnRahxxzhKK8WDDTYvzf4DDh/bjW9/8F9x043tx0cWX67qyGaEOWnJS4LrmWbtvtItiW0utucTGptlAB3jyie/iv/zZH+HksQpr156Jdof1o3tCCwG7hZjb7q4f1xKOVRvH1kxj+c4tXecDbzyH40ePSCXMQXDmjrPx67ffgWuvexvm1mwARb5cR5h3nuVUQduzA8eDPQ+Y9bPcBeRMwfuxWbVrfjn7fs5BNdIEnHc1hlkXP37oPvTf+D5uvHED5mf5T3btNO7ViMj5WqAuc8uPlip4Yu3Na3nFh7/V7Fk2/6nVVKCpQFOBpgJNBZoKNBV4ExVoHqbeRPGalzYVaCrQVKCpQFOBpgJNBXwFmAGs7UoBG4O0ppqwbFGvhBIgpV0fxVncZKWqK40FKfN+iYUTFZ56cYhgzdV469tux8zMBm2gUlXDfTZakvqNTXtbZ7voVSVSmPAPplqxTXfLNOQmN5W3tulmG/xemWqZcT//aBgIykhNSKVezMxhZ4NI+GyEWOBUymHDVwLR3NgkyOUvqeqownH5l95O0ECnHSfthLnBn0apKW4ISmIqgQnnzJZwut1W3uxUdwXh6wdw7JFHsbJrN9rHT2JmyHxabvhWgjGEZ7LO5eazV/YJHBBam7JJqmivHhK04PkSFHCDO1ZesACcs9zVcXGDOrYNe27y83OER1lX5StTGVW7YxCO0CZq4S1/KfoODdRT7RwTviJEn+rcVgv5VBv17BSiuVlg22Yk27Zg0/btaK9bg5B/12lhQIVMHKOKY2Ssk8tlpJWnZYwS1hpEMaUqLTszBzeYQWl2roS+VFNS5UiVFjeqvd2nKX+pLqN9Jq0nOa4CvY/GgrNYZf3iaGoMYInONFbDQAphDveI8DNNUA16+E9/8L/jye9+C1dOtfCpK67GmWlHtaI1dzbIkY8K2XNXgwJVVoNZw0FeIapqxKNAWc41LaO5Oc+GA9rSFiPZj1biVyMI20ntHSCPal0Xvo7vof1q+Znye2Y0E8xRWe7su92cEfgUKLN8YF4r5dPy531mqVOjCT7IGpiKWZvXBCkcR4LgBBgVFc2x7J17aYiXqy6eLE7hie5xHIlG6I84e6gatqYOzUdxUWYN19a0oJ4OnluAqDY1cxVUKMMC7ZGdo2yRRyXaMXBeewqf2nk9rpqeRxgw41Jac1PsMoeSwMoppj3oMGWnrVdsGBgDOB6d8kJNPaxul/F6Z5DGVLTWdOCbSvh3UuHxdwJLwUPLH5V1cmy2oX7Tn+NNID+oMIhqfOP1l7B42gB3/Obb0Gn3UAqqBRgReDnoQ4C72rnAq/f4u2WtUqFrjgIGqVlj+3yzkWbzAxs4TGsq696I528AiWBDGbA13RB4Pa3rhXNAGZlGhWWbfXShxue/9BNcdtXH8fb33qmmgbwyOOObcpxP8NiBwdaSykC8VOamWLemE7NnTpMWijx3+cUGvvx65NXJnP/tNm2eXeOPzi/QsfOcvcrVrqMBMkJXQlqOU659vBY8F696tOvIxhW7xoRKeo1APQGja2yRXbgpOAm+CIVpzezvhlXJGjhFroNoFq5s5+hVz53OlM5XY8+NFY45jleOFQ9pvarcmo0mTUi6tu741ewkXkhLZ177RGuexkNMK2afa2zh4poXBesRaS0UwHUqS6+Cpn23mj80XqjUNitwa5LgvK11nWze23XgmkyLcap0BVWlzjSlO9+PTVWWrx1wWUIaplgzM4XFkwdx75e/gAcf/D56gwrveu+7cPcnP4b1Gzaj1y+IXbV+ezifF7lqbPbrTlHM+68sd3mXsXtRgMgaf2g3rEzWcpwTXFRm4d5KeO/mOmbjstOaktsI4WKaEGJzDS6kNuY5E0C+tm8vXnppD/bu3Y+jR0+AmcdUoBJS8/zjJEBW9JEVQxx8/XUcO3YCmzZvwsaN67Fnzy4sLZ8wRw1nNeyVsdZUYGOHjzbWYOIsyrVO2xMXX8vrxHUuK0rB3TRuYcvaLbjzzrtx+0fuQtKeBp1E+llfObRUmnLWUxVLOF5WubkecHw7ZbN/3uJaoYYGNaeZWjuMM0H9o4fewD1f+GtccdmVgsBxu4NekWHE+pe2pvChj2YWOlKNTWuYSOWwYM0brFcrHeHwoZfxR3/0f2PfK4exft1paKWzatRijrLU0t4eXU1lIzVPqUkiMAjMRkPWhdbru5973Na4OMHZ55yLX/vgh7Hz2uuxbv0GzdEe1eOC59YQp2cgPVzamqVmQDkDmFKeY4L3a7nQBAbzq5INOITTbPqwnOfBYAU/fPBelMcfxfXXrcPstDmr8Ge4JoZRC3HcBpDLQYTPinT7YL19RjK/v+LDjQK4+S+tpgJNBZoKNBVoKtBUoKnAm6lAA4DfTPWa1zYVaCrQVKCpQFOBpgJNBVwFdn3n5tpDD7+5TmCgbDy3ueuVLFSD1rlt+IVUdyWRVDcGgGs8/VKBaD0toO/AVGe9NsSpznBbh9q0NZtC24TXRrbL3TUlkVNsjbMFTb3qwcgYTnuQJeXuJF/SAwXlCCoDjht6tlnp1SvEq1KHEJK6nEcqTLRBzlxRKUATkzOuUs+OagJkyy/ml8GxiapYwI15isyfTaiI4SZriFYUoT0Yor1wCstPP4uVJ54CXtuP9vIS4kGONgiazXrTb9Art9RnGwtgEH9RbWkqT9vktMdh1U2Azf5N9qAlyaSBQeWcyg471MY4AQHhHOJIwM0yjQ2sCxZoU5qKLP6idS8BZQzEVEGWqAmZ2h3krRTF1BRGa+YR0CL89O2Y5a9tWzFstxBOT4+zf8NWimFVWAYwN/KdikuwSAoeAxMe/Pvx6PP0eF78tyQ20MQTNuBramvxQacwt6xRU8YK9jjA76+/Mp61QU61mIdrLgeWmZLORpu2oLJDpsIJNf76Tz6Hb33tb3BFGuCzV16Nc2ZmFW5LzW5F0I8KKUEqIeEoxCgvUA4yVFQH04q3nwPFyAAuYQqva8VsX84h0jMHfQhMeZ2celsKTUL40P49LmskvB4IBUJrqrYFXQ3Wmp2tqZltfDhl6uoMXDVSuNpLduVHj40tA5mmBmZDgz6ZtuVpiiwETgQlnuku4KfDk3ix6GIxjpAHzEQuNa50PpxzcQgmSvIrriOBcDZe8HjLiNmmOdojVoPjjErQDJtQ44Nnno9bL74MG6k+LIfOf5iXfXLM3gJa411qX4Nsk3luZMzxFjsGzXtC3sny7zftpUJjpvTqeeW+16a+a05x/RemvPU2xGpCYU1ZuxordYF/Pvwylrb2cMvHr8PM9BBVQgBCNsGaWsasGl7cl4HJiWWvX4t5TB58+nXY5nlsSloHJQWI3ZrKi+dzdD2sHCsTCYDZhCG7amJ7IE4IgIF77n0aF19xF97+njsRpCn6w54pbocGTv0xmgLYcjp5DN5m2CxUTXnr7bQruhTo582amCsV11iCIO+qStht6lmDZfY1sa91buX6W6/SFZTnLJBq1MaGM+wfr5FFOTLHAAfaCYD5Z4PFtk7Ye1ayq27Rop4NLUU+trcNOQF1XzDQacuPgUitMS6PWfNMTRk2ZwxaOzt9qpylDP7ZLF4Due59VzU12XXl+RFsE3ba5+uaF6YOj3h/cZaz3r2Ax54XpvimepR2+ITrPF9BaK784zFjoFfZ2w4Ccz3xtugaY7LYtyYmAVjOW9+co7oLKRpor0PMTc1huhXiuw/+A774N3+JxVM5zjv/rfjUv/sULrzkbEHL5RWDi6yh3acJcm0cE3T7RjR/HD4LWapfxT+EUlOzMcesQtjowMvJuR6gxQYowVhTq6cxoyuo1CasTnV/LssMJ08t4MiRQzh27CjeeOMNnFhYREZ1vlw12CCR6njarUSWz93BEo4cPYwDBw6i05rF2Wefi+mZDp7f9QROLBxElNQISrv+ZWFREXYfMpWsADDHv7ccDmreUu3fXKzCMOf9h7elGLNT83jPTe/Db37qt7HltO0YliUGtBeW8pcuAhkSNnK4GrKevF+x2Y3j1VTpVi9r/uH6ysHOe16FMB0gSWbRW17B393zN2pSu/2WT6A1PY9uMUDJjiPCUd5f6sLuEbLMN6cW70zBscd7DsF7koywvHwMf/qnf4wnfvQTTLXXYt2arUjSKWtiSdh8wHlg+di6llWlMUrwy1xyVAV6vWWcPHEMy6cW0JmawUUXX4b3vf/XcMPb3i6HEHMEoRqX17JCnFKRy2Mz63ypsV0Tk2/4kQqer1MzDO34eV8boip5r+O4o4KeAL2NYd7FDx/4KrIjD+OG69dLARzrdsJmJj7jsa5snpBficYlD8Cvxea4EOCy93+z2bOc3Gqb75oKNBVoKtBUoKlAU4GmAr9wBZqHqV+4ZM0Lmgo0FWgq0FSgqUBTgaYC/7YCVAAbOLFfUmgRHrrIM75Cil9uJnKj2AFgZrsR5CQBUAxHOH68wk9fzJFsvBbX3HS7ALA2vRX4yey1QuDBAxaDuQaKbBPUMm69BbFXxvnsPg+mvKrFGIGBTX754zfLS8IRg75izc5ylxvdzDfmx8YxMwCdClmKSQNVQqlS4RoclO0z4TAqKTW5mZoGEVqyv7XPJVKlQlBqQJe5x3rNxAFm8xzlK6/i1KM/Qbn7ZUSHjqGTZcrxLYdDaSdl40nQJkBiGa1ju05azrp8WQFnl3Ws05fSjDDJX1dTvqTckKc+hdDFqaNpu8tMVh4XIW4RAcOyQIfnWJiqx529NjkrOhZz85eAIk4xak9jmXWdbqOzfQvaZ2zDzDk7EG/ZiIAq39lZZEGIYVVh/2v7sX3rdkzPzyJjprE7RiqcvGUor7OgnSCO1Y4bp1T9+YxTD/T99Q0IoHXtTM1ES1BalhM6Gez2CkCz9jRFNjMGDXqZgpSbti4nM2o5NZ3P9bSNY9+UQLthZgfPz0zj61/5W3zxv/whzhtl+PdX78S5nWnB3pzqK1qURkCHsJhQkMfkgKskV1TjUfXaHSJf7gsEcx7186HskKeZJ6gfq1HSspwK9JIx2wR5Zt88oEKcSisq7QKOS/JnA/kVKmsY4PwlFK8NEvH8pYR141RzT/PawAD/zM13DWR/vA5SCXU5iEzowGPg2El0rAG6owovV308VizgyWoJ++sMQ2YDUx3On3GgnpovzlC9jkpRKjvF30bKrA4rU2QRoE/FFd46O4e7L7sSF86ukfVnPnCqRIF9p3yk4nBkikEPkfyY8VmoHF+yg3WZ3bLOlfLTsn8tZ9c1VwjumerWZ/Ly51Nakwv0EZKrJUZzxDJx2aRhbgRkLL7xIE1jLJVDfOPgi+ifUeDWu6/H7OxQgJxAUk0YOZVrkdSmHhqYy4A5H5hi0KySBZp9Lq6b5gZfqVL8WevokQNpcktwjRUGJT2INMWhQC6bKHguPOc4xYnFCF/+++dw6dUfww3vvA0Vfya0jNSY10cqSlsj/XUwq2DL73XL8bje1jxDO1qXOc0mgdzcIKQYlTLS6unP2b+vhzVWG84H91612cdO1Le+6cVZm/9cxjPXCI7/YeZcBMb3H6pfEzUElIXZN9OhgmuPzkeA3sFaNsLIrtzmjIF1uxDWfCN6N84OlsWyu4a0ypWaVtDR1OW+0WUMdHWfsuYDNueM72OucYkWxjxf1p/jjcfAzF6+N9+DrgV2fNazZFC41Pjg2shrZz0vprLkFyF4MSRstOtmcNuaiPh3fH9ZWrfaZu+sGhpQ9HPGXMW5rpn6OkpStOI2lk4exZ997v/E0z99HNu2nYPf+/3/GedecAEqDC3nueZ6ZejYz91xHIRrrvLZwlQkU2Xq7wtcQ+nOUBVWSypFlUGbch1g8wbPg3bPuYAda8P1f2V5BSsrPaysdHHs2AJOLi3j+IkFLC6ekn2zVOIEhFTg6vkmBBXdyssd5RgMV3D46BvYv38/2xdw/vmXYPu209AfrOCF3U/hyLF9gqpRzevBRrLJdTD1uLmUWESBNTHwOGV5bbJ83Zeo3Kf6mIrSiy64BP/d7/2PuOLKq9Q4tdjr6ncpaBmVICBueeCak4Tjen4zB4bVjTA8L/M44ZnRArtClGYIgilUeY6vf+2rOHRgPz71yd/Hpq2nY1iX6NFGXM110mG7nGJmw/M+zVqbrTzPg8eRBCFmZmIsLR7Fn//5H+PRhx+lmTM2rtuq/GeeY9omiKd7g1nDU7HOZxjaa/d6K3rO6nVXlPFNx5YN6zfg2uuux/vf/yGcceZZSJhNXFbKeKfi25qAiGC5jsgI29/KVBM5w+h5icu3gWPajsdRC0HEbhy6I7DJi80EtPvmnG9jOFzBIw9+Ffnhh3HttWuxZi5Ai41NIVDUhZoEOI7jyKyleX/3jSt8BvHfNwDYP5c2vzcVaCrQVKCpQFOBpgJNBX65CjQA+JerW/OqpgJNBZoKNBVoKtBUoKnAz1Rg9wO3jgGwKXKFh9z/m9Woz6EkoOJWm5Rmsq6l9XGIKgOOHS3w1IsZ0o3XSQE8PbVeG9qyKtQmnME/v3HuzQ9lf6jNOrN/lnJVP+8htFkcGwwwBZk24rnRTrWi8lvtlCyXkWoOgwpmZVkglrok17G0qIySYsOpicpKaiJ9PBVSqkEoC0Z+jllN0hqYm8SmqqUik5utAkHKIAzNwpifyQ3SGpgBMLe4hMFzz2H5iadQvbIXrcVlTNH2lwohikEFGngOplSVPbDOw9TE/DuBUSlzbTPTf/2MglPbwgYkeH3asuMtkSUBRilzFIFRXiEhdKL1JqELYSg/G7TkJOxNUElZa/amI1rJEoowj2/NHOotW4EdZ2Lu9K2YOW0rog1rZPtcJAlKQQduhPLzA6wMe+jMTqNQjqjBC76vVF6C1rbhrXElGDWBQD6T1asbVyuDqaq2RgADoIIdzACmnS2/l+3nJPNTV9SNA69e9FCNr2cmq4dOBhBpA10ILBDU5VmOmakpqaN+8K/340//8A+wafE4fv+GG3DZ/BrUA+pbQ+S0SU6YfxkI7hEQUXGneVKUUvfKntYClMcWtuXKEPWwwIjQgQq1skarCBBlI8S0RmZmLLOPQ4LfQJm9Ak60H+c115wCyrxQtq6UtxLZmr2mqVLNitfDJ6kYdThOTe42zk1EbcpRm4sWDG4KbZdh7PJ0SbwJAaowwuEgx5OjRfxgcAS7qx660jdHCGh7zXmmjFNTCkpB5Syh+T3toKua7xMirApcMNPBnZdchBu2bJZqnhvzxciUi8yjFVwTcDWQxl+CYMqL5ga9Kq4pIlUhQZOmjTW3kH/5bGDL+DSYaLDAGkmkNE9sXHgQ6S6bxpx+mpmtzq5YWZLOmp3XIgmBxSrDt468guGZJT780WvQ6fRQKos0RKedmi0zGz9cZqxXuqvWvoFE86Yc/9mPX7/O8br6DNoxQHXg0Ri/t1Hm+kfAYfbPZrFL4Mg2EU08rWhHTwb46j/swuU778aNv3qHLL+rmo4Nlke+uvHEq36twcArr3ltDJSb4pdrseUM87rJpl5W7bZOKZeX2eWyW7Z1138Gz8tgsdlzG5Ck24PL+nYRAoKfdS1QJ1W/azIywGbQmGsC72Gc14RPpqjmcdla69qHnErT7JDpmiBXAp6b1l+36iov3cF013Tkj1GqZ2ZqO9twWfqrQcmaLnjuNs489PN2/HbevjmK85ZfacssyAUN3S+OPln8KuvU5eC645MtM2H1GOiymYZZ04kUs1SGJunEQptNJLbGuuxZ58JgNsV0W0jG2em8xkNGFTjXAJ1LPZLqk+djluKp7nsPfvtb+OpXPi8b3Q9+6A7c/cnPoqaSvxpgMBxorIVsvuJcW3VtdL9zzwdsLOC8KjLLV+W6lA0y/T5F94lsqPVVdv90sSipeC2QDTNZOve7y+j3e1hcPInlpSUsLS1LAZxluQDgKEiw1O1pPHBsMBOY9t98vuF9k+pUjik2hQUo8Mah17Fv/z79/OYtp+Hss87H+nUbsLy8gGefexxHj+5DFI20ZE7msq0L/hfHgsVaGATW+hfbfZ3XnPeahDESdYgdZ5yJ3/rNT+G97/+QwC5NjFcGfcmIeYxSFo9oE+3tnjnvnDOJM8Mw9mnNCjwfjhlmowd1bErXFpXiHZTDDN994F/wk8d+iE9+/Hdw/kWXo5tbpAEzjcH0c8JrzVk2QHAeJnpfzWVlSZT0McG6tVN4/vmn8Od//jnsefFFDPu0P+/IHln3Ktlj8KHMoHWUcP0Old/L87c5YvfJTruDf/eZ38M1116HjZu2aFWXQtq5n2Qln+fMUQZcW1e5P1hj4QT8qqGOH8v7MGgpn6IOOM45HhOEctSgDTqBegt50cfD938F5dFHcN116zA/a8+9eoZ1TXGjEZ8S6QrD87f7ET9X1989qzUAuPmPraYCTQWaCjQVaCrQVKCpwJurQAOA31z9mlc3FWgq0FSgqUBTgaYCTQVUgecfuJmpnAaSSlMOanNOG69mtevt7bjjx01H5gsSelEB3KJ6swhw7FiFp14YorXpeuy86XZMT60Ds/1sQ9lsP02FNLGWNgEw1TzCT5axKTBrW/NeHaPNYpfnq83phMozql48PDUgY1aLZi3p7UalAqpLqUwIgOfn5/X6sZUhc0m1eUpwaOcuRZNUIdy0NXtobnR6S0XhLIIA06+OVXW0wyaI42bh2r37kT3xDLInn0F06BDCfhd1mSFhXasArdJUK1Vkm4YefhhgMgjAa+CtYAV8HeQdD90xEJ4oI6WwE0ymKpk21FRc8TMMnBG6jJW4tGQMhtpkrqMWCkSo2x1krRTZ7DSwdSPSM8/A3Dlnob1tGzC/FjUzcbnx3EmRcYNZFpQj5IOh0B/tiXNursaTXGKvHExoI8xzYmNAbpnMUjG7XMCfVzzauDHARIDDTXn/Xvb3bq/VZb9a6VwOoPtedXT2uh4y6RoTeJceFNnYNNtMUwPyzcsswzQBcKeDV17cjf/nD/4XjF59AXdfdgneecZZSAqzoaVyi9eG+blDwqo4xlSLGF6TSlbhgt0EUQQutBmPYyRlgLqbIx8OUfSGqFcGSIYjtCnKHXDjPTa4HgVol/LQFbGqCYAJbHTCNUoedxzjLVFYAAAgAElEQVSjkFqLKmSv5+YPTGyGbQxxTBv08fPLQLLNOw8hlT/qBpryZd11418W3PCnBTwhUhLhVALsGZzCE0tH8VyQ41BdoBtQzRwhqROEVDLTOpOwIKBSbgQJsDRWDMpuCyJ8+Mxz8GsXXYC5oECxsoxW2EJeU4FO8MAsbwMHY3thB5CsDLWAlaLKNQYsAptWx17tzOaDbDh0Vu/mNsDs2Z9vNvDzy5oNzD6VjQz88jUyK2j7d2/drnUnH6CLEt8+/hqWtw/MApoK4NpUtwRxvN4EZrTYXZ0Z6c/DwL0BIxur5pzg1wL78+RnfgZWO5jtW0UIxmhtzIaLSfODwVcqSmkjy/zvw8dq/N19z+PiK+90FtAJVnpLaPE4Iyr3CFDZjrAa+lptPTzXPHZ5t+ZmEGI4HLosbnNToFpVWcVSphLQWu66sj41Tw2wekcAZfxWfE1qFrpOqc3s07GtKxuDnNW73WfsGHlD4PtkOT/Drh0BMCGgADXXLp4TYSbV3nnucqQNsgkKeqiuCWPQ3YMef+0ILGVNHRm41p/lHMEsalrvx9aY4o9zPM9cI8YqkM7XWPOGZVrz+limrDU9yS5bc89UpTYGCRErRTJ4O25TbDtnDZ29KanNNYJrh4eTth54m3GCOIP3vP+rf2OsepYK2WUnh1KwWgYsp0a73cLK0hL+9I//CLuefQqbt27Gf/8f/ifsOOcihGkbWU4AzLkn/bap2sf3dLNuN25GoM9ry+Yerpt2jYaDoc6b6zHH1pHDB/HKnpdw4sRxLJ06hYWTR7C0eEIgUQ1HhI6jEO3WDKamZpEktCFOLDM3Hskqm1C4UpMK4XgLsRT/lldNu+KgLnHw4Gs4cGCflK9bt5yGNWs3Ys3sep3vMOviuV2PY+HEQUQMjK/tXuXn7mStMDcSXRu5N5hrgG+WUCZzMUIrbmF2eha3fvhW3P2JT6AzuwZD2pET3trFtPsLVdnW3WaK3zBWdjA7XDQunOLV25XzmrHueVEq+oJTYxQNMT01hyqv8OJzT+Ob/3gv3n7ju3DTO9+HIXPdI6rtB2qgUyMEnxF4hw+pILY5IPiLAnFYo5PS2aCPb/zT1/BP3/hHHD92HFXB5xBzlGFjjhS6PJbK5gOzjHk/4LOX8qjDCJ32FLZvPw1XvuUq3PWJ3zKXBDbLsbnCNWYQZFtOtymA5aztgK+vuW9k4LOdmgRdM50AOBXAIevFxpKWs+UmZmfmewtlOZACuDj6CG68YYMygOnQouYiPhoEPH+eUwH2/6jRyd1ntUZpsQHe8v5/bvYsxw+rzTdNBZoKNBVoKtBUoKlAU4FfvALNw9QvXrPmFU0Fmgo0FWgq0FSgqUBTgX9Tgd0P3CxJis+2NftjZwfsVakONoRJJItbKm6Y9zkKQ7STCCgjHDtW4sndEwDcaa8RAPbQwcMmv8nrN+S5kWwKX8tzNY2dKRfHyj23kc/sPsLiJKE619lIEobALIRlL+iyKfXvzNvUpqEphwUeVglpda6Bge5aahfDJoSlzA30FtCEYaAaSNmVBLxU+3JTV4G5SFsp0SmCPEeb8KYskX3+Cxg++yJmj51CZzCk1yqK0OBfXdZoI5Yil/aKgiUOMCnH1SmepXJcZc27ypXbtvSdWoz82iC2bdZzy5hfCXeCqXji1iu/5c+lLYEKU9AG6Nc5RrSSbU9j2J5CsHkT0rNOR3T6NkyfczaizZsxTFoYclM5sbxVy8+lpaJ0qAIjrAOBiimDWCdT00ppm0SmzqOCj2CLm9V1jVQ2pbTXNki72grWw18PbT388xu5hCyypyX4LHLbc9Xmt43d1YpC/izBDH/5L4KgPJtARY4RHgfttgnLqG7jO8VhIPCwcOwI/uMf/K84+cyP8YEdpyujdt7lUQoEaZPaoDZhFeEaFU1SL+rvIp2vh4m8BmQGzAE2JeYIo94AVW+A3lIXiydOohMkmI5aaNcRIjIsbZo7cEBgov8ZIANhIu1P2YTAWjjVq2+k8GDC1FGWj6tx7+xjpSx2NTTloVmX8ksWmbrupVmujwi2qCyvDUzQHjoIcbzI8HB2Ej8eHMerYYFlgvQqQoIEBVl4wuFYocX1hgMl5jzKsbmucd26TfjYVddgE21XyyHqqkArTqQ8I4WSstIpvf119OuDv97M3JYjgeaQAUApxmShW5qFrgNfXiWqeeQaDVarzf17e5tlzn2DnzbWzZrYoBznodY3nlI4Qi8Y4Z8P78Hy9gy33H0tpjt9lEGsc2FJCbRkYe4skPm5vvlgtdJ3tcrZ20N7KOxtkG1dtbGva+uAMb83qBoLNHMuEnpxnVDzhBSwhJOsU4QjCwG+cu9zUgBf+45bkXRaGGQ9qaZNqTtpVPGfIVgpVaOppeM0NljPetQB8sw+j0COdtosELNLOR8J4+y6sNvBZ08HDjKbJbJgLXO5y1LqWv6iLbE/d3/dBUGlbCfYmyiHBTtXWTazBraOWC6q3CRs0RTcERDWGPf5wHaP0ThyYEfKabcTYfcce0+7bm4uyhXaxhy/aCPP5gNdgyxT3jBrwPcioOdnTM1M6zPG6mo1AZiTAD/H5+QKuFvBxk1V1qhAhaeH6JBil7DTohVMMWx2xHZ9aD/ML7Nhdtb5lSlg9Tpdt0zZrHx/2u6qmSDt6GfMapi54xXSVoKpqRZe2r0b/+kP/1+cXFjAzbfcitt+4y60Z+bQG+bWMMas5aJER+/v4fzQqSdN0eznohTAsvs2xwibY2xYoDI4w/cf+h5+8viPkNMuuCrR73cxHPR0/YZUAueZWfFHKaY60wJ78/Nr5QASpZHGFpWsQZRqTMnBQ8eXoyiHer+lpQWcOHEUy8vLmJ2dx5r5jVLBTndmTJ1dDXH02H4MB4uCh1Honktqs5j31toGhK2pwWAs759myWwNZgTyIWY6s7jm6p3497/zuzj3vAvQLXN0h0ONVWaGE4DSNlm57LQU17g3YX8QJVJDK/bCPQPZesDnKstplkU225LCGnndx/T0LMJRiGNvHMCX/vovsGXTdtx556eQTM0jq3NUwcjmg1PTMzKDz0t23zF4W48ytNsR0hjY9fyzuOeeL2LXrl0YDnLMza6VpbWU0brP8zW8L7IRAUhaZqs8OzuNtevWYvOmLTjj9B246sqd2Lp1G9LONLKc14P3VcsN5589+rWxwmcZG0t+HfTf2/o5eZa1Opvlcw1aSDPjPEUSs6GQ939+DhtEBnj4gS9jdPzHuP66NZjqlHJ2YfNOFdBRgBnWbKBxWd1s/nCuNIT5lm9e460f+nazZzl+4mq+aSrQVKCpQFOBpgJNBZoK/OIVaB6mfvGaNa9oKtBUoKlAU4GmAk0Fmgr8mwq88MDNtVdbeVUZN+9XKykFGbQJSQ2Ig07KvpUgQgrghQXgyd0DTG+7SQrgJHGbpG5j7mc/eKLSpCqJkECWtE5JIbWq32V3ijbbKLUcQlOd0XbSsuh8xqW5SJqK0X7OgUAa9Woj0FnBuo1m/hw3EElHqfIl5DXVrWUA27/bezEDmLao3NO3PFPL4CUEC1OgxYy7QYY1FXBkz8so//RPkCwP0eoXSGiP7C06fWbxaISUSh79089uXvpNS2/57KGQiQ4nGFgKGKmgbUtW14zbrNzMVoYlQQ+TYk0ZyjzgmoDTZVnG0zOCdPnUNNpnno7Zi85H59yzMNq4FiWBRNpGFVJ5FyInBGdQLYGKNuYntrmCgHEoxTE/K8hHNFY0BTmPAbU25AWJqR72sNaBOYOSJuf1gEKQwuU/akOXm72C/WadbcCYKlm6FTvbXpeZ6mvkf/eWvtyU9/BaIIx22FJy22dJvcN6Mr0wSQQeCDo4IGjg++f/3/+Fp//lPrx90wbcefmV2PD/s/fm8ZZV9bXvWP3e+7TV0QkFIkXRFVBFj9iL0oh99xLJJWo0ipKb7ua+d7t3r4nX2MQkJrleE429z2AiNiiIImIkdoB0RVVBUVB9X3W63a3ufsb4zbnPwbx/Iv+uo/Wp4tQ+e6/1W3POtWp+f2MMHkMxlFVpGjDH1pSnMVsEkgS9fIjd+/ZidmEeU9OTaEsVDKmDszTDkEomNiakRKQBAiqK6xqP7d+Ju+//OZalYzi9vRKr6zbG4gxZFOs1gYCbZXDzmKli08Y+y8Ta0Cpb2aVOob5kLnkowIvBP1NhSBUfr5GfO8bE7BrLvjdKMXTjiPVIeamorg3MBYD1SkpT4e/JKvw8P4IfHNmFbWGJHhXnQYI+mzFiA2ztMEZel6jCEtNFH8+fXI7rTj8LZxx7vKGFnMCPE43zNUdQcb4/XQUr63A3F3geyqOlAk6qQpvnyr/VnLd5Lp1/abbKXrXqIRhf75tV+D2vChbE8SCRECo0Ra6Hlr6eXqFJ1WCPAHjvYyjXhLjq9esxNtZDGSZqmmFeJoGmz6f1zQlHjhxBu93WL9XfQVU/9/288A0QBqNpE2xNB6ZCtXXVw0r+TKvVVlMGgRXhCY9ba5zLlLVzSWQB/fkvP4ANl96A577otajjUBmnPpvdAJbPlaZC1HLWNQd904UGv1uL+Jm55QfzmOxz7PgE/zS87J/0VAFbnq2di5SqQSB1Nu2y80FfAIxZxVQQeniv18qunPbPbAZxAFeNM5bXKxWwU//5NYsgzLKRzTLe7ml2j+j2eooMsDVfo2PUnON/3q7BYj6zH4cEp5YzahbSdj3MHUBWzIS9ApkQyFO5BLDsWGUvrUxdjjlvd29ZtrreUt8yMz6Rkt3uZ3ZdtFYq89xb0NKamZDTmnbMQcOuldlu2xoqCE+lrca4XRNTUUtbqWvBr4HLzOaaaU1JtlZy/Wi3mRVc4Lt33IbP/v2nlQX8+3/4R1h3/nosDIfoy2mBgNJya71qWeuL7L/tOliTics6V8NAgEJ2+lQaV1pn6c5At4mdO57C1q2P4YEHfoEjhw8jjgimbSzxXjvfncHR2cMYDnsYDGj16yyBwxCdbEpjiY06WbuDNGtr/et1FwQq+/151Yp2/lESY3p6GdK0LYjcyvg7Lccr7Nu7A3v2PIm86KqBjJm33uLbGm6cLbPPCndNB74Zhw1Udr6B7J/XPGcN3vbWt+N5lz1PjWLdMkeX+dXO6cSaIKzxR61oI9cTewZic42tZ6aw9jEaBOF2PX32cohhPZDSOo1SzB46iM996m8ElG+44T1YtvJZ6Fc5Bhwl+rwKLTa5MY++KNXMQF8Rqp47bdpnV9j82CP48j98Gfff/wCOHJnDmtPOwLXXvgqd9rga6ugEoGaPMJKamnOs3U6lpF6xYhmmp6dd7nJbzSFUZy90DejrOYdjWPnc/G9OSQP2dPKwmINFtwS/Ri4qsG2eqOmNCmBev4B51D25UPDeyeudpFx32HTSw913fBHlvn/BpZdOY3LCnnN5/CFdU3i/JQRmQIOcOOzeN7J/ds+dG679drNn2fybq6lAU4GmAk0Fmgo0FWgq8Awq0DxMPYPiNT/aVKCpQFOBpgJNBZoKNBXwFXj4tmu17euBCJUopmawDWzbUDQIwm1juf4pyi1ERStbWeXWOHiwwv2bhhh/1vNxwXNfjSyb1Kakt4D2kGBx89wUqNzQNYUT4atZm3LzT1vRDuZ6a9DaKSxH7+VVs46JEioYqzb1lFcZLcIcn8tncNgUo4Sk/DTLQ7SN8EAW0FKyCVpSMaazF4zCwKkTQ6Bgrh1yLKOS5eAsuvdvxJ6fPoCJn92FiFaKRY2Y24e0HSXEUB2p9CqoRSFmHp2rjsLZho42MV39l8JfA/K2IapjJqT2Km2XU0nLWrrO8ncCfdnhhiH6VFAxn3e8hcH0FMo1a7DyjDMwefJJSI9diSGtN6m0ofJOWcBmQ0ygXAwHBjNSWjgaZDMAZgo81UsSR8vXlaLLPK1RMKvRQ1wxG6codMoor/D1Y86POz8OPLQzkGEKQYMfZoOp2hGw+eNwTQK22Q6p2nQc2nQXJhcs8dbMZg3rQITUnYS7BFi0rQ7RSRN89Yufwdf/7q9w7liG68+/AKvbLaCkqm8oRTcNZKmK1/wBMKxrHJqdwe7DBzBHdRohw9AsiCl9qqsYOS0yWyk6iLEyzHDsilXYPLMftzzyUwzDACemUzgdYzgpa2F1ZwLHxx1MDGpE3NSnHXPIRowASR0hztmMUaBqEd04hTAVW78E1g28GWx3emkD+w4gSiHqN905HsPMYB9hFoGQ/l8jKmskHHdRhGFQoR9UKOMAc2mITb1Z/OTQHmzKF3AgCbAg9XyIiDnHdYhePUTaDnBZNoY3rj0T644/XsLMIg8QlGbJXacFCvT133HArEZbl6Tmdzm9sk91DQG8zgTyBhGZNRorflkqdDV6EBQ+3ZVgafavzXdnH7zkFmEqUo4dgkqzAfavkwrUZVEa/6zQi4Fv7t6C8vQQ17zhArTaCxjWoVSUHKscdwYxTY3rP3dx/i/m6gpse4DqGkBs7rimBWexr2NyLgCEphzXfG+et5pkqOKkOtbBbNqxs2GA9UvSDnbtr/CVr23CORt+Dc976Rsx31tAGJrKlBdGgNKpff35m7Jxca0eSs1LOGKg0pSmsUAwAR+hjy3ZPPcI+dCU5nxdkiYju3ffr6A1RvccNgtwDeb15Dg1C2d+Ph0pbO3h4m9jQerOIJLi2dafxcYZqQLZDEALYiqLCamVLWyOEQJyzHsXOAZy5V0bTLN7yqIzhX7GNaf4piTLD7awad/II+tfrqVeha68eY5VU7jafFQ4soCtxgXvObLGHujcdB2lLLU1y8a0HZOgussC9+skXTIIx3S7Flx1N27337KQpyrZ2SV7cKkGGa0NHKeyHbC10GWGs+48HoJSKpsJgKkAjqMan/3MJ/G1f/oqTj15Lf7DH/0nHL/6RCwMehiWrKWNc+a481IWTqltx2Djw9TgLt+b45dNA67hi/Cc6uFWlglU8rhmZo7gnnvuwVNPPolhPkC/35Nat69Ghxrdbk/vyd97vR563Z7cS8rcQLLZultDmYB9Weh8CDufffJqnHnmmVh79jk48aTVUonyGnU6Y+iMtZGmIW6/7Zv4/Gc/haNHD+pa9Pu2NvnxZn1Nfqw65b2zOOdn8r7BAZpEiRTGzP193Wtfh1a7o0YENs0MS7bZmduGNT/YfYvPJGpRqKy5wp7XSm/u4I7CMueJi/36p5U7qDEoh3IuyejuMTuLf/jCJ/DUtq1422/+Dk47fT0GGGJumCNhFjLzpms+88Ro8ZrL0YLvzSiHLrY8vgm3fvsb+NnP70V/UOLUU8/A617/Zlxw4SUCrBw65pjirPQ5bpUJzhxie06jats/09Cynbm8ObOBOU4EtFkDU9T7CA6NU7k62NxVM4ePCXANBb6BxppL6F5Di3HagTPyoydLayuawhwQRRm6vRnc870voz74Ezz3uSsxOW4ZwGwSrCPmTnMN4DwlADZbdB7H0xqIqgrnX3Nrs2fZ/FOrqUBTgaYCTQWaCjQVaCrwDCrQPEw9g+I1P9pUoKlAU4GmAk0Fmgo0FfAVeOT2V4wAMB+wZBfogaoghYMpDgJqu5pgkxvkUaTNwLxfYd++HPc/mmOMAPjyV2FsfNkoU9grdP3Gvt9IN3WRbWYLgihjblHRa/DPNgi5YRjShtllA8sqc6RIsw1QvwFn0GPRFtWsNZ1N6wgs22a+t9Fl1p2sLbUBzzRbgzweWIRRjZi5bwUhkkGGvByilYZoDfvoHDqEo//8M/R/+iCiXQeQzeyWyozwNQ4Ts3nk5rbJsbSJrffmJrED8N4Cc4lgc8lmssFWHTN3+/2LBD8tjdhUjwFKb31LeEmbS9CuN0TJjeWpCfSOX4mxs07FsnPORHDiakQTUyiCED3aZ0p5aXbGYhMuS5UQW+pTXgeqsGjpyI1gAnxuSHNTVxDRqU5pdekUbQaKCqnepNw07ZoAjIdfZjlq/+0tVT1wMthrAM4AYCAVnI0VQltTUel6uTEsYPM0WBNpvFj9eGwEG1TJUTVoEIq/e8ttWeNyc51jCUAWBrj3nrvwiff/N5yYd/HWCy7G2qkpBIXZjbaqCNTk8TPbtb2nPieKMJ8PwAjfhXKII70FzA4XpA4uuwHIAI4WfczML6A738WgrHEwrLAtX0AvBFpVjJVVgmVhjtVJC2dk01gTdvCsqI2Oy4qVwpsNFJWpcdmUIDWY7LgNdi1VRRmzsrHk86+1S69cR1OtEdgrb9hnduq9bdiV3Psn/FKx7Xooz1Lq0lpjfg41nsIAd8/vxU8Gh7A3qbFgsmGEdYh2UOGsqSm8+eQzcPHqk5CUud43H9aoSrah0Na0wiAeIqpDAW4Dca7RQPbLPhvVlKUaCzXnJlVeiRC4ci+du4CgqKzjvSLMfsbWGZ9/bPDfwJobqS4vmapkZUoqF5jX18CgbICTxGBOEqIf1rhl56Mo1wS49k0XodNZQK+oldMpdaUgJQEdFbwGNRbzbK2pYSmM5/j32bP++4RhvhFmVBcHimX97Kx+aR0seKWcWLOxV9OI1Jucu1Sgd7B99xBf+fpmnHvRr+PS572abq8IAmtUIcSRdWtJi1xT6fKLCkJvW8z/1vtL4W92s/zSPGKLzHDolK1me+uVpwS/I1Wqy0/V+9eB1L9SN8e1Go5AK2peU1pL8xrxjTlHmftO1bu7roQxBs2oxqV9P68Ls4xpd2znJOtcB9PMjplrtK1vahhyNs79vuUe8zzM8tvlEzvLaWsgcTazlVuJ+T3W2Tk0mBKa6yOQOkcErkX8EFo185haLUIpNl5YY0/KJhs5J/Tg83b5er7WlKWm1LVbgZsTXAcI2ticIXcDd00E0Gws+wYbizcwi2B/zxUUp8JScJndQ1wXzRrfrqlXB5slsxqjalOHpkmAv/joB/GD79+Fiy94Pt570x+gNdGW0jSv6DJAxbhM493csuYyHsNAucM2r3hOgpVaWpxK2d1X5MjAuuoeY/dPgl++R573MRj0sf/gAezfvx/bd+zEE088gbm5eczPzelnCFz7DgbzXiJFp8t8t2eBGnEQ4fWveS1edd11OGH1asRpGwHnCe3FCUQT5gWzmDm+8LnP4DOf/ju9v6k/rab+vmVzw2pst2YukG5NKfnHyNbCrI0XvPDFeOdvvwsrV63CIC/VgDVg05QaJzLNLanZdd/y0NMcI5TprLXbWX3zecKppmXZ7CCwi8zV3OZay/tfGmWIygLf+Orn8P3vfhvXv+VGXHzpy1Ayc0CNQGywKpGlfG4pUedDHD50GAf378eBA/uUj3zf/T/Hjh07sGz5Slx73etw8cXPxbNOOgU0PhkOC3OjcHVhdq/lsvtnvsXxSwjPhZ8NARzYVV6iT/X/KL7DxgabEbj+SY0e2poue3nZqdOxwppDdH9w1v1cB3hPkAs1G/ICtbkBtWWRsxZlNUActzE/fxT33PllJLP34fLLl2O8U8l1o6rp8cH/cazymWSomoxiOrzjgHsWvfBV32n2LJt/ajUVaCrQVKCpQFOBpgJNBZ5BBZqHqWdQvOZHmwo0FWgq0FSgqUBTgaYCvgKPfue6kamw8lm5QS4lpdkse5WgFEuopQKhrWdF8EFFJ0HeoMbevQUe2Fxg6uQXY8Nlr0Sa0QLawJo2c6m6JHRICWdMySJFhYNUbq98pOzy6lIzLzZYpS11qT5tA5i72gZN7XseCEnB6M7KYIVtwHrrRR6PhyZ6G8GNoaAO1Rx6fUmVC+GEjl6AgXbNUm3RBjeJkeQ5pgZDFI89gSP/8hMMHtyIzr4DGOP3hswj5ia15Uzqs62IUhItbsALE4yOxytqxdR8ri+VmU5xK1ClHFIDHto0FUiXia8BDKlPK9TM2I1jDLMM9dQyxM86EZ21azC57mxl/A47LfRRoBDQpzVjKavniNl8kb034S6VglRgUsUs8M/NXDjbZankCMKZN2nwZMDcWwETgz9SPDJXN8sMFDrQYwo32jgbXPIwjLBrUdW0BNzb2xmUVs6rtw43BTKhsFdI6TOW2JpKBRsTqiyxGU3M/pgbzjxWKgZNFe7sVh1QY3XTKMLubZvx0f/6Rwi3b8W/O3c91h97DOIql5qtXSXoyy48RCbJk7aiBYGJp6nkUgZsEqJmxqjUqgRyKXphjbnBEAdnF/DUwYP48bbH8ejcUcwR3CRtJBWQ1kNMIcDKMsQJZYg1rXGcNj6NE1pjmECEeFAgY+MCa+mtMjk/tUm+qCg10Mi5Z/WzDElucLs5xp8nDK9MPWnzkLCC2+YymtaMrLhhTlWW1GFAGkSmZufQHJJuxOimATbV8/h5dz829Y/iaFxjGEZYyHM8e3IK16w5HResOA5TVHOiRt9l4wa1khrFlftxqaxkOg34OSsY4uYULcY1xpwCLmCTCBtGzCTVNUbwesaColR8Ev6YOwBhms0zbxPOcbhU5elhpKlR2cRBF1PaAhv3FrDz6ryyRpZGWAgKfG3XZuTPAa55wwaMjfeRI1JeMjNMWVBjBZb9SwDJz1kKV31DC4+FVsgGuQgjfW7rIoz1gFgri1MUK49bim7LK+acFSBysBtFLrUjARHCDNv3FfjiVx7CZc9/By6+4hUGYAg4NEcNhi+F0mYBXer4vcKc9wdan/ssdz/GdK1cA4yafhwQIsThsXu1MNdWDwINjpvNcsA8Ur6JcpQJ3AvNdV7P2llZ8zoWNddcqnLdequ54F0sFucBlYdcl73q3bsnUG3Ia8H7CgGt1mI2/YzcFSzbVfnYgtR0vqfNvQE5qbolaTQrfNnVqrEJyHiNOU7cAmYx3GZnTVWvXCdoEy17cLf202Kdrhcad6ZUXYxJsFpRUc57FpXHBIMeyDPflvNeMNtmiAsCcI4etJ1WA4WNEz+3ljYkmLu2qc3NdtfBbtWF9yQD6cxwzQddfPBP/xgP3P8LXHXla/DWt74bQRZgUC5gwMxXtFSLsuqZFbTWZr6Hy4z3Slk/PhVpUCBWk1EiFTmPgwpPzlC2xzoAACAASURBVDez0DbAR1jO79FWnwVmFrKpgWdw770/x7dv/SYOHTyoZpWxsXF0xqfVXMCGDqrSCY5nZo7KWjoNE9zw67+BX3/L9WhlLRRRhIUeIT1hbIF2J8XYWILDh/firz/25/jWrbcq11lQWrDRlP2sJ4GxakcHDq65VE7zbsB7d1EhC1KtS+efez5uuul3seaMM9UwtNDvaa2gkpmVt+YPb2XO5gA2m5j9urvBWiMA7zh8tiJU5zhlNILy6AmBrWmgrAlkCYg5zks1unXiCA/eexe+9PlP4UUvfDVe8Yq3IOnwWvNYeV/uYd/e7dj06MPYtnUbnnryKezZuw+HjxxFr9fV8yIXlssvfz7ec9Pv49mnrUVvUGJuoStAT8cTa+DiWOQzhD2r8ZjYuKTGAtm35+aOwsYDPnMFtBZnEwObEsxBxerAhhJ7blCzGNdEl7mteAjeEwSAnRpbOfbWkGENYnze4T2A3hmprMP5rEawH4UtdLszuPs7X0Q8ey8uvojZz7zvUVG+oPxohJxbvAZDNwd4fe0Y/Tzh9T+vUQA3/9BqKtBUoKlAU4GmAk0Fmgo8owo0APgZla/54aYCTQWaCjQVaCrQVKCpgFXgkduvrQWItCG3qMYw4GGKQrNTJchyylXSK/6MNt8IgIF9e0vcv3mI6ZNfgg2XXYc46TjQZEpEbnYLNAmceOtgbs4bDOVGu1clGqz1FtRUXpiqT3v2gsDEAdygNAtMs630G69OCepsMj2p8ZTbq2xHubrKeeVGec5Tsk1zSldozeuUJYQKBKLasCZciiOpZtpHF1A88hjmf/BjhI9uwfTCPOL+rDYGo2JCm4yocySEwNzpVt4vpTeJWStzg9apxzzsNRWznafsVH1esZ2xnb8zmtS2PDd+BVVMgSmVcRAov6+Y6GBhegzhs1dj8txzMHbGGahWHY9+No4et015XvWCNsxLZnXyuAjShkNkzmKSAiaq76SDE6wxaaSswO1SaiO63WJ2qYFOZi7GCdXHpg7WuDJ/xxHY9epTjSnagOamxtJG8RIrZw8mCIoGeX/Retcp4QiJCFcsAzTWhrKAnKuHV7mZyreWpaXPD+YmOjeOPVD02cIyZA0CZXZ6uDbWaWPuwG585L/8Ifb99Ed442mn4wWnnYaM2dBFjk6Vok/oRqfhom9jWja40uoZKKL9JJsqRFBLDOou6g4tlBNEFbM1U8yXAe7ZvR1f+sVPsK3ooxvFYEIw1b12vDXaVY5leYGTywhnJxM4O1uG1ckYlqdtKcyZVU2YzeERCQT5RgmDqB4Ay3bbZYgSwY7siAXOqIJ0ubgCqsxPDHTsUjwRpHMeO1Ut8yH5moLHqAaKCnUcoJcCMzHwVHcGWDkNLJ/CnoUZnLJsGmctm0S/GKITJYhLZ1sds06mjhuWFXp1KVvlmHNI6lVbO7wiVhv9LttbNqHFYASAZYMuxwDLexa0ky19LthACOibRfzY8y4CvnFFfy/raMIUNkb4xgv7Wb1OdgNUJnJGFAL639yzBcWaAFe/fgPGJwaoImYAExyaapoKYKnOnQKY45Xn5OeBB8Acf/zi8XmFvEFSB/e8kltqvcUvAmApk6l6A5XmQ419WT4nMUpCq6JAmqQIkjb2HQnx6S/eh4sue6sygAmqCICZ3UnYYZbLpg7X6uSugweEatIhqJJy3uA2Qa2Hi1Tpai2gkNdl/Hprfm/RTQCsbGvnAuDXvqroqXmCzRJyVXDXhPNT+dOaa8Tzphj1AFimrnIeoKJ0EQjRrYCqWsJrNSU5mNx3jSu817FePC4BNKdIVXazLjLvGabo1X8Lvhnk41omCEdFos9H5mewWSXPlWercSNY5LJbdf8ym20T5ZpjgtTPmULOLTdajS8G4qVoliuGWQuz6cY3Jdh6RuBlWyZm6W73Ub4nG3GKnsF37wywdNybEter4HkftmPyOE1CVoJ2WqKHgRTABw/swUc+8j+xbetWvP41N+CNb/gNVFGBfjmPhR5ttifUNFXWPTtOKa1Nue/nIBsHeF5eac5mCTqM2D1fS5WaAnTfoXsDHSVkGc15TZt42g3TZphrhUU3DPrz+MmP78F3bvs2Hn10o0DyymNOQXtsXGNmdu4wDh8+hF63q7XtlBNPxqplq/Dyl7wML37plUinlqHbpw13gTSLkWX83BJbH38Uf/ZnH8Iv7r9PzV5U2SKxZjT/JVgpFxU+U1g2dOlV9SUwno7h+GOOw9tueDuuufY6JidgUNdYIJxerLbAsXLNlfHsMqTdWsjqsE60tXbCeXsukkI+QJkzc9ys2DmO2bolBW6cIeAJVwHGkwT7dj6KT37iL3HK6vNxw2/+e4xPJ5iZ2Y/HH9uIn/70R3j00Qewa9d2LCwsIM85lkJESYpur49hb4AEMcbHluHyK16EN7z5LTj19LXIyxz9vI+8JGznGVksgT3/uWgK5ja7NTBkUoYajziTC1RFy+7pNeG/c++QSwzXPnMb0T1Ma/miHb3NLfYgcS2xUcvXyRpfluK0y+dc4Lhsaa4UxVDPLIxlKMo+fnjHF4FDP8EVz12F8bFCCmt+8Vx0h6MCuOpbFIJgszWR+fnEP59z1TeaPcvmH1pNBZoKNBVoKtBUoKlAU4FnUIHmYeoZFK/50aYCTQWaCjQVaCrQVKCpgK/Ao3e8svaKTFM6mTJoMTfX4KyyFanMpNyC6hP+xszeiqAsws6dfTz0eIljTnsZzr3o5SMLSiLkpZtitklGNcxSVQdf4zJ5ZdFLxQu/saj+5AabFLRS/rnfCaidLac2+SKDHfwioORGomCFke3RRRfA4glIfRTrPeo6R0BFMgER4V+U6DVjIbc2S1RJhXZUY6o/QPjEThz6wb9g4f6HkB08jJjAkxuA3HTke7pNeg+0F9XGTlXmjsRArmVYcgOZm/nKs9QxO66kjW/qYQJEBJ1BKWtc2UgTeFUBhnGG+TTDsDOG6PhVSM45DRNnrEH75JMxWLYMC3GCXCrnAoEUvXZ9qRYkFJJSzSmwCAw9/LDNdQd+XB6ybd4apB4pEpWJ6lXNAfJhD+12ptoSIHkln6ksCWlMscw/U3Xcytpm0TkcjoAlQZ3Tb9prjerY7w4KZK3MVLQas6YwYh6lAB9BgTZ/A6n6BKxku2pZhDy3fs5N/Uzj22ofmSW0lJaEPJZXaSqjEK0Q+PLnPomv/f3/xvoAuP6iC/CsdoKA9pLMrQ0zblsjDG37nsdkGammZiVAHGUXu+OwIzT1bEVbSsLNqIP79x3Cx+69BxvLIZLcNpk5nKkonq2YjFugHUWYCGg5XaJV5FgZJXh22MJFyTI8J5vCijBFW8AWyF3mZ1C6rOQwkn133aPKk+LKWEpy5ZfKI9rlnbLBwgE/gafI1Nl+fVDjgnVsmK23rJFZLWbMmoU6P78MKhRJjboTIZ5sI57MEExQ2Wo5q0JoUtaGgrMcZ5btbEp/qW5t6XFznGPBoICtCby2NYLKXsfjCJlTKTjrG1toF8y1xaADgYRZ/5qDgExguVSYwN6pH+2amMrSlJAaD4JPTj0t+Gf50VnWwr7eDL514HF01k/ipa88F+1sDkSVQynoIehqKlRTw0sN56z2l9paextT2d46BS7PzeD0og0zvyclLrNtXZ0sLzY3RatT4XtYSAvVYRVjcnJa15pgZO+BEv/fVx7AZS/4LWy49BpUMa8D85INPJpVsMvaJVoMDUbaOTi7VSnKvX2vwT1rODDw6NfBkT2r+ztZvBJOjbwo7H099LH7ES2HTSHLXxkbOWIDpfYVoMgXP9N/BiEh1/dFi21bu/je1kRANSFVg7HALdWgPgue1zgfViMFtv8sm9OWweu/BOUjHp9lyWvNrkrVn8OY9sO8YgRhPACqWmVTXtbIB5ZP6mugZisHzHjs6luQnTCt9qnmNJtcKd2dCpLXmusbm2H455GiXda1i+r+UUORq7W/99v6SPvcxXOictTnIhs4s3mzeP0iZasTKO/fuwMf+sD/wJ7tO/DOd/x7vPzqV2FuyBxbqli5HqSoGRtQ9VEI+i5+jhq45F7gMm55L3VZwbLqD7neVFqXeUy+UcLDY98WZVbciwpwraUJ19wQR2cO4u67v48f3H0Xtj7+BLrzC3IDmBifxKpjTsCq41ajM75clsgYDjB7aD+mx8fx1re/Dc969skouDbyXlhXSOoubv7yJ3DzzZ/GoaOzyGvC5DbqckHNL95xROuQc1pg45hs29lRVdWYmJjGS198Jd75zhsxPb3C3DcKAtMhhpU1HwR1ZBb9bhFV/AIbUFxz3AjJO+BJgMlrb01Rbdd85Gzz61xwNVLmLSHnEAgHyNIOkrCFmaO78bnPfgw7tj2JU044Dduf2okde3ehqIGxzpRqMzmxAkGYauzR9aNijnAa4+jsUew/cgjdmUNIii4mswQXXnARfv36t+P0sy/EQlFhWBfo5l2zItdS7ZrXAmvI8epZa+yzscBzsZzrp6+Ttt5bPAnHh19nfBPc0udXrTnuGUp/plV8ZTEfvKFWJW3m+eyYIQgSJEmA+YUDuPPWz6LT24iLL5nG5IRB9jwfyvGCjxa8NnFYqLGDc4b3N80L18TB0zvv5Q0AHi2QzR+aCjQVaCrQVKCpQFOBpgK/QgUaAPwrFK35kaYCTQWaCjQVaCrQVKCpwC9X4OHbqAA2y0J+KTfQbXD770u16lRoIZyKjSombqJRldMPsYMA+LESq067EuddfJWgnjZ2ZT24aB86smnW5j2hiamDbdPUcJjUWk4tzE34EXhwag6/wSo4yY1ZvwnoLDW1IShFnbdKNujn358fQ9jDn+fWNL+KaiilFTdVZc3JjeYwBRN0M0HpEu3Z/Sg2PozDd9+LcOMTaB2dQ0yFXGxxuTEhLsP1yhoFNbMOanuloMCjV/a4DXjLqiUmdxu9olW26SkoLJ/ZGmVUoYpq5FVuCjOJnmIMkzbm222Eq1dj6pyzMHXm6YhPPxm9ToYebZ2TDF3CAW5EEzQx25UbqPoYgzNSeIfMx6Rlqdu0pmLI5Xl6OCD3WkObI3W0FDYO7khhRLiWD1V7rw6kqss2aQNnGevyjwMCB8shNYtrUw7agHGf4zZ7PZTRtZYAfdFu04swCba44U8YyPeUva0Dsbr2hKBU1aWE3AP0BkOMjY+rGNxI5rhSLqpsWw2aCBqD8DbGsnYL373jm/j4h/8Eq+dm8LYNF2LdymVAMZAqqqgczA9oRWs1XVRIcnwbdNK1pbqWqkVe6yoQ5K0Sg2wcdfN5ib/4+Y9w6/7dGFYpkrhCTBiCCPNSD1v2KRknVcEcu626wnQe4IQiwuq4g7XZBM5oT+D4MMEEB6lsOAnvmIFotqkpOTnVikmAguyO+aOExrkpeQuCWEJ1l5McubHpYR1rRDgl+OqBqAiqKdD0fZcpXMU18qhC0IqRTrSRTo8h6LSQhzUGArY2G6Ue5nXmNXbZnGa2bLa73preALCDzFIUFohqNoEQRFsWqtRumloG+QUNnOrMK1EtN9UmhTVl2NgzYOnXQ1sDfUayH88cH2oeEJxmXmeMA/kCvrX/cbTOn8DVr9uATmsBgzpUw4FyqJVr68fBoiW65pkDG5yLfk3Wobm/80BVa9e/srq3eukMXPOBzT07F8u8NRvdOmwJrFGZ3h8MsHtfga/cshEXX/FWrL/0alJuDKWmNr7P4+G88QpYn19cFB7AGJizZg9VaqQUtvuJKTZt2Vuc65Zpao0R3k56qZrPsn5Nte4zfM2227kjcPRSra5mg8XmJXN4cJDI/e7r6Ncvqy/nvrPX5XhhPvCotta84TPlWQN/b9QZuh0JDyJp5WyW1jZmrFZs7HH1Y166Gndos27qRQJNrlW2htlY1riVTbKzfXYAWGND88MaH8xm2tZvKbuVDWtjxTdp2Gc5RwQPzQhgHVSze5Rv0jL7XMv/dfdsqdQtt5ff900FfuzFcSrofPDATvzpn/x37NmxEze+6/fwghddhfm8h141QE21ZMm8W87rvtxDCMAts9sspp0s2OW38vxpn0xgaY05rA/XGVn5Ort6ZSC79cfmrAeD9n27LoSmEATevuNJ3H77bbj/Fw9j545tmDt6CNOTy3Hcsc/GqmNWozU2gbrKwceGvNvH7KGjWH/+efi1G96CdLyj+Ts+1kJvbh8++uH/Fz/65zsw18tRoINhHiKirbDLSvaNHbpm7hoQALM5bHJiEuedtx7v+O0bcdppa7UmEwD7zGrmrxu4tLlsa5nZJKsBys505Ngicw2Xycw6UOWs14dsPnDqb+UJs7HJ59fyPjpAmrb1nDM/dwBf+uLf4K4778JwjutHiLHpFRifnEK7PY52ZxJjY1NqWFtY6Go8DPpduQnw8+f78zhyeB8O7tsJ5H104gRnnHI6XvOqN+AFV74cGGtjri4wRxtlqt0V+eBUy+7ZwO67WmRtPDgHlKc7H9gzi3cJ4Hjg+JQS2Ll5+L/389I7PyjDW9ELdLtgswyrZPM0ZMQFqPCOBIC/d+tnkMw9JAXwxDitsl2DE9XYvE/UEZKolELdrL0NaHNe27MmsOGabzV7lm60Nr81FWgq0FSgqUBTgaYCTQV+lQo0D1O/StWan2kq0FSgqUBTgaYCTQWaCvxSBTYyA3iJGoiqTQ8hPLgkA7PNcu4K0zaPNpcxSqp26hDDfoAd27t4aGuFVae9DOdddBXarTGzAHV2vH7jXBt1UkIxf22JwtRtnI58LP0muNSeplitXFart+R0As+RcsyAnwEVWSE7xZrl6HkliSkzCbK0se8Uktx0zSmPZJYsIqR1KBhIdec482xn5jD4xU9w+O67EDyxG6u6JcqZWQN51DgRplShU7cEyOuBznOp/a7EiLZDr78zJ0xTkFRU1koFahl3IbdJXeajVMFJgSJkrh+Zeop+EGMwNo7y2GPROXstps47G2NrT8VgvI3DwxJBe0xwUUJn1o2/5wPb8EximP6RwNrsTO2aWM6e2Rf7/FSzWnSunTY2xJkMjmlz1qlFCRKk9hNwscxS1tgrcE31S5BDUGOZv7T1pXKbn2v5mk55qrxMb3ZNZsDRQhBApRTzmqkINDtVZi1qrLosQB4rxx4VdlSo2QaywR1edyrWqOahRSsVwDmzFh2QSWiDLftVqoLMZpe/2lmGsTjGLx78GT74J/8J7V3b8bazzsOLTjkFUdlXru0wp1KIG8Mu39fZ+kpQq2tuIE51ICCSnbhZE4c5zGY7BDqEfVGEbz6xBZ946CHsCjJkaY1EgDNClxmXzLxMMtnfasOZkENA12yFxxHguApYG6S4sD2NMzvTWBl3NLYLZY4SpFB1qxGBnKabVDExrZMNAVRcMhuaRxuHIztbU8m68evswD2YslxUggXakfM8KRMlTLD8UWal0haaaimS66idIl4+gWoiRclIypRKa+2iY8jMT76P1MRsXOAx2+LFrFQPoKREFTAxFW5QuWxTKnQFyaiANEUzxwPHOtckrUv8O5cd7m2CCeEE+pxdrjT6znLZ51V71TMvJVWElhmt7gitazNhjlv3P47knDFc96aL0M4W0C1r9EfZ6gHKIZskDAJ7y12pOJ1a00M8fzxeJezBHpX1rVZbxzpq3nFw3L/nUhDI1wmmOQvwtD2BfrePlhSjJXbsGeKWb27Bpc97Oy647FqUzDAtzXKd88osiVl9g9QesHn1vW/sWary9eNEa4trKtL1E5w1pebSn6MSmX/HcyQM9vcKg6NujXLA08cJeEcJOyZruODPyrafVsZU07rP5rnwy+xa2TBgIJqqZcI3rkVcNwxI233Qn8PSTHID0WykcYDZ1cNnGtv5OuW4g/RsFDDlLOGtra9cm2rCv6EBLIJQNSg4Jb1ZN5v1NxtQBMaZU671LUfk4Js/RjoM5AOe+6Lima+ho8NS1TXfN43MblyKS1cX3yjgVcBqxBhFMSxaNfNY+Rn+fNutDPv37cSH//R92PXUU3jH227Cy696FbplHzP9OSDKUJZMm9XZ6L4kG/KqGh0Dnzukntb44D3QXBjY5GKNQWbF7l0dvIuD7J+dip68lDCda5gp36kuNWvfLEukWqUC+N77HsQTWzdjx5OPod8dYuXy1TjpxDVYsXIlirqPoC4RBSmKQYmoKvCWG67HGevOQZhEiIIKu7Zvxgfe/5+xceP96NG9IBhHWdHmueeeO57e9MZzkt14VaOTtHDqKc/Bje+5CesvukRZvxQFD/is5NwXuDZJ5SxAatbgHC+8lv5aK6pBanObi+ZWUbssXaql2RiQ6jmCpJj341pWymwASZ17SE/J7qx9Vc7jH27+W9x+63cwf4SRDpM46eQ16ExMu/xwjimuuwkGfc7TGP1eD/lwgBadOJjTHVQ4cHgfDuzbBXQXMFEHOO2kk3HjTb+LdZddhkNFidlBX1ECdv9fzA/ngxNtsv21VDNWxgxgW4+9Jb9WINfIYGPanD2kFI7oWmDPFUufYbU285mP84lwP+ecZ5MDn/dsXeNTH++JaRpioXcId33788jmH8aFF05g5fIYqcuKHtIlRgibzRt8rmKzQqXnNj3HuZsUr8m5L/tas2fZ/IurqUBTgaYCTQWaCjQVaCrwDCrQPEw9g+I1P9pUoKlAU4GmAk0Fmgo0FfAVoAW0/7NsUAX2FhXBUrK4jXJpcwmJlIVLy1tugsXIe8D2HT1s3AYcd/pVOPfiq5HFbW3uelUXP8PUUabY9Rt6Zu+3qNwxNaqkiKYQ4g9SKck/uw1yUyw5NZ5Tv/BlSy2gBSylAjIrTtk8uw17KWu5CS8IUYJCw7yskMtSM0KGSDCtHQFjdYFk734c/fH96P/4X5Ds3I5gvoc4p4yQKl9mlEZIecxUktFi19n5LrU9tQ1JU66NABqPgHCV8FJiarOILSqCQubUUfEjkTWquEBNxUrQRpVNIV95HJIz16JzwTmI16xGfzxB1TKFWTHgpnksEEdFrJRUAdVXlutaEQrQBrYo0Wa+ZU1Ya5ailpvH1xp04fd4DbjPbso8swAdWYk620M/hjR+VGfj3Ky9V/+ZHaa9j23qlog4Jtz/eAwyRJYCzSygvaKNwKAobBxQcSOlrxR7i/a5UlcqD9JlYLKYAgqxNt+lfHRjz8aWWZEuBU+C7VKuO3tfNgTQ+jwI0A5D7D6wE//zA/8Vh+//GV6z8gS8cd25GAsr9GgnWTEjlxvSbG4wEOlhl87dZc4ayeQ2stl9E7xScVUHVCUFiKoBsijAQwcO4a9+fC9+RoPoqERWUXEUo1fkGFLxF9hYtTFVIckrxLyWWQzq0pjcPFZXOLEKsC6awPp0GdYm01geZuAM4zXop64JgPXhxnwUYOjU4RzTQc72BkIKV2ensvQb8fzdA1BZ1er6mLKZ44+DlypTDijZ3KaRVLADjsksRtWOka4YQzzdRtBKBLKVlamxkqhJgU0nrJ0ysJUDbr90raW2JLQzqSq1uFTAEQbwevO4DXI5ZaQDcgK3eg+f4+vWCwcrqeTlcXjFI62VtW55dwRZ9oYCIDZWbcBHaYQjZR/fOrAV8bqOFMBj7S4Wihq5FIk2v8DmgzRdzL90Oc0e6HoQ+svwY6k18uI1sPkkG2MHQX2TjIE6NlbYWLSmHms2IXxMaYFdADv35rj5q4/iBS99Dy587nUY1iUGRU9rFdcj+zkCJJv/3gLcZwz7eeiVonwdP4fnOBwyQ5X5rtb8o/WAFvtufo4cHFzOsQfj/vu+mYM/6YGx1ns1gNg8s78zIGaNNjY2PDgXBGamL1W4tHF18Il5oHK48A0vusd5KGqA16uuNdaX5JR7wO5BsTUcWZOHt+326xzVzz7f2e5xpmqWJblyqQmIed819wunSZdan+dPlS3fo9/tqTFFn8n1xAFuHqcaVvJiZAGtxoXYwWp3zfg6fb6UoqYk9sfiFchehRwIgDtrWwdrF2tjV7LT6aims0f340MfeB+e2LIF1/9fb8fr3nC9APCBuUOIkjZvYAKrSWTZx7w2nFMaR05lTTt/PW/UBeqAdtf2LGLuEC7/trasbIP65irBNV33zNEctczbkdJbt5NSoPKJbVtx23fuwL59u7Brx3bs27UXxTDAs44/Baec8mzlSKetTLb0eS9H3e/ipS+7Ei+/9hodU7sd4a47v4X/9Tcfxf79uzFgHm6QST2q/HF3HfyY0f24KDAYDJHGKZaPTeONb3gjfvMd7wBRPtfx+V7fXDTkJGDZ8wS6Cn7g+bNtSzEQtn7oGUouCQY144jzn88iFgthNsQct7E5i7BOyrzuYUiVetbRvK8C2pJzTeCatIB//KdP4eu3fAuDboxjVpyI9tgytDvjdhzW36J7oTXj2ULMMcT7dBxVGAY1esUA3e489j71OILuDKbSBOvOWoc3Xf9WnH3BZRhGERa4HvBs3POd3Yv5njZ/ZfvN+4ye0bx9/2JetOUqu3mpRgzLRWZ9ZNO/xEpeax7nrHtOMEAbIwoTlLTahjWPUS1NVW8U1QLAP7j9C0hnH8QllyzD1CRHKNX2hXqaCIoFzvmzssOPFLHAg1i6lp338gYAN//SairQVKCpQFOBpgJNBZoKPJMKNAD4mVSv+dmmAk0Fmgo0FWgq0FSgqYCrwKbvvqo2SGXWv0sVQX4zy+dualObm2BUTvBnolQKnWEvwM6dPTz8eI3jz7gaZ2+4Eq10bAR6/QY9N0WX2vlps9dZu8rWMaACI5XaxyvObHPdlEj8sg1+U+9KtedUqNqcX2IBLfWYXruoVrP8WVONch/Q7PqoAuF2ZKT8UKaxcqM9TipM5D1M7d2LI3d8H917H0Bn90GEcwsoohpVWKMe5kipLHSboawJwXjJz12iUuExSxlLO0pnXaqNdO4Z0k6Qyp2UClYD46oX4SstVanEE+yOULU7yvQtTz4Fqy6/DJMb1mO+k2KGm6ehtj8R1AWKPECSUj1jNqHM5GXsrjlii+QRigAAIABJREFUUxEUoSgDbQbT5VlqLAe7tCkvxSQ32glprD+ANRnmA72Om/4Gw7jpbhayVNV6G1dBLIJTAR9T/er6KKPRvrwqj5+VKAvT1GBUGEltRzWQYSrbVKcCp0/rx0KQNGu31FzgrSC10a68SFNDyUZc6s4aZWHvYcrf3PJLBWq8fbAptpj/SYjCzWeND6c2lHKSilte27DAn3/sT3HvN7+Kl7Yn8O/WX4hjWykGUYmSsJQb4uIb9vl23txgpvKW2Y7VojqN9uHcsCf8ryKEcarrlSUEGMCWgzP45H0b8Z35LpAEyMoaw24PAaE+s2R5rnLL5hgG4rLWr5pqaQdKGUrNOdAqC5xUR1ifTOHisZU4PR7HRB0pmzHgh1ExTSBHNkmVbBSrbgTaacbx4VRYTjHrVYNeVUowSnCl8yFsku2zUxQnmRodLJvUslaZI8k5xHMPx2K0lk8gWj6GMq7QrwkcE9nj8njYdMLJQqihNcPlmqqhhMB6SEUarztxR4jhYGBWyE69ulS9SZUkvzi+LHvbxqNlbtv7y2yaNWBWuVeP+qxhjhsCGeZNJ0xuJrwzW3VBpxCYj0t8bdcmpOeO46WvXIdWOocyTlUTzmNaKYOZn278+rxW34jgIZ1ff0fQh3Dd5en6ZhoPH1lbbytsCk3mXNoY9OdAO2iCRltjSoEmKt7DMMXOvbSA3oQXXHkjLrz8OiwUA5S1Ze3m/BlBUwPAHnQaDPRW1GwooJLV4KSviR8nXq3Pc+RXkmSCMFQy8/WtVkuNGKyJ3QMMwlpt/KphY4hfHnB7EKTGA2ZHu0YjG4sGv/214bnzvctyiLwYCJARzMURFZGRU1g+HQD7dYvH5iG6PzZ/fXiMAvA2tJ52fD4Dlo4DppY2G3iubfmwQCtrmbJ1lB1bCTQJ7Mou2h2jv56lwWCOT1MBWwOIasLvOQWwP0Y2WxB6aQ2lqjTPTTHuxjXV36y9MtNda4UEwZwPDqb7McfP6PX6eh9eZ8szrzExPoaFhcP4yAf/BBsfeBBXX/lqvP3tN8pS/mhvFr1hgapgpAKQpYEyVPlzytHmPKMSXFnM1hRhvVk2Ts223SyBZV/OWAOu4e58DHwShgcYMP82L9BhJIID3nT+4LFyDZyemsT+A/tw5w/vxKOPbsbCbBebN27C4YMHkMUpVp90Co459llIWm0sDPrKbC9mZ3HuuvPwxje/EZ3xDFFc4NOf/jhuueUfMDs7h8GQjhRsbsgst9nlG/s7Hedfr9uTQwgdG9atPQf/4Y/+I0457TlYIBjmPGRkBJ+9HPiko7+etZSPW+hZQFEJupf67FtzD9GzjD7XNVQpR51AmLUz1TTPgzEBW7ZsQqszgZWrnmUNHXUfrfaY3euTAb705Y/jm1+7HVU+jpXLWIcOEjoEFEOtv6125hT2dCLh2h6hYu52WSKJawRcj7OW3B0OHtiBfTu2IJ87gsm0hfPOugC//c7fwUlrzsBCZK4puo5RiF6/p7VDzwnODprNUeWSRkS/jnjHBj/vZUuuBhM2t9m67V0ItK47oGzKcfcVcN1mNjifAe1n46glO+wgKGUBfdftX0B4+D5cfvlKTI7zfuzyxhU5wjsAxzOb/zh26fjC+8YifOYxNAB4seTNn5oKNBVoKtBUoKlAU4GmAr9KBRoA/KtUrfmZpgJNBZoKNBVoKtBUoKnAL1Vgy52vkQW0qcRolUwgYPl5/hd987QBJxhIyFgJADPbTzBkEGH37iEefoIA+Bqcvf5KxLR9LEyZYVaMZsvHL23eMYPN5aeZPM9vYhuc9apGDxNs49xUeNwQJswgrNS2myMEZilqG6TevrosuOFt/+03xQ302MYdNzYJmMKaKs9MyleqWVrDBXR2PIXBP9+D/Of3ITpwAMl8ARQBcvKboEI8KNHm5iktHJn6S7BIqEgLytqOVefs1Gi2UW/HZxuaPA5T2MaJ9I2yutUmaJKhT+vINMYwijFoTyM+8WR0NpyJ9gXnoFx9PLragKdkkqqpGsMql411i5CNsJ0qIcmOaaUZyAq6JqwuCb4IwmOEqR2Ttzr2x0uLb7NlNnVlmhHWcKPWMiepcPXgSgmFUjcvZnDyXWXL6PJuvRLPb8qO1LHM7SNgkkLHwKs2/mUPTmtdg7TcXGdOn0Ak4U5sn2Ub7rTGNNtgvp4qJdVWo80sfwkU+T55wWxJs33k8XuwKSjn1KzcLCa48RCL45RKaW72xlmMr37ty/jKJz6Gdf0c77j4UjxnYhz9aiBIzPOlvbaUdbTELqgipco8RCulDakDMJwTymM2upXRgpIgnKS+GGjM/OjQYdy8bTuOrDgRvaDEkT170D10RPbV/DlaNVMnRrVvEbKBwpoRqE1iK4OaC2T6TVBfI6lyrMhzrAkznDu2DMe3xnBJMW4rAtWEsgLltWQ9A9DdVHbLbC5wVrACyw4o+aXE8SKpz8wOkzblgTVCcC6aoblBfbdJXzC/l8fPRgoC3naEdNkYwukO8jQymMBNex5EaMBATSJq4KAey3KgOS6GypymZbqVU4pBKTpNYe2P11s3S30tydhi4q8QnMs5FSR119BHDxMsCD4TwDqWkKUEf7mBONkNU3UP9BLgqzseQbqugxdfd7YAcJ20BMb9+xCuLVUJ+iYc1pTjztvsenUmP1vH7+yFPeQYrTEOdozs2928sEYIjn9bE/p9a+JI01h2wnGYAEGC7bty/OPXN+GFV74X6y+9BgMCpaCUPTrhqK1XzolBzThmn8yl1xStlrkb0S7cATo7VlOZ8suv0/ZefE9CTioICaCcewHV23IVMPiXpAkqjgF92X3EACqBjEFeW3cI0sw2msfjP1dz2Flja34L7BOW8X5kTU9KWiega7Vs/Dq7canqXROL/1zeH3l+BnwNdhtUZq36Gpsc10vr7u9hthbasXJt42enMRXYtvbx7219oyuEKRzpE8C/95EGJW3E3djX69yg1zq4ROlo6yIbfZjfsNg44aFtqEYKm8sE4aait2vI4zM1v30W66QGi4jnbteHtaFVM8cV7ZWLoouP/On78MDP78XVL3013vnbv4MhCswM5uVF4BXAYcCcYWtEkC28U7hynWYDg9le8zN4rWmJbo1IGj+MK6Dy3qtQ9Sxg2dtqNXFqfjUhCB7bgmCK6QrtdqYmpvse+Cl+9KOfot+vsPOpHdj2xCbkvQVMTi7Dc049G+NTK5DXVO3OI6uANaeehht+8wYsXzWJ2Zm9+OhffAB33vk9dHtsJKDFvM0BWjl7hwufi84mGvbnUPG+cvkqvPPt78RLXnYlwjTBXL8vC2iSSDlvsAmKAF8xCLTnd9EBcuJgp4xvbKLFs0Vo8HqOrPdrc2vwCmCu55ppvI8PFrDxkYdw7PGrMbXsGGRZG1FskFj3rOooPvv5j+GO7/wQ7eQ4rFx+ImLaaOvea/cp3nNtDhLO834T6XmCtS6HfTUwtcbGEbVSLAxmsHvP4ziybyfqbg8rO8vwvA1X4Dfe9luYPnU1BkWB3oDnT3DLpgCfmW33MTlxuIYcPedxrXENitYQqDuAXkfHDT2rmkXNLz3nmYuIogg05nnfSeW4EYRssGDjCBvWUsQJm+ZKLPQO4u7bv4Rk5he44gpmADPaIdC92+zZ+ZkhwnooBTABvVqA3DOQXY8a6xoFcPPvraYCTQWaCjQVaCrQVKCpwDOqQAOAn1H5mh9uKtBUoKlAU4GmAk0FmgpYBR65/RXCGR4keEWXV1xo01qb9YGph2RwrB1PVAEzO0OUeYy9e3I8+FiJY09/Oc5a/zLEITfFbYNWAM8p1wwGLKoj/Ua3V3ZwF48AxxQei6o8D8o8ABb0076eV5fSm8+snb3NqeXM5bah6ECBnSuBqSkzZctLGFia3XKaRpgMStSbN2Phe3ehvu8BxAf3ISwHQJGgRoKAG6HcvKd6inA8hABdTpjFTXFuUkuYZGBW9tNOTSUlswPUsrXkrqUALbWLBNF8fYJ+EKDfyjDDz1q+DGPrLsDyiy9F65znYKYTYCYsDND1K2QVldAB+gSXaYgEBZIwkK01N1eVURw7ZWRJMWmCuqBijDnOtNv0SlWDKVZXbmwuWp5aM4DfeKUay8CrgDZBHJXhAkBetWngyaCajR1+edDlr6O01wRMDujw2lheaYQkpp0vVaPM8iVkqCzfkzAiMSWYHZdthDsaIFUsN4dNP2zw2MMavt5bBhsgWFQDewhi72k5vvzitWlR8UblWxTiJ/9yN/7Xh9+HFXv24Pp15+HSE04QwMdwKDhbEwS6fGe+h2AUs3Vb6dNUTt1ygCKo0Q4StPIAOQWk7RZIEvb1hrhl3y5MvfgleNHVr0fZTnDnbd/GZ//64zhyaL/yNCMqrwi1oxp5YhvdzO3V3KV6t2RzAucu7dp5nTi+BujkAyyrgfEwwvtWbsCU5LqF1OsVoX1t9rTMSA1jWnTzGrl/frmNdNtMd7bCHDPK+XV2nXyty2PUeC+BVEo1Qm+6B9iiwPlHa20SkiGV3RMZwqm2fsVjbbPwZe0I+3mevN4uN1y2prFlTuv6OjjBfEmCiaFX5Wa09lxUf3llOaGQB/ymfLT8ZYJIe7k1iRDgc9Of3+eX1jHBDwOiRhecgNMpfOfCQgB44oJpvPw15yGNZzCsoAzgJEt1TgnV3q6BQQBG+cAG/UwJb6PYW4j7WhNu+bWU31uqzvSqX5/tGrNJRlbDBHqLylxTcFrjBZWPVR3hqZ1D3Py1zbjw8htw0RWvQtxJ0esv6FjNCYBHY2sA11Svjuff+caNosxVJw+A/Xl5lT6vgwFINmJQmWo2zgYUDXCbMt+A8ehLY9EUoaTvZvVvRfeW2lKCqtHBfpbrhOau1iibE1IL8h4Wcb3g9Td7euWlxinSLBUA9muZHdPT4Sk/b3Qsbjwwy5fzo9/vmoMA1ZpsqnKQ2I8bzqkso9K5r/VMa6Cz4pblvxsHijwgABfIdq4Nzjae728pwda0xfunrguVz7wny0rajpm15XyTAt41edEFQQrwvNB6GjMPFuaOwOvH9ctnaitH2anINRZpV+0bQExg765ViSSp8PG/+nP88Ht34nmXvgS/+3v/j8bQkd4M+nmtfHR6XLCZhLXWOqxmJ1ODG7gTThPI5/C3RhcCXxszhN8Clnp+MLUtz00W0Lwf8R4gYE13isJsjl1DFT+IMJ/zZ9/+Hbjla9/EgYNzUp0/9eRj2L93B+qiUhbwCSc+G1mng15/HsPZWZy99iy8853vwPIVY9jy+P34wAf/Bx56+BH0h7x32HMKa8X7rX/eUZwBATuvH7Nl4wwvetFL8N6bfgfLVqxAd9BDIQcUl7NOSMt7G5vHmLM7GDjbZdbJri+dE0brgWIKfKORs8dWM41fyxjPYXOezyrzM4fx2OZHcda689HqTDsASgV6G612gj37H8cn//7P8NMfP4ip8ZMxNX4c0oyqZj4f2H2QQNpHRMiynMpXjiM9FxLE8x7XUaRFndbo53PYvesJ7H1qG6bjFlZmE3jVa16H1/7mDQiTBIOysOgNdZHQHcaaaaTujphB7tT7agCwMc21hvNPDQRcPzgfXEOKnlncfcqvrVxL2GTBWTJyMBAAZt3p1mHNDmykoxMCP6o3OIK7vv0FJEfvlwJ4YpzW5aEB4IDPDzxZUwCHep4LEaSmhudYtElS4dyrv9nsWT59JW/+q6lAU4GmAk0Fmgo0FWgq8G+qQPMw9W8qV/PipgJNBZoKNBVoKtBUoKnA/38FmAFswMv/8goKKpIM6EhJQpUDN2BBJSYVfoQytE0OUA4j7PEAeO1VOOv8KxGH3Gi2TXvbKLYNe4MFi5vq3LCnisk29LihaepSty3qDnox19FvAnqlGzfKvcJPPCawfEVZKlraoDYJuSGszWEBQWlWzQ46DJWHmpZQ7mq76CHfsgn9u+9Bed+DaB0+jCAfOtDEDfGYiayICIFouStKDSk3tS+oDViDb+bqufSx1Tb2WUADkpbXxy/Vx2SNKOIE3U4b89MTCE4+EcdtOA/Z+edjYcVy2zjnhj83TGm1KrUYpULM9CRoI5S3cy1yg8204uVJ5pWpvBOqAalQpjKW4EyOoHatvHKa8IEwV/XS35lFqOVE01LSYIA2pMkbS8I5l3/pNuml2nWqZ0IVr9wyS1oHZQhi8kIwyuy5XU7oyEbbZ7NSrcTPNHBA9ewi1zNIQHUlN4NtQ9jbXfP8l9qbcqPe26BSNcc6aJd+BLC1ae7GKd+H15hAnTVpxQme3LIRH/7j/4z+xofw6lNPxXVrz0TGzWCeB/NtZW9KWBzr3FRgbQwTuBBYmF0y2in6hDAFMBbEqLIAZRrhaLfEj/ccRHjF5XjuDW/F8s5y1K0ae57chj98943YvPERlMVA9uNsSWDTQUV4yXFZhxhEzg6a7qG8fhxr8qosENKml6o4XvYgxPXxKlwQL8OzwgztKMIwKFEq55B5xlYWbmoLsPNrpKTyNTZIpFHubFc5mCOn6JS6ijPaqaI4Xu3DrSamDjagw8+tshDJdAfxVAfoRLJb52t9ti2hlbf5FBahX6prMtEYJQhibqobzwQNi/CA64G8bW2tEUxzwEguAgb8RpazhIH8PK5RUSC7eykLXd6vb37gtSQc4OekWRtHqz6+su0BTF2yHNe+bgNa6ayuM1VvsbPN9U0wHnwuVf16dalXjLK0XqHv4SgBom+q0Lomy2Ov1HU52rTDprMDz1XW77YW2ZxUWLlsaWk/vm1HHzff8igue+E7sOHyV8iau6gGprDn2JRaetGG38Cob+yx+efBpYfS/tzM+ptqe4ORrDuvo7es5nmqscOprP2dyp8rm2I05wVUneKXzQlq9jGQynFGG1xT39oXf56weOQQQZeEoanFWT/B3oJAu9J1ETwWDDIlP9/TH7N3MDC3gUVVuV8DVVGuKw6+2lzg+urcGIoCQ0YGELQWTH8lkEwF0ZR9y6Yn10jB8ab7mmAoLfINMEsR69YRr5LmPON1YW1afO+hNcUIorkMbK2LS/JJNVVl5W5NUIR4suHnDcS5ORACmwW/uTKons6O2RoVTAXMmrWyBGlW4/Of/lvc8g9fwTlrN+D3fu//xjEnHY+Z/rzG/nDINYLXaKh1nNeRVtdcHwmh5TziYH1e0p7bFMCKLHDNGGyR4nrNa7jYSFRa7WgZT+DrMqq51rJmcjaRbTbtm5mXG6LfncU3bv0WHnp0E4IoxtGjh/Dk1i3ozs6i0xrHKaeuxfJVx6v+/dnDWHfmOvzW296KqekM3/v+LfjoX34IO3bvQ56zaYywkvcGoBgye9zuawKjwwJxQAeFFCccdwLec+N78cIrr5TydaHXRe3y1DkPpHJVfjwbHJgnbGOd15L3L11Tuhx4dxYtVwaAlf2se5g5OdjI4fdNAVwXJfbu2oGtj2/G+esvxOT0MboGVT2QnTinzJPbH8b//rsPYsum7Vg2+RxMTRxvjVmcEhw//MX5EQYYDIe6bhzrPE7ZN3O8ljWyONO1zDotDMoB5ueOYP/upzB7cD9aQYAz1p6Bd7z7vThv/Qb08hzdYa7GGD4/2Xg3IGtLla03bESy24s1DdncJOS37xPO6ntc/926ZE0/dGwwlbkcH5y6HQHXIDau8EnKgDNzfaUCTgP0CYBv+wKCgz/HZZetwMQY7f7p6FKCzhUysqgjpAkjErj2l6hdtIDuaaHNvbOuvKXZsxytxs0fmgo0FWgq0FSgqUBTgaYC//YKNA9T//aaNT/RVKCpQFOBpgJNBZoKNBX4VxWgBbRXkvEvBX6WqGW18UbkISBGgELVTuUAMEFigLwfmAX01honnHkNzjzvpQiDzG3KOxtoZXhyg9M28Wwjk5t+BDqmFpWiS1aiVBSaJaDfyOPGrVcYekBjG5OLMFlsNbTsRLM85ZGbnSDfT+fntrXNPtM+i+eThQFW0sJzyxbMfP8udB/8BdKZo4iHOYIhEJVUeOQ05ESkDDgDa1QmUiCTsm6EZVSI8Hyc9fOi+pcWlaZGHdkUOmCtgyTEI2RPUvRbbeQnHIf47DOw4oqLEZ56EmZCoMsNcSpVghhkuznVntwUFpwisDOlSiHr4Rrl0CxGCThr2viG3t60RhLG2l8ViJbdp9XHK70JKlhbqtgWN19tQ11QKPT5wDwvOzcCBF7XJEpHykmDE1RymfrPqxOpmhPgiqicG1geacL8X7NTramWk6rG1H+0oKYSPc8HyAnz3WawVwHKapOqWG5Yy67YNROwGUCNCM66lHnPHFsVs3ZbAprKXo05HqkI8uPMgweXocjrGgQYT1qo5+fwwff/F2z5wXfwopUr8Wvnb0C7HCJRJnKErjs+boRLQVrVyvos8oHBCimlY8RtbpIDeZ8QJJQddw8lNh6cxWOdabzgXe/FcWefhw6HTFZjy70/wX/8g9/H9j07MNubUwZwy0M/qtfLAK3CLMhL5iwGlSzBBWoEh2WaKSmXNtDrGqcgx9nJJM7NpnB2ZxlWIkLGecosY/luUuzEfFQDeKyXhxC6TpxHbo6Z9S4HtbdylVxQKl8psjjOCLKUlcioSM49TT8DUNxZj2rU7Qj1RAIsa6GaYB5sKLDNzX1TiNscYnZpGJsekko1KU05h3I2CBgQNWtYgzLD4UDnxFxbWgsPmMvqOy+cHbQX9pqlsR0bj7usSyn7rSGGWei81u6zvRozCNAZm8KRvIubn7gfExdO4ZrXnY8smUVeQxblPAcDmwZkfQ35WWZTTwXwopUxx7dXxXkFrYeTS+2PF6Gks+vXKPOKWrNQJeTkzzL3Vja7NXsQ2iirENu29/GPX9+MF131Xpx78cvR45yNaDWbo8rdXBqBGa+at3uCI0/ODcDOye4li7bV/DOvjzJe1aBjuafeytpnw/u8Zq+GlpqdUMgpTvm+FidgOcAE2waIfE60qff9l2zNnarYg9GloNlcKmg/XCnv1PLBmXNsDU/85S2evZX20nPx9yLWiWuPKU5NTm7rot07CX+V6Sslst1z1FTBNdzZ1I9AtWu8IiAV56sIGS3HVms51y9nUU4nBIFq1tZlpy9VADNjnX/n13D/OxXAZt/NJihzcuC9icdvNtamcpeAn7bwNstdWc1aWeca1JiaHEcQ5rjj21/Hpz/xd1gxeTze9ds34fxLLsRC0cPCoMBgyPzfCHFcoVRjkg0bc/uw9YifwvsOb6gEwNZ4ZHb8/GxTclqzgMVAxMqQ5rqRMvc3SWVrzuNXw5dsqtli4uf/UDUa77Rw+3dvx/d+eCcGUkFn2LNzB3Y9uRVVOcSKlcfjOWvORZJ0MJw/hCsufR5+/fo3I0sLfOZzf41Pf+HvcPjIAqqa+c2sCbOvAzsvPgTwO7Roruw+PNGZwlUvuwY33vgejK9chqNzsxoPfo6Yst0iA7h2+UYsPzesg06LrMvvds9SLnKAayc/VVAd1rRgz1CEowwEALZv24qd27fhQrqIdKZ0L0WQo51lyLII9/z4dvztpz6E3TuPoJ2cgOnJE9HpjKHT6Qjo8h25RHI8EQD7hi5ONjY+UK2rZJA6RBLEaLc6mv+D4QIWejPYtWcrFuYPYbI9jmtf8gr82lt+A5PLl2OerhlBgIXBAIyd4Dpu45fzw9YvqanV0GHro365tY3nmghUm420refOOts98cliXk1rfJ7pIwjYLMbPyoHAMs2p/uUvAuFu/zB+9N0vIz5yPy65ZBnGOrlMK3TOGRtHdCNjew0C5dEDQ/1eWrMYXQ1C4JyXfaPZs2z+zdVUoKlAU4GmAk0Fmgo0FXgGFWgepp5B8ZofbSrQVKCpQFOBpgJNBZoK+ApsuuPVNTdhZfcrRYpt6JtgzysvDCp41Q8hitQr3HgjQOvV2L1riEe2hTjhjOtw1noCYFOlaLOb22pSyBmBNTZqWX5S9nFzkX+vjV/buJTSytkBS+miDEIDx1IEuQxK95ajTX8PNOuI6sIAdW4qQ35x85JqQosbNkBCjcx4GGCq20O4cRNm/vlHGG58BOGRAwj6XSRUhuTc7CNsoLqUFrCEQoHlnAY1Aqq0iNYEgKmOJpx1NtY85lHtzLKaxy4bS+4j0l42Zm5qhEE8hv6yVYhOOxXTl6xH59wzsbByGjPKQGWNqBRj7WQATD9GfRZtrGlFGEhZVqGQytQUwa0kEzQVBPQiTuVu2mYzlVHeRtuDAwFewm1nhSxFHI9ZKjTLHiTA9aphjQsiJaeAiwmAledo9tiq9i9Z+FKdZBvVZlnq8z35WrNZNUBlmZ2mAE/Tjj5DKi8qn1xuorRlVCQRoloopLMfV+DsyC6UcN65+2qcp4S5zl6WAJbgR9mgI6Rlm82C+FTNBqGgaxaG+OLffhx33PwZnBUDb7/wApzgQTvHQWwKVLMwJnwl+SfkNBtpjmuqkAtuFtPymXaaFe2gK+wsgB8c7uGUa1+LC6+8Cq3xSeUPJvUCvv7lz+PP//wvBBD6vT7GWhkiK5JBAyo6K4OlZVCioE041eASo9OanHaZrFEM02vXOL7sYlUZYE3UxgXLjsWprUlMF0A8qNBiknDAHFGTqFN17dW3spGVha23aXduAYHL6bZpaqpnB9M08tUEYQCY9sNizGxcoIKU84cgii7iWYBwuoV0xRiqVmzZ2i7fsSScVo54hMhZ6faGhPgRUlp1EnC6nHEpbf0FdUpZU5eZmp1jmuowWZc7uGhsytmhM4aYCjeNOSqZHWB12dRaOn0TSl2hlXVwaNjFV568H9OXTuOq15yPNJrDoKwt71L1itUQwHnnoZ/PnfU556bENJXtyB7ar5mCuFRJGpi3zFaXGeteL0V9kkhlaue1qL6VPXJQyiY8TTKuQHhqV45/+sYWPO8l78K6C6/UNRiWPVOc0kpcVs0EvgafvCKWn8v39spps0h1cNBBbX8f4XH491GDilPSmtLRN/t4pZ/PXCbQtWO35iADMYI6sjbmmkgH5DpFAAAgAElEQVQLYN47WAODmd6y2ls2+2M2aE7VLcGPNXnoHMpSGcAcf8yUtvvMotJX410NDwbazG3WslkFxgiH2LygRhqOEVM6+3tVQWt4t/ZzrMvxwjUp+BxWU7kbAJTTAc87sddavS3PnOsH4bHl/7qcZRIqKqB1r3MjWPbfhMiLzT1eCcyMcNVE92J7H72n8pfNXprZqhafYPbUWgu11pgVOIE0gV2r3UKchHjkwXvx1x/+ELpHF/CaV74er33Tm1FlKfol70pchAjHC0T0IHDOIPx5ZTkzRqCokLjGI4P8ds66RrWBch0zgTDzzpNY9wMevu45Ja+eNZzxecKOlVDOVNs87narhTRO8bP7fozbvvttzM4tIIzamJuZw9bHHsVC9whaaYYz1pyL5dPHYNCdwZte/yZcefWLMDO7Ex/+s/fhe9//AXo9ZjUzesG5Cbg1WEt9USDvEw6GyOI2Tl59Ct5140245NLLMKwrdAf90f1ONt3O/cRDdj9WfaMY35MNQ/xvP09GLgScQzxr3bOdb4pzsJAbCudsUWDb41uw88kncMkVz0fcHtO9iCr4LOE4zfGP//RJfPFLn8LBA10E1QSSuIPlkyuxbHo5pqaXI+I6wmc6NbIMBYGtuYF26wM+dej5hNcpjTKkEa3uqYAHgrjCwaN7sX3HVmUtn3rciXjLm6/Hi198Jao0wxxdM1xDAdXKNrmoOLbnT3s+tes/ihJxz6p27U2dy2cOrZnuoZBzk3/n1z/ON0uGt/GelzwHmq7wvkwlNOHuAN3+DH70vZsRHv45Lrt0GaYmCdL5jDHQ/Yt20bT+RsmGIp5jorXMcsvt2ZnNFOuv/XazZ9n8U6upQFOBpgJNBZoKNBVoKvAMKtA8TD2D4jU/2lSgqUBTgaYCTQWaCjQV8BXY9J3XygLawxW/+bhoeWmWe6aaMmWmFBjcdCPYGQww6NbYs6fEI9tinHDmK3H2hpdKncMNN5+9yg1db1nK3wkhbCO7pfzBiBmloQfG1Kdw09Y22r1qipt8dhwGc7U5bGIkA0kOmgRxgCrKBWXrYSWIxT3EXJt1zAE09St3/8aDABOzMwgf3oy5u+/BgPB39ijCvC9FZ0KFjwRI/vHTNnzNHtPZMCqH0b5GMNMos6DFyBbUKZD96wSQQypMC5TcXF1xAtoXXo72NVeiPulYzEQBumWFgjBP7oaJZa0qE1DEXsCZG79UonCjV0CQSiBn8cnMSSoKAymTbHPcIuqoLCylZhxtNDvgwfqYZauBCMtRVlrl6BxN7WkZywK9bowoc7QytZDhPIPJVGoJqlDNKXW2s2qtqSg2lapAlrPH9hu9hAIGRoAk7YxsHIkU+EVlOD/Qjw1uTHsBID+Xm/38InTk+HDIUjCAWZTeVlUKXCrsCIGlHqP1rQEPemT2ixIThKi0Ec0S/PjW2/DJv/4gVs0fwG9tOB/nTk1L5cl2g4zHy01gV0+ZHLMmVIVR0SkL6xp1GiPJEiTVEHHVw+Gqxg8PzGP+nEtx1W/diMnxceT9PuKJNlq9A/jg+/87vvGt21EMStSDHHR15rUXMGVngJy+qXRi6wMhP8dNgSAhELbGiiovMUbVHxsX6hqvPu00nNDq4Ng0xXFJC5NsdZgboDy0gGRQISvN5p015ZyTKs3lyrJGUp6KNxnppyOAKVnNStdslblxT+S8mCNNqETwpTVCykkHuDgPCFXCGmEWoj3dQb2ig2Gb48WuiaktCeZjqf5YS2b+ciM/pKUnP1M5sbQFNcilGSM44BwHuI5JvWxrm8+i7fV6Drw6e1UCe0I0KiZlcW7XVtHdsnF3kGJku5tgpirw1V2/wNSlk3jxNeuQhgs6qoCCzzpCXbLtxOeFurVD4JRKcHtPDz1ZU2UC01ZbFtSuKYJclmrs2Bo1VHvCO9fQIGWx1M9UShrY85bKfD2VjoRItBemBfTW7T3ccuvjeMHLbsK6C14CJCGGRc+t+QZb/Zzn2u1zivneigZwrhGcX2b9b7nb3qrXQ2xdE4IhXn/XGBAnPGezcfaqR8I8NXXIFt4V3Nk6M9uVX5yrUksTHsrWnwpTs3z2imhZrkul6BtNnKyb2dJsoBHgNBVt4qA81xC/RvvasomhZCMAVea8f6jkljMuG361E5ma0Na/AK1szN0VuD6xuWRo6n+pbi2Ll/WhItsfn7e/VQ4x57dUkdYwofudsko9hLU1lj8rUBtZ1viQVsQBa0Fwy3XOrcWuDqwtAbDu+fxBZ1nMsSeArqYPrh8VUq4dZa31m6+nGtrmqjVP8LyonE7aHezfswN/+YE/xvbHt2DtqWvw7pv+AMeffDrmC7POpaq331tAO+2489VV1P/sVsqTXMxQ9jmveoYoa4FVHoPZ/fOlppZn5xWtlgkgbfxwHWfTgN2jBBCpTPUNEUGIrVs346tfvVkAOKbSt6jx1PZt2Ln9MQTFECceeyLWPPt0HdO73/1urFu/Fpsf/xn++P3/DRs3Pol8wCPnTZlrOu8xbGQzxbbU7MMCGVJkcQvXvfLVeNd7b0LSbmOu17PnIIHToY7JjwN+lp6LBHXZ8JTp/bi2++coN/C80Nju+1w77KYulSvBJxsi4rSlhaoaDvDYoxvxxJZNeOGVVyGbnECn05I1dRLXmO/txcc//iF8//t3YX6WjQ503mBcQCxL7BUrV2HlimMwNj6Fms8zzLgO4JwEuA4VyIc9U+aXbKiJBd3N9SNGe6KFvOhh25NPYP++7WgFJS5bdzHe9Y734ITnnIYDwx4GUY0qH8qlgkpqzilmcvv11a9di+uINT7wfLk2chxIIcyGjFEevSmGPfxX7IcajjhPza1F0SZcj6IYWUYYDnR787jrti8iOvozXHrpcixfRpDPjOa+VL5smDHnmNzqz3u6W18Wn6VrnHfNrc2e5ejJuPlDU4GmAk0Fmgo0FWgq0FTg316B5mHq316z5ieaCjQVaCrQVKCpQFOBpgL/qgKb73idySvdlzYfnbpPNrtOdadUOW4Wu/xWKWm5wQ8IAO/cOcTD2yKceNZrcPaGF2tTzm/EL81g1JavMhtLt3HNjTduRlJBasoYWURzk602BaZBBK86cqonB4C9Ks02/UzNJfhGVSFBtWx9DcZxH5iAKkWENu1/AbQXZoHNG3HwrntQPLwJ40ePIivM2o8AOSWkIoT1OXy2Ve3UjV4l7ZGjfb6Unz6zztfPWUKbxbDLaKTykNvsSYxhUgMnH4uJV18NPP8FOBC1BWaiQS5wjThBFGUjNTU3hWmfTEWKhxyV1LkUlJqqiio0bSLr2KlINSBnNooGkyz30YFrbo66/EuDDLahLmCzdCw4kOBVcj6r0EMXwg/BMW6R06LRWXW221TwmtW3qeTIqs1CkiCWG8m81h7GCZbK/tHqSnjGTX0TDHtLcdrUEgLFyjPs9XuWeeqgnqCZVOeWnWyKPLM1HWVbCl7xLS33UhnXPrtaYJN51yHayvalVXOCHQ89go+8/z8j2r4Z1591Bp534mqBSWKglLazgSk+pXJU6TmXbPt+ZmEeR2fnBIs5MpdNZf+HvfeMt+sqz32f2VfZVV2yJNtykbuNLTdc5Q7GJqYZY9MTEjrhcs49N8lJ7jkQTjgknNAT2qGDKbbBONjY4A4Y494kWbJ63Xtr11Vmv7/nfcdYa5uT+4H469z8hOSttdea851jjDk1/u/zPAgaETYmBZ526lj/jvdizYknE9+i3e1iZGAEGx65Bx//2N9h685dSBI2YnDzW1h/z+LZ5a48bdX5fSo+WTNeXF5LnrfDT8wxWpQ4oTmCE1YeiiuPWosaXyvjReEo1WvdyTbSyRa8Tg4vLRQ48DOpzjd+vALUzVjn+8vyEDNvkwBBlb19oKnvbWS+CikyBWeBr0pFKrBkM50wkEfsF/Cp/h2pwVvQFHUgxxTdBIIoFF2jtXlWpTebI9hYQkWhNhkQkoqFrKhDVanO4UeFLBXdVhE5v4FhvmJVymeaPSRnlv8tUE4BJ+czlaEKp7Qx5mDSxa0HnsGi8xZi/StOEACccxx6BIHM66Y1OG1sjdqVlrWi4tV1QRSujioyOY4FGFmrZXEAUCtsWe+Yp0sAaHJeuVbxS49N9W6qpFQwIrBJoKiqRQli89wVBfBPfr4F51/yXpy07lIkzAuHOgc4UJWizSm278868XP7may2LYMQTCGqtXy2Wbp8H7HH7eXB52LHrQ0gCroEEmeqQu2v/Tp3LWgm+OH11GPSpqBC7hcaCWB/yWrdUxqbjGSOD4GfmkPLeghslIXQIja9T3EtoYqQyn1V8ar6llCR9xMKpAmrxHmg0GYYvh/XQNtAIw1MZp6qhbPm/1qoKwC3l9Or8JxrIdWb0uRjxrlkxtOOeV4Wb885gfUraXHMWqoSWtdnzjv+jG1c0hFdcE7z/kHoyPkkY0LjGcR9Q0BmKnCdx6k25GyU4Lw166REHRCksymmDqdI8L1vfAV3/dutSLsx3v72P8crr3odcjdEN42RUf1LpwWq4RPCdKqu1Xaba6fOYTZvMD/dM/EDqjwWdWnv3qXgWe5Rcl6aD8/xrM8cxsbaKIDVFF+bEazryJ69O/CDH3wP+w9MoASPIUCrM4ttW5/F7MSYPB8sX3wITjt1Hf7yL/8Sg4sj3HXnTfjs5z6FPXunUGS+5tAzH0KeVfR+x8gENmFwvW8ENaxavgof/sh/xpkvPwdz3S4SPktwvTCW9VJL2vdHzEH2BWSqM4GthdezjVeQSTCvGlbNgzYNOHrT6pl0p3Q+CUK5LyLP8PTjj+DZJx7D5Ve+GsMLl6LZHNSeHbeNx596EF/+0uexceMOJB1dl4GuKJip6KXby/DQCBYvWYah4QWoN5qyrhJ6M7IhSbpipyy1532VjysyjjSeIqgFCEIP+w/sw84dm9GZHceSxiiuv/bNuPq1r0cn8DCbdfUeIA0kpcypvkuIXfPUQt2uY7z+fM4UFXIc91xl1PFBG5H0PmQsIPhCuqiUbK7QcWM6CXTeivV5IQD4vjtuhDv1MF7+8oUYHipRC5g93VWFvlEAuw4b7lRtz8gBu9Zo44tTZQBX/96qKlBVoKpAVYGqAlUFqgq8xApUAPglFrD68aoCVQWqClQVqCpQVaCqACuw4c7XlvPVv3YTy8Lb+WCEe4yEjKKo4Ua97yOkgqldYOvWtiiAV5/4Wpxw2iUIac9oMhStmthu3FkgTCUPs2Rlo64gAOQmnlU6qeUoNyAVACoolC9x9jUWlkbtJWBApE7ceC+Rp9x052YpN52FmqCbpqgFDUSlg2HPR9jpIt20ARP3/grtpzdgeKqFOhWX3EyX3EMxfhYArKBUlb892GKsBKVWyn17aloCCqseszUV+GustXnOAaFq4SDxIhRRgc6iAP55p6B+1VVoLzkMaVGH02EWJ8GKKjj1/DUDksopYQTcvBe9lsIKZiJSBcbaqtKW0EtVW9ZWk5v9Agt7mYF9K9C+La2q3bjxzM1YXgub79mHNX1Vpyq1jQrHKH8JESzosjmPWj8FPUUe91S9Yldq7F5lTFJTRytbfraoN/Wac6OWYIJQgqo8KgIJesWS2qi8ZYNclI5UMGcKbbhZLhBSLV8lVzKk9SPfK1abXyOR1ixPgh1VxdFSOOL3JKsZ6I4fxP/6H3+Lg4//FleuWIqrjj4WNc4JKmAFvJZIeDzSuKD2ywKYPCorU8QEAXGB9swUCj/G1m4XjxYh1l5zHdZfdQ1qVLH7tIouUM99fPVzn8BPf/IjzHW66GYEw21RcfHKUw9J5S+JqGRmUgVOdSeRSK4KP2YCU082mia4YOVKrD96LVaOjKBJIEW4Q7V7LRKFsDReJA66Mx10JudQtFoI8xIBbaxzzdUmjsm4HpjxzI+kHbxVQNkxz/Ez3yrcKkJFmSvQWIxdNVfXWrxKEwfXmByFUyAOSkQLBtEYGqBvNFLm1zL7tGd9qm4DvheIgksUeCYjVhSahHvG9lmyU4XGqXqfXzLeCfZ8Ba6EuawZ55I2xGiThMA2QnDaRRsQ0bOlV8m7jJOpIsNP9j6J5romLnrlCRhq5JrL7TBTlgWj3TUbYAzoZR4xc6gthDD2w9qAoXOOc4fHR/huFW2yBlK9KXa5OvfV2lpBiSruVTEprgkmm5dQsdWaQz2qoxbWkeUutmxr4ebbnscFl74Xp555BRJCElctgNttVdfZ9+Vn2Vxcq67tKW3VrRVxrIr/PwTrNmNe1Nx0KjDH3n+dsU0W+39tFuFp2PVGLXN5XI40lohSVrG+qjANlNYa6YJp1bXMjJb/NkpeXjvCawvcxLJZlgetOdcXWjCLS4L5OX4uf06OmwDd1JafVeN1ZCatyTuXRiBzDGIXLeud2jlr1nFfPa6OC5qprY4Ipj6Ss0v1Ki33VRX94ppatTOvucJEyUM3ildxh2Dueal5xlJ/qmzZWCXj2DSQUEUtql/ruuH2XBtE8SyNBFpTydiV+65xYZD3YSOXh6ef+j2++NlPYf+e3Tjt5NPx/vd8GKOLlqLwfLQJCkWdq+OT9aUNsVUxy+e7nsJx3nNNM5jmzLIJiYhX8+ZfDKG1wcF1WUM2P3G9F9mzaTLiuqzHzPxvAvEDY3txyy03Ycf2Peh0HTQGhtljhc2bn8Ke7c/DKx2MNEdx7RtuwJ/9xZ8iLdr4+jc+ix/+6HuYno5RFGo/XoDPJGJILvURBwq6S8DFQG0Ar3vNG3D9DW9G1GgiZuObmYd6/HoenONsguDvOl5Mc4c4l6i9s8187q1P4pxgxiUbFaTRjOuoduSkGRsrIoS+Nuk9/vvf4rcP3odrXnMtDj38eBSFi7BW4uDMdnzt65/D/fc/jDIfQOAPotNpYWZuP7rtthyjVZxzjA4NjWBkeCGajSE0m8No1JsCP1udOXktwa+s97apgecEzV3vdLvYf2A7xg9sRy1zcdqJp+F9H/gQlq45DB22m6SqhKfinc1TvLnYuWKzwW3N+H07ZzgqZM2Wg7VNeH1LfDv/bQOgz3t4kSORJhzmTnNd0IYSutCwEYAAOJh5FOecswgDzQyhx/GaIC/pOsDaMzNYArLVpt2srfYZiO913KU3V3uW5s5Z/VZVoKpAVYGqAlUFqgpUFfiPVKB6mPqPVK36maoCVQWqClQVqCpQVaCqwB9U4NlfXKPCp3nKqR78NZa3FnJw45yQRzY8DQDmFmTaAbZtb+PZbQEOO+n1OP7UixWqGTtDBRm6AWt/2c/kxizBhWymOTZfkpJNbltyu9dABFHHaeagbCDT7s+q/kxmraiBZUObxICQhcarCXxRNvrIBcA6aJbAirRA8uxGjN1/L5Knn4A/MYVBbux1E4ELqbGI5qazWMUapayUz0ACQ6IVrHDz0KhLuWEbGMakG+yq7JMMP/MUKyoRKpYIAgk4ablaB7orRxFecCaGz7sI3YUrEReBgK4sVRtQ6lhVJGeUTrSAZaasADW14o2YMUn7VIeARDfs7estAFZIIDHCsmGusXs2Z1VVNbpJrapNwjWb38yPsTAgjALNxjTZesxlFBWjQA5PNvlV3aiKJtp2KmRVZReVkGohzY9SG1xRwEmmJ/VAVJ0Zy1dagpuxRNWfWFAT0gj81/elwpjKR307hRbzIZN8vlE191VChckEtZvGVO2qSlABum60ewR2/M/Ah5fk+JdPfwJP3PYjXLZ0Ea478RQ0qV6NqQhTClYSqoh9J+E5s4y1ESGhRa7kCYcCP6fKDn6+ay/mjj4Fl73zvVi5YjmSeFrGerPWwI6nnsOnPv5f8cKWjYgJ98sSs3Eb9ShAzXUQEurQplksqPUzdZCU0rBBg9KBAjiqOYTzDzsUp69cjpHQQS104ec0ii6QxImqqQh4Cxe+E4kda9KKEY9NAHMdeHEGn1yQObOEF2YuEJYwf9glqKAaU6rVV8VbpbWFc/xbwixHLGqlDUA1baLUVmVmTprNMe4USJkdWvPhNSI0FgyhrHmInRwuxx511KIQzFXtZqzaZbNfamAypI0aUJTxEivKjOy++l0AKjMjxd6XjQN9y2ACVlXOqw22wjljjW9UqQqpcvi1GibijiiAR84ewQWXH4t60DUKYMIvLgyEivp6bXhQuGphkORvG8Bm82bVNlnPUxsaQp1LJkNdIZQqBG2esGZ0Ghtz647AfFejZPbdAD7XiNLDjl0xbv7ZJlxw2ftwyumXoXCpZuyIQpZrsbVWtXPf3i/0WqqClXNeld0Ktnns/Dta/Os6QGijtq5sDLEAxwJBtar2jMpVG3l0zChItdb0Cm2ZG61KVUIvVQDrfUxV1Apa+WXhMY/D1lnUhuZYe44BbBIxquwXQXQD6qwVft8dwUdIVTobY6gstHUomRet66mFunJ9eE8T5bZa41qlud4fVAVuXRVU2ZuqtS+Vt2JpbtYhMz4UlmnWLUEvM0ol59tRi1q5Ixnr/6LU+os9gIxZzRvmmKINPT+bjRKyhjJKwPURx/re9nNVPavjSazzxRLeNP3Al8+Ksxl86V8/g9/cfy8aXh1vv/4duOzSKxE0BzDT7SCjG4fYb7Pppg/vZcwWpVqNm6xjzmWPIJcqa1GNs29CM585viTzWQA381xN45h5vhG1f88anfb+2kzEugehg7FxAuCbsX3bHsy1SjQGRgQAj41tw/YtzyLvdrF4dCk+/KH/gstfdQUmxndK/u/9v74f7RbPXaF44RjlP98/IRxUdTujB4456jh84AN/iRNPOlmagdomm1wcCcy8UZiu65DNL5Y1SMawzUvX+wmBvYBzWpRTRS7rp6pP+UtcAwjjBTKrmp7Loe+UeOaJ3+POn/8Mr3rV63DaugskUsILO7j/t7fh69/4KsbHMowMHS4Z5knaQpK1MNOawsz0FOK4Izm/4jrBxrmghtHhhVi+bBUWjC4S+/0k0/VJmjKyVFwaJAuc9yLmvdfq8oQw25rAvn2bEU/OYunwArztbe/A+ZdeipKAmO8jmdUlUo7NgvbobBDrOwnMVwBLDWWs8jlB791cg+jOwHVBGxf6443Dnw4wqv7ns6RZ401TDZsReAuZnZvCvbffiHDusZ4C2JVsbkY3pFI7rokSWyLqc33utGuj2uW7OObiH1d7ltW/uKoKVBWoKlBVoKpAVYGqAi+hAtXD1EsoXvWjVQWqClQVqCpQVaCqQFUBW4Gn77i6lwHMDbT5yqk/rJJkRkqmLa0XHckAJvTJExc7dsZ4bluAVSe+FseevF425e2mvwWg/N3mAPcy7YRVEQCrplXAilg5inOh+TtCHOYc9nMzqSBUBRI3oHWjTxS3og72UTAYFTmIT2U73PWRyOZ1iaEkRu25jZi68x4kTzyB5uwcAtqNJikCUWo6iLmhLxaDzNfN4dC+UjbXTY2Eg2sGMTcdbQaqKj5LUYwo9O2jMP2RvkKFNpECOmlzK6AmQF5z0Tl0GPX152DowksxFgyjmzvwqdQTm0/udLMWVGup9ajAB9mEVKvfPI0lg69eb6LToW2hKsBEISQqQ4Jh0jZuoPdVahaeWIWZKGwNJCO4+cMcvp5ayWTDWjBmN0L7m9uaISkgVK41RxJ/52Y1oYcqcnicWa6gQvL9PFX28nU8Fsn4FBtPzQ+myjAiUDKqKaqoEma1GstXsg87znpKPEJBo7QSOCMAibXXDWRpUJBMTc3S1XOhGtSHW6RgiCCzHGtOgNtuvhHf/+eP49TQxVtOOBlLaWXuOIiTWOCjR0VgEiPwQ+SJUZESfBDuuS5qYYikzLE17uBnB1s47x0fxDFnnAsnbyEuumhGNdSLEnf8+Pv46uc/jbnZGbECn2rNCfyjkqnGDX5aeROMcDxKBqqwW2ROKgrrxY6HU5oLcdXRJ+KYkRFEbga/RuvQHEW3REIrUwP1oyCCS9CeU2FZE+tVNkXE+yeQTs/BT2gHrciW6mTWzS9cUQe7Ralg1sAtUXybzFqxlRUmrLBLIKCJ1haYTytfzluZSgqYCr6Xy1WhhBv6yLwS/nADwWgDTiNATsgj9raEHGpVLtahkhGq8FOsbM11lospNrYEWY4oey0kEqgoanNPrMR5PBYcar4slXg8uL6SlqCK41HAuc0CDgKMxx3cNvasWECff9kxCJyWKICZAUy7Za5NzFbl5eIYFvhslPY63goZ7xyPFlrKcYqduDYUyFjl2kuLZnOuapFrLfa12UDhoLV/JiBWFbzMVZe6cYK7ELt2p/jxrRtw4eXvx7EnXiD5y1mhlvxF7sq84pddA+YDVn5fsmEJMo0zA6kd53yz2ezZ/fO4CchY15D516Lg5TWYlwEtea3MmiVYZX1iea21kGadFADzPUJzvoSX81TPsjbEPTDdg/VmfluVnoXBouilVT1txXsq3BJWMczXWej8IvgvTUhqpU94yfuW9B8wv5pAVqzttblGIBXze43tOJcWey9USM9rZECgWHZrQ4xYCsv6QziuQL0HNrl8it2xzZknhJarJOuX/El+IxQjtKSa3aoquU6oFa61abdKSZ5rGNZESczrwHmVJLSDpsqXNuzaaCDtJuZ+Fnl1pHmMxkiEW//tx/jqv34BaCc4fOlqvP99H8bJp52OmSSRJqxuSrtfjVWwLhmizg0jHg5yNi9ZtwzeQtlwkjHfWP+Ojg8c61b9zQxidglkdP4w40kcNgJV1hOW8jxUkQ7U6h4mDu7HjTfeiN27DqDT9eD5NRnvaTqFXVufQ2d2FkevOQZ/+18/imNPOQFbNj6B//bRv8amzc8jjumSoOp7qYOsQQ7iTirrJa9VvdbA9W96C976tnfA8XzMttqa+y4Wx9rMQKhKZSzrLY8K1iJfzk2b1uSamQx7/r3MZdOcJI1zcs+H3FP0eUCdDRR2B2KvHwUOnnviEfzgu9/CFZe/BuvXX4kgdDHd3Ykv/Os/4d77foPQW4mlS4+URgLCX1mPRA07hwP792Ji4gDibluAp7gQFA6ajSPhMY4AACAASURBVEGsWL5KVMGFE8i6K44PWaIuC3TK6CbS0NFoDCAIa6Kk3rdvCw7s2okwBy487wK86y/ejYHFi9DOc8SErNDnAB+aN20bTOzcE9DL5i/CX1l/1fVE7y4agSHW7QYASx65KMIdUCRvnRdcX5vQbHOLxDu4BaZnp0QBHM4+hrPPHsXoCC3TE2lICiPa/7uYnm4h8Bw0m3UB46LUNm40mjXtYe1FFQCu/qVVVaCqQFWBqgJVBaoKVBV4KRWoAPBLqV71s1UFqgpUFagqUFWgqkBVAVOBZ37x6hcBYFsYtaLsW7rK5ik3uVJVgXhBgFR37pF2IRnAz24NcMSp12LtSRdKHp1V+87fVFfAoZtzsskrG/7cv1UAzC/a63Ez1yqPuGFHSMQNN5sVaSGf5hJyM5uQhopWDzE3kAMfLmFJAdSCSAArN5j9uVlE27dh5u5fIXv4YTTGp+B3mdlHNZSx7yV8NrluFEB5zMvMaWWsdsAKdtUqUzdnJbG0Z21J+CfAWBSICjessoz/LcCG4IxqrBJIKNF0Q3iZgql4YYn22uUYvOA8DJ56AVrRQkznJYrQQyelxSiPLtdcXtpNOgSkGcYOTkr+5PBQUzbqCVlFkUS1lMfHZ9ZXoblYMEtmpjk+C00lu0/PzdrJ8k/c1FQLXAVBFshYcDsfNGmeq6qVFNIbeMajFqUSN1p9ASZilV1Ye1K1P2UeIoEDwbZaNCsAUhtUAhWOLYUQCm8pETTes3KuakOZJalmc5ovAT/cFHYdgVPcQG40Gno9jW0rxyY35AWOm5xSsaHmtXcIiQjUAoRehCd//1t85R/+Fitmx/HOE1+GQ+sNhAJ4M1Ui2U1hQgGTQclrDyqjhQoVOOgUuO/AFMpTzsXF174dfo3HEyPxCFaBoDWHz33sv+CBu+8SC1Gqxfm7ZGXSdtZzxYadIJA4W9R/VPWWCSIvxaLAwQWr1uDSQ4/GmvowAgGrmeQLU11LwbIqFVP4USijgzam0xPTaIR1DDUG1Da1kyCbmEYyMQuXEFguq+Y10j6a80waN0jdDWBX0K8gVueBXghrTSxCKmnsUJ25wF+qicV6mYCIuaCFKHMl19srUdR9hMwDHqqjCBzkou5X2CD21/x5KmplTVGbW14La9Fp562AaJPFbdWshEu6/hCg9S2UrS0p/84PCAsVUPE1HGOhQA8q/0p4jSZmigw37X4MC89diAuvOB7NKEE7zZA7tI+OwHhc2vLq/FJwYXOvteHCWu0aC2o7Nzl+DeiWnwkDGWO2cYNrrj0XGR9y/saaVpTp/JxAs6mpzA1rYhvuuBF27k5w060bBQAfd/KFyIhhStrbqp2wBVc2B9g2C9mmHlHvGhDNRYV2qdb63a4Xuh6qUp+AhDnBmvGuYFhVzBZy6prDacLXWRcKC394TamAFDgvkEgdB6xC0H6mrS1/V4U1ob0vY5wNI2IdX+Zq7W1AuWZ4KjRXGGpBlLGIN44Z2sjAEul9jPmn0szC9VmWfr2OCvcZn0AHedN8wNkq64PCPh6TqGrF9ljXTck2lustd42eollrTxWt2mPLl1lr2ETh+xE4rGSNDvheajfOBgabPyw5q3T04H3X5qkba29CUwJMvf+qclbqaCIW7H1aM6v1PN3chxu4CJoetm7fiH/+p09g9+YtCDIXF5y3Hm99x7uwaPlyzCWJWEHLcm3GS7vbkXHJ/GJR0qdUdap9eU6YznWFNu5UvUpcBK83nwlUxcx6sBmFIM/WyeYki4LcqN/1vk0YGWBy8gC+/e1vY/fuMWRZhCBsIMk68L0u9u3egskDYzjv7PPxV3/zdxhdPIw77/gpPvO5f8buPXt0zXMCycrl/8T5HxmSrgL4Rq2Jww5dgw99+CM46ZRTEKc5umxaEGXuvPkqc8u6nqgzAaGu3LvERtk4Zth8aNZG1gtVsUqN+J5s5uD9me8ldvF6vTiG6zXaxmd4YePT+PbXv4J1p1yIt7z5z1B6Ldz725/ha1//GrZuO4glC4/D4iWHICvayPhA59Tg+prhW5YpJifHsX//LsxOTyKNu/rckNPaOcLC0cUYHl0uzR49VT+fiETVrpbkzAqmutjxc0zPHcDeHVvRnZ7G2sPX4P3v+yCOOuFEdGg3n2dImSdMC/pM5zPv1TYP3c5vvWdrDnIU1aQxRhrWTLOOVQDz+stY4fMgnyNiVZJr6bRJRseN3gc5XyanxnHvL36AZudpnH76EIYGC/jyXMHnS6qMqV4nbOdzQT9j3DY66rNogVNeeVu1Z2mWp+q3qgJVBaoKVBWoKlBVoKrAf6QC1cPUf6Rq1c9UFagqUFWgqkBVgaoCVQX+oAIbf/ma0qojrfKTL7HwVja1RAlrYC03Wqma4AY5vw+g08qxY0cXG3ZEOPLU63DUCecZ5ZhVNKkdrLWXFIWsqLcc2dgVW0NmsBaEf7Se5WcZdZXusIsyhVBVgYSCV4WMCgxErWc22hNmBXtAVLjwmIUY1QW4DmY5att2YOae+zHzmwdQmzyAqJUgyEJREjJvVAwyzYa72Pox3rBI4YsKWEGIHLccl4JgvrdVgAiMkVopLLA11dfPzw9WK11ioJbvgnasUeHBdx10GgVmRxx4aw/F0vVXwD3+HMzVB9AqM0x1WnBDzW4UnFIAzbAum9LdJEar00GadmQzlhbQVJapEjeTDUy1diZAppKW4Ly/If2Htqe6earXh5vtVLMqmOjbl/L7/CXQ1IAsbsRaqMrN1/nW0rSL5MFTJSWKYKqXDCyyyhw7/nhtLQRSkK1KXWtP3VORm41gO1al5rxGtKA0x69WsvpPCG5sK6TKenBHx5huBKsyj9hAISI3sGnXDaSy2c9jatQGMb5rB/7p7/4T3K3P4c9PehmOag7AJ/4xuYeiIiUchYfANQ0PHAcElK6LWSfFM50WngmH8Mp3/SeMLDpE5lnqxMgImUvgibv+Dfd+70sYGz+A53bvwhyVY7TJJXxIUjTCQKAkN81lUzspEBQOojLF0SMDuOSII3HuoYdjlFmlkvVbIo9TzdgVQM9NfhelSzNlsuMS7STGwakpzM4y19HB8Mgwlg0vwFDpo5yYQ7x/En5cwEnVqptuAHwv1pqA0mbrSm60+i0bZZ6BqqYJhPHE6vtMRZ2sEAaQEXARchOIcd4Zu3CvROIWCIZqiBYMwBuoARFhr8iM5bpSZcdjUdVv2cvrZUOBjE9pZFDbVarZCJUEqhi1uMDpeYpcVaKrQpRjnD9PKCL2xgSKomJWO2lRq7keWi4kA3j05aO46MoTMNws0C1KdJK2wIMiY/a0Nl8IXJbmBqrGNAe2BzeMY4JYH3POiYWvAQ5yLgpAud7oOGX+qYJFAdTqFS/HLYpCm19bEmzGAqo4rksnwI5dCW7+2WZcdMUHcfzL1iPOWXu1Z5dM9UIbI2zjjgXNagesYFWzSnWt0MYQBaBWWd9fr7URhWs6G0G4HgmwNjbx9n6k2cUKySwA4p/V5lUt4tOEa41mgtv5Pf9z569VPH57DFQ0a1OLdY7Q9ZmfbT+Lr5cWBtZAmi5Iy3WoapK4NrJoBinHiSrbddypa4XWRi1qNZ/Aqp2tvTwBmY4dBbKONFzofY7ODYxbUEWvzY2VNdGob9m4YYEfleudVkduWpHcE6hM5Ofruq/W+DpWOB8I1nUs8z6qNsu8BlwXRUXP9VaaMXRKzx+XvH5aW40YyBK13o8aPtrdGdx1589x4ze/iXhmDiODI3jVlVfj9W+8DgPDI5jpdtHqEDLSrl4truUeSojO+zivJ8cTL47kdZeIuzF7QaTuGhlh7PqZwpvGMv/FPrzXYKTHbZuD7H1Y8nYDYHp6HDfe+H3s3LEfaRbCDxrUncJx2pgc242psQlc9/rr8NZ3vB2en+IrX/0ivvv972F6ZlbHNK3TxXaf93sCywRZohb6BKKvfd0b8IbrrkdYb6Adx4hNA4ZGCtivvmrU3nes6t86AMhY5piSm5GOIW1+KhBK3AKVz5pxLlboZv7bMUybYhcpNj77KL7xlX/FsUeuw3ve/UHMxbvx5W98Bvc98DugXIjRkSMQ1dnEoXM+y0LNnqYqPmM+OZAmHYyP78HYgX2YmZmSdVsgaulhwfByHHLISgwMDgpoTanmpeW1XESud5GMSTpotLqT2L97O+YOjmO02cSfv/NdOO/iy5CGAdpE6QJ/E6SJ3pPt+mKrZtceuXuYdYB03a5FMl9MfrtdD/lsKM+tAuD5TGsU5OIwYvKiXVqzO5ihAvjOH6A29xTOOGMYA41MIj0ESgvs12vPoAK2e/Cz7RrMY0vSWI553VW3V3uW1b+4qgpUFagqUFWgqkBVgaoCL6EC1cPUSyhe9aNVBaoKVBWoKlBVoKpAVQFbAQJgayk5vypW/cvv9RVmQGGVWlSqEChQWRU72LkrwcYdNRxx6htx5PHnyl6lzV61QGK+qljVgbRhVQUMN5QJpVS5Q5tD/V02+bjl5jM8MJENYH5x41gtHRUuKdwIDBDh9xLUvQi0WQ5dD1Eeo753L+buexCdBx9CsH8/Am6OJwVqRYDYyWTjkUCnBg9lJr6dko9KmBuqSFQ25FU7YrKQRSmoOEAQgpE5OsYCWqDkPAWSVYnISbBGBOiiKPUQGRvHLtVxjRLJUAj/2GMxcPErEB19PDphDXOEYlTIcmOY0KF0EDBfVnJlKejj5rRabQc+bS+5gUolJWvLWis44aYsbRwVNBjb3J69rVbZKoEtzLEW3RYMq+pXf6mNJTfXFWL1r41avtrsYdpmqrWyZgLTzpMwSkETwYOqfW0DgowH1pZ5vlDQZMGvBT12fCp8UejOzXGBe8wI9gmZFERb9SY3hLsxgZYqmzVTUgGOAhWtjSiVWWMvQLszg8Ar0aw1EQYNdKYm8em//xuMP/4A3rn2OJw8uhChU0qOIc/Tzh2qh+XiiCl5iZLXFw42t+fwUKuN4974VpxyzuUomfNMoOPThjMD5qZx06c/iVXxDMLAwU2/fgAbWjNo0VI6deAkBULaVgaCWBHkBcIkw0gY4MRFS3DJkUfjxIWL0BTYy5xo6tRdFDE3tD1R2mWSVazwrSQUE9tkKu+AqXYL2/fvxdjMFEaGhrB68XIsCOro7p3AQOaimG4JBHZZSyphwwBuQuBgrYLV4tyCI1sP/i4NEQbmixWtwEIFwLoGqEqWAFiUcARtvoOM0CF04NQDhMMNeAuGZFOetqEEygo+eQ4G7Mr7EOApNLEqQR4DVV28KvMbSKzCVMeSURELKOd6lqqC3FFFO4E3waO1f+Yy0M1KdEMfN+96DENnDuGSq07CQC1DQjvjjOp9ugMQ9qpK1q6NvUYRA0z5fY7z+Wo+kRDOc2UgNGP2pwBvqjRNYw3BO62DbcalgDUD8GSMy1DMpfuE9Q6jJrbuiPHDWzZg/eUfwEnrLkUsWZddOT/malubZnsNrd2pbZpQxazWTBTZFmCa87FrtOTlynpN9SDzgNlwwdmgaj+r8LPnL/0EHBe9nHAyMG3e4M+q8tc0V3CdM80FVqlsbWB53lQSiiKXTgKSN0u7f5PPbtZBPQaTcU74L5bWBLEKdnXdN81HMqe5nmluNM9JFJ18gbXZtiCKFsamMUWaJozVtY7AvitGKqpoXXulYUry5XXNs6+z80lze9UyX9SLnoeky0YcF4FfMzCaazGHiMYjBLLeqdU9AbAqWNVaX2zk6UhB8E1razkOteC3zwh6fXK5v7B+qprUtVbUlGBzl4vpqQl88+tfxT2/vAteWWLh6CK8+U034NLLrkDseIi5vjkeOnGisQAe7d+N/b7AcgP5Q9o9M+ZAm0vs/dWOLzZ9yH2DdRa7cr0vayyEwm6qQ+39TI7ZKXDw4H7cdNOPsH37XiQJHU0akv8q7gutGXRm5vCeP38PLrjkPMy29uMfPvEx/PJXdyOJteayjrAhRopES/IYaeyi7tWw7tQz8O73fgArDztc5j2vodxrDLjuK66t+wYvsUJ4XQ9Ugd5zuzBrES+kXU/lPiguBHQ4yMROW+IqOJaMcpgQlPeNwM3w1OMP4Wtf+gJWLTsaH/7QR/DA727H//72VzA1kwv8rTcWyZpUlLFpqKiBj3qcf1maylzldSVsn2tNYf++3Tg4OYYubaFZ7zLA6MhCHLJyFerNQY2jEBW6jilV1bPAQJJ1MTMzhol9OxHkGV5/zRtwzRvehLxeR4vqX7qbsInPjV6k6J9/v39RsxqXRRk7bARiA4ovjTpcA7SZgepfPgflvBgyF1yP9wfbPKP3HAJe33fQ7s7ivjt+gHr7aZx5xgiajRSBUfbTNYPwt6B7Cp/e5J4KYzHdVwOzueWES26p9izn/6Oi+nNVgaoCVQWqClQVqCpQVeCPrED1MPVHFqx6eVWBqgJVBaoKVBWoKlBV4N+rwMY7ryl7G8oCK3vsS14uuXRGdSa2hMxdc7hh6gs8IvwoUx87d8Z4dnuANS+7Fkcdf65sdnIDzoI8sWk0uZbWXlM3MT1kkq+mG9TcMKQFtOx7e6rQ4vdlE5uqWgN+jZusFRvqRq9RLnOTl5a0tB1EVqCZZxgc34/Wbx/E9P0PoLZzL8JuhpQZh06AIMuRhgUyp4BHNV4GhNRyuh5iAqeyRGBsglWoqBDAfvXhIfcDFV4y45VfdnPdcAPZqFQxD0EMgRaQSI4d1bxU3RUoPKpvHOSRj86SQXinH49FF1wG/7C1mEOBWdoiih2kKoAJ7XgMcRrTjVQ2z8OAGZoGUEgen7V/VstRmxNJIMrrRBArSjejRrQbrFZtY8GMtTS1ahuer1qWak0s5LeqP7WAlr9RkMDNYqrLBOpCcl91o5vno3bV/ffSOlkVqetps4AFRRaOzQeMBDv8HFEhUl3JbGcDdsXq2Fju6oavZsL2XaKtpak2PfQ2rh2jUixjBARXbogoaCLvtPGFT30UG++9De865jicuWw5Qw8NLCLfYN1NrrCUnGDVQeG7mEsz3HfgIJyXnYnz3vxOFEEdPm2Ei1wyhmm/u/uRB/HLz/8zrlpzBEbrNfzgdw/i1i0bMOYRnAXwSTxZ/8iBl8UYyUqsaQ7htCNW4dzVR+LQqIGQc5YQlQDdWKUSUTX8EE6SYQYxRxxqzINNSgRpCceP0O200WHTQLOGvbOT2LB1M7ppggXDI6jnDlY1RjCcOAhaKdxU4aNYuae6XlgFuFXhWcDZawKRF+l84XVnTjIbPgioSZ5eBIBpIyrqScJO2uuyhg6i4Sa80QGgESEjUDV5ptyU5/8ERzIfWKCtyQg28I3jiqNRwJHYdRc91ZiMXaPW58ilypQ28lR2EQTacWShG21oRYHG9csNMFvm+PGuR7HgnAW45FUnI/LaSAmxGEDpcOzzlxnz8xR7/Cw7pkXhx2zTed+T5GyTf2nhIMeYOA7I2m2bJbSpQ/PI9fw1g1kbQ3iuUaj2sVSn56WPbTsT/OTnL+CCS9+Pk9ZdhszJkWZdAXrMERcVsoEq8xt55tsm69qox6JqWnWAsGuHjgldF1kzO8d6ENW8Vpsw6FigzTVsBlIIy2ukc0ot6NUimstZQQhIsGPU0Hb9mr9OWwjtuAFSAUG6llv7bQtS7Rreg4fGBUPGneSzmoYj09gh+eCythCcOmrbbKB7GIRIsxRJ3BGoGxA6UzRZqrPA/PVUxhqhrMB/VTQT7GkDlN4LuXb3zkOF93q/Mfcdsap3A5SF1llspNkeYdZphYs8f2az6hi0SmieB233rduCwPeela/abGt91W6dNt6qjs5kTAX8bDbLiMrWwxNPP4Zvfutr2PTcM0yaxqqlK/Dev3gvTjr9HKQlpGkkkbnHXgSbS63OC2XO99Q1U5TIxpHBKjr5E3wecam0FrV5LvbQPDdZQ8QyW22KLXjVewvHfoCdO1/AT396M/btm0CaMRagJg0nQVDCydg8VpNjPeqkQ/H884/i4//wMTz5xNNgjwGdCQiAnTLS8ex2UCBG1vUx0hzGW65/O9705rciZnMDLfXTDN04RuSzOYrQnQPA5M8KUFfozjlar9fNNea90FiKM9NXbIW1RlbVzmvA+ydhIxtl9NGESn3WTte+ZjNEPXLw+MMP4mtf/iL8somLL7oUv/7dXXj2+U3wg4VYvHgNPJ9RC4zT4PhxkdJNpM0x6yOqNTTDWpxAOP9ytDuz2Ld/F/bu24V2axa+NEmFGB5dhENWHYbmwIixc1cAbJustOEjRVq0sHfnZjhJF1dcfAXe+Oa3wxseQZs29myPSrpwo2bv+VEcXkwzhTgtGJtrHivnFOEvG8nYSKCgWeura4mJB+E8lWa0XBTANtOdTV78GVHE+8wPb+Oe27+PZvdZnLFuGEODxupZ7qSE7YJ8xQLaPoDa5xbbqMFrd/zFN1d7li96Uq7+o6pAVYGqAlUFqgpUFagq8MdVoHqY+uPqVb26qkBVgaoCVQWqClQVqCrw71aAAPgPN/R148yqZnRD0MIDsk+Bl/yeqHiBuF3ghRda2LgjwtGnX481x71cLXhNdqDRZfbgmyhAZfNakYV+Pm0MVb2jm9e+gELZ3BaQkYsNH9U88nO08RXga5VHBuQRFpcuak6A3PcQ5CmaExNIf/1rzN33K/i7tiHsdICUkLiBgKC57CLxMxQ+4OclvDiHX/I/AlBPJfvQsqFMC1CCHm7ya5aubDWL7bPapIp9KTcdJRiwFMUVXyNAwtjFUskkAKrgxiWQ+jlSt0RKhSstOflpZYTM8ZEMesAKH8W6szB87qUIli/DbBCiAxdxXoi1MLEZAS8VzFaZSJjmuWrjqfCV/58LbOfmte+FAkoJtdR6WdV3/Q1M/e++AlFzMwmLrV1tH5joWOH78IvnbMGEBYFWVauqyr4CmGNEQZdtANBjEVWmAQ48F47HMOrbZ85vLJDtZaOMpF0t1T7c9BeL3SxFGidioSsZmCbrV45B7DPV2lXfT21cbX6xQiZfFH7qEqwAOCw9BH4dTprhG1/+NB669bu4fuVqnL96NdxuDD8IVYVKhTc370moCIJ5PL6LLkrsnJnBE04TZ73zA1i69ji0nRROGqPmUL1UQxIfxL3/+/PAI7/D5YccIRbO9+96AV9+5LfYDiDJfXipIyrWMAJGfRcvW7IC5x5yKE5aMIQGbcJpTZlJoLWqlgQAq406Sr2OmZuI2t0nvCkUIHIX/ODcHMZnpuHX61i6aCEmWjN44oVN2DFxAAuHR3BocwRL8wALUw/NBPCTAjlBcKFjW5s5tJ52DKqyV7NMaY8rcM9YBTPPVmpMUC0Qn2PR5JfK+CZcsrm9JQqPtQSKRojaklGgGTEyUtSIBFu2SSMrMlXmm8xRAiJZMwhPBKnwj5rXzAEjajHJvuzbPpPQNAIq4hK1HiYINIpPUUjKWqfNC4UbYKrIcMueJzB69jDWv/IENMMEqVx/gnhd20CIZObc/PXXquc5pm0Thax3oq401uZyDMaunHNXwA1VqDxRrZ/WWO1152faihKeEBVs5HHEej4rPGze1satP9+B8y95L445+UIB7HyNwCrzfrb5QtddXYf5uWqZbliIUavy2ll7a6vmNfJgBb9yfOpGIGpTaTLSNVWwY2mbQehoQCUgx7Aq60WVK3AzRJYZxS2PRyICVIEsjUVmPZKsZgN8tRlAM6JZC80XZW4uv6fg1TaEyFg1ymrWm00FnD9WtR16oawNGkOQIcs7xgUhlOtMwMvzy6mmTmNp8mEmtfQxcPQRXjMfnIpF3uuMZTSPW5qKOJ4k63eeQtao+HkNRfFo3AtUPUslPS2rORbMPYaqebF65rpMGK2W5lz3bTauHWcEwAqn9b5KGEZ1vjYS6TXna7UZwNa3QMLrz/xax0ONNaGzQxQiRYKHHvkNvv/db2HH85vhZjmOXnMUXvOGt+Csl5/LA0IrTgQGizLcQD7JhScALlhvvbcQLiqwpjEHr5WqXsXZQuIhaB1tbJ957xNFsTalyLwRy2idP6zrxo3P4Oe3/xvabQL3CAkNF1qzqEUO8m4XR64+Eu97z3swuDjAnXfdhM9/8TPYveuA2BJLfrfQcebucp3vinVymdVwwtHH4y8/9BEcd+LJkndMBbDGHrB/hRbXqarExbWeMF1jLNTWWaMxWMxupwPXVStxjvX5AJhjSOY5x6vYi2vzFNcpuYa8F3OceEAYemjUPDz68AP46pc+h307JxCFDcx1p1A6dSxfcTRq9WFBmzyXIAgF8qbpHJKYsQKEo2w4snbXapvAZqysSDA2tgd79+xEPDctx89716LFy7Fs+So06kO9JioB9lT35kC3E8PxUozt2yag9xWXvAJvuOFtcIdG0GIDBOMM4g6celPmqG0y4Xy0a42958szlijQ2QSg5y0NJWJPbp8t+X1tUGODFV/rB8Yi3zyHcv4lKSE8gX0H9/z8e4jmnsSZpw9jZJjrADOcc7jMnS/4vBeIklznnF27tJlC6p+lOOUVP6v2LKt/d1UVqCpQVaCqQFWBqgJVBV5CBaqHqZdQvOpHqwpUFagqUFWgqkBVgaoCtgKb7npNyU22vrWgKj1e/GUsgan4kWxOggzADUKxEe3Oldi6tYWNe+o4at0bcdhRZ4hdo93o1+xBIxLkpr+ARlWkyUalyXa1ag1u1tn8Qfs6/l0IByntDp1CsnL5GUQPmQtEzD2UjXVumlLp4cHzS9RbM0geeQzdX9wD/+kNqLdbyMsUuSgAffiyh5whp5RWFM00aaXEifuwnkiP1VrS5DHKRnKO3CngMLM3d0FtFnNbU7pU5y7CLEJWSyXjV1I4JbqPWakKzwMCxIxQnYpB5q4WKAkYlK4bpYtJmCOnbAKdFaPwzjgVCy++Au1FqzEHzdkTuEtVjdhSQtRXOUGCyc0kPKVlpbUfjWPaLWs2sAAOY22qcMeAk0whB2EarxzhCUFQllNNS3iQoF6jYkpVNrqzajakRVGpiiwFJTp2Fx3plwAAIABJREFUuHEramiTO8xrnKU5ItJL86UqPwUUCo9MVqhs+PO9tEFgflaqwrP+aLUWs2oVrbm0chxiDa2KdoFsAtBKxIlmC6uakGPR2KX2jkn/jmAZXirWlHWH5xFJM8ItN30Ht3/zX3HtoqW4+PBDURO4HSIqCc9ytJIYheOJ+ouAv5VkmEaAu6YnsfaqN+KE9VeKnXHixCwSvBwYaQygPbYDN3/yv+O4rI3TR0cRlnVsjbv46m/uw+8nxtD1IkS5gyV+hCNHh3DWEYfjhGVLsIjwst1VeGgsZAlmLIwiSBAVNNWVVBlyU1ukuKXYrLIWKevgepIFfGB8TCymly5agrh0cO/mZ7Br/z6cfcSxWFH6KGbbGA0HUE7HCBMgSgkkjP7WqPp7zQBGocoiE7SRgliYZrMsbaa3VbqJ1atkhTKfmxvvxqLXKWUdoHgvWjCI2tKFYg2dBqWAWr+gEpHjqJA1QnpKPAf1IETS6Yp1OsGptX/mvJMxIZbuzDg34IVK1AKIXAJqwlY2f6jCVpWubOwgSCVwypEFAaZ8DzdtfRRLX17H+ZeuRRhmyEwutEulPRscutQE2/xVnTucm/yyqkxrXa6wVbOGda3U3E/+slnqzNvkvFGLXxiYofPcfklzioBTjmfCvBKB5NaGeH5rBzffuhUXveKDOPZl56JgQ0rOdYMgUY/JOjrwrLneqI2/zn+9ZxCuqXKV818AHu2EXWaAhqJ0lM8WkKjr/3yHAQt3aDutDRnaDMJGIFmDDMS3ls+iBqUmt6RqNVFreUJpNmDI9dDxJa+TzFQCO2N5b6zqu121n5fjZ14qLW8zrj0K4yyo5p9trjQtcWUdDwiAtTlKVYm8j2pjBe9BhNN6DHqP42vVCcIoz0WRTQeGHPV6Q86POesEWnwfaeYRYEUwHfRs9fvQUOcrv8SW2KjexX7ewLJGLeqtx5w7tGuXVZSqaq7BmTa5WAWjWmezecjcH6Q5hk4WClT5ekJJAmBpHKKS0rpesCFJ4LPCzbDG5oIUjz/+e3z9a1/Gjm0vICwdnLTmWFx3w5tx2jnnInZ8zHZjZHQeMJEQbsj5TgV6jtSsz42ooY08hH28Psy0l+hW3lf5TMFrHiGOu/L59XpNrIsFssqc1sYkwmXGLdx37/144MHfoJAMdMK/FHNzU4gCD7OTMzj37PNwww3XoqjN4kv/8r9wyy23YHJqRtXohO6SeW1ynZmfXmQYqo3g6ldeg3e8812IBgYw020j4bVnPQgj2SDDuASZOzpz9FlIITBzqfVWpvBe4XsBxzcqf7VW0DHFRieJwFBbbAXjfELiS6hwNU0EzGUOPGzc8AS++MVP4vlNO9BqlWg0BjC6YAUWLFgma32axajVIkQB78ccywna7RRRrS7zWueEjmWOb46XWj1Cp9PCwYPj2Ll7M+Zmp2VsU/W+6pBDMTqyBJ5bRxjVtXmC14z39qyAW3RxYNcLyOI2rr7qGlzzxuvhDQwhzjPE3TmEZYrUoyuErivzYyHU3ttEjDCzW4C4qtVtNIg+N2ojg1rSm7qx8UYe7ti8Esmcd5xM8829OqKohtm5cdx353dQbz8jCuDhId6q1Po7qgVyPy8L/oq1acU4Huj9gGOfx5vh1Ff9vNqz/IN/SVT/WVWgqkBVgaoCVQWqClQV+GMqUD1M/THVql5bVaCqQFWBqgJVBaoKVBX4/6nA5nteLwBYFFKilOlnDcr2qsBYow71XdABkPaMVOaUosrzkXQdvLCtjS17G1h71puw5piz4eQlOu22bG5GUaDKDbPhT8VXL1eQ4NCoiyzMU9inoENhh0IWEd5InGoOxyg9Cir1HCAqHNS5gUwwG/qoFx5q3TbyTRsw8Yu74T/xHEamW/CTBHHJnDmC0xK+gYfzYYRax+o526/exqwgj0yye6kh9ApXbKNTryswijLiWlpHHsQCjgQAc5OcQIUQuASCwkdY6EZ8ZsAzgYHouRgpSABAUCFcjkDbQzroon3IKAYvuwz+GeegO7QIHVrwMveY/2NxVEYnEJWbofZaimWoQCq1wVVFjaA1+R8VZ9wwFQvQXl6iAoD5IJa5efyygErBh1FIm2ulCs9cFDBqO6qqN6se40nxZzSbWGGv/bKKUW6gWrtwewkUPimstdbMBBeqnOqDRIIfVRvruJVjMOpJyUicB6TV4pRjTN9HxwCBkaq0CF0IlAWAUMkdlPCLFGFOpWkk4OhXd/8c3/qnj+M1Q6O4+ri1kO3z0kfIvFjXQcKNb17LTDNyZ3Lgd+PT2LX6UFz81ndjdMVh6CbalECwEjoehuDgydv/DRtu+zHOXTqEZWLhHOG5iQnc9sQjeH7mIJojC3DEgmV42ZKVWDs8jCWNCKGXI+m2ETL7mpv2RSFZm7nYtjuiAJR6S7Y1VVG5qPJYHw5MOwdk/lGpWJaYmZvBzgO7MFRrYsXKw7GtM4snN23AQFHinGOOR2dmGtP7J7HQH4Q/k6GeuXCMMlEVfUbRyXVEsj21WUAaAwSMGYhinAAIXu31VLUulWxcI3h8vH7iGSCAkXMqYV5kM4I/XEc0MoBWxCxszmvP5Bm7sj5w4WIDA6FwYFSBVBCqgYDCcMGjSlAMNFB1ML1oXY1iVQWnvLJvRy75pzJO6MceYH9R4Gd7nsGh64dw/mXHwPMSaQ7hGwhU5TjMVKlr1bkWVPI9bLOEAEgBllone30005iWpwRiCgYV0qkdrrXJpUJ2vlJeQTJhLKEgxz2vD21yfWzc0sVPbtuGy6/+v3D8aecgzlN04o6ocy2ot+8lZrRmfQxDzZrV9V3VmUaK3LOGV/tWVbnS34CqWwVoNita13v7/hwycq6S50mLairtBK0oDCK0DFThzzVB1cLaVJQSLrGZQ4CPgWSivqRCVFcaXQL07+1nslkjiDjfmW9L2OwgipgVzLNV5au9BlQFz1fD2jWR76f2zFRe8r2MFbexpZfsXc4NWVvkp2TcEAIr5FZVq3VEkJkjqlEDkM1aKapiOQbbhMCxwaYNnSuSG8zmF0JvwkVzT5C1z/xyU7kzyXvYhhsdP1TPG1cLA9AE2DGDm9AevNYJgpDQWJK2pWYiFDdg3zqIsAYDAw3Mzk3hV3ffiVtuuQn7d+7AcOnixBNPxqvf8EaccOqZyNh0ktEGmUCZVvVAWtCqnG4bnsJOZtZnjIfQuAQepzT4sHmLg4OxEYXCeF3rCNzZJKbrT43XgxnpoY8k6eDmm3+CJ5/aKACY9yECUEloJ3TNC7z2T16HV1x5KcYmnsc/fup/4sEHf412J5Y8aj77iCrbNIdxjPDarVlxBP7zR/4fvOy0M8VYv53GSNlgw7nJWqZcm7j2iuG1xhsYpxWZQ3mBqBbJvCD4loYBqTFVzmxo0nmvDQ163TifLHhEGWkOsCPG01IDDrGBRgNbt23Apz/7UTz19BbE3RCLFyv89Xzex/geVADnWjeTB51T3WwaPPiZkjedEbhq5jbtqvlFGL9nfAe2b9+MpNuScxodWogVy1ajXhtBGDW4OGmjm4H8TtrBwb07aECP173xTTj34svhhDVeAeRZFz4yJPOeE+09QZ9J+h1fAqNZIV4D4yah/Q862dkMwWumY505yZwn/As6D3CdoPNMV+aP6zTguxE6yUHce8e3UJt7CmedOYqhQV4GdSyQOAV2Ezk+XIfZ5SY2RZ6L+q45/PMJl/+k2rOs/uVVVaCqQFWBqgJVBaoKVBV4CRWoHqZeQvGqH60qUFWgqkBVgaoCVQWqCtgKbPrVa40CmDvstNfkxu6LM12t6oyASvYUC1XnUAHjlD7idoktW1vYvLeBY86+HocfczZK5t612/IxUaTgiZt4snlIC04LnKiMMwoqC/dkI1lUMXocqlIK1HqQv0RxxK1C8SLUnD9u2NOW0i/ghy4WxCXqu/Zh/+2/RPLwY4jGxxDSwpXKKuaswkEEVzZmuYEsCsN5ai6bA9qHLmpXTU2sx01gqpHN9p9Da0M3R+krZKhl3BwORfWjFtFUINLimTCQm/nUGKt1rGxeGsWWtaIlAFbXW93wFZUuz224huKY1QgvPReDp56NOQwhywN0fUoUuTGdIEsLqQWJkN0mFbtp2TjnxVMoIomhVCMlsWQHs9ZiX8iN6lxtSZUnG5BK4MbzLArUajW5rta2Uu1wFZhbu1qxfMwsSDUKO6mFkDAZDwQfVols7R25cSp2rEataG2lFQ5rg4IFwHpsNlPUAkyFADxH7n4Tksn2b6lQRgBeyVzTtowxVRNZME5IRVCYyBjxBUAS0KhSOWfmH+1UkwxRVEdUq+Ghh+7F1z7x33CpH+LqY4/Colog2ZVO4YgKnZeiXXRAeE5179ZOivvTDCe9+jocdfaFyIMQRUJMXMAJXNSo4J2awo2f+ARWtGdw6uJhzO7dgU07d2PX1CQmOjMYXjiKtasPw7HLVmFF2ISXZChpUekzY7iER9tn2fw2NtS0/RXoqdeBcJev4JgvRc2oY9uCLOMkbJovUnTSNsbHJrBw8XJEA0PYunc3du3ajhOOOhIL6nVMH5jEYBliIHYRT7VEXdttdSQTlLBMxbfG/lkaG3S8GBYvx2VV3BYuanawKsGFgxDmCzxQ+CsQjTnkbH4IHKDuo7l4GOVoDSVtU7UXQho1CJK0CSEXGBawqSShIt3vgV4ZuwaOqVuotIFIo4jk+xLimAYCeZ9eDrgBvwYA16IaDqQpfrLvWRxy8RDOufhohG6ieekElMae2ndUoSp1MHnhhKjzga3NvFT72n7zBo9ObHeZ70tVq3FX4LzhN/k+hKwcoy/K7TXZ45qTyvWVc4qlDLDphRi3/GwrLrvqwwKAkzITFbHMLwOle2Ce65OZ/wJ1xWI566nsrSJWQLcBMQpG1QGAmcoinjR5pjq37XovqMZALV3BeJ0JcTgXRQnM6yG212pvTLBP9aJY58bM8VTFPo+XEFcbYUrTNKQuETxeWYfNmq8Z9OpAoGORa5TecyTjNs8VCNMW3jRJ2SzeF8FrgWm6hlHR3XNI0FXINFoxu9XmubI5ivbRev/RzFttkJAxL41Z1sa/3ywjcJnA2UAvu97J8XJuhLzPSjcKcrmOvFUStxUyF5yU87Hf7KVWu9pAIE4SvBeIe4J2JWmjj84RbTzg2sm1kuDUuDDINeK5a1MCa8BrVKuHmJ4+iO9+91u47ae3wOnGGKg3cf7563H9DW/DgiXL5V46OduCw+cDgdb8WMFzau3Mec+FNdecdp2DImXWJh8qtDOFcSEVzA5to6mI55rqSwXZANVqzeLxpx/BLbfeiu3b96KbUL2rFsq0Sy7zFEsWLcGH3v8hnLLuZdiw4WF87O//OzZuel7GFH/ptVKbeNv8wPpdcNZ6/PVf/R2aQyNAGKCbp2oZznnOZoOEzhymA6HUcST2zbLGmXuyT2ttnqtpjmEN1DO811ChPhhmbomlvHFSYS682InzFVSn5oj8SADwpuefxKc/+/d45pkX4DpDWLnycAwMLpBnOL0Hl5JTLfbIHB8lG4g0p9lmZMv9ltfFrFt8DuAv2n0fnJ3Alhc2YGJsL5K4jXrUwMrlq7Fo4QrJA+al69lYFzmS1hSm9u/G4kWj+NO/eA+OOP4kZI4n9XIIzUsaiHOOaGOBXSvlzM09336Px6sNNDpPLQBWVb+qg20zCO2l+RxLS4iypGMAmwfUBYAAmH4urc447rrtqxiMN+Kss0Yx2OR5ayNI6dB5QTqKEPgaScB6SHOHyTwXdwsAx19WZQBX/9KqKlBVoKpAVYGqAlUFqgq8lApUAPilVK/62aoCVQWqClQVqCpQVaCqgKnAM3dcXfY22EQBrOqOnoLCqnap0OJmrFjeqXKOHozcMIvbwJatc9i0p461Z14nCmACp5yWhj1bXd0cFsWbejfqxpyxILbwkApUbvLPB8CyqRwGgGxcZ/DFqpZKIc2SdXKqWx04zGdzcoRlgsHd+5D8+lF07nsYg3sPoOzOIvdLsUZGmov1s/y0yR+WLX+jQpNTM+oeVSwa+1Wxh3bgliESWjZSdctjM2q13KOaMkMkkJmbiQpeVaFDdTLVy1QDOygIM2lnbHLqJJ+Wf0/MZSxoXaHtVPRy09uHUwswN+qhOPFwLFh/EcLj1qHlDWEODjpujrRM4FHhKxmjWmCr4OVxRLTsFttZzRxUpTORgKrJBBHOs3UlXFDzbkLQWPMWqVA2G989YG/oXQ8Ai+W3tcm1OZX6+M5rqznCzBpklmQoAERyEY3a0QIxq4q0Y1EUZ4Revqp89fOMBbVRJusxqfU0x40AG6NoEr5C+CfwR49HX68bzfq53HhXy12SEIebxObvxaKbmqg0RxhEqNVr2Pz8M/jCR/8aa8fH8YaT1mLVYGjqWgcSX8BCjA6coEQndXDPnv1wzrsA573qOngLFgqg9HOq2wsEIa2iSzz30AP47qc+iTWhD39iDJ3JMaRujtXLluOopStwyNAoBqR2vrEjJuzwkdH6mfmEAq0UnhD2CuykJbZRc1EQJaCVY9zYpMrGvrmOPEtCIoH0tAMvUuzYu1fUcocvW4XppINdE3tF1nbY4mXSSBGmQEAX69kW5ian4TIascO56An4VvtiY59sVG1qXaoqP2v9LGuMGV9Wzc3Nd3ut5ToZ+Coj2GNjRQ6vEcCph4iWjqCs+yipHPVdcK+e8CGkzS0bS4hG4q5s2tO2WcGqKjoD5m9K7cznmTWA4EmbDXROiVrMAC6OZ36pGp3rlI+DaYof7HwCyy4dwrkXrcWgVyJJqdPn+TNDMhO1PWEax6JtWOjByHl3JwszrGOCQEECWQJXYwGrsmX7pc0bWi+FkHa+SF6xaaAoBGIQ+nHc1/HC9kwA8CWv/CDWnnKWqPVEUUe1PrOszXEKdCEsMZ+ttrAKamm5S/tm27ijKl5h9b1GHmt1zLpxzROF7zwALPNSGoIIH/U6EPxzjAiQpf+COFaova+oNpkPXgvV7lvUwdrIQgtmWy8Z/zw2AYqqNpZ7h1VWS19KIWNDm5McUN0s7gtZIlC9Xqv34Je9V8ixG4DP8aiNM6oyTAijTb0VXKniVpTvxrqeamxRV5o6sra6LikEpuLSc7QhSL/fX9f766TCQf5MN47B+wZry/El52ocAEhFUwF8LpxMnQ8svLfvrXnwmqXNe5uOP2unzQMwjRQCJCHNMvIaziWxmud15ZxWa+MwULvosswwPrYfP/7xD3H/A3djZmISI/UBnH7y6Xj1Na/FkSeciCII0ElzxMyeZQMN89Iz2tlrnj1rYe9rMmfE8VvXZN47+Ywgdc1zafIgzO22Wzi4fz/27d6NnTt2YvOWTeJosGP3bqSZgzjh/KUym/bEDmiZffaZZ+Kv/+pvsGTFMtx3z234n5/8BHbv2adW35KHrLpP1o7XzjZufOR9/zeuvfYGmefdIkOHzQlsVuM9iMrfhOp0On1wDPC+pJDeqsnFll2yqNUpgc4Ncr/xNa+WzQnyvCRZ6HoccuJiXU4raGPBLvdJZk7rPb9Rr2Hjpsfx6c98Ahs3bMPAwBIsXbYStWgQQVAXwCz3d0ZHyP2AzyYeumxIYfRGGMkxEvxzHWWDGD+PSnU2RXDd7KYJJqfHsG3rRkxO7BcAH4YNrFi+CiuWrxalsU45NhB0JTO4NTWBC84/F6+65jUYXLgUGeMlDABmhH3XRJPY50aOUZ2b/dVOGkdM7jjXDKrTWVM773vPKBL7wLXDrhuslwv2f/khHUu4JjelHq32OO6+/euot57CGWeMYGiAzT86zngDoVqdKmCfNzbTacQxyucYPVaF8ie94qfVnmX1L62qAlUFqgpUFagqUFWgqsBLqED1MPUSilf9aFWBqgJVBaoKVBWoKlBVwFbg6duvKu0mOL+nMEY3F1+0kS9qCipgublrTVA9ycFNu65YQD+/t46jT78Whx19ptg1ysanwAibkaiwRDd0Na9RN+L7Sk67wWc32GW721jSZrR2pQJVLP1c5NyBFppF+MsNSRc1ql4mJtD+9YOYvfchDO88gObUDLIiRso9be7hEUhR1cSNQijAtTmQdjOWNpoWaPaOAQoOM4SIZde7QMhMvNxD7oWIuRHrZAizDrKSWZ+quhW2WjiiNiZwzqiO9dUCMhA7Qb0aYkNLm0GTnUqbU7W+JahVoJXWHTgLBuEcfxSGL7kY+VEnoBUtwDRVpGWKCJnYoBJ1zc/KU2UUM/WozGI+JV9HNYxuMFulDf/eglNeA4FxAnDUVlo3YftATtTZxoZWr61mEuqf1ZpUbDlF8Zv0Jp5VAKv9qL5ev3R3d/6mrwVjYkFpbF35njYL2H5uXyWkG8AWTNWiSGCMzQPm6zWP2AKx+XawGXwqSgWe0xbSh1MSBNM1ksrZUi2O8wL1Rh2tuSn8y9//vyge+Q2uP+VYHDVahycb8A14eU0ASeYn6BY5HhmfxLaBUVz0ng9iaNlhlMaLKoqKcqY3DkQe0tZB/OBrX8DtP/wOFqYxVngBTlu9BmuWLMCSwSE0HB9+KnJeFIGLLtWwAOokeZ0YHq8VAblRr9JaPE9TUZSJYpQ73gR6YmdJE/O+SpOvUctbBQqsr84HBxMz09i7bwwrhheiPjyIdplg175dWDG6EKMDQ0A3RRTWgbiLdLaNubFpOK0CXuIgKjxR48lYkLxrVZFZlTfHHJGDKExNg4EqEk2OI6GA8HhJAVaY7ails+RVcnM+cpHT3Xq4gWBkAAVzlUMXGWGX46DG9yJQKQhjNZeWP0ZQJZ9LiEtwKIouVZiKLbvAVs2R5iQRpZhRJCuIJKRRxaQojesuDiY5frjnSay4YgEuvORYNGlTnBUga1KAUwhg42cQHs0HwD01oMmuna++sy4K2k+iTQtWoa8KWgWEAgK73V5ubH++WitU1p8/z0YMgsY6tmxLcfOtL+CSKz+EY04+SzLRRSHOoc58WQP0eLzWLUGVtX0FM90EOMismteupayPwLIsl4YP6xzQcxeQMdbP0rWZw2rDTgtoXSstAFY7WgWVAsgk29ZTtwTzXmIxT+hDe2HT5MCGCW1AckRNqvDegDyqfItUIKACc6NAFwcGbRDgGqCA14Jeow6XNZ7rHAPlDdAzIFdgYc8CWhtgeOGoRmUdNHvcWOKzEUEaoozNryzKJUKfKmbTuCJjj1nzVE1zLOp15xeV1cyFD6JQGgQE+PN6CNBjNrzOb973Ag0n6KnP1Yq/D97lKEyNLcTWcafZv2q/zPuAyXGWGWqy1Kl2pYuEALdEbJcjWkajxMGpcXznh9/Cr+74BbLZNhpuiHWnnY4b3v4OrDnmOMx0eY+g4ttFnLBxRptZRLEuoFbz3MVu19HMZiqFrUJWQG5Z4uD4GDY/vxGPPfwwtm7ZjLnpaczNzEgNaM/cFZtvvqdaW2uOcY7BZgM3vOlNeNef/ZnAwW9864v49ne+hcmpadM0Zd0F9D5lxyIvwuc/9SWctu4ssfxvJ125z9sxGchn6N1N85qZA828ZAX1/AuOjVAsoB1kqVnzxAlEm8fEDcM6BvQgqDYMcIwqliZU5nXN5PfADdBoRNj4/KP49Kf/ERs3bMdAc7EA4CgakBxcqm4VjLJpIVYxvOMgIRQNfIG8FgDLeinzmCpv3j+Z0R1KM16eJdi/fwd27tqCbntWnjVGhkZx2GFHYnR0sSj4+T7t1ixmJsdxyLIluO7663Dk2mPF/jl1PPlMOo2w3ZDzl/dgu/Zoow7XF23cseuauJlIQ4qq9VloyWOXPGsTbcGmQTbcSIMDx48DNsGwpyQMrcK4jjCoI04mcc8d34A/9SjWrRvCyDCjNsyzGSE5jUAyfmYuoJv3I5cNCqahSd+/wIlX3FLtWc57sqv+WFWgqkBVgaoCVQWqClQV+GMrUD1M/bEVq15fVaCqQFWBqgJVBaoKVBX4dyrw7C+u1t3TnoJSVSXWXreniiXcCDyEojRSkJqKJaOLLHaxdXsHm3bXcJQA4LM0f7OXgahqNe5ZUmkhCkMq4OxGrpXZmo08yRoU62dVx1moERcpItdHTbYHiW4VHIkNtJdjwANGZjoon3oO47/6BfKNWzAwNYtGTJVSKRuzCoyBkjmzQvWoUuTGvtphWoBgbY0tmBBVlxhoAonjI3ZKBE4OmiE7Th1z0SDSeh1FliJqzaGWdTU7U+yfqafxEJYufMLZIhOram6m+2WgmXRWtULYQHwnlrRG5MNaEJoFhOkKMZJlI3BOO04ygfPDj8VMSrtoqo26cGizKtBKc0H12hqFa6mAg+cpKjtaIM57suamLTeiudlq80UtqJGNawHEtKzUeonCNgh6Ft8vBsBUV6otYx+wK1jnMVBRZDOmrepTskTnfVk4pjCef9FXkluVj1Ws6/spNOL72zFNBXDSjft2rz3ATMhJIKVKLh3rqcm1VCtT3wvFDtPhJjmhkrEz9sQimvbjKX74lX/Bplt/iNetXYV1yxfDE79LH14ZyLVMvQJ7kxx3z8zh8Fdeg3Xrr0AcKtzMEt1kb/jMju7ghccfwtc/8wnM7NyMk5ctx7rlh+HokaUYYrmpNotpeQu00gTtIkM7SxC3WxiKIixsNlHnjjZBponbpXIsTRK1reXmuajLTa6qUgfN450Hgu1Gdu+aCA3zsGfvHnTbXRyy8hBRfyXdrtirEqwyY1PGO2dl5iCb7qI7NodiLkWY0SeAjQHaRECgQXhkVcG6Dpg1yMwDge8CBSUIVbNBBYqqgpPZnszrFEJJ2256NNMS2AVqi4fhLRxCUvdRUEpGdSD/j9ItziWxj6XqWi1jFX4pnBEAbizErcKPkJ6Tkd8PA4UeCsv0tbJmiEIP8GrAVOngR7ufxLJLh3HBJcegniVccKi3FaChlqU678Q62TguWCBurYY5nu3f2YYHBc5UEfczm+1rrILdTh/NsJ4nlyMkFLW9YHRRunse4WpNLKCZAfyKP/kI1p58FhIBFNyVAAAgAElEQVQq11Nmnmr9+WUBNOtnmwMUIlrLdlXJaQORrg2qlOZxsFYKrFlOtVdXoG4zi+2xBmYttsAnL5mHqgpgu1707w/GOpn9ScYK1jac2MYSC4vtusBxx2YHKoR57FwrqPJlcwLzv1WNTvvo+rwGJbU+5mulecDY6Vtr8zhNZN2w63hvQMkfrHW9WtLz86MwBLN1qdKWtVkiEqzbgwI9uX/mEBWnNB7RTtg4augYVTcHe5+VRiiqnH1PlcBcz7JMVJuc92zA4X2PV5P3Z81U7uel9lXXCpmpBuX1DALaa+vYsfdFcZEgdJSlg3ECdHJQW3VCd97nBUDKNeFch0BgL3SxY+923Pj97+Ch++5HPNNCPYhwzjnn4bo3vRmr1xyNpGQvS45O3IXrq+KT93lCtpiqaqqQZTwpgLbOFFEYYGryIDY/vwnPb9qE5557FmP7aEnclePgLzaR5ITYfA4oPdTrTZQ5r20q61Pk+3j3u9+FSy5bj87cND75qY/izl/egXana+yf1TlBr6qOcTvOf/qjX2D5ykMx1+6gmzH/l9beCvypYBaYSZDPOjFP3DZLCUTkOqXNYLx3888FIbB5BlBrfOPSYDLt9Ri0Yc9hdxlSoGCXG++V+rm0Yq7VXDz+5AP44hc/jy2bd6NRX4BDVhyKWn1QYTPdDwKdw3G3a3KqFaxL39+85gz7jKRxETrX/SBEWbA1kEriFvbu24qxsT1Iuh2Z5yuWrcLq1YejzBk5kWB6ZlIslV999auw/uL18KIaZbjI+ewhCnltX2Jd/89GRJ2bdo0Wi3sDiXUsqgJcgb5GjnD94f2foDugSlwKyeccNr/x2Y+NcGyWqNGTBZ14QiygqQA+7bRBDA2yCUOfmbKCjXZcxzkeU2lsoqONrKnz7Px57CdeUVlAv+hhrvqPqgJVBaoKVBWoKlBVoKrAH1mBCgD/kQWrXl5VoKpAVYGqAlUFqgpUFfj3KrDxl39ixW29vxYFqGxOqwrQbjCLpaQmccKl5Sx3kgsPeeJh89YWNu2KxAL68LVnid0sFZfWMlXUvkYNqpnCao1MiKMbxMbOWZRevlpJijJPbSi5CUk4Q82O6JoEkJo8WOYduhmGu100NmzHxB33oPvsY/CnplBLEtRpiyxMVe0V5bC5XS/uiXzPfoatHJOoDfvKSN3MV2UWD4YapYRZck4ulo7Z8GKkq4/A0uNOwuz4FKaeeA5LDmyTvNjSLZEzm5UxvYWLiHa/3Bj2CwHDTqEbklYpq/IbY/Up+8zccHbIE+WcwyJSBcpAhHjlArhnn4KFl1+MctEhAoFbVNBQ1dxToCn8lY172WTu2yPafFV+CjdJZYNTVF/9HF0Fuqrmteo2q65VSKzWh7S+5ReVS1RpERBaYGQhsM0otYBGgV4fLmmZ+wBJIbUFbQpkba3sYH1xfmgfiunmsY4ba/kqG+4G2CkEJ6AiVNexqIoiXmOF41FUUwUks4oJ7anyoarOKRGZ6xL5IR78xe346Rf+EZctHcRFhx+GMKaqXPMdCctano/fjE9j5pgTcdFb34VGbRAtdESFXvNrfBW8rIun7vsl7v7+N+GP78Hph67CSctWYjR34cd8RYnJ2RkcODiB8alJtKjwDAMsWMCMwgGknS7KLEct8DEyOIBms6E26q4jxx8QoAk0ZR6uZtFyDgQGrM5Xa9rNdWk0SFOkvP4AunEH28f2YXhwEMuHF8FLNE+Uc4gb41Th8z1p3+qnDvLpBN2JOZTtVJTuzAUHa87xJcp2BbFqCa8Q3gYDK5RVZTZ5iypBqQpj2wf/x0ls1hc6DJhfkvVb9xEuHYYzOoCMANjMoyJh3rGrGamsjVE895W1CktVYKv/3JQxyDHpmcxe1sxYs1NRyjWJqjWuhzrWCkwUBW7e/RRWXjqECy47DiEytNMciVig0haea4DI6v8P+2erdqOC114HCxztmsnjIgAmcOPruUYrjtKaWqBN0Mp5KGp/gXMKGVWVqvbJBMCe28CmF7oCgC+58oMCgB3O65xQTDPfrdJZ1IDzrOW1yUSzdLVRR+e0zl2Fs4Rfaovcz+tWGbiCVJl7zP00odCEs/OheMl8dWMjra4G2gxAe2t+8TroNbLHwPNT5aCd17JOiG26NirInHa1bvxcyYFn8wft3+epWeW+YyDf/PWJzR9cV+z3eG9jBrvcIwUKERLpmsIvq4qWMU54K1b8VBprvTiuWVsBhsY9gWrkMjMZo0ZZbBXW8xXQViVOq2jJi2W2u0BGV5wKaIss9rdUx9ISvigQinLYEyBnx5moauV+q/nwCtKKngWwtR23mcq6fquy0s4P1pPKVjadWCte3osIg6VmPt06Cuzeuwvf+c638dsHH0TR7mIoauD8s8/H9W95GxatWIEYLua6mknLhiQ2PvF6qUMB1woqRY3qlWNPbLWBmZlpHJw8KOvf5OQkHn30EUxMjqM1NyvnOjs7i243QbdNQO6h2RxAozaAwAvE4ntosIE/+9N34Ig1q7B373Z87H/8LR557BHEpnFCYaOej41YEJV2GOLuux6G44f4/9h782i7qvPKd+7+nHP7Tlc9ohNgEL0BidaiMWAb29gQA04qceIkttOUUzVeVarq1curN5KXzqnkJXmJHbviHhIT27HpO4vOgAEDBoQk1KFeupJud7rdvzG/b617rp3x/vDQv/t6yMC9556z97fXWntr/b45ZzdLwYaATtxGmsSIanX4fohE3sOEkzOL2eTUixW+jONQzo9zO2RjEuMS6HJgmnmkuUYcMziG1HWAc0jHNpW4CbLEhe9EQElLY9oUB6jXHTz/wiP4whe+hHd2H8bg4BIsW7YKYdQnbiF8ruC92Tbc8R7OOSgqb4JU89zGtVMtqntNJRx7tIhOU4JgXqMcMzNHsHffThw7ekgU6D58jA5PCHCXuesUWH/ZpbjjrjuxbMVyscxuxrFcV66PfG4Ucxfj9rHYzUPnW8/dQ8q5EN/Bu6S2BfbyeHkfVkW1jFU6O4gVPO/5HhyP41dtzAO/D64TYL55BJse+gpqYgE9hP7+QhoDxA1C5jhzuzmncwHD0lQkzSS6nmljEHDuTZUCuPpbV1WBqgJVBaoKVBWoKlBV4EQqUAHgE6le9btVBaoKVBWoKlBVoKpAVQFTgbd/cKvZkzTww+ztySaW8k7d8DTwEDkhCtVWVDe63GdE0nWxY2dLLKDPuuxOUQBTkKKb36XY8om6zmQ9LuRQys9z2bgVRbCAR1W1EFQp+FWVnCfQhRuvuunOjVKxv3Rpc1iiHxkae/dj/tFn0XrmRXjTh+CkMSJuYHMzk7S69JBRcSYZtQ58UfWK3+FPg0dz4hYCiRrXQCFulNLqlPwk8YF0eAjumWdj8OqrMXj2ucCROex95Ifof/D7qGVU0HWRhsxeLMV6mhA4YI6cl8n3HCqAzWYyz4vqyIXPlWNTO17aoDLMlJaOGTfYgxDJQA3JiiEMXXMh+jdcivmR5Wg6farELFRJazcjZWN1QZFtLZptfi4/Q2G6QBsD6FQpowCZ14abzBao2AkkcLfIEUbMF1YbUsL7Wi36KatGQmKCGlGWGWtRVelqDqqc+89cB1Ur6rGxBgQ+3LxVBaVsBS/YdFs7SKs07tnEchNc1a+LIadV66QpIZiqcXkuVPFx45vDndAmSwvZiK95DnI/Qswa5QkaZSJK2kbUjz3bd+CLf/5/Ys3MQdx2zjkYQYiACj6nwFya4u25Dl4oPGz8td/FSedcqPaUTltUXj7HdHsem59/Ek/eezeGWnPYsGoV1g4Nw6fVbVlgz9QRHJlq4sj0cWRlipGRASwbHcFE/wAabgTfDUWdfDzuYmZuFl5rHpHvodHXh/HxcQGltJyl7SvVZxTb0iqWCi8qeEVpaWy6LdSRmoliP0fB+rPaToF9reOYnTqO0yZWod+vqVUyIWgRI/epZFSfdWYAe5mDzvF5dKdb8BPatztw0gIObVxlQplxKM0fxorZ/C3PwkpdD0pRbgnUouKLGeHUapl5k5WZaPM5d6h05nEU/SH8sQF4Q30oBUwrcCUEpBpMvkyzgR130nxggOTi8SgWo1SxisI+RWggotihohTFHn/OY+R574nbeGD/61h7/Qg2XLcWTpCjScvtkja8XPHYkMIMYgUGiy2TLTjVnOyeyk7hgtqxCychnE/UUp3gSK8bQW8sIJFzi1mqCoftnLOZ2QpA0rSDIODnN7Dl7Tbue3AvbrjlszjlrItQcq47JTJmF2fpwtpN0GUBsMwPAqQFS2S1C9f1gharCput5bx1cpAWG9qqM6tcE7NNZnfPalnnpzYAJHnXWEDbeaoA3yqGBbpIkwsV5mqvbJuG9P5DZWIqoEoAGs+HOfDSUKJAiLCbAJjrrVgze7S4Vehjv3pKW/5clcO8TnwN82dp964cXuGu5WT2PWwuuQxxHY4Cf/laz6dClMBPYxM0i5eZrpqJbBXnqqjmtVPrcJtHzZcw01py23mO0gTkCcRlo4ncewM2Q1BJzIxc1s9830BFbb7R3GZd+5Wu2XEo67TJXbfnZK+BRuPq5JUmCzYFGSW3mEPThtoo57nsR/01bN6yGf/0T3fjtRdfQjrTwsTQKDZe8x7cdsedGJ5cIhEPrVbX5MZrDII8MTDf3EBCyZyWZ4DetaJTRVSvyXHPNZtod1potVsyX5qtJnZs34YXnvuhZAJnMZscHAz0DWJ0ZARnnbEWn/3spzEwWMMPn9mEP/vcn2Hv/n2y9pS0qudaJbnKCinFWYKNWWGIp578Cbp0aShzxHxGKKhcl4pIAxjXETtPxa5ZaqzjS+/58jQiY1nygUXpz7WZ64tab9v1SS3RtR2OYyiJ23B9NhXVUA8HkaZdUBHNJqZaVODxTd/GF7/wFRw6OIfh4aVYtmwlglqfqGClaQCqTrfvGdOKu9R5r9dOrfRFQW2BsKxdhL68r5TyDBDVCEc7OHhwD/bt24lua04dG0ofgRthaGQEF158IT50661YtWaNNCvw3AjYCZqlyYwNIAvNKr1mHNswprbnWku7Zsu9Su5jOUpRyqtNu21sE6gsMRTGzt6lqp6q5QRewO/xUBqyJrU6R/Hkw19FvfUmLrtsFIP9bJJR627eAxcygCXGQ5aMn3p+sYrwdTf+a7VnubB6Vv9SVaCqQFWBqgJVBaoKVBX4+StQPUz9/DWrfqOqQFWBqgJVBaoKVBWoKvBvKqAAuKec/Gl1hVUwKTgQCKHY1+qARQEct0ts39nEzsP9OGv9XZIBTLbDTTfJtDU5pfxwgX5iI2yybUmQjQJYrZ8JW6kC0U1JhX0KFkhdJZfTwA5uAoa+i76iwND0ccTPv4Rjjz2FcN9+eJ02UGRwCL+KEgF3qB0fmbF+pmoxkmxJR6yhLQDjfxMYyAajeeK0m9xi2SyWpQmyeoiZvgb8M9+FifdsRHjRuegEAeqpg2zbfkz9jz/BcKcJtzMLhEDGzXxmvfIcnBKxmyLj55c9q2LJ7jPgzWbh2s1hWnaKOFi8I0PEBFkUnzQcYPUIatesR+3Ka9CsT6KDUuwztd60Z9bcV0I/BaPU3EBqqapBC/81i1ltcbl5yk11teKWTU3yA7ESVbjMTW9V9qk6eMHOdsF6WjeN+f78TIU2VBkzb9DaovK/7SZzT4mrY1KzMS0Q5+dyU5/H1e12FlSHVvFo1YQ922s9N0JMm2vI41YVJBAyG1ggWk/lx/ITdHMAswlBbCLhoE7o4kWi/vaQYNBV9WpZhmjNdvClv/9zxM//AHetOxenDQ4jKFIkboE93RhP7DuMvsvfgw/c8UnAjRjAibzsSv29JMFPHn4AP7z3mzilL8Q5kxNYFjXQ73jYue8dbD6wG4fbcxjrW4LJoTEsHx7CWD1CH5sYqGji0bEZoKAqXcdP2p3HsWNH0e52ENVqmBwfA5XKxAUF81A5p4RT0cacykBV8VnQI3CH587XElKHNeTIkDk5OlmCY4emUMYlxkfGMdDoh5+lgMtsTarOQh03HC9cKbopujNNdI+34HYyRIUPTzibCeNWDeaC6twqgFVJZSxPc83GZHYvlYa0gaW1ZyDwgbXM1NaZGeWET06BxC8RjPQhHBtEUfcQc5x6Lmr1BvJuV5XqXF8C24DRy7ZeAH0GzHC40JqUOZBUUct6xWaHLFFwx7GqdBNd38cr04fx3JHtWH/TMlx2zSko6zlabOQoVKFJ9XVEqG7yhxcrxzjGrUV7z/5ZLWI5FxRyKCDh1+LGDcI7Zq5aVTDHuVXYK9wjjFXVq6S5l8zU5lys4+2dMe5/eB8+8NH/jDVnXoA4T6Q+rHUUBAuwWQAR7X9NA47OXXWKoH0yv6/NPAStmuEpDRyyruZiQ6yvtw4BCjH5pRbLfC2bfUQjrkpeySg3Uj+xKu/Z2guU4v1EOwX0zsSXijpcVZZSN7mX0Bo/EwBsFbgcY7JeiFhWAbCsVymPW6MIxO7ZaKzl7iSf+dPNMJxT6hygAFmPsRetoI0zqljnuLWKZgG3JgeYg5nXf3EzizbzqBUu18zFynSrkud78/dqIX0JOM4VlApwzlL4BKec40a9KbdCM7cspLZNOKK29232u3b/6Lmqi4RaTitsU3iuAFKU0+IWoepUWkDbBh97f1Flp4N6LUCOHG7kY/fuXfjWPXfjtRdeRHNmBkvHJnDVlVfi9ttvx9JVazDfYT4tFdIlYqO0p5KW14mWzmzW4Wex5hJZ4HliY8xGlL6+PsRJglqjrk1HriPK2jTv4LFHH8IPn3kGx6aO4tjR42jNtgW6/sJtt+LXf+PfoSxjfO2rX8Ld9/wzZubmNVJBngkEZ+v58VlC1iIPgwMDuO+B59HJ1bqajRiSG5tzvPuiDJYsYzqI0Ipb1Mv80meQXhODvQdrbjPnelZoMwjVwNoY0ps7fBUdFNrNOby17QWsWn4alk+eDGHvhKCej6iW4t5v/wO+9tV70WwCo6PLMDm5AkHUMI4oCtTlvi4REbQn59xlA5vavfO4tYY9AMz7v5xPkkizCddCNp+EoYd2ewb79+/C0cP7JWYg9AKcv+4CbLzuelyyYQPGJyfBlGM6WXCdyVJaK6ulOMcXPzNJNWqCn2EdPXRO9eDvwsSUUtpc5l7Dirie8JnSOC9YAO+6odyrSoeK3lgbRlCH4wToxsew6eGvCQC+fMM4+hq5WKkzzoENYlnOz/fglJpBrzbTaqGtDXe6hpx3833VnmX1d66qAlUFqgpUFagqUFWgqsAJVKB6mDqB4lW/WlWgqkBVgaoCVQWqClQVsBXY9sSHfwYA/7T1nn2dbPoyU40Wl46qcErXF4DZaRbYvnMeO48M4MzL7sRJp12iIEbyftXeUzfqrbcxNzaNsqNIRVVHYECrUOI1AgALgBUC0yaW7+eqwlDdF8ljQUPSkU6M4qVXMP3QY3B274A/N4daYjLzFHWJpSFtprmVLmpBbsQbu0sxDbTHZ9TFSld0Y1b3FmnDq8dR+AXm+mqITz8D49dcj8HzL0RzpA+JVyAsCtSaMXb/759DffduDHfmQNNofmIAH0FOuJEh8TJREbv0oV5QkPQsBO3nCngQm1zaVSvEdjyqgAukDhU7OdJagO7aUzBww3WovftSTLk1FIvUtaytWoD2Nift+9JmVK0sFXhaaNGzLNWsRbkOJifQKmlV0a2qJW6u22MWwLIIgCik0vNUW28LT/m5CrwULKvqzUIFhR4mb1MyKAmrFDpQDUxFMY/NAmCeEyGLVQda6MXNbEIX/bkCbcIL2lZzg5jjgpvYoqqTY9NjVCvXQNRlXlkicULEhCBljEHEsqnsuH1IEgff/d438eY3voQPrVqJS1esRJDHmEGBTQcPYs/4JG76td/BsmVrZCO8GbfghgH8ssTBzW/i4c//DZa0j2PjWWsxHoWietu6Yze27NoBL/Kx5uTVWD02ieGojggOolLrUhplJtWtqtzSpoUuLWXLQgDwsWPHZc5Ojk8gEvBUIqqFAkwJIpiprTJ/C3UMjDA50BFVknBlbGdujlrpIO1m2HngIIK+AawcWYKGwLoUzOgOnFCV5h4BO0l3ASfO0aUS+Mg8gg4Q5T5cbpY7uj5YAMxrTzjK69ZzBCgFdEvmLK17qWalapJggKsFrULlaql1bihW5jlSzvK6h3C8H85QA2noInOAGhWx9LTmWA97zQUC3Xg9re2zUX6KklWUu1SBOaKszhNVjPF3AipiTf3YYHHfvu14bmoPZsMMd955PjZceRLyKEWL1swJs2eJ0guBdRaqyFJjrENVqaqKXgsCJTfY08YHfo8g1YSvLjRpEKwphFC7Zx37CiXkHIwdM2EjoW2RE/hzbeNcqGHr9g6+/+Ae3PLR38ep51wsKkaOK3mtaQCxa6QsQ2a9pIVx7/j1Gsi8FVv1HqzV4+A6qpBEQK8ofI3q19g/U7XKtUPyagWk5Kg1BuScCO05Djg2LGhVmK0Kb1HTUtEs6uNMM6LFql1zr9U+lw0hBF28nswhz9TCWswItLa8FklMi2jbBKMKYv4OASKBj70+dh2VessSo6plzbTuAWCFQ8z1LSQ3lGsiP78r2eSegDNRttKKWuCqjEQ5D3HcWLQO9hq2tAmAX9J8w3FE9wJpklL7Dl67yNOMds552j+LDXTMVhZtCFAopvBN/hgFsOYbMyuVUFqvszYN6TpqnSGkQajkOq7jzVrti4pfxrG5wQnY8xEaO+ogCkSVvGPHdnzzm1/Hyy88BydNMRTVcPPGa/Ghj34Mw8vXIMlLgYGc96nYZStI57n69v5F1bbkuRvLdpMbbO8FXN+jMJKGj7ARYOeut/H4o49i7549KJIcs9NzmJ+bxyd/9Zdx880bMTc/hb/43B9j01PPoN3uyuqiTw16v2OtCdeZ08vzXrliOe65dxNm2k2Bzr7vwqUaVWrHwrFRhNdHIT+bNayNtK2/jB2z9knjDRsXeM3EuptNFwSQdoZxjqki2SldpHEXP3jq21g6sQbrzroEtcgXBXAtCtFNjuLz//BHePD+p5DldUwsWY3xiaWa25xR0ZrJmsPa6XxQNxbC65xNLjYjvaQTgzoA2DWa45l29TI/HE/yohkL4fklpo8dwL69O9Cen0F/1MBtt96G3/rtfw83jBDnBZpJgraxIE+SjkQrcKzbnHO4VOHrGm0bFHrzSxszrIramJWYsanrkKx78vCm41ieA2W9UUtx34vguBlKpyONDaHfD8cJ0e5M4bH7/xca7bdwxeVL0N9Hy3hV90vUgeQ5s9khlnuCZEuL9b1ZywywPv99D1R7lgsrVPUvVQWqClQVqCpQVaCqQFWBn78C1cPUz1+z6jeqClQVqCpQVaCqQFWBqgL/pgKLAbBmUtocVmsPrBaLCu4IIakqMSogwjp46DSBnbva2D01hLPW34lVp1wkr5ONX4HFhDr60foPuznODblUlbrcbKcigzrFUjfxuUHaJSwj/BR1bCSbjIQLYivoAY20A2/nLnQe3oTshRcRzB2HX6SoJaomJWyBbJ4S+nDjlmoQo/AUGRTf21elmLF0lU1r+b7agxJSEYck3KAnRBiuIzllNQau2ojGheuRDY1hPu8iRRcBlYclkHz7ScxtehJDhw4i4jkQQpYevIIbyLTVJUCnHa7BBFRYG3WbWF6LtaWBz6LWVDjql3VK1lC6tJjsAF6BwqshHhlDvPZkDN10FYILLkOT32MWJ2FhjzEreJcMUObTEmkTmqi1rFVlc1O3l7erUFg3Ta1Vq2ZKWkWbgn29vpKnSXUUf26Ar26+EthZRbDJ2RXLZWvnqXaS9svCBau0E0tHV8GvwGahFD1IZj+b1puiBJPsToVfct3Npiw38K0SkspRsTZnLrQADUIa1pkgiFa/oRIRKpppmYtA7MP9MkGjoMqMx9yPEiFe2/wyvvun/xfOzRK8711noe4Cu5vzeHxqCqfe9jFces2NCIMaWrNziKIQXi1C59Bh3P+lLyDe9jpuWLMCJ/c30I27eGX7Try56x2cuvoknHvSKRhyHNToH855KFm4jmzcc474Yk/OjedYjtljLi3qQnGoVms25zE3PY0izUUJXItqmunIzXaCom4sUIc1Ye2oGGOWo9hwcs7RojtOBaYyz7qPTC0HjuYpOq6HiagfUZYj7jbBzpDQjQQ0FRzbVBNykz6HqH6zoy2kUy34XUJ07subhgQDEWXDXpTqHD8KyCSLUpTyfL2CWFqxCugXu2a5uDr+CIONtTKzgBNkyBsevIkBhBODKENmZpZwMr6Zg9yhaph29r5Y1sq4EvWoyec1SxUBr+jAaW1tYJw0EhDWuS6aSYzpZhOHjx/D/9q3GQf8DH0TffjNj1+Mq65Yg8zvYj6J4XVyseHmNaL6n5bR9utnIYeuAQRqCgStIr+njKetrKpabX64dUtQxT0vlIN6vS6AhiCX445zkWo9AmU6GZDnUQH81rY2HnxkP26+9X8TC+jcU+v+NMmN64GCUVnDBeRapSIBIVWanEvMIVU7b4GyAv6MetZYOqubAPOIuQ6r+tYer2064bVnhqwKfXlhaSurGcaLc4z5MzvHCXcFyoqrg/7hGkSnAB6vwEG5tpoprTnDrIG6S7C1gNCuE3cUjLLJJisEoPHeweYUAf50VDB1UBDNxhm1riXat4psAWgmO10zbBXQixqWtyTJK9b1bMHS1jQfqE21qlxl5BHqEoKlPat2/lx/T+GwQESqx9nUYhopeAwc1zzeRq2OLm2JqR4nwM7VlUEaK4wbhyqMVUXNMcf1drHNtVxziYKwzT7ajENlLwEelcPakNNTThPWynv5uiarO0Cma5e8V4mojw0IW/D1r30Zr774I6DVxGT/IN7znhvwoTt+GaOTyzDb6si6x+lOYCkTVeqjYJ2gL6zVTV5zIecXBdpk4TlqfR+Z9Tz3qMLt4rHHHsLrr/0EeZKjOduSZ4pP/+YncS6BFjEAACAASURBVNG712HHzjfwf//RH2DzW9vQjRNjm68505LRK1byHfkdNp2866wz8Vd/d48AYC4SovCVP+rZTtjK8ZcaFTyhIb/0vqrqbg4NdaTQmymbb+RZxMRAcD7Y/F2uc9oQESL060g6bbzy2uOYm47xnqtuQl9fHVEYor+/hp27XsVf/OV/x+uv7UKJPowvWYmR4XE4Lo9J4yU4ruUeII1V/HfOwY7GbxiLcBnDjHqQhh9tGJLGMXvfdJmxHcn3w4jjv4vdO7dieuoQGn6Ayy/bgE9/5rex5rS1aKcZ5rpddAiOua7TPp2NLSY/V2zQJeu398hqlecLzwbmWU4yrlk/E5kha5SJrdAGBM3k1cYU+wTKucNnCM5dQm7+jOPFRzc+jice+DLqnbew/tIxDA+xoUTdC5gBHAQ1ZHI7zhCq1HrBSYU23fZZZN2NlQK4+itXVYGqAlUFqgpUFagqUFXgRCpQAeATqV71u1UFqgpUFagqUFWgqkBVAVOBtx6/pRRLS5NHqNm7qpiwKivZMOamMO0AqUA1SkOXVrlFie68i+07Otg9NYizN9yBVadeKO/HDWbNaVUYKGCAYG4hX1i0hQKwSuax8b0JeEtPMwqZL5vFSJMukiyGUw/Q1xiGV4QIHR/9RYLa/t2Yf2YTus+9gMahowi6mW7uC8AlMFLIJGobQjEhoPJDzduT3UIPkVPCcwoQSYqWygngU9LF32der5sgd0JkgyNon7IS/VduwMCFFyEZHEPi+egWVIjkcJ1Cki3H9nVx7Mmn0Pzhcxg4eAj93Q5AW9XAERVWjXmoubE5NZv4rAYBHB90uZFIGEaJI/9JNRtV1WJnKudAq08g5QY481GjAN3+GgbWrUX/ze9FsfYsTKOO1KvJRm7gEWqxFszDZZ6pWn3mZSzXVgCr2bgX4ER7YlHuqtpHbTx7ij6bG8iNV7WtNfafVFYvKBUzyWVVy0ZaVRK4qJKSyk2CIJs/W6vVFkAQLwnhi1UD26YE25JgbSJ5vFRb6YavAlyBl1bRJiNVN2+pcCJnFJxEhaWx8OXGtyjDTZYnR4VabdLeVxsA+BmuQ7VaaFSiJRxe7xLoqzE30JEx+sW/+ktM/eh53HzKqRjor+Hl3e9g9NwLcd0v/wr6RsbQTlN04xT9jTrqyPDEvf+EZ++9G1eunMDVo+NwswIvbd+Otw4fxGnLVuKck1ZjgEoyXg/ZrBZpnoxZmz3KWohilA0KaVevWUZ4ynGi1rppHOPIkSMyB8YnxtBoNGTTn8CzzBQ4CDQShXUPKlGtJ6pbXisq3bISQaHqf8nSdhxEtCClfS+Vbg7VjWxc0D1xKq8F6hOgU4WVAdmRGaRH5+BmzCIlcGUTiWZsi+aUMM5VdZdPcke1NueKsf0Ueicw36g7mSFpABjnFQj/sxIRz6fIEAc5nLEaoqXDwEAdrSRGkuRIaVlac1GnIlDyNfm7zBL1BPQ6km1bCAgldGdOqIDwvEA3zdBMMsxkKfY257B7dhb7WnOYTrrY7TtI3RJLJ0P85icuwIZLViIvErGgFrv0HKiHdYHPXF8XKxRlDgahsWNV8KLzREGP2MAKbFUYy2vGa9/L0CbZVH4k89WAOqusV2titQnXNSYWwOj5DWze0sIjTxzB9e//PZx1/nokiCX3tCgIQ431NNWdHI8y5wkWOW8UcKnaU23idb4b+MtmBYG3veYOhaRqp2rXFoGQVKeb/GJ+P0nUat5+2WYQa31sv6/gV09dlK9FIepHKldV/azNE6ytjHPa9hLemnWC8Idz3rImsfqV5ZLHozb54l4g9xEdraqA1iYTKbVpKuI9Us+dYLZn708Vom18YoY0IwhiWpoTUPq+uh+ITa06ZxCk8zaVEPSazHP+jGB8QQ3MGorSV+9vHNcLzhHmnsK1VlTjvJ/YKAWuGX6/AfRqH21rq8eo808Vy5pJzJ+rwpFAunctOcakyYMDWxw1tCb2iwCYNWORZJ7q8BBbcb4/1dB0+AgiD1u3voV/+Ie/x+Y3f4I07mCifxjXX34dPnjHnRhdsQpxWiKP2S+WI8kSFE6OoOapEleGm8ZLqCrUdD1Jr5cqP8OA9zRfHBKimo9XfvwCfvjM0zg+NY1OM8bSJUvx27/9GaxYMY7Hn/g+/uqvP4eDB6c0MoHPDpLfzcYZZkbrcwbVw6MDI7jqiqvwu//lD0QpHKfMk9aog4BZ0ua5Q6ekg27SNXObWc/UFatq2mFTmMB3qtcJtw2kJJg3CnlZ/7mO8KlJnq+4/vfJ8b399vPYsWUbbrz+fWjUBxCGA3CDedz7nS/hX/7lXuzbcxR54aHe6MfY2DJMjK9EFNLBQlXyNkNXYCjzjWN13GDrn2Ygm4gKYx8u48o2N9BNwDgD8JhEVe85OHLoAA7u3Y0ybmPlknF8+tO/hauufS+6RYFWnqAZqwW0TjBt0ONzAmuV5rHkrfPcuBbY51F5dhH7fx2H4soiTYRch7Rhr+c40Iu40DFp7e9po88TMWu/ow0gUdTAfJMZwF9HMPsqNmwYx+CgNpOkWSrrhEaBRCjyrjQvMntbre+1EUkbcnKcc+P91Z5l9TetqgJVBaoKVBWoKlBVoKrACVSgepg6geJVv1pVoKpAVYGqAlUFqgpUFbAV2PzYB9SsUtRRRkjHzDrZONeNdW4OUoUiMJfQhgpc3xEFHzdju00Pb7/dxZ6pQZxz5Z1YddqFDOZcyIq1CieqfFW1pRvJuulHu9KMNBIeFTvESVRIMT9UFCa0/uwipVVwI0I96oNXBExrQ336KIqXX0LzyU0odu5A1O0ijAGfbIjiIm5+0y7SbLxqzh7NQvVnstEvdrrU5am0UTOLubkfyIYylZKlmyN3MqQDw0hWrsLg5Zdg8PINaA4Po8M8XqrDqEallTWVZI6L4byG4MAhzDz+FIrnXkbj6GG4aYuuhshTqoFdxqaK8oybuqL25bGoCbZuIvIiCaQluCk1N1VsPlU9xM1oMWemvW3gocUM1vERRBedj9EbrkN62qk47tbQbsa6CS3KYyqd1Z6VG6eeS0tNtd1V1azaGC62vtZtU+Z2RnLNCPus+k3to6ma5Y8U+FPZxUOlXSLBi0IuWiXWFtTEovYx1sUEKxZAKNhU9TjBA8EXvwSqEGKYjD1uCvNnNndPXmMAEJWZVO+KrXScLCj2OOQIf7npzvEkAI0gQtSuChLFHtZsSHNTmZ0EqnZSNZIoF8WmmhaZucDPRhSJ1eqDDzyAIzvfxunjw3h765vouAFu/eXfwNJTThfYQZgTRTWEVPPNHMQ//I8/QGPqIG467VScHtbwxq4deGzzG1h18qm4+vSzMEigViQCKzWHV6VNFqIIBBTlmG54iwKTAIRCKqpAaevK2ps5d/DgAThlgYnxCfQ1GlKXLIsX1FIypsReVZXcAvqSVGyT5Zq4EGtpmbuEKgTrtLIlHDIgwPVr6KQdgTMELiEtwvlaowr1uiXio7NIj7bhdx34hSvqvJIQTrs2ENBql40gAhIVsAmQs/NWyqA2wtaO1Ko/czabEFazDtyQ9wqUDRfJaB1vZLP48fGDmGp3UWQlGlGAfj9AYGzHg3okqrkgL+HnVN45aDHbmNaoaY40yURN24pjdPMSzaLAbFFg3oVk/MZcT9g44QMrJ0P8xifOxSUXr5B8S5rAExyJGpqWrWWi9tcClgx6FGBL1a8qeOX6yms4N2mvygYKzeq0AFJV9VxCdPxaUCev8TSb16rfeF35vvw0Ag3a53KMEwBvfVszgN97y3/A6edcgtyjRThdBvT9FbL3LOStIpduDUo9CGzYNKHzY8Ey2FOLYa5tFlQzY5TziMDYrjeS0ykq2cUuAHoPsd/rQcqeBbUds9IUYzJyTX+PjGPJG7duCsa2WkYWVf8yeriCqi21rHm0n2beq2mIoTKREFWhtTpkKETS71m1pjSU0DKXinUBaNqsY+em3JDkXkN45MlaRogon0vAzjUrimS94rpCEM7zYO5tEIUCiC2hFugrB2JMiTlvVLds5jLXJ3sdZIYYtwYFtHKepSo+e9mqamm+YKsra4DOMx1rCvIF/Ps+QuYNU63PcSZ2u6oUF6cNNoWYpoG4S0Wp5oLrQTpy/+DawjWEv8N7AUE7oexLL/8IX/nqP2Lr21vgZTnGIlUCf+QX7sKSZSvR7BDCqUJZCuQVSHJmw4dgp5QouhfWPAWrXHup/AxEgRxolIPvYurwATz6yAPYvnU74naGC867CJ/89V9Bve7ga1//Ar781S9hZraNPGWd1VFBMqJ5+fhckmRwCxfLJpbhw7d8GB+885ekaCnXC95HRH1sVOKmUSIMAwHAVO+yhpLJvZDzrA0WnJOSh+3x3qe20NZ2XZoFTGODNGyJ+jwSaLpzx4t49aUXcdMN78fSiZUIohqOz+3E3/z9n+DpJ59Dez4XO202QvFePjw4jtHRJRgeGlWgaZowtMmMz0I6D6SJjkdirMv1dap8L3LTSCRNZJr7LG4Gcn3YbNHBgb3voHn8CAZrAd7//g/glz/xm3DrNTTTGG2TNc57MOeUxyc/WQP5eVzntGlPmwpMDjpt6aWZRR0BFnxlZB1XCKvuJPpPAepGJczf8b2aZJ8ztd51avBECc3P4jiqo9k6jqcf/Sb82Vex/rJRDA1LG5mphT5ccq6lSQsO85lNhjeHh7gY8JkqS7HupsoCuvqbVlWBqgJVBaoKVBWoKlBV4EQqUAHgE6le9btVBaoKVBWoKlBVoKpAVQFTgW2bPqy72txQM5vwsuko8FezDGWrmRDCg2x4cpOOpLJ0VJlIALxtWxvvHB0SALzylPMFAFs4p9Z9hWzSCkw2+YG6oc6MQ27kEkyqJaooPMRe2tj8EhSI5Wtg9nwL9Kcx8jfeRHfTs8Drb8JvzsDJM0QZ5A9hlVjCMnvSAmCxJaa1KdWzqiQUzYlIFlWJoxvpCqxKKgMJyQSyhuiuXInGpZdg/PJ3I1m5HMdoI+tRgadKNW7cErOKO6Xjoj8F6rsOYvb+x5G9/irC2SnUyoRkVGyuBbrLu+tuuxyn7l6a99DsXqmTq/XkjxUMKfjjzyVG2PdEeVjUQpTDw4guPReD79uI+KSTcbRNVXVNNmy7ThcprW95rQtHFJua8WsymY16R/MAVV1LlSF3oHUTtQfdrD2kAFEDCxROqH12TiBMK2DJ9MwR+GrJSStFbvqLwtQAEAVG+ojfg5C6wWtVglTN2TGlgFqBCl9vVaDkUSIGE7ivVq+S2WkhsgFuKi6lFa7ZQDa1VxBsFaY6TgS5lroRTfDLDXj+Uy2S+Rk55ufmsHvnTkwuX4Lp2aPY9OiDOP/iy3DVtTcjSUsU3bbYovf398Erc/zk2cfw7b/8c9ywcjXWj02iryjw8ObX8PrRQ7j2kvU4qz4AP4sFqjs5gSHjnzU3VUxaDTS3oEWtV11kSQrfwNKSG/ZRKKp2jvmkG2PP7t1YMjaOseER2bjO0+5PKbtlw19AkNZQrFPZMMCahB4SqgKpAiQAoNU3AbBcNIV8hVPTpgliFpdKcg53jgFumtMC3UM8H6NzZBb+HK3aKXNM4QQ+umUmW+u1HAh4gQhTfKM8t/GyBnizBgIkF+yIFzzIjfrLRelR1a/rwEzk4L7p3dgUH8dhl3bXmsUaZAUCqtZ5XSVbl7ncgM/56flIXSZ4q8LSgpjUZBFTAc2GiozQWRwFHNRoCerkWD7h4zd+9Tysf/dqWRfigpnftL72pPGDDSU2b9YqOlWxbW3SrfLeQL6FjPLeHBEoZRo3Fis3dS1Sa2yFfKrStRCPazBBN+esJCiXId58q4mHnziMW277zzj5zAtFAdzpdo3KjkBPAaCd82IHLFbyvEwclwraFIKqapRwSy2WtbnF2lIrlDbKVWsrvZApazKoTaOHfI6s0+aczD9FyWxycQUMS3a7Nq/Y5g9+nxB7AbDLusBsVR8xbX2hTQRceDl3CH+5DhEA69rChhDN+bRQW7NyXZk7qsjOFTLLzZENNGrfbxtoFIhybVUALMfK+ZlnapXOPGQqggUcqTqZC5dYJTOHuywEDCuc9TST2aiMCSFpI87MVaktlfISW6ANQouBvfG6MIDX2nNbJXMvI5q/Q7Ulj58qamvtz/ezVt+iVPbYIKX3BGkQMHbVnU5H1l21EdbGEI6DhXXKNHFIo5XYTHNdLRCGHup1Ph+UeP6FH+LLX/lH7HnnHRRxgom+Edy08Ubc+tGPoW9iApnrSXayZHF79BDhM4Qu/LouuqJSVvcBbVDiOiANO/w8AZlqRf34o9/Hiz96HkmnxIdvuR033rQRne4U/uJ//jEef+JxzLdiVbnbayfiYjaJ5Ui7zFCPcOrqU/Brn/gkLrx6o4BfNskoLHYEHovtPJ8VJMvcl7YDbfBQNbmNTKACVW2VbTa6zis2gPE6EP6qpbHaRoubCTOD/boA3F27foxnN/0A73/vh3DaKWfBCRK89MoP8Hdf+GvseHsfAndAAHAr7gjA5u8yF3l4eATDg6Oo1frhOiEc8H7vIivZAELluFpfa8ORKqF53W3WM7+fJLGorHl+HMsc2zrvChw5sA/HDu1DI3RwyUWX4Hc/+58wOrkEc0lHFMC8p9BNwMr4BchSURsaK3s2y5lmCl43UZkbCGy/r641pnGJTUfyTKONEXze0LWnNBnitKlOkBe8vwYI/DpcZhI4hLkRmq1pVQDPvYrLLh3B8DCvi+Y2S9OIPFxybMXyvMd7oDaD6DoiVt1FjjOu/U61Z1n9TauqQFWBqgJVBaoKVBWoKnACFagepk6geNWvVhWoKlBVoKpAVYGqAlUFbAW2PPFBAcCKFPn/sl29YG2pKXvqPktLP58bX7RDFQVFLjl7ccvHlq3zeGdqGOdccQdWnHKewFvdzNTNdGsTKu9nrEgVNqnSTTLcjJ2mZhFSnUoLRN3cFztOhxvhBFJd1PftQ/ORTUiefwWNqWNwctqzpggJjwmjRJylG9Rqn2vt+RSeWTgiKmDCBKqzhPNRbaPZoMwaTb0A3agGb8kkapddhsGrLkc6OYYpWr1SgcPPEiigFQ19KpEKxGWKwI0w1C0Rbt6OucceR/nm64jmjsGl3WdOdRC3DKmAVtjD45Rz5/+44czDFACvG8AFGYIBmQIf+Xqz6S1W0dx45KlGITqTA4iuuAC1G65Fe+lpaLUDuImDxOsijlStFeRqxy0KZFOrxcpftVHsARmqv/i5vlHRKhQxGZrcsDWZr1RKCnSiTbUPgRlsJKBayG7KM/tZYSa3UBUOqapXFYMWnCjIMApJgSsKhC1Q0J8rhOIXN2ipVCJlEXtN1tHAbW6gc4NeVEUCmnUTnKosUR5npYFHPB61p2Zeq8AhyQ5VIJ/EhEqqrCNEZM7oW2++iZXLV6AxNIRHn3gC80cP4WN33IX+gTHNYU7aIGsS2+20i6/+3edw9Jkf4I4z1+GMsB+Eit97/ceYSrr4wIWXYjUzbNOWZA43/AF0RdGpg8xCMf6XzYhdUCUz17MgdCVF9eCGIRJCZN+Xc5yfmcP01FGsXLZCckFLUTgSxGsWs33vMKSdqkIfIzHVDGLOZ8ILdRhWGE0gIUo1B36tH2GhFsNFmeF41sVMt4Uid5A2Y8w1m5jptJF0YkyUAdbWxzHATGCCNzuHOE44XjwHndCRvGAv+2kQKLmtxtrXAkK7psmnO0CXJJcwCi66vo/NfQ5e6Cvx1OH9ONDuIPVKuEmKgFbV6j8qNtQCNSWHPKBuV691noiLrxt68hpmi8vYN3NQ5gXYMMJ1shQA/Ou/sg7rL1ktc6aVxqKMDpwAIZV9Xi52ogv5r1ax7XjScLHQ0ECVHQHJAtSj04DNzVZApK81+du0zTcNEZLTvWDh3vvrs7V3p9qd4C3Pfbz2+gyeePoYPnjb7+OUd12EZjKPTrcjeZc6/Xpz0s57vV/o+qB5mpr3btV32lij4Mvmf1uFqTavLFKpGgDM8+QaQNhs57lVDluFqv2nrQkbVQRM+67au9N9gOr0QO2xaV+r66UqjH2TvSu20GycYUOKAWzSrGTuT+oMoIBTbY57maSEzVaxzGMlJNQ8Zl2bdJ5q1wKhmQBKmROaU83KEe5au31CYLE1L6nONsphqurF/pfHxPWVx0qVJVsWdAIqDOZnE2hyJVVQLgpmn2pKXaPt94yOXo9FgB1hmx7nYlBus31tg87iNVntvvW8BGAaNwfm2hJm6lg0VrzSAKD1WAD1XI8ku1xFvGwy6etrCGwcHhlEt9vGMz98Bt+45+vYvXM76qmLQa+G6669Hrfd9XGMrVyBbpqj1epqkwafM6hkl2YmZgSzbr6oqOU+QutrrvdybAW8yIfn1OQ55qWXNuGRh++D79TxqV//91h75knYvedV/Mmf/iHeeGML4pS100YiibKQxhOF8HmSoS9sYN1Z6/A7n/4dLD3zTIlryKSJQNdNzcJms4xRUpuF066zsu6a+6rODZutq+BcQbLWWtZfsfPW68XxoOMyQBTUcfjgW/jev/wLrr78vbjk3RuQu0fx5a//Pf71X7+PbsfD0vE1qPUPYnp+BseOH8Lc3DEkcVvmYehFGBgYxcTYCgwPTcrDBps5ZKXj8XN8KNNeyCGWphgZa2oFHXD+SdY2HTa4vvHZDkg6LRx4ZweKtI2TV63Bb336szj33RchdSEq4E5CK3reW7jOsmErUvV0aDKR2YxjGlnseikNY+LIwaZBexyaBazrij4NyDOmKIB7TW508yAAlgYlty420H5Ai3ggCmkBfRw/ePCrCOdfxUUX9mNoSBtguL4wGkKTTagkLsAUFKtQtvdDeVZ2Hbzrhu9Ve5bVX7WqClQVqCpQVaCqQFWBqgInUIHqYeoEilf9alWBqgJVBaoKVBWoKlBVwFbgZwEwd1C54WmBHGEBNyGZSUgLYTejYod7p1S5KABJWgG2bm1h77ERrLvqTixbc65YsPY2Kxcr0XQD0eY4cqNQ4LDsc4ru1mS5Ue2icE8UPfDQKKhOieG1jiB/5odIH9qEYO8heFQs8XUEq4IqCEx0w91uyCvDUPtc8by2X/xg2s5mSlczr0TiUclL20gXadSHzpJJ1C+8AMNXX41k9SrMeECbmbe620zjTbMxCgR+CLdwkJQxHCeSDMChToxo8zbMP/4kys2b4c/Owo1juKIq4cawqrWoNNMq6EGKIphAm7iADFLcsY0FsMm+48ayhROyQUxY4BXI+0N0l4/B23g5+q+5Ht1oHGnq689rhFT0881F9UhYaMHvz84MC4Y1c9WwQAMMBbTQopTQViCVZhjT3lJUgIEnAFiBlIeMVpqyS0owqxvHkg3MHF6jBLTXzMJnezz8edrt/Bs7WMIf/oxgWTaJRR1bCEQR0CsQR+sqDQFGMSpgDLlYPnMjXe00dVNZN42pqDWqPKMUXsg2FstrBR/8nDffeAPHjh3F+ssuQ6NvCHt278POt17H6WeeiaHxpWL77JVd1Gq+2ADPTh/FX//Rf8Pkvl34xTPPxgRCzGYFntryFrpJhveffyEGmTsd5EioxMvrC1a2rIdAWHMtePyiIrRKaYJqlWArCJccbKrEfFVNZQUO7Nsv4GtyyRJVyBK2Guhl6021k4IdSPZxRjtQydPM4SW0MKc7OZXJOoYsDKKtcFn6mGp3sG36ON44NoUDc7PImE+apWjlMebYwFE6OMcdxIbRk3AaBtCfeaIC7hDKsy2AoIzqN+aDcg4YgKLgnsrinnLdHrPalLrSAEKgnPicy6VkAiPzUK5YieKy8/FyrcS/bnkV2w/swezRKbhJDIhKLIbDHX2uN2KlTRrDThDN26aymSpewl/C4ExyuekHW4hymQ0cRUgoW2LZmItf/XdnY8MlJyGMfLSSBO2kLQ0izFFPi3ghy9eOfVGBmpxvC9zETpVKR2NTzTFJ4Cg14rg10NE2aqRpbLKcjT24KPrVet/aKTti281cYwJAjpYQr/7kOB5+4hBu+uB/wBnnX4Z21jaAkGq5AnEcS90Jp3kMVNBKmiazdEXlqpbhopAT2NKzQeYc1Wx5AleFpHyNrEHmerLei3OC5RobG2EZ8wZi6rhXW3lbN1EmS06yNgyJhbM4F9TUOtlYXnOocw6LXTXzdw08X5yhzIYPC4DFupxNMJKJaxthtOGBwNEehzSPsBHIOBJow4uqH+3x8kNl7RMlKlWDwQIAFrgnMQCOqH7tXBZXDnHe0Gtn820XcuAlbzaRz6KSU5SmZjLY8bB4PbWNRvoSra8oTM16YtdcC4LtfcW+lxqFaDazAFxTP2204v1SRZeai2xyvE0tOAZ4nxBobeoia3TpgKphKkepr6zVaHvMphwfjz76EO655xs4tG8fotLFcNTA9e+5Frfe/jEMLJlEUz7HNKSxAQyZrHXqWqJNZPxMcYMwoJxW/U7gIvQH4MLHrp2v4Z67v4SRwWX4zKd+DxNL+/D4pn/B3/7tX2Pv3inTAKKXUrLixRZZbdh5bxkIB3D5JRvwW5/6LYSTE2Ibz3u0NEBRFc9rTRAPzW/OS41L4FjX66FdARxncr8xttyiEOZY5eOJ/b6BmItdMJhl7Tg+Ij/A9LFd+M63voX1F2/EFZdfg92Hnsf/8zd/gR//eCtGBlfhpFVr4YaRLGmt1jT27d+FqSP7kSZUBBOS+xjsH8XyZasxOrIEXCfYSME/6ihgjsWGJJS0aE8ErPOeL01lfBbg+fOewwgAqsjzBDu2voluaxrjQ2P45K9+GpdfczXywEWXzx+88nSMIchPOY8jhcqOzjHX6UWS6HjW5yXbVOi5kbiV8BlFAbC9N+izlayhtOxmTWkBTcAs0RtsTGHsCG37OV4I3SPMN4/hiQe+glrrNVx80SCGR1QNz+sep12pNwGwWEbzPkt3EBn35njZ6OU5OOPa71Z7lj/7QFn9d1WBqgJVBaoKVBWoKlBV4OeoQPUwKRB+6AAAIABJREFU9XMUq3ppVYGqAlUFqgpUFagqUFXg/68Cbz1+SykqNtlltzabqnQSq2ZuahMuOdzIdFAm/I4nakRmABNSdps+tr3dwd5jwzj7ijuwbM06gSHc1OTGoig7jA2zWPsJWDPqIdkh59Yj1UBms50KDrERFNKsm3bwENJSOWuhvfU1xA88gtrLb6AvyZCJLMWBn2guYOYZC2Vz0mJPahRsPBerrpPNRFH8OvAztQAVAOxSZUU7Ww+dwRHgvHUYuvZqOKetRTOso+kUol7xac8px6hWnYWAI9rcKrClc2QQRohcF/1zbZSvvYXmE8+geHMz+jpzcLptgMolgbk8TwW8tJMVK1hWmvaHomJVu1tR+S5+EqYtsdRSN+clS9XJkUce2o0IxSmr0Vj/bgxeth7JxAp0Uk9sHuM8kTpxU9Oq2SxQsdDXjhlVhqrFsNZOYSptneXyCcFWJbDGJKryzw9cAWqSOyrKN6Mi5GtNpjTzl0VNtkiFzPe0YMJeK24sJ522bugvghYWhon1IjffqcAy0FfOQ64PN67VPpOWqbKZLQCjFPWZWINyjJtcW6qKZNNYlGR6zrwkrIGAI2OTzY39mZkZPPnkk7jggvOxYsVyRFEfsqREe3YKB49MYS5OMTQ8gqUj/RgfHoLvOJg+cgh/+4f/HSfPHMBd57wLtRTouD5e3rYdRw8dxfUXnI+RQVoix0wpRJDXxK60VuPGuNkot9fE2NNK44ao1GSf3uQzEiYFqsA2FsadJMFcq4VDR49gxcqVGKvVEXcJkVSpba891Xic/fI9wkNC/MAVsEoYW1IGRTWzeKuWCDnmaS+KDC8f2otn9u7E7m4Xs90cdSfCsr4hTDQaGB2oS+50XxhgEC5W5xEmOx6illpLE+OUBPqOJznZouY1SnR1DOjBb22cULBm1YXdMkcIFyFf5juISaoFcUZA2I/s7DMQ3HYDZs5ejXf27MMzTz+NHz39FA7u3Y00aSMXZ4NCPp820ITHHO9qIKpgXeGluguoO4HCWFEIBlT1Flgx7uNTv3Y+LjpvUhohukWGThYj9AJZH1wemwFpVu0uTTFGNWsBMIGl2p3qumnVsdpUwYxsk7FrcpsJJ+1rrWLQKuTtXFEAzBWXjQM8jxBvvDWPBx87gA989D/hlLMuEAtoAm72fci8MqpSnXsK+KgcV6t1td3VQ7c5ubZ5R3+uKuCeWlhU42bsCnA0XTmLVai9sdgDinZNslCyd1xcj2KT96sQl/VZsIO32bzGKlos6k3mrb3XCRD1PHEJsOOecMsutwp2dQ3g50YRLYt1fZPGF6NSt+BaYZ6qD1kb/r78LCukIYKATFAsayvDnGuV2o3L+YmqnmpZrZ8AZqNyFRtcqkfFT9pRy2UBaWq/Lfc2qsqpjDYA0YJuGUNZV1XDBqxLgw2V0q4rkN8eizbs2AxoAzaNK4RaGodG6aqfpRCsl0et86OXscz6apOAAmKOCcJD66BBAMzjatQjdFpN3Hf/d/HP996DmaPH4CcZxvsG8J6rNuKjH/9FjK48CbNtZiaXiJOuRFRw7ed9ySdENPEFav2srg7ynOMRwA8gcOs4dnwnvvH1z+PUk9+F2z7ycQRRgi986U9x333fx7FjHZO7LvkGCvrYBFJkWqvSRZ9fx3s3vhef+vVPwZ8cRyeOF9S/EpcgYDAXAMyvLCcIN81KsoYrTSUIX1D9Sy+BKr97NtuqGOd14fUR1TmzogNauXuoRyGOH92F73/nO1h/8Xtw/vmX4v7HPo+vfvPrmJkusWLpGZgYWy75x3xGYJNKqzWLqamDOHL4AFrNOSRxV8ZxvV7HkvFJTC45CV5QW5j/Mla4Nsrzm8kqJ1hlNjTXMrARQRtExMze9xCEvjhf7HtnOw7v342hxgB+6Y5P4OYP3YIi9NHOUnRsQ4tkBidiry5uAsTviyynLRy365s6EzgIAzZ6qHW2PINIqbXJRBsZNZvXRjnw+ZXuFLzb2Axg2m8XZQLPC9HpzokFdDj/Mi559xBGRgiymb2coBu3BRgTAnuuWovz2mUZn3X53MjaqLp+3U33V3uW1V+9qgpUFagqUFWgqkBVgaoCJ1CB6mHqBIpX/WpVgaoCVQWqClQVqCpQVcBWYPNjH5Ctd/I4qgNlS80xmY6yw0ZYoeocUU1kzOfVTFDK9LixyQzgLdvaogA++4qPYfnJ5yFwXVGNyUav5NXqJjKhmrXxpVIThAgEEtxglU17MhACFwUJgeshYHZoXqCPR7pvN45vegLecy9i6OBhuHmOhJulpadgikfqlfL5aktrsohFxbVoY9puQItqqRTbRnoAlr6DnBAjcBH39aE89VSM3Xg9ivPOQSusIyldtAnHCH95TmIpXIBmiQw8JbJizik38akWEmVbECJwAwzOdYCX38CxBx6Gv3s76p0mSqqf4CCwgDFL4NJ+V9RxhL+uZIaKCpHnxtfxZyZ/UWCBUQ3L2YtSDch8HzGh1EAd5epx9F9/OYL1l6EZjiNP6+gy69Hlhqm+rwUGrBHVNKIqlRxPq1RSm2uxXhQVjcIDbgQL6JccZFXH0TpXgZBacSu0VAtl3fDWvGVupIsax9ijWtjAY+F7L4YXYkW6aAO82yXA0E1ohUGqoBMFGHePjfWtcYI0zQxUs+px8zCC0BOwany1VZEsQF0Vk/wMvpeqHmlJropn1lzzPzO88sorsmG+du3pqDcayPMSWUJryASl5+PwzBwOHDqMfH4Wk0PDWDa6BPn8PL76l3+K1fMH8AvnnoUgSdEuShyYnsNPXt+MC9aehlNWTch1LOEhTmhPbhXiurlNqKGZhwr/1YZS80jFBpdwgbacVE9JhiObOBzEZYF2FmPX/n2o9/XhjMllSAmjjG2tVQMSOil7LRBENRRpym1v+qjKWKE9cyZZySUiP4SflDg2N4+nDu3BU/t3YF/SghMEOHVgEhcsPwWnji/BkoF+jNYiREkqG/CdMkXUyeHPdNE9NA2nQ0tuvrsrjQ8+M6qp5iOk9Iz9qWzoq/WtVWX2AHCJhOOBoCzn+KVNe4EYzBr1UXMamB0eQvD+K9B/5/vhDI4LhH3l1ZfxyEP3YduWzTgsMGReIB9Bsi9NCyW6HH+S/Mi1pkRgHA44/gVJO56o//KgDc8psGIiwG//xsW47KIVknNOMJ0UqeRF+qWPhBBRmmyMDbCn1s98P+ab8ovXRNSDQrqpWk3VicFcawudOQ8UYuqYsBCVamh9f7XhtQpQqsGl5cbCxcLH5i0tPPTYAdxy+3/BmjPPQ+rQgplQRe8UCl/0/qDQ0FrWL8ohll4ABVR8rZ2/tmFjobFEzoUZ0b1cXzYqWNC82O5a7xk2JkDVqhYA/exahZLabHMtSrpWmLnO+Z4XqNcjuXaa0+uJUtg6UegYUstsOiIIROUaYmwoep+pINH+t2YHG0kkx4BkmfdyzPlzuc/R9UA+wzRaZXpHVVWws7AuWdsLXivay/NYCYFt3VVty8YMKi11S4RzUJp3TB6vADgD7BfXytpqC0DMqGTsZf/aOWRVwALeTH7z4gYAPd6ecrtWq5lcYh0TNp+WA1adGTSj3TY5SAMW57M5dl3nc9SjGjJacRu1daNeQy0K0O20cPc/fwPf+9dvY+bYlEQ8TPSP4Kabb8EHbr0dgxNL0YxTxIT/sl7ynNTGW5rXBCDS2p/OFAR+LDobPBrwEGFu/gDuvfcrOPecC3HdxpvQiY/jTz/3X/Hss8+i2+GzgDZ48GJJg5BYNCvo5nNQn9/A+69/Hz7zqc8gGWgg5r1T1N4abbBggS4NcQqAaU3Ne00c6zWQBjdzz2Gzh5lxcOheIM4rjElXxbpYlUvetomNYI3hoK8eYXZmD77zrX/Gleuvx+joJD7/5T/Ecz96CX2N5Vi65BTUogay0kEiDU86XhiDwBpTCXxkaj+KgutSIuvU6MgqjI0uxeDgoHkOUHvtheYPzi9i1IQW6ITr6jTBs6ZqmM8idD8gzD9+9AB2vv0W+oMa7vjIx/HB229DEfjyLEUVuzYE0oghEet2aeQzc8k2KSwe12pdripg+0cbUVSJz/raZhjWk2tk7/mDzzRsfGO+M58JAwG8cFKEQR2deA6bHvoaau1XcfGFfegfKFGv1aRWVgHMnGLXTSUOoWSToskA5rig2pifVwHg6u9ZVQWqClQVqCpQVaCqQFWBE6tABYBPrH7Vb1cVqCpQVaCqQFWBqgJVBaQCtIAWhQ43HkXJZvIcDRYkDCZI0O3UXLNrqawSGSTVSh7asy62bGth3/ExUQAvP/lcOEWBhNluRs3EjU1aPuqGNKGvbiKDYEpydI2NKjc8BeRxx5W5vx4CQqasQL01g+mnn0XrBz9E3969aCQdlFRYySag2QA3JspWbSaWsaJO1dzXhc16a1FpvtFyCuRiQ6mK5LS/D/mpazB89eXwLzgf7bFR5LQ+zkp0qXIitOVrEyrlUiRiEUtg6yEsCYA9wCdQJKgKATdCw/HRNzOL1pPPoL3pabjvvIMw6Ygdrs8NZcKaIlXXWam5ZhMzA5X15BfFtVRIcidbwJDZCJaaEQj6CstzJ0AZ0oIaSBolsrNPQu26qxBesB7t2hg6pScWlUnSMmoZ3VC2XxYcEIQoWCR4s4qyQCCjfp8qMFXGMQNS4KRRTQon4MELoFRFrUIrXi0qw3OTJalwil9WharwSFVpoqohrGBWohk3/JkqixVU2txoGTd8DSEAN7oJoo39LdVbtJsWwaFYjZNnqgW0AHsqeKhukvxqHafcmBZ7ySJT+1hucotdrYfdu3fj2NGjOGfdOvT396vyi+0O3OxPm6pMjxpIshyto0eQt7tI5jqY3n8IT3/3Xiyb24ePnnM6lng+4izBfF7gJ2/vFEhx3lmnYjSswc2A1A1EKV4YyK7qQLXxFtAjjRP83FI23uETAKsKPiBY4PcIYooM7TRBp8iw5+B+AV0Xn3y6gAkes62nQF9rp5tn6NKatXTRzzFFm87Ilbxe1jEqQ5RBgF1Hj+Dpd3bgkcMH0M4yrO7vx8VLV+LSpauxemAINWbNcmwXGWpyPrmM8SJO4HYzdI7MArMd+O0cfsYNdaNO5KAQa+Ee8BAIJkpXtS63jQOimKcSs8gl95hq69wrETuZ1KpeROgGIVpnrMTorTchuuRyFAP9YhV9bHYahw8dwJuvvYatW9/Cm2++jqOHDyFttpAVCTJq5wjlJI8459QWSM1BJHxIGmJcdL1U5tyayRCf+sR52PDulQLbqADOmUmcER4Hcp2YU2pVmVa1SaW6bZLhqUs+qwA/D+12G2EYGRtTazNsrJcFvqlK30JlrtsL0NVkkfI9Ze6m2lBAJWCWeXhraxsPPX4Qt9z++1hz5gVI2dIiFu1q78sv2j4TPIr6lICnKM2cUOjMdYBqVoE/xuafn99T6es8t8dkwfDijGC53AbaWZWoXZMsiLSQUtYVs24QivFcONd4Tei8wExqgUAc/2WBiBbEpa5l8tmFglRV5voCpWX+mOYasYMXC2h7X1SwJApw40Kg646DbhKL5XTPSl0bUmyzgryPq1EBoiTNVflrAfAC2JX1R7+kKctAev73QnMG7w16OzCW2vozrlMK33tNVlpLnScWTvM62dxfWdfF3sA2aPWU/9ZVYEGtu6D2VoDLz2Hzi1Un92CnzaO28QZ637BrN9dhVTPbxgVVa/JPjfCPa6xHe3EXfY0ajh45hLvv+ToefvRBUaoGuYMVo8tw/cb34iN33IVwdBTNTsfkHZfoxqlmvJtcaQHRvF4LalA2sUX0VkCrdQwPPHAvrthwJS6+6BJs2foq/vjP/w9s2bIVScL7qdaN9zQZD4Sb0gBAVa+HgbAfN117Iz77u5/FtFNK3rQ887DhQh4lqDbVZjZpwBDluAJgfT4y6l8+Z3Fe0XVC7i+uQnppMHDQibvS/FGr1W23gYxpcW5wXfTVA+x55008dN/3cf3Gm7Bl63bc/a0vY66VYMXKMzHQGBPwnWYFOjHvqUxG1/WBdW63Z3Hg4C4cnzmMTntGmtrKPMJA/xjGRscwMTGJWlRDkmQCgbk+h4T2VFzTflvqoW4k0hAmauESUS3E0FA/mrNHsWPbm/AKBx/5wO249Rd+AW6jLs05qVkzZExyDZMmF6ri+Txhuyv0HmU6hOSfVgXNZ1SOabse2Nf1Hme0+UyeZTKCYTZlsM4ck4wV4efwmDmHI3S6swKAG503cOmlQxgY0PNKs9g4HLBxjMcVIxR3EE8UwLZ5ga0dfJY4730PVnuWC0+U1b9UFagqUFWgqkBVgaoCVQV+/gpUD1M/f82q36gqUFWgqkBVgaoCVQWqCvybCtACegEAEzYKULFATjcyVVdL2FvALbiZ2gPAVME0Zx1s2drCgZkJrLvyTkyedA7KTDPXrPJHrAtN/iPVkzZ/kKpEZlxmSQav9ODT0pQb3C7Fow78NEUjLzGQ5ci2vobDDzyKYPNu1OebcMpEbKOFMRYFuO1LkEfws6B4E4GIKoFlU91sduu3FbByk7Xl5cjJyrixHTRQrFqFYMO7MXLNFeiMjqJDqMl9cmPtzN1dQiAqImnLnNJ+khuguSt2uPLv5FwEo04ArwxkU7TmOeg/PIXu0y9i+qlnUJs6hHqWIUxSeNw85uYhk2wFWFP/STWkggwBJ6K6pKWlQkiqpgUeUDXNjXVmxnIrlgdL9S5ZqJsiHqkjXnsSht5/I9x1F2DeaQj4oV00N3D5pZCgl1u5WBW2+DqKgnARpFFInBrAT1DJ9/JF6SUJf8JoCXNViUjw5BGGGPWaZiZaaGRyG837t9utBQAMk6coWaRRsABEuCFvVcBUAIsXqKiHNEdZbKBZI44PkxWsgm9PbC85ZghyCIM1i5EWjwpZBHSQ1oiNq6qUqI7iSW19awsOHjyIK6+8ElG9phv8hLk8PiTwogjd0hVb0P7QE0WuQ3V4nuP+u7+Cnd//Nj56+sk4e6AfPjLQXHomyfHG9rcpjMd5a07BANXUQQ3IEoSeiyTVpgqCHmtBzDG2YL9NfqXdCCgIyZFjPulgttPE8U4TR+eOoxl3ETbqWLZiOS5sjMtYsfavfG+F78balwCctsqOJ4pY/nseUlUM1IoAaVxg5+xxPL5vG547vAfwGzitfxQbTzsT68YmMOBzLOSiZstpW5pkooZnZqsbsCaF2Ltncx3M7j2CvsRB1OG4D6QRIibFVpoj500Ib6GaXBPTYGJ2/+FRZceteQIMUT47KCjmdIEw5e/X0BpsIDn7dIx9/BfhnLoaHTdHVo/gOz6yboJ2q4kDhw9g67bNeP2Vl7Frz04cbx1DszmHotsV1RevYZkSLko4qMw/NgDQQpQK4NUTHj7za+fj0guWIsu6iOkawGzuNEfoBiZfU4+R66Eo3EUtqSDXKuy5XGUZbWNDcVTgPy3wFgAb9OxgJWPVKHQF2okymPCNQLBnOyt26LQKlsxuwlwfm7e2JQP4wx/7b1hzxgWSYa4W0KWAKAWenBtqwZ7x3AmzQlXucv7zMwSGG7tqfjaPmV9W1Wszw+V8TTOH/LtxnbCAuLceqIJ04ZwNQLaqUp6z1E9eUygApr45jARUiSWxgCm12GfjgVWn8lipPOb4l8YBNs4IAFalv0B5UX7qsaoCUe3wLcS250UAHESh2jkvWILrloUqGFXxLGCc6NGlgtfYNBPepolcf94jNbNcQwBEPWwsoMVdwXMRRiGSLjNP1YLZNqyoM78jINgCMVGVSzwA78W9fHQCK7uG87PEpcFYNeu9Wesla7RpLrBzTZtutGFE7aIVcNqf26YMtYPuuTnYWsjnSrYtVZfaCGbXX97XWMCAjgueJ401ZRrj0JED+OJXvoinn30K3fkWgrTESUtX4UMfvBUfuv12xGxU8KmsT9HpxtJcwfe2x2UIrHFN4JTlquNjfv44nn7qcVx55QacvGY1Hnnkfvz9F/8GR44cUVgoQ0ZttjVbmDXkvOBa7qI/6se1V27Ef/y9/4h2FKLd6ei9yNi523gDzW/mzZhwW1XJBPPyZCWRBRqbIGp9Y6GdF4lAW4nCsA0/pnHNNkHQApr1rNcCvP7qs7jve9/F2tPW4vkXXsLbO/dgYGgSy5afLLbFRdmV407SQlW20uiksL0oqPhPMD07hUOH9mJm5pg0BXJeRmENSyeXY3LJctRrDRS0IaHanfnNcSJrOY+T50PVutxzCcqppA999PVFaE4fxZ7d28TV4ZYbP4wPf+xjiAYHkEjTRibzRgm7yRCXfhq9p/aeTbTpx35ZlTt/76ftzLVhTO7/xqlh8TpLeMtr6NDC2WV2NlXpOVyP61kdc82jePz+r6DRfgOXXTaK0VGCYzYvaQMToTFjNAiAHWmE6eVeM/OYecJUd5/3voeqPcvq71xVBaoKVBWoKlBVoKpAVYETqED1MHUCxat+tapAVYGqAlUFqgpUFagqYCuw9QcfEgDMTUhxMZa8QJPzaOygRVUpQowMrtgbaxYehRPMkmzOAlu3dXBwbgnWXXUnlp20TtQgVNxYhRs35CQXeNGGHo/B2gqXWQm39OEy/43WvlQdMkMuTjBAKHLoMNo/eACd515C/UgTfoebvNy4TuETOJRUvdIC2dg8W8tGsQZWFY3AXwN+eSyyIU1AUpZIvRylXyJnduDEUrgXnIfRG29A96TVaDJjMXWQFF1kgWJZejE7VHGlqdhFp55mhQalL1nFTT9RUOe4iASaE7YSRADDaQnnncPoPPs8Os8+iXTqKPrTAhGhQ8nkOwIzqlIUghNSM/uUoFk2Nqn4ND9TMEZa7iIlOnaAmueLFXIRuGSmiJj3GXk41nDgXnEe+jdeg/raC9BEA/NZjFQsrQ0gN/mOFnAshsB2I1Y2qkW9pscjihdaQEp5qZAliKIyktnICm9UZWOaC8ROV3+fAIMbxWJ1akCLVdVRIcUvAh7CDt80JiioptLPqtYIgPVYqCZi04ICYDHRVqmqaHyo+tWNeMIe5SwizZJNcLHCNoBJ1HKse1kKUOFGtpwrIZhkqDqYn53D29u2ie3n+Recj6HhYSRUOjsOIskT9JEaoOfkhHcBXD8EN4nfevFZfPd//hnOKQvcfPrJmKh5KNMC3cTBnulZ/GT/DkROibNXnYLRvkEERY6aUe7xHKiSInAUOEag7qtautNNkZQBZtttzLbnMd2aR7PbQpzEcszDfX2YHBvH2OAQ+uoNDAi4UZWbVXur4s9kVxrlPIEN1wZVWhK05Ng/P4ufHNwvf/bNzaFRq+GSk1bjkpNPx2RYR0Qlsc9aEy6UYiPNQZKytoy7LXIZm8J3c2Dnjt1w5xJM5BEGMzYZ+Eh8VSc6mUI3awOqEkhV1HE89BoSOH905nBuyIkEXK8ImjmBfGR9NcyMDiG4biPG3vselGODmBGlbYDQ0VxdJ3QRZ13Mzc5gdnYG07MzmJo6jGNTRzAzcxxx3MbszDRm52YEcvJ6MF966egEaqGLgztfxq03T+CidePIsw4yZo1TAZxTARzK+iZZ1ebYVYmpEIh/xKLYWtYaW1yFRnodrNLU1kP+W4CHzeRVemfVuEEQye9xLHPgM+tTwCjLlPl4c0sbjzxxGB+8/b9i1dpzkUkacyGgN06oPKYNOkGryfGWz+JSrYp+NmFoYkBPgbzYAngxwOV72fuCBY+iwnf1nG1EgAW/Ft7Y19pztIpXm4mqOnFeY8/EFlgr2EzuR7TipmOEtW0mc/L9UM6Razehnby3QEu1GLfWv/b4dT1UK3zrlsFzIQQLaoRs0oukOaa0tGXGuFkr2RAja1IJhG4ozhQCsnkPMtm9VqnK92ajCc+I703AzePnUi/jU3JH6VhAYExIXsClAtu4NTDTVKG9XSPUBlejGJi7y2uv9xhbT6tQ5TgUEI8CobGO70qcw6KccJpfJOkCAJYWnwV3BnX6UIivwM5+lmazqiuHaqvteFVr5RoBmmSAc27ztsamMFf+bN7yBj7/hf8XW7duQdzuIoSHd518On7p9ruw/trr0GGzilyLAnFCKGmfN3ReEE7yutLul80TrOHhQ4ewZ/d2bGCz18gAvvSPn8e37v1nzM7OanY1719yW9C5yetB9ahc16TAQG0A6y9aLwrg2tJJsE5aBzaE5GozHmjMhdSUkQ5WYc4ZZqIdAjZPCGgX3w/jbKFjR0a1geY2k17mD5tH/ECaYqLQw1ObHsQ/3f0NaWCZmZ1FFK3A2JJVGBweVQcPt6u3u1zBKK8Ba6xWyQSgXDMKdDptHDiwF8em9iDLYnk9weiyyRVYunQl6rV+uB7v20BqmiaSIkaWdM21Uyt1Xl46SbDZ69iRAzh4YDf6wjpu/cBt+MjH7oDf34dOzvuVUc9K8xHb+FiXEqHXt9AYxnucVYnbZjhtBFJlvcybBTcM1luBvTRycbzRtSHQ689nEcdlVROUBZXBbKqhJTRjJUK0OtN4+pF7EM1TATyMgQEZpeoYUrJJjM1hfDKj7TVHMRvaNItdmh5MBnFlAV39PauqQFWBqgJVBaoKVBWoKnBiFagA8InVr/rtqgJVBaoKVBWoKlBVoKqAVGDL4x8UOiaZoSKUNJtmkqGncIgKINlkk51Q8SAWAOz6VFg6ogDeur2LQ3OTOPfKu7D0pLOV6Cyon9SmltCBm3gCCWWTVJWf3HH3uClXuijEAtpDIPl6IfxuG/2dFuZefhmdB++Hv2cfwk4BJ85kUzhNuiAjku125vOpNy7lJwI6BKeKwkwh7GKVkgAS8zslX+m7iAeHka89HUvedyOyM05Di9a+tIJMgLjoIKdSRHKLfZEaMrPOCT2xxBUljhfBTQrMB6oSou1zJCpjB2mZiV0jrXSDuEC4ex86jz2BIy/+CI35WTTijlhd0xJbbLdZY7EC1ZxIngs3GwW6cLM41U1gARFUD4oCmGCasKlETiiY54hcqhIddPwCrdXDKM6fF8Q9AAAgAElEQVQ/B6vedwuSiZWY9WsCjVOCAsIlqrMJOGiHSpUTbWSNpSHBKq0jCRuotFJrZkIGZrqqxbds3rs+UlpFUhVIS2rJ09QNWfmSTGCqiyDKWW5Oc+NUlHlCZVUVyc9QGKmZ1Hli7DUFBLoCNfk6O6b41jJWecxG1UqFuoVp3PC2DQ6ay6lKWmZDiv2zwE5mmEbyeUmcqILMKCklz1JU2pDfI+lpt1rYs2cPWu0WTj31VPQPDEoWtCcZkWoRzExXGoJyE5nwIYh8sd7++l99Dvsefwx3nX0W3jXSQCMnFW0gcT3sjmewc+8uNKeOY+XIJMbGBuRzmZXJuaIAkIAvRSfpSg3anS6mmy0canfRSQigHQyPDGFifBSjAwMYr/ejwVxdUd26ovCKi0RqHkodS7Gipl0ybUpVYUVY7yGhfSjtgtMCzfkE249P40eH9+LNmYOSt/uuyVW46vSzcO5oPwIqE31mJBulJDksHLXXDVzMddvyeS5hDMcoAXvUwM4Dh7Hlre04o28Cq9FAvfDomKzWtQRcMhapyNOsWw4gNkZwXhPuSDYuRZs587mZK672zFyyeF4c2yXtymshZkP3/2PvvcP0Ks9z33v1r8yMRqM6GjXUAYFAQogqDAKMbdzBJW4nTrwT29n7OOUkPnG2vZ3ESXbaOWluMXYwbtiOExdsehGigxFIQgUJBOpt+tdWPdf9PO/7zTi5znXtbf5dk8hCo/m+b61nve+7lt7fc983kpVLsOAtN8K74HyMc0651M57Aqg7dBdgLwrBd+4iCusU1As0acctpISJeYZmu4FEbMRpOxxgZk8f2pPD+Oo/fQbrVk3gkvXzBRSkhAdI4XI8F1TPqVWxqGnFOlxVcxzrBGucW5LzyuxgkxUqCtuctrs1sWPmefP8qebjap0kml0rakJjB05QpcpgzWHnn/nzhJ1UpTJbOssD7N7Xxj0PnsRbbvpDDC0/R+2qxfKdMIbQVCEW57VCaps/rWNEIBLXD64PYgtPlwedmzbn1QhbtVEjieELGHPleul41qYcsSguCJ9tU4jOYVVzqlqV70EwKk02VKHK/UZV/1RMCviGg0oYimreZ5OErAuqgmXTCdekSrUmKmdZOwjJPAV0AknTRCFnEEldecySfSzHoupreR0dGWgVLOJVNj6pi4ACe9NUYu5P4rbBsUwdMBX69j4pIFCBercRhnOUIJQIUGAqz0tVtcyM5X3N3tP49rT3lZYX7XeS8cNjljnsMbecgFibfahgtGphq4hWNa9mN+t9kvcfvS6SIZ4rqGb97DWLKrS9zsUemBbaFuALnBNVMYGbgmNtMqILg7pY6N1M7208L67DUcjcecI12i7z/ALyfLES5h3w/vvuxm3f/DpeOfQKAtdDtXBxxbqL8KEP/yaGVq1Bp8jQSAirzf1GQ6F1nFAtH3dMnmuOJOng4Ev7xMVg06b1yItJ/MVffQ7bHt6GdjuWc2HjiDhWixpbYbW4gPCe0UnRG/Vg/Xnr8Yn/9gn0LVkq64NtqJF60RWA5878ddrdU50uzQGCkk3jkhyh5k1Pyy2m4wrHIAEym31YT3sdpImBTgGei556FUXewTdu+yp++pOf4syZU6jVezE4uBa9M2bLnJQohYDPYYz7MOuyGZNsYOH7s0a0mOZzGt/j2PGXMDZ+WtZnMKc5rGLOnEHJF65Ue+EHFfhs4OKamDTQbjH/nPd/dTTgpY0i2qDEOHbkZZw6cRi9tR688y3vwc2/8itwKxEm4w5yX8cKxyyvj8w93kPcmgJyNqywKVCaCrgmqKW55kvTa8VYnHN9YCOHwHaudWqFzterLbo+q+h44DMtR6BptPEUVnNOj0+cxIN3fRM97Rdx2aWzEQQtVCK1Jk8zji2OTw++x7GRqT24URzr2qSW5mvf8JNyz7L8d1ZZgbICZQXKCpQVKCtQVuA1VKB8mHoNxStfWlagrEBZgbICZQXKCpQVsBXYeeebCm7OWgghMFGsoM3GmUAg3ZxTSQ4hleYUcoOSEHRiwsPeAzGOjc/DBZe/D4NLzjWKJd3YFyGVKKZUxcHNT5eby/wsyWt14WaqvEqEFbqoJSFqeYgonoB76EVM3n0X8MxzCMcbshkutsjG3pNYSNQhxkqSG+u0WhX7YxU5iXU184slm5egT0S8OVKXWaTcDPSQ9MxAfNZK9Fx7NYKN56NZJYigRaOHDi1pM8IyzTI0+/qqTiTEMBuVBI6yWaykQoCDCZ2VjW8ec0CVoe+j1sgRHTiGM/f/DO3nHkfv2AiqrQyVIpAN44yqFBgFFZVDkmcrojTZPOb72tReUaiJ0pZbk1SocIO9EPtbqoN5PQlEOtUAjcEB9G46H31XXo7WorPRLIAW4QLVcMyN5XvbvF1es5xW27LNahQ1ulEtijKeqxkjamWrm/yqKtLNW6sMIzi2+ZnW5pav4Wa6vIfJOxUbcqkpYY0qxuTEqTK21tfGqti+NzfKef4KblLZyJXPJ2rxmNGnG9z2vwnrFBJwHOs5yHvIl0Iee/yEOdaa18ISbvJKDjG7A4ocx48fx6njJzAwsw9Lly6CG9REWciN43acIHd8OEmK3qoPx0sRzZiBB372Q3z7z/8El1WreOuqVRis1OG0M+RhiKabo5GnGBmbwInjJ3EmHZec0YpbgZM6Yj/Kc6U+zA89scRmUwLhQlSpYqBWR18YIfJph0s1IXOmMwQp4XuBmFQj8OBSjU5LYznvHJ6oZfm+Ck4JPeLCw9HxMzg4egKvjk7iwESCE/AxigxxcxhXzZyNt63bgMFaFT0Eikks14/vwwYEI7Xu2swSYvjME+b1DhM4WYKgiDDRdvHgnhdQnB7H+t55WEAAEDMXUscCmygkhVmUvYUAaa5HbHgIuPHPdcDMRdLI6cpGkd77qsKXuRk66Mzw4Fx1Nfrf8GbEc+dTD4ZmkqHNtSQkgopRh4vQ9eGFkarwpYlAx7TY1gqYU3DLr8ALMD56Arf98/+NVQuHcflFQ6hWHbQFeOUClGl7LWuQsd4VQGHsd39BaSrQjZChO8u784cWtnYO8XPVuljzRiWHk/NZVLlUCWomOccwx7ooSEWpS+hGRXAVO3ZP4v6tp/Hmmz6JhcvPReay2YINOrLSdJXJYi2ea/6mrGe0NjZKP2U+qmRU4KfzS0aWzTAXRwBjhWyscDV/WqGxtTIntO3aMBea7zldRSxKfuabU9lugKyswWLtrgDK4MUueBT1OmtdsD+ItbC2u2xG0dxVtXpXBbxtErFqTnsOURjp8ZjrTwglMMrcC/h3vA/ovY/W8lw5TTNVynWRcQIEwOYeJrEE6g5h7y2sSYdWxp6q+wUOylqoQF0ALZtitGtL11h28siU0Nms65jmvKq9s7oxqNJfm69YPxkPxg3Bzpnp9tC27hxbtBWX8WaaFkSR6mnDFuccf4ZjWfJ35fOZr0yrfW00Efts3nPt/ZruFKZ5yubr8howe1cVwJpVS1vdMPDRmBjDI49uxe3f+SaOHT0kCsxaVMHVG6/Bhz7wEcxdtRRjWQtpViBpJRK/kMRqtSxZ9aLIjcQJgPe1XbseweDslVi9ZiUOHd2Jz/3ZpyX/l9MCBcEtGz3YBKG3cTpCiONFksHJclSdAOeuOhv/9eO/haF1G6XxRmIIzH1FXE+MepTv0Wnz3qT11vrwWqlaWh6xjIpU1OimyUes3OX+rvNEns3E/YDrdoa+Hg+NyVP40pe+ggceeESyi+fNX4iBmfNE0Ur1P683xxAbsgS2W4tzk9HNZisegMylvEAYRYjzFCdOHsXRwwfQaYzJc0HoRZg1axALFy1HWK2L4p7zJGHNE64FgaiD2QzAc2E2cRpP4tjRlzB85hhm9g3gQx/6TVxz7XVwowBxnqHNTGVTD/scKlbSZo2zLglTqnIF513XB+P+IbbmHE/G+plrlDQxeHwmUEcWKq35PTZ2cK3iXM/zjoxhz61K89dE4xi23n0bau0XseniftSqzH9XK3ZNf2CGN+MEckSc9zLedcZpHra6MZz7hh+We5b2Hxrl72UFygqUFSgrUFagrEBZgV+iAuXD1C9RtPIlZQXKCpQVKCtQVqCsQFmB/1iBF+5+c6FWkaqikE01AQVTG8dWuSObjgYAy4a1Q+tlD8PDBV7Y38aZ9kKsv+IDmDu0RpRHNqt2Sv2jNo8oqMZQRZb45eWO5OlKBiYtSQvCKg+9hYeeU6cw8sgDGH94K3oOH0PYTgxY5X5cripL2TSlFa4rG8dWPVT4BEKqCyPFoMKY+cYk0jnhEZUaDq2fXWRBFenSJahdcTlmvG4zmv19mOi00eEmIlVttG2lBbYzlUeplsa6uc4v2ZQ3kJSAgeeqOYomW1kUqplYe9IGOMgc9CYZ0hdfxPAdd8HdsQvR6DA81kcsKjV/0hPLZLPJb2R0kstsVNrWulSPgaoxc5W5yS6ut8xFduGkQB4EmKgHmJjTg9lXXoL61deiM2s+JqkmhCewQjIfqXxidiuVsVDr4qQwlpTdTEy17+WmNL+oGhVlHvPyjDpPSm8Asaj9TD6ohRhqNWptbWnRSlUT1ZgWAJtNcdoJT9v0nf6e9jMUXnAcUKHLTW/NFrUqYrUfncobtmpmqwrXXNHMAGS1fOaXMnxVkfHLKgTFNppQmaprFDh08BU88ug2zJs7G2vXno85s2aDGY1UUyfMznVyzeZMEvR4Pp6684f43i2fx/jx47h22WpctXAhhvrqohTNRGYGsUQfd2LZjKetKfMbab+sAJGKYg/1MEJYuPAzBxWpXYoKxw83/bMMCfMZqcIjSGE+NWE35zHVWYSSHKFJBpefSTWm46IZdzDcbuKVkTPYeXoEeydO4aQTo90/Ewsv3IS1F12CsZMn8Mj3voH3zhnC29ecC6/VlKYAZscSWLCRQwA+62PtOo3DQC6fV4gqLXZ0jOVxiOeOHsETO5/Hyp5ZuLQyD70Z8xc1i1PcfRWbyv8KNOCYyMlzPbHWlfxwQl6BAQpmpZFAQrup0qSOkKwsQ1wBRoaGMPvNb0XtssvQrtYQ82d57J6DTrMB1yXwJRxklaxDgh6BZEsb2GDBXRREBgD/AdYsGcdlG5ibSXt61p2gsZDmFYJxdVgwcG6aNb6OV65larcvzRfTcnA5rlkTBaZTtvpsYqFyTuzSRbWuYIngk6o+KZYobEO9PrxOBLheHc/tGsO9D53CW2/+Qyxddb7Y3TODVKyCw0DUiwIPBe5wfqtlrMJczaDWGllYq7bibEqw6yPnFu8LnAM657QxSBV6qs5XyJPIHOY58CujfNoojm3DB5t86DAwBUR/8X6lik/aIxMkKjRVOKNWz7xyYktMm3dpJFLnATYlUAkoJhJSS7WjVXtqVWrzGGzesqqCaSscyXva60RrZgIxq8imQpnQ1AJxL6iYxhhVNfLvuJ5Y62h+Lq3lqZKW0c4xbhS8do2iWlngr7F2ZmMR7wnSWDVNKS2NIjkVr2xwsXmp9rpNOXHYtZnjb8qyeeqJQZoURBGs9yL789JAQzAp1vq0wPUQEwaK4jIDgbmo1VOurTE83uzNl9yPrfpdLKkVcuvlUEDPex/vCeIMIT+e4d//7fu4/fZvoNGYQNLpYF7vPLzphrfipve9Bz1zBtBOM0w2OnDY6ZWYOAC5pilcL0AY1NBsjmHXC49i/fmbMXdOH+578Cf4/Bf+FkePHkORc+ywEYs53wrtbZ6vmAcTaOcFIvg4a2gxPvLhX8P669+MDsc4bbgJQHMCU2lZEZAvefKJjnPbSKTyYntfUnWrrT9/Vp0OtOmLucaibmV8gUQtMLPWk/Vlx/OP4pZbbsOuXftRqczEokXLUKvRqpmwWZ4etP6y7ug1tF8W2vNzLYClsjuoVhDHLZw6fgiHXz2A5uQoHaIlB3je4CIMDi6G2CQwDTdpaUSAx0YZQlXCewe1iofm5Ii8fnzsNJYuXYHf+q3fw+pzzpX1m5nyjKCw2eE22ztkk4JZ9zSTWsebtYGXeWXcEzgq1R1Bs53lvi8NjDrGmdVh7aPZoKONO6wBrwNtunnfCuF7NXlemGgewyP3fhOVxm5ceGEPenuYSc1mN15brk0+Ai+CQ5cIWfs8uWfYRjZ5DgNwwY13lHuWU8tH+V9lBcoKlBUoK1BWoKxAWYH/7QqUD1P/2yUrX1BWoKxAWYGyAmUFygqUFfjPFSAAtlaVXbs8WgSKqs0qiRR6UZJDkMHdeYEK/OsMOHM6w64XmxiJl+LCK96P2fNXms19tbWUDV5j/6gqJGYk6gadKCeY92ZsImUDjxu/roPedgvBz5/H8J13ob1/H3onmwho62c29XVLlSDDbAxy49pXJRdVjioTIShSFRv5h+JGVW/J+ZF50WJx1lyEl21E7zWb0V44iCYjBHNaEwKxAU0GO3WLqJuMuslta6dWxxL1OZWtJ5BQVdP8Yi15/grfMtQbBbxn92Ps7geQ7dsBtzUMt9NGmLkIadnLg+AmPjeRRY2kWYHWhlSAhnxP1WC00eaHUW0om6BUrnCz2gtEjZpUI7R6QiSL5qJ+1SbM3PJ6NCp9aNLakLbWhNdejtTpwKHqNies8MX+WhXcumMvNqfGXpHfslm9mjupqrgusDFjSZVo+oubuKr8tVbBqoLi2BJwKMdv3oPqHQFGalFq4cN05brCMLVj5UZuHKfdjEpVaqoKjF+0veTFtxvJ1rpUc1KZBThl4Wqhjc1x5GdbpaLAYFHDO3j1lYPY9sijWLRoIZA2MWfWHJy1eBl6qhVUKwX8CuFZDred4eRzO7Dv3p+idfIYHtu1G+MjI9i0fDGuXbsK86qRqOk4hjqiegaKdorQp3KNoB5wwwAx8xkdNgdA8oN9MIc2ROamyAkoZJPblXEj6q6MdsaqWGfSYlpkqBALO4S2wGSS4XhjEi+PDOOl4TM4PD6GM60mmmGIMaRoRQHe9esfwxve/UHMnjMH9/zwB/jmX30Gb+7px5uWrcBMQjA2fohym4eqoE2vo7XhVEVgSotqwn6qbpm97QC1IsKRkXH8686nkXcyXBsN4ZywHx5hioxjQmWq6zXimTUXfsKmCmm+KMjMddwJXdQcSjNcRQlPxTC1uMyKTkMfjVoAd+MGzL7p7WgNLUbq+Wi3OgY6+Yi9GO2khWpQ07dSP9guqBIGLNbHvlifE1yMnjmK277ySZy/so3L1g8iCthkwpmek2Yio7qeftIGAMvYNMc9pbZUaC/NI0a5btdpjvmCTTOi5FSlPe17pZHHKPClGUJy2O2cVegRRRUDnWnJzzWQatgAzz4/gge2jeAd7/kUFq9YixQxMlEIZ1pzs+ZwDihgVjt/qukUrtIZgQAoEHUdwSv/LBnf0iCideNrRIlp1isLlnnN7PrBDNLAWAGLha5Lxe2U04CAaOaC57TXVQttVfHrmqgwV8eBbWzSxhR1ARDbWgPKFZZqPr2odWXd0lzzmEp2zo3MAF6xf9bzto0kVm3btXsmHJXrpdfGKsMJDHljYN3UPUHdEmzWtq2PVeDy+OV8eA1NgxEbhwio7c/Ies8hLfa4vOGo4tiek13z7DFadaK1yBVFpMkNttfD/p2qqqdUw7bRQNSOha7d09fMPE4EXrNmPClCuLASqf09ry3rJmCQlr0E4wp+eQqyLnPdMpbznGPdZippTzFdOFT7VphF7WBs5DS+8Y1/wb333Y3JiQmxe587cy7e95734p0334w2XEwmOY0sEIjdRy627ZlXoOD3vBDHjx3CkWN7sWXzG0UF+rVb/wk/+vH3MTHZkIzXPOP6xXuSvd/qGkTFK6+nw3lX+Fg4bxAffN/7ce3N70OcF2i2O9qmQscFG3sxrRFNa6z3QAu7FQpPAU7J6rXuK1Rxyz1eG1o4J7nm+26Ovl7aP0/gB9//Or7/rz9GYzLHzJkLRKUbVqoyDmW8iVtFJrEKhODT79fMLZbnEqOkl+vCMS42yQ6qlRCnThzDSwf2oNWckMaaarWO5cvPxozeWYg7KXJ24fAZgPcAaQ50UavSUj/FqRNHceTQy0g6LWy69Er8xsd+B7PmzEacpXJ/40onFv0W9HLNYqNYSGcaXd+mWzmrCwjnoToASL672Gpr/ISonaVpwzR1iEU014dMmhs59vg8wzWUVvyOS5t8RjrQFt3F+ORRPHjXrehtv4iLNvShpycXBw1Rfhep3Ct9l+ttKjn2YttvnmM02kQWdpz/+lIBbG6W5W9lBcoKlBUoK1BWoKxAWYFfqgIlAP6lyla+qKxAWYGyAmUFygqUFSgr8IsV2HXXjb8AgOVvRUmhG+NW7cNNMwF7VEwpjxQAXCQFhodz7HqxhdFkqSiAB+at0Iw1UWRq3qsqXnQTX95TwAHBh0LUwNFMWD8PxXrR8TLUTx1FducDSLc9gWzkDPx2DM9sLor6TnITpx4LVdmiyjHZXFc0hozZpdPsoK09Iz+3oGJxRh/SNWsw44Zr4a5fi2GeV6dABZEA7mbWQeon+n6iBjWKIsmmVdWa3aAkH2U+IpXS3HCnKkSAt2Roak25Gav2vQQMOWpxHfVTHbSffBan7/kJgqMHELYnUYeHWkLr6kysrGlfqzagxhbZZBuKjbapAzeoUwEa/KUXM+Mmp2wYc1O7oJQMbYKfgRqSVQswsGULwgsuwmS9H80mf9ZB5tNiV1XhflHRzXuX2JCQQc+ZnxlEIeJY8xKnbJMN6CHsmGbVPF1hZlWOcoRG3Ug4QDgmVq3GWlEYnrF9Zl7pdOWvhTDT1UBiYywnTsVTLsCLryFo4le1SgBGAMw/myxKo2hWa07mk3YMqLGKT35Pz8+CElEYhsw7JYwT2o+77vwZFgwtxIUXrsPWe+/A6Og46r396DQnsWrhAOb298Jp5xg5eBTN/fsxrzWJAT/Ao/v244G9O5F7CS5ZtQxblp6FwVoNnSwWRaufAT736GXDWsG4X+M1Yb6nbupr7mgILwzRBje61SZd7NB51QixOF4L/Tsn8ESh1xqNMdJu4VinhZcnxrDj2FEca7XQ5Dh2A/T19mFwYAYQ+nj55DDe+7HfxRt/9VdFWffQXXfglv/5h3id7+Htq9eiTsWa5PJqk4JCi1x+t0pXmyULsX0GnKRAI3DQQYq646HTyfGd/Tvw85cO4qr6ELb0LMBszjyq0wgwuJ5IpqYrrgEEv6Jipa2866BDGOj5ohikIth+CUwVAKy5wASlqePDqzoYH5qF3rfeCPeyzRhnJnQnRUArAt9DEqVoJW1UvErXgpfKV6vgkzzsDjN7AxkzVGmOnDyMb33tU1i/JsUVG4fgu7FRFmumqtrQqnrXQjqrBla7fQNvTT4sVeQ6Lvk5VM9qgwNfawGwqO/NyQpsN/BI7Wd1PeSYr1XrXVBKAOwz9zx28fSzp7H18TG88z3/HQtXnEtzb1k7NAOYCr/YAF3NE7XAUi2GbbPLlFLWHqfku/8HEMvXEhLz9ynrZwUnPHaxdTYKZt4joqBqzoGgWdcAAnfCOVnfWSdj6WxdLGzDgWB0A0UtANY1weSzimpR7YtVwacKYEJIeV8BwBxbRo1qFKtyrBJpYAGVKhSnN47wZ3irEPWouUfoeqegVtW6qoTm+RDM2UYAbZIpZG4rxNPeA22QMfdVWqhzLbBAXdwTVBEu9x7TKCOAmyp25rGb82VjwJT6Wh0c+Gdr42+v2XQw3VVhihuxAe+iLve0YQxAu9M2DSA5woj57poHLrbkxmZfWJ1xjpB1i/MmUiiv1r6O5Gozm5nXnq+lq4Q4twecY1QTd/DyS/vx1a9+BTt2PCfNMLTjvWDF2fjoRz6Ksy+8CMfGJpB7EfxCwTmdCRAxfdkTG/bdL+yA53Vw1ZXX4vTpY/ibv/1jPPHko2i1OwJ/CYG5iNgIC4GRxk2A9yzO48gNMW/mbLzjrW/Duz/ycXSyDI0O7x+h3Mt4vaTpTa5Ljna73VXA63OEcZEwwN3OAb6/5AznKfwwkFoy41kU9WyoECeRHLNm9eHM6VfxpS/+LR5++AnUa8yLX4RarR+OGTei0GeznTRmaY4zx0StVpOx0mg2Zb3gvcI2ZXV4HbNE8sajSk3qf/DV/Tj06j7keRuhH2D2wHzMn70EYVhT1wVaRIeBXM8o8FCthpgYH8XhVw7i5LGjqFYivPXt78I73/NBaQ5IslQgMF/LLHurOrfjPDXxF2opz0xxVeHrM6k+g9icZpl34qyvCmB5zjJNKpL7a5431Zqd58/fOS9osa7Pb0XGNTzAeOMY7r/jFvQnL+GSTQOoVtW1RqC9S8WwWE3A8zJpYOLA5HlwTnAu2OfDda//cblnWf6Dq6xAWYGyAmUFygqUFSgr8BoqUD5MvYbilS8tK1BWoKxAWYGyAmUFygrYCuy+5y0CgO2XVd5wQ3y6MphQlVgiI3iQQDzCV0ImD2OjDnbsbYoF9EVXfQhzF6wRAKwb7gr4FGzopwg85Oa1WCOHsjHtknJRncHcXyeA1xhD/txTiO+8D5Xd+yU/tWDuoMm4lDfijp/svykwkVxI2jqLpaIjAIz2qTlhJ1WGriqSmZGrykgf7ShEsWwJoqs2I7r8Uoz390gGKMNw/dRHxQmQIkHTmdQ8WeYCGgArIMbAya7SjJl4rJ3H7EebgWzUJ1ROMf/U5DICVNfmqGQ1gc3R8Cjajz2GsfvvQXTiGKJmE6HJGiR3EBWkEIXu1TL/oeo1OX/CU+YFi9ZZN2VTWgBzB1iUbZrrys3ePPQQz6yitWIB+q65GpWNl6Hh15HFqVgatrlJ74cIae9qN9BFwcxMXd1E9gx8kExQgSRUFuomq73WNm/QQhmByla9SFhh83kJD42aj5vIvI60O+Y5U/HHpoGuh6pRlctmsLGOVbWgKkFFeSe2zZr/q6pdfi43kRVmde1YDaC0Cjn+vQUlPAe10dWNeq0fVcuqJafNbNKJsf/FF3H40GFcffVmjI2cwTNPPAghP0IAACAASURBVIrz129A6rn4zne+iUPbn8byWgUbBhdhfhBgBhLMcwL0BRFOpS08fPBFPH7wAMYnmrhg9lxcvXgJls+ZjXq1hjaVlYS/lB7xuplcwyKLEfL8OZ2oLC7YZDCVWykZqNwoV22ZjAFC5Ua7iYl2A81OC1v3HcSxZAKnsjZayFENKphV7cP8aj8Wz5yHs+bMx5LeCkaSJn64fTtaS1fi1z/315i9eBH2b38af/vJ38KGToJ3rDkfM+EjzjqaS+q6sskvkLJrVe5KNqqsBUUim+d57CKLQrTSNnwnRcWJsPXUCfzg2WfQk7i4oTYfF/YOoC934KSE2Q5iqtmYUwkXkdgexzJHCblEzSxZ01ShqX0s/5+NEbx+8iW5mxwfPgq/g4k+H53zzkHv229CsWqNZB57aY4OZ09QiO2nSxUhB4xRxelb6ftxzNIaWQCA62Dk9BHcfut/x4Y1CS5dPwjP6Ui+MK+DqG4JALnmeQTene644ntpbqWqOGkZzc+smMxZq/QVcAdXGi9s04XYEos9vypGRYUneZdU0yt0FPU81bsBK6dqVx4PjWyf2X4GDz46ipvf9xksWr4WnawhlqdUyRG2i3Vst/GFkDYW2GOVoVx3rUWyKlxVocfPF5gombEKLu2ckmMz6mX7PYEzZq4ROulrre2w5qvL0i9dPKxXrNBKcnZ1LeiujiYj167NtumEcE5jA1SByTpxTabymPPaD2j3alSokuGqjhK6flkYrI1GYrNNJXJ3TZ/KO1aLWoX0tg4Co6kipYqz67Ch9y5p7jBKaYX9VDkzj7UiSu7crI2SsS2ZsFoJyds291e1idbP1JzdKdt7u+5KIxKvPxuw2ETh+zIOeWkIx2XumDXRQl9t+Jl2/zafL9byhMqEYO22NghJ4482WQh4FvtnbexR63C9Z7MhgVbJohQPQ1mjurbftNrlfcoNuk1Xku3uuQhCD1EYSNPH3r178K1v3YYnn3kUSbuBmUENmy64GB/+yMewZNU5GOukaLaZSU7Yp24YVKd2Wm089eTjWLx4HjasX48DB/bgc3/2GRw48KLYVxMOCv/n/Z3NWpKZTFUs13/OsQxJm9A5RG+lhs1XXIlP/+lfY5yxEaLod1CkpomANRIrbzYitUyEgCrktUHAKsWNO8m0GAWxJ+fcDiNZ1wI/VIW5QzgO1Oshdjz3JL74xb/D/v2vYu6cpejvH0IQ1MWqmGBVVfqpWlkbJT+vr2RlMweajQ9G1S7uEFyD2JrnUtHLXNy6OCeMjp3CkaMv4vjJg8iYR+/XsGDuUsyZNYRKvarxG8bSms2B7XYDJ44dxZlTp6RBYPlZy/CrH/kNrLlgg3ymRHCYWAy7rhJ600WB46OV6tyWpjqjvufv6riidtg8Vp6bOntoTZOYY0obT7SRQ621+Z7qGMJxFiJLOYe4HhplfhEiDCJMtk7g/ju+ip72Plxycb8BwFxTM7m/eXTi4P0AHc10F8cXAnTmCGuTI5+vzruuBMDdRaP8j7ICZQXKCpQVKCtQVqCswC9RgRIA/xJFK19SVqCsQFmBsgJlBcoKlBX4jxWgAtgqG/l3srEs4FRho1UBq7UmYSozRmmxqtarhKnTAfDGq/4PzFt4tiijqHah8kZVTvrLqrDs+0c+1V3M4KX3cIaKU0GNFo2vHsToz36K7Omn0Ht6FG5sICY3DWXXVNVTspltVYdUF6sfr6pTcw8eN+fcQhSt8AuxnmUOXEKb6Xod4zP70LP5EvRcfTWaC4YwRqWwOa8icRQWewVaxbhYQhMA23OxFtA8J26gU4XH7EcBISKPNv63BnpbtRz3/QUg0U6Tlow5UK/UUMuA6OQwWg89gomHHkL9zCl4cRteO0YgFtxEEfb6MK9SN9+Fx4vtruY/BjlVTgp8ybmYs8caIFD1o6iBxVrWRew5aM6pIl67EgNveD38lWsxUTjoFD4SN0LmeQidGEVKS9gppXFX1ScQZMreVemMqrutooffsupne/35Z4EctHIlFBDoBVFNUSkmwNdz0e4w55PW3swwnXpPVfnoeYulMFVRAnM0A1rU3eT4tDM3FroCcGWjW6HPdKUQj4HqN6oPBaqY8cr3F/DgezKexWJbXu+JCqpeq+H40WN44P77ccG6C7By2SI89uhDKJwAmy6/An41xAu7duCWv/0bFPtfxBtXnoVrli/CDIYpjnVEWdoJM4wVOZ4+dBT37d6DY20qgz1cvmAJLhpciqEZs1Glf3NIsCJFQmE29tngwAGQFwTDrihLuSudJjE6cYJ2J8NkO8ZYnGA0TXCiNYnDoyM4MTEqoONUnKIncDHYU8PKuXOxYtZszO/pQV9I8O8iYl5rHiOOQjx2+AjuPnIaW37jE7j2ne/G0T0v4G8+8wksOn0aN63bgAF4CHl4omSkUln/ySbg01flKDf0qYaP44YMTzcLEXOOerR2T1EpAhxuZ/jOjp9j+4lD2IAeXD93CZYVEWopoY+LFhsTqKrPCgS0YGeeLxR0EDBL3qXJvhVbX+ZHE3YYAEq7ZMl/zD0UfopWmGJiTj+CG25A33VvxFilR8ocF22xqA2DiuSxihpP3AUUhlr4ybHE8Uf4XK9WcOLoS/jXb34Wl65zcf7qPgReAicK0Y47mktslJYc4zKmBBDp8VmFuTSZGMYn9sQG8qn9cqC9L9OygdVmVzNYCY6ZSUtlchRVRb0rTSlcLwREkYtwvrEBh+peBz/fPiwA+N0f+KxkAHeyJpK0w1UCsYGeemwWpCRiOy3X17g66Pyacn6wNdKfMU0Z5gZESKMqYQPRs1TGB6+TVbQqOCUwJezWBhO1ftWGECo6u80akiWvMNSqqjlXBdSlagXPXwTZogC1lvkmc1aAEmE457sZO3K/snmiprGH37PjmMdPSE0wpODS2s7q+dr7KUGnVUQTfPm8Z5kmImt7ay2pOUB4/ATs1SqhGq1mufbpPOcaSNitjS8E6ArMVfnMBhpdL/lLGl3EbUJBu71OtvmGx8d8Xq6DYituLIb58/x8Ks+7rzVron1v23jDsRXwOubMow1lbexmBcsxqetFEsdy7xKInivY5zUlAPaonjfjUvO2eW+IBeTRqplfVinOuSD9G8w/p4uBC2zf/iy+/JW/x4EDu+GlBQaqM3D9627Axz7+O0ijKiapFC1SyWul+JjvPzIygocf3orNV16OFSuGcOddP8YXvvBPOHHihChtxUGCVsLieEG1tuk9Yo2pBM1yOafA9VH1Iyxfeha+dtvtaCSJ2AE3Wh3J3VZ4qfcznjfdJaRRxYxTsR42SnHbLGAdLbiO2gYH2urT2SD01Q2gpxYhTRqIggLf/vbX8eMf/QCnTk1gaGglBgaG4DgRgiAS2C7OGmL7TFtzqoptTrQ+j8nYYK64WJYbC2N5nkgEAPfPmIvC89Fsj2F49BBeemknGhOj0pAzs3cOli5ejahaQaVaMRb5ORrNMZw8fhwjw2fEuWLenLm48Y034i3veCecWkXmGNcqKr01Qzvo5g9zPMk8NM1XXFe7Xv6iM7fPkXQ0YduAjicbF2Hnm6rudV5o9jjt6LUOsv5LMx+zqtkIQ3hbk7E4PnFUMoDrrT3YsL4XtRrbjvg5jA7gnGIDCd1f2MSk19c+61iraX5v7Q1lBnD5L66yAmUFygqUFSgrUFagrMBrqUAJgF9L9crXlhUoK1BWoKxAWYGyAmUFTAWoALZwwW7mMydNBFZG3dpVzomKkOooNV6mCoVQdHzMwc59LQx3FmPjVR/CnAWrZMMxJTSUDTfddLWKK27oGa0LXEIYWlpGDvysENvjGZMttLc9hvGf/QzekUMImi1UiwA5laxG0WQ31wUuSz4bZEORileqUgkN/MwFORszQzOf6p0MtBGm6rjhh4hnzkC6Zjlm3nA1KmevxXAQocnNXgI/bvhS7SxWzdw87sh78dgtPBDlGHMPY1rxKoi0GcDcpRYwykxgUZVpdiQ3YzWTUe1PHS8AvEQUtn7uoZ76qB8/g8aDD2HikUdQGxlBtZOioOqLlRfhmyobCRJ44qLeMVaEBJ8Orx9/2mS/ElAQJskx8ZpRuQoXAe28CYBrPsbn1JGfsxzzrtkCb/VajId9mKBSke+bUaVIPq+gwZ4/x4V8smRbckPUXlVu2Ot1n/4lP2+UZFaNRmhtba1VVa7ZroQIvK6pnAvVZPw7/SyFJqr0m7LF5aYws0dpt61/J1DOVettC6P0GFQhx41iQharotRjNeDEqJQtNNFGhimYwoJQbddqNrBt6zZUogiXbtqETnsCWx++F+deeDkWL16KgipLF7j3Z3fizq9+EYuap3HTOSuwdvZcFK0ErhegQwmvH6CRO3hpeAyPvnwQO44dEWXrzMDHilkzsWJ2H/prdbF5ZrNAPazAJbQR4JdjMknRIMhxXUy22zg5PoIRKrBGR9FOU7STFJ28QCLO6Q5CJ0A1jLB++QosmzETy/tnYnYUIJS8aEKtRPIOxcqZc8XzcLgT47vP70bPRVfg137/U0DSxl//yf+F6u5duPmc87DIpy21qslYH0IPAmmd96rckjWFQC/rCMSuFlVktJf3cjCdt5J7aKU+frT/Bfzg5Z2YkTjY3DsPV/TMx6K8CreTI/VdgSwh16EiR+LRFpqoEmLLyrkvTQS+XnsBiaJ6NONIoKOqw0Vl7ibozIiQnHsuZr3tXUjWrMaImyBLmnAdApdQoKrEn4uzgTa1WLilcIJroovQ9yQD+Ltf/zQuWB1j43mz4bkdY1udi/02ezEU5Kq1rwVEthGnC1FN9ihhoR3DOq8cRKEqNflnaV7wuRYRqDI7mqp6bfXg9JJrIH9m1iobKzzJ7eTspWItyT089fPT2PbEBN7zgT/G4NLVSB1CY44vB4kEtU/lH1shtQW+tgGkO1emOUrYrFjOVzbH2L9ik4werwXIynjse1hgKXNOGofUUYBrLv9OLK6N3b+uu7Q5N40wAqR5sTSLU9XQahkr6wfXA3NOei7GplyslfXaqHpZYazYe3s6ju37KJzWssj6WuiYsHBVG0oUoLZabFnQ8cJj4fokjRvGTYH/SSBmgbXUUyxsea/RHHpR80sTlq7/0pTCZg9puFD7c7leZp3SBhZ1a9A1TeelXXf5flZtbvOVbUOTrp2puBtoM49mwVp1Mj9PYTcBrDkWAWjagMAP5rURm242XdDG2tjjatOP3kOp7LbruVgkm8Yd3tb4c3x2sABYxwVtmWlnbJsXHLH0j5MO/u3fv4N//ddvYWx0FE6cYeHAArzp+jfjTTe9G/V5czHebomNvMvmLAc4+OrL2LdvH67fcj1mzw3xpS//I26//btoNluImafOJgv1ZZfGIs1Y1mYWPmMQosa0euZ91PUxf+483PGTuzEZx5hkPjDV27Ssjw2Ql/WGzSRcj1JZG8VK3Zha6ByyjXL6MzJCpOEN6hjgetLEwPHjuRlqkYOnntyGr9/2L9i3Zx/gRJg9axF6eufIfaJSqUpTA3+xMUBgr1iX65rIpjVZj/lnKsxNnngX8lMB7EeoVPvgMzvcS9HujODgwd04fOgl5HGGwK1gaMESDMyaK3XltWs0JjA8cgaT4+Py3oPzF+DNN74F1225DtW+XnScTK9vrvbpuo5qZrcdizLuxCHAjD8Zz/oMqdbl/HltmkmSthnXes20yUvHMOcI4TIBsHUkkKsoD0RshqFLDRXDfCariAK40TqOh+66FfXWXmza2I+eHs47zcNupy0EQdU4SHTYSvILzzQqyqeVuo+VW/6t3LP8T0+B5TfKCpQVKCtQVqCsQFmBsgL/6xUoH6b+12tV/mRZgbICZQXKCpQVKCtQVuD/twJUANuN/O4Pkd+YDWsLf3Wjjjt8mr9JaRztQ72CapoCz+9pYLi9CBe97kOYPX+lZiMWBAgm85esUtRhhHEUMukmHXNpRSno+6jkLnrabVRfPYzxn96F9MknEXVaKNIEQar2ggKXzJeIYmWTVC1exdKSKkDaVbuAn3oCqDNuLnMvO48RMkcOHsZ66kiXLkbPVZeidsUmFPUZOBOnoE6JktwK3zbwkYS0zU0RMLOSG488ZwMTrCumzY4VuCmZlz7ilACFzNXvqtYkiw6qFhPwIepiKlEb8HJmoobw8wg9hYvaoUMYv+d+tB9/Gt7wKALa0CITu19u8tNyMzAgXTfdtQ5iAS2qSAeZESH7tE80G9CZEPFC4K+Yevs+2oGLpO6h2R8gWr8OM1//FhQrzsapJEHSackGvhtEogQUhZ7Z2OfvVDXqZqxCVgtauVGvlsraSMBf3JDtKozM9wXsqpRXzotKHP43FZcE+dzkFbWw2OwacNC1FHdEQWmhhg6FXCwkSUYUGhgAKNJwVSfqHi1VbxkqlUoXTFooR5VW9zyMolFsW436UaEW7XddvHTgAPbs3o2rrrwS/X0z8NyOZ3Bm9BQ2Xfl6hE6IsCjkeEYnxvHtW/4Ru376PWwe6MMNq9ai3ycMBaJKXTJ5CQfhBDjdyvHc6ASeO3MEu47sQ6dxCq4ozKsCI4Oggv56P6psHkgzxGmCdl6gWWRo8fckR8tJ0cppN5rDzxJU4GCgVsPs2gwM+HUsmTEXg/2zsHZgBuqOy7RrxM2mqMZTzjGxBiY44nV0UO/tw7CT4Qcv7Ma+Si8+8bm/wtJly/CXn/t9DN9zJz5w9rk4p2+mqGTZFECXAE5C+W/WTmw7NQs4bscClz3fQb0IkfseYqeQ7fiQLu+5j21HX8Ute57CWJJhRRHhuhkLcUllLuptuhAQZGeINFEXscnHduIUtUoka4tYctpmhW7TgKrbBPBJQ4SHwAmRIUVa89CY2Y/KNdeh/obrcLovRNxuwg9qNCYQsGUBK1VrFgCL+pcqRsnbVLvY0dNH8f1vfhYb1xa4eN1cOEVTzlFF+ZrNTSg4NRYJZqfUtF0Fq9iZm4YP04xjYeuULbKOc4XcOtd4nARPhDcKS1yFLQIpVZHJxgquR2JH71bx8+dH8JBRAA8uXYNO1tJmFccXK1k2uVirY53PCliokhQ7WWP5zPloFY4WZGvuKS3cCQSNywS1xcYqnsdhbZ91jhrFajfLk7betCtW6CjzlHnddAhot+R9qpUaOm1txBF1qlEy0pWBx8lfVmHMY+H6ZG3qxc2Y417WK85zG4mgc17t4H0BlvJaA965hoj1rNhf01ZeFcT2s23jg1UI2vVLXXIV0Nv8dn6kwOIOVefGTlaUsKwxs8wjuVemsaodEyqimdkahlO24WKroZBb1sKu7TnXZbPOmvFPdSi/VG3L+5L9eb0/83tiJ23s+WXNE7WzrvFcNwXumjVdcoBZO9P8QWWwWKKLha9RzJvrYkG8ZKdzHLB5IaBdseYWdx0YpNVMnxsIwvnWAtY95sHqus6Ght7eOs6cOoIv3/J5PPzIVjTGxtHnRRjoGcD7PvCruOEdNyGTDOICSaMFx3fx/I5n0Wg0sPnyaxBUJ/Dnf/FZPHD/VqSJxg6IQlQs/6mONQ0BPAaNYpf1gzbSZIm8DzNP96F7HkLieWjSeUGyaj1ZGzieqSRnjcJQm4Zss8fU85UFiQo67QhkXTg3pDlArL1T9PbUxP55bOQ4vnHbV/DA/Q9iYryDmQPM/10Az6/CDzTrntnKBMBsHkgSVcNz3nA+C+TnuiMPZBrVoUrwqfukNFB5Pqq1OoLQRZI1cfr0Eby47wXE7ZaMw976DPT1DcgYY56wOAcY+/2FCxfh5pvfhde97mqB+bJ2uzpubJOHrYWNluDnh0EoMRT2mcLmVdvXaNODNjfo2IXMTY5b+3xm3Ubs++t9Wxs3JAOYUcp5ImBblNhFJAC41TmF+3/6VdSbu7Fp0wD6+tTthnbaVAB7XoSiYBtGLJb/nHbWIl/tq3VtPPcNPyn3LMt/e5UVKCtQVqCsQFmBsgJlBV5DBcqHqddQvPKlZQXKCpQVKCtQVqCsQFkBWwGbAWyVGKLCUIFPd/PNbijLJq8fGgBMpV3BCDWcOZNJBvB4ehYuvvrDmDO4UuAvFYyy2S0qCQsDVfVGC1LdAM8Y/Qu/CNBb+Og5dUJsnyfuewDuwVcRinWhI+pbtc1UAGwwnrosm3xNgQjchJcfBryc1pkuUqqjfMAtqCjy0HJ9jMyfh/CSCzFwzVXIhoYQU9ED5m5yQ88TpXBOFaCn0CFIuNGfI3O4oWs2aU2OJP9sLQBtXp0AIkdVO1PQQ/MiCVZYmK5tIDczydYdXyymuSHb14kR7D2AibsfxviuXahOjCKK22KAKPm+hLGy6a55hFJl2dksJC829RwkJE0oUMkdBJnZqHRz2VhVEOWiQ5hBWBI6KKou0vmzEV18CXo2b0ZnaD4aDjDZJhAMWMouXLGQivmoBNpTm7gmj7i7YW2ygsWmWUFMV4VmMnVVKc3zJwRWr01BA1Qmib2xqkcFDhtwzM1eqzKeDtIItAhSCcD4pZaxqoTzfFWGWmtZuwFuN7yn8letCrBQ21gqtQ2I4DiuEDIWOUZHR/DE449hzarVWL1ypdiKPrTtIZx/0YWYN3cIkRPC50YzN9QDBy/t34V7v/dtvLptG87vn41LhuZgabWCuhOJksirEPEza5BKwRBjSYozcRMHx05gb6OF3SdO4/DEJFpBhP7BISxYuEhUvLQapZKZVK5Jq9VKhMbYMPY//TgWew4unTcfq/tnoM9zUIsCRLQthY+IcD1viAq8EFWZD4d5q2y2YOZwRoVpjoobwQscnHHauOPoy7j39Bg+8sk/xpVbbsC3v/oP2P71r+CmFctw3ox+sY0l7BDLYZOXKddPbLRNbmNMu2Y2RzDzWy3bO7xGno8aVfuejz3jZ/DPP38MOycn0Vs4uLQyE2/qWYrlbl1UxgQzAfMgCXU8R9RiQUp1p81GtY0hqpDUsaDwU3Iwxc0AiLiZTxgYeGhEAZKzV2HgbW9Cdt4ajBGWCehU9aGCQbUC5YClgpzqMk4/AjXCQCpFTx17WQDwJetcXHj2TAR+IgCqncSiEObawjFIqGebJAhmrB1wV/3qUzXLxgC177XrsKwpJtOX49M2V1CZqD+j4JB5oRwb2gihK6XYV1P7FkbodNoKIp0Ktu8cwyNPTOBdH/gsCIBzJxGQE7eZQao27ZLTqRK3LuxUxZ2CPLUqpsraqv+nlMsK49WWnT8u6lVRPxM4qYOBKCONaluUuKmCN7J1UQLSkpd/Zi6wvEbza3ldZdkwQFEbmrQWlagisEvuZ5JraqCkQFxdI3xK9MVtgJ+nKmABuQLi9FpJ84JkjGo99d1Yjyn7e7GQ7gJLKpK1ycneH3wL9uT1CoAVqGpWt0QHSG+VnpuoeiW/tJC5Q3tzvU97Yt/OY2Q2rBWqCjY0alWFXHqXlPMzNsP8lmZHE2RPQWFbL7XqVgtmAf0G1BM2sw5Wfc3rx5qwUUfApkB1bdBy5PsdowjVOadF1c+z1vv8eWkCE7t/r6sItVCPc1ks100dRaWaA1FgssVlvHiy9oWRh0OHD+ILX/4HPPH4IzxJVJwQq5efjV/78G9iw6ZLEWdsHEkRJ2089tg2LFgwhHXnbsTBI0/if/7VH2PXjheRpbzJ6TVmI5nmvZMU6lMH1fWyrrHxJI4le52W9oHr4YmHHkUWBGjEqbgu8Fg5ZqV5QHMaVI0d0wZam5lUdW0jErTxQWpCBTKV3tI0pp8nTVZ5jp6eCiK/wEMP/Qy3f+tfsP/FgyjyOgYXLMW8eUPoJGqvHFZChFxjpHnKl2Nps8FA5pqq2XmN262WNBcouLTuBqo+14zdDNVaDUHAOcyGhBgHDuzF6dPHkIo7CJvJ1KqcwJp16+vrx6qVq7Fly7XYuHGTZktTWV5k6GSMWdB7M8e8jo8p9T1LJZb90iynNvHSgDKtoUz/26rkrZp+qpnBNrpIs4t1SWDTiMwhWgVovrTEThQdXXdQkesx2TyGB+/6OioTO3HJJbPQ38+Zr2tV7hDCcyi7CPxcojlYJ3FdEHW6JpDwc8++7t/LPcvyn1plBcoKlBUoK1BWoKxAWYHXUIHyYeo1FK98aVmBsgJlBcoKlBUoK1BWwFaAANgqyOyGIDc7ZfO7m5NoVJyEJ1TGMANYtidz5J0MZ4Yz7HqxhUaxAhtf92FRAIuFLEGNsYvkppsqx3QjnaCEm6GZS2tjoJLV0Mvs3xd2YfzuO5HveA44M4wo101oqvW4GS4qXKOK09hH3ZCVrVXZfeM+qyqBfXATNUBMiOMWYm/Lr6y3D53zVqP2+qsQnHse2kEdsUMoRfCl2XDtpIPc6cB3mBtI+XBFlIIZdPNSN9T1kZTnZZVhmjubSh6iWp5yE9WoamRnMJdNXYIDisdygh+HmXguUp5L4EiWZ2/hYWYzRbZrD47dfQ/cnTvROzYmQF3ygNNM1CcCIoQwc0+TkCRHwP1qbsIT6gKoZQ7CTDfhO26B1NddSgJqCq68yIEXegIB0yDA+Iwa+q66DL3XXoPR2fPQyKnwC9HutFRNZJQ5AqoEOk2BBNaDQMCqhC1s5fctYBU1oOuKBaWiI4U6oqCjklFsVdV2lHmM/O8pO8ewuxFslXVirdq1d6UNsKquuCGtG9i60a6b7nq8dsxbRbO1IuXPi3rdKJP1PIqp3E3XEdVZszmJJx5/XKD1lZdfgSj08fTTT+PwyVO47HVXo49ZlkxajmoCFz0nQeS5OPbKYdz1wx/j+a0PYigewfo5fThrzhzMckMM+BEiWvjmbQRVH+0CiJ0Qo6mPZxvj2Lr/RRwYGcP8c8/HtW99BzZcfKnmhBqFKyFSJ0nQE9URjw3jlj/7E2R7d+Pd69ZhEa1AE2YYE3wWyNsZ8jhFtRLKnCEw4HCm1bFCNrVRlwaKhNbFbSRRiq2njuK7+1/Bjb/+O7j5Q7+B+x74KX7yp5/G2xYOYfPQIgOPFH7QclyAj9jA6kZ/156ZilZeZzdFmDuIcyAJI1TI23R9SwAAIABJREFUwJwCLzdHcduzz+Cx0XFp3liRenhbMIRLZwyiynGeJ/DN2GizIcP1UZdERvHLlfEt19jYhgtkMEBMAWKGlA0hHBcFYVaEyYqLybk1VC7bhP43vQWjs2aiXRCCNpGmnONqsyxZkFQ4ik2v2itbmEOV9siZw/je1z+DjecWWH8OAXCMglbxzBDma6bBOdsQwXmgY9W+F0E4FcXM9lXwp+AR0pRAC+eugs9Y9iYCfSLNQRbFOyGqKutttqpVY9LKn+uQAvMqnt0xiq1UAH/ws1iw7Bw0O+OaP+qGiBMFvg7HjWk2ITy156xKV0HAMlcI5YJQ557N6JW1lSu5Q8cDzdsWGG8AsAw1o9rWY1frfO0NUaCslsG6VoiFrsBRtfpW1e9UprDUlWCKimHTdCLjgWuxqb9+tjbiiDW+qKP5i68xa5qj19paArNJQtd+/rzmxVtg6RK0WtWisSrm+/A4NLNem2PUSUDvGwSDVFHzzbhGKQglpCT4U8AsVv/WhVvuyw5arbaqoHk/FYWyi6Td7trkszFB6zuVf633YP0e13OrKBUbYOPgQAgv88PANoLnrsLcvB+P0Y49fgabF9j4wXuP2ADTYpxw3Sgh+TMKiA1AtpnSAuy15nwNVdgaI6BqWB2rpG2suCOZ1mqDXDG5vFYnWyCshvADB8/+/Al84Ut/h8OHXkFGR4Ciii2XXYPf+C8fx4KzlmG43cDE5Bi2br0XF2+8BAsHV+Khbd/Bl77y9zh5fBTtFq+Fgl/NVlZlrMNuEc4zxgcQ9gkYZg5wKgpgjrPvfu0bWHPBBTgz0cCEKOED+XueH7NlBaBPz5cmmDV5t+oooLBb1fxco0xWL/sTTGwEx0//jBoOHHgBt37t83jmqW1oNTPUKguweMkK9PbOQEzL/7gjc5ADTRrWODfZNCKNE1MuKnJt+QwiVtCe3JP5JVbrhVWAZ7JO8BA4NrgOHj95FC+9vAfteByOk2Nm3xwMDS5CvV7HvPmDWHfBBlx44Qb09w8YJbUC3manKeuurJ2sD91FZN5qvrfe6zk/2IxHu2VtFNH7so2b0HXezl02e9k1QJsUprKMqezlz+lziM4x+0zAKBDWKJesd87TirgmjE8ewSP3fQuV1gu4aEMfenvo1WJU9B7fi49xvOZcz6kId5FLxIC15Kei2Md51/+o3LMs/6lVVqCsQFmBsgJlBcoKlBV4DRUoH6ZeQ/HKl5YVKCtQVqCsQFmBsgJlBWwF9hgAbIEXAY21fxYVn8A9o5zjZqFKM2WzSzgifAyPADv2NTCZL8fGzR/EwJxl1K7IZiNBi832k/el2knyg5nnV6Bg9qfnoif30Tc8iWTboxi+5274Jw6jaEyi5vgoCHr4mdwQNXu+ulmvIFMVOaqS0Y180dnAyZgSGqKgoimIASdBGlbQHlyIyparUL18E9JZc5AUzPo1NpWF5szR9tnzCoQEHzk3I2kJSWvOKYtP1ocb4QLLTK4eD0Y3N1Vdwz8LuDHwSWoiquYCdIUt8pTJoaJG4XFScUxFb8XxUUsK9Ey2Mb59J1p33Ydo74sIaD2ctODTDtoECIq4yF5Qqod4kaiKEyBBJTQV1rqxnnJT3iiYuLtNcOaYDdOCSqXQRTN0kC+ch5lXXolo8+sw3D8DTVp/JxkCYnACVEKpwhc4QRhXuKr8ckXlR4jbPaIuMObm8X/OBtaNXKtuJDkU2MWsZmMrq39WJRWBhKoRVfGnFqqFAATJ9iQ0SGllOZXTavOCVQk8pR2nis7CY9pcB34gG7fS+NDNCFVrcQFlwjSp/Anw0oH92LljBy6/7BLMmjUgQPiBB+7HWavXYHDxWaix/lkBv1JHnGfgXjyPi6rMtJNg767ncODph3B893bk4+OY51Uw4AbojyoIQwepm2AyTzHc6ODEeAdHCg/1BUM47+JLsO7Sy7Bg6XJR/7EOzHcUCEfbcz9A2opRDTw89bMf4YEvfwFvWLIA5w7MQCWldbgn11GFsgpeqSaXszNNBJyxrCdhsSjeiLK9AoWf49mTx3Hrnr1Y/7b34cO/+yns3bsDt/zBJ7Clt44tCxagihAdqimZL0u8QyWxKL9UUekK8KKdOYGCiwQJQiqecweJH4B6xsB3cLw1ie9u3447Dh9FO/LRnxS41J+JN/YOYUWlB36nLWrahPa7UgRH8oNTzqeA41rzVm1uqQBFM0dEPS5qrgJewlxtH3kYohnmyGoukqULMefdN6Nz9tloRhWxc5VxU9BCNRZgLsAKHgJXwRfPiXAnikLJAP7+1z+LTee52LhuDhynTWorn8eOCzfPQYtcHhsbRaxKjePdgku+vzgbcIzT+laAmM4LQg3Cmin7WLVUJbDyA1oCKzAlKCY/o3qOKlDJHjcOCpkBxITteRHh2eeG8fBj43j7e/8I8xevQoy2gB3Wxioi1X7fWvqrItSqf3X4KCTT43LQoWWwsVBWJs9xpADdNhdJBrGxGSbsJMyRvFtrX6w8TtcIujOYbF8CTC5pao+sbgCcbzKfTeY057KsHUbBq/c43r40a5T1VPW/Vd2y4grrlHNzHkyBaWspayGqnqu1vzdZ7EbxK9fUNP7QaUEgsOlNEADsqS0+4a+uf6qEVaCqjQD2+FmjqfVI1d2qfKYts1qui5WyTGAd8xyH/EBee7WkVgjWtU4WMDalwOa5cF4QBgqWNcfLOcvjlX4OUVqbexnrJnEItPbP5B7JF0pusatjjjdrBeXm/O1zhFGvq2W2NoVwfMvhs+bm2st9kuuGxAJoPTUSQF8jdti+Kw05nOv1njo67XE88sgDuOWrX8KJo0cQ5h5m1Wbive9+P37lAx9GJ89x5NgRPL/zeVyz5Wq5T3/j2/+A22//NhpNAl1VuvMhQtXg2pBk7+s8HwJMXVt4nmxK4zhw8Ref+ize+s6bMdFO0MoytNkAYcZlxeYpC1jm2qQQVh1C9L85lq3KmudsM6DZAletVOA5Oao1F6NjJ/HDH30Pd/zkhzh98iTyPMKsgbMwtHCJmR/6zKHqdV0vdP6Y+5+cn7pcdC3OjVtJu93Ra8fZ7NEmnLbnVNHG+qziuuJc0G5P4sDLuzEyckIa0bZcfj1+6+P/Fb0DM3WtD2gd7SExbhx8zgBoiZ0gpe2yucYcO9Y+ng4Q2jSgedgwbivTGxGtGl9dznVF53phXTymuyTo3yt41kY5vX8LqJVnWzYd8HeNfHBQkWz1icZxbLvvG6i3duPijTNQr6uylxea0QW8V3kOLe0ZC8IGBReFmc/yDMLnhyLHudeVGcDlv7TKCpQVKCtQVqCsQFmBsgKvpQIlAH4t1StfW1agrEBZgbICZQXKCpQVMBXYe7cqgO3Gmc3pVKtG2t3pBh030miFStioG7q5QDEn9zE24eO5PQ00sQIXX/VBzJ69FHnSFghEyz9CJNnZozpMkLEqs3STMZBMzN4sRn3fQYzdeR/az/wcfmsCbtpCIPQoEx9QMTwWAq0KP9lItYas3Ey2iIdBuQ5BSw1uEcpPpGEDaVigNXMA2dr16HvjG+AsOQsJLRIJNI0yhhuiU+o2axeqFqSiYbPg2WQpcrOUG6xWFaubugpCZNvRqjON0mm6mkrhYwyPvJYqIm6m87yY+8ft0k6OGQjhT3aQb3sCI3feDefYMUTNUXhpE05BoGfzbkUvhsBkjE63ABUwPi0XkhWUTWefAC5HmPvg/9E2uk0IFgBuvYZiwRD6rrsGxeUX43S9FxSQBlmsryN8oOIyJchm5VMIAyA4yYw9uNnktZl8VhVsraAJqHic3OgXBY6prd0Qt2BsSuVnoL+BTAI3RJEUqPKMm/aEPMT/HW5iK2Djl1WAypGKGojwU2EWN6W5J05Qw+xBjlML0ZjNyrERxy3UazVREHJO3Hf3PVi1ciVWr16FLI/xwu4XcOLkcaxbfxFqfTNE2abDlJbqOmYlG5VquNCo34sYR48cxsFdu3HqpZdx5vARxBMTaDdbYHdFm8ff34N5S5Zi7YbLsWDRUgwNLRCI1ml3FEzTmlUaMxQCSmYk1ZC+i9MH9uI7f/5ZLI/Hce3qFRjgJn8jg5PkCCNmbsbouKE2WCTMWNWsUT1Y0feLrTibLzhdaSn6wtHj+OLO7Tj7xnfgY3/wGZw4eQz/9Mnfxjmdcbxp4WLMzCtohY5kEFOhW+UmO3MVTeajKxmfVICGAlkIAwiJqbBTuJchCh2Mpwl+snsPvnfgJYy51PIDCxwP1/uzcV3/EObwbUyeJO3b/cKDn0AsXnnser0NAjBAUq1y1a6dSj7HdxDG0sqCTuQiCan0ytCcUUPPdVehcsMbMTkwhHECLjeBkyfICuZhe3D9AK1GIgCYTSlU02ZZB721Gk6fOITv3fo/cOk6HxdfOB9ekKBDiFukCDknqBwkWBLnYSrvphTscg1FZaxAkYBQeY0et22WsOu0VcYJUBHFtTawdF0JxK14yjpflbzM8lQ7WgJgoILnnh/Fw4+N4R3v+SMMLluDdt5SJXxGu+hK93OnN2tYWGWdI9SCWWabyWTXP1uVvwAkA0ylRYc5syGVqGwCUmWtwECxbKVKUK+XqC65ptBilpCcltgF1dfaDCLritjcKlS1zUxWNc0mJtrS2nxQAl7aUWvuuEJhtQlnswcz5Kms1UYQMMcearGva5Tazto/qxI2EJAo8NA044grBbNMucaJ+7Fmr9t1iHPXHo+9d1irWqr6xR2hKEThL1nr7bb84vtZtaNVj+rrIWpTngPvYZL9SrhulOpiX0tbY9OE040sEJcPPT+1uVZbbb6hIGVjoSu3b9OA0L23CEzX2hUU/HL9DH1pwpKxIw1g2sijuc7M12XutNpH/8eMVh4DlcP8TK5Dktkrmcc8Hj5/6LUWBbnJFrYA3ipIo4qHZmMYt976z7jjR/+OtNNB4Pg4e+Va/J8f/22cc+46PPnMU2gnGTZfdQWOndiP//fv/wKPP/EMWi2dJ4WbgMtIUXAc6L1C4KlRd9PZhBeVIyZOciQpgR/wzmvfiN/7vT/AwNxB0Nfk9MS4NEsRVLPpIyAAZwyBiVKw151jjsefSC5vhjCM9B7hZkjiHNWgJs8IvT1cBRv48R3fxfd/8D28cvAona7hB31YsmQ1Zs2aLdfC3kvFRl3mzXQHAb3e6sqtIJiNBvxcNidZdTmHK9XubOCj/X+SUBms98tajYnyKQ4dfglHjxyEm+W45qKr8Qef/BTmn7UE450WJjqTsrazmUHAK/N/6XIiEF/XKmk2KOgYoHNNU0H0uVPGaqDzjJ85NZenMsJV2azNdmprbpXrugaosl3fQ5xZaIsvjWsKmD0/lHtcjpbmCReRrOeN1klsvftf0NfZh00X96NWZxOAsX13+Syg8JgW0GzT4Tyx64GsYeJ042L1td8v9yzNHaH8raxAWYGyAmUFygqUFSgr8MtUoHyY+mWqVr6mrEBZgbICZQXKCpQVKCvwHyqw7563dgGw3biavuFmN9L0ZVSuqJWqIwpU7gl6GJ3w8fyeBlrOSmzc/H4MzFoiebsJYSrhKjfJRPkrJqCyYUcAzA1V1wkQZTnq4yOIH30CI/c8gOrho/DaLfgEBtwMpEJM8jC50W8sUumfTJQk769AWJGGARsUMFJPWHiSJeeGGZK+CJOLF6HvmusQrb8IrZ4+JAH/XjdFuSlvLUnteRNUKVSgXIoKM90cl03KropHN/yMyLerirPKFW546/vpRqFVwVK9xAxdWvgyj1XsZB2gk9MW2oWfO6jmLuq5h+roGMYeeQzjWx9B8MrLqMVt5J0WAipRxJ6S1dUNSbH5NSnJRsjVVSCr6soo3rh57wJBwexhqqAddPwUbgjJhY17+xCvXoZZb9gC77x1GPN6kSWqCI+RoeUkyN0cTLB1E4XMicZpIjAQXDegFYZKrh/tgE0mn+Z9KrCw0MZuiltFj1UZKjzWzVULoVQJrLBAN4gVYorSkRUxijtubiuIdwVMyaYz1YEa7CswlRalon3XqEq93rS8JCwiaKUMk/A4yfDCrl04c/o0Lrv0MvTN6MXY2Ai2bXsYy1acheUrV5OJd61NRaUsAEFtdDlmxCI3CEEdd8y8aZ5HnCDvtFEkidrUUr1HxV4UorevD5XQRcWoquJ2W2poGx6sBbooKQ2g4ucFaQf3MiPyzh/i5rXnYGkQwWt1JGuXgnaeke9S7ZiLxbVAHwNL+T46sxwkkterAHLnyVP4/K7ncO6N78BHf/tTaDXGcdtf/gmivTvxtmXLMejX0AkKtPIYLqEC7chpxW0AU2gUy9qPoJnVcp0yNoP4SJMWqiFhbIC797+Mr+/YiVMFcz8D1DsdrHGruHHGQmzw++ATrji5qPpCP4Ibq7qOa4JcAVG4qwpe7XS1gUPyZiULt0BYEET7iL0cqZ8J6G7VK2isPAsL3vNexGetwjizwTMC91hgCAGX8EKxATUwiyDbKxC5LkZOHsbtX/sMLlnn4eILB+EHCWIDpF2uie02ck9BInNNxX7VADFVfgbdjFvJEDWuDHZOTM+utvNL1mzJ5rXKXKer6OSSYFWgCgGJuVUN7LP7xqng588O46FHx/BOAcBno5k2BJQQzIuhAOGgATFSTTNW7FomWcQm6zXuKvh0XeL44lrHdZxjTOyAaaZvoI11mFBDB1Xw6rw3SmHmPcvaoesWATDJI8Egj0kaQEzjhz1Ge3wWHNG63tZK1nDm+cpYV7thqQvV87wePptGbFYtP8ta3NufVSjImqo9tDoTcG3QgacKaM53WaOMRYO6G+v909raKwBXwG0BfxeIWQtgCx5N44q9xhw31uKX65WC0qn7i7Wo1muvtdRmLv0Z/ryMQWkY0EaYKctu3qdpA6/ZvHbN7TpYmOYesSaWWw5jHajg5NygQlbnl9yNTS615ghPOYpYYDeV+2zy3s39QKIfRA2uaz7ry3skv5hhL4pMqYk6H8gdPyKEBnbvfg5f+uI/Ys+uF5DHGepRD67ZfC0+8usfxfadOzBn3nxccOE67H9pOz77p5/CgQOvis27fmQqanOX6v6CjUSaXa23CzYf8NxyaRagklSGdQ6cNWs+3v++D+Jdv/J+cchoZhmaSSx5zZznjjQX6LiwCli+pwBgmVS6xUWHiTiJZdhIU5LvoVZhU1gbTz39ML73/duxa9duTEykqPfMxvzBxejp6UOlUpnKu5UmIwWnmmVtmx0Ujtp7rm0KkEc5uVcpmNfnHM3AZo8ZHQ6sUl6SNtwcp04dweHDL8v9a83Clfjt3/19nL9xI5pZgkbcRuHkaLdb5hoyg1hhrtxZJDNX5wvnL+9dckcwTWByz5SnGDas6BrCa63rjdbJjhs9dtvcwGcJnad2rOuU5PMmryOhswXAkTwbgs09nJNpgMCLBAA/dNfX0J/sx8Ub+1CpsnHFPF26XH94P6fDSyINd/p8pw0tcg5mbJ57Q2kBrQti+VVWoKxAWYGyAmUFygqUFfjlKlAC4F+ubuWrygqUFSgrUFagrEBZgbICv1ABKoDt5q5VYPLPurE6lfeqVnrcjPNkQ477vtwIzFMHw6OuAOC2u0oA8IyZi0BJEDMaNc+OKjdaVqqCzQIPAROZh/60gHdgH0buvAvx9u3oG5+EE2ei/iVEInjJA9rueQKSjR+fbqRPM3m1ubGyiSh2lcxmo51uDj9w0Zo7gOLiDejZch0wbwgNQhehTzxfc6ySYagbp3aT326sC1ciIBRljW5Y+oGek1VFcYNYVWmhyU7UDVirXrIAUyw8A1okJtwBFlW0qKwJ3eymfO6InXNfWEFUOAiHRzDy4EOYvPt+DJwaht9sCjDmRm1IcEQ1l8P8Y9mGnLrOBj7Z62kVtgK+3QJ+HsADATCQuNzEpJIUSCsRRvr7kJ+9DItufDPSFeeh5dXRaKfIPepmJpH4KfzMRRA7oiIuagq5RRWZpt3cX543YYetqx0LBA7dzEcDlaxiWN5nmjpSoM00dbUo6Ez+p90M7nRoXavAShR+tBs1qiiBJWKta9R5gW74t5pNhH6gqnQ7xkWNqrA4S2O4jtpanzx+Eo898hguu+wyDA4S7nnYu28vXj18COvXX4Cevl6BAjaDmDCXH+KHalMrY8ZAGFE++grWaH8rNtO0UeVxGFtmzTClDJPKOh1/sVEHSt2I0oRO6PUWVXzOhgIPoe/glT078aN/+H+w3nGwed4c9DspOkWOtvgY+6iauS4KSKNINVxW3k+aN6hwJAwoHDxz+iQ+v2cHNr7zV/BfPvp7SJpN/PCWf8Kx++7ETatXY3FQQeykyDjn2GjQTuAQaJghyQ1zbsLLOKD9q+/A43unjoCPNGlIVnder+GBg4fx1e3bcYzKrSCEn8boQYFr/Jl426yzMCfjMWUyB4gKwkL1WGIna4CvwiftBJB1SPJ01fqUcIHNDw7Bswt0nARB6CKuhBifMwe9N1yPns1XYaJax0S7JSDEjwwQI2TIeN18UQRTFeiGjszTsdPH8N1bP42L1zq4YO0swOkgJTBkvjeBTycB8T3zJ3ltpfnAZGLLmDeZvxwbItQXe1auIWrBalWZdh53xxOBrSjoNJNX1ZI5AgJ/k1UrqtQoRCpAiwpgIEk9PPPsaTz6ZAs3v/9/YHDpGjSThqyLBCetTkfmrgWPFrLaY7JKV7VgzwXsqsJOmwvoHCEqYRnn+rnMnBbA7Gh+ulUlyjrpck1V9SLBE5s2rE2srLUCPq11roJYMXYVUDnlJGDXGFmrjeWtDkMF05IlbHLBpeFDzCZ4r1B1utaRQFhrzmPnmhPHHZOFaht7VE3Mc5XcWHOfswvwdPUva6BOGlPKR7GvZhNDGEotWq1Wt94WKslx2zluO43MB9j7d0KLflE3qwWtOA4Y2CitUaYxQq+fvpjqTx0zbADJRXnMYyFMtFbX9nMlEoKgi6pOczxWjSzPBgaoa5MRwWiiKnd5ZlBLfL5Wrgt15wZY2jxocYboqr1dGbfarKRAj3nKMqalWUXnuEJ9zc+NogrTYiXqoV6P8PDWe/HlL34JRw8dReSF6Kv34y03vg2Veg+uf/0NWLRoAe578Kf4u3/4Sxw7fhp5xixoWWrVNpjW8JQ2qze+WIlLU4JpBpIIiIxjRnOc51bqWLpoKf7ov38a563fgLFWE2OtDtoE7DIHaefOa63zmE0DLATXK66FMr+5JgUEwLSWpg006wT09np45unH8J3bv4Hntu9Es8nz78Hg4DLMnjsHrqdjT+vO9ZINZWqBzjnF+6zcgwM6PHDd1CgKe0/itdP6OWg2W3KsfGaTxy1/KrdaHAdyWt37aDRG8PLL+9CeHMeimXPx0Y/9N1x2zbVIPE/sr3k8nZjvpesRL5lmShOga7MeP9eOB1nPbJOOcSyxDWNTDWH6XGafzaY/I+h6RKhMxbJCXdZB1i02DrIJiw1HRr3NtRsej4V57i6KLEQlqqETn8HWu25FjRbQF81Ara7OBRzeMRuBCheeE8Fx6N6iGeJcU6bPVTZBnP/GO8o9y/LfW2UFygqUFSgrUFagrEBZgddQgfJh6jUUr3xpWYGyAmUFygqUFSgrUFbAVsAqgHWTzlp4WoUXwYMqRmWTXez01HLWc2mJDJBfnhl1sGNvA4l/Di6+6gPom/X/sffe4Xad53Xn2vWUW4B7UVnAXkASpEgC7KJYJBZJpCmJMqlCJ7LlJHIcy0/GyYyTx2PFkpyxZ1LscSbVRZLlpliRKMmSWERT7AALSLEApEAABED0esspu86z1vt95145+cfmv/vqoUAA956zz7u//e3N9/eutdZIIcwGsJq1zjrZK5/UeCe4o/K1iDA508fw6Scw+/CDaO3ZjbTXR1jFsiamdWKFAnlS0h3WgTVTBDnqav1Zl8mnJrRsccVFKUVFSa7XHcP8Waeje+t7EV56GYp0DAPqP6RAXLDBVNanGrz2pc+u7EJTAYklOSWcYEPkAITqtJDhRyWNLG31/QuWhIsVrHVoNpJsIhIA832U3cuGpfMSDYoKqSxwI8G6cPduZA8/huKxTRg7chR5nUmpSRW1AWA7L96KVBDUPTkvBvz6DC6jmfCX+JaK2JKZzLSqjWinW2J+ooPZ6XF0NmzAsptvB85ei2N1jGFA9VMPg5oKHyAqQrTjFAGhqnt/r2zz0NYronn+lU/qIYGrj8+oNMtKU/KMrCpdE95enI3dBdtIr2zjZxoM+2rwCvIQFrkPb8slQOByhc3+1qwdmTtqVtr22lKdCTSbUo/f00kCDHo9bNq0CRMTk7jk4ndJeXzsxDE8vfEZrDn9NJxz7jmu2W0qtxG8oJLLva/VwNTICaEvl5vLzaRanraYhDjKfR3mOjOEwASIBGFqcrO5Lft0Azy0TbUMTWt4K3u0yNFqs0ld46Gv/jGOPfoI7jzzZJw5FiHr91CHXQyLGt3QALINUrjMTlc7U+DVGgxgJjUToJ84sA9/sPMN3P4PfhEf+9inEQyHeOqB+/HXv/+fcdeZZ2Ftd0xjDMyEFuzNCgyplqfiXxCQIMDUxlrv5vrMmQN9zqoYIKLFKgHwW3vxRy+9hH2klYSEdYY0rrGuTPGRpWfhsmAcXdkNVxo2kY065esaVnFZ0hrkMNygwRVBVcvTVSaxDsBAR8EccNrHt1roL1mK7MILsOyuD6A660ycyErkCe2w6SVaKsucdKuyyQ8pWsugxHicSAH8tS9/DldeDLzrwilEcY4qTgRSYp7/rEBNG1RlhLvLxe2/fgeWgi2l+pwJzAaANYzA8zxSajuVs7dNNS+EkYrbr+XaqUup9mSGsSngWyIyWj95hOc2H8JTmwb46fs+h1POugiDoi/Lag1QuEEMf/36Y1nYI23dSJEqK3KznWWm7QhGy+LZNiJlVteFOxfmEGCDG7Z+qXrkx/Tq/yiJnZq5lA1yxO+JY8sLdvbHhMYVc5hH8NKAjNTUtJN2cMwPHlB9KPhE2OzLnmLaAAAgAElEQVQAlR0vVeAEfzzN9nOWc2vQTkpZZ13rwanq4QeGnPuAh1mtlFbGla5ZrXntK7Y3SPUt8GoQyQ9d+Xvx4ggGPzyjvZZ2005t6N0ONDxElamznje4bipzg+cG/Pir/bmpRQ0S8/MpSVvrzX+PhiacDfdIAcy/d/dF/pl3teC17Y9f4Jifyx2rXzeG/s1ZQarPPNd7e1DJ68Fyr+1ZRGvf1Uu1zp1K2lv3E0TrGAgoTQFNy2Zm1k5OdnD48H78yR9/Bd/7q++iP9tDEqVYtfJk3HzzLfi5n/95TC4Zxx/+4X/An3/tqzh+YhZlabnh5tRgmbG2d5h3idajex7x0Jl5sNmQgLUA0er0xCRufd+t+Eef+QVMr1qNflHh+CBDLTvlGkU20HmQ9TsdKSivd/cE1ovQW8rxgoMbCTpdRkMM8Oqrz+Kb938dL7zwIo4dnQcwhuXLT8eqVachTvm5bbhIQ0GE1LTFl8OGDS94txJBXcJsgWFTfLOGHLDRvaMo0ev1pKj2VvR2C3U21VQmVxw04DU7h927tmP22CEs73Tx8fv+Pu68+16g1UUvM/tnOarwCUXDGZxt48MYIbqrqx8K4TXvBpn43nJkkdV7hWxoylobBrNryNaNDTvYdULLeLt3cx34NeRhMeup6yzkQEHOKRvtgXy25MCAOQ8kcpLoDQ7hsQe/grH+Vlxz1bQsoE3oXjlba34EnpdC5s+2Rm2/MqBtzw5r39dkAPt7RPNrU4GmAk0Fmgo0FWgq0FTg71KBBgD/XarW/ExTgaYCTQWaCjQVaCrQVOBvVMArgNXiW2QB61UbvoHom7RUXhFCJIQZavhHOHSkxuZXZ5DFa7Hh+vswOb0GFXLUBTMkqW4xzkFQxV+TNEE7bSEOQnTzAJ1d+9B7+CHkTz6GzvEjCKkyqRPERSoAhrjEMByaAph5oSMrV7prmopEzT/3hCh3VjaMCXQCgpsI1cmnoLjyCozddCMGq08BtTbDKjcrYAIzKbLYzjMLy8WZmz5fkHmEZFfM51NupFPV+RxCr6jh7yn2JFzwNqXWqLZmN49V6tjK6sE6hGxgK2s1kjoQVAGyHV7S3jaRHXRcB+gUOca2vYUj33wA5QsvIR3MoKz6iGoC4BBRxZxk3wz9yZPt8/C8CleKsNBB0iAWeGZzPuVpZbZxmmAOBXrdBMPVKzBx1dVYetvtmF91Mo7VZuNdlgMMqoGUW604QcupaNk0lqrMffl/941Zr8zxdZHCa5FdtKmoLe/RZ0WmiWWR+t+znlxTfo2qrlWOJDbALFWVMnuZC+yAm5rhVHmFCAjPea6VP8scQQVZCmrwvPHcSD1IWFQMsXfv29i2bRtuvPFGdNpd9AYD7N6zG2/u2IH1V2zA0qkpgSxzHTY1loHfQMpCO05mENpaoLUnNbaaK3B5tQIptHLmz2TMLKQNa6BmOl+XcNhUWFQqxvqcg+EQ/SHHGWp9P68ZvrYpY0Mc3fUWvvO7/zfWlrO48dQVWBYmqPMEw2GNpG3qWA5CeCjG95Y1sQYYDKBSpdurY/zw0AF8/cg+fPyf/Utcf/0tCAcZ9u3cgj/8/OdwRWccN5x8EjpUuRUZ7QFUB+U66tw45WNEu1jCHlMYc+2jIGLhkecI8iGqThuPvLUHX/7RKwLAQbuNQTUkB8ayQY5rw6X4+PQ5ODVqU5aJMmArn7A0MatP5d4azOHxGwQ0eGZqR7cp8TzzmiHg4PBCXCNK2+ghxMwpJ2Pigzdh7LprMJd0cSKqMSiGug4T2oCK5ZlNKsEG/24iTXFo7058/au/gWsui3HZRdNIkgJ9qhhRo5skygIdMJvVwRl/bSweDvEWplq7Th3olb5+AMUP0vASk5JP1u/cxwhGoFxM7ZVSRbvcVNrEE8QTSJW5rrG8iPHMs/vx1HMDfOxnviAF8LBi5ieBl2Xwett2vp5XA/u8Yh6r8rjlNOzVx4kAsKkPC2VrU03s1amET7KFpsJWGZ48t6aS535nQMVZuaamtFXwAK+jONJ1RaWsfR/vR3ad+JxWg1r2eqplYkp7A9V2jXnAzD2WXxGtXHkNcZHxe5xNOO8LVMYaOGVe6oKS31s38+cJrbxKWuuJoMrllOq9CYg0iGJKdR3Loixcfw/2x6w9Im2NgC/XMNeZ7HPd3spBGG/nm6YdDAe0DqZS1ufQ27CJrRmzZdZ9oGJuul0fI9WoA2fMe9XachmsHuD6ZwIbjrHX9Opdqr45hKHnBNr1Ci6bwnqxo4MNgRGyG1Tna/poAIFoV0OtiaHb53j/4xCMsxD36lauObuX8TI06BcEzDenxT6Uc77jzTfwr7/4m9i5fYfuBVNLpvGPP/NZ3HnXXXIb+Lf/7rfx3e9/22yaBXzNwUJDblQqyzKY68r2Db1HyDVu9vjMf6UTAH+b5X20wwgrlkzhzjvuxN//1KcxPrUcs4MMOZX0VPUG7j7nlfql3Qs4IMDXbtHmX+rgCO2E97EKr215Hn/651/G5s2b0ZvPkWcRliw9CWeddSHSzphyki2jljMpZjHtBwRYq1bLcqN5b6JaWUputz96JxNb/3a/5ZAFf67bHdP58PCY+8qgP0RVMvc6Rp73sHvPmzi8fw8moxDvu+0DuO/Tn0FrfBrMZTe3cwLcAXLum3Q9MQJrFvdu4NA/d9pMTajBKn/f19rMDQZroM59acBEThqmzDfAbOMzvI79fsVzqGGDrLAMYDpOxOYSIdMLWnJHHO7gs2VLqufe4DCeePCPkcy8jGuvWYbxCe499lwYpxy+4PvxWIao/L3YwXaDv1bfC2/9dtOzbP6Lq6lAU4GmAk0Fmgo0FWgq8A4q0DxMvYPiNT/aVKCpQFOBpgJNBZoKNBXwFdj6wJ3KAPYQ1X5dUC/65pxXcZKiCFpGYoWoqxBHjgUCwMPwfGx4z32YXH66JH0EwLQCNgUKM01dRmkYokMgUFQY72XAK6/j+Le/g+7rW5D0T7hmdYK0bqthXkUFijCTEi5yjWe+nr6cxaUUnq6ZLZUcG/VhJghcjo+hvHgdOrfeCpx/EQatMeWaFrAmNUNbffPelIMLmbSmNjFLUlMDU8lomYrWhPeKKVM1UTUmy08qal1z24Md/p6NWQ+a+bpSF/N1ZU9ojUkprPi06yAZ/4zZou0gQlKFSOcHiN94Ewe/9Vdob92CuHdc6kPm+LYH0mW75r416X2zV5Bcn8NAkWEvU+vVzP5zakaes4gKIipuqHyl2qeboD5lJbrXX4nOjTdjftkp6JctqTcz9FC2SgyyPsbCjjIvZR3srEp9M3pxJp8HvrJPdApGU/gsrEUPDrylZZEbRPX/qDlMNZWzXDXVnQM4sm4m6DMLUdnTuvdhfXkOk7A0S0hQGckms/7GizIFKdn8TqIQxw4dwLObNuL888/H2WefbarFLMdTzzyD1atX46xzzkUYx+j15pyds7O81jEaLEjSFMPMoKiBpKFdR1SDhQQemVlAE0rKbrYcqS8NZEIDAR5EEYA4wZ+BVII9Lhtn58xP1mp1UQz62PTQ/djy7T/HzSuX4pLuNMIekAYtzGNOQI1108rjuZdda+WArFmiBlGKI3mNb+/YgVfGWvi5X/scTj/9XLSqGocO7saf/s6/QWfnbtx15pmYov0sFchJjCGtR3lchEvEuzxfdA+gyp1rneucFsG8XhjHyGuyLlC223h4+078yWtbsK+oUSizuVK2+FgY4Mw8wj3jp+G6ziqkBJ1pgCHztBHruPllwMoAtmAWQcHfGDLIdWpCpFxDzIl16v+4PY6jE2Oor16HVXfegbllK3G8E2NQl4jLAClzP3nstEclzNSmGCINQ8we3Yc/+6Nfw9WXBLjkgiWIE+5fkWAK0SaPkNb0PL4RkBbEIggyuOiHGghlclpGcyggCJw1r6kRFxSXdt0Y0HNZ5MzudXnbpgQnPDXFJ7+kFHXwrKhTPE0A/Gwfn/jUb2L16WvlLEBba2Z++7xOf536a5av4wc47Nq1/VADPwJMjrMLdNK61ynjnaKQe6iBQFMhEvwIPnGIQTbYZh/stOkO7Fvuu0FIgm+nNNUwkmWp+nuZVwfyuGh7zd/z9QnE/TCMgWOqhW0f0X6p4R6DVAad7F6zGP76+6JZR7s9x2XEqi7OlUL3TU06UHHOGANTMTrm/BPHyu/1e6VfGz7bVipixQ4YwLXPRoht0NXWjAF3y8QlVCeUN0Wid1fwCviysHVi8DSU6rNFi37a0nNAg64EDiraOnM51e7fvWV26vLXqWT26l0ei/Zbl8G++B5kB+py0d3wlh8g0DlRULLV2lwcTDdMoKx90bl1cF3ouOROYtbNfB2WO0p4rLVUqsydfvjhB/GnX/0qjh87ipNWnYTf/Pxv44J1F2Df3p34jc9/Di/+aLNgv1lNyxjdni2CStBem2xt91Gpa2sei9kKEzYGVYQVK1Zi16G3UfR6GE9bOG31KfjYPR/HXR/+aQRJC1kdYG441H4hTwlBWB60wUKN6ihaQyMzSBMuwjm8+OImfPd738bml17EieOzyPMQ4+PLccopZ2LFytWKuiDULYYLuec69JFNuA22MWNXtsijfGrbM/yQjAFW+4w2xMS9pmsp8IrFIAw3lTkdHDodXk8Ztm17FQf37cZEFOLGm2/Fz/3CZ9GanMIg9wnQHA7pa8+3/UJB3uY64XzITaHulOUuvkE1Ub3dgB/3TMJrB665n/C65XXq17hBX7vX+ucIG3axn+Ua0vNOZJnRvN/TPSJi9juHvuqu8nzn5vfhsQf+GN3hVllAj0/wWst1bhixUTFqoKKSeQheJYuHOHTdOCeYdbc3FtDNf2k1FWgq0FSgqUBTgaYCTQXeSQUaAPxOqtf8bFOBpgJNBZoKNBVoKtBUwFWACmDfMLTmmank2Jy0xqR/7LJGJfvdbAamiTVXaQF9fDbGy6/3RhnAk8vPQFVllmMqaOqa6r7RWdWySm1VAdr7D+DYIz9E/vjTmNy3F0k5MFvmoIWoTsgIUIUlCmQIqYJl9841N3V0LpzN5/+qMc6mYJKiH/SBTox8xTK03vtedG+6Gf0ly5FVITIqBita+0WoCXMII8QQ2Ig19apvwpulIJWnrlHoVB4eMNn3mbrX8iZrpEl3pELx8JwNVp95yz9r0YaVimbyASlNXdNTQCGVNTAbpWVdyms7FSyOlS88ReXJ5pcw+63voty6BSmzdIcFujXVcgYKFoMQv+DZmPcKQsFuFAhkR8s8PKrLTM2UsCEaRsjrCjnPRwvIWjWGp63CsvffjvSamzDTWoayilGHGfpBD3lUWQQjFaQCfdZI98oc39jnrx50eGtT34z2ijrfHPawk78utoL0EIQNcH7JGtapzQyC0V7TALD/Xh2Ly4slFIqpEJcdMcE7y2925zymLBuglVp+IKHhc888rSbwNddcI7Uh1962bW9i+46duPLqq7Bk6TR6fdrmmj2mB25qxFPZzdeRknMBpuS02BVgjhHkDIO0zOJOt4sem/CtRDbcXE8BFdGyrDXlHGGZMgmdDaou4jDQ96RU2zqFWpuWyCEwO3cA3/nD/w/p1tdwy8o1ODkaQ6uO0Q/nLS9UPNBlMDq7c9qIch1yVKIXRtiLEH/5o9dw7p134oZ77kVrbAIUEJcY4P4vfwlbv/ktfOz883BGmiLl5yTIJVAVxOF1G8miPHBZpLzOCQArXle0exckHDJNEXW7gwfe3I4vv/wqDhHKUz1vBBxBUGKqqHFtsAT3Tp+NNXEHRTEwsCTEKv21ZUBrz7KcUH7pWtW61MQIcmUSM4M7RMg9zbiooE9/oov5s1Zj2W23IL58Aw5NtNALgKSM0K7oMMCrh1C6QsqjriqMtds4tHcH/vtXfh3vXp9i3doJxHGOIc89QSQzbwkBmTwpIGO2tx5oCmI5QClFq0CX1dAAl2XmCv4vAsWyJZb61w2rCEyaJSrXBRW3/Dtv6ctRGqoMCb5KtLDx+YN4fOMcPvqJX8fJZ1yoPZfgxtTR5nbg1a1+X/T7i4fVHgDzB6Se5RCJt352ikeDJQa+lcVZU11MAGwZuDxfdHowiGNW7lzj/u/8Pq88b59dq6XvhltcjfwwiRTOeY6iNDtoQiOqeVk/vma71dZx+j2R54j/zqGIXr8nBa7fm3xmrYfeBsxMgcz1RTUu6+wDBEaKRN6zFtmOewter571wzBesawaeBjtrAH4PRp24TUemxrWlJ6W7Wr/0F3CwB6/x+fa8940Ukg6MM18W3OuMIWurIDdoIy3hubggFTSbg836G37D4da/M9q39H7mVLcRz7wMpdKXJ/F7qk6TmXK/qTjA2vpIbK/b9CeXfdIZpYP+qOsaLuO7fqmYlP3Z17nGoJxxJLK8jBAt5MiGwzwB7//X/HA97+HSy95Fz73f34By1dN48knfoDf+d3fxa7du7Q+TOlKGMn7INXJufZmGwxyTgZSLbtricpgRFgyMYWfuvMu3P/od7F39y7dh8eSNs45/Sx89CM/jVtv+wCmlq/AoKpwosdsbQ9SXdawe+bie7ZaVN520Js/jk1PP4Rvfft+vPLqVszO9IAgQRS10elOYmrZcoyNddHqtNFtj6PIuBZctrAytQ2E+kEFr4jlvcAPndga8sp4A8CjfHStbds7qLYXpK3sPbgjMAOYGbg7d/4YB/a+hYk4wQfu+BD+3s//AuKxSQzyEr1BXwNWVckhIGedrkE3Km9tDXNN2L3MhgT9s52dYxuWEhp292b5GSzKsNZa0XObwWwb2LD38vujXy8aCJP1NF0HGCnAZ1k+7xEKR4iqtsDw7Ow+/PDBr2Ai+zGuvGIJxsY5KGbvkZUcjOF9mMr8QhElfsDPX7caTCsKXPz+7zQ9y+a/tJoKNBVoKtBUoKlAU4GmAu+gAs3D1DsoXvOjTQWaCjQVaCrQVKCpQFMBXwEqgH1D29Q1HpgRSi5YBRoLploiUUOYwIjKSHLLI0eBH73eQ5FciCtuuA8TU2vUJCWAsxxRcVww8FTmkUWJ8SpCMiwQvv4aDn//e+i8vhPjx08gqKjaNWAU1gRtlhlIW2O19tjgU+bmgsqK2bUjBTNVwMzrI2RslcimxoBzz8bE7bcDF1yC2TAVVGCbnt8T0Q5Xqibpl9REZDPbGqimCLUG30LGmzWoTW3nlVi+ae3BZ5K0RtaaXqlHQODtAWVxHCUjtaJUw1Sc6ZhM9aYmuUCVNS2lrGMecKuNLmpMHj2B4qnncei7D6G19wBa/XmkfAEqv5xAejEE1nn28FzNUumYVV+pNB2kNPjvMk69SXFYIeqEGHRj9M86DStv/wDS9ddikIxjviyQhQWGIbP1Atl0CwIRHjilNo/Dg1ivzuH7eZtnD1m8rayHO/xzWbIusij3rzkCllSTjpSdZrsqVRzrpT9fpN7iC7ncQcJGO99c06Y4ZPnY7GUjXLl/dYU9u3fh9S2v46orr8T09FKtQaqknnzyKZx8yik457zzENJ2sqyQFZlAEGGCQTcDMrSx5KvHzgpXNtC0Jid8JbQZFmjFqYNRBgipSM2oauVrDDN9lpS14LlzeaS0hlY9nKJWCk+qtAIok5nQVIrGKMe+H7+GR7/0Rzh1Zh4bVp2Mld0uguEMhasoafnt7G3Z5Nf6lRo6QNJt4a3hAI/u2oP97XF88pf/OSbPPBN5EqJNBVtU4PVnn8V3fvf3cOPUOK5csRrpcCgb6KgdywmgliKMkDVCpDVYO9tpZ8GtnFte7zlCQsF2C/e/uhVffW0rjtLCFgHa8lxmznWJtCpwZpXi3iVnYsPkSiQERKoLlcamGtRlw/XrriuvcFONnDq15J5EVb++t0LNvxNkL1GMtXB8MsX4tddi6QfvxImTpjAj6l4jpjK2FaDgnkhb+4KZ2RU6rTZmjryNP/uDf4lrLo9w6UVTiCJawJq9bVIHaMeJ7LA5LODhKs/nyGbfAUkTyhpkXLzmPYj14MRnqWpPUs6yHb9Uddw+6CSwSGWooYMwRSr75wx5neC5zUfw2DOz+Oh9n8PqNefJdcH2JGfd7ZT5XMseRHsVrV1SBo9GwzmEaVzjglB2HpiBau4SgaCgoA04aGP/eEjP7FMCPirgLdfVhjw8aOYF6qGkh0h8H7+3Lb67m5K4dNa4CwMpgo0Ety6rXZ9F1v1U3VcaiqEtNa3eDVZSaWsZwXa/NHDqh6ZMxWjn01vmeiDEP1QGMAcqZBXLY1q4t2rlufp6eGR2uabs5f3KA1PFZjv1uLe+XbgPmRJ5YYiGNvp2nL3e/KgG/Ps06YzK5IcCOITkVc7KeU2ZamtDBHx/rjODyWYXn0j9a8CcZ8Tv4brLOxcRQUanKLboCF7nBui8qt2rVaVQdYNUul/wytIgA/dSb7tt4JB14joxq34brmCurI9YkFMCaqRxiHaa4MUXn8d/+y//GRevW4df/MefRasT4at/+gf42l/8dxw9fkJDCLJ2RgrCcap8a2RS+dbad2zgQJ+xYoYvBf/cNyKcduoZ+D/+91/Fb/+Xf4vXtmzFsNdHN0oVybByehnWX7Ye173nPbhs/XosXTZtbgisobNj1qORs0MfDHp4bcur2LTxSTz3/JPYtfttlCUH7sZw+hlnY2x8AkeOHcXRY0el6u10OpicmEY77aoWNghg61J5uRo+crnn7pmFanh+juHQLOK9m4CTqttzjVTXvA4iUOUtqMo9zynZ45gDLHPYs2c7jh7Yi5WT0/jQR+7B3Z+4D3XSxoBw11lyF9lQ9vt6lOEQHIdXOGShtWTg2Z497L7m/wwVM74Xnr8sIthZdDulr3K7Kw/vvfJ5IQJg4flHj1eyceazqbKree2HdCHg+aQCuI04SjFDAPzAlzBZEAAvFQC2YZlCERNDqa0Zv1BDJtQamDJbdn8t8vOuu72xgG7+S6upQFOBpgJNBZoKNBVoKvBOKtAA4HdSveZnmwo0FWgq0FSgqUBTgaYCrgJvPHRXbUoQ32gzWOat9HwD0SCTNbnYcKUCWEbIZYCDhyu8/Po80H0XrrzhZzC25BTLziNYdRiVrdUoiSzrNiswXoQIT8xj9vGHMf/Iw5g+NI/2/ECQmTaJgp2yErZs34CZpFQS+ea/gIKzkJVHoSl0+PfKWWVm31iEuZOWIr3uKoxfdxOGy09CrzZLTFrRsoknRYl8qp1akM3dEeBdsJL1TVRruhso9kDTN/1MZbWgsPHNR8EuByI9yPDgkZa1lpXnMhpdPqlyKQlwXGYim82yn4xqpK0EQVljadTG+OEe+o9twoHvPYDOgd1IijnEQ4Imnp+FR2bfZBdsWAxmCbxkHSs+r3MrwMkGMvG0szTUMRLapAEGS7rARedg+v23IVh3KWaRIAsT9LMe0q4p/KgWWqyi9pDD1Glm8aqGv1P0eEguMO7+3ivKDBQbFF+sQvT/Tmtl35xnMfk/fkYBKA9/dW6EVbVGqGqyrGaz+KQ6V414KbP5ejXKfIiZE8fw6F8/ivPOW4sLLrhAqjIe+/bt2/DKK6/giquuxNT0cg1GEABTtW0gydS9kQNJZvVpOYtqPmugwoAd31N2orThdla/Jss3oENIV+ZUIVnmZk6raEEDg1t+7cseU0oljU+gm6bK4WXTutVtIx8O8cZzz+KHX/0yzk0DnLN8CudQVV7kaHM4gRbtyouVR7ZswStmcYYhHtm9E9/ftQs33fsp3H3Pp3AiAAZRhTZBeStAdvQY/se//x0s2f06bjnzXExKUs1hDtKvCnVmMJGq5tTIuoYbeIW34haKohZATdIQUVBjtq7xJ88+h//x1i7MpQki5l+X3KNow2ngcElV4T3RFG5fdgbOCVKkbMKjRuHgms+DFdQX1Telp9/rqoKKLkJLZm5yPdjPS51G0JlGmOfpvGAtlt51F6pL12ImTVBklfawflIjC0sB9yin9WxLgLc3cxBf/+q/wtWXhbjkgknU6KOkmp5ru6YpQSqwz/PHL8Ir2WF7UlrRQSBxQBjK+PQ26B5A+qEIf137vcYgMuGpWUbr7wnTaAObZ2atTPvorEK7xXXO+OVUGcBPPDuPT/zsFzF98lkYZHM2CEHzAQdwFwNfD4H9da1fXY6o5UYbhPeW5VyXhK681nitEN4V+VDZ1vxJr05WvnVZS3mrgQAOJCnn1pR22lNsLEhfNqjjBjeccnoEIt25Zlaw4qx9DrtTSHIog6/P95KqVgu/FpgX2IzMstm/z4Ja0q5l/p5KYtvLCQ0Jk2yfsi+zvvb7kRSKRq5HUM6fo8Wqav+aut9pf3TH4OIJvCW13k+Zr6wL71tUapr60xTQ9jn4Zc4UflDKBqxGCmWnNjYV8IKiEVLt23OBH1ziazHvl4fkbbX597x32H3F9h/V0rlN+H2bH17xB7JaXhgkGN0bnN2vROtUunM4i9eyuyebajuxvd2BNw5R8dPwnAndC1AyezjRAE/APbHMEdQlvn3/NzE9tRR3f/ReHD2xH//Pv/kinnryGfT6GerArOmrivnQhMqMq8gEacPActz9WtOzTVUg4TBWmOKqDdfgV3/1X+Cf/Oov4Vivh71v78dwvodWEBEno9tuY/mKFbj66itx/bXX4ozTz5BltF0LqdSxBw8dwpbXX8Xzm5/Dj17ajP0HD+DE/CyAFpJkHNdc8x589KMfxZoz1uDQ4f146aXNeP6Fl7Bjx27Mz/V0rU1MTOofrgGuG3+/4bHz/GudMoM8Sd29eeEZhteIrSGCWTe8VfHfY6Rtgn4oX5qv0e20kaYB5ntHsWPH65g5ehgnLz0Jn/r0P8B73/9B5FGMeeUNWzZxWfBXq5+uIed4wCECU5szbzoxC2qtVTc4RrDr9mwTBzMqwfLN7bVMmZwVA7uvOwtrD4n9+bL1a84m3OG1U2kIyVwI6iCzGAZ0kERtzM6+jUe+9wcYz97A1VdNyQI6jjTioIG5LON7sY4VAhZGW5A979jQjT13XPyBBuif2t0AACAASURBVAC7jbD5palAU4GmAk0Fmgo0FWgq8HeqQAOA/05la36oqUBTgaYCTQWaCjQVaCrwkxXY+uBP1Wz6+uabbzhbfh+VlK7BqgYy8yBN4cSGGJurVRHi8LFaFtB1+2Jc8Z77BIDVFSPMYuuYCkMnx0vDGO0CGBuUyHbtxZHvfwPR85uwdKZEMrSmuwCwa1gKGRBOEyDx79SIM6ysdj2Bl4O/5lgYClSWiFAsaSNbdza6t96EZO1l6EVd9Ni8TQilaqRR15QygYMlUlYt2Cf7Brn9ag1My+9dgAmWA7zwpaxWqmWkKnYARqCilDLU/5kBT1OCsZses7FNu2eqrCSWNnyrhqLUjFROUkU4j1abEIcKpC7GixbGDszg2MMPYubJHyA9tBuduQwtwm35bi6AJcGvRQpgFc/lGdMHm01yAX/atLIR65SXtOytgwSI2wjiAFmcY3YiRnDZWiy5/TYE51+CXjwhK1+qHYeEn4GBCDbwPSDn67Lpyy8q4ubn5jExPiHVz3AwRJyY6m3BUpHHbipcKdNoJenUgHwNX3sCIgF5Qkvx0EivL7vUMES/3zMFkpTBzKOl3aTZiOr1XS6nNZhps22DC0Q5L7/8Io4dP4YN669Bp9tR9mO/N4dNmzZi1apVWHPaaWh3x0yFVpRqlvPzUy3EQQODaC6v1akhpWRUIG2lz0ww6DSrowECnfuq0PHz0IcEwPw8VI85W1YqjPkyhNlcO8pq5TUZRGhTgcb1XFLlVSJN28hLs5B+beOj2Pytv0Anm8M9p56BOC/QJRjMh7LvDpg7G4QYFCWOzPew+8QMHj20H8FFF+EjP/uPce6pF2CmKjCHHGOokLYiRFmGLY88gle+/hVct3wV1rQ7SMMKgzoDGSktrvnaYZrouPhBBy6jlDavEvhReRaybsCBfg9/8MTT+OuZGfSSVCCFCuCYcAkVcuTo1hVOL0J8aMnpuKmzGm1eP/w71od7mgNXrDWr6PMkBRyoHGTuM0GUtMmsjQWbU9VLETul0XQjmF+5CmO33472be/GbKcj1wPkJebjEsPYLJtjxjHHCcbiFg7vf0sW0Ddc2cJl66ZRVT30XbY3FWO0iy6oFg0MwHCREKoRcPEYqI4lAOb1ymEK1oqghJbFPvPWq/SkXnZDDtwnaIlrTg7eRtg+N2GMACRLz9qUthdQeVgGbTzz/AE8/XwfH//UF7Di1LPRz2algI0Iv6SS9Xayth8bALXXXrh/mGuAk95Lcmffa3uQIJrsoSukMfNmzf6Zx+Bz0bOMOc78PT+/KouSe5NTX2qQRsMgi+CvsnXNdUAw0gFNrw62oSDetwzOeJtknW8H9mirzxxcXo+0KM7LTOeB3yMFP62MdUx2H2B9zd6aH9kDUmd9zRxvZvBysMrlffP7uD+aqtsAsa8p/91iBiyH1mrl8lmVOc9hAINY3FcI1OQg4DJ8/WuZ5a/di1gH7g/e5tngtB2nqZnbo0Egf0+zPdNb7HLfNnWtBnWcXbQ+uwZNDHLpvXTtcJ+z/HrVV+YZHMiy+ukq47osC6nkVY9Fqmd/X9QwhAe8daBhHB4XB2m80t3U48yqHcqpIE1auu41TqI1FyMOY91LuX8W2QDddgubnnkKU1NLcO27r8cb217GF774a9i+fRf6fe6jBbRR1QnKwiygQ051EKTSF95ZEQsqcpioNAA83p7Avfd8HJ/5hV/EfT//cXSmpnHg8BHsems3BrOzCLIMLamwAw1crJpaipNWrcLyZSvQanUQORh76Mgh7Hl7N44ePYxef96YYjqGqamTcM01N+GuD92NU9achFaH0LhCfzjAieM97Ni+F6+9+ipe/tHz2L17t46z0+mi2x1Thi/3B8s29pEQdm5sqMoiDvg1Pz+v9UILaoJ6A8YcjjMFsCCy4gv4OVrodCIcPrIXW7e+hGx+HuetOR+//E//Oc5YuxZVHKJf5FqrtIDW/qD7NTTAxNgFDgjYPmX3Ph1PatEKej7g9RYa0M8yg9ccHLHg9VDXJuG0hgQDA8k267Kg1vbPafpV0cP2enFizhbmcsJVw30uQhJ1kSZtnDjxNh757u9jfPg6rr56ChOTvI9yIIBvXWGoYSaeU07H0JnFnpP9eva/rnv//U3P8ieejpvfNBVoKtBUoKlAU4GmAk0F/nYVaB6m/nb1ar67qUBTgaYCTQWaCjQVaCrwv6zAlgfvVM/N24WqIehyB9msk6KsJFRh05lWmtQWWkOd4r66jHDkGPDi1llU7XVYf90nMDF1muCvGoZhjTquUIcV0ipGhLYUgWPzJxBsfA4nHvgeOnt2IeoXCCk1k0qqRuIsbgm0pBqRryszO0tUoVnvRVL8ERizYUvFkGV41mGNIolx+KTlSG+4DstuvBnF5Ar02DSm+XNcIUGMuE6lbuOxmTDLGpy+UahmpdTQHvISsJi9oOybw1BKO28xa4pMgxWZ7EutUc3ft1qEN1S0GBThl97L5UeqmalGpanmlG9IgMjPJNWKWaFWyGhWjKgkJGcjM8FU0ka6cxcO/NWDGG7chLEj+zDGupEt56Wymqn6YV0ICKgmZtNSSipxE7PZ9Moy5ZISKjlYbOCYADpGVhF6lcjGEvSmx9G6/GIsv+MDyE87HYezGl2kmM/7qBIgQYKw5DETeNXsreudsmEf3VYLZZbrGNJWG7nLBSXcIZS3uFfajhLEMPc0xoAKNWfZbHDMNYbVDGZWL0GNnUM2/qsyd5CmAtWeQWxWjQZsTBGkRjutl6UepH11hoB5y3GE/fv248WXXsall23A8hWr0Om0UOR9HNi/B88//wKuvebdmFwy5ayfmTFqNcuYactjoHLR5WoL9DtobQBYV53q3u7QjpXQmj+38FlMUceMYINAVEuaQtrsurN8OMp9JQT2ykHmXxc587kztFtcw7Qbj2VvyeGIBCW2vbQZLz23CWfu2IKTWimmAIyHEYZ5jpmixNGqxvYjR7HzxAx25QFOuuwy3Paxe3HGeReiGJYoaeMaVGa7XJdma3ziGL71X34XK/YdxLUrV2K8zjCo+gjZIC9psUmKpFEKgVWqYltFjCiXUTCKsEAQF8jDGi/uP4Avb34ZWzodgehwMFC2Mi22uwQBgwHaYYh2UeDm7ip8aPpMnJwv5JYLhsuWtkRYlqAmrmZGN/evIEYa8Nq0bFg/POAjc0vOTXBF8PqLIwwJ/te/C61PfAizS6ZQtrqYmZ1Be6yLOV5naQtBXqGNGuOtNg7s2YY//aNfw/tvXIYLz6WF8Dwy0gOCSaqhmdUZm6JMilwB3lL7JS1dvRqeMEOwT0MppjwnzBbwVyYsc3Nbyr9upbTsJuCwTGs5JYwyMU0RLFtzAue6Fljj+3GPqYMOnty4D8+8MMAnfvYLmDrpDJRBLhDFDZXgSrb7HMRQJrQBJV6nftBFKlSBTwKeCnk2kPUu1yoV67ruc2b5tnSNKLvWWbEvVrLKcp/XggCRoXtve8xjHQz7SKjCVka7KUlZGwFz7p1S3YYaNKFymkMnBgUj7YHaHxwR8pbbhOw8Likg41CKe3NF4H7BY7XhC9757FgJSW3f5Gtz//IKbdrq8jolNLO8XHMi0FsWzB13OcwcVuEQxGCoY7OMY1pN297nwbnbPgyc6e/NptmrnC3z2RSeiYa1FsA4r3spf2lRruEje0/WZ5gZMLOf80M3uitpz7IxJlPoOydwl9NqgzSCyc4O2G4TtfYf7r1aU1wLaaJzLitxB4BlP91qu+9zcNjZ5/J1ZN0vNaVTrApgekWzDQRJLc3nA8UWRHp9bq9yUmA+b8RrLkde9JHGCbqtcczPH8fGZ57AhResw4UXno3Hn3gYv/P//nvs338IA2eFXAeV7otcg4SXyhsPzVJbU1n6mJSy14o54BDF6lWr8Sv/9Fdw2wc/iI/edzeWrz4DRR3jwMH92P3Wmzhx9IAcDWqufapvOcSmtWUvyHOm6z+nJXYlmM17VHdsAqecdhY+cMdP4cqrrtZ9hsdX1bnOiXc64f2CX4cOHsDzzz+PJ598EtvffFMDBUuWTAvWJjEBrjmT8Lpi/bje7XowK25mLHNtdLrMweXnJ3jldcvzaWtHz35BiDSJ0GnH2LnzdezatQ1VnuOa9dfjs5/93zCxfBkGvG/R+aIodC1pebjBBh5PVZBA236ioRfZtFcCwHoeERjm3mjn24Y0bAjPq/DNktqs3XXVe/W4W/9elb8wOMLXMltwy8p2Q2MJh1I4qBFLXcxHg9nZ/fjhA1/BZLYVGzYsweQU15izqq95D+YgA0F8retZjgfa++w1lZceRbjwlm80Pcvmv7uaCjQVaCrQVKCpQFOBpgLvoALNw9Q7KF7zo00Fmgo0FWgq0FSgqUBTAV+BLQ99qPZqI1PhUAFJ1YY1wD2slMJQIJINelMJRQ4AHzxS4oVXZxBNXooN7/6kAHCoDFRiFDYDCRpLxEO20Num5ju4B+VffQ/ZM88gOXZczXG+HtEcQRGb+QYVHDDlsdUhcqpCaIPMbFKKjAnV2Hij4o15duxLJwHK8Q7mL7kAE7fdhmTtJSjiDoYo0a/6yMohkiBGK+qooVjwGJ06jI1Hn6Hom4ejGqiZbo1IKsOkkHKSFTbbLeTOVHbs+3vLVG9rzL9fnGVoFrVeocvXdPbA7vvU6HVPvZGzii5Zx7pGygZ0HaIfAEkrxbJegej1nTj2vUdRvLQJ6dwJpFTR5DkSgmbZKwYI61B19rBLqq/FFtqynLYGrX/zEfCQWDlAFtTIqZLrtDFcuRRj774CYzdci+LU0zHIYwycVWJUG0BRmqKsimn/WSIoK7SotKPiVtarZivO9zWVnqlmLceXzX7WMsRQdrHWBPbqbFnG1tZIFxhRU3loNpNUWKpRTGVTe5QvqHxKl75MOF06eMX3KYdz6MQB5mZOYOOm57B0egUuuvgytNI2inyAIMixaePTaLfb2LD+KhQlYX+BODUr8SzPZCctlanL1PWgyl9PPqeTYI/nn814QibaPBN4Wbar2boKEjAT1TXFfU611gWb5c66XLbmqgVtpTkswBmMXNmFJnMGWoJMhH+m6Dpx/AQe/9J/QLZ/HyLajfYHep+5qsZslCBYOo32ilVYs+5SXHz5BqxYvWoERgmuSoHyWMMZzAOPA+CN55/Gj/7sz3Dd5AROj2u0IkJCWqbywjRr9zioUYUVgoTrIUHeM7Ul+VUZVzhUFnjwje3Y1p7E2js/ik2bnsaW559Gb9hX1nScl2jntdY1r9616OD2Jafg6vZyJL0BWtyhqAJXbSrEhAkcJggDlEmi3M4wrxDGBCo2+GC4y9ScdCxwyEq/L9MIwzUrkXz0TnSvvhYn4gRDZjMjRL8iWG5pXbfLDO0kxaG9O/AXX/513Hr9Upx/dhtFOYecYJ8Kd7qPkpSGVMGZ/anl4tqO7OGewQQDdATmtg/QApzg1o67KM162MNHG0gZOnjCQQrb1zTA4QZXvDqW1xfPRUQr5iLFk5v2YeMLffzMp7+IZWvORj/vCYKlcdvkc87611Skpp4nEPrJPcIAEx0DWEHao8pS1lm7aj/neZDy2vZSXgv8HrN7t2ueZ9UUi4RbBl11LUeh2cqGgfJPvTWy7kXMPZVSlOpgwhqD69ondL0TIpnlO+3OzRF8sRIXArf8fAaVTJloSr/E2Ydz1/D2s4Fg8TAbmtJVoMxgobJynZsBj40gmm/OexSvFzOUsHMuC1zt+wvZpxy00nl3ezaVj3YvIvCyn/HDSfxZ1op7nGzB+bljg8yE7PxHe0iSup+xdUYIr0xT2oLznq814vKJCQkV38DzZ1dHrfudqUdtyMaUzLTEFwjmPu7yyAXgBbJtyMHunyJ5Tnm5KHPeWZ971aQ/ZxqCkCU/LZltAIvDBRxk0JXg3DVMRU2wZ1b6CKhiHkdVZcp2pbKzzCMcOvg2Nm/eiNtu+QBOOnkcf/InX8KXvvIVzM7NG+D24FDH4yzMlY/rRO2sOxWtvG/UsYavoirE2Wedjd/4/G/g/HUX4eN/7z6sPOkcBBHdFjIcP74fhw/txoF9uzGY73GqRENISWLXpleAcx2kMYFsC5PjS3DKyWuwbt0luHzDVTjn3HPQGeva2oy5/ksN/thQgynnee8jvOS6O3hgHzZv3oxnn30Wb7+9V5C02xnD2Ni4AHTpsocN1C9EXHCIhPsR7z1cRxqwKgvlBHPRcQ1qiCI2i34C9bf37MCRw/sx3h3DRz/0cXzsEz+DMI3R5zWg50UfA1HaugxsUEO3NWfJrnsUHTzc6vD26Xz/YdZzwzk2FOCVwuYKYuvYw+OFWi4M7PnnNn/fJcS1IT9a39tgVFENdc0L/iJGGFWYmz2IR7//ZUyVP8b6DUswsZSuAra3cijAROAcxDG7cdmm87mPz6JaTBbtcOEt32x6ls1/ajUVaCrQVKCpQFOBpgJNBd5BBZqHqXdQvOZHmwo0FWgq0FSgqUBTgaYCvgJvPHK3MoBNGWRWn+xwqXXrLBrVMGbPTjaUPwmAyyLEgUM5nn/lBJKl63HlDfdhYukaKXCoPGU2HwkRVYJJlSCsIkzkBerXXsbM/fcjeXMH0l5fak8qVvmPSz5UI35xkz4mFAtqFBEhcY2w4u/p2mi2uMpeDSsU3RRYtQrhtVdgyU03YbDqVAzKCDlK5EGOss5BOBkG1tRkw5fNdcIHNq49APaw1uriLCsdLJJdsJQxlks5yvkVb2Mbk01LA1D+ddhctZo6NY4ssmnl6W2lrbFtDUuq+MyKka/fqROpTYYhYZrL+A0TDKjiSkJMFhVWDGtUL27B29/8Nqrt2zGZ9RH3Z2SpS1gU1olTYbNOBPM1kDm1FwGDU9KocepAj7dkpCKYQE3wmJ+PcKWTYr4VY27lNDpXrceqO25HuWoFTuRs/NKmOkNWDZEHlTJV20kH4bACbcDFQAgAUcnKk01m1dJlBJvdp1kF035RIEJWrtYI9ha0PDcegrBObCaPbFK9uk2QwHNQsyU1iG9ZlZXel2oeKrtyms7ilZd/hAMHD2L9Vdeh3RlDh5mkQY23dm3Hj156AVdccSWWLVuFuiZwCpBXOXga+f78PP74rNHuFJsu35frzH8+Npb594QqhBWERGbNGUgdZUMDpRr4zGk0+GEQiNcjYQ/XiG+E27Vq6mMCWuUQ8/NXtcu5ZQPfYI7BuAzHD+/H0QN7cezwIcGW7gSb3suxbPWpWDq1zBRszGlNUwyyoVTCvDb5JXWylJq1rE6zE0fx3d//T1iyZyeuXzGNqSoTDMkJvoIUcRkiKQjmSwRxhR6v54CgOEYcBBhEEV44fBTf2/YW1t15Lz7y87+Eg0f34olHH8QP//oRvL7rTZTcr/oZYp7vOMTaqWV4/ynn4JL5CEsPHUW3T9tpGzzg/3SMBCcctiAko3PnIEOrTcWkz/4mmTUwRZGfB8BcpyVtz1dNATe8G9N3fADHl0wgp3pTObspatkkl2gxazlp4cj+t/C1r3wON187jrVnd5QBnHFohsrtshYADmMyRQ9oCXIcfHNAzPYiA20cyKFFOteSKYQtw1J2wQ6Ecc/h2uPwg+WNLwBFqku9jTHPmVegJ1KFJ8iyGE89dwCbXhziIx/7F1h95vnI60x7d1CZjTlfX9DVKYu5RmnXzP2Z+Z1ady6nU+pN2XCXSJ09O3+eQxO0c6UqlCpevzeOnA5G9xtNNri92ZT+ll9M1acBWr2vU9wRCkpxL+BI+GL5tyP4HXFP4HVk1s0dAS4bNvFKTNbMFPVAknKQxGqImuclRsFrkYM3hMc+c1dW1NzbTL0tl4WaINnn7dp55d9ZPQwAe9t/g1bCWqrfwrCVAWCdJw4oOQcKg9sGtkeDRBwOcUpoA6Zmcz8cDrS2ee65j3gI5m3veS0Ltjn1ou0hdmyqG4dY3OAN92TNLAioi4WbOtgpKqXe5z4qJTuHbTjA4sDsogEA/zyh+6Vbt35IwYNf7efeOcPl1Ve8ZtxwWq/XH73+AsDkMIMNqwW0cUZLgwKtFq3BI2SDWrBy//7duPmm96HbLfBbv/1FPPDgQ1JCS/XsB8CkLLf7uY9o4B5LlxACUdn9Ui1aR0iCBFds2IDf+M3fRF3k+OVf/XUsW34qwoh7QoFhdgK9uSPY8spL6M3NY3J8Kc67YK327f379+sewLXLAaClS5Zg7fkX4bLLLsdZZ52DlStWI+c+yYiAItO9T9d3btbKWufOlp2fu5XQVtuAPGs6OzuLbdu24amnnsZrr26RwnhiYkKfySzF7SnL7xNcT3a/cXBdLhV2vnmtEjgTmFL9myYB3tq5DQf370GW9XHmGWfiH/3Dz2L9hqtQBgHmswEGzNfmOVMMQSGrZLpQWAQFM5tN3Wvrzh0Hn0Fd3rdZjdtAk8959vd+Uy17Jb7dhxYPBPjsX+/e4p+p6Kagnb2mmjm1XPDAXFmiMBWEb7VjzM0fwA++/UdYWrwhANweK+XgMhz2URZDuXVoMCR2sRMcVuE+oBwDu0HzPS+5/VtNz7L5T62mAk0Fmgo0FWgq0FSgqcA7qEDzMPUOitf8aFOBpgJNBZoKNBVoKtBUwFdg60MfrtnY5JdXfhA4eNWXNd0MfgqMsDHMzFqBH4BumYsVwFe+52cwsWwNynIAdo2lsGNjj/9QdYsQE0eOYfjDH2Lu4YfQOnwU8ZA2kaauoppQeY7+y4FJNg5bVHNSiUOhj1TCpvgtaavIr7DGIK6QLRlHcO55WHbrzajXXoi5sSlUdYxhNRT0DCOCPn4mqp3lNTzKmR010x304Mt6takF1LHx6nPmFhqoHkYQLFCtQzAka2hn57lgY2k2rKbcy50Kz1lZOpUn30NKuJDWrZk11QnOwhh5QsCQIQEbsW2wHVmkIdKqwlQJjB2bQ/bS69j33YeQbt+Gbu+YMu7YRE+rFGmZKnOTjc+CKqmaKj4DEN56Uefc5yob1UFNqMJmPgGls0tmRvAgAnqECWeuweRN16F701WYGVuOLOzKLrk/nEMVWR4rDcCTKjbtLZWH/Jy036ZlLG1+naLQ21KOGtwcIJAtL39lzW1QgefKYNZC7p/A6XDgAAXr6JRrUnYzB5MqH1M48R9C1Zi2tISJUYg0Avbu2YmXX34ZZ55zDk49/UwEIRv+PO81nn32GTWs3/WuS5G2uugPcimbpU50il5vtWugiIpAU1aNsi2dfbUUe7KktONXLq1TCvJ82KBACEIPqsNs6MCUdhmheRQgbaUjtaCHKbRYNaWwqct9arbPPDV1v4GWJEhRgCpEDgkUGv4oC0Iy5h0nWjdFMERWZmb5ywa6gHkpRbFUpIRvBDfUQRYVtr+yCRu/9mVcGlW4qN1GQACcRMjDBEkZoSNzcCoQc2RhyaWAUHbxEXb3h/j+jp3YkXbws//i8zhv3RXqtw96s9i1cwdee/N17Dm4HzPHT2AqbWNq+RTOOfVkXLr8ZODRzZh76GFMHp9Hh8MhZSUbUikc+bnI/anM5JJ2duHe9lzbh7MS57CC3KoJGHl9hRWy8TYG556Ppff8FMoLzsV8CQx4TREAV0AeMhO0RCdp48i+nfjvf/w53PqeKZxzBs/PPArlC0d634CQiUp+B3m5jgnqTP27MHhjOZhUQBYacCFANYtRqjxNFWdKV1oNF0iYEVzS6tkUuwaFTZW6YCttWblaW1pPpgDetPkQNm4e4I4P/wpOPvsC2eQTCNGSluvZDwmZypgDQ+713XEPhgaemT/KvVXZvryeaN0+GLihGu5pZsls61sy0hGEIrSUhbSuNa5Ps1Q1UGR21QSzgt+Ctwt7gVwrCMyZARwb/Ob6N1Tp3A9kC8/7EBV8hQPXBphZew/XYio0pVDmbdAU2lzfOS1x3YCKBoZoqyxlqKmFCdmUvUyY72yQ7TUsOqDMeZ0t2NB74Cq1s2IVTHXplZ0Eblp/5YK1Nd9H6sghraMte1R7mTsf3LZtz6B6skK32x5lFmv/c9c9XXi1zbt8eh4X1wLPuerBTNTE7lPcm3Mel7PqtZx2DpUYLNW/85VoeU1XAAJDpz7365DHqMEAd969It3/vervACSvBbeAUWTm8GBDDGY97u+lZptt0JkvrEGtkGsn1T2YlvwccuAzyuYXNmFqagKXX3o5Tszsxhe++Ot4YfNLzgqb68Wuq4UnD6uzriWuFy5qqjy5pIpADiLtuIWP3P0R/JNf+afY8qOX8Hv/+U8xNb1S1+HMzFG8vXc7Dh3ag97cjFxN3ve+2/Bz//AzAqoHDx3UvWfQH+q4JyYnccrJp6Lj8uTpnDEc8h5tg21UWPMz0WGC59c/l9mt2u6BUtvruq/QanNgCThy5Chee20LnnlmI9788Zuyu+YQCR0xuLfo8UxKfLNAt0ERPg9xIKFlQxbKBGacQIxuN8Hs7DG8tWMbThw7gm6njbs+9GF8+CMfR2d8AlUYYp6DSlEM7gnecj7k9epzn3ltjJ43fAYwgy1smMTvV3xOs/uX99821bK5tNjf8cv/2WIbaP/46J1dbJ3xwzJmgTnHdg9jpq+eEeiwUkF59r3+YfzgW3+E6fpNAeC0w2GCVApgAmDaR3MMgABYA4S8l8j5w/YkDgzwa11jAb3wHN/8W1OBpgJNBZoKNBVoKtBU4O9QgQYA/x2K1vxIU4GmAk0Fmgo0FWgq0FTgb1Zg60N3117BqsYiVZYeGkmNaiolGvopp1KANpS1rDKAqxgHD1d4ccss4iXrseH6T6K75CRU1UBKN7PEA+LKLIXH6grtH7+J3ne+h/LFF5DOztMN1eVBmvWzmuQeECjXj3aQtaxcqYQpqRBSX9YUwCWVm2xjRkC/E2KwehmSDVdh9a3vw+z0csxGbQRVhDIoBIlDAsVKBpeWZ6hGtkGJxY1p/t4a1wuWotKvKAByAUAuWA3yey1jL07aCwo+AQtniSnrRjbuTQ3DvMUF9bXZnbIBL8Wx7AbZF6309wAAIABJREFUIK0QMHcwDFEQ3lJtSZgemDVwHvH1AiR5jomsRnsuw7FHn8T8Xz+Gztu7kGRzoO8iFdMEsESwQUDwSpWOKUatQWoGjDLq9MpCK8LoH64PKrF5ApjHTPhOe9BgehrDs9dg+s6bkF98KWbbk1KFDdnUZ+ahLBIrFli5imFMMBGgyvsCiEPldcYjS1tr7taCLlxrBOslHCQeZQG6LOURALZzkw8HpqCWqtiUiVyH/FXAxFmLE8wQVOj8EcJFAcpsgKefflKWlxe962K0x8YFJibaHRw9ckg5i5dvuBxTU9OqW8HPwCJyEEGgjQptg0em6lyA0x6w8/xyjXS73REA85apUr9RIUd4lxpoIczJhpVUwAbgDNIQFqXt1kjFOrL1FIgxC1lTPJlqkFahNYGuMk0NIjCrVLa6PMXKRXbrNyKuN1vpOI0w35tXg57niN9syjUDMDx/BFCtOEUatnBibj9+8JdfwuDF53HTipVYLhWr2zsqoB2niEOCxwoJ87xjnp8S+wZDPL5nLzadOIEr7v5p3H7vJ9EZXyq1Vc3sXO4DcYCZrC+QMR63ETnr7SVVjfzxF3H4L/4C428fxDideZU3bRbnstvlmg/Z8yexLRDFBppsqMBZG/Ma4JqRAt/WENV/g6hGftKpmLj3pxBedyUOFfS9bgPk/1RAUkkW5BiLu9j31hu4/2v/Gne8dyXOOJVwqScLaFJ2KoCJB/JyOALAUrk5kOeV2d7SlJCG9fX5zmbxbbnBI6Wk7Hwtd3JxxvhiJfCCAtSfX9pvm8qxrFp4+tkDeO5HOe772c9j6UlnYFD2DADT3jqknbCp8czxgNDE4KyO19nmm32zWT77/UPZsITDLsfVK24XftaUuoK7bu35wQ6uVxtqMFDsgTkBC4GklL8hLXUTGxoyaaol1yrnlDCZ2cMGHuOY9tkcCDAszHr5/dqrpGWpzrADqnqlMOc+TktkQnhavRqE4vfw2tH17oZ8qPT1ANgUk25Pder7ymWDyzJWENUUltrral5TVFRbxrfP/PXg1eZwLIud3yfraF7TqYfkFfJhLgUoYZVBMq/YNvtpnkjLAua+pSkq8JjsfmYKcnsWsCEv24M4wGADAISQel3nEKJ7pXYF3tsM7ttaXnA4WKzE9gpgA/PeStuuPQO5tmeZLbjlpOv+6KAvz4OprO38+jXI91iw/KYS29SwgvQCdMBTTz6GSy6+CKedeio2v/QYfud3/w127HxLzzOsC4d8NDTgFNB2Tsw+nKUoa9aSD0IccqFjQYolk0vwz/75r+CWW9+Hr3/j6/jh4y9rT5mbn8O+fbtx4MBuDa5wHZ+x5gx89pd+GeuvvsYGjuQ6Uuv+qPeVKziV2wS8HO6A1PJSlUaWuazBFFc7U19zTXPshm4bPuPWlLFpK9Y5tP0gwrFjx/D4Y0/gsccfx8GDB/T6490JtNuEwS1ZbfM64/fzGLg3xzHzgLkmeEw1ul0GbxR4e89bOLB/L4aDAc479zz8/D/4h7j0iquQVTUGWY6cwxp0CPCRBMSlfI7kIIG3WdeQhsVl2CCE3QO0St2AV1HSSWNhGITHbEMMXC92vfg90INev8/5/cfDZK03qY35+nwG4Ofi86ANl3HNcDCNucMnZvbjgW/8N6yO92DDFUsFgFlnrWUOzSk/mMMGdHCxDGCv/pWdNPfBIMCFN/9l07Ns/pOrqUBTgaYCTQWaCjQVaCrwDirQPEy9g+I1P9pUoKlAU4GmAk0Fmgo0FfAV+PEj9wgAW96oNdCVw0s1iYNEaqk7kEY1kpRj/Hs1bUMcPFTixS3zaE1twOXXfRKdJasFgAk7SkKDKpD1a5SE6M7PAM+9gOF3vo9o13Ykg1y5tGYMaG9i7X7L4ySEUcM5AFLm/7J5TWtCCcHYzTNHPtpNV60Y85MphmetweT7bsfY+stwotVFFqYoM8JONg8NRtK2tqTlrn58QTG3uKHoa2RqMmeRPVKuQSCNRz2CB1TnCSjydQ0oWZOaCldrVo5yKV02ItUj1rw2RZ+3OvVqJp+dyOYlMUYpdUmAtArRIcqtAwyZ5VhRBVVjImkJlC85OoOZR55E/9GnkOzdg7joE5cjziukBQlIjIrwdlH+sRRPi+Cvh1CyNBTs5/vbuZIDcFRhSGtvKvWSFP2l4ygvOAOTt78P4doLMOhMYE6yS3pQZwjCDEVUomSDFynCKpHlMl+LzW7BE2dDzrXHpipVgZ1OG1FMdRxBpalq2QA2Va2BlhYtmqku5FqmZWZdC2CxrrGggTXZPYCiaoxMJJFFKxVvIhLY/uM3sGXLa7jm3e/G1PJliAlTOAAwHOCFF17Qa1z8rkukmOLPyyqYa5ZKTR0XG/MGXD0AplqJINevI9+4ZlOZa5uAwAM+fiba+HIIopVS3UclJi1uuY5Mrejh0DCnjTFVoWZbzi/+nWWsmmJSXMzZbwqOM49UAN3gQNJJgMKBIDcAQRUW1cwEH/psUihCalpCM9ZUYJhA2V0bVDcqW7iKEKYVDu15A898/c/R2v4WNkwvx6owRjuoENUFYqqwohRBlCAiWEsi7BsO8Miu3Xj2+CwuvOUDeP/HPomxqaUo+L1VhCRsISsGBm8JqiJT4RHIlWEJovT2trdx5JvfQP3iaxg72kOLdZCNsoE2KsjDJFSGdp1lCCLC8wWFvwdUWpAEws5yXFbsUY3++FLk77kSy+6+A/MrVmCQhwLR5paeo48hliYT2P3mFnzn67+FD968AuecTpX3AEPtN/QHrmQOHyULlut2EGbr7RWwZi8fCNBphGCR3StPqta2GzCwwQ1api5ANa4/niN+fu5PI8DtQCz/jJm5XFdZEePxp97GC6+U+Nl/9FuYWH6KrPKpahsOzK6ZNsQGVQzY8R+7vkz97mEz93Bek4S0AroCeAYNqZjVRxWMXBiu0SAD1eTuM/rzYDC8II0ffQ7eE7gZcbhkMfQhAGatfK4y38vnKet73dCI9lrtX2YB7Qcv/PAE171XKCtnNWI2aGC241TO+/MQcUCA9ycej9k+8/QK0hIsc1jBOys4cCxTXbev8ecMdDtbZe6tPNd8XeXIG0TnmSX44/fpmlXuc4LBoK/PZ2pnW+cVBypifm6rmw3y+ExUUwv7fbWsuD+Zurw9cieopSyW04Dsr02ZLnWsG5Qx616zfyZg57UhOBzR8cKGYPjllekjFwI3SGXAfsES399X/fr068LAn1Or675o+5apj33sgt2hF+aTbFiLkFj3Au6BQYhjR4/i5Zc244brr8f09CT+8utfxlf/5Es4dPio7tOWaUzbb/O3XqwktbXMOyfryZiKAHVeo5O2seaUU/D5L34eK1evwH/8T/8Rjz+5Gf3+EP1BD/3enLYR1vb0087AT999D2655XbE7Q76GRXxNhBm1tmVuT+AefK8T/I8G+jkOpI9NT9nZMMO/B3Pm2+IqdaBG5ISfOWggD1P8TwKCNO+fzDE3r1v49VXX8amTc/irZ1vaUCGFtS8j6QJXQi4p9tQDAe1zHFiANQFer1ZHDt6GLMzx3Xjm162HB/+0N244847EHU7ZOPo05lCtbc1wONkTZnXrkECZqfHoYYJfI4vPxOHNKTudgME5gZigwd0pFhYF6b45c8SVPu9zQ8FLAyecAu3IT1+aX3xoZF+F7zf8ZmTNXIqYw0B0NY7AQbDo/jh976KqWIbLls/KQtoH+eh4UE+d8o5hefAnvP4ufxQi99LLnrv15ueZfOfWk0Fmgo0FWgq0FSgqUBTgXdQgeZh6h0Ur/nRpgJNBZoKNBVoKtBUoKmAr8AbP7i7ZgPSN27VxJIdrdnNelUWm5Js3BFC8e+pxmOuW1kEOHw0wEtbe0iWXI7111EBfLLyX6msNXgYISwCpFGN1sG9yB59DOUPfojk6AFEWYmIaiSvQHVZfLJjlcLImp9sjMcRdcgEwiRTlhkrN2HacBY5im4bcysnEVy6DktvuwPlaWtwTA1WU7spw5hAiY194lA23wW8TYniG4WLwQL/bEG5ZKogDyoE/KhobHdGdpGmzKJtpkFAA21s4ppiyVs3qh/pFKjWODRbYwOaZksoiBcGZtnMc0QYoIw/IKJNb01baOLrUhCYjVep4cIK43mN8YMz6D/0FE789RNIju1DNDiBdp4rT5hJt1XaQpnN/6Tdt0lBR1867zyHrjGe8VhK5vhGCCLa6trQAEFombaQLV+CYu3pWHHLjQguuhyHowlkQYI6GyKNc5RpjkxgKELdpwI6Q9JKlOHowRBrxtqpFoSpiW9uGwC282NNaoOqkKUl1a2sE5vfVkdT+cmeVZaglq3Ln5GdaxALRnh75xPHjuGJJ57AaaefjvMvvECAzSBJjn17dunvrr3ueixbvkKDCF7tY9dOKDUXLW/9MIUHZV7l5xvD3qpZeaouA5qNeg+IfcYv1zXf39YcQbVXTNl1KSjn8k65tvwX8055zfgsSxuqMGWdXc8etIcCohzAKJWF6SYveFzMvJQFbY0OhxiosPXZv1KuG4jyVq9UkCkDtA7RpXK5HOLQjm145uvfQPbaFly2bAXOmprAZDtAnPeVT4y4hWFVYk9vDo/t3oXnZwdYeskGfOLTv4Szz1sr4FCGOXv2iMIEVVgjZUY34T4HD1LaS/P3BcZaKSbm+giefRZ7v/0Q2jv2YWKYjZSbtLcVEmFOM7cbqkKVvb2gPOX5Evwm7HN5wDYQYXvHPNV9F56Flfd+CMO15yOrU8xSjVllAttZCiwNOziw+03c/7XfxO03TGPd2glZQPdpi8xBFirriA0SbkneFcCUjl7FaKDLbOEJab2qVnaqgkZ2Xrzalxaw3BkXw0y/Fry9sQf+fi/TWpDCtYVhFuHxp3bj5a0hPvGp38CSVaehCG34oshoh61E+JGS2is0pTB1Ns4G6KAhALkSOFtlZeOmieXgMqN0ZCPs625wkUMQ/JIK1OVLm/sEHSFMCew/v9T8brHy8/Ar5vUjgGp7Lmmsd24w1bqzkWV0gGxghUdtTTirX8HRKpey16CqrRG+rgCoc8Tgr14Z64dm5FdgclK7bykz3oFTwjR3DZpFr7PVH+1hZm3sBzsq5yCgvcr7dbvcc5+NrGuRW7VMLJyFtN2ZnfW7rS3eN00hC0FGD8jm+wR/qfYWvo9cN5hrPejZeXTqfv47VY52b6KdfS5LYO43ykrm8JGUxqkgpNYwwbSzqjdbYTsvfA8bXDClMP8ZnddFg1WsgxSVyn+NdW24u/Oia8TqqFuV/s/DfN47zHWBexKX0ps/3opjR47gvTffjDzv4fd+77fwyKMPY3aup/s0B3QIQckKeQ49jDaoyCE2rgOrp5Jzy0BuB1deeSX+1Rc+h11v78a//51/h42bnpdC25+NsU4XZ555Nu756Y/j+nffIHA4pHJda8ugPq8Vq48puZXp7hTNfl3aouKZXbA7dn+kv+L+QPtxOYVoSRs8Z73NscTOrQ1vMGc3xPHjx7FlyxY8+cSTeOH5zRoM4rIcHxvXvVTDVVTlKn97gOGwh7m5WQx7PT3frF51Ct5zw00CwNPLl2NQDzAsMqe2N6iu4TeRYHOJMLl7iTC1wTtTqdtzkX2bAWA/aBJInctnTdsHbO8y5woqlPnl15l3qrGhRXtt/2XOH1zDfNTh57QBPdlnx24dFrX2wjCsMDO7H49+94+xMngLl1w6hs64q6vcNErd+3g/lkW1TE0s79o7F/gBknfddn/TsxydheZfmgo0FWgq0FSgqUBTgaYCf/sKNA9Tf/uaNT/RVKCpQFOBpgJNBZoKNBX4nyqw5aG7rJe+6EuJcq7RZk06y1Yk8KLdLe382AgTFBxZQM+jNX2FAeCJk9Rkp2pEUK80BXCaD5Bsex0zDzyI9iuvIpw9jiivEDl7aDYIfRPQw1JTHhPkUbWoFFhUVSwrRgv+YwNbrU/0x7sYnnUKJt97PbrX3IhjnTbmc7Ppo4UsYZdABhuSVOQRqFBxpbzURUqRkSrQa5FdcUYZvQuKPCnsktZIwcvGpJqtPpdYoiKzfV7IqnPNeVl6evtla+WaQouKJIPa3s6ReE95kIq1jFT7kgqYJBTbUPuXyhidtxxJVmF1OI5g537s//7DKJ5/Du3dOzBZ5VJFlUgwzGnBa/bao8+v7MqF348UNYQVtKGk2q8o0OI6YAM/qpAFpVSZIYFykmAwHiF911pM3PJ+zJ97IY4nHWUCBmUfIW0TIypRgTo328eYwNDZWBrvcI/6Ahw8O6bA6fd7I3tQyyi0DFA20K1Zzkzh2GWcmnpMrCUyAKxz4F5aambE6LTbyAc95FkfTz31lCD6te++Xtm6BS0m1TQusWnTU2o+X3LJ5Wi1u7K5HNnFSs3lcnydIm9BPW/n1VtE6ncuA1j2mg4CEqbyYAnKTNFmtt78EGzuSyHusjCzoSmcmQ9J2OJVwTaYYOuDEMDUd7YepfZ11qoWa+nsjSNep3bsIzDtnAD0GoQTfA0NAJgtsprryty0/FHtDxwaaaWo4wjtAggyAvcI+3bvxLPf/S6ObHkZSX8GJy3pYKVUxxVODAvsnT2B148fxZE4xSmXXInbP/wJnHfexQJ6WTGPKimQ5UqpRNQKERP4Enaw3rzwCf1l9QpMIsD4gQPY/43vI3/6RawcDBEzZ1jZolxjSqGU4p9zC7yWuK/5te/3HJ4Tqe7ceZCdeBhikEY4vmIKSz94C1o3vgf91jhOoEReZVLdM+d4Km5h31s/xjf/4l/j1uuX4MLzxhEEffRLin951VkOcM3rztXS4KJBNoNiBkU4nKDzKTK1kNFOW2AeHxVwbWZ9yhbcFGj88gpGD7L4d4LbLnPYD1jwPNKKuw46eMIpgH/m0180BTAse5wskjb7/osKU36Zit0gygi0euWoFHE2mEFlvIwdRtb+HrAZ/LGhBLNA5pfdb3h+vdLPIKC3Jub3cMCBQEzH7zO+i1IKfrPGdufUWTOzKoRZBDcafggIOGOpkm0YwlwaLFvZVL3MMDZ6ZmpTXT/cw6RgNgAttSIHPrwdMdcm1fYEWhocsMEmRSC4DGD+rL9mLY/XwB/fzN9rzb6YOcscPIh03+WgAuvFa9WGYwxQU4HLz2tqWffrCALb8II7BFdj7iuRLKA1rOTr6Cy4OZihfcLdd3n+7MxQBW3nRqrvhBCNSmxa9/PKMrtt2gJz3RL6Z4SKhJ38zC4bVT8jyL8w9LV4r+S6Yta19hVBYBuOsLVs1vN+2MVfL3JdcCTYVKsWKUF1Oxfwpo1PYHrpFK675lps374F/9dvfQ5b39iq/F+uU+2GXKfmQfITNtAatODra7vh8AAjIwKMt8dw7z334DO/+Bnc/51v4L/+/n/D9p1vKTedAHXVypOx/vIrccedd+Gcs89DHNEauoeMVtIc2HC2337IgUdB9w/WUmDS7Uu6runsILW1revR4IdzTLFrgnuwDQMYgGS8Ad0imFFu9xXeY5hxG8Z+wCTEgf378cbWN7Bx4ya88fobOHb0mNYZz3NWcPjEVk+eDXUdTk9N47zz1uK662/A+ss2YHLptD7LfD5nQxcaPuI9wYVJ6No2AKwzzmEFDiU4+O+Brp2DhWxge1dTkwuqO3cDXQNm1qEvyzi3yAx/L+Kfa1jE7ScjGKwoBH4fVdQuPiLy90cOr9DyGgLAP/j2l3BSvAeXrZ9A0qblOh0v5AUgIM3XoALYXAE01uHui7Y38dNfcus3m57lwq2j+bemAk0Fmgo0FWgq0FSgqcDfugLNw9TfumTNDzQVaCrQVKCpQFOBpgJNBf7nCrz24B21KUMcPHINN1n+OgWMYBubvLIkXMhzVZZinWDfgQIvbZ1He9lVuPzaT6IzcTKCmsqfISkmgipEq07QPn4M1caNmHnwQUzs34tg0BP8jWTKaQ28kd2hs8AcqVGl2GJYcISgZmOXDJi5v1SoVaiTBLNLlwLr12HVB29DtuZcHCdoYxNd3qg1cpdXGFENxby7JEFAdamztOQxGEPxWZc+g9fnhFJFZaDGcKy3j6VlJv+cjXkHT+WgyX+3jEt++aYuf1ZWx6PXYM/QFM32rS5n0jXPlX/Jn1EDmJIv5i3SLnJgKhQWQ2pogocQw2IeE0EL3SLCGFVHb+7AzEOPAs88iyVzMygG8wJgzGVmQ9MrZkyJbMo8f7xehWRNcCoXaYlcq34hYWVYIwtLlGmEQBCTXt1Ab2kX8ZVXYOntt2Jw+hk4ztpwHUnRZ5BbjeLabIUJgAUZnWWjDR0EAizSfQcEwH0pkxYsQK3WPg+Tx8xGu7L8XB6lwQaYMpcQOLBMXCqe4nRCn6XVCrHltVfw4o9exPU33ozp5SulsmzRRraqceTQfjy58UlcdvkGTC9bhTTtIJPFqjTZBqy4jqUyNeBPCLJwvk1lKAtMl3Op+nIN/P/svXewJNd55XnSVtVz/do7EEDDG8KjQcJ7DxCk6ERZSjvSH7uh3dhQ7Ky0OyNRIjnUSEEpJE2MZiVKHFEURdHCECA8CYqwJAiAQDdMowG09+a5Mmk3zvnurXqgZiJE4t98jCa6X7+qyvzy3pvZ9/edc3zOrGyW7bpzs9mAhsuxdCpmKjYJR/r9vt6PGYtUrHogYJbTkVRt2mh3EMfsK20MegtVivOlOC66mnNpp6MxJGW/9ulpK0qlb6lzNetnn8kqQ103Zw3MSL2W8BqXaFfMug0Qj7XRLQcosi52vf4yXnvuWRzdswtRPsDRQ0cRdaYQT/PXEqzfcBLOPedCrF6+VrakQUw18UCgNA9SZAWzp41tyzabWai9zECpoCThao3posT8I09g7luPYOn+/WgVA1PYUXcrlXmFgGpS1pZzVlDHNZm49ccFIi+CwAQ2QNUJMTfeQXDe2Vj+gQ+gu2Y1FloRakI4ZQxHaDHLePsW3PnlT+Hqi8dxxknjCOMcA61XAVphjJrZtYkp7X2eK0EGYQ1hv1cC2xphFvh+fTRYFkphSxjG8UAowvfhGPfX3I8JG08GE2UPLuWos0+nbT5NGsJxPPn0HvzwxQK//OufxPjydchZe67/Jc9rdN9IpdYzwOTXDdMZOvtp58eruS3rZ1O78ie4dnJsm4Wrra20UjfwZvcXvjeBvVfLmzqSMNCr/nmPoHLPwKwcD6IQg17f0gA0B0aZybKSlR+uuVdwfeHYVib50H7Z3BoEkgiPlXdvDSOWtOoaMvjzLqdY3yPUTGJZ66qmTrmq9xJscuBawsdyqC5V9rugJaG85VD7z/BOHASxOncBYK9UN1DuM2LNWcIy4s3hlgDYFLCKHcgtX9Y7UZi9vllPF/zlMolT2v7qPbhGmZKbOebmUGAGEUS8Q0tr1yBCQEjw2Ol0dA/3ObRehSklK90RBGMdJHONFTwn32jE2mn8ym56lO3LBhyOGa7RVh+7P3q4N7w3sUtBl4nrL22xC9kZR0GKhbmjeOLxR3DOWefg9FNPwxNPPorPfvYz2Ld/vzXxaO0y5w3vduHV+LYwBGr0sT4GKrkDRHWE5dPL8L//1m/hquuvwl/8lz/Hvd++V/fl4951PE499XScfdZ5OP2Ms7Fi5SrkeSnXgv5goLWU5yTtslihb9qx+0bEsV7Sut2PSQPorI2U9M5WmfXU+ziQSutyWYKzGU5KWd/QwwtojWZyaeD9L+Q90BoBUucE0Ov2sHPHDuzYsRPbtm3Dnt27MTs3I4jPccQ19l3HHIszz3w3Nm58D1auXg3GgfA8+tlAmeaaL9Y14/J9bb2li4EGkaJFrJFQNtcau1wDzQLenA1GzXW8v+oau3vVYvcPewawGvmYDN9Yxff09u++mUz3OjYKyU2FdePabwpgQfMykAI4TUPML+zHw3f/HZbXb+K88yeQdmgbzXXLPy8xeiBBVXN+senMxrY9zpnrCI/vtCYDeHTjaH7XVKCpQFOBpgJNBZoKNBX4GSrQAOCfoWjNS5oKNBVoKtBUoKlAU4GmAj9ZgVcfeV/t7Yd9XhqtHGVPLCBnr9DGOpWUUiHZpnNEpVwZYd+BEi+8uoDO8kuw8fJfRmdyPcqih7xYQETlRJCgjQQTew9i/lv3Ifv+9zE2dxgxN+K5EUcTZpdzJ2XMIgXH6HipyOMmLTex5Z+KMqxQxiUKAuBWB/1169C66hJMXXcV+hOrMMdNbiqWHHTMCJCpriFHphqMmZRxpExOb7/rVZBmx2lw0W/Kc8OVG4j2s6Y+E4zJTKHps0ajMEZRZ0MA6JVdsht2Fqh8vZQxzOHVRrBt8nMz2mfH8nXcGNemODkGQUbl8ueoogkJizKUeSbla0RlC0FrVKIVRFJdt+IYaT9DvOVN7L33AdTPvYip+RmEvQW0+R5OATXcjHfZj9w41Ua+U6aZLWmNJEpRUmXLHXHm0fK6RTUy/jEMkNaRrks2lmBh+RKMX3I+pm+6FoO1x+BonaIqYmcnXaKKK1DNyM3sJGL24AgAK8tXGZzcpRUKlYqJ10WqWFnMGtxijVhbqWbDVJbj2oodgndT/tYVLYFzbHn1ZczNzmNyeq3ZQQ+6eHXLyzjz7LNw6rvfjaImzghkc42sj6effBzdoof3XHwpopig1Kx4B3mXzF0qut5CD2ncRsDrW5sK0ANgzaP/gaqac4rjUTCcTQnuNVLCV5YnTChFmCE7WgcCTNFq+818Dzv/RK8X1BGIpg1vpkxP1sY2xK3xQKDNbaongQFHEiTZZ8t+m7arliGaDzL0C5+1aMBBKCQw9aI/N1PjERpTUUzgbQ0BWVChCJgTHSCgcrlnubRzrNfYGNpjY4L6CbNBCVvqGt2sh4wW8kEIAsdM+cch2oSDiTVyxEWNmCpyZ00vZRdqtKlefHYzZr9yDybe2IrWYEFW9VyyIiSm8WPjAhszBCI8ADbSZfnd/BFnA81rwnxQqriTAoNWjP4xx2LFhz+E/JwzMJ9STems7pGiFZXYu2MLvv6Pf4ir3zu4+1/lAAAgAElEQVSOM6kAjjL0uY4yi5N104RnmWwc88vX3TKaR80iPD6ztOWXrRVScAvWWeOHBz4E9qyBAVantPRZsi7DfLEaXNe9IrRp48ln9uJHLxX4xV/7JCaXr0MZWBMC+R1BOevBL98Ao/Rw2fuy5cQU7gZYnP0vx3Oaotvrj5THbzs+AmBCFa6ztPe33FaOV7OP5Ti1MWXs0DcomUqQUNdyqCNl0RZcg13+LmGNGkiUzUuVPGGP5ZLyXqMYdSomHQDmfJJdrQl+NX8FX6ms5vrk8ndlsPwTtsUEtFJpVlQVWzMGv6TOd+peXRUWkvDS5xzrxso1dmTdvnjN4v1V5+6yhgWvZYdhoNxU3myG4DVgYwvnJBtw/B3Tro9XkwpU6dqY4rjPXHGtA7zAteCih4+E88x/tuxny2CmywXf21t0E3LxHAnteA0SNjZ4IOcseL3dvh2RjUeNP6dGX/wsYuuUOQrwuJSJXlWyoqby2OaE3W99E83Iqpk28FwvaTnMaIKBrMjjsIXdO7fh+eefwC033Yx1a9bjy1/+O/zt3/415ubnTaUqWG626vpsZwc+yi4O3di3ecVnmRgxjjvmWHziE5/AshXT+NO//FPs3L0L11xzC85699lYt/YYdMYmuMzoeYnNGmxWK+tc0NRgOMc8r7012VjjBu93BoD5vcjZokvBH0daJzW22CQiG2LL+uWSxnHiG85knT207WddaNDh7q+My+CYKUuMjXX0c9mA6t5EMJg/zGvB7x05emho00x4TPXv1NQS9Al0eVuOInT7PRfS4Wpnk1P1dMjcbPg5n+Rq4XLAF0cUOMWzroEaXHg9uA5azU15bg0Vfh005w+zzfeZ2X7+jJpH3h5twnWU938pgPncScDvFcAEwFSPJzW63YN4+J7PY1Xw1tAC2ppV2FhGm3TOd9rAq2VLvQc04Tf1tin5eS3OvKGxgF48x5vfNxVoKtBUoKlAU4GmAk0FftoKNAD4p61Y8/NNBZoKNBVoKtBUoKlAU4H/QQVefeT2WrCGIGG4CWrKM7EeAQeqpajW5MY4FZz8uwKhVBUJ9h+slAFMBfDGy38FnSVrlbVXFl2kZY0kiNGmfe3Lr2H+m/ei88qrCBdmBJC5uUw7PoElZ/3LTTSfAzk8ZAK0kMotqkUTKWryIBdELMIa5dQSVKedhskbr0Wy8ULMo40BX0MooU25En0eMwEX95O5qUhLPyobdY62YWl2klSXEDD6XEqDMlKvOFAmpYeUrAQf3NhMnbWvQRBusuo1blOQ72cb1iM1ppS9gjWuxtRRUWWpzXrmF7q8TypzE8KYAmEZCZZI7hbzewOUzJ4lABbKDi2XlyAjL5UT3IkStLMM+auv4+g9DyN5/gW0Zw+jLruIK8shlLpXKmQetQyCh1ay0oG5zGfCsJKbyVLsFGhzbBBEhEAemNFulSbIeSjtANnqKYxd/l6MXX8D5qfXoocxlzdbIAv76PYHuqbMVNSoc4NO2lrCpYi5rC5X16m/CKNNNWS2yLLO5PisqNrtII0th9QsU03NRsvXsC6x7a038fm/+xzGxidx+x0fxeT4JObmj+DVLZtw8WWXYumq1TIJDmgxnmc4tGc3nnz8X3D+xRdh9dpjlCdN9Rw/i+prZgYmhCE57TZbOi6zSh9dZ80fp8jydqfczJdymeBaAM3gK6+58lIJ/WUBbCCot7AgtSdfJ9UoGxsIdJwi06u3ZdUqdZ8BcnMJHVmcszlBFqGu0aDIB8McUF5526An3Kaqzv7JVZZmNW6cWDRetWVuJmGdV2LKNrboI+Mcipnr7IRREQF/DAxKTCQTyt7uEzLVmUZsO2D9BrL6ziPOa4KmSmMzrRPN74TW0lmBGWSoEiApA7TzQBC3YCap1Fls6oiwfO8Mut/8NvInHkdn9jBSjs+MDSuEXAlqAgyudS1vrO4EhBZn7azWnf2orHFpb91BHmYoCftXrsTkzTcC11+O+XYLOS1Tua7Q5SAB9mx/FV/74idwzaWTOP3kcRTFPKooQdJqyf6ZhfT5zx5W2PWLMJCadJT1KQWby7MViHTQiGNEykpJE40Cca2TunWRva6HwX4Mcj3iNRNcIYiLUvSzEN97fCd+/DLwK//u05hauR4FaClNpXyJgUAz7VZdpqcaE8x2V8o9NsnkzPE1FS3XTcIrgSKXscxxxOOStXee6R5C9wAev5oWQir0vZW6ASy/VpYExYK1zgaZ560cWT+uuT4BVLKSrSlXlgBMDUpmo0wIx89hcxPz7anttTlqV9zXP04JdGl/7bKIqZxU0w5VgpyXlplramqbI76BitBU65CzdZdi1EFWKijZbENbY38fYJ0IIX1Os0FdU27KbpjziYpN5wIu1T3vl3LkMBW1wS9rdskz3h/NIprfJwj3EM3A9CiGIG110Ov3dU6ErNboZDmyrVaKbNDT+qMGnMpgO9dpNqPI3lp2vTUyQV3makdmc637qN2/+H0DyKM1iOOXS6s1q7jmk8XNMWGoNU7HK5tk5tDyPL1C3BpQ9IzgnDjU7EDFsgB4giDqo8U81yDFqy+/iF07t+CO229TE9Bn//QzePChB+WeQLUq10KfP2t3Pn6N3D1GjVGmQA7obBAkuPiiS/CHn/40Nm/+Eb790EO49rrr8e6zLtI15tjPMntWYuPIQn+B1hdIWtYkVrmYCD4z8LmDSmfdcZX5TtUsr4U6RnQkzJZX3rx7llDzDefN0C2A+JH3I2vi0fhX85at2VLr64FBo55TRV9qLlF+htk0D/PmXX25tHgXAmfMoXPKeXxcG0o6UFjTBmMleLz+cwasL5/9nCJfa5NbA5wpgJ27b/ZgtIQU7bYu6ebh7j98H2uU8cpiiy/wjQJc970VvKnlrVHBg1jNHynhZctijXpStHNtMHzL42ZNGaaxsHBAAHh1uA0XXjSN8Sk6CgxcVAiPg8+gtH4fDBu31FDk5hgbr3gc59xyb7Nn2fyrq6lAU4GmAk0Fmgo0FWgq8A4q0DxMvYPiNS9tKtBUoKlAU4GmAk0Fmgr4Cmx64H21VELaRR6pJrUJ51QaZlkpTZLZJBIWcgutDjDoAQePRHjx1S5ayy7EeZd+FOPT65BlXQUvtuoW2nWAdvcg8scfxeD+xzC++wjqvERQdrkvClCxuRj++s1dyVvcMWkznFbI3IQNQVxURVSI1MiTAPNrV6DauBGrbrwF/dXr0Q9Cs6510EGqLrfBXlMZxf1FBocKcBnM4Ea+bYLb5vtixaRUwJXbEFWpCL9tjzoikPUQhhuBPLbCVJwekvC/VLXYhrJZqApGSd1o50gVjgE7sxGU6tNBZBCsyAo60oa8CW1CBEmIgjCNQNAB6pyKrhpo8Ry5CR9Gssydog/tC5ux7857EG95FUu68wh7fQNMtFskRHN2n/wMQQaei1P/mitxINWlcDk3TLXpWQmySL1DVQ63RwnGgj7qdoT+ujVoX3kFxm6+Dd0lK7GwwCzgEoMwQxa2eGrKdgU3Tjmu3DlVgrpUzUku+bbx2EpbghfKInWqPW1gUyXLDfiCG9Q1FubmMTXWRlDnAuUPPPQIDh6dwfJVa3HmaWfg1FNOQZKEePnVTdi1ZxfOPedcjI2NI2bN4hDPPPmENqkvvOhShEmChUHfaq854+cNa0RZuW1My6aTm/DOLtwr9rz6ki8XVKItL1WDhdmxWp6hQRzOOVNgOhWfz9r1m+JOd7UY9gkuE8xUtRR0XnFux2Gb4j7PVLmhbGCQIipAQjAooOChHGFEC3HKJohCG+D8O6qg+Dpu+hsAdgCIinlZvpr6kq8zsE0gTnW6qcnzAdVjhPqp5a3K/pU/Q/BluZNcZ2hnzAYGAjvOE3021X9hJeUhxzXVtGpKkRUw1Y0hqmKA6SJC8dwrWLjzLrS2bkaHa02dUsoqUMLY47iOUCWhGkkE0fhf2rvGtJwtLFPTr4HEOK0UYdDWdVsYBwYXn4WpD34Q2Yr1mMs4gI2jdOIYe97cjDv/+VO44Zql2HAcVe9dsINDsJ7X09nZGpy1rFwev+CKy/L1Y8fnm/Z7PbtOSTpUc8tG1uEqKZk5JpwC1RwJDNy12x2X62ljjICTIvYoMNeAuW6Gx/5lFza/nuLXfvM/YWzZCvSlwONYDJA7QCdLXlcTrjUGhezewLVAAFjQ0VpICPHZFGEqcfuecnNljTyyKTfrYTZQxAZanF2wLXFmlU8lr8Fw1xzkbGYJ8OTaUJYYb7f1/rKSpauALJkNSHrHBQJrn5/LMWmgEeh0aK0+MDDv82+dGlUQWYDaLGq5HlJ1zHuKsq+1/vO9CN4C5KUp9HV9XV6yso5dPIAcNpQrbMDX29Tyc+3YTH3M02VNCK/9mOGYpKUw4bHs8h2g9s1I7maiNd2amgwQW867d66IEdLJQKJ3y1bn3OE5+c/W+lQyA91qTiW37qUxG1YM/vLceI+gNT8VpgbKefwuF1hA0p40vHpZQJN2wTzuRTbGVL57a2BZ6EqtWaH2ilnOTxdPIWttBwstL9rmLZ8jKtrPR13EahRL8ewPnsJEZxyXXn4u9uzegs985o/wwkub1VwkZS6bjHwDnJs75gJit3R+JseYEuPZgFFFGGuN4SMf/AX8u9/4TXzzni9gZhZ43+2/iGiM85f3bLMc5+VRoxCfl4bPMvbMkbPhpbI8ZQ/mTT3K9ZSNCxxLZu+u/zFWILXmHT4+JLFBe7NO5+3RPnex9busvv284XOOIhvsvsLx7C2Vqfzmm5oVMpsUXAMGHwbcrpuPN+A81HOJLNTNLt2r1Xmt7B7R0vnTPUIqXanEeV2odjYAK6cFl2dszheQRfYwh905gHhFuD2LOlt11+DkmwRiRkU4ZXF/0Nc6658beX/wzXpSXpccW9ZUo4x7jSlzebBLUWBmZh8e+/Y/YlX4Ji7YuARj4+byMRhQ7TwCwFTeW6a4r5+p1+2aA2feeHezZ9n8U6upQFOBpgJNBZoKNBVoKvAOKtA8TL2D4jUvbSrQVKCpQFOBpgJNBZoK+Aq8/ND7aymPtOFpKjJtZDurWNt45iaobfUpt9T0ZlJJFnmMAwcDvPDKPDorNuLcSz6CsanVqGjhWoWIqxZaeYbWgW2Yf/AuVN9/FuOH+lLNhuWC22Q1pe3izXBtii8CwNy4FLwhLKYKk6wvpEqrQtFJ0Tt5A9rXXov2+e9Bd2IpFmij6DJtqfgSWHUbvD7DUpuyVE65XFZuInoLaA/W3qbQU1ax1wh6lRD/TJinLUdnWVpJEuuBLxVVlidpm9hSYA6tWp36mZm8LqORxyN7aVdpvnNJa12WhPIpWlc6S1nBClpg06IwiqS0FHjmKQts8QOpDY7RqoCx+XlkT/8Ahx96FOFrr2OCG6baSKZWyRRXpjQzMCEATNAhwGSwXHmazm7VVDi2oW/HzxpECOPELKrbEY6mEcoNx2P6mqsxfuUVmG0lWLBB5TIpTU3Uz7kBHCFlLqb4EMcXYbhZl3az+VH+o5S9lltp1r3cBGZtaJkcY/MrW3F0dk6wKe920V+YwY5tb2F2oYc7PvhhpJ0xbHrpWZx04snYcMJpmDk6j527duLIoQOYmurgXceskQruqaeewgXnb8T6Y05QhutCv4eQyjiXj8tmAtkrs1KEWwQ2Lmd1ZAFtSkWv8JPSVwDNfp6KMAJbbsqbwtbmoZ2X/azZ4VLV7KxKCZfcv4g8NGQesFlmelts+7NlI1rGJj/H5rap3ango3rWLGptTBOi0NqSlFCqU+2njxoaeDw+h5jjgYo9vqfgBxsRpFYza1weLz/XQw6fg8zrwuMXHNRYskxXvrdZ++ovNR6ZzcgfVo3pOuDmjjJQCUoEly3nOc/mMY4UE/tmMfvNbyJ49kmMzQ8QVlQkE8gxk5z51zFoCS/oxHMmHHFrnVcA6qw1vTk5Y9RFC3FQY6FT4dDp67HqIx9DctrZOMr5mLoGlSrC7q0v4q6vfAo337AKJ57QlhMCrWk1HmQVGqHMbdwsbgrwINCvPb5+rRZhn4FOA30lOu0xHRtBvNZNqduseWBo5e/UcJw7UswnqeaxmiYoliwJ4VL0shKPfX8PXno1wi/92iewdN169As2qxjsoZpbYLIokGpdctetpjqR4C5G2mo7uTfXIssg5RCmytHnmpvatxCIGo0bgiGuKy57lvDLKWgJo3SuVITy/uPGP8/b52xak0qNKi+0Ost6luPdrS2+YYnzSWPe3QN8RiihtlSzqmtuttBuLvt7UluNDmzYYd5v32XsWnMPQaxU2LwHyI6Z1yk3WEf45aIN/PzQHOcK65p+Fq8Lfj6rgYKg1Slcbe62XIa4wV+qpVlLft9c2dksYzb9VDIS6ml+MC874T3TjovHwfU6bU0O7ZY5hsyu2ane3ZrDpgg2LHC9J9TykM2rznNa0Qtgm7rUjlezVP9lI4w1XVm8ga0pvH3ZccpA1ylQh1nBcWSNEnWFQZ8NQbSfZjOJa4yiUpNrS2F56t5GX+4PrQ7Kgg0C8+A1681n+MFTT+K0U87AmWcdi2eeeQh/9tm/wJs7d6vxg2PQxwRwnTFbYVtjvK26uwNa5IXOIMb0xFL81v/6f+KKK6/E3/7Dn+O448/DVVfegTKax0ANMdY8xbHo7Z1daaRiZ80s39Y+3+a1jwywBjJbj10+tLKYeR+0dZJzWU0EemazxgO6UbiHKKegNdjKph7TTNszHJturLnAnmUUAcHnBHfNDNjyfSPEiVNIcz5KQezs5gU5+exlqn45cPDY3No0VAH3qJq16ArdE6gKV32t1pZV7e851kTlM+oFvl197HjtqdMaTsyBgF/6O8Yl6L6gJzCnjrf7LZ9dhHnlBsMiMA6BB25Qn0rgJG67BhWuzSVmZvbju/d9EWvit3DhRUvRGaNtN+3k2djB68tRybW7sOcUjX+LbLAGF4uBeHcDgJt/aDUVaCrQVKCpQFOBpgJNBd5RBRoA/I7K17y4qUBTgaYCTQWaCjQVaCpgFdj84B21z3H0G+TK8nTgyJRDppTgpqk23k0eKwVwnkXYfwD48WtdTK25RAC4PbESVd43ABy00O52EW15CXP33YXwxdcwMVfotUDPNkOVx2aPd0MI7GjMyMavRpRww5CbbQlKAqKgj4oZwNNLUJ5zHpbeciuy4zZgLm6hrww67RobZBYfcfaCbjPZb3h7MOfzef1n8s8jC1W3CepAr9SmAiH8CG5uUm1GhSVtEblB6PNSTeUlXayUQLZZ7kirbVw6mMkcX0FX269UnZmNyw3GLCplsxzVoZSRVEyZssaUd7S55h5w4Lwas7hGFlK1FGKibknxSOVYEpSYmp1F9vgPsP/+hxDv2o5Ot4cxAl9uXmtXlRu1cq0EghKlspeprnS5frShVf6kyaRYPx6Dh4rcVBUQ4aZpJ0aX6qSJDpLjjsH0LdeivPBcHOhMIg0nEA+6yhvt1hW63MiOY7SDFGFGFXNkn8HjCQL0ygVnk2wqVxaJ0M+AndkAtyJgy2uv4sVNr+LCiy5WbiEVQvt378JXvvwlnHvBBbjymutR1DXm547ilVdfw9jYJE466VS999Gjh7Bzx1tYmJ/B7NHDePONN3D77e/HscedpGPLufks9bcpm7QtTnDAjXyCL22EO2Wmy2H9SfA7/DM3wAlCXK4rSy9VON/HWfry+o6sMq1BgTWXPbSzujQQlGqsUkXlYYlv4uDxmCKY1qSW5yt44iEyVbQCoN6ClrVMpb6W1WZM5SkBRYCF7rzGHDfveSy0CCaE0vzVeRj802a4+71Z5BrA8fPcN17wMnqI42GYWUpTwUfncap3dWS29uhzrYFCuacEVwSKqgEbSTK06gTL8wAz37oH/YcfwuThObTLhLhXeam0fw8qNjG446GlN+eSgKkBCR2vnZImgp1fW1mP3U6NA2umMHXrbVh2xTU4QjVoxGxToB22sXPLC/jGP30CN163Eied2AFqhhXbWkKlPgGGoLVb8+y623rxk40CrKGARW2qbkI4AiBZlsri21R/zKqlQpHXhX/vIaI1IVjjBl9r4JMjmC4ItO1toZdX+N7392DTawk+9qu/h2Xr1qGbMZPVgA1HBkGSzTFTSHvLfkEoZ0PNa2D2vzZOqSRstdp2vLJsdbbAeS5o1Ol0VGdrGDDI5fPWbSy5P3Pd1vizbFHdjZxyViptWY+XCF0zT5Km5mpry7+paKl6dk1AbJTg2GFm7Qj0jayjDRrZNeHxME+WVs3KitW8sfXbjpvv7ZWJZqNcMDO7RfBtMJHX2ZT3XK/aqmlLWeamyte80LmxTqO56uEYP4dzlwplU3haHaWaji072RSxtj5zHtB6l/ciayyx+chfUtYTUruGBA/CeT78WdkcOzeMJHbXfdHOi1SYzLh3TWIGlLm2UOm9SG0t9SihtFksS0Fam/23lKBsLihY28TZe7t5R2cC1r0qkfVzNTQp992DUuUm87qYgrfVbqupYZD1kaZtAb66nhM0PnJoBptfeglXXHo5ppdG+OevfA5f+uJXcHBmTgpgwk8DqAZi/b138bOhxTD0zaEjjBEHMU449hT8x//n99EeT/GFf/ocbrrl53HChrORhwtmia8mAwO9vBW4u4HOVyEJCiwnMDRAr5YrNRGYVTb/jut/SS985fu6YySE1nWtNNc5Zgj71bSm628NQ9Z84aMsbL54tXjoXBdkL+2Ysc1rG08Cr1LyAu0OnRd0t3PW407Jz/cPfNMVmyJ6+jnOK40fxlBwvBe2Rvv7s+6L7j6hc3XH5eGuKaBtfKvRKTarcFMy2zyRYtrln2tN4RiT3bTP+h41H9ncc09bDvgzPoRW3OwCorU8bcCj0JpU6PgRxzWOHNmLh+7+PNYm27DxPcvQalszFq+Xrk0QI4nYeFGgyA0+86nAH5937jjn5m81e5bNP7SaCjQVaCrQVKCpQFOBpgLvoALNw9Q7KF7z0qYCTQWaCjQVaCrQVKCpgK+AVwA7kjmEHx7E6qGL++3chHS5cdqq5wajXHtj7DtQCwAvWXupAHBnbAXqfGA5oVEL40dnUT35OPqPPIh42050+pVyeOswd3abbwfABmBGCmC/kRdG3GYjyElRRdwo7CJv1cjWrEFyyVWYvPZG9FasRC+MkAuUOdWvNthHG4EmdOXmJDMwR1aEfsPe2yh65aXVytEgKYVGWaiF2ywlBLHNV2EMZw3t1ZemDBOQG2YZVqYQdjuUtE8kTLBcTtoCGwSU1ppqtoT1MB0VL4Qpsk1tRQvChECE9sG08I1a6Mc1ekGGVhhiEi0KV5BxgzWqsJJKpj0H0Xv4Ozj06LfR2rMf01mNsJdxFxSFdjApapTmF3lIGmyKXW4OswAGJ+waWX6wy09mZakQlhVnirwVSQkcRxXqsRjd047DxO03A+e/B9RqBkVPNr69mlnOfE2MmArUrJLlrzblQ2CQZ6hjyymWwlHg3cCzchNd7mGV93DPXXcibo3hmutuxNKly1EVOd7c+jruuvMb+MAHfg4nn3qqLKJnZgfo97t4860tKOo+jj/+WExOTCEKExQDZjNmeOvN17F71y5cctkVWLZ8BWhQ3Bv0tSFNOMGNeClwCWWpzKvN/nExzOMmtoGYUW4hR1TaTqyObKzgbrdXVtJGk7aYDhBSAci55JsyBCzccBwpfM0KVSDDW0w7+DS0e3YW0HwNVX9U7jIDO8/6lr3sNtgN7hFImXqPIIlgYmJiXL+XItwBOIICr/ji76hMVDaxYKpTNrsxLuVpFA2tZi1PlRv6I/hlsMys22XL7JSCBH98Xw8ERpv7teCvMmKpBEOJVphidTqG3tNPYuYbd2L8zV3oDGoUHEjKsra55RWIrJfsVL3lr+rrAoGdtTIbKYKgI3DaTyocmWohuuQSrLr9NsyvXIGFMhMAnmxNSQH8jS//AW68dgVO2ED1MrMiDRZSOSdRPvNonUJ3BM1ds4ggiIEMgac41DnyGHnN7BpHgmmELjb+OHUtT9pA0ui9bIwYGCZM498VVSaIwV9zvQzf/d5OvLyljV/89T/A9Jq16A5o+cvxVCIvCZScnX5MFW9uamYdmwOKrKkDVTbOPdACMqqENZft+waIcrRbicahVNHDyAEb596BQOp1qnSdvTnHgdYE9SBZY4rOl0pzB569QpV/pxqpOYdW5waUqEqmAptjWuuJ3pNjgApgKvMNJpmisZAKlXbohHtsnjAr2Eq2x7KGpk0xFe3OLt/ex5p9uJ77a8eDTqgmloLTgTqbQAYF3RevpyyjnRLV7it2LAazzSHCsuOp8E2QyT3Bctk1j3UeXCRHUNCiB2wpLyuzArYmEVO++jngryvvZXlmtrz+3qjGJOde4Ncz/p2HdqaCdLa7anCRBtSSApzEmQpg44K0CyY05Piy6zpUeTsbcarWeY3UKMX1Qm4G1gTDn01bLbPR57oLKuu5fszJpHrXzt3YvXMXbrz+emT5Yfz5X3wGj333+5jv50MAbHPF6ri4UceasvR/QMiYAa5HBH8R3nvBlfi///3vYssbm/HYE4/hQx/+OJYtX49uMWO2yi6rlu8tVww335VjG1g+dlXTHtmacBQbwPuqdxBRpjnXZSpS7cGFzXf+MYT/tfXO8oatGWkRIHV2yX6OcsHxitmaXV1qxrFGNBtb/GiOE3vO4RqeZVyn7Dpx3TXLaHdfc49D/AbvLby3mVW9rXFaa7Jcz43W4DZyj9BYD9mU4VwF2Mzj8uh9o4qte3zysHumbwTh+8rCnc4VrlnBr3nm3GIuCQbyrUFDY9SNLzak1MzvpXtMzfPjPE8QR6YADln3xADwI3f/d6xO3sKFG5ei07HmCQ+A5V4TJmoG4u851ws2FrE1MbVmE77hOTc1ALj5l1ZTgaYCTQWaCjQVaCrQVOCdVKABwO+kes1rmwo0FWgq0FSgqUBTgaYCrgKvPvIB4VAqRix3brQxLQWsyxSV8s6BJxCwPKkAACAASURBVJP6aSsNddXCvv0Vnts8h0kpgD+MiYnVCMpcAIlYa3z3XmT3P4DiX76P+NBhtGk9SlFFzORZywdcrPwVmjHvwOF1MoZUoApaGBACB4QfXWQTMQYbTsDEdXcgvuBidCcnMKAVp1PTLdqrNDtEB8W4accNQlnROnvVxQpFD1/0ep/TqE1Ct2HqlII89kp5uQZCuElIgSzP3TaXbdNam5K2/z6CMAXteE0fYxuXrDcBBfMinZLSHBoFN7SV7NTYVVijZGaf7BuZQweEhIQKtWPkKGtXIA1pd2tWrSU3c5MYY9zYXugjfHMb5u78JnrPbsLS2Qxpr0CdhALFvDAtS+3EIGTmHy27nQLI5X96aCF1s1P66IpprHCT1JR4YcKf6KGMS/SnJxFccD6W3nobspNPxRwVnFQ4D3htWBuzvdQmqlRkZt1KcFYUzpKYm7pOZcTsWoPmppR94dkf4O677sTZ516AD3/0Y9qM5zXYs2sXnnnmKWy88EKsX79e6jHWgwB0Yb6Lw4cOY/eePYKcK1Ysw9IlSxCFNYpsgKeeehpjYxO46L3vRVYV2ow3u+NK44fKMGYgS5FbEZTZdfZ5nosBilcVStlJpbgsiIUidZyCO65RgOPSwzavVBPAk9WtjXGv6iQ08hnX3BSXKlTgzM7fg7oR3OH4j2QBTTpDeMqcQ1PfJihoj8p8Uwd/vM2nbMVdtiw34zXmTY/qrGgJGDXyLZPX2XSz2cGra+UwIOtXg0msp7nY2ufzffV7gQWzPfZ/z+NXPq/LPtX8dbmphGrcgK+LGuNBhNauHdj3pX9G8tzLWNorpACOBLXZEBKgLphWbXNTylNnGc/xqzYOwTkHoWXt2aHAEEVcY6EVo3fKiVj98x8CzjgNR/IMRVSjgzZ2bPkx7vzyH+LmG1ZLAVxXfVSlAV3WQTDbwQzWZ3FzwOJ1x8YQx9MIkJlLAZdss8Qeqm2ZESqYYeOIsIl/x5/nOPCwx48/QrgIqZTe3UGOx76/G5teS/Hx3/g0JlatxkCqOkIlKgsNHo+gtFnCWxMI4Z/LUnf23MoC17wzuEZgxzXNvqyJoywHSBPCZIOFXgU5XIM9LCxp9WtOBzaqRr04shF2sIdAvaOs45E1MCGuqTFtHeaXzQPLFTflJMeiqRQFefQ7A282f625gApuD7U5J9V4o6YfwlEHZ1ucNwaah00Myl619+AcJqTVnHEOFV7NrHngxrHmKAGwlOLe6pf3GQOm+nx3M/EQl3+2pieb1zoGZhZXFdquaYCw3QNXzSMHy7jmjiCbzXkDbyUyRgToOcABasFjg8r+ePl6WxOoICYQ45Jix2J9QlSmu+xgNZeY3e9iq2vfdMVrNGyWUrOANUtYo4y7/zk7cLM0TmyNoiKVrhMF7wU5ymKAHz79DJZNL8Nll70Xb721GX/wyd/FG1t3oDcohk1Meu7xN2Ybhe7czX5cWcWp5ZzXZYylS6bw0Z/7OD70oQ/h2w9+U5ECN9/2QbQ6kxiUXcvFrf16wnHmHCGcM0fBdYDHy2cZ2ig7+2yfB83RpwxlNa+Z68EwA9it/R6q8pi4VkqlrxrZdfFzqMis4cbDec0DuhnQPYVRGs5Om+BT4yfP3DromtCkhB81Wfh5JKcLNX7ZmuYbWQzCWg6wpVzwudKcWPw85drLoWT3Bpv36lPQ62yF8A0Ped1T3a3ByK0eclOxbGN+rsYuc4vlDGCRAepV881PnKOE2ppbFdLWmOAv1b92bhzbrCE/l+tpLQvoR7/191gRbJUF9Pi4KbMJjPkzRc7PYTOfc4XR8xDhvmuO0DNAiHdfd2ezZzm8cs1vmgo0FWgq0FSgqUBTgaYCP30Fmoepn75mzSuaCjQVaCrQVKCpQFOBpgL/qgIvP/Q+ywCWCMSUQ35zWHCJ0IIWns6+Txucsq2tkYbMIkywa0+OH22aEQA+/9KPYnxyNSLmETJHbjBA5/XXMbj7PgTPvYBwfk5AkgCYalQKUTwosM0/B0udhae30+XOHplmjhR9JAjiAki6KFZNoT7rHExc+34MNpyGfod5kTnywqCH3wjUJiTZ5FB5ZVnHppgzkOB//aR6jq/V+7jMQm8dLVDLPFEqP7WJaRvbzCXmuXuoNFJTmzWjBzNF1kNQmcpFm+VOOecVMLwepnqilXYsHmrKtAAFN2dFfQnagDSK0aJ1YjZAVvbRmzmCwexR5AtzOHz4AA4eOoj5hXmU/QHKuXmg18P4Qg/H7D+Kqe2HsGqhxFQRgNuiVOImQYJEWcMl8oh5fLUAMHf3uZnv81s5HgySGMx0O6mWv0zbW27KRxUGUY4iplqtjYUlUwjOfTeWfuAmlMedgF5IOMRcR34O80xjDPKBNoqpVKS6RoymNNAgkCLVWiVFVk41Ky0/Dx/CQw8+iOM2HC8ouXrVGpxw4olDO9fXtryOgwf248wzzsD4xDjqsBTopAKIWcMLC10cOXIIg2wBWb8rdTDfd8f2HTh48BB+7kMfQocqWFkT22Yz5wYBcK2GAlpVm1rIb8R760qf6elVpgS4tIrlm6QJM3SpEnbWva4rQBnHvMYu69HDW8Fel3U4giWWKWwWrc4W2CkJPfziOPab9R4I9gYD2YTzutEeVraytJvNDAYYjCWEqpDR1j0M0W5bHim/eH6Eg5zIsnkNDMiYotLygMk4lBM9tMa26+ZpHvNavX2p7F5dYqijCAITHG8+g1Q5r+ozMDDABgmpvGhjrUaEAC2EWFZmGNz/KGa//TCmD81Ae/T9CmlqqnQUlkO6WFwn5Vhq6rRcoJmfSxDFuRCg4O9pjRsFOLJ2BVZ89ANILnkvjgYB+mEpq+k9Wzfhrq99CjdeswLHH8f8UqrhzMqWjQy06W4lZtlttvFO/ehdAhxcG8FbA+Z2bqbma7c6WocHzGF14kr+DBWTfr3iufxkUwvfg8CZUCmNOspXXhjk+M5jpgD+ld/4JKZWr0Gv3zdVpaCGa8pYdKxS/GnZsmYdraPMF6ZSWVaytNS27G51pDjIa2pHgslclu1mD27XjD/rYY7B0lj1sbFq2cWyB6b1Oq+DAz06T2ZRp7QhNltnAUopJJ1Vv7vIUvXm/FkDsVQXM6NdTQSClnKctxxh2c6aSjhQK5PlndqENPjO68DhaFnIZm3MzgaDWAbupW51qlA7L1Nhy77WgSp/zTSefQOCg1z8dKlU5RLhXCWUtc1rOdB1YONDQdcI97kexmlMCL57VSR/zpoxPCwnRBNoc/dAv0awNmwM8U0GhNJUVC9u0vBqbK7HHFcanwKboxxcU4ZaY4hgeGxweTSeRw0dGsvuWvn6sdwE0AKL7v5pCmCutbxfWH6xmqfCNujwm+cLeOTBB7DxgvfgtHefjMe/dz/+6D9/CocOzyEvuN6YG7Esj+kc4D7TN2DY3LGGL4S03ua9OMH6tevwu7/9CZx+xqn4uy/8FU49/Vyct/G9iNMWZruzUrQT8vOL45/XmOurdxshfJZbCC3jlRlt6unQZfISMsrxocjkBMLxS7DPc+VarKYrt85bU4bNG66BHK+ylJYC3BTCvmmD67rGO8cnLfxDZqL7bHm6kWS6NqbG5bXipGYjgmUZL1aHq/mGVuKLmir8dbPGIwOgGneujnZsHL98X5ct7p8lHAj2ANgaECIMygUbk2r2snnNesguXY0jvJ9xzaidfbpruHNZ8Xre45jg84oaHlhrPruYU4T94vrFNTqSDXYUV5g5uh+P3vsFrAq34tzzpzA1Zfc/axwibGZp+D02gVn2u6naranQR32cfvXXmz3L5t9cTQWaCjQVaCrQVKCpQFOBd1CB5mHqHRSveWlTgaYCTQWaCjQVaCrQVMBX4NVH3q8MYG3UKVvTvjxo8wpgAmCpqZyVsjY2ZbkYYfe+Cs9vnsPU2ktw7qUfwfjEKlDjwpzN9vwcgh/9EL177kP7je0Cj0TIEaEPlScOavgNWL9xrg1YbuDJ6tIZSVKpG6YYEIZSPZxmKDasQ/LeizF+xa1YWLEeGeFM0UUoKGvKENuENJi6GKTwPE25ujiv1DbueRymoDRFEL889PNZh6aS4iZkKiUS38qUq4TABihH6l8Dhtxk5ftLiSWAaRvzArqsi1PtSdUjpWAgQCgQUtfotBKkyoUtlHsoPQwVYVmOucOHsXv7Dmx7Ywv279yGQ7t2oD9zFN35o8gHPe52y9Y5rivENdApK6zv1zinswwnRJNYUhIs1xgQkIQJWlWEgLaKMa8V7aU1MrQJTZtnjRtCDNqkyvJUsiWXfRho45UbyswuztMI/bpCizmatCBePYnoojNQn3sBihWrMLV+DcIlS8AzyhkejADZIEcmtR3HCZAEtuls49Usb5n72aIFaF7gqSefwP6DB3Ht9Tdg0Ovh5U0v4uyzz8bK1aul9J2d6+LFl14SkDnxxJMwvXTJ8P0E+ZyaMM8yDHp9zM4cUc3f2Po6tu/YgVtuuw1Lli1T/mUmOMK0Y2YI2ia9NvKVsWjH6G1FPTDxqjn/d1QNcXwz59maFWzuMb+S793rdgVqDKh6NS1tbc1ilvmXppxywNnPXdfQ4Dfth9DIAQIPPDWuHfxVowdrXRE0JIJ5vnmClqBWG4N+XtnrVcbK3qwJowrESVsAwaxBBwYHCYOljLQNcv2XisEsE7QiPDdIZLa7grBSbtm8lfo4tr/nuXsraVmCxhxjzho2M0Wd3qcGlrG2P/ox9nzl6xh/aydaGRD1ecpsnrBsYYITbz2qzyVgc/a5UibTpja1/GMCBMZystGBuchzKybRvvEatK+5GkcnJ9CLCoxVbeze+hLu/tqncfP1K3H8cdTRs67OIp7qSH4OrWKdUtfWEbNK9V+a+8NMYrOE5fc09jVG2gKFBki5grEpZ6TY9u/19izmUT5mXubotCaQxm0sDEo8+PAb2PLmOD7+m5+SApiQWlrYikrilsan8neH1tIGSw0k0iY5QJzGUpR7JbqHaRw/hD8cx6Y2NXt1uds6BSS/bypGUxB6hTevtWx1dS1snHP+eYtlGy+WW+qbQhYfIzOIaRnrraNtrsQoc1N3cmxyvLOhScBXkIcQ06AXLZetCYdz1OptVrAG5Ag2CZTzwiAd4aZvGpA1r9T1Zl9sFtiW8+7Vrx7a6ZjpZMC5rhxnl2sqODhqkjKlorsJM3m0zHS8zAQfZAbLfaMEP1u51g4Oyk7ZgVplLi9SAXNsS03qXAjMOtcsfGk77psulOGre6JNbF0P1zRCiM61eminzvuEc/gwIG3HHhNws1ZSxNuY1ve98tgBR92fZb1sDVhSfUpNbHPUmrzoakErbtcoUyXKfJ85sgdPP/k4br7xVqxcO4V//OLn8PnP/y263Rw5m8/cXLN5Z+ubX//1PfkXc52iRf1AY66VTOK0k8/EH/zH/8TEZPz9lz6HG276II4/6SSNG87MXq+HwSBDt9vD5MSk1NequwPudMYg74wZ6eC+J4gtm2xTx/L+URb58DpyTvF41BDhnmf8GOJ/2fhAwOzXAt2lCc1ZZ40738AG0DmEVvX8P0JPmz8E8LT7ZtQA72OmkmczQ9q2McE5riYC60Zyc9+annyjhl9zNEec8wObZgxyO1t4qY3p7ODs/12TXp7xGcIUvcPmKbBpyMYv38Pfj/gsoKxlNc7QAcTiE6yhgrm8pkQX/JbfszWamAtBgLy0ZzQPgOvaIDIdP9h/NDt7AN+59wtYk2zDuedPYHLS3EWCkMfMWhgAZkeRLKAFtc1a22yybTyfcc03mj3L5p9aTQWaCjQVaCrQVKCpQFOBd1CB5mHqHRSveWlTgaYCTQWaCjQVaCrQVMBXYNMDt0kBzN1ZbUP6jTNvaSwrYgMUVDkIynKzltCGMC+LsfdAhR+/0sX0ustwziUfRmd8JWICwwEwefAg+o99B/l3v4POvkMAN5D5HvL9I740eOG/vCpI/5WKyD5bCjNuqEcJStqPRjWy8RDlGSdh7JprEZ93KebSScHGsuxLpSnLaiqVBWft8dGDFlPdmP5Xe4yLFGL8Oa+g8huJpjIzIGSCXa8YJqCWl7DbPB9oc5GbjbLndOofX2OqqvhFyKdsRBF1ZlrascpykrbGfC1/7wwQw5Aq2wLVoI/+7CwO7t6F/bt2Yh9/7diBo/v2Y/bgIZTdHqLeQAB+YqyF6XYbS+IY40mM8U4LnTFqIwPEZY2xKEE8yLCqjjE2O0BxgKC4QFXUSIMEndqURSXl2krPM1CnCF7ZcBoMM5VcIBWdt2HUGEkiaWxyKujSDqqKeZu0Xi5QtYH+ZIw3Ox3s6iSIN6zH2vdcgHXnnovJpasQB2PIFgrVp5eXSNpjGAxmLL/QZX5yk7WTpqTq2Ll9Gx77zqO47Kprcfq7z0I16OKFZ5/GzMwRXHHllRibnEK/AI7OzGHrG28i62fYsOFktDvMkOTlcyOxjtS4wP9RSdudn8P999+PFStX4r2XXqLz6TsIIvtYjeYAaSt18IubvzbWho0D3nbcWSd7xSfrQ3Aj1aMgq2V9KjeUqnuXuWg2r14N6ZReVA4zw3eYxUtAQqBMxVMoEMHNeUIdr0K2cW3gZZgxKshDhaKp7ASCudmvjXqvKOYGuwEL2+S2TEf9PQVlUoxZ1iszTg3CmjJccEdAy9SB3lKajQLKHeb4Vi7t23M4OTNLwT8HMpStbV/c/DdICMFzXicpBLlWCWgzEzvEZBihs3Mndn/tq6h+8ByW9gIkGYFSjogNJIpINXVtQSrk4JlvbCCIo8KWGaOyYmUzhJujBMD9ZR30zz8H07fegt673oX5KEOrSrHtledx11c/jffduh4nbugAzPvkwsRPCJkDy4zv0iCfgLspBj2AsnxLG0NUW/OL18h/CYRJyeYyOQloNAcj2UCPmgJGkMm/9xBy0cIYzFeNkVchHvnudrz2xhg+9vHfw8SKlWoE0XUuCYBdXidr7mC1bMu5Drv8USkRqRYcKlrN6llW2oT8soo24KRGGtqvDm3SqYLnOLV1ZJSHS/jPZgeOP4PgagbxWakWtu3GVoA2GxFk90p4WgniClAlMRLOg5Iq9sI+ixmlDhpp7arKYd6qrTEEPZyTnAoESFQRWk6wGjcig18CZXJGYPOHjREBNaeONzt3c37gNeMvNSW5pgevMjbrYFMeK/PVxTEor7egla+pMgnJOYcGaq6wfGgej9aBKJEC2+4h1oDk5e0aT5q+Br2VV+ygL68Lx5TdA635xt+L+HqCfd3/Xc6qlLm6c4/WOL6nztNdf1Ng25w1eGvNGbwXW3atjQVmu3vY72G5o8bmIhGFylqXIp8NWcpjNntswlCBYwJgcj6OsyJCEiZ4fcvz2LN7O26/9f0I4h7++I8/hYcfeQR5XgsA+4YC+6/L+x6qj80InKdI0BdEBfKCmelTuOrym/E7//538fwLz+Dxp76HD37417Fs9XLqdpFnbAJgEwlBLe9cNudpsSxnEz4vFRyXZv9vCmTOa4Oxdl9g0xvHlMsHdm4AdEnQVfNNIloMbS339wZeWwF/t14Mm0ac1bnAasQ8YTYmcH5aprpAtIPptq66XGLNCZvnhMEe7Jv62uazNftEut/YI5s1CrHJSsDfjSUDu8ye77n5Y/dNR5KldrZ13dTgWnPgrLd905ez6zd3eGfbXvGRMrdx7azcfV10bdmgF9Ia3+4xAudVBnazEehWerNYY0cW0EltAPhbX8DadDvOu2AKE5P23GLW5VyzietZNzYROecTPr8N1zNzvjj7xrubPcvhXav5TVOBpgJNBZoKNBVoKtBU4KevQPMw9dPXrHlFU4GmAk0Fmgo0FWgq0FTgX1Vg0wO3+lhFbVh6aGWKRG7kWc6pNtO0AWaqIlm4VjWyfojd+0q88MoClh1zBc679CNoj69ATPDaqzG5bTvm7r8X9XPPIDwyg1C5m8wGpgo44hafsmz9lwcfpnJym48eKgQRaH5LFUuYxsqTrS48B5M33IDqhNOxwN1NZRRmyAkuuYFP2OoyRXVO2mQ0hYY2SgUmbNPSW42O1HN2XF6Rwg1c7Qo7FGUb14Q3PCNXryoXPBPE5easFG7akRVM1X/9k6yyY822VJv5Ie0iteMPJr1S1dubm8P80aOYP7Ibh/a+hX3btuPgjh04smuXLJ756eNxgslWC60gxIqJSaxvtZFy43ysjbE4xnSQIJWFZYY6cZv0/RJplGIBFRLm/XYzZIdn0D08j3pQIykjpAShuu4G27RlS6WRU7ZReibgxg1uWfB6y1TbhA74WbTnLAmzU+Xm5SEwwABRVCIJKmTT09jUn8Fz3UPYPhHhuCsuxcXX34pTTz8PUTiBvIoxO8hRE/xXC4JDgiUEkFWJdpqiOzeDZ558ArNHjuDWD3wY08uWIS67uO/Or+GhB+7FFVdegRtvuwNTa9dj7sgCyjrAtm3bsPWNV7Bi5Woce+yJaLcmZWMcBLTXpXq1qzH+/HPP4+mnn8Gtt92B6eXLELdoj0zI75oH3NBtj3UECwklPOR8m6LMbdx7daLqI8vc3KnaDLLQPpTqY/7cWIdAyyCsh3qyY3UKNUFJNze8mo/HRQDsIbMfy4SzVPLpc50CXe9JqayzGmdTgql6zeaVW9oCaA5+eTWv4FFVIonNOnakzgqlpqQFqLc3tYYJOx7+16sMpaL0edaCRAYUCHlkPe8sTD1UIPCRytVNHm+baha7DtQRAhBoVDXG4xairML4/BEc+c4DWHj4O1i+f4CwRyU552LfZrJTknNdkNpQSjpnSUvQRqUqlWMEzHUuK3bB5qhEfzzAzAnHY8X7fw71OWdjBn0pat98+TkpgO+4dT02HNdWBnBZGPAwBZ0pgHkupnA1YGefb9/z6lkD9aao0zLiG1WCWBBRCkzaLnOSUQFM21n3PSngnNKTr/XjSOCJYC9soZW0kVWhFMAvv9bCx37t97Fk9ZohACbq4y8yW8tEds1ABFxqbjHVv3cAKARAPTy1hhFvF+6bFdzC6+B3C1T/GXhykFwg0WCY7PllEW/xAIS6pli0Rhmu25Z3nMrOmj8vy3DnvkDwq96hukZ/kEs1nw0yp5Bk5w+tz6ni5bpt18eaFuxeImthNfeYJbTWQS1vnANc7wwOmx82nQAIYOmya3Xi+KRTgdn5m6Uw1bZ27UxZaNCQcNtlx7oCqSHEDOcFsHg/8/bfVOIKRlPxWA7QarekvpdjgnPyMNXlqKbeEpgQlkpJrya2PFWDrIR/PEYdu3MDeBv8c/njgv8u/1kNDK4JSGNXoN/yl4X+h8p2kzIntP0mVKSO1rlscM6z8YHHyCYGNj+pmYB1onLa3zS9Glhz3prEZN3NYyEADVqIkODZH3wXE+MxLrvkauw/9Cb+4FP/AS+99DKyTAEWw7mk5xoeySK7dGvgYcMXc3/ZkEA5LZsuWvilj/5v+NVf/SV8885/QnfQw213/AKSTqrYhTJXRXQPYKMB5y7vT2YLTIjITGVrPBB85LVXAwoVzNZkYw4ibIQwxbvZxpvCXFbPzhXAAOtozfKNeRIuE9y65ghbN0yVzW6FKI1JRAUxZWttEm2tTOYUYeNTTQ3sr1BOrgFg3xTHuSHo7my5vY22Yt01bkyhzwXWmmuo7jX1vzLtIxsT1mBhbih+jfD3Oc6XuDWydPf3La0IuuzW6KN7pmu+k3W2amKPXF4hHEd0YfA55mZBzfpTAWxW4GyEMQtoBAVmZvbhu/d9EetbO3D+hUswMeGgds3YBjojsEGPTgaca3Z/o1Dcq7Jl+R6GOPumu5o9y3/1L47mG00Fmgo0FWgq0FSgqUBTgX97BZqHqX97rZqfbCrQVKCpQFOBpgJNBZoK/E8r8OojdwwBsJOULbLhJBIewQnmsnq1J3PtlDs3iLFrb4Efv9bF8nddgfMv/Xm0J1YgKku0F2q0nvsxZu67C/VrLyDu5wjzCpHgQ4WkiFHQzs944RDu8PceANsmPDchmdsZI69zICwRj7WRrVmL8NKL0b72agxWrRPIqEraGObIHKzwWZKCcUMFr6kspWRyG8AjOGLKXm3YOuWS30j3torc4KS60YAGD54glHmXlm1YgxCASiUDwMYxDEbze0lMtU8h6+aI1s8lNxJL9Lvz6M0clbp39sABHNi5A4f37kX36AzCfhdR1kMHAaaTBMs7HUx32ujEITp8T2721zUm2x20ihIEMRk3zyugXUC5y1UxANM/ZZmZ1wjKGoOw0uviokKSVegfmkd2pIswA+LSFMi2uW4qcYFuN5pkzeogulmFm52mV9sUUS17xKCoEZXceA2RJSEKqm9QoUOBWhThaDvAW0mO57IjeCMskbzrXXjP9Tfj4qtvwsSyNVjIa2QeQDnrUdZTKry6wpZXNuP5Z5/F5ZdeghNOPVPqsr1vvoK/+JNPYutrmzC9dBobL70S191yB44/6QyESQu9bh8HDu7Hzl27UZQ1VqxcI8tOZoO2mKeZDdBdmMe3v30fut0uzjt/I0465RTEnZbyDwk6aH1t+Y6mYmctpPwivHRWuYtVwBoGi0ADlYlU7BGwGvw0taV2pT0u1HnaWPUwlTmTVHFRASz4J6taU34SQFE9bk0OpvQ1lSHVpG0HeA2ycsN/UNCKl7askcCYh9eEGAQrhCFJZDagXi3mM0S9ctBbTBMoeDt1P4f9cXOz3wNOs2Un7HZ5plKkmZJYqkWX1W3WuZXUfmo0cLbUBCVDBbOaPEwBLIhEEMVzRYw4BzpVF4MfPYGD37wTK3YsIB0QD1UIywVQVcd1xdYGHhM/wqA6z5dqah0PiZ+uaY6EqnjCrSjHoFNhZt16LLnldqRXXoZ5TpokxfbXXsA9X/00brlxLTbIAnqAIjcLVAFMNl1Epr7jtTTwb+DWQwRfP7NeNfWrxlxZgrbGg36GpGV2qfzi+KPSVvDMZQsbJDVIYhDO2adzHaLdL6E0wWYd4dHHtuPVreP4hV/7l+cLQAAAIABJREFUhBTABImc+glzuAuqTc0eXs0uVKLKotrstwWPHBBUNrUD0Ka4G43dxSCYgIljYmxs3Nm5+gYcg7o23kwlWQiymi2yspgFRH0GsClXzb/CXBdI7gTUXd4x5wmhUUbbZzUzmfrcwC7BHtcuu+fw+AlECbh4/szp5vw0y1kCOSoueRScd05FzL8nCKIClzb7Mcei5TtbHivvAVQZm2LehLZ2/LreVihn1WtNDqa4JTjjuRKCOrWxoFokBTCbLXj5mc1N6+miJAz1wNWacvgzPutXltVG6Ryo841XprjUOHKg2h8D1ereyt0/RGgsCQ7a6+19TQ0+dM6Qu8VIseobNwjHxtodW5MArVem+HRzTQp7U3brOhGMc5569wDXlMYIAn7x8whIOUUJAtN4HIOFHD945hGcfdbJOPXks/DUDx/Gn3z2M9i1e7+y3r1XL4/F+UnYGiN7g5E6WICRwk9abKc1lixZht/57c/i7LNPxT/849/gpFNOxcaLr6GAFP28h7pgwxrnuDX38PW+uWyozCVc1fGOMoDNAtqgueIlHABWs4GU1NZ8kaatYTODKXb99RutYzwnH8ngc4A5Wm0dsThuA6h8brHayjpZY82tUTZs7d4tO3RzhPBrk2Az55eaBjhfeD+x8WwKeWvQ4NOjj7Kg2pgAWGM+NCA9dMKQCtnq7td/Py/snuKb8Kypz+aK/VLTnjKiOf5zd6wuC5jn45TzFu9tSn9LpmDjCGE7z5kAmPdAvmeBI0f34rH7vigL6As2TmN83O6nJYFvzTWIawvnVSa3FK/a9jnV/DOP+6ybGwDc/NOrqUBTgaYCTQWaCjQVaCrwTirQAOB3Ur3mtU0Fmgo0FWgq0FSgqUBTAVeBzQ/eVgsUOOtU7Z8rD9Hy1aRBooqJSjQqJmTHbPbE/DsCYCqAX3q9jxXHXoXzL/so2mPLUQ8GSGYKBP/yJHoP3Ytk1xaEeYm4oJimRBzVSItEQDL/NwLgnCqowKyQo04b9fEnoHXtNQgvvxRHCRLKALUyKEuBINpmaoPQ2V8OlX1U5up8bRObOiUPX4ZKSgekPbRQuSrmJPI9baPbIBQ3J6nXtQ18bbTSAtoBKSrBuAmcylLbwBc3IRcWFjCYPYz5AzuwZ8c27Nm9G3t3bseh3TsxmDmKpCwxHkZYPj6O6fEJrGh1sGZ8CZa0WpgIAkwS+hImEcqXuSAut8SpWuWmebcoQa0KN3lT2vQqh7NEkEYoqI7u52hJdUQLzlp1axGgzOVY2H0Y6JZIqIilEkh23VSwEV5pV9qpryyb0wMq28Sl/WkMvkwAmPCKYKoKUAYBeszeayW6Jh0qjPMCWSfGwakYe5cmeLnq4sXZIziatnDR9TfhyhvfhyWr1iJK2+j3LQvY9ukNOmW9BXz/u99BHAS46Ybr0Z6cQrfXx53/9Hl8/Yt/g7w7o9eMTa/AcSefhVvu+CAuueJqxEkLdZ1gfn4eu/bswN59u0FV3eT4FCYnpgR9tr31JnZsfwsXXngB9u47hNXr12H9se9SZq3gBAFExkxMWnjTujNGr9/XRr0HXx5S+CYCD2ME/Fy+NUGUz/8l6OFGMqELz8/yFU2R6zfCqTQWnEupQvL5vLXlQzoA1mb2qVfJEbQ4RRo37r0al7+fWZjF5PiEWXhXLgdV9t6ECtb8kcap4Ju/1ouPRbbT3FF3ClOxUtnb2j/XbL1gvd7eVCHbaXcOhLsEV75msnp1qj8qc6Xy5Nxh7rFUYbXAube3jWnxGUYC/2woURbsQoYOEnSSHNj8LPZ85atY+eYMWoMEVW9BADiIYjVDSCUnOFcJCkqFK1Wps76W2pYKzwKhBP4BqlaFXppjZtVqtK+9AZM3XodeuwZabezY8gK+9fU/wk3Xr8Kxx1D9OZACWFbZnA+0Ss5M5esVwB7ge7U060qw1u/TytuAmIdyajDguqMscIPHhMFUF7JuykqmmtIpcxcr7GSPLGtdKqVpYB7JApoA+PW3pvCxj/8+OkuXIWMjAeF/TBjJ1/AaEMp5+EvQTPtyBqpaowAhkTAuYbGz/DWwN1Kxc0wINiozmhCL72dwiwDb3sfKTagkRa+Ds7SZJYDlj3i7Ya/2o7qXQ4SW2YLDUgIboJX9s5S2AfqDDNNLliBjJrqWNtqv81xjgXU2Vmj8OXU9a0jLaO+IwfpRORjH5gZh4laOF0K9VIpWHiMbSfjeumZS1gYIKn/OIZK0o2ukL95LXTOEV94KHitCgIDacoupFK3r0Cxv5Y5h662abriuK9t2ZCXu3SakMpXteyylM38pg16qSMtYJpzr9+k8AGXKCpe5OUyo1+60tSZZkwtradfcN4Ywh92grc9oJ4yu1Ejg38c/Z/BeKOWvsuStBJzXgn4FrZQ5jh08VQ2s0YD11DUl8NM1gVwXtJYSktOKP+pg5uA8nn/+e7j6qouxdMlq3HXvP+CvP/ffcHRmHnlhtsR+nln+r61Tdv8y8K55xeeH2qy541aFDcefiM/84d8AQR9f+do/4KprbsCxJ5yBZCwFRepzh7sIXdxEnCZqMuKc0LNCbPc8qrN5H7asX2fnL2W4NQGp2YogkgbIVMuyQUWg1VluOwUwrcC1JDnVrVc1+3khW2c6MXDsyTnB4hq49uQVv2/uJdY8Y3b9liFMaCtDZYRsdkhCrUE8D58t7a2O2SQRBDw2a1Ixi2o2X1gzmFwk9BzJOWtNFJwzVKv7Jg8Pcn0DwFBlrKxvq51/NtOVk+J71GgglwPaMIdcczIBYN4H1DDENjPCdTULMCKgRlXQ0p9qeyrnc8RJCiqEDcJTuVvi6JG9ePTeL+CY9k4pgMcIgFmfkqr7gQBwFHJ+cyyaEwEV2/4+6Ne/M2+6s9mzbP6l1VSgqUBTgaYCTQWaCjQVeAcVaB6m3kHxmpc2FWgq0FSgqUBTgaYCTQV8BV579A5lAPsMTtsFdal0zpZUG3kmCUFQZQZUaVtYR8jyCvt2D7Dp5Qzjp96ACze+H9Od1cBCF61tbyG7/z7UzzyNZLaHsoiRSqHXQxGQpIyjlrLRMhP9ZqD0UlKUGaBV7iY3+qoQeQxkYwCWjwMbL8DEdbeju/5kZFWJIhigkhyjJQWnqfio2DJlDVV+hGv8LG4JKp+OmXhSgxDOUrlluZi2ac7NX0LvAgEVy17Z6dWIUruGSMMIbapNaMvIjN75rjagD+3bh0N79+LogUOYOXQE8zMz6M3OICxzjCUhVsQx1qUdrFoyjWUTE5hMWpjudDAesU613i9xOcCEDvyfV4HaZvXIapowwStqCLH8RjCRjBRrAh0GpqWWyQhMCA0rtNOWlMoVrRoJ3kogm+mif+Ao6vkB2oU1AhRUAXHznRvWzr6XMFQAXdDFP6IbGLD/eb2wbRFL5SQxsak4TUVWI4gDlDGQt2MEa1fgYDvCDw/uxXOHDyA9Zj0uu+lGXHDHx9CXfW2EoAxQ9Xt49IH70Om0cN0NNyJIUyR5F1/5wt/g63d+HYdnDvFAQX7AjfA4SqkLxcTYJE4+6WRcdsUluOA9l2Dd+hNQBS2UoQFcwq+MilXZcwdo0bqyN4fNmzcJVGw48QQDBrJ9tXEq+OrGsDb4Xcant8n0gIE5g440mI2tYLoppwz2WvajbfjTotZqSQao96fCTJviVC/yGOww/OY7rUKpeOTnEeqwzgbCrHnBq9cJ12TvWXGDn60Cdj0MQlgzA6ExN7XNjtisoWWJ6xTJ9n1bL5RrSXXlcAwY4PDnzfNSXrSzGlUOrOCLgSZTLJtVKv/sldJ+vJuK1QCh5bM6m1Oq0GnjTKBP21BUGEjxXKMTlEiTMSzp5TjyyEPIH3oIE3tm0CkWKX6VvUoATFBtOlK+n4CAgwisLhte6oAQoBA4qzlWWkDRTlCesgFLP/YR4KSzMB/leGXT03jg7j/GbdeuwikbJhDGNXoFlawlYtqllxXqRWpf1lGfb462Q2tdnqusWJk5SXUqPWkXWeqqdi6DmteYzgKsK+d00m67bNBSmcOsdZ7zOtt56nrHY0iSNub7Gb790BZs3T6JX/pfPomxZSvQG9g6T0t6n9HO/FKpMR1ktmvEuW+wTmtmnGDQHwjGEGALxuvaAZEaFtgkw9fRKtjWBhvrhChcqy2vnd8zFb3ND9mtOnWx1i2XA52mVCL6TFJaMY/GDt/bFNJmKT16P/5Z/QQ6Hx6cd3wYDPoCVJbRa/DIgysn1NUxm+p+lMvNdYFw2SyLraOJ84HXQ40TLgdYKndCZK0RbDYwq2T+4ny1uW/jV/HwrrFnqKxdpHwUNFMtTEVr4NquBdcEKWldwwzv33wPQk3VtOb8phW/NfGY3TDtsgnYbK2RzTCVp62WlLp+jo7uPUYxVVdZbi+yKPfK9KHa2Oa3HAmoNk0iDPJcx0xYzmVRYFb5wmZRbk1VPkZBPt46J2VkO9tmrmnKG3dNAqj7eOH5Z9COJnHlZVdj287N+KM//h1s2rwVRZ6iqA26e2Wqrhetxd35+eciO1eqxUPEYYbp8aX46Id+Fb/4Cx/H1+76MhayDO97/y8g7bSQFQM1x+kewEYXNfQ4m3dlAPt1kIDUuUWoQc05ILhmE2uwGVm1s6HAxh+bb7zNunMZUZOOjemY15rjjXnyao7hGs21fnQPNmt953agDgvOGWti4v2NDWA14TiV9pxbvNfrVmDHpDlKi3nXFCM3Az4XquPAnD78uBg2JbGGLgPYNwbo2cvd8/hfa+5x6mSNV7OM5xhg84k1aZiiVtffR4M4sK7GocicEIqcbgq8z5hrCZu4lLldcG01KEwVL09MDUhsrOCzUsTnT65tMUJ0cHhmOx68+7/iuIkDOP8CD4ANolf1QM+HenCENdxobtMthvBZGe+pMpXPvK5RAPv51Py3qUBTgaYCTQWaCjQVaCrws1SgAcA/S9Wa1zQVaCrQVKCpQFOBpgJNBX6iAq89+v7aqxL9BjlhIDdiR5vvZsGsDeuam17cxUsQlCG6/Rz7dw2w6ZUBJk67GRsvej+mWyvRWhgAL2/C7D13Inzhx+hIoRWjRehV91EGVCt2LIeTmZx+Y5v7iQJdtnmtvFNBLm581si52T/VQr1uBVpXXoH08utweHKlNvTKqoeSipiQmYQ1Utrc0sKwpKpoYApZWTA7u0vu18r2kxuDVBgSqFrenRTC/BYVtFELVVFJfZymoTa7WwHQZiGyPn2wceTAXuzfvQNvbN2CzZtfxAsvPofB7BziosBEmKBTB1jRnsCxS5fh2KVLsXZqUmpewuNWHBlQ5UYwYR+BFjfmtQFfCgIQf1ShWS/6jWPbVDV1mbd51SZyBeVaentrV0pBXm7IEkpQHcQ/cROYoEIAQRvrQBq3EGQVBgdnMDhA++kSsdSCTolIOMqNao0DWpia8lTXTayDcNHUVPpBB6sFF3WsBvsJjUvSZp4bFci0KyVsWzKJcPVyzEym2NybwVO73sARFPjtL30T1fgyDPIIUVHgtZd+gBdeeB633v5zWLFiLdI4wI9/8Bj+8s8+g23btwnsU9EnlZSsag0i8HxbSYyxpMDpp52Oi95zFS67/AasOuFU22wOQvSLCoOywsKgwMTYGKrePN566w3sP3AAZ59zjjIe250xp3KjnaVBcK/4ttxFbpCPGht8Q4GHmqwX1XhmF0u1lxWLgKPTGXMZhz4b1RSgnJNS7TmwZvacprq1xMZaIMdbLksrrY3zQGDLGgWobjWwQHtnKjG9ks/PQ1sLDMSZxTk35qkEZZOAoX5lfwoUOdWkgJblYfNclFdcsjZU5Zui2KyDnUW2UysaYDCg69WK3oraH4eHBlQhMjeZx8bPN4fQAO32mCl58xx9qj3DGq2qQCcZx1RZoffDZzB7191Ysv0w0l6OgnbXDoTxHbgK6B+YPqvZk3UpN2tZoZcoVF+D71QBhxjEAebXrsLSn/8gWpddjVnkeOn5f8Gj9/0ZPnDLMdiwnpnIfRTMDmb+ZpVrjlcKjTRgJkU1P0NgfdECrThwQgqzECZA5+T2GcFmtWy5onyfifExs/alKk3qPIPjvsnCsoRNMSpr4qCNtNXROL//4a0CwB/71d/D2PKVpvZl44sUiVRC22d5AGyqzlrrpkF+A3z8bP45TUb2sqZqrdFqd6T0znO6J/BcTTHqxxkbVGwc0rbcfs8vbz2epLZOFbmBJ0FlZa3bOsTP9u9n2cAj9aCfc/aeBpksJ9gs+n3DD8+BUQdUgEsR7NS7XtXumxM4jwgfvdpPY3rRxWOJdQ9x81ljVVbGjClgYwXvsQanCdyE5F0WtF8vmT+dUoGfWD6uZR17q3C7H6pZyzUTZIO+FJ4cJ75hwlvTq8lAIJzzMJZjAoEZIbYBULuOasLgusyGBFdP/Zn3DKljnQuIslt9c4jl73IJ8op2P5dlnevmtr938Wc4P5URLIDJSIZI85EXVd8XC4wF6Hx+Mq+Xz85mDXnv4zUQCHdKzIW5g/jeY4/grNPPw3lnn48nnn4If/6Xn8auXQcxGJCUWq0F/t2X8pBdM4qvvTkXGKBPkhwrp1fh//o/PoHzLzwXf/P5z+H4k07BZVddjyiNVBdC7QHzfakWduOXNu/mdODbYqhAHyhCwI9Ta04zGOwt3jkO1Cjgrq3V1M8Dy7y2HHZTE6uuyha3MaH551TcMkyvS7dm2Hqg9Y4xFA4AswGMzx9FZq4vtDFXo46O0xoYTB1szx/+PYb3Md4b1Chn52GNCaWyf3U9FzVH6fWLjlvZwi6zWM94rmGJ9zfaz/slmY8YizPg/bMPXTfY9kPVv1myW+Oe6sLnDToN0BmB4ythgwg/z2yrLaqDz1NsLGAWM9XAk5iZ34EH7/4rrIn34NzzJjE5xdXf5nItXxU+B/M8Rgp+Pgv5Bh67z+U469q7mz3Ln/j3RvPHpgJNBZoKNBVoKtBUoKnAT1OB5mHqp6lW87NNBZoKNBVoKtBUoKlAU4H/SQUIgLlRbioibvBRBTHScnolHpVdyukMzbqVSIQWooNBgQO7MwHgyVNvxoUb78DSeBkmun30n34KR+/7FlpvvCHoUlcRUlrl1bmgbxky087UhtqUVFai2/RzpoIElKS4gpzkrTFQLhlHcOIGjN1wA8pzLsSBuCMgi3qAkpmVlHzS9lg5xaS8hKja9XV5bVQ6EQJwY5Ybz1SlUvVSouYvqnNCQthEf9eKU8sPLruIgwL9uXnMHzmM/bt2YMcbr+Otra/Jxnnm8AHl+HLz75h0EivGxrBqbBwrx8axbulyTKdt2Tq3UCAlSOO2ohRhBmS0e+xUM9xQFpzlBqfbFOcmplfNeOBLeKjfc1tSihpa2VpmqN6R9XYqJ1WXzIBKvtLUyx5+UL1EsEZwRNUMM4LDfoHiSBeDw7MIeiVatdl8Sq1oxAJ1FCAvM9VWKiQCFWZiaoPdwKMgpFPzEeYbuOFmLJCVhBaxMottg1mUG/GSSVTLJzG/tI1txSxe3PEmwutvx1Uf+kVMTa/B4MhRfOver2L9SSfiwkuuRIoWsDCDv/6vf4x7vvUNWb5SyWvel7Z5KwWqrLtphZqhHQdI4wSd9iSOPfZ4nHX2uTj2+BNx7AknYeXaYxAmYwjituZGVWbYvOkl2Uuffe45Tl0VIuBGOq0qpYx0tqUuI5rnaOWyXXezDzdoL4hP8OnUe15BaTppKlpNwaXjDqi0Jxq32SF1L1VG+hwDDBoXggA+S9EpNZUvbMArbbExwjJ1vaKXanFv4ywotSj7WjmPtNZUDC7VpQZdvIqUTQbazBckNgvMIExMQSbwYfNW58bPHFqnGzguc1eHoarRIJgf2wY4bFzIslYqR266L1Khmq7cmhj4g1mOkna4MZASqpcxJlCjvXcX9v3z19B54XW0Z3uUGCJmlqNbb4StnRLSK6A5VgVhCPFpaU54JItpgtwAFXM80wgzK5Yguek6TN50MxbGx/DaZlMAv+/6NTj1hHEM+vPoVwHiVqLMb6qACYBlg+vmdDagtajZiXqlqcFhrkUGyKTqdEpbDx5t2bBx4RWYvFaWWeysbnXNLJd0mNrNutbMIW6p2eGBR7Zi644pfPSX/wOmVq3WWlvKiptNOHwfg/uCOQ66ewjMdUOKO+bmcqwRvPIcnY01Qacsu51aeZQL/Hb73VF2sVnS2ljgtSYJYnanVkxIiTwEnzwxA0+yr9XYsPWGAMqguTUpaAxpjbSGEC23hJNujNpcslxarafOAWMElQ1YG3i3+6V9lptzunBOdaw8aau/wTP7vQA0bZaV2W1rA2tjalezXPcKSqmQpQA2AOcBmz8GTQ3XRCH4xftFwjlo52WuHRwehOQGa3XZXSNUKUW/wU/ZEyt/1xT2mstO/ax1zOUDE0RbPrKBPb9mOFuHIURerOpn/b2FPJXSrAPXZqpM7X5VKhNbDhtODc37ijK4S66Rtk5wUA7tirMcrRahOmvH+52pQPftfQs/evaHuPbK63HMuvX46jc+j//+9/8fjs721IBWVNZow/Hg1zquo1xDNUdcHbTu1GaNHWIBp5x4Fj7x//4J4laJL/zjl3DltTfitLPOQV4Nhk0otE6WyppW7y7rV/CX6wjvRcpotxxqD+39543GiQfTrvnGK6y5xrv12NTsBmb108q0NkDM8WTXxTLGeb0M6tvcFdh3luMcG1r72SjCOcv/hfFw/PPZYXFTggf5vmHAntnMKYG/+Azhnxc15p263u7rpj7WZ7t5w9/3s4HmOq8l7xvDTHYpwvl+tr7ZXcCU/jpldx/luk9FL9cY1oTjwe4PpibXjw/XLy77g6HKmOuGWvxCKuP5/NRCGIzh8Mw2PHTPX+Fd7YM465xxAWCZbehRJremrpoqYP7enr34HGDPsc5uOwxw+lXfaPYs3f21+U9TgaYCTQWaCjQVaCrQVOBnqUDzMPWzVK15TVOBpgJNBZoKNBVoKvD/s/fe8Zbc1ZXvqjp1wr23c7fUylkICRQNIlkYhCQQQkiWCMICDAZ7xs/hzbM92OMxwX7OGOzBDAaBsZnBNrYBI6EMSEIoopxjKzXKnW86oerU+6y19u/ci+f9Y/rfunwadfe955yq/UvV+7vX2k0E/l0EHvjO2+uk0knJPoPCpZ6TSgxLBZah3XICsRoTrrbA3otbnhnh/geHWH3kW/FKWkDnqzG9bSd2XfVd7PzulVj5whZki+xpWqAYV7JpZZJ6qJ5u7um4XOknYBXwh2wjJwTNagzrElW3hXLtKuTHHINVbzkD/cOPwDbk6DINVw4EaYhS2BeUyj0mz+1OmGBIAAVaAzKhDPanZeLcyikmg+u6RIcJvbrU97OqxLatz+PFzU/gR5sewQP33YtnfrQZO7dtwfzOHSiqEtN5jrXT01g9PYX999obr1m7L1YWBWYymgpmaIdKi+BxXA/BcNqmuVaCOwENJctpL9pp2x47JUur2iCKydxlNqfJZjcpKzl0jDPjKbAQcFAJ57BRTEpHd8azGojKpEE5RN3K0etNAcMxunmH+U70n3kBo+0LaPethtSvABajaiSuI8jMLKn6zrZsxS0oJWo1GV/+nXoxhw0kE6/90RAV+6Ky5y3hAuFNXWF6z7Xo7LsWu7pjbBsu4LOPPomDXnUS3nrOuxT/R556HG869x3YsM/+KEYlbrvsEnz2c5/Ej154WtBjMCqRRVKcVuBSEEkh6x6pABO+nNNAp0XL1lx2mOvWbcBLjjgaBx7yUhx44OFYsXotHnrsETz9zNN4wxtPxp577aXiAUJu9eEVd7R1s5S1odhyL1ZaxS716mWCmtCEMIqKa34+x67Xo9qwFOBMvRYTHBhQrdruKfEs286MileDab6GoIS2l1LWhQrLMIfXE1agsgu3FToVbyriIDDK24pFKiQQgA/1Nv+e81BdfCfwz9CHiW6q6TnefE8CKBYetNo92QAny1rbSmdSyCXr5gSHqDRPqmfBiWUq4BSDJehg5TPvy3B8yVrc12sVYms0RtXN0c9LTGlf6KIYl1g7XMCz//x1tG+4E9Pb51CMc9QjFy3Q3tlWowlch+WyVHYVctqVE2y3KvXPbGWFlNOEO1VrjG0rpoDXvxZr33EO+nvsgfvuuh7fu/iTOPv0/XDwPlRB97FYZbJJ7XLBsc8pP1cKafcSlz07e5xX1QTaEJYt71WuHqwxjkkdK6gY9rdpXKVQDrWnAHMormUIK0hC628Cnw5aRQezi0NcedXjeOJHa3DeBz6KdXvvjX45lGvCdK+HvEXluIFsut4EJBNEM1TiPu1e6e6xW8synW4DSY1sv3IXGrBQJlmeJ3Wo1YLu38v9mN+f6rG/u+3HBY+pd1QRiQsUVO2jMfSeY3Vg6umaLGwJ5rwv8izTd6W6pkowxjnZctdjWcEnWJnmsosZlookEtCV/at6z3M/4HwPwLissIG9xlMRg2BScD7Ncyo3eXyVpdY1712W6XSroLqThTJ0Z5DqlupoW0TLUUE9Tm1xTUWv+yYbkBH4u1GsexQzJFQiqxiECm3eN+2YQ9HP16f7S3GyXbfjSVthnss6Y8K1QHs8rZ1b7i+c5mfau9I8TSpQXr/OAAJMjR1dEKzG53t4+nBwXRzFdcEiGfVVj+oh7UtFG1Y8E3Qy3oxDjc1PPYqnntiM0950KlbMtPEXf/mHuPI7l2N+gQCdfWVHofRfVmwi9boBuKZFqJbV3zVrodMZ4ZSfOQMf+c0/wH0P3YLrb7oNp595DvbcZyP6o36MHQs1vH6lvhXYd2GEoOjYluEMHkEp9+WJm0OAf/ZgdiENValRqOCmznZeSA2vdY0u6pADh1o30NLdsfUeaTvxNJfs+hCAmAVuVG8XcQ7SFUMPErbcZgGEv78019Jzhp8RlwqRUtFRgrOTfVwA1mehY9KZnGtWwLNIZWk/UfFFzNU0V+jKwCIWuXIYrYYCvXLRmAqSGFuPpc6jaCnhHtcE7yyAs/qd41HVmJmgAAAgAElEQVTx2Yu9nTXPWNjFMad9fo52MYU8m8L2XU/iuxd/Afv1XsAxx67AzAr2pmYBCZXmQzkQ5BnXeWWbdPWktpJ+Mt71uLGAbv611USgiUATgSYCTQSaCDQR2M0INAB4NwPYvLyJQBOBJgJNBJoINBFoIsAI3HfFmZIkOUFvq04CESbNllSJTLDZ2rVFdCElRFsqiMGwxPOb+3jwoRLrjznLALiaQefpZ7Dt0m9j/obrMLN9B/KhMJLgLy1QlZSWwongMN4yEuZKHkdCVjlfqX/HGBe1APBoj/XIX/VqrH7L2zC3516YZQJ3PEKLKlYqeaVspX2kmjy6J2Oo1vIWwSoBie+H2pKuxKhjtAlo2hmycoDh/Cx2vPAsnn5iE5567FE89sjDeOGZ59XLd7Qwj15WY3XRwh7TXezR62Lj1DT2nJnCekLgmRlsKPn5hmxUUI7ZM0+Awv0GabmofCWvW9eblH9WYKWEpxTS/P6yXpUJGqa+qgJsoTJjklfqWvUItCWwIJozuPovFT/sUScYGrCYilka3PIXVcBkKl1aK7LX7mwf5fZ5VNsXUVO1SUXOkACJ4hur7pjU7RJmEDAKUln9yi+qepyYTlarYTFKq0sCxAzoU03ZTQrCEYpWhqxXoFg3hc4eq1B2cnxt8/N4aOcurDrsILQ3bsBrTns7Xn7ia5Wo3vXcE/jSp/4E11x3FRZpVRzjy1nHOEg9RXtvQiTBEULqnqxAW1mFNnsFo5IoaLo3g3Z7GocceiTOOOMs7JhdwNU3XIcTXvkKnHLqqWh3urao5ajRnpUJ4VA4WU2XrH1DYRSqvqUEsZXdSQHM2FjB6HXABP5gMJBil2DV8JXgibbBAa2ozIwEuFR/URTApL7gmdT0tu1VH83o9WnAYPvngQAfG2prdALSL/WrTMpd9oPtTU2FFatVkpxHshmn9anARfSI7E5JRaa5Oelzy1kVvVDD0jcBz38PiBLkSAUhSYVJKJPUbAnEKYlPMBXqZ4LazrhAH30M21TZt/WrnWdYOVzEjiu+g+Hl12DlCzvQHsnIU/FW/2v2AE8djBVLUzqpkAVsOihbth4m6NGewn6TnQyzMz1UP3UC1p7/Dsxu3Bt33no1rr78r/Cesw7GQfsQCvWxUFHRmCMnyCHkDUvnVLghu9iwP00Q32NqpT6VwBxLQh7+PeeH7IA1rt4tpCIk2GW/S6k3l/oqCzYL1AfwU9919k/tYHE0xmXfeRQvbNsb7/ngx9FZuQqDaoSqHCo2UM9L28V7ngbUivXM9yQslSOAlMMElLHnRHxpMy5VYvSltlKQ9sAGy0khmMaUhRCaAznnWRdZTihseMNTKKnhbc3sXqeySA51pYoNtEYD6kVjW/5J1xBjT8WpbXoNAGVbPq6kTDQwTsrKsWLO60xgeLlCfaIEZBFLUWBEW3X19TVESwDXFrjcc+zmwPlHcM4CEsNTFwXwS0VXbEcQmY8EtZPqWEVNtPWXytgKYA6XLXAD1LYLwV+VvtQEyVTOsvDF7gyyTZcqeSwQmwpA5AYioOi5588wgBegzb02eC20qCYgo+sE/5wsynnPtgxesvpOceJcyTsEkqpq0Z6ZngM4h3n+q/hERVxWpvLnCIP5xbFlWAh/FSvZRde4665bUKCD17321Zib24I//OP/jttuvxOj0o4fPOFUlJRU25ZzBjj0TpjGVbbrcgCp8cH3/RI+/OFfwze/9Q9YHLZwylvOQNlyUQstzTudXjghWLnL56el9gzeM5O7g56toj+0VLMTO2o/CKmYquXe7H5Ucn+FpbUelvkF4XQHo2GpQpyJwjwUsCn2qYjGhQK1nAcILHmAa05nuQBwxn7HRRt9FkdpX/FcTj2p1Tc+FZCkbBxVwqGqZ8GZVb7Rtzss4z0+UZwxcQVZsi7n91NRg2G3VbScT8k2PQvrad6Lei2Hspp96rknaq+Is5OvVZEQobJaINgxQPsTeFZ3oqiBZ5StnPksxjM/Rw8vbtskBfDh62ZlAZ3liyrOsfKZwJ8nK+29XZSR4sy9insJQTPdPo54Y6MAbv6V1USgiUATgSYCTQSaCDQR2J0INAB4d6LXvLaJQBOBJgJNBJoINBFoIhARuP/Ks+qUxGJyjclPpVTDkjcleZkosw0jk17uAUwL6OFojBc2D/DAQyOsfdmZOPEVZ2NtNY180ybsvPhbGNxxG3pz86iHVuK2qABmAo3Ws4Vt+loh5kvQhx9PSz0lBplwZEKT8I7OzjNtDPbeE8UbTsbKk07FzpkZLGZMxJb07lSSruhS/dIBk4NWltC+VsauUmymXohMaDLx2StydFo1ysEuzG59Gps3PYh7b7sZj95/H5596ikM5vrqxbgeLezVm8Y+6zdgz5mV6uO75/RK9KQlZXs5AkTbVfazEdoEClLdOl4UmwhIMoEtAEOISktYNTy0ZajsTv2SlBe2LSITrR4022aOBSqSmjSNHb9PuKCkpzKvhsOKbdiSEijVofwiBEuWuxXhDaFXbkjcrltsmSg76KxfYfjiTsxvn9OfOzV7JBvqGQhKtOUeo8q1OvEve96AVlKPBezk/VuxGQqnIkfFBHPAZMGJdo1qKkd3/Sq01q/GszOrcNPmJ3DVM4/guHeei7M/+F+wamYlsv4I37v4H/CZz34SO+dmUUWxAhPRGnWBUyfSqW5KNo2EegJEvGb1YaUdZEdWkNMrVuP889+HM88+C9+76mr84Kab8b6f/3nst9/+GIStJqENwS8T0gkAJ5CruSvbVqv2qO5isl6tpRl72foaAClJHYn+pNpKdrRlxWRyF6htNW3rT4IeQ4GkBHOBhiGBCwIMa2yN6b6UHA8DZb6WhQElep2wuE621BM1fijk6krAgK8ntKBqWXOOsJ/R454RPU2thKKS2fMiAQnBKdkp+++leFW8/U+6iSowbG4TONY+sKwoxL0wvQhkcR73k6y1R4MRpvIplNkAZWsIjDvotXoq7Jguhxjc9EPs+PqFWPn0i5ga2trZa859sVmMYsdwrscAlOFEQLBes2+p4kqbXXcFRjHGHEHVkUdizfvegf4RR+KeO3+AK7/9SZzzln1x2P7cHUosRA9LAWAqjalC4ziNoq+r5sCyXuhx7+6habDCLVnjEJbeCaLKJl+9etmH1uvfexyBrVWHnBsEa97PISjeyqhMz9AvgcuufBSbn9uA9334D1CsXAkq+9UPvRxhVLqPNAsNOLc4/hwLvq8KPbRRZVJHp7GU7T7HKbfFOKGO4K32BQt2DdqW+vSmsyYB7jQ3NB9yq2y5P/Ka5Rwha/voi0z3gphzad5o+0u2+AErBSUJNtUvdQk+TiAO98BknRz9S5dDTcY/AdrUj9f34ZvSuqbykj1GA+TqTI0x4++7BNphPq59jmOjXtnuf5wUt3xLiu2LgGfLAbDhtOetFcgjgUMuD4+Tx8iwNqn6eXbYWpl7nuyb5YyRgepyj0UCde6PzF/ed1Q/NFHfW2Ec+00GDPr8fFu+J6X4pChlGQRO8ZO7Bds1EIAyTlUl9wVCO/6P6meusTzj/HIhDf/H36u3c6zbZMPtopYBbrrxBzhw30Nw7NFH4f4HbsWn/vKP8OSTz2EwtCOGasHU33dJLU4svGTnvdSzVqC2zrBmxWp85Dd/Gyed9Ab8/Vf/FoccfiyOe+WJmB/OoqBTRwKnC4sx3xhyA/40ZhyC5AyxpNpPls1Wlzr2tOj3Ol1c7E/OFUFcPq9o3zVKTvHlHJBFvADnWMVdLEDgeZN+ZnnRjMaS6y8s+TUH1IuZxXG59nv11Jb9uu+BoD3Zkycg7J7ldneg5bxg/fL1FsUfqZDF6577lJ9jlrc4SGppzZ1obWD4zM+mU4HXBb/4HJHGjN/XvRn/hiuG95Skivb8CQWw+kZP6zyiAwGLecZjOnGM0S56aOVT2LrjCXzn4s/hsDU7ccyxM0C2YPcaKqZH86DVtwoMZR0dfbBZYBJnqgtJWnjpKd9qcpbNv7SaCDQRaCLQRKCJQBOBJgK7EYHmYWo3gte8tIlAE4EmAk0Emgg0EWgikCJw/xVn10qshdpNCWzZbFoVk5JuTvYHAJZCpYOsbmOxP8ILm/u4/4ER1h11Bk488WexvppCdfc9mPv2v2H84APo9Aeo2FOWfRwFRXO0qCXuMK2bSVGaLKedibXVcUWFGKERk8p5hhH7Bq+ZwvCQ/TB9+pmYPuF12Jm3MMgHGBe0NaUlrYEkXyelnvoXEmS4x2e33UKbfEcWqEyBjjC7uBNPP/YonrzvHjx1393YsmkT6p070BmNsK43hT1WrcaGNeuw1xSB7wpM97ooaoDmuC0m9/WLVoTuNcwY7qBSk8lG8YlQyUx6uLovsZQukbgVWKFyL8ANs+vRLhJUvxAbE9wuhz/L1TnJelOJ1ZIJbusZhYakcnLKW+xe1rbsQSwSPbFzpl00UXpwOcEWWt/y3sTT5gbY+eyLqOeGmEIb9aBUr0NCitRfl8o/9RoNVZBBjaFPSlzzgwVraNtYE0bXAV0MMDTvmKBuAyVZzVQbvbWrsLj/3rhzbgfuwACv/U+/iIOPeR1WoIOdjz+KT/3FR3H9XTdiqISwY8cvqZECTEh9HYBan1EOZP2ouaYcMdWFPRTFDI457qfwq7/6a+hNd/E/P/c5HHrEkXjbmW+Xbab6VFZjAQX1JZVqyWoqW6gSXgR8lhrKSXSrFa0KF4SVaslWrgZbtl13ctzAKyk720XX/W9DSUaAbgBlxZWUU+pF7PjTNtrqvO4EmjLmCSzzPnQJUpa6QMAWtf5sz7NSyX3CIRZOyMqawElqM6vDpOJkr10qtnUNzu4vV3QKaFFhSBvoukav13XRAYsLlsFMW5SGOjrshhNsS/DBuBxSH3OLYkz42QJAI6rQp1FWC6iyAcacpRzT8RjT4xLdx5/A8//0NUw98iSm5yr0qMIjvJOakLbxBjKGwBxTK0iTmlLASyr+FoZcWewXXowxpDXo/gdjzfvfibnjj8N9d12Ha7/z1zjrtL1xwEb2Fx9ilLUFSOmAwDKHcVZoj2LsGXeCUqnHNZ5WowqYS6HqyZwsvR3niJNUaSPbY2uBRx9ZjVPMLSmkWfxA9ZztVzPCj4wK4B4Wh1QAb8IzL27E+b/w+5hZv14W7FQAs1CE3ZI5DgSLVjUuqSQJ9Dwm7jFadGyzTFrN/TAEuLbgZ7xdlSJYaeXyj1s2S+WunrFWelp1N9I6c292XgthMlV8Bkr8xUIJ/7yvI6k4+WeCsPRnwZk2e8An9WvSEqfroIMBWwLYJlbFPP3+pB+w9xZbVNttoTUpeJBWVes/YH5AfQPdUF/n7Ffd9h4tS2f317VNcxlOEAau/HupQaMDalLSJsjsHvbeL1wcwdcQ+rPoJtZmNC91TGpbKavtAtef78PQNq17O2l7bzDgSnbi/LxkIa1CFK2BWnsiFeJUfjPOUqWODCCTG4HPKoI5FpIVWguMM+e4WhrQAj2uo9L7SvJqtbflmzYZ4FkhKNhSEUqybuYc2LlzC26/5Wac9NpTsHHjGnz74n/EV/7XBdi+fYD+gG0FSinJZUkeLQysEPev5fBaxQg10Gt3cPD+R+LjH/0Ypmda+Kd/+QZOeuPpOPglh2EwXtBzEANGUD4c9nVtnCPdbm/JNt+41vNdynhgRAeNnPPHNtf8sFTMwH3F68J20bo6gXyvbZ0LyV6cLhpcV7L45v2Fi4QWmhXlaY1xH5EbBsG0tLCOvf7H/aTVlpuFCrX0Wd4PJz3red0xXxLcFrRW8RHPnqX1rOeRKGpL69LrgEVTjoffm88qhst0pEjnCn+Orinc/1LhiPp1p37DajnAZyjeiZ8lkqrbJ7/jIHeHUOKz+EvFVy23HpDKnXt+xXYQVBL3ULRmsHXHY7jyos/hwBVbcMyx0yjaBMWea8PRgtZPwfYYmYtcJs+uBNDJ0SAHjjz1oiZnmQaj+W8TgSYCTQSaCDQRaCLQROAniEDzMPUTBK15SROBJgJNBJoINBFoItBE4N9H4IErz6kTeEh2mYSySQeUMvhJ3ZHVI6smCQ+yjuwln6cC+IERNrz8TLzylWdhXb+D+RtvRP/iC9F+8nEUQyYVaTE4RIswsW6hqNsYdZxEzsdWcCgBS3Am+MIeqyRE/juqsmoCiD1WYvTSgzF95tnIDz0O/axGv57HfGuEbNxGXtogFC2qMGgdasUYba17TBrXI3RQIhst4LkfPYFNjz+A2++8CY/dez+y7bPYgDYOnF6Fw9ZukK3zqjzHTNFCj8n+nOCgBXbwlPqsYL/eIarRUAlUAmZr76iGY1fiETJaG1t6a9jLJHBZCQ4rRSnQ4OSl4YWTqIRt/HkmgJm4ZE/iEABPLAfdjzNsNAN+CEJSdUv7RAIy9RdOfQWZTKfiiol6gxxCZ4IvAhuCPKab+Ys20AQ2tPak/XSbP1dmqHYtYP657ah2LKJXF2jV1t5YueTxVCI6QBTjldTAqZhAUE2wi8UGtueWIbIsYWn/yXQs5WYtZARKvM52gYWX74Nrtm9F5zWvxat//kMopldiRX+Iy7/2VfztVz6PHy1sRcmEcSg5nXhespdlQj2p2ZgMpxqzTcvvVibgNZZV8gymemvwK7/yGzjt1Dfj2mu/j4svvQTv//Av4bDDD9d4MAEvGDsBVFbO8e8FV6TSygSO+JnT0zOhBuNYLKnNCJ9paVqVTMrbxplwTPAn+pISnAgSEppQvUuFH/tv0qI3JZupsOa6YR9RzRfDMCbwDW2tRk49UKVDD9DIqenPNQDmz3EOpS9ZRweAImDlexLiJADJn+Ma0LINpb1/xiDOnJuJcfceZlwIgFUAENAw2UWn1ySwloC1FVVpnhvcEZim9y/aAd0IFLIOquEs6nEfZbECWZWrSGNFnmPliy/gxa//M/K7HsDa2RpZ2MiaN3HfMIRPsF5ogZRa+x0LK0oVLORFB0PWwmQjjIuKjVVRrdsb0+8+G+Wpb8Cdt12Nqy79K7zjjAOw/145FvtzqIoehuVQylsWn9RZIUXfpHBD8MSqY46NFamGv1JhCn5wD0rKegJ4q/4EquuxAK8sZNXX1r0xE2jhvOe8dH/mUv3SaWPaac9g5/xACuBtcwfhPR/4BKbWrsOgHGDQX9C+wzXM61QRjqyZbQXtcfOO5z6bLgRJKmMpBcOaVg72UgtaVUi1KB0DpCCMAgTCSbsRGEYmEE4/es579bvWOuH6WlJXFoUBZurVm1SXvB5ddwB1Wgpzb+ZZovko4MreoV57eg9ZuFrZz3tMKt/U8zhdmxWeLr5wsUuGwXAJpnp+E3p7nHyPViISXBG+O47ud2/oyv0gejTrfV34M65s6b4E3XjvBqGcG7xGK5s9TpwPEwgca9dxdW9YFgbwfdO+zPW6uLjgtd0KFan6RJfohmOGewhboex9zu4D7KlLBT7nZoLajJt7rDv+yRWBr+MY8764T48IZAUwaY1ey1FC8aBRMwu02Fe4tF225lconlORFNkj9yy+P4uQnnj8ITz22CN462nnANk8Lvjip3Hp5d/C3C7C9QwVgV1O1wLD3cn8CgvodD6lAhheFwu93vjT5+A3/suv4r4Hb8RNP7wfZ5z9bqzbuB5VNkQ1ptLUFvtc54V6g3NOGwQLDocSmONSlX31qmUPWXkwy6LY4N4QmussLLdHfgZyD2+rxPl7zfNQAHMP6XBMR9ynljWXDqV/6t2ebMetCOfo+wyWkwTP93AKoJ015yPhvPp3q8etofGkMCXmUiryie4ahtXRLzq5KnD+MJ6pYMJ27T4H0nNPKtbSeoq+wDxPxpyPWru0/E4W762JgwTnn55j5Gjiz0hnRSqw4n2l/YDPUebEMWa05Af3RG5OpVw2MnSwbefjuOqyC7Bf70VZQHd7ttX3OcCzVRcnBbDbcbgYzPGPgpIMOObNFzc5y+afXE0Emgg0EWgi0ESgiUATgd2IQPMwtRvBa17aRKCJQBOBJgJNBJoINBFIEXjou+fWBDsGB0aM1oRY+eEvKzaUDEepBCH7oBU5E4QZnn1qEfffP8QeR5+FV5zwNqyZBXZefQ3KKy5F77ln0GITXNBOcaTOrG2C2rqFAeEJE9GSrjkfKPRsHipgICUoFVVM0Le7qPZZi/qEo9B581tR7XkYyhYwqOcx2yoxLttoVy30CCFahMctqVqU5KdNYDXAeG4nXnzqETx696148K7bMPvkU1i1WGLD9BT2XbsGG6ensb7bw4q8wBT7vklJ4wQ/0SibxCrxHL03FSPZZI5RM2sZ4LU7YP8+Kml8H6CFYQAmJu0Jgqmwy/NQ4Cq+VANRVUo45P6T6ofIa48erssVovxsJsCTapDZTb6eikZCXQJkgp+U/HdS1AA4qVB5LW32RZZt5MC9cmlrySS2krkBMggzqhrtKgd2DjB4bjvyxQq5lNW5ICBBqiFK2AxrIA1J1I84QJ7S3aFMU/KYYEIZXyqyCX5zlARbUj1akU6Y8sjBbTy0fgOO+8B/xh7HvBJtVPjR/Xfic5/6U9z14P3YWS1aMZt6DkaCW8lr9V6mdbZhq+ZzRgk67XhpeTkSeCYQO/7YV+O3P/J7aKOLL13wt1i9bgNOP/dcTK+YEYRNMMga6xrDwRCdrq151RdYkKQKFWPqo2i44US6FZ0EARwv/qwURmGRS5tl/hwT2kzCq/dpQFoVTDBUYXfJAgDb2SYFGZ3QXaSRADDVlLYPtqUmQazsz9mrNHrJJujBOUJwnXSRhs1D28MqCW4wleBXgmZetkykR2/TUPAyVoZchhaEBrxm3qMUtwHoloCx1a+y9QxwkgBx+nvOb4MvQ1ItL4IRzp+iB5Tz6lXez3pS/nMHWFW0sWZuFrOXXYiFa27Emm1D5EMDQEFKQpywJ05g3TaoBsDuoV2hxTw/ARdBWVGhLEq02h0stFeifeYp6L3vPbj9lqtxzeV/iXe87SDssyeV4QtAb0Zgi3tTzTXK/VD24bwGW1GX5VDwjl+GK956tV/EGAveLbPZpTVrUuaqYCZ6cKoPNR2OZd9LqMSenwZOqjuhynBM4NHGrsURLrvyMbywbV8pgLtr1qA/GqCWSwDBylhwMfWWtcrUytc0p6y+8xmiz1NvVKvQCWj8lZT2XM+2i+dXsoI1cHIBTFIauicvoYvV0lYcEzDalpzwUa4Dso5f6oX87/ufeh4GPOd/E4iVItfKZtvKWnVJgEnVu+cc15ev1VDPNsupWMC2xlxXS7BTMF+qSq5Pj4Fh2tgOGzULdDx3vU36c6pR9EOIMWdfW1qsc//nXLUrAJe8T2mpqQO6S/0vhTLfN/bY6PmtQh7C1tQvNSTGPNeWXDeix6v2ZraCGKOjAhTG3mCehUFWbbqHMPca2RuXvK9oXxAq4KTETvOV163P5/VzTwj1phwqBMVDvWppZrgasGDCLQUYNwF49lKICed7sqL5vnvvwKC/iNPedAaefmYT/vyT/x333ncHFuc7KGv2x6ZbQDzfRA9gWVmHq0J6JkrAk33ou3kLHzj/Izj3nDNw4aV/h4XFabz1zHPVniAreFrxmcjzYzBcCJU+rf5dTKK9Pfq7q0CqYvfvGr3ulKyj+X2ekVKxaplYm+v5QuDo9W0+HtbVYRvOcWAM+c0O10XAf60H2eO76Mf1K24vkV5DVxEuQu3LalMReyDncpzVOs9C1Zv240nBhtTpvP5SannBYX2Q90y+p963ds9hhtgFSIbwqa80z6hUbshrcRFMuLjorGSxCJXA7F891PulYqBwK9czUuq5bFeA2DgZF/Uc99rjuWcAnRxJeH1Ua7OAgOcqn79a2LL9MVx92RdxyModOOa4Feh0rcznRYxBu2g+P3A+Lu0XHAedQ0WywgaOOvnfmpxl80+tJgJNBJoINBFoItBEoInAbkSgeZjajeA1L20i0ESgiUATgSYCTQSaCKQIPPy9t9dKnMv22QnlZI/IhBt7C05N9axKlBrNChL17gV7B+Z45kd9PPhIiY0vfQdedewpWLNtF7ZecQX619yA7rbtaFPByvenZV9YDrIPcE0bSr4fE44pER4gQT1VCYjUaZP9AjO0umP0D94PeO2rsfrkU7G4ch1GrQyL4wGGTJSiK/fEDgHieCR7Xybp2q0xFndswWP33YkHf3gjnrr7LuQ7dmJ9p4uDp1fi0KnV2LB6FTrMX49GaNFel4llWcISdlvdGGaMUizRmpMJXf6ScjIAAHvoEbhNSbFkZZcSmtGfU4lhJiSZyGcyNKvdRy4StExUCq7IhpcxcIJeEFyqPkOOBKVsi2pFi9K84lS2QCUKZYK1nKgaed0iLvp8Api2YmzYz8SqEr2CpVR3jd2DMNScDERBkFhlqHbMY+G57SgWKxRjQjQr66RqJMzgTJKzeFgDEzwLZBMojAy2ooeg5mLAACmUlJy2siYVHhDw3bd3B1NnvhUHv+vdGHanUCzO4Z+//AV87ev/gC0LcwLGbfa4ZBKZSWa5hhpiF6E2doI4gYQxOt0e+uUiOt0cvVYHq1ZvxH/+9d/A69/wOnzvokvw/WtvwTnnfwgHHXYQhqO+oEdSyBpQWsnNMVTiWcn5JbWeVMfRCzTZ26ZCC7fxNfjhulNvy1C20j6V42PlIP9rGDxROXKO0sp2onK0QmtxcRFUOvIzpIyjipt20iOCmoCKST2Wt0LRaajIOZPUu0kJ3OvRytT9PpOy06pSKxWVnI+SESsRrR5esmzWFRr4x/zk39D2tF20Ned831Z08loFBQQUYu3UNfr9Rc3tqakpgckENpPCW2CfQHWco2b/7Tb3my5G4z6yusKKYgpTgxK47vvYfuElWPv8TqhGpKIVOBXF0mvq2g3m4vcqllDAVOAgsEq4yX2LvSo7LdSdNvpFF/WrXoZVv/U7uO227+O6i/8C555zINavtS38OKeSnYURtqaXIi+U1Fb3xvqW8ttqTV2H5pbVjy8IDJQAACAASURBVIauhEOpt22CegTptGr2tSmmUgRaHUo45/tyjLhf0LWAvSw5J4bjDJde/gRe2L4/zvvARzG1diX6+j73KcMbAVYCldRXNPY1q9X93ioyiJ6Y2j9YFJK5p6nVgwxjFCxon7P6kes8zTurARMwHQl+DSteS9ovDGAJNKm64/xkQcFwMFARBe9NNsSyVk7Q1VDI6knHVgVFaa8buyCmCltnqb0DNFERmc5D2xtbpeyepXBPeRVNDNCVujWXOl/rhWdDFPVIra4ZZrU0i2YESDnGQT6Tqj6ORENEqYSjGCjcHFigQCWvFcVh6StbevZt9t6W9hipJOWsYBiY1MLqdz5RlrcE8VQ8pKgRZAdYpqOACkjcSzg5Ehi8sqjAMe6yD3asY8L7dH0LC7TMjeKx3P1lez26W7AoyHvCYr/v5wkWbBEScrYFlxa4l2V4y/2yW231t009ycPpH3W1iJuuvxb773cIXvnK43HbHVfjzz/5CTz37DYMBmFLzmIf7i/wOlpuh2z1reeJSr2qMaa6HaxfvQ6/9X//KY46+jD87Vc+hZe9/CSc+JqTQGnwqBoKPhJOc70Zxrpgg/c12ZsCosoiPSyaVRhAp5CwOk97Ht9Aey8LZKIAIdkicx2yqIJjxcIRoWKpYJeswLlQ6I7A5xOeGRojo1mt4xELtqJlgDamZcUWVte7uIJnv+zJ+X4Tq3PHLM2BpPbVc4NO3wxF288uWq+cX1Q98/xLRX4Burlfcyymej0rdHP2aB4Kenv8Cb65ThLr956gn53sEQa/tGLxPsT3sGLazhOMhffVUo4dvnerhFmIwD2V+wKfxfizPVmOP/f8w7jq8i/jsLVzOPbYGXS7LqDiV9GhewCLMtheweppPierX7U+K50fwNGnNT2Am39pNRFoItBEoIlAE4EmAk0EdicCDQDeneg1r20i0ESgiUATgSYCTQSaCEQENl399tp9L5k4Zx4skljj8cTGkSorKysNDKykqoBqhOGojWefGQoA73PkeXjtMW/EqmeewwsXfxuLN9+F3uw8OkxYM8lPRassJpk/tUossnkCvEn5a2tEqz/ILtQLriD9GaF/xGEo3vAmrHnN6zFPdWS7hRFhIWFGlaEty03atQ7RqkcY7tyKJx+4B/fffAOeeeBudOfmsXe7iwNXrsbe06uwvt1FN9Qs6stLGEBFSah2GCbBKUJbAnAqZEPFyeSve8oZtCp+ASe6RdfWz9FD1OoyK0SYC009G9t6v9bElpJJU9keJrWZlNBWAsvemCBTANrKWdlxRtLZolqOkdVCSgtT+Rfvx/eW6i4S0kwS03ZTieRQXer9QxWZxmMU6jdBTsaK6p6FIYZbZ1HvWECrP0ZWct5Yqc0fUhkB55W4geEw70Pqoujlp59pGZBapUh7XdvaSrksKGyYyLhvOWgP7PHus9F50+sxXjGFh2/6If7Hpz+J+x5/EPOtMcaDIaYyQiCqM1soIw4cA+q03D/UGJ8xcZxt/zzV66A97uBNp56JX/5/fgO7Zp/HFz/7WWzc+3Cc9a4PYmYV+1kOBCKlYB0xWU1oTvWT147QQfTSTKqopKQ1BE4QzAolKsyoPpUttVtF2xZbcy/6qHJ81Dcx9X92JlpASf0QwwY4LHM9X62eTRady/s2Cq+F56b6LkqpbuWilVOEEracTdaZhkmc+xyrpb7EBLfsMWwlpPvNSv0VifqkGrNC0UUGCV4m+G2YTLDAMfe9uRemfmPFMPeb6N/o9WSgaAv0jnuKyv7TKrcyJ1TL0as6YPNqWqq28y46wwxTt9+KF//1m5h+4ml0uF8Q1hMem/r9WC9L95WUptvXJw5rdaRixvne7WDUKbDIGzr6YKz8+B/iltuvw/Xf+hOc9bP7Y++NLu5QEUtuhS8hqCxbA6bwHpN9aYK/aTx4DVy3yULVcI2qV0P7Sf9m2hur4MFAynuBrYcJNTxXVRphVb3Ue1bcDaoMl16xGS9u3x8/9wsfw4o9VmGhvyjI6r7k3seS2k9qbRUA2C5W8yYKiBSrZfsQwXRV0SqXkIWWvYSkVMjbRp8KPM4JWd6H0tbz1X3pZTlNqCl1bXtic2xbbFvGE5CnPuOyzaYymXskaZsmPFW9BNFWKDJ+qYDBYNqKVvW2Vv9nrzX20W6z6CJ6qvNn1WtaPVi9h9RSicd1UEGo3xPQRiGMeru7Py7vr60CD5XmeB1SPUsVuM4wAkLH2yCSRUZuf2DlM1WQdlewYp9xD0gv0azPjlRwop8TYHa/01QAIkU9TfelUDUYTutJYzlxKrDdelLy8k1oxe+CBe8PyXK327GbgLfW1Ae51v7iYorkUECAlmAc56N/nmNjaOyzS32Ftc/Z0YJKzsCqhnGp77kKiVqY2/ECbr/lhzjxFSfhwIP3xEWX/C9c8MXPYtdOgn3KfjlPWZTgOZ0AMOPuQhPeS/QjDtpHVe2Rhx6J3/vdT2E0XsS/fuvvcMqp5+KwI46IHsbct/jMEEVFMDB1xUhqu2DgmPZZWl3rjA3r9BRD74NLzgeyUw6Jq4qpCI4FF+36wX65hKsqxov3UnlBWI9zL1MRjvqYs5CLhQlci4yXgTjnMsebANN/trU6YfakmClaNUz25FD0pzNC55DOdML5XAURUvJG4ZfOtThzXEToVhOp57qWp7wRKuS0ZGZP5JpnUIVOkU+K2dJZJFUyC8Mm7h6G1lzfek6SK0Hbj5CMRTg36AzlnC1ZqBIW2mqRwDXEOUqXmCntjc88/xCuufwrOGjVdhx77ApMTzPwIU+n04yKuvisWcshRmrmOLNTgQlje9Sp32xyls2/tJoINBFoItBEoIlAE4EmArsRgeZhajeC17y0iUATgSYCTQSaCDQRaCKQIvDwd99mHkSYIRVFKDZD4ZeS3lZLOanGbKTARF2hPywMgB8use9L343XvOxn0Hv8Cbxw0YWo7nwI0/0BOnWFnP1DmdyVBCZDy9lAc55IpNsSMiz8pBjJMaIijuCy00K1EqhefhRmTj4dvWNegblWgUFRI5/q2Hq3rDDdzlEN5zC35Tk8du89ePjmm/HcffdifV3jwBUrcMCKFdibvX3HOTq0tcyAvqSqBI22SHZvudSLMXpEhr0v710KMvXdNDCS2oeQSyo4q51aoLKWcM/vxewtoYYSqQENmAzlvStRT0BO1UsAZo+HVXdSAVPRQxtDKeeWALACGIlja7LVhXcCGwkVU59KJ4pJ1MNmMaxtfR/uE8vrI6TQtUXvZX6ElFkB6JRYpVXpwgjDLbtQ7VhA3ZeprRVQ6rFnuCmAFvese0j9Axkz5VWXQK8tlJNYyH2gBRQCSMyumUJ9/Eux5zvfDuy7EV/+3Bdw4eWXYutwDsO2e1by9qgSQ9ECwbWU1FSgZe4dSOjlPoihgKOJZ6eFVpVjn70Pwm985L/huBNOwDe+/k/4wfU34gMf+L9w6GFHo8yGmF+YM7hVT09bQU9NTWv8CIvkIW0/38kGw6R66pfqBD/j7N64HGv1+OTfS+1ta0oDHvY7pSrOKmOrJF18kcCt5luoLxO0MsRdsv1OhQw/DnlD6RaKYc5PxiapcZMSMfV9JPRWT9H2Ui/T1AeYYIYqttTzUmNIJVaASqtWDb8IrJLdr+2iqbz0GGueBnhTgYnUau4RShBDy3TCQINtQzhDUv9edtmdHoqig8F4qKKGbtlBXQxkOUrL+d64jTWPPoIt//p1FA9sQnswRoswjtAgenXyWjhH075kiBCWwbLepotBQB7uH90OhnmGPu/tJftg3Z9/CjffcR2uv+jPcNZZ+2LfvbuCvbRTRz6U0o3YuRxYnZdAGv9rO2XvF953DeW5jqzONrBPwC6B9snYhyuBJx9f3w644+KETrdjgB9uDkml2C+Biy97As9v3Q/v+eDvYeUeqzHOaW0+Qjmg2prK17D+tV/upDjAO7aLDlTgQDEfFc6hyHNras5fqoG5x7pgwpDXRT48WQxwaTVsNbTut4iCA9oFT3rQEtrQctnFBEsxiFgRZCVwr6PGRQGcS1Sf0l5/qkcVedq7CXAIxmxbK+V9rEHB5Y57cOseVQBlK1rZuVNdHUpSK7XZ990wkXs97ZFZ7CIVpnrEe18kYJu0gGdxFbf3sHGWG0YAVpvq0lLeNrkqsOE6kHuDQXO3ZyWw1gP7Ssf6s9rRRRU842y/6yIkxqydsxew79nfC7V02EtPrNmjf7IdJWh9TeWk4SLH0EUYbRVpEOzxOvhnx8gQN723ZqVqjoahRvZ+TGhHgJYswNWDOdTxjPOgP1CfZvZz9Vow9DV087099uj92PTwI3jr6WfJsvfzX/wkLrv8IszPsocy5xwH1ftoTQWn9k6fren3XN2ykucZy/WYt/Cm15+C//pbf4B7H7wb1998Nc4++31YvW4NRuOBmw0IsjMe7DPsdcGlMLFCj/2Yseqw8IDzW2Ppgpnl85f3QsCvopdOBwMWl8mGmfPFc1BtH2SLbvjrs969hgmVbS9u4E7FtNsF+DnEEJ5x83gnZX7aWwTfWVRRuuDA7710lug84K+YqxxnfnHcCbbVtz6cC1LvYxdbucxPjh4C4MnG2/2wBV+7rbhOji2f53g+WzXv561Q//KKOIYBuNOcdA/ecCGRIth7KNss8NPZcoCfzbHn/sI5p72nxTgs6qzttGY07s9veQzfv+Lvsd/0Fhx33AqsXMlrKQTch+WCeqJDJWWl75vvWRim+8vXe+QpjQX05EGo+U0TgSYCTQSaCDQRaCLQROAniEADgH+CoDUvaSLQRKCJQBOBJgJNBJoI/PsI3H/Z6ZYh6cv9WlPCLSWy+B2qHmmLzMSzktICaDUWBwWee67Egw8Osd+R78Grj3gdigcewpaLLkT+0BPo9ftos38ok61M3lLhyeS5rJWpXmXisqAjpdU0Ai5hacwENhPGTOy1cwzXFsh+6nisO+1M5Ie+HItFB2UBlHmJcjRAtxpifsuz2HTfHXjwxuvw/MOPYPWowqGr1+LglauwviiwspWjw+Qh7Tlly9zCKFSrpBe0LbW6LpRg6qsb/R+pmAlbZiuGAl5FktswwwlLWTomFXH0gEwqo9QTU0otwR6DXwuGnTyUNSq/lyerTQNgK64IATMpb5hZVSJftp/s90cbRFuBUhmjFsYTbu/x1ZvH35N5J9CaAHCHCeKwjJRVND8zYJstQkOjPRwD8wMMt8yh3LkoKNyqWwL97gFoED1Ryikx3tI910yycx61DVGshktwiRA7CgHClpPvMd+tUW5Yjc4hB2D72pX4/Hcvx307tmB7PUKV0y6WEJ6OkB1BjyGtSwU72COSlo1dK5AZD8JVFhiMCaZqrOysxlnnno/3f/hDmNu+FRf8zedxwJEvw5tOfiumimmMshL9AS2g5aGtZC//PD3tpLFgpbpmevx824b7E7iipH+yoLQVL8eO9+8iAiqw0utiLgj+Oj5M3if1Z7JLtt2lISjnF1V0qYDBc8VQiF8JKCbFYtoLEnA0WDScS6DZQNJQTta2yfo14Bt/ntDCTD0pMZf1nwxYyPdLoEkwibCePbWpYg8r3KRyTFbZfF9eO8GJLNejmCJBZStHCZEM8AiACfv61UBK9B46KLO+xIJUAPeqNlY/sxnbvvFN1Hfcgynal1PdWY6l5JJCniAs1IpC6WFDLrigdUy1mkFGt9VGWeQYEuoTzh68AWs/9Ze46c4f4ObLPo23n0kA3AFGNQZay1Qj046cqmWC89FE+ZvimpRuSWVJ2OMewF4bUtxlVmmnuWB1L/uGt9S/2XPO47FkG20gmKyBrWizlf3iqMYltIDetj9+7oO/h86aKUFu2hpnFW17S4FRq7y5Xy9XmcZGEUUkOhsygiH3TTfMHSFvGZJ57rmfrEpFVBiQ1J7hBBB9RKWKpbIwPpt7Eec771UAWQ4HVqKmOc73pbKeG4GgaqwtW8ob+MnaP5wAEmzmuFMhaXcL98q1YnIUlvYugKLVMQsR+KVepFrxBlpZ1rUTRE1ozn7MhqpSelP5O6KdMlsTdKRoHUSP5G6vpzWgghv2BJcC34VRgm48MwOg8SyStXXJ4pYKnW6sb4Hj6JkaPZdTAZE5pecPzw6BehYvRFFJ2pPSvsUYJ+C2fP8SUJP9sO2O077B9amxCbjM9ycAVm/eyfgYxDkuXAvRK5r7B4vDwvbd12n7f8E9xpixSUVFYXHsM5p274bRd99xKwaLizjttNOwddsz+PO/+H3ceutNoCP9uAq1dSj3x2GJ7n7ZLEpKRRdux2DxaI3p3jTOP+/n8fPv/0VcePGFmF3YidPPeBfaPT43jDEcMQZ8UHCBAzJau6dCHSrUra7meLLAS6CVe2Q8I6TzIcXRz10u/OC9D+P1GovKluOpj7zmfOHPcHmHYayeP7SXpWc192JIzgzpHOB/1YpB1uhWvBOKDod+P693961PLgPaS6KgIM1/xY896nV2L7dp9lrXPaZ+ztpLrc53/R/H0PPC/ZlZAMY5zDXGwgJbWy/tGVZPy91AsXB7A+7vcmfRPXAPSc9g7luutc39Ip4t2TedNs6ybaarxXiBuxXvWnvD1u1P4JorvoJD1+7E0UdPoderWBfogg5wnDmv+bN0weFZFheUCvzizHvZqRc1Ocvmn1xNBJoINBFoItBEoIlAE4HdiEDzMLUbwWte2kSgiUATgSYCTQSaCDQRSBF44HIqgJcsJZPyJvVQs92qVXcEwLLUc4pUtqz9sovnnx/joQeGOPDI9+BVh74G9Z13Ytu3L0L3iWfQGQykFOZrUdWoyB8JEQQMaB9oBZhEK2GrqQc9JggJX5n8pE0jFSJ7rgBe9QqsPeNsDPY/DKOig4I9NasBZl94Fg/fcTNuvf4qbH7obmwcjXDEnntj/5VrsBY5VhMkMVlIeMNroBJZ19FCNgqrV1kIGn4lpSGvZTgYKsGdRS88Wyvy+iPBGcCF6jImG23X2laCMaloUrylTElJSapWQslCwJqUfilpbuWdrVFH7EUacFB2kApQ2DxS1Tqm9SHVYFbiGMZZUWvrYf9O348+mE7iWu2bkrX8u6RakyVqgGJCWyWAGaqwjqypVhoBrfkRRtvmMNw+h6LMpI0hYEgKUts/O9Euu2wOdCihcirsEuCc9P410J4A1OhfOuyM1R+4ytt4Nqtw+c5ncGO5A8+2xxPxLeVFNUEqpxtVPrzH1GOZgCXgL/9LVWG3TSVyjcMPPRq//tsfw6GHHIxL/u1fcdfd9+M9v/Qr2LBuL4wX+6hkY+0+m+m+OEkJXPlnjrlU45EEt1W4/8nCRHtS3glQtQlyCxU/SMknG0mCHcP+SeKc7xV2x16XBroJDrJPZJoTttA1eLHi1nAjqfCWQ13NiPh+Aorpv0yqJ/XeBLRJoWiFOL8IgQgyGF9eU7LCTnvHj9l1ytqVcMLqxSX4PEa34x6nAshxTVQBUk1NOJB6A3sMXfQgS+MAUSnutk+2jTD7sA6YqGdBRMn9Zqj11s57mBrnWDO7A3MXX4LFH9yAztZ59MbcAyg3dq/epAgUWE9K12Txyn1DKjfOzzE6eSH7+THXWbvA7MYZrP/cZ3Hd7d/HTVf8Fd7+tn1xwN7uS058U2cDgYai6KIsbUfsPuul1I9LakBDixRrI7FlVsOxD6Ve1Gm/ksJeY+T+slK/CgIv2fUmFwJaAHuNAYvDMS698ils3Xkg3vuhj6OecmEEFcBTnRmMosco9wMVxsQGPZnTsvb2vuY+u9zT28jV75eqRhZOjNHu8L5sKeze2C5gsYLZEJhfE8U4Qa6PAv0fYQ/Xsnvf2pKVIJRjpl67y+x3eY2pV6nVxFTahgU7T57ovWpQnun73GOtUM80HoTp7oFu9WEldabPPoJ5nYE8T7idCVitCKVj6WKJZOWs/ra21iWI4jzlL85vFah0OtoDOV5S+1NRqTgvWeRbmTrW2uC1JThXjV2UoT7B45aUxeybLNUj96QYF8M5SMmtvvCxxrgP2bnCcNxgNeIexUhLhWDcn6KHfXJX4LlKteriIKCcFbTpS2clVauhFlWBRe0zNo0HHQSWA3w/CNi5QvtanEkqPhNMD7jKPVT7fIWbb7we+++7L0444Xjcdc8t+NSn/xiPP74JoyHnmAEwx0r3KZtyF5vJXSNUrj53azkO8Lzfa8+98ZHf/F284sQT8aW//RIOO+IovOKVr0felaYWwxFBPFf0AOOaiucla3Zfv4swUhWWC75s1Z32+ATfXdThOPDXgHtiFH+5t2yoZ8Nq2Hu/48EYUbXrggHbv7u/eGULbrXFiJ7TCcqGMlkac7W0cDsE9bzW857dHjg/UgFSAsBJAZzGjHOaBV20Pbedt+O8/B4VDJ3jnN8sDmjLmj49k5ADuwiDzzFdPh6g1fJZqyK36MGr4iEqbqMohtec+p/z3lmckVxPdMaF/JgfzzWrawplfV3ndv9gD2DGsmoJAG/Z9ji+d8mXcOCqbTjuuBlMTfGZyau9gpXfhNQgtOZ5zvHMqJz2XiSVf1XhmLdc3OQsJztB85smAk0Emgg0EWgi0ESgicB/PALNw9R/PGbNK5oINBFoItBEoIlAE4EmAv9HBB684mdrqtqWgIHBkVqnJbtewtK6RofJb4kbw6q3HmNhWOC5Z0o88uAIBx9xHk488ESUt9yK2csvwfTTW9CSWmoJAJe0/JWBHjPv7BFL6S97KdoCVtneULYqwU+EyiRtr41s/7Uofvo1WPXWt2Nuj31Qsffn7A48fs8duPU7V+CJ234IzG/DAWtncCzh7+o1mKqAbjlWD2Jmx/l+gr8dqreoBM6Rj5gmpAUre8kRJgU2za2yJTBN9ocEmUrUp565E4BqmiJj0VAnUaFjUW9Khjr8VOolUExUIvVe2HXyz1b0WtGSgKDsE6XkdKKXQ0GYmqxLBcmKjt5f6riJFWiEM/rhSSWsjHoA90iKM7kuCE1gSSVc3pLCtZ210KUabug+lVRqQ/0tob/r0lq5zICdi1h8YTvqhRGKkURRViQnG1LOAiaGsxoFFc8MFyGfqdsEAHBMrEh2nFOCWBaSWYVu3tWcWWjnuGO8E1cOnsVt1S7sklIsl3Utily9KmU/zfhmVkIK4nB88gxEjrKjHQ6xsjeFd57/i3jfL/wyHnnwPlzwuf+BE151Et581nm2Rh/2MRK4cBZa0DzGVP12o0cpFXlpbvi6XSDA/xqcGH7JwpvXwyw3wSX7JqpHqVW6E8Uw3y9ZubJ3IVVp07ac5jzrs+dmKHIJLiZWyF2rt5KqVIn1sPdOMXWBg21cl1sPdzqGS/yVYCsnC/up6udCDZ9HP2XDHgOzNFZS+YVLgEGUoa0VyLbA5p5DEC6D4FhfgjtFgcXFvpVyyQZWPTOTS4ELHAzLaAttK+FU5DA1NcU6E/e/LkcYF7SXLVCXGabHOdaVfey84nLsuPQ7WL2zjy7tTjmsI+5RYem6DNwl21DdW/SVVD/w2nOfAJhK/6xVYOf6LtZ/6fO49o5rcMNln8Y5Zx+E/fbsaC0M1O62D6I52u9S0ziKwo3loCTtwymWS/1CDe0TnF+u2kyv55xPsTDo4M/T9thAmfEnjBWYYpmG5kABW0A/jq07D8LP/cJHgWlaowKjAUEkrU+9fkhhOMcZ816nLXBqe1rby3JPkF1xRqtbrjefI+z/SxWwWnMmmKVeo1YmJoBtS2i/RurbstK8SoA/7YlJlTrZp+Xg4P60uo6w4fVc9/wi4E126QbqXk8C5uojG+dBQLzJfhG27YLd+r1bF2idSrluO3crCrv6GVYSqJe8egsbRGu+Um2u+0t95K3CJvTyl50npHiVmtAKaIHZMfd1qzNd1OF9heuozf67oxLtoqf+pCme/P6QEtgoruCcmFi9j6woTWt/cXFxUtgyKShQjKLHcxRDTNZxWCdLgSnVNy2gvc6TIt2QOiyVY18zcPT4Lu2hLIhxIY3V/H6dxMKxbwiGM0LRe5q/J3CkY8fc7CxuvfVW/PRrX4O999kDF1/8TXzxS5/Hli1boqWFLZIF8GirDJ7ztjbXeLi3hfYbqrRZRMKxPfSQl+CP/+iTaHcyfO2fv46fOfl07Lv/IcjalQok6roN1LRKZuxc1JCKt3TOE+qGi4GKMaTK9d+nZyv+XIpT2tMUf65L7W3JRcI9t+UI0LLjhOYGSy3kgjBy0Vx4Li9BXBcfWQnr+9Q6iB7SOpNinBgIFmXwLEmFEUkhvxQrW0CnQgGBddJZWTtH24o4PxIg/nGFuXvacw0QAHPesnCOnFxKel1LR/OYjgnaf7U8HFv+noUUdkrxa6IFsuazziMqw6MvvYq/wvKaymPOF88E2sJzP6rRnWKfbo5NIbeQLdsfx5UXfSEA8AopgDlnWDg4Khe114/H7CfcV2Ej1fyC3nz04DkfZ+fRb2kUwM0/uZoINBFoItBEoIlAE4EmArsTgQYA7070mtc2EWgi0ESgiUATgSYCTQQiAg9feW4t6+WAV2ZuAUCT/W70eKTlc7JsJmBhsm3XAvD05j6eeLTGYS85D6/Y9wT0r78Ri1ddiRXPb0NBdZhAb03nRxtmEl5SSSdzZ/ZHJAB2gi+pcSwGNnAsiUtW9JAfsgdmTn49eqeejoX2NJ7c/BRuveEa3HH91dj56KM4qOjgqD3X4yV7bsC6ThddwjEm3YdU9zlJSYCrHsZMoofKOAFHZpitXgz1ZPTfk+Y5oC8hh5LVAc9S8lZRiyfU1A+TMi73vkuKqKUewPp5EwklcJMyUgogWZsyYczf+ZqovlP/4UjcEqoYGFj9JihQW3mifoNSDlthqs8KZZsS8pGsZGaYCVHa3yarWYFd9pmsSiXQ165chVW9aVS0hpRldi2ATlUvYVCv3RHwzRZGKLfNYnHrLvUGbte0uvT1mudKe61rVgc9qo6oHtVAu8Bg0ncyKawnCjRPViZpi9yAr8wqzBYlbsN2XL7r7DvQXAAAIABJREFUaTzYzrBzTCtxxol9fdvuzRi9HNXfUH0Tc8qj1FuaysbV7R4OP+hQ/ObH/hgHHfISfP0fv4rbb/shzvvAL+GgQ49WAr8qFzGegGxDSn4x6c6Eb4Kqhk0EWqmnpiGHIQhtTsNimNatvD6CUCnvwrqVoD3sjK1e4rgYhA4HtjnmuBqi1U7Exzrhn5P9b7JFTvCAcEd9OqPPr6/d78evpM4z8DVo5Tzk+/V6PVm2ek9wspuxTGq1pApOMbHK14r0BEMIfGUhHwoszk++n+xoA4aof2XAIv48IZDvNReMkUpTiXery1yJ4t7ZIRjU56qHK5WnnMj1UHsHaeZ4VGNl1sb6FjB37TXYcdGlWPHcdnSGJVpjoE0r1wSi9VtDKH5RLcq1KImwiAPV4KWAMe9EcHE8xsIe01j9pS/gxnt/gOuu+Euc947DsHFtjtY4x9yYir4BugTGpbpHYhT9ftO46rOWFX8kgJJcAvhnfj8BtgRArW70XpAs39M40pqYNqdWrQPs5ywglHE82Pe5hYXhGBdd/Bi27DpICuDO6i5G45F6iNYl1wsLVAjkbGssZWAo3AmAk0pdO7ogSFdgrFa1COda9GFuLeudzj1fsJK2+m4Syv+mggSr/rwXq0esQF0qTvLZw/FJBRNJESwrZd0frV1dkKEvvd4qejpXaC2GSnEChmUvbStdfzZf5jnqrStZ6Y7RaTMetn8VFJbbguenCyCi53sAPL6WjgNeL7aYNuhjT12Pu/tau+drWz1FvWexOInfpzqT4+geyKmYJFwD6lr2vXaecMEElcD9xQUXDEUBjPbROLuWx4+fvRxKan8JUK7xiRgkIOud3KpI69PdKiFB+uSSkPa/BDdlIRy22UkdbLjIezRMdiGIzzOC0AnwZ5HLcCjgTZtvzi62fnjuuWfx2KbH8Za3nIYai/jc33wGV1xxJebm5gOS66APsMkxW2ovIIV03J7aKMifIhMEftWJr8Fv/9ffxcOb7sNNN9+Os87+Oaxetx59ngdSfhMA0+Wjj/F4oLmS9jAVdJWeo4K/svt36wXZGGt+e59MMDXZ9as4TFbf7ke+3HFCav4oRDIQ9yiozTTPOBa7tekm4N6/o8FQqlg5uMj+22p7FwRZRa/P4d6fc/57f0/z324iSw4XLFZKrRoS7Nc9RtsM9YUubX2d9v/0XzlXaEtN/Y+taudAWllve3gWF6nvekY3C+/3UZPnv9dxFCCb52uRYuLnVjllqJjNY665qdh73crGnw4EY44NFfh+TsC40L6xY/YpXH7h53HYulkcf/xKdLulFcDc+8Z9tAoWWNFGnY4O3BL5+dEaI9TpjM0xp1/Y5Cy9czZfTQSaCDQRaCLQRKCJQBOBnygCzcPUTxS25kVNBJoINBFoItBEoIlAE4Efj8DD3zm3drKPibdQWQgIp76KVqsocZzXyKnMkIKJEKzCrsUcTz+1iCcfGePww96NV2w8BnPf/wEG116Fma07ZP/MxJlez6RZKMWYNq2IQTJa4fJPVoI6sVejFf39+FpyBALg7NA9sPLk12P0smNx451344brvo/Nj96HTrmAw1avxbEb9sLB0zNYGb0XM94Dk8iy7LOltCwZmZRnz7joFTeiRysT0FJoOhmtRDdhLGFCqK34fap3Cauk9h3bZpN/x/dNSqJka2psFj1hlynBCFf5ZbhloCiIE0nUlBDm5+ihV1AhFMaRHKf1J8eFr1UCVklOA0jZWEqhlwBsXIPewvfJ/zK5TpDMWLTjnpl2Hhc5Zhfm8dSTT2KfPTZi7dSKsDmMpLVUtE6ISqlZ1WhXLWCxRH/Ldgy2zwH9CgXV1UqUEqZZYSdQRUUpx0D9eJcg5kQppOgs2VbrTxpAqo96cPQIX8fYXpS4pb8NVw124U7a1raZ2KUvNftDWhXoOBhUeEBzW1lnGdZPr8F7z/sAznnfB/D05qfxd1/6Ao448ki84S1noZ1PCyCMhPmo/vEnp6+JsjegPJPYtNxUAjsgbQIiTMITTqbxkQV0sttut93PMooqksXzmCo5wSReMqGPAZAhjC3Mk0P3koLf0C3ZA6dCAE8jK96S0o5J/wRZdX/qPWoFMiETAbD7nCagZcUo40i4kYCuIIaU6VZ4jobDyXWmeZ1iNgFD0WdXKl5C2FZr0ndSYx99Yh2/pLoOQColZlKNOwLJDtWQnQUVjC7BPetLcuRVjhXIsbLbRnXbLdjyL9/AzFMvoDuskJcVpriflVY+S4kWQFXXG0HW3OUa4vyh/fu4xjBjL3HuYcDC2i5W/s3/xE0P34SrL/s03vGzB2PvNepeigFdB4ohqNHPhpy9LohIMC6NS4LyCRzp3gJ6p314OVzR95NjQfR+TSrgtG6S0pJ/th051aiE5V3BtLl+hYsu3oTts4fg/b/4B+oBPKwGGA0IH+0KYGOGtI8YhCa1rpeVLdJVJNDpoSrZG9RnCF0V2m0CdANQWcsL+C8VUhB0JoW4+sEGvNG8TYRflvu2z1UhSVj1e25x3VvhaTt9AlU6IWQoWm0DfRUvsBCJvVgNkcXzk1W+7IANjSbFKNT+RbFQUkvy3qX04+sr2uTSXpptDAKS64oNUKWgjP6vaU8TjJJysUARBRX9oS2UDf25X3J/NKxU8Yrux0UR7Bk86A8moFRrL+yL3Ufc+6z6dg8505YYts8MqrkJV3mO+b0T5LMTRIJ3VjdP1ncUaOjak8OElK0+X1m4YUW3z6Q0XyaFFCxeUL9UzgnvPctt5bXWtbdYFeqinVRAY3jq68sFgHkbRZ7hzjvvkKX6yW/8GTz34ib8yZ/8Ee644x4M+uzXapW0+sJqT3ARh/dbjrOV2ga3Y3RaHd3PdG8G7z3/fXjPeefjX77xDxiVLZz+1nei6La0G46o8uQ5zgKsDs9/Krd9PqgoIM5j7vNp/amAYuz+upynExVuclqJggbt3xw3KpLTOks2zSwkCIt/xkFrgW4K3F9UMMDnibYAstc7e0q7ZzWvhWuTL1FBQUkw7HHyvOPct8OL+n3LOWAJUOs++GwWttCpCMO9yMf6HKlyozgjWbCnvVnnWFio0365rlmMxuslYOa1EGATTPMZq8A4o7tA7O/Rc15jJ8W516rtDMIiO/UgDqttPpel4j71C1ZMqJpm32CeEVaQtzu2h86zrtpB7JjdjO9cfAEOXr0DP/VTq9BujzCWZX+NsqbrBmPGAreRXSMIgBlTKZtTcUqOo9/yrSZnuex5qfltE4EmAk0Emgg0EWgi0ETgPxqB5mHqPxqx5uebCDQRaCLQRKCJQBOBJgL/PxF48Iqz6wQemXRO4CoplVJilMk+9uw0XjLwZNJv12KGZ55axOaHxzjisHfh+HVHYcdVV6O8+Tqs2jGHui5RkY4wkRtCWAEdJpap1hToc7pc9sohoxV0MfPDmMrjqTbqjauwbf+NuHNc4fv33o16bgcOXTmNIzesx2HrNmJt0UWbSbrRIjOctvYMUCRbWCZMdf20/MvVv40wQH7IAdOGJfvmDbEwN4+1a1Zjqts1LGYiPym9wuKZSeRJn1J+Xz35IrnP60+9cid2wYZ3Rky+NsIBKaHCUnqi7gzoyYSkoLhUyU746lrqpX6BTgLrHUMtlSwf47Xx+XHnuleBLSqB2KsyADDngXo0t1uY7S9g02OPYb8NG7F+ZhU6AoFUsRFKMoFqEMYkK6+vYC9lhnxuEcNt81jcOot6UKFLfD5i30Z+FhW4vAq/XgqoKvUptVLKiqglwJBgOF9VSs1LdSHjUSJrOTm9s53jB3NbccVoC55uVVig0TPtQdUYtli634mmzX2oOQFeefzr8ImP/Tm6Myvx1f/9ZWzevBnvef8HsXaPfZFVnJOEfKUAXxrrpNKkPS17Agt6FASShj3JCpTXbDiX7Fq9APl6Jpxt91oKAknRJ0Brm+SkBCQAluKzZUV3UlNptDWfrchMxQAGzEugl3Nrfn5eSt6khkxx5s8lVbBtdkPNF7bSBsIsGLCSOdmL6rOpFqPSWYUjXAdRkMBrUj9T27kmWJ3AN+GTAF/0R+bN0mrYhRfu1yxVPdW1I/dk7fYIlBhb25MaHtq+Ou1dhBlTUz19bzBkYQIVqPMY0n67PSUVbo+Wwr022g/cjxf/4WuYfvxpTA3HaLNnJm1FWSTAX6F4TOtUqEHfspMBaQ87clOdPcrGggDcyuZWtrDyc3+Nmzbdgmuu+CsB4H3Xt8kcMMdGw60hOlwrVQt9wrCwvLbi0UrHBIC1FgPM2fI9LMwDriQ1sNZ0sqUPTWaCObF1aJ/RZTOGSaEaEJ3ztj8Cvn3p49g+eyje++FPoLN6CiPaNrOvKFro9xc0XjoLVATheZLAqXurukiFAJLW6qmpO39mMKBFrsiNgLIdYz3eAlBS/nGueF5J5czPDpvyrLBDAteZYSgVhrZRTvOeqseksOW4jCvOqVQwYWvvpAiUDjJs1A3YltoPcIylEhZX4ri62CC2V63RZKeuoosa6MlyneNLG3puggbMBHRS/saadOlLqMh5H1JLGx4Po4d4p0P4LYpmZXEAaa8P75UJ0DF2jANtnuUE0e5gRFcC9vXVHmClZAKnSc0pQFxl+jl+AgtbFN84M91v2/bsP2YBTRgY822pNUEUqCSL/bjXNHbLIb3G1T73cf55Pk72JcYjvue1IKmuY8BxqcLem7UvcpHg/Kxx3XXX4uCDDsfxJxyNH972Pfzpn/4Jnnt2u86WatzXWUHg6DlJ1bCdDqxE9t6mvYznYKutgo09N2zEf/ud38URRx2JL3358zjiiOPwqte8SUUc1Ziq7YJdgDGOciRea7sIFbTmjJXZDL+faUKxGut3+d5I+Ok91Q4ounc5Q/i5QOd7gE7FPcbJtvi2JM945slVhZ/b0d6S9hAB3mDfhP5DKc39/GZbfxcxsKWDe/B2fI4xzlEokcbRZ7h7jae153PDxXCEzFLKh327iyyo4I+1YMKsseDo6XrZCkCQnrbvIxcg0F5f97Vkl635H4V3tmOPNgZ6ZrDCV196L/0GWc4iC9u/G1IPgJr335WC273LKxW4tfKe5tX2nU/iu5d8CQes2IJjjpmRBTQVwNw/K5buaC/mLCkFjGntXqv6z3uW12mGI0/5RpOzbP7V1USgiUATgSYCTQSaCDQR2I0INA9TuxG85qVNBJoINBFoItBEoIlAE4EUgQcuf3sSEdoSkBiTStjSECcpApXsa+fqp6oOkuqpOMZsnwB4HpsfLHHEwe/CMSsPxwtXXonsrluwZo4qpRJj5ZJrtEZORvNjCGrHVOekxHzYMRM4JIWaEvxMH1I51s6wayrDbYu7cOuuHchWTOH4A/bFcXttwF6dNrpljpp9UvMMAyb4cuvGZBRJS0UlnnNZKqoHMSESwQqTv6l3nfrfjjG/sIjFhQWsXbMGPVoeMinacp9iJmKdHKeKyfBNAIb2pOYM/sV8ZIDWpNxLiW7BBSYKmeoPz1YmVg3FrHgKfYvUv1YgEtgaeNiNk30tbeVoCOQ+hx4nK90ID/2WhhqTXqlUbKUesATAvL9Q3FZMYhc5di0u4JFHHsHe6zfggA17CchpLNiXMGKmPwukMsqZep3mZY2sP0b/xV2Y37oL7VGNTt1ix1EliDUcvCHGs67A76g/Y6gYDYQIRg130xdjN2xl6LJ/MK3EWzWGLaCXFRjXOZ5CH9eUW3B9fzt+lI9RtTIw9S8AHCBe/ZUj3ozdipkp/PKv/Q5OP+M8PHj3vbjggs/gjW8+DT/9xrcAlRPk/XKIcZGpN6Cti20xaftUwy3H3L1LrTQKxfJENWmwxf6ttvvm661ik72wrLWl/wvQFbakards2+j0mcvBIO+BavIl62eDH6ncl/WWpBqYsDop8ZbH1bazhm5WpqV+pMvUqWL8AcLkAOCe2XofWmi221JwKcEuNa8V0ALd7U70rQ0lZTApaWxjHVAFLzika2CPZ2A4sDpNgGI8dGxVdLL0z8C0rqwyHaLT9bwfjVgoQCvfeeGZvJjS3OwOShQzXax88nFs+8evIb/3EcwEACYF5fK21bNojHuGpvWXVLZca7RE1TrNOE2QUcU/BmZX5lj1mc/gpqdux7Xf/Wuce9bBOHDjlPalHbSALgYoCPOrHIu0Vxa0s+037zMpxNPYub8xbc/ZI9UQNKkqE8QX5ggFX4v2poKx3g9cTEAolSCS4ZJgYVIPZsDisMbFlz2JHXOH4r0f+n3kMx0MqyHoMk/MMSr72kcIUlLMbZ3rGCVYZ+tVz+/kosB5MBwuWnzP+yh6UrJSeZf2OioAWdCS5oA1frz2KHihrfcy9TE/r9v1tSz22dPY1uR0k9D8Fyjy3sHvSZkaBQxWF8qcXt8v1auX4NqKehkNCM6yOGWsHuj8eZ2J4V4hW9pU1CPFc9sW2bSVJagVWOMcXHLP4M8PR6XWK7+ocLS6lcUQjHH07G5x8nEtsKerVfa2lkgFQLGXcwWGmtKFKb5u9nxOlu6y1xZmi771y/q+stKH+4faX0txy+KuuPnY3wjcWSCUihPSfOT1Ejzbltrnn+5J++ySTXmCwKmIJxUMVGHtLBV5KDulWVahi8F+2pO8x3BNWmXJyc0zkzO9rkaYn9uFW354I0466WQccODe+MaFf4cLLrgA87M1RkM+bPSl+qRik3bNhoBWr3OtsGrJYDECSIVuq4ujXnoUPv7xT2B2cRb/+vV/xmlv/lkccujLMC4WsDDPudJDnfWRFSyS6WBcEvq5iMQFHXbgkFW+FKsGgwbB3u8SKFRf4lBUC0hGz2eVXxSFoL72oZbtv5MjgL2aDXeJJks1TW6hzT7unAujoeLJNaGiBf5cPANx7sh5ndebbKhpyR72y1zDcjngHhetAnT9jJVsqJecTbzP+355f1QCy9I/CoMM2OM6VJTBtW2LZoFuXQuLQOieEfV4fL5SL19bnac9rsu9IOzPOV25foZu+q41HWUeuk7OVxXt8E0Zf56lo76eO6gAzrIeWgWf20o9Z9G2nh+/Y9dT+N6lX8aBK7cKAE9Pc67ZUjsvOD4FqorFikNVcXCfSM9ujEEq4nvZaY0FdPMvrSYCTQSaCDQRaCLQRKCJwO5EoAHAuxO95rVNBJoINBFoItBEoIlAE4GIAAFwSkQ6+b2UcFMCPhic1CwYC4Qxfc4EJxNfc8MMTz+5gCfuH+GlB5yDo3sH4LnLL0fn4XuxepEJuApjqr+YqCQclPoWxH6ocyuK3K9O7ohK/Et5FQiUiXj+b1RkeDrv49HBPJ4fj3HIQQfhpXttwLpuhnw8VE/LbJyjGtXI2i0MYFWUr5afIZmXEoLqBUu1EVVtSsom29ewSFYSlyouK575M0yWUgHM19Pil8lNqZnCtpdJUeeQDe9oL813FdybqHsNzZioFdghKJP6GQIDSZUmoBoWyVSY8PNr2Q5SXWmLU1lXBpDQUMrikslcWjcuWUq7V6ITz1L8CoZQzcL+kwYALaqQA2gQnA4KYFd/AY8+8ig2rtsDh+93IMYjUk2gHg3RNlZXYpotQjP2weXfUEhds+9yhmxuhMG2nSh39tEajZFR0SdLz1I9hrPC6toi4zxyMnliDyx4HUq5UOupP2gL6DL5TzCRAUPC3SpDr91FvzXGpnoW3x1swy3VArbUIywyjp22PmfMJLB8OjmeOXpFgVe/9tX4td/6OFav2R9fveCLeHjTPfilX/91zKzeE61xgSH7oDKhTRWqegc6Wc5cMZO8TtQbklCtR8Wf5oQgZaj1ZCNuBRuVrkm9yiEblQONJdcZFYDsr6g1l+CAWzSCPXz51e1Sxev+u4QtVF9zLhv6EpD49+oDKgWtIar7rNrO02A9bX9Lin/+Ddc41e/JmpWqYb7fcMTEvPtxSh0ZgDGp1RgH9paVIo1wJ1RQSQW3sLAwAQQTqEklG5VascEkNactRFP/XRcGUD2qHD4hW8xxBoLXSahuS16CJ8/RVtZDRUUv4U9eoEQLbRToDIYoVkxh1dNPY/br30R9+z2YWSyRE5pxlXDcqGDkRUTRgAphwspXAES25cCodl9iKs1lKTyusTBTYMWnPoVbnr0X11791zjrjP2x74YOhoMRZrMK7R7Q5XuNMpShQOX4cHyTBTZhvcfMxR2cbwJ62kJtz5v6LSdgKita7mdUj4pfJ9hu5a963cb69l7PcfJ98Wu+P8Yllz2FbbOH4nz1AJ5CfzQQOKYlLg2rbaecHAhor264msaa814gm9atYVtsRS+hE9XbVn+2iykD1pLqbccwuQFwfhqI23ravbRdSJOAGa+XcSB01V7KGCVrbhWTWBGZIIztiHNZ6hoPEavRgYJnGN0BCE1dvCBr29SXNcB6J8/R7dh+fZFKW80Lz0OujWR3Pj09476gUlt6z04G7fw5AjzNq4ClnJ9UDVIt7aIFqzBlX88ZpnN4qLWcbNxdnOF9hdec7Hs1iOrNbOW8YHurBcIyXh/H2VbEtnmX4wTPYrlWcMq76IP7l8C27N1dTJBUyGnHSKpcfl+qf46ZYKeBML/+D3U6z9k4kwioiW/V21ewMAF4lThFf2MDP4M1g2qefeyBTGU199NC/b9HeObpJ3HfPffijDPOxIpVXfzNF/4M3/jGN1FVHYwGfD0/j+uD12fXiVScoIIKGJ4rRi2qYCtMdXv46df9DP77734Mt95xE2646Qa8453vR3d6DdrTdAjhPt1FVS8IABetKYxlncFYe656D2U8+Dfe01JvZllPB9jUM4rOgHh20FhSpezr5JnQH/bRZ2uBgjb5XRdxyJGCKn1C8wwd2R1zraiMReeJzvjoB831x0Ihzvd2L1w06ko9grtdX2uLxX2cI0MWJRW2gI5CigStXYvmgoL0ldTgegwJNXAlNTCfFFgE4f1JazLWb64CnXi+1HMTCwlcODFY7PuBkErmKI5ZXvDiQi7Cbj7StVw8wT0vCvAQPbj5A3yu4n7Eojjuk62MRXEi4RjTxln7j/dZuovwDHtx6yZcceEXcPj6uWUK4Fr7q2xOZPXOJTrUM40Au1TZts12/+EaLz/1oiZn2fxLq4lAE4EmAk0Emgg0EWgisBsRaB6mdiN4zUubCDQRaCLQRKCJQBOBJgIpAg9fcXbthG0ZKtawCZXNbhgmR48/SmBtR0oFWZtcAAtljSef6OOp+wq87IC34/BBBzuu+i6mNj+JgsAl9YRTYtJ5veWgz5k0ak0sDXa6lOCVSd+AB9kYo9YY2zslRtMddFatwMq1q9HrtARxCRPc2M+6LvWCTKq41DtPPXSV7TZgDotA9c0L6z4DLL9VgnZKzKpXoBVs0hWHpWK0jNTPU1lsB91QkkUPxhRnK3ysHHMPXgNgJrn55rK+pMq1KqW8kUIHQIciVrQwBPuOZugySS6gWApQEoryfglBZbE9GqMiB+FlKLFs+2EhSUJsJUttacu2duOsEABuM0vKsei2MOjk2D5YwEOPPIrpYgovO/gItKW2qZETNvKmpMoZW1kNXrv7QtN6Nx+WQH8AqiqHu+bR3z6LbFChw76TUpbLsNLjwXlE1RhBDmF3XLPV0Y6Xig9CuU17V4I6gZ9QaTKxnrVzLOZjPJot4Or+FlxbzmFbRn0xk+MZ5jldp3q2Ph2Ocei+++E3P/pRHHPsq3DvzXfj7//3V/HGt56C173+JMERJpWZzq8JtEoCHSryDCENo2w1yYS1x5VzxoBdvaKlBEqqL8My21DSntiFCFoN0YOTgIiAl9bQCYqMhiOBLr7W0Nf9PScqcM6XkpDIwJ/Tl5CE5RWEO/wz4bThabIYNaRNSlomzW2v62tOgDYpujRvBbu4BpZ6r/LzCCOW1FmGUgRGaRwTJFuy4nXvYilHQ3lJkGQgY8toKctCgWjgbIt2FVyE8suvB7q9rtYy7zH11GxxopYEfC0Mynl0OiswzzUxLrG23UKvN42ZF7fhxW99G/X1N2H9jkV02Mt7bBUeSxkEsmjhq7G2Ha9E/4xB2NLaQjxXL1D+LGNTd1qY+bM/xC0vPoLvf/8zOPecl2DDWq6NGoPc9qZtFXFwRzGUM9AnlPN80e9DRWbVN6GDgUeyak2gRQUfXEJhNSv1XcVZa5AnoCiYbmhMuJwUru0u+8ASYmTYNTvCFd95Glt3HYT3fuhjyFe0MWQ8MqvzqUZVTJI1+TJ7WcIjQx/PsaRA5TrgHOu0e1oPLoKxOlRW0aEYNajlOnDRjbcWq5g5v2yfHgrmsD23Mts9g5MdM/9LEJksj7luCO+tRLd6l2eMrGxVYBRlMbo22x+rqCnU9jmVzATUmntWE2qNtwl/DNQTiJd7Q6xvwVXTIQE/Hzm+Do2bCoo8rww4bf2dYLoKsATHwwVAiksXn/Aa056u/W+ZQ4IFzVR/ur8sx8L7pmFqWpOGzYZzXruOD9+v1+tGMQU/j2DRc5Lf9zT3fmarett20+qC79PrzoQ1bvTRjjHTvhJ23b5mSKHKs5QFKi5SMQSVRXWonQWxOf9YCFBwfKz+L8sFdNptFFkP43KE2267gb0k8KaTT8L8/Bb8v3/4Cdx5511Y6LNoxWNhG2KeJz5yeOIzjgM6hlD12urLBSMbt1VI1ptu4f3v+0/4ufM+jG984ysq/Dr5tNNR9GbcU7xmXHl9dCfhurBTSik3CNugpzFVcZtUui624aJjPEdDzt+21q4AabSPkDlGy3v+cPD/sffm0ZKc1ZXvjsyIyLxDTarSjCaEJDSVJECAMVMzY4NAloDGNDYG42W3zWvb7bYNBjzSr42H5dd+2IDBQBuwwUhMZp4RYAYjCdBYmlUSqirVXPfeHCPirb33+TKv5H5rNeLfuHK5bt2bGRlx4huC8zt7HxaGEGJOBGK5FHW7ZRT4hH12jE8+P/A61YNe/WwZt67OU3OX58G1KzYD7SGhgldLhnCg4JrC13fzQnsbFfJyWAjLZ8aNP0vFPYLV7FUfz03b8W+bAAAgAElEQVTJspxrmFxD9Nn+fANbg+ukJnaRoYu/ZLGs/uDsHz5BFvuahcfzIpBUaJD2PU437bvsx13y+WA+jlxIQktrro10hrFjgSzhZxbrhOV0WshR5D3cv/cWfP6Tb8fDlw/joos2oignVj53+KzFYi/Oa47Hsa89CqI8x0Kl3TQ4+2mtBXT7v7TaCLQRaCPQRqCNQBuBNgI/TgRaAPzjRK99bxuBNgJtBNoItBFoI9BGICJw82dfqOZ0BsBUJM2hFdW3KXkswCRlWVjd8vsqx6AiAB7hrutKnHPCc3HGIMPqV7+M/g/vA0YjlLIGNjji8QlmmUyTLR8xgNRrVEMxPW+VakbQDEMtJl8b0tp+hummHvpbNyJf6KEpeCy/Z24FG4omJeKYhI2euOqT5+S/MtmSyvhvWRyaqFh1G3aZTug7MalPETV1/0qqcA0wjKsF0KJ9KGEQE7hMKAosUFmSEvhSpgQMTCOQUAUdKauZIaU69uDaEew/eAAblpZxzJajpE6kAkpJViZnQzVHV0v2yWNmkv9Vo4mslmUtzGQ7j02rbkHsgNOy0DSIVCK/6Ei9mLMXb1LblV2sTMfYcfut2Hv/Xjzq/O3YsrSMklCtnqpPMGNC5WNZd5BNavXCY3KYMhxepeAVAdXqGGv3H0J1cBX5qEIuW9mwRmWMo59rghkPUAGH1aruS6holSimGpowbnZfbCNZd4DRQo6bmjV8dmUPrqnWsMZxggbjPMPhpkI/X8Bi1sMLLr0Mr/7V12A4GONtf/UW0kS85BUvx8blDWimtcbpQICNY5RjlupGQm5DNQJMgjFesqEue+L2PGaJ6lO/zgC8SfyX1HYCXxlBs61vrfpk4t59hDmuDAZpp2wLWNvAJoxk4kY4YGvvdco7wXiDadq2C9SH8s8Qbg6sOfr52YS3slsOFd/6nrRSdaogxL2w19sRe+7ZnpZrCP8kq+m5qjeS7jH2DZU5Stx7k2PFFujJ4tzgiV/8XEJxghzCRY8Pw45kdWtAaOjFBH1OtW+3xKRh79k+plku1f0CJljuL2Fx/xHs++RnMP3yV3DUnkMoJjUmmeNQqBiBngMsdlBUdc20lNc8l6ovLKLDVrSi7TxBfFli8fdfi6vXfoivfe0teMELzsDRW7sYTgaoSmj+TGk1TYAtfpzup++pXQfmNuC0Y2VMGBsXGXgtSfa4AvmCorakV5/d6AntQoqA7QHjZusZY88CkYaquQKDEfDxf7kDB1Yfjpf9wutRL2QY0lKbkuWaNudDwSQrvj3epX6duECBe4aXUMPApGplFQoBJ62ROXbSuJDykmBayj8eK/BsAOBkJW21a4yDKFJISnZ72/vLcNk2u+qpHqpHnq+UtWWJ0XgUokL3ehX7iUIfzUWquOWsEErzuMZuvDDZv7ufqGmWzo2AWUDURQmGtYa3fN0cUNs+PhWzCCBJrc8d0uuhjkeoKGg7V9Mm2Os57TgapLNopDdX9VZhcc8WC+yrGnbD87U1LMEFpGMrDKcFrgnsxcqCDENKzq88YJ1MjKVK5XqkYgdaDk/HyKjO175J4EhVZwLePleub1o3UmHPzM7a1+w11GuUx5etng2w+xqfdTNEXbsYodOhXXoH3aaH4doA3/jGl3DKSafhMY8+Bzfe+F28+c1vxp133aU+t3reEGxNa5ILjQivCV6nVGwr+iM0nL9ZKev4TVs24Hd/9w9xwfk/gfe/9+145Lnn4PxHPxpTzl/xXitl+YfPSLxnskVmL9h1RUyp2IEx4ZiUsUDuYoIsiz7Z2hg4jFgMwHtvN4+kZCesnrCog7YptHSPfUZxbXj/aX1u+2wel2sFrfBtde7nFVkhE/JPCL6TTDatP1Egpj3Wa0+y9S56BNGhNI5ezVLAh7W5xymf2VyEZq8Ru13Y6cUWzjLbjiI09hzX+Ik56+csu2lwjMx70duuOhUnzRXHnFMc+24vIKU11+/pOAofrPPn71jc4sIFOyh476UKmG0hGHceh8+0vAauCSzK62Pv/lvwpU+9A2duXsP525eQl+5vz72lKLjOsqyMY2HoQjQ/XM2KOFwEUuP8Z364zVm2/0urjUAbgTYCbQTaCLQRaCPwY0SgfZj6MYLXvrWNQBuBNgJtBNoItBFoI5AiQAvoBBekgBNMMNS0MsuvVGI9bI6ZYKOFZrcqsFbVuOPWAe6+rsC5Jz4Xpx+psXLVV7Gw+35k7D3KRKRUMKH8DAtVJhtlzyk4q26yYcQcFqaZE+1EMXWnQtbvot7Sx/IxW9R3tqataPTuTVa0Aq6yaWYi3on1mdw14JMS7VLAWrXmhL3PL4G8BDSSZafRlz7FqmTCDPk9J4W04RxBAF/DJL/sApluZMI5/uZnpBgLrOsEwqaawJQ9TrsZVkZD3H7XXUqen/ywk7B540aU00ZqakYpQXQljkNNypwxVciEw9TNTUdjK94ILKieUaLWyiQrQHVX1beQts3q0ktbRsJB0oFejnv27sJ3f3ANNm3bgu1nno0t+YJ6qsqklPdxMgUNYrMJoZt7OxPWT2g/TAVf1kGvyTE5sIIhIfDhAbKxE8U8ASX5+ckByBOoSEUHipWsjN0LlUoyO1I63nb1JvS3hbeS5E0m6Ht9torPD/fgunoNB3IqqJmkz1B2Shx33Gn4nT98E8678FH4yic+ife8+934T7/0i7jw8Y8DHVirsXtTD6WeZWyolg6FOSmzvheNFwB2z9Gu1MVKdKvOwEAp2bTyGmaKpYBnSloT+hE8qqe2j8WRRvgnK04peefgZr1aUJbeMU9Tglw9fXPfZ6vRfDx9L5YWatKwfVUf7ABKCfquvw8CvGH1K6tPqb0IQz0jCNMEsWaQ3vCIdqMLCwthTT3vK5zWHQtoDWQIHDh3yh6VgVaJuq8pVWHzXpKCVGFvnXoXJ1U9QQghsOzdayr8M9TZGJ2sjymBTafBUofztouNR4ZY+/JXMfzM57B51wHk4ykm0VO7kCKS/TQbZAQ6XKdygo1KkEVFI6HK5GukZM8lt0eWd9D7nd/EtePduOrrf4uf+ZmzsO2oDgajVVRFg15eoh5Zfcj3EZaPaSsc93xhoa/wEJoIBja0FLclNV9CICcL6oDuKhgJ0EXoGkb6mi9WpxLWMy6+Jwnwaw0U5yPwKDGcdHDlh3dgZXQmXvaqN2Ba1BhMR+rXSxtoFrr4vvje83seK8FNKV61Zxjq2+bcNgTsky5gEvbCCVy63/IcACcbaKvc1R9gBtP4T76PRQqCoAJu877VqciG9uVcL7T+SklP+1/3sqYlrpwXpK62tb/aEmjPm7sNpL687AUvQG/Ph1mRkQG0AbAAr6xoOYdYvGGbZZ2+4C+BEePPe56UzJWUhnyhez8Xmut+DwuJDEK9X3qOzNSX4SqQineorkx27S4C4WsNbqVWjH7DjIWP4z2On5kKPfgzFmF4jhsGJrUyx6XVmiwkYG9zFyIoZnI+sOqS8y4VK2iFieIpw0GqSOf7noCs3AwSoPZzhuZ6FLokcMqCGtmAYyyLZVpc93oc0znYe+DQgQP4zre/jp94/BNxysnb8IlPfBDveOc7cfDgIUw4h1lIo3XQRsyyJpeSnQVDXdX1xIqIjAUkdY1+bwGnn34WXvu6PwCaHB//6JX46Uuej23HH48x1bQci1MrTPmcQLcO3Suus5QHS6WbnDespuW9Voz1YSy8UqWV9ipZ2tNhgCA9isZSz2717JVtMlsmELxyzPOawhpde4f0/jOleeoxzWtlX2yv9+xL7aIsr8SxhoWVc1JJewzFvsHfcc4+qIhAsVMtma9VLT74LBO21C5ScLx5zSz08Vgz9HWRw7yIRFCcDgWliwds6e+zpCV7ehZIc8qFVGkPjucfFmzFHKOifDwaYnFhUYVCGgONew5r3ct871Q+RvU2y++0fPue0AZ634Fb8EUC4E2rOPe8BZR9F1uwWIEKYxUXBgBO84hrSnL4SEUrLQBOu337dxuBNgJtBNoItBFoI9BG4KFFoAXADy1u7bvaCLQRaCPQRqCNQBuBNgIPiMAtn7+0YfJMSe0HqDLmlpxOvjFxZgDJpKMsh6c51qY1brv5CO65oYfzTngOTjs4wZGrrkK5Zy86kwl67GO3zr6vDiUnE7NMGlO0RkWO7PhC+EIlhnuDUsLaoO7S77WLbOsClo7egpqJSdoThsJWyULZsCaM7H6lhHLSKs16ws3VYkaItu11kniuShG0C8jJF0lpSs4jS0UmdRkLakPD1lOKF2V3lZxMvUFtu5jAslVOM8gu2mfVajOpDFMJt7q5wOOeA/tx+113o1MUOO3kU3DC8gYsupuhVL9MOMqGu26kblOCuMxRU92EKarJWCBciq1Q5Mr2VD0ibetLCK60K5U2SflcEe7naPICq/UU3779Jlx916246JFn4eITT8GGoodm5Ew4od2EiD5692VMwqrPXiHb5E7VoJv3gOEU9YEVDA4cwWhthA5Vw+q52qAzYd/KB/YUTABybqMZieOAC0ycyzJYSkYnyAUbuhl6ldVZe5cqfB8r+OJgP76HEQ4RAOYF+sUiXvpzv4TLfv7VwGCIv/q//wTfu/a7+IVf+xU88bk/hf0HB8C0UNzHzRhgnz+pnqnqLqQq8lQh1LBNunRkiqnHLZPJTGRzPNjiOJvBK94PAgzGjnadnAACJrwf7DdauG9nSihbJWs4nFSImjvq4UwVm5WpBeGi+hGzfyNvMZXShnQJ7CalpQGTlcdlTtvX+dhPkDqpDvk5ORPxYdnLBHuaO4Iqsr/1NfJLatUoeEhwij9PgGemrJdq0GAvgaIEmg2rrfxkEYSgosZIKtYwIOBreD6MZwJKst9u2OOUzZ6nqOmHrnkFFNOhUMm2SYPBV76Gwac+gy27DqKYVBg3hFgdFNHHVb2x1cebICRDEzbISTOosUno2+U61GDK8ZDnKH/z13DNZA++8vW/weUvOlcKYI6RcYf9IjOpk6VDE7zx+TMGVjzSgNoASba7hKc8voC41bbJ6jXBGgGTppF9ONedBHMMbNkr1wA4QeMEALnmch5xDR5OuvjwR3dgZXgmfvaVr0fdz2QvTxeG6cSFAzwPz0tTswR9E6A0qLfFt8cp57hBldYhjvlQKfL9JSFtKPysmHXxRKyiATINhZL9qy2sM0iZGGA0jRP1RQ8FJs+T/asToGavcgGqGKMcRzMXAu1rtkj2OIz+y7L6tu2yigxmsNggz2uT1Yzzs+Y45DUbcqbiDcNYQ6SZ3XTE0zBpnco59ZbW3455ss7m9xzrVMJzrPBvrQ+EyLLD9pm436/HjECdigoM5vlliJhU29DakdTHLNywqtvATLFXXL3maM3i/WMPZq79URTAQg4WfMiVIBXsJLthFXh5vlrF353ZnzMuszUg9WXWuqJ32HGgJPxtQEt8KjA5oPpFH3ffeQdu2XEDnvmMZ6HXn+It/++b8enPfBZrw2HYUVvlrPskm2v3SHZRi1s/qAiKxU8Z10LWchR48pOeg9/4zd/C1dd8FzdefxMue/GLUSwsYqKCNE8BxyY9b3ieZvTqIDiNtVrq1yie4R7Hua55khcYjwzNqayfjIfuye2+FLN4p2IHqox5H1nYw2IK2od7f0i28CyM8vgdyz7cRReC8uH5rvnF4q6wU9Ycbgjvwx2FPYSjv3o6PovpaPfMXtJ8hpLFMouLolGHXVxcBEQHBLmoyGKdUDX6CU/cX1trU1hB87rSnJZ1e9Hz+hKFFqmnsPb3cL3w/FR4wqXF41f7gK5NJTXgXB+PRuj3FzQXpUzO7AajwprZWkN0zznmwpmsw7HB9bWPvft24AufehvO2ryGc85dQG/B+6NAPWsl7P+CuvHanVTfaS3iOfG6Lnj2x9uc5ewutd+0EWgj0EagjUAbgTYCbQR+9Ai0D1M/eszad7QRaCPQRqCNQBuBNgJtBP5dBG778mVNUhgp2UxtQySemTCbfxkI26aZPLZA3pRYm0xx5y1r2HXjAs7e+jScsm+A1W/+K/oHD6FLNSKT/8oxOhnqvq0houSnKRdLm2cm4SLBJ3WMYS2lpQ0d/Chm2bqEha2bkRVdTLNG/XKVYA14mRTAyhMStrCHXAIL6vvmYwpGhYJLvWbDalifnnouyrZwnQV09HdjTGY2uVSuSMVolY+Tn1YQ1rLSDOV0WJI6mc+TEFZCVxnnruBvPXZylViZcGhQVbj/0CHcctedUkZuP/UUbF3sGwbIbpH9j60kU3KWSWLmXNlPUX0kaa3txLS7CQfwpo0mX6iTsz3itJdh1GVP4REW0UWvIcDNMWg6uOruO/Hpm36AoxYLPO+M0/DIE07GQqdEpt6otc51onxoB9PRRCoqjh/BXfZ7pPqGyqhRjenew1i9/yDyEdCvu2hotUu4FlawMxVpJM49Tua9NpMyiACHX7oPGipJlZmhaHJ06gZr5RQrZQffGh/G50d7cXMxxTjLcMH2x+KNb/xTHHXCKfjeVz6Pv//LP0O9egQnnHU6Lv/V/4yjH34OhuNSVp/j6RBll+qsGuMKyMu+4u7PZr9aq994S5lst30nzzfObd3smfU9DMDHX1GtJXAQSjspgbuFIcu6Ygwm8wmB0zF43VbhlbqpozHteg1ymWSvKve/tHLYyW8ez6CcCjg1f3V9RYcTy3A5wYoUWytwrcL17w3+ygCuGuvsOcw5TsXyZGJL8rg3hI8pKT4b+0lNGQUn6fcc4+4BHEMzoKXmYABvJvSpWOTnpPcZOI401wWYJlRYlh77RYXJGMhyAowJepigkxfYzIKE71yDfR+6Atv2HEY5nmJcTaRY68le3FCvW9senuNTfcoZ91mViv/nqMBbzIOiVwK//Epclx/GV//1bbjk0rNw7NEEDBUmXSoMyRTdCJPg3na7LhbgfUlgX/dK8bFazrBzIjVdgiMqAOjkUrYS3BB48t7Qrpm9c6USncGJpKQzhFMhi1SHVN+XOLxa45OfvhP7j5yGn33V65EtqIQEdZWhmdK2lhDaa61BI217fe4aO1zndT7s+WtA6R7TtvPVwIkim9Q3nesfw5qsj3kfCVPd//qBfeLTmq11lesw1acBFBN88acRMLIP9dyOlZ8ryNjUsgwXsKY9gZYvQ1KCa/5cytK0fvP3YcvtvvcuPkjzhGOb/5b9MxWfca0Ev4xvgq2GXb7Haf2iip7AOhVFEHamwgjOXylL2fc1oBdVxIxv+uwE9FXAUXr+rlfr2lo8FPpSmrN7PIuibNHrwoCFgNLe8wUbQ5VOuGv47MIB9yv2XshzkrsBrXyjj7dty0ONrGIFjwftdbH/Mk6MP+PDQc3PsEW3r5O/S1a6Ur4nhwJukdwjKb7Xzwhque92ce0112A8XMNTn/IUHDx4D/7kTb+HG2+8CWuDoRxA1JYhljrdK7qYhAW+pnHHVtZZ3WMDBfTKGku9RfzCK34Dl1z6QvzjB96DvLuE5/7087VPj6I3uPuRWw3PTU4FdOrFuxSq8UbPBHyu0f2Xs4P3MlpTsyetgHxY9dOWmKVdUooLZro3MWSfPhWE5dxgAZKV/mE/Hus9C5GSo0lSNav4LYoW/FyXWlXYcYJbgmMf/w7HCMc+7PjF2t2zXrA7zi+1ypCiOAp+uCVrX1KRTqjd45nPFt8uTkotNmb9pOM9DJAtu723aQ+JQrdUd5KgcSrW4M9V7EBlutZsAlq3C+Ax3O3DDhp63OEPpiyeKFzcAa5pLOiw/TYLAbqdniygv/CJt+L0DYdx/vZlLC77eZULuPZPFS3mVg3HcR0fP+N6ja5wztM+0uYs1z0Dtd+2EWgj0EagjUAbgTYCbQR+1Ai0D1M/asTa17cRaCPQRqCNQBuBNgJtBP43Ebj+M89rkuIygVEm+AwglAWfWzoGaGOSmvCxaAocXhnih3eMcM8Pujj7qP+Ak/asYPq9a7GwuoouARdhpdRUiUDaZlDHrw0BjKasqNHLpDZiEq1G1SFMrZEt5MiO3oCFrZvQUDWj3nhM3FlxQ4WN1b620WRPXcHS6BFMpV5KLCop67S5LVUJsQhzSO4CFFN1l+BXMCmD6nUAmInRRLOlkIxkL481Vas9gzfCAxnxzsCOf9YpunKNlBUpX0cwxP527CtJe99OF7fsvBt37LwbJ27bjEee/DBsWtyAZlipb7DUZoRyTNRX7PNXoSB8QGGoLTgRdslUq0bf0dQHUEnNmsngBvV0KPUwI3NoOMQt9+/HD3bvw/f27ccdqwPk2QiP3FjiiaecjscedzKOWVxydr1ToeoXqJj4pb3zqEJFKJqHSpXqUCbfxxXqlRGmB1ZR7V1Fb9ggp4CttO21VZBzFWn6nrFM4GEWP6p5AhKlggS/zsCBCV5eP3uz3tuZ4JuTA/hCdQD3bV7Gy3/x1/DS//RKHLj7Prz9T9+I+q47cfFpj8Dtu3+I5hGn4dmv/GUsbDsV1TQSyRnjOsKkZnK5FDCzas0AmAlhq3zdb5FQiYrC1AOUyWCrgQ0Lk7JOIIrHkKI+WYYayguERl9gXjPh7mzOCNZSXUgAXEhFbkW6YzKlTSXz25rD7per/p2yCrZymbCBf0vFV6+3fJ/D9nQ/CDdGYSksBwDanaqfa0cWoyp+qCHr1MFwKLDpXuKpD/F6J4FkM2tlPO8XbXoJsTj3aOHrfrYJaBn4CeaGde9sDEjpSCg+ESxLcJJLjaA21ZbdMWpOxG6BajrBUiEfZWwcTtC74Ubsft8/YfO9+wSABViIJyaV3b05j+oMEx5Hk9cAmAUfCTAmMMmxwXmsPqevfjm+V67gq9/6O7zwskdi21Za544w7VboEXJVtGqnTW8v1gT30l3f81VrBhWYcpx2v9JgIrMCE9/fdaprqeLdl5zAY15w4LVWCrgZaOM6NtG4oAJuZdjgwx+9BZPmfLzkFa9FdymX9X414X3ykqge8QSheS6Vne2CbY6vezSzrjacSrbBXM8S9NG6zHs2GQu2p8Ij3n8rZN1jNhXYaB2dTjU+kmqQ6zLXl9RTNgFggajYZmZKvAC7LiwwZLSilWPKhTiEmBzXUrpzX+Fr3Qg4+h7P1buzYgba9UdvbvfTDvhDR4voj2prW49ljtG0jgneaTxFQZRcIgz8dc9DASzgH1brvJ/r7ePXrymMDa+Jyt0HAmGCU0N1zydDWu5X6oucCkYCEvr4nt8JoM0gsuAp56vtb5P6O/U6Zly4FrgYIezLExgjiAvQyyIFHsMQ2IA6qbTZy1jQN9wdCJ3VW5cQkjEOTTn3tLLbxXA4wLe++Q2cdvLJeMxjHoVrrr4Kf/6Xf4If3rdbx+GylAqlUs9zOQnoicPW6ty7BAHrvmyUe3mF4487Dq/73T/DKaedjLf+3V/joot+Eo96zOPQdDsYcY9Vn+5M+6zuEauconAt7RlyEuDazDWDzwu0AqfSW2s+x5z7VfM/FX4Q4KrHuAtMtI/IfcBWxbKBphpXe6R7phN8EoKzD7PXDhc1aEtmL/ep51p6tjPBdPGenhfCwj+NS+1HfPZQLZsLx3jN/EwXI9myXnMl5nfUf6hoo1t43qcexm6f4eIPjk+qnzm2uQZajRtwXE4QHcFeflZqncBj2c7azxHa70O9bRC8rt+yQPREn8c2EfNCMRfLzR8+GzRUxTPKGgYq8/Ge2PDZqYciX1gHgA/hwos2yQKaRS2aDxnnARXjdARJRRF+HrD9vZ8zOV/OffpH25xl+7+62gi0EWgj0EagjUAbgTYCP0YE2oepHyN47VvbCLQRaCPQRqCNQBuBNgIpAjd9jj2AQ5mqLL57UCohPevL5/5x6ukmCMTUZAd51cXqaIp7blnBPVcDZx/1VJzww4Po3nwjysEaMtoBMyMoWUrIYJLM1+6L8wSlmzIqgZ4nq1cmBbNK8KS7VKB73Gb0t2xE1QGGVMaEWoSJUD4cCg4kxWBSEsZTIy1InQhfZ9vMJD+TkWEdyuThLGEpFYyTlzPg48ysktb8wJR8r6O3ohKV6gPsBpdMWM568K37bP+6Y2vZaFPMzClzyUoY10C+sICqk+O+gwfw/ZtuxKQa4NwzT8cjjjsJxahW7pKwYpo5Qax8JpO+knX2QkFte2JlbU3JbQnKzw3rRlkZUlU5HuPwcIA7Du7Dv/1wJ248dAB3rY1wqO5gDNpWZljqTnFaXuKxW7bhCSedjNOOOwa9LsEywTsNX0vZOzO5q17MkobSQpdJVhYCNOisTjG8dz+wbw3lxND+wcofWciGdWZKYKcxKgjDuCYL2IDaBoAdjBmPpoNiQrCdYVQ0uLs7wpeaI7jz4Sfil/74j3HaI87El6+8Ah/6n/8Dz3vEWXjccafipnt34lsrB/GEn3slzvrJZ6DOFjFRD1gqr6jgG7iXaWaFo/pe5kzWO/GbFI8qnqgJYT3eCFYIZ9yTdW5nK1VSJOPn80803+Mr5qTVnQsYDPj5HRUO8GeyVybkDjhqsR1/R0hgWMNE+2RswGwglWEyHfmcZdvNHo2GwwmOJZVVOncl5IvcNsS0MGVxglRsHUEN5fnFmKIHdli8G6gZ8q1fX1JynOB3oddTbKRwLLpK1lvpaNjIc2L+XvAxFY0ESFffVx3f98K2t4QUVmfxa4ohOlSay4q4wjKtZPMcG8dT5Nddj/v/8QPYePceLE4CZDLJP7YCk72zuT6JQ1FxSpU9+xKHdXUsI+5FS8W9ekx3MXnJC3B1fw3fvfkDeOGLzsGmDTXq6QTT7kTrmooH6gZLC8taswaDtbCFtw29xney/aWlb0AU20On/r/RG3ZiRwb14AyL3l7P/V2tkk7W3FalUVmeQGORZ1hdGaDXW8Rw2sUHP3QDur2LcdnL/hs6S7S2phKRywbvCyG7DXMFeZL1/qxggypRzoMavb6VsYSaUtqFw4IKbQjvOG4FkA1q+IfwL91z3nerTnk8z5dUOMF/Sy2dNcgF/21jrtc1QK/sz3puS3kaBam4IGUAACAASURBVEuGRQm4En7bRlZADI1gXlLtcU0VfCIM4+8KxzOpqQ2BQ2GsiooAYtHblGtOgtm2H/Z+k2zWBc7lnmDbbs/Ria5f91hL29zK2z1iPS8SBDesmyuyEwC2ItLKWiuIPX7SupEKFgz/QlXeINTjqV+uHS5sMU93gaHOX3NRdsGe6/w/xoxzRc8Modjlr9fHSv+OKgKrlQ3vDMVdcJLia3v8Um4C6TU8B/XEJRjnmtAtVYRx6MBeXPWVL+EpT3wKTj/rVFzxwffgne/6Gxw6fISrruYt58SEBR1RZqaxRCV35d7NTcYCHCqAS0HlolPjwgsfhde/9n9g7/778cEr34fnX/IynHTKaZrftHmXLTFhoeAoHQU62uv0JZsSWxLTzYMDTXNxTEcHx1D7RFgk0z2BRUQMIQGwAXXY3FNFqx62VNt3ZHvO4jaCccJdO01Ypc39hv2DOefG6ulcaO7xfs0Kq6JfsKyvU8uPdffK9zee/6J1BF1WPPasACbE5bXTEjopqvV8owI/7pOpRzGdUFQB5zEYPa0FkGd72Lwdhqz9WSQQe4VCqXYejmtS27tnMudyjEG9rkam66TduYFz2m/UJiLGpfuCF5gM1+TiwX2de4IVwnqcQLdToJv1se/grfjsx9+C84+ZYPuFS8g6Q9mHE9Q3DSE49xM+K3of9Ne8z7rXNiqAP9zmLCM67V9tBNoItBFoI9BGoI1AG4GHEoH2YeqhRK19TxuBNgJtBNoItBFoI9BG4EERuPnzl8ybq1mYNLMPVZoteh0qEUfLWSm/CNky5HWO4WiKO288hHuvyXD2pifjhJ37Udx+C/JRAOAAyoIXokXRQY5Kn4A6Soor2ehemEWHSXdlzzHt1qi6FTpLBcoTjkK+aUn2z1TdUZ03U9cKnFq5oqSclCtJ/MEseGh+Q3GSbBSl4g2rVKr4ksrNEMLytwRl3AfZquGGAFfJxrAB5XlTqSe13FzJktQqCSI/eADKrjMS/jpDQj0qOmkTmRcYNA3uuu+HuP6OHdi4ZQMec9a5OCrvoxRwqyjgtfqQ0LjKUKivMHVNPlcmy5WeDPtGIo9JPcVwsIa14Rj71ga4ffdu3HXkMHaOR7h7sIY9dY0Vgm4BTyt4BdXqDL16jK2dCqcv93HmhmWce/TReNjyRhy7+SgsLmyQgqueuECASV1Sbea81SOV5zPtoD6whunuQ6gOrmE8oAWrrbNZYMC4JwvRpLBWXHiMKEzgNZBF2EaVQJIJcN93JurZi7eo2feVvaJrDPsd3LVYonnGE3H2L74M+9cO4l1v+hM0d9yAnznnQjwMCxgVOb50793Yv3UbnvqzP4/jHn4uVpsORhILNujSElfW21QrhSKUFtAxZu2WHtA/VMH8NxPPqXevwY6LLQT7eL6zPoy+RlsMh4KXADJsXmUvybHC+8frZdJcfWh9LCa7ky0vP892t1TKjdzbtiwFmKicM3ihmo+WudNZn+CktOaVJNik+8FCDgFsF3IkdbJqCqRy7KjvIgGOLV+jn2pyElinfk8KKfVjFEcKxVQowPjZ7qOaYKNV9wkUMbmfwLLnks+JcNvrFYEUoSV7UxMA87wJumsscAiXPSxPKyzuuBV73v9+LNz2Q/Tp783zoUUsE/38j3OZ48w+2QLAtoqv9bcLEegawPsAVAHaqsueh+8srOKbN7wfl77kPBy1OUNNVWnXUJ+wxP2ZC/TLUlDFquYAQJy/VBrTRlRLmAskCLg5h90fOtaesFfmuhciXEEhLSNSCxpWJvVoshDm74ucAL/AZNrgyFqFj378NjTFo3D5y34bWOC45PUSrLJQJfXIdcSTy0IqlhFGDYVhXrgARHa7HA8SAkZz91j8FMO4vx5rBuNz9a+LINwX2UUEHhdUyFqJ6H3IgEjxaAgHJX03JIoe7lqDYh+T6lI9w+264KAFHI7juAjBPa+pzvdHGF6nogMWgigOUkwSuLFAhuph+o177loN6fcl2J0ArMe+i5YI9BgfAzj3HTYg9z204jZU8OvU8QnszZTRPJcoIODcpjJUx+nS8tt9W62M9Hzz3uXrm88tX6MtczOtTdPK443rM2Gae7tGu4PZOGTfeKtF0zWm/S4pQZNK3Ouh1f+KrM7B4yspVglJue8Q6nE8s7futCJErVB0+trTbr/9Jty2Ywee99znocgbvOVv/xyf+vTHMBpNNKY5b3m5tEx2D2VbLHPN0j5D+JdZAYyKnbm76OUFnv/8F+I3/stv42vfuArfvfZqvPDyl2Np42aNBb6a9t2yYtczi+fyqKLDA+e246T7HypXWZvXteYtVdKklB4/7Aufilf4s6Si5zOYwaWUsizUodo3CmRsu+x1hGtezmKuxgCYn8upwjFFhTcVvWke2eacNuB+bkiQNMXehQryxdb7NGu5tvGaaxYnUMldYRr96TlBuA6oyIT259Gz2rbTLj5KxYSpqIH3IFk8p/Hhggq7YfB46by0r7BAis94XY4ZrwHp+XTed56FiVa3u/AgHSPsytfZyQuaC/SyoInW2hxfPcFtQWC2S2h6OHDoNnz6Y3+NR25ZxQUXbUResu99FExwvBAg13TgsI23Cy28ZiU3D57LBc/+WJuzjDW//auNQBuBNgJtBNoItBFoI/BQItA+TD2UqLXvaSPQRqCNQBuBNgJtBNoIPCgCN332edZTJDAbyfyU8J4lBpkCozJNKiUrZ/PKAPi+W9dw17cmOGv5CTjp3oPIbr0ZGA6RMVHK4zJhTEWelEBOPrsbIb93EpjJRSuyqIIMkMNkPoV4TLQtlyiP24Ji0xImSts2Ut4pUS2Vjy2cpSalBbH68pE+0O7PycAEuKRCUWKYak0mhW2TmdSoUsk6Oz23L5Uq07CBx5SySRaoQtt6+cyWkXaESuAaNuhzI64zS0YmY81HZb0sFS+TylQF0TY166LsL2HcNNh7+DBuuP123Ld7F859+Ok477TTsNgr3fdPdNZqaiqLmk6OpmxQj6n2q1F3gNXRCAcHazgyHmHf6gp2HzqAPQf2Y/dgFbeP17B3bYxJ3UHVKVF1exgzocv7xuQ77YybGiXVvVVB421MmyHybIwlTLEt6+DhSxtw9tZjcMZRx+LELVuxdWmzigXYIs9dVK2aIiQjLevWHdSHBjh07/3oHJqAbCzZ/FLNk0AGx1hKqCu5rXtqbjOzaZXibioo4D6itv6kKpxBmdCmueyh3rwFnUedg4UXPBVfu/rr+MaVV+KJD38Yzt96LDZUOSbdLnY2U1xz/14Up56GJ1z2EuTHnYQ1WPWLeoTJaEzUKEWsekASN4dlK8eEbEtNl+YggGpCKppDDUwF4/Lysv7Nccr+vR6PBl0l+2TKMtqwl8l4Q08qjjxPmfwXIAzLc8MTnicVkgRnHt/8mRWStqTm+BIQZu/q6JlrC+W5/TbPy0n5BBFtKczPsKrUSusEFW0Xb/WvCjoepOozaEoAca5mLHPPPyqBNSdo6xnK0pyFJjO1qceD+mMnyhnWwFY2c57x7b5Gw8ZQqWYjdNlAnACJUJxqv+Vl9IZjHHXvvdj93vdi4ZZ7UA4mUumWNE9n30jOQToR0I5YENjq/LQmEACrFy7tg0kUCPv4sSxS+Oln4rtLQ1x9+5V4wYvPxZZNtFefYAor+axsozDefYp5bxhXwpyZWrSqpPpWsUGMed0/Hj9gqCCewIsRp6EZgVcq+Ai1YFVJYZuUsi5m4bLhIg3a6FdYwBUf24HB9Gy8/NW/j6zfwepgFWXeFwSu4Xtk5ajBD6EUVbL8SRpLOhPZqcb81BrqP+6bakjpHrneBxIwcmFEUqVadehettxK2NPa4FIKXdpcEwavA0YEbjntcXmeYWGr8gL10w0wyb1A7NewiIuFlfnuma57GuA64/qhWgzuM6nPtc87qXJ1oXFtstWXQpD3yIVM8zm0HsRD6whnCq/XcHWdXTr3tgDAnvdWZiYFs7cl3wuuQTxnKiQNm1ksQThry132xubxBYCjkCsVivD3KrbSumE47OIbFw6osKmZoig5T31NaV1Ix/B7CME6ejaQffTMkSCUz2EFnJTBVPiyOICfyXHgns2+Dzy+rXYzjf+kqmxqOgEQANfEtIrdtVd/E/VkhGc/67nYs2sn3vwXf4xrrvk3K7dVEcX1NM5P+38Acq5P3cL90DssGptqHBAsL/c24Vd++TW47EWX4gMf/Cf1fX/K05+HDpW7dLlgQ2ypzWuBRMPtBmNZkncwGTlGaW0cj8a6P1y7VNSlogUWyDg2VvIa5JJ3ap2sbd1PSE6lfV6yUMfPGCpwY7HEJMXPKy4dKtyLnut+ifHYczBZwUtZ7O4ILqQSiJ27Pnj9YZHAHE7Lwj1gsdwv4hwTPHZRAvcGF0uoUC4+QNOCc3NWZGH3ibQXRFVIrKeuxWABheZuFDHICaIazQpJvH654M6e/I6hgavfJwtr7UNRPKT1wa4DKp6ZTNArC7Uv4ToynnJ+FKBrAsca2ztkTYnde2/CFz75VpyzdQ3nnLeAvBij11vw/joZ6NmMrRM6Xe95tuaeq/wTxL7g2a0FdOya7V9tBNoItBFoI9BGoI1AG4GHFIEWAD+ksLVvaiPQRqCNQBuBNgJtBNoIPDACt4QFtBLLAdeUzxPodNJOihP2ZxQBdY85WRpOcowmU9y7YwV3fGOA08vH4pT7DqK8+y6SKGTRM1P4MwBPAluED8mGU6oNAZzoORwJPqmwCIALoLvcQ/+ELeguL2BCdSoVF1I+2jZX0Figlf9kMtQqJSUdlS/0580eItUD0nSCyVybwLqPp8FyOlPmeGm7SFDsZDfVgfpIJj27hQBR+FlHkrdGoUSvj8pjKqE+U6MZ0hAqsT8yATDjyiRoxqQlk+BUmFAF3M0xArBzbRVf//73pES94OwzsHGhRM6emkzcssdeVWM8bbA2mWDv2gqODAZYGQ5xZDzGvtVV7B+McGQyxeHpBKt1BSLGcTfDChPH7O0I3lPbU1LdbIdU4+2c100rSMIwQpIO7XUNhju08q0rbMyALWWOo5eXcdLyRpy0YRNO2nIUjl/eiOWiAKMk1SmT1GC2O8d0z0GM7zmE7tgQjAlj2Y7HYLRGzslkuWwWBpFMhDMBreSvXmFLTJ0y7UOZOO9WaDoVKBzK0Ee+tBGDLX2MTtiA79x5IzYsLODCR5yCRYKjbiGl76AssGs4wDW7duGEpz4Z5/zUJaj6m9FQRdrQppX9AwlrqPYbSZUlCBxSc4IH/iflWtwXq+6S/adtNKXOFWyiwi5ZuRpw8vqnY1tlhthcsIqxIxCwoty/V39PFVTYFZtwcDgYo1cu2woXVtoRftjG00CZcFijW+CHyjgfN/UnTufM87atOdTnkeN8YaEfPWvn0Cb12EwgSbA6QFU6ZkqKJ2iX1N2p3zhvr+GeLaB5fbaA9tqRCgF0tyOmPmasLVLhQco8WXTy2rIhsqnHGsdPkdWoFhdRDEbYumsXdv/D/0J5811YGFZoCACrBiXnrfpwc5xmILoXWFGBTAB+QS4WJEwFfqk053zQ5z/vObhm0xTf3PEBvOAl5+LorTnqyRjTbKKiBFmdSqFK6T7HBa/Xdr0CuAKM7t9pAOzemPy9lW6pp6thkvvbGvYoTlq2E7QPu/6ApwZMUZBC+1r+1y1waLXCB668EfnCxXjZq94A9DKsDdfQaXIBYIIOXmuymfY96aggw8p0quFyqxCbWhAvQT6BpahR4bnaitVFRJzvVoN6Xlt5OleFVnFPE8jSfFdxgm3ttRZE8QKhDlXAukbeK8L2GINa/qPoyHubx32y9NZYlI17FAyx12iq5eC8YkGP2kIbkiVYqr1A65PvvRSlAbIJ3QWUJ1OPa8He6BurgoZkgZ1Amo/bVdFNrGmhEE69nqO6JNY+20CneWLOGpbAoV9ONtqG5x4fVlRaIZzWjfHYoK0s3TqAr9W5ErrJkXwOqwmnWaAxt2QnwAZGgzWNZanDZ0rk3LbF6p/ufcpFHPOCLM5f9zpO0Nxj16+10r6uCOmtiu6gj8lwiG9988s48bhj8LjH/SRuvO5qvPkv3oQ777xdAJ8AlWiOBTmG9TxOPPfICSNgvaAqx1+FIlvEMVtOwe+/4Y9x+hnH4+/f/S486jFPwpnnXoSJJgEL2Kzi5xpDw4ExYyglsNcA1TrFs1MquFDsOM+iaCxeMYPsVv5z/zK0ZfFKt9vzM5cmq3+vx5woGqinHqtUDbvfvMoUPBc6vDccS1lYJ0d8WbCkXsHBT7W2OyiE8EVOW2eDVbmvqPcuIbDHIp+pOGfk1BLFbAShXGttK82I+xlLBSByYPGaye9TcYquN9aoeWGQq1tSkd6sd3Y9nvWenjsapAIXF+dpn5RankUcYV2+rqBBxQXqp+4iO/cfL22ZLVcPHo+RrVXw0kEP9+/bgS9++q04a8sKzt++hP4i92U7MFQ1bbBZVMIr896tIpBwXlhf8HTeM65sc5Yx7dq/2gi0EWgj0EagjUAbgTYCDyUC7cPUQ4la+542Am0E2gi0EWgj0EagjcCDIrDjs5c0TGwpzRfKIisSkyIjpG+CU87kp/6YnSkVOzXuuv4wdv7rCGd0L8BJuw9jec8eVOy1RtWLEu9Wn8iYM5w3Q/8bsMIW0O6nyvxg9MFjYrFToy4aFBv66B1HANyXCd80LIGlEpPihElH20ZTlUcrUtvW2jrYSf9GAJInQdUw31vIRjhsTWUl6yS2EsOR4KeaV4oW9hzu5ih7fUEGKeBCWaVenIKpvtaOEoS0bw1r2gQ39E8qJhs0VK7yxJVk5Xl3BYCGgwEWi55AaZeKqbrGrqyLT/3gWnxrx/fR9DvodYAldFDSKpPvqWsMqxqD0QSHm0ZAk8nwKaEfVSpZF2PaO1KpSgvM6DXaz6h+kpwp4ElgBufIBcG6cqedCHAYsBJ+0X7Y8W2kgGLCl9bEFZarCkc1GY4q+zi2XMQxCwvYWBbYumEDNi8tYyHLsVwsYLo6AQ5W2NT0sMzPGI/RpapNvZkJ86hytdUq+zR3e/w8g08BdSWZneC1oi6TbTZ/38VIY4fwr9P0OGgxLmoM8inGObDxuKOxvGURTdFgRLBNtSzhX1HgvmqEL+65Fxe//OdxygU/CYD9gNkL0wny9NlUhAlAum2rMTD78CaFblht9ns99V/l+aV+p5xjBApKSqv3IXsdFoJJBMBWkRnMWljleaj3hcJQkC36VKsnscZyF9XU83dIG3b1Z56iLA2vGD+qCtXTUAUMHnv6/xzTk4kUiASQhr/skWoFaepHmVSofI2tayspj2d212GB63P39aWepXM1YszXUGQKrgl+Or6ce+rvyyIH2h+HitPVHAbqAmBSptFOdRhKYcdATgAYI5t0wGVlYYEKrgajLMMGdLHp/r3Y8553AdfcjMXRVGM9n9bIA+Y1LCYhzAqYaiLIQgSDGQEdxpbjLlmPEz4+7an4wbYG/7bzo3jh5Wdj0yauewTFtK/lmsr5qJGi3q8Gu4aiBGdUq1VRDBE3fNZLk1e+Xq0966MrchRW9XqN1YBJMe1jW03q/qq0ch3KMplL5to4w4c+ugNNcRFe8vLXIlt0j9dqzGsmYHGvYaocuZ4TGAnSc96p0MC23fwc9ju13a7no22gPTl4fewRzPer2CXj6z32aQPPwgSrX120YEU8wbJt1HWYKKph8QXngm2SO1b1jbgzcC+R3N0W+ZyLPAahrjy1bfcaUmD9LMFnsalwEdC5q9CH4977kqye1ee0wojqzlDvGpgBZa/AmEUimeFbGicE4qnggUp0xo1jyefv96bjeo67B7CLJxj31N/aceUX+7DamjrWvRgDjLN60wZQk/V/xz2OOdYYR/fiXfe5TaMe40sLizp2gvcqLog90eu815+kgjYo9j0oc87zMUZj93d2L2KvKWk/lRKVc6BiX/M+BsM1gTMpu8MKndbFhONc82k/zbnVzRaRsV8v14BpjsHqAXzj61/GU578ZJx20sPx6U9/CH/7tr/G3v37pZbmHLMtuqGioTcV/bx3hLhWhhI6qrimW6OfL+P8sx+H33/jm3Dg0B248sMfwwsu/TlsO/FEtZvgMwWt99mzfGlxQdCb58/xwrWGsJw22HZj4L13QY4L6PxcIvvjKARwu4OwM9fabqt7FhiVZd+Kbtnic644RhyH2tsyzwf1Gi45RlgI4AIaFSGR2qrnsJ0U+I/pZBT7htXzhv9pzfD6obnDYp+pLdRZyCQL8ZJFKmP3Wi9LzV1WvkjxzfHH+8d7I4UyQT+fJ9wSg/Ntyh7IUXjBfuLcy+SKklwV+BzTK3X+ySJa47Cx84AsyuU24GJEr4Eee56Xjr9t510Uloqa0t4xkvMFi728zs4gNKF1x8VpWZOjnmbYd/A2fOZjb8G5Rw9w7nmLWFiK6ki5zGiGoprw5LnnhoKee4PcMdz/l2vc9me1CuAYgO1fbQTaCLQRaCPQRqCNQBuBhxSBFgA/pLC1b2oj0EagjUAbgTYCbQTaCDwwArd+4dLGyXUn5QRtnDOcWfI5kW91ke2UaWHaVS/MwVqDe28cYefXB9jePRvH7llFuWcX8vEgEpr+vKTqEKQLFVvITP0CKUts3yflCAEQE6CEjmWGcmMfC8dtRXepjzG1GxLcEEozGemeeBZw2QrYCkj+yslM9YYkcGWijx+h3ouGtTPYLSXyHKTovKjgSVaGPEfZClLx496nvjZbj6bASSHHvqO8npTMT2pW63mkHGSTT2oHmTi2L6zBLPvllkUX1ADmhH11g71Vjn+6+mp8dvetuLczRpEVWBxlyKsOVrsNxoUtdHuEvEkFN4tl+D86EHGeBotU7BnU2draCs2wi+QVMlkbCmoe1yFxnz0ls0OpZUDp33eZtLXuSVEoM6DHc0ONxTxHGerHXrePrYtH42cufjJOrXIMbrsdS8Mh8imte6V3Qq1zytyPNPrdpnEqvdE6i2GdS4KlpkX+PdPqJQ2ArRzn2OlvXkZnax/YXGDEPDlVuRPH4UgOfGnXndiz7Vg895W/ji0nnoXBeGArZ/XdtQ2sIUuybCUwYiK6UWGAAWpS0FudRQVogieyJwWVce636YQ1YUdHY9oQzwUEts6l8o6w1dCHqmUBW1nXGpbOoBhBpl5rda8BgQsi1N+UvYXDspl9EJ3ETipMwxieO5P/VDDSlpT3UmC4NPRPakL+TeWf+k0KlBmIWGVIuOd7IBAUEDdBYM7NEUEke1wSIEqZTHjh+Or1nB+0QCWok+DZUExqcVoJexCHDXtjVR5PkK+V4rzLBtTu+0mVVgYsVxk27tmH3f/0PuQEwIMpmskYfbmMJkN3LkNWdKeiEZ4AP5uQj1BRJgK0h47erDz26PGPx3XbgGv2fwqXX34OljZUGDVTVATAnBVNF6PagM79qw3orCWNdVJqtonhPmF2QIukrEzxtwW2e0/6Z1bQzlXdoZ6W8tjwRPeB44PgnGMtL7E6Aj545U2YdrbjZa98PbI+1XEskqFNdBd19GdnUCUaDDtw2cSqIESO9+7DLStUK4NVLBSKZtuHG2RpTBAOaS+wcpX/pcIJW12zN7L7RHNdsgWxx67AjxmvxqTtV63S42vUqzbvCgony9u0F3DX4DmyyIT3bTQydCKQ5GeoD2nYiXMOGbKu7+nuz0rrJNdAzh8eyyDTamFZDLNoKoCx2gzIQIPWx+xp6997PbXCNq2f3hDD7pvrb257+bRGaK/Qsb1XJWBMZW6C5B4HVuO6MASxfsV5dVi8Uer+EZ7xvF1IkxTiYZE7s3uPQhxBQq9VvGavJ+yNO4x9wQCSEFOW+BHLpPK1otdjQ9bacuqgUtj9pu1oYSX/pB5q7OXZMira9aokqsTOe7+P22+5DT/1rBdKOfuOv/9T/Mun/gWrA8Jd2yGwsIDnaKvi+d6UdWzlzH69ecaCGxcZ9IseXvD8F+GXXvV/4ctf+whuueUO/Mzlr0K+3MOY8yt3GwcXUrgIgDBTzt/p3iWP5doqWj1X0OGDRR567jAMnilX05ooW2q3FbCVcheD4UD224T5doKIa5DjvPfEdBzFlgpi7dfew7w3+Z5xDnqdYM9hF89o3HB/6mQYjYYC5uudA6juVx0FX6PnKDuaGCxzHWNfYz43hq9JKrCjvXad6TPZ89i9eb0P+NyoUmaRgi2drdytNf8I+1P/eBd6+H3+4+dCxt+9zGPexfgX5JYFtC3MOcfSvqNrn0zcN1lrKl/LAoxCNtdg0wvOpabUOe87cAc++7G34YwtR3D+BYvo9XxMwWlVw3VBFXa3m56VopAjxSv6AW9/VtsDOK1l7d9tBNoItBFoI9BGoI1AG4GHEoEWAD+UqLXvaSPQRqCNQBuBNgJtBNoIPCgCOz73giYpVdYDYCUuwxp2nnB30pwJOyYpmZUbrNbYef0Qd39tFduzM3HsnjWUe3cjHw9tmRwqDVnlBTji+9Ynv1PCXMliJTF5bMK/BtN1CuDy6I2ygCbAIyiV/SoT0oK5BlapJ6bAQ/ocu/SFqsqoRf13IzGaQsIEZLK+jsy8QYb69xGWWB2cQCCTjLROJPCj2kwsigq5KUFhhR6BhLrgilqgShacNVBmHYFQ2paOutQqGhAS+oIKF1qBCkC4uejV9+zBFT/4Pr61ugt7e8TLBfojIK8yDDsNJoWwtgCwEtVx7Ur0zvrz2a40PUj770gsS71ktZaQTPSM5e+FUAPK897ZitjXagjmL7tqNygagzeqKH0/DLqzpkKhvoK2kSx6i7j48U/Bb/7qa3DM2gT3/sMVKHbcgY2H19Bn3ARXCdhKjNhPel0vZwGOAK38ftbjNCxUBWhi/ArECNhl6kNMXVu+UKKzqURx7DJW8imafg8LeV/3YFJ0ce2h+/Gpu3ficf/xVXjccy6X7XhS8Ur1pt6/Tgonhe7MjjdUQcmeWAno8dgqPCp8pb6Vn2lY7fmlsQAAIABJREFUvhq8S7kq20zCGlpFuw9pskd1EprXZVBoEGD7VKnwegS8hBNOTNs6NN1tK9MMAsJuVPeMoJWwIuCwbHWThbqtS0dD2xfrHJUwj3uf7JkTlNB7qTj2587snsOKPd0jvt9qNr7eamNZ5gpgEpRY8SjLUfVTJvAl3LF0MykUqWT09bmXJ897NKWdKeed+1jzmHJRJQzJO+j3e1gcN1jesw97P/A+dK65GQurEwHgHu8LwYnqOlw0wbWFweS9oAJRUJu/pntAQQWtyJXhCFHCT/wErtvW4Nu7P4aXvOR8HLUtx4D24eyn2nRlM0rX0fGEunMr73S/Us9w9Us3VOd9HY1DdRcgMcWe5+H+l46zTkk2pba7TWPCPV7dW1XCN1prs8dyw/mUo5sXWBk2+MAVN6LOL8TP/sLr0JS2u63Za5TQOncPUjk0NLTCJ1iaIi96msuCv2EZbEvbeTGR1NxRxPCAMctrV4gJ8T3uXaDjOWKbc69PjIght6FP2pc4vzhPXFBAxSHhE5WQdmrQeCewn45n/VqluNZruU4mBa4LFtiPm3O86LnvLe+v+6P68x1vWP0banvfDyuD169DTWbQKrUtx3mAYarAY5ebXYdgYhRHUKmeQD/fP5qMA6KGopuqVrWO5Ryb90r2Z3sMzsGXi3X45XHA4gU6GTD0nO+FveOl6p4IhHKM87V0uxiOCSEN3e06YKjIfS+ppm3bzSuiyp827HYZIFyjSpz3WOsYdwHBTANiQc2MRTBezwg0aSfsggEXQE3rsZ4BuljQeCu6pZSn191wFbpNjic/4enYufN2/MVf/h6+f/11GIufeo2gtbjdRhIAjrhwr2QBRlagU3O8jAWbt24+Gq/51d/Ek5/0NLzrH96C5Q1b8NznvghVYQeRinuIbPhdDOcey4TmhI0uBJPtvOax+3Nbje21NBW90N1BRWvrimj4/frxI1V7zj617DmfLO/dQ3iuUHfvaF7fmP2cw+Ka8VtfbCcpsvYT93rnPU/9s+WewngQjmodS1bh7rWNjJbkHtscH3w+SL2aVUgyHmvOEj53yzKe9dzCgLuYCgyiN27aw1RQxs9UsRDHnVXReXKTUMGFxyzbLCiGmvupZUHqI2+IPWuPEEUac9cDjtFUXBFrJPcrFqcVdAfgJ7hIDxiGqrkUiD9w6E584RPvwJlHHcF55y+i7Pme8VqmFecPix85DlwQyLiNJ1aVq81FbnX0uU9vLaB1I9uvNgJtBNoItBFoI9BGoI3AQ4xAC4AfYuDat7URaCPQRqCNQBuBNgJtBNZHgAB4vbJMaiTZPSblRShDLP1yQrKiLSx7zQFrKwTAa9h51QouwJk4dt8aevv2ojsaKjm2HgDPgPIMSjkpyy8qSQRRlRjtSA1EqVaVN7KAphJn4djNaGghSjCkPpJONhMEyq45KeUEIAJUBYBO0FKWjfxAKjjXQSr+qEOr0Hj9eqtVKnBlQ0hYJvVrqKCU6GZi0HaxSY3I61ydHkEp0DK3JJUldfT97dS0m2Xn3QKTbIqqM0WRZyhoI8gefxRH9ZdwqKpww7334As378A1h/Zjd15j0C/QTBsU0wx0Xh4zkc48PhPnTE4S1s2wbAh+Q2nG6xRiDGBlkKurt2JIgJdW2VYoSgsoiJtAr0Gz1ELqP5vu31zp6U/oCnrrfQTGNO6WrbZxQdlbwLbjTsR//q+vxVOe8XR019aw+vHP4v73fhjb9h/BgpRLhGDAhIo7JYCTSsnJ9fXjy2PIajn1BCTkXDf+BOCplEpW5N0OiqUS3a2LaI5eBDYu6rMI3zn0dmOCz961E8NTzsJP//KvY9O246Xac19NqgRttUqFLMcGr5kAicHs9fuhWjIkZoRoHcq/mWBOoI7wVVAhFIUCI0HTmVhPyt5k82zFl6Ff+sPrJvxM1rlK0Ge5E/aWChoOBywV1BoTZFpRDCax1/X9NIgiELbi3wl4KkH9mep9q3Ob2+Em++nAT4qTxlmcZyosIVxLikQGg0l/QiOrqWmryVgyCU9wYAtfxVrg0T0mU6x4nbwmWaPSYrricWp0Ctp8EmCxb60LQ/LobTnpso10F71RhaMOrmDP+/8BnatvwtJgqrmzEMpo9uROSmsVi5j3zmCM+vOGCtXKfxZcGHqvPPpRuG5rg2sPfAqXv+g8bNnGHt5TjGjlWmWy06aacDwe6Lyl5A775qSa1nWkeak5ZtCRYirwxPu8TlGrcRBxT6rV9PqkHFWPVxV3EGZPXGzQ6eLQ6hT//OGbUOcX4T/+3O+gs8hiiUYqN2r4K2nnEwCmii7cIASgeO3hIBClJf68WMdVz8Lx5vNPPYC5tvOYKkaoba/MsS/YM3OjMAzKy557UGucWG1O0CLL6enYa3a8hxDU49RK9fSl9gZSK7p3OYtJCK8ZD0KxpKSWmlu26p43CaZZ6Z+U1mku+B5wCCS1bVL9ssJoBmLtS2xHAhXmWKW6fq9J719vnazxwPmodY97jFdv7jMq2tI67Pjyc+f26nMImAp2vG5RbevrqgWw0jjWriuVPY+puc9CJ/VsduEH1wDbSNvxwudu4ElITOv/8Zjzm/eMylHHVDuLxqmtyT2LvGfwFrmPdIOKKv28VMEG1xMq1CfVWGt2BwXKooes7mIyGuFb3/4sHnHaWbjw/Efj29/5Cv78z/8Ae/btBZmvtnbOYxVuxPOFYh5rEpXQNcd+jmZK63Aev8ZZZ5yP17/uD7F5y0a84+/fjosefTEufuwTMRGodmGUrZ4NYm0dHpbD2k4NiTVmMhYf0IHBr3VcQolb04p6fRGDbaqTUlz26NHrWiA0rLyp9paFN+97xwpXzWPCad7PxmrZtC7MighCaZ7Wj5xFEamHrx7pXOiX7kvqm0w3Ce79LJ7oCPj7GSHNh3ho01ziNQroBkC2ItwuDV77w5JZY4Hz0Dbo3O+4T/E6NJ54rTFhVUgX48nFBvP5MlMEx56fbJetpPfclE2znDN8j9JzrVTIavnBePKhiXs0i1n4bEaL/A727rsDX/zE3+GMLYew/YJlAWD3cOY4srKcDxJsiaIiJ3BNstuMnpl4vc0UFzz7I23O8gGrcPuPNgJtBNoItBFoI9BGoI3AjxaB9mHqR4tX++o2Am0E2gi0EWgj0EagjcD/NgK3fP6FTUpApiS008FOTCYbV1vVJhvKLhb6C0pqrxye4J4bBrj7qiPYXj8Cx+5ZQf/AAeRUhtAyL1l+Bmw14HWvNCcRUz44+vI5xW1wSqvAbo0qr9FdKtHbthGdpZ76/9LelQo/QSHCBSlz2DPWPelozygwJzgTaCr68wpQRHI4QWmeCt8376nqhDG/bAHrPsX6Qy4mAZvP00k/g1FZkxLG0Kia9prWGyPPaElK+0tCiCq9SBbOTCoic9KbyuSy21Mvup0HD+Ob996F7+y5BzcfOowD3QyjvIsplc4VUNJ+VX2IbdPcIdggkJHKLL4C6Or6RGWijyaT4rISDrtIKW5t+21FKJPj7K9s9DsDpzpsqKhpXZssvdW3lUlRApSAxbTg1NsJ72jlaQhA21kmTS+57MV4zW+9Ef3NS8DqCnZ+9OO46a3vwSOnHWwZTbFIK2Ci46pBLy8xrNjHz/2hEyhNyWGPJ6q7qNC0JTjvwwyKqOcu427vWNk480Yu5yhP2orsmM2YkLoL5FUYdBp8Z98BfHHPQTz/N34Xp577aL1P1rRh7c37qPFDS0jBQ6WI3TdRPU4Vdd1znttYfQi76PcXNLeYNJf1JO+X4FclCEolo5Pm7iXoYgZDtqT6tEKWICx6BUcyWuq8mgo4Jqot8OMXz5NQYjwa6ziEgTxGta6Poc/BFrYqeFAv1xpl3tM1JAA8Go8C5Pk1BmMuEhB4i6KANMfVqzdALY9HtS+PxfuR3AeksAqIaetdA00l8Kl80xh/IABOQ9zWqZBlKpXZipYKL4StkU0NSSYdYKHfQzmYYvm+PTj0kSvQvWYHlodT9eMuJ5UBS+5YCxpI4GvQZjW7YY1imhTQ0TecP1u7+FH4/lE1blj9Il784vOwvAkYEY4ROtE2tFOgIUSfuFeurUpdSGGwkfpjGqK6z6/X4QTdpTSP4oYHQ+Ckikvw0oUBthn3eXssVVTOsjds0cOBlTE+eMVNyHqPxkt//rWoiqTMZEFKKQBMeOqiGF6D7byl9GTRgo7va0jQZa7STfbm/p/vSQWs+ySBu21d5ThRVegRUkefXoNHK435xTGdxgvHMscor0/jWFbm7FVqqJ76nyZ1u3wIkq1tWOUKrgbQTJbjLN6g6jY5HBguzftbJ1Wve2UTEBN++h6t79NNdavnC2Gqi6omo7GsaDnWqVBOX3xd6mmdANbsHgeQ1n4YikYq3HksxVOA1jDS95y9mF2QQmjO/Yz9v2XzW03Up5iv5zTX2IsiHQIwuhRwqXGfXFszpz7TVv66b62fF1zMxDhQMQz4PiQHAt5cr2uGr/7jNSTZ53fYN5h90NVKgPPAbSX4+b0y1+9SHBZ6G1UUduTgfnz1q5/EU5/8DJx68im44sp/wDve+Tc4vLqCmu4XYRc8U+EySLFWunAJKsYgAKbfRs4Nt5rgSU94Bv7g9/877th5Mz74zx/BpZe9CKc+/DSMuHZEAdQDwKy2wbBUF2iUz0dYTkNWwloTBVjtEqH7ROvpAOgPLhpIvdIZ5yGV6EWhQiOOIaqMVUjBVgKFATOheVovOD/V4zq+BHWjK0UCoN66qax2sZqtzaPXNI+b85h2j9A95T44WNO+15Wad77+pnmsQ/phKtYHW1PzOOp3HW1FtBPqWY9r7FBFUlwzWFjA+aC5TCV8tJdIa+GsaPBBTjICr7FWpsKMdO3+TKv7Dbfnzzy9otQewVqZpuHaRbv4Sn2nURsA37/vNnz+Y2/HOceu4cILN6AoqXR2AQmfDVhgZZtrzzlkbPfQtxNExJRrxvZnf7jNWc5GZPtNG4E2Am0E2gi0EWgj0EbgR49A+zD1o8esfUcbgTYCbQTaCLQRaCPQRuDfReDGTz+vSUA2qUmkkggArMSdVBNWoLjfJcGA7SLXDk9xz40D3PO1FZxfnY7j966i3L+fHqfRpzD1pXRCPNnypsSgekCa2Lhxp761qqqhAjgjAK7QXS7RP3ojsoVSdrwZbToFjQhDDTMTeIpGlbLXTRaK7l1su9YHKEUEAKJf3rqkYgIpPB/1lpTySrJT51GZrA6rZcEtqhTXxWmx6aMikJZ1a4NGila+nYCJPTCZMGX/XyvhBAGQozPNsG9liBvuuxffuPdOXH1kL+7FBJMu1Y7u8ajkvn1X1S+Y94uwtkPoyVOM/n8z8B1AzgCYn+d4WSGbqQ8ejztRktMgj4lQAWAZpYZmK+wk9ZNQ+PmGGeToP54L+2wKGhPg2hqar5lSpcTkbFnimBMfht9+3e/j8U95rm79odtuwbv/+x9h77e+jSf0NmF7toitdRcdKbmsWmSKXRBLCf0wUg2Ym5K8LADgH1kzElqkxHHYRZJwsD+oQAZPimrH5Ry9Y7cg27SMpkeQS2/tLnasDnDFjttw6vMuxbNf9ApkTB5TlUYwob660atatszsAdzzz+Q5nKw7KXwmlGRS3CqtlDxnQpmKZfXgDTtaQZvo4WirdF2NIHPqK5lgAv82cDHYsRKQp96XRSmBiyB3zGErJQ0VpZxnjLouFUgwYr2CjKplKjOpvuM1CDZTFTYeS307h3wGlLYdz6TsTV88H0PsAKrqz0hg1GjcqS8txzH7Ouo8eU2hRq8MmtK88/oxB1CGAFyTDB8JELq095zQcjxDhwpjKkfHBEolpjnnSQcLkwYb9+zH4Sv/Gc23r0d/bSx1el9DhmCelqi+TwTApPs+J1U5zK5NcDCgHBWCBNTTJz4O/7Y0xA8Ofw4v/dkLsbSxwbjbYFSNKD206pJFDNV41gczAW9DfSst+XnunRnFJgGI1yvu1yvjEhBO93GmeoueoIKkYTOtz6CijqMqL7H/8EgK4HzxcXjpK14rxwVCEvIkehTo+1TswAISqg5pyasen1y7rOBjb2T1hQ2oaAhlRej689F445rHqayXhC09rbZZwOByG40JxTwzLNX3AZETKE3XTTV+TPUZeLRFrvev5OggYB63UP1+Yz31eu/9jYUJSU3pgogYC7NerGm+GM7J7SCU+LPz0prue0dgyyIlXg+hu6/OX+sBWZonqWBCv9Mfu0wYaDWyaua45sE1/wVR5/HhWpLGCRdXjiXucVwTZNfLfakynE7KVv2c9y1gphXoPLaPaxDuMaTe74KSLABxL9c85xow1l7peZKcDRxLbz0+ju6JNhX2AB/pfpXFgq6Tc5cQjbbRdFTg59T1GP1igxTAd9xxE2664Vr89E9dgqWlBfw///NP8LnPfQ5rg6H2GhduJLuKufVvsiZXT3VUOlaHALBm0UEXl1/6crz61b+KL1/1SVx3w924/EUvwcYti5iyn29yKIi1VLbvXOto8x2fKaUv1/cY61xvDGRpsTzyOqU5x6It7h0G9/xKa6kss2N8S7Fe21mAzzFSb/PcZcPvwotk5c9iI8YyQVNvyR58nvfRIoDOBdzDVLTkNgOC7b2e1lX1Zo69VusPPPa1zsphJRxX0qIUSu40vmZW5nq2SDpvj3ONRw16rmlTFL2eLcI5ezp5FCL42YNFBTOwLUX5HGyvnzPpet0fPMH/iHM4AKTCmlQ4kgqb5OLC5y3WqxV+hmqqHL2iwP37bsfnPv42nLH5AC66aCPK/kSK3zg7ry8174EhN4vZ2KZC1ulyCmALkAbnPaO1gJ5tlu03bQTaCLQRaCPQRqCNQBuBhxCBFgA/hKC1b2kj0EagjUAbgTYCbQTaCDw4AlQAJ5BjVZOVZgVtVNcp0pzroyoo+vNSeVpVGK01uOf6AXZ/e4jt1Wk4fu8aunvuRxZWnOuBRQIC64GzE46EkE4SC+SGpShVp1W3QU0F8HKJhWM2oSm7qGjB2OV7qELKlFxnclrqx7BjJaO03Z+T7UmJpD7DQQqsnluvUAtr3YA6Su6Ggktxkx1lqL7UrzWclKVAs33mTAncWWaXRYMpqj3rCepOjbLsIlcTTVo9uj9m1mUCtsDaygjfv+8+fGXn7bjm8F7snA4wDsiYdaia7CJnn9KqYRpVisZJgAYaydJWmkl8wyhft+7tv7NPnFsl6lVSYzb6w5Q2E6pMZhZKWBsAk3TNH8ANGNx/uUJOZWr86Ui5XWHSTKTQVoY1oDMx0jRrsLh5C574tGfgN177e9h4wsPQHBnjy//4j3jf3/4V8sEhnDXp4Cn9bTgLS1gYTnWfh+wfzN7Cob5crzbkdSalLxWcglBSSTsOVgqyRyzV0s5DE1J28hLjbErhDzqLPXSP3oTOUQuoSyuBd1UNPnzzbajPuxAv+pX/ho1bj8ZwtIbRZGBVLpWcVJ+rByh7XtagdSYhcfriZ7KvpyyJo9eilYoTgRvap/Z6ffW3tVopihEIjaMHKoELf79eBUqF0ayvosa4iwiszDOYoc2wlfse/1KUCaDaxlUpev3afSATjHLS3Il43ecG6Pd6oXby2OG56Hi0JVV/SSo1rWaVEjpgHT+DYKsvxVdYv3Zo/TmUgo7gh5dN2My+rLSo5bBR79VOaaWyigCsQp2Nuzi+rFY5L/W5tVwD6ol7NqoHNaEwr5fARbamDZbrDpZ37cW+f3o/8G83YHnMHrxT9QDmsdh3NGpRDIAZ3bDFTmuHQUTqt2w0wK/RTzwG310e4ca1L+FFLzofS5saDGnxnlUoWBZBMJJ3Na9opU0L1ASAeW287pWVFRx99DZZoBZFbwZPV1dXFXN+JaC63uaU4yGp33x+8565UqIHXOb94LxlXPsLizi8NsUHrrgJxdLjcNlL/yt6m/qC4FP25wwLaPd1ngNq3knOrxmoYe9nKke7yeZ5DgfTGDD415lJ+U5gz4EmMA32y/X4EXCSjW9SOrN/baiOOZ+7Vgymcc1zoBU0bxrjkoBamku8OWluCa533ONU1ugEUYxHKFw5p13I4PcQrhHopD2S5+jx7l6vHAPqWa+epbQhd//W+futyOWYFDSP37FvK79m61ZAr6TwT3PRLtURk4DVvP6kKuZc4flx/1GPWMGpuTLUCmDG1SAyFYRQccvr51qZl7ZrHq6tueCH/a1zrjfcG7xW8bg8t9EwepmH+pLzWuuQ7LwN7lQowmKImWU2sLa2hn6/RK/fw3gy1T2aTg1GGauyXJhZXMtaPyzqWWQwHq2gyBYU5+uvvxqHDxzAs5/5LFT1AL/3xl/HtdfegFH0WE4K4wTBBRNDgasCC64hLAyrMmRVhoWylC38f3nNb+O5P3UJ3vuPf4f+4vF45rOfg7rDNYpx8jXRwt59Xr2fcDlTPLNMa/yQ46g20B2PRhqP/N69412UxGOVeaGf8T1pjWVsE/jXOk41bg0MBgP0F7j3x33mPZPNf1Ljxr3uzi3AZVccfdh5zdo3VKhAdxAWqxlg2z7c6nbO5yn72Gqfd8lXJ+fznucd3+NrJey088d04oKjXp/3ks8ztpvgOKcCmOM0Wb9rPKsugG0P3KdbhQUdtgFwiwKuMSrgCltrrn1W1M7dYRLo1diN9Y1jMz27prUx9R1PDgkJAHvb4Djgsx6LcfgIyb7xdGhZUJx277kFX/zkO/DwDXuxffsS+gsc31xLuWpzjNsCuml8v9VoQMCZvegN/fna85/50TZnOXsSar9pI9BGoI1AG4E2Am0E2gj86BFoH6Z+9Ji172gj0EagjUAbgTYCbQTaCPy7CBAA84fr7QidorclaUqoMZGcbF4FaMNecLRSYed1K7j3a0dw9uhhOOXgGL1Dh6GmtAGQE0gWLJj1aLMqpBPqKdnphlUw7VvVJ5VJT1pAd2kBXbgHcC9HQ7gnAMxelrQOtdoz9aCTsjBUe0oYztRjzECaQyW46/OZh0V9MRGqxWSBGdfBzrpuzmvr6fRGQ1aes4/D65h2SvQIbMMimv7HUr11DFSpjWUyelhVOLQ6xq179uGaH+7C9w8ewF3VGAdo6cljUlEkW+uC2AQFXYxrpiFrjAnKOj5OQRtFfpZ1rTNLWYEPnZtPbr1KiP+mIo1JV+Fr9t1jP1UC4DxHQSvj1P+UbSwjTAl3qdMvk7ASc9EulwldkndaYNuCVz2Fw5a7zip0+yVOPfts/NbrXo/zL36sVF+3fOdqvPVNb8KtN30feT3C0XWDC7vLeFp+DE7HgpTN7HOc1e49qXGTFL1xTgnMyV5UCXJbLxt22o459UHkdUjpJ+PSmg6OKHqlFcBH9ZBtzpWkPpjluPLmW7DruIfhFb/9R9iwdZsUa+pNSZvs6EPNmLnnKAEs42zryZSktrrIgFZzKySI7l9qaJNk0oyHOY+txQXBBLJz9xGNfooEwPy9lFo1FV60vqU1aE9Q0UpEK+ulyhZ4ssorwV9BjOgtaTib7Ic9tGVrK7WXiymSki+dw1zVaZWZz5kqYY8zAyBDTYIcX7+LLAi/u/QEbwgJXLyBhtfk0ejrIfhgP1+eNxPvhi9S8VUsUnCfTdqg65p4j6UizVWQMCKQomJSgK7BNFSQG+sOtq4Osfvv34neD27D8oT9bieygObcZaGCoLNcXn3d6kUaBSMaa6m/qK7Jr+V1Hbn4Qly7cYLrVr4oALxxMzDAVGq6MrNdMK0ACEwEuan+DsCXxseRI0ewtLQYNuK2M11vZSq1bagj5ypMj6sEOgynCcxTn/J0/+zkQEDEa2ThwsqowT9feTOKxcfispf9FsoNPdnKy2KWf9Qz07CXYzup+VKPaF4+xzf/Yw9mv873n0UrqWgjFQB4bAYcUi9x2+PaMjcKeQSADYYmU65/BkuE5rzv7j/uNU3H05ggTA84pUImnwvnKkFNAkaGX5kUy/5Mg1gVqoTylcdNQC6pR1MRhYsrfO9YKDMaut1AcnWmulAqUdmYW12oNgVUe0ZhVQJdWoNlrTzvVeo1ghb1Vk/zb1shs4ijlJqdx7Pi3xbDVsr63qQ/6fNpjU4LYc/pKQifWVyhntGCjQHrVUiR+run1glJue+5S3DJ800QlJ+p+xHXms6dqvH0vfed6J2rcWEnDkI39zp333LXv1itrDYCctVmHIYo0JPt9VVf/QJOPek0PPZxj8b1N34Hf/pnf4S779qF8YS2vtEnmrbksV5pDnhFms3TiXrRa7FA2SnxsOMfhje8/o9w/Akn4n+9/114zMVPx/ZHPQqTetUqUfWdNtxOdtsCzVEQl1S2pIkzJX70ZTboDjiqtdQuKKkY48FzOR2L9tsEjbKkV790zme6LPieJUjrIgeOA88VXVe6F+n5K5w7BHk1xl1EocIB2W3Tdl13S3+7JbAVzgTAKorhnOFzl859vk/wocBOK8kiPpTHfI0KhVycJ/t62cXzWONZUQNVzty3tKfzeS561nvMhOtM7JfJwWB98ZeV6C5mULuSWA8493nuWotirRYA57quQha+sFB9GscXr6Gb9XXxu/bcgq9++t04fdN+bL9gCQtL8+dh9i/2v/gnxhahuPZX71tcI6nSPuc/tD2A4/Gs/auNQBuBNgJtBNoItBFoI/CQItAC4IcUtvZNbQTaCLQRaCPQRqCNQBuBB0bg1i9cKgvouVonbBPXqYic3HYC0olt9qo1KCUAvvt7h3HHF/fizNVj8Ii1BkurQ1nkzUSA8ZFKjq6jrVK6zOw9mdikEoxAIHoAE3BGD+BiuYdi6wY0/QIVfx0AWNm9yO0qYayetv6TgEqCnrKh1KGd6HcilYlGg5KZE/UMfltVuDYY4MiRFbIqKTapGmPSVIlLQVDDNibBqV5SjLpMLufoBpBSypAKZal2GxxZW8UPD+7Hjvt24cbdu3Dr6iruqWocIPjuluoNzLQ6lYn8XFkns88xldWyeW7UC5kAeEJQwt6PhD1K1obdtmRoAbLCBi1JAAAgAElEQVQeFI80CqTkIxhgcjTrYCzL01DZETBSpRPJ2DolYpmmVT/k6JucssYE/GEFLYvE6AfLz6Cd9Hg6EgB+zgsuwe+84Y3IlzYIqL/nL/4CH3zf+7C2dhi9hRx5NcFJKPHU6UY8qXcsjkWOmuqqfK6GdDLe6mZ+pXst3h3338ohJ6ttYepE9gyKdwtUjG2X1tkZml4JbO2jf/wysn4Xq70+rtixAzf2F/GK3/1DHH/yaTiysqpBZOApr2yDGKaD1Z+xi36PSf+AEVLkpSIFwi3Po8WlRSk8+b3P1+pQMhmr/pI9rO8U1ZjJInkOfea9tA3dUh9Wq7rUC1mg2NefoCztqm0zTJVsAE7ZhPp9AkNhbSp4zt7AoVgkztd1roNAvAWGcLPyA/fcDeVg6qdrY9LoY9xtpKbudjiXlmL9YfEBFW9WUEqBSJtWqvwr9yaWzWYAdqthCVSi4IHgg2NfwLqjca1iEvXQnaAubP+7XAFbDh7B/ve/H51rbsLisJIFtBTAPrqqHbSGED7T+jZAr61s/T9FXYhg9XUCPwcfvR3XbpzixrWv4vLLz8VR23LN0dF0iK7Ok7bt9kc15PY1JHjnayTQoDqYisN58QZjuri4qM8mAOaXAGkoy7kQcny5/7P7PA8GQ6mvZ0pdgtbU03hqELI2zvChj+xAvvhYvOTlv4Pucq41hAyvmjQYjIceo1LABaxVMY+d+6Xk04DNtFbRWpZfLhgwALaFMUFlN66PFs8JEhr08DMTDLKC1qr1ccA0qSgDalkBzDlnIMVr59gw6MzUz5bruuGq10A7+BpQ0fbWYNXq2VRA5B7eHn+TMVXthokc4wnSJrCexl4qRqkbQ2crdudFAYKRVRQ/hSUv91MBq1nP52SzPLds15zmmh5k2b2gU49rXZHHXzhQqLdwrPNWwnr9SxbC2qNivE7GKoPRZQu8Ra/tpJYlYJbSMxwX0nrLsZburS1vUyGXPy99vmzDw0pb6s4AdLaHp50wgf4ketB3pT4t8l7cBu7PdiXgitEvWQRSY+XgQXz9qi/jSU94Jk4/41h8+GPvxd+98+3Yt5f9f6XrDDX5fO83gI/+u7TcJyjn/SF4RoN+voyLzn8M3vjGN2D3/XvwiU99Bpdc+jJsOWYrmi5t0P1slIclu+c9ZBPO8SPoGgB/PGLhDdcYu2PwS2NjZtHttcnw1YUM/Er3SZ8ThTps8UAATJU8P48W/4y35nqs9en5ymCfjglzWD97/gkQKyU0RwxfI6eIpGyvUNCWXsUUBrxUKWvPmU5k089LYd9hq4FtS5/mFXvWa18ibI3YWAFsyG4FcOw3LIBhgU/mZyQWn/CzWJSkONLOXBbKnhfJtWO2d0cBRFJ5p4IuFyc+8MuODdGDOwo+uC52uZ6qaMo9gMsen27GYD/qTtZXv3cB4E+9G6dt3I/zty9hcck7l/slJ9cXxno8e/xUAaCKv7znMnYXPPuTbc7y392Z9gdtBNoItBFoI9BGoI1AG4H/8wi0D1P/57FqX9lGoI1AG4E2Am0E2gi0Efj/jcCOz71AANjJeifMlARk78xI6Aog5QRI7nlHFZsgbVVheGSKu793CLd+bhfOOHw0zhxm2DhmAsz9UdOxU9I4KQmdSKWSOBKmYXer14mPMFFbY9KppAImAF484WhUJZWbDWo2uyUEVgbVvVL1eUzCdTLkUhQ5Aa72wkHPxAtp85la0vkAUgxKVRaiRyvuDIAJ/Xbdfz92D49gQKvFrCvFbS+zTXK/W2K518PmDcuylOwVJZboeCsYQKjXYFw1WBtNsOfQEdx16CBuv383bjt0AHePh9hXTzAqC54F8op9gC1WotK54vnpMO5/agBvqMnrnzSVAAnj2mOvYsaCsUlf0V8z9edVzGe/C2UWLYmZcCV0Y8wEbK3spUjTYDkpIWk/TZvcGpVJmxTISeHFYxccHzXfZ1VySZtI/mEvyk6GR55zDs7dfhGWNm/CYO0I/j/23jvcsrO88lz77HDOuamySqVMkgQoQYMxYJogJNomi2h7nHo8brdx222Pex7bM06N/fTYbbs9PWNSY7uxoTEIMJiMEEFkEMIIFEESipWr7q264cS951lrvd85F9z/gP7dF+opqeqEvd/9fd/e+n7vWutjN3wC337gfl2vAdW4RQcrU+BRdYVnd3bhyeVunFEX1NVozCQ1JDeME5hI44lUOoEQg1lbXM+U4Mmmm39M7tftYFJmyMaEFzkmix2U+/qo9ixjtLKMd97zLdy5sgM//9t/gMWVPQIM3Dzmr6KsMBgNZnnABNxVWdpuWBvcVnfyf7SZ5eZ5r9eVVWxShjlj1NbNzBIlyODmPzeUrZx0g4OycnXdDH2SHW+CawkUWhU4VaMCQZxVwj6etGGuHNpk4R3AiEAxWXgavtpuuSor2/ROwiJayjyPP0MAW3lanUalpjM+rRTjxj5tPK3CnKmc1ThghRnzimVHO2FdB9qMp75dgDnvYWtrEkA37NJlu2ooYshBu9PYlKeymMArsoLHVCeyMYIAmYCxlMc8FgmAj6/ixNvfjs5Nd2BBVscNyjFVZGM1aVCtppYQAkaOfWUte+55QUnXwXPINtQZ1p/2ZNy0NMSdw8/hFS+/FEsrNcbZFMPJlpo3OJmpBy4r5nkbLkukJmW2rYT5vbTrtYqNKjWreZMiNdkE88+SnbjnBe2H5/UoCoO3ZC9LgMTj1jjgd1NZm+XYGAHvfu+3ZgA467MRhLnIBJe0sHeerQAwlbO0tNUyascB/l+ZwoSaoDqWY8mqvmTDTJWenBo0h3nriDVMAMwqx5TlTJCW5o7Uu5GTLmVogGVDctsH8yiS8llqWLrO64W2RVajEeekYH5YDhMAa4xSOeoxbLjdoChpyW8FsBXnvjemHNc5TI81OcYFATC/j+dKaMvP93GRHhMAcx3l/Kb6PSmlfR/kNUlNAAlyzzKmddbpHs01lGPT407zhHm5sie21XkCZKlBwYpHzn/W1Wppgs0EgFOOtRug6GxA4DqxXf62Lq50L3ezmJsN0t8XHavxTQE51T1Hkmpa8Q6yYGYpqOplhrGzaL1EFwLABJ4EpkXltY/XoUuldQ48cN89uPXmb+J5V78MWWcNb/qbP8OHP/IxbG7yeDgS/foEEPnRgqxSSSfLfD5XsF1hzNUWS9VuvPj5r8Qv/Jufw/Wfug73PbCKF13zcpQLXY1lzVcBTeY3OzKCl5OW03re4POSVNwlBpsD57ury4zj29cirbvMviX85T0wNXBQSb6w0NdrE1yXGl6W9h6PtPCWzbaDmb1GSJVMG3OuoRxLbvTZPnbYeKTj2OYwQFcONoyxVnyfxgLX54njPbR+x/dqrdDDWKP7iSyOo2FJY5v29VLBV268UTOCIwHS41y6j9DS2u4q9FfgGu8YAt63ONB4nZS9HfPb9zGP29S8ZOWxxxyfQdXowXmjzo75M48bJ/j58/VCIJ5Qmo8sylLmsOgoMx4Z7bp5pdnUlwsAf+JDf4WL9mwIAHd7bLqIey4VwLKA5vsIv+OapN906T3eLr3q/e2eZfvfXm0F2gq0FWgr0FagrUBbgYdRgfZh6mEUr31rW4G2Am0F2gq0FWgr0FYgVeCOj72oSRvaySaYf8fNvQSAtTkmZa1tIXMqWwleplNsrA1w3z+t4q6PHxYAvmgLWBlRi2OFVlLLaQvbu8D66rRRaTxmRZDVE8ly1naAk85EALhY7qG3f/dMASzVKjfmBSAMx6TeKqg4o13ufNM8qWCpUpEtoECR1aDe9p+iIDzlhi1zcLWpShVcAqLOyB2OaZ85xfrWQAre9eEWNscjrG6exuZ4oGzBsl9hZWUZz330hTpH2gMf31jHHYcO4561Ndy9egqHRiOcboBRVmDKjEECkYygg4jTACvnJqMUblQfAk7pA8Z6nRkUQRE3TaUopBqQYJqbt1I5R85vXGiz2nnGcboGuibcEOW5arOaIM6byrwkUgBzo5XfbYdIdEIVXHIjdjJFDx30swzLVQ87F5ewnAHLeY6VxWX0qy6WygrL3QpVnikvkKrTwbTGuMmwenwVR9ZP4d61kziFGic2NjAuMozyKbpFhsc0Ff5ltgtP7e7DHlAh5k1hwb9oVti+SSxb21DCCehE04LgitRPoRBuMhSjGoOiwbCXoaw7qOocNd0wlzsod/WxtnMZ73jwHhy94Hz8xC//BlZ275Mqa2trLEhERbfslzFWnq0VnQZw6YcqaAFgqdnm4NBCRFZ19soZACbETCpmgb+R4SsVXj53cwDWgucq+BG5vlJtUUkvO2ACYGcX8ndnUVIZakWoNtkjv5RAmTDJmZSEHttU8RosBrpW0c9tZg14AjDr73NvyodTgJWaVmkLYke+MNsIuPleT/nLma6TMTOLmflsBRj/PEOluUkFMN9Lhee0tgqRYIDj1TCA8Nx249zEryc1aPXKdYpzh+c/yQmIplhBjpXDx3DwLW/Bwq33CgDzz2kBTeWibLnZgMLPFre2XbihRQKYBDJuPCFw59+S+4ye9Qx8sVrHnYPP4tWvugJVd4ChWiZGKKa0S82l3E9NCfzQ4ZCZvFbtE4RITct2B9nMco7PlewJ6KZ11dnHVjbqODLDEZafVrtJXc5mAB57skWWxSutt8vuLAO4u/xUvPwnfgNNFwLAhHpcTKTKi/xsg2tbSHsN8pjmMXPYj+SAsD1vOgCs4LZhU8oFlepP45T3msgEDdjt7GNDVM4HQkE7NcS1FFhlcwPTz60wpuU74arthTlf5nnSHF+eh1TpligLAicCtAnGE1qUG7TzWhC6K+ZAcIc9AAkehuV6WGvz+Kjg5vnoPKZuuFAzRjSn+J6aYTqylTvXUv6UjDIIwJXAHf88ga8EtAVjeQxskIgmAY5v2pwr/iBqkuzEU/5vWg84Xzgr/OMsVdmvd2jJ7rxuq00N8fnZ/OHvfB3PafvzAWvO7+K189iPtYo4NZo+tLaEAphzVE0vUqAaAE9rK0krAmR5XBOg8nqXGOv+M5EiU4pv5u92CnTLBt/8+o0YbAzxzKe9AAeP3YK/+Ms/wM0334mtgWMLBP5k7ZGaQ0IFrRxZzlEr7zsFgesEmA6xd/kc/NIv/Dqe89yn42/+9r/hwFmX4unPegbqnKbGbt7imB0OttCt6EYQVsjKs1UohO+JBLJSADM/mU0zrngC5IbyE5xaW8V9996L888/XxnAGgsce1yfQhXMOg5HI61pXCcE2uMapnsegTNP12p0Alyv9WkMSWU8JmT3gQhM6/43j8Tg9bCLOoEo7weGxfTxUAwEwbPG6ETPTXJo0YNW44zjusFCf0HZ78PR2K4gvE+o6cSOKlTRq9koKwyAGQNRNFrTtHZHhrbOP9YYr+vRjMNnjWgmkVo4GinUZBH3Q87jNBbT3dT3x2gAjAZH3guYxe11myeeh4uJ523W2EL74KE7cP0H/wqXHpjgsiuWUJRjj0Pd5+huwEZB1tPZ8ywK10iDfgNz/lx2dWsBPX++af+prUBbgbYCbQXaCrQVaCvw/VegBcDff83ad7QVaCvQVqCtQFuBtgJtBf5ZBe647qWN1LOKLp0raaUQE1j1/6TcDSmtbJzFXWsM1oEHvnYC9378ITzm9F48elBiaciNeKtWbc9ni2RtgoZayjCYe4ohndA+2tyqUxv63IClb2oFlMs95GcsAwsVam78EUbH2WirUcCIUIZqZeY52oxYf06AIgCoLVnn0s7gLzcYqZwKxRr3o8Ou058ztyclSiJEEDJuagzrCQb1BBvjEdaGWwK9R1dXsbp+mjv8GGYNNoZDHN/YxPHREKeaBsNOjmEGbGS0ia5QTAydtdfLPDplbFK1bNtQu4BGzm5GbBZ73OHubEWVN9GpSCbsmnak0f1uK0oLYf1LAhl/NpEzC6DN7oxKZefmKsqXm/v6JXQj5VK308GOssTOosSussSZi8vYVVTYu7iEfcs7sW/nTuwsuugzd7LMMSGgICTkRjavA9VjvHadDgYEBlmO0XiCwbTBqfEED62t4dbjB3Hz0ftxcH0VO1DgomwJVyyfiRdnu3UsykXk5jvHU2QxUpFNlfKUADMApRWptiYO6focWBCYToAh7Xkran9yKTTZbFD3M2TdEseW+njvqYPoPPNpeP5P/Rss7diDkydPCpAvLSyiS8vSToatZiLwlVERlXVQdpldmwksCeVFHrUUS7JFDnt05kGHaivZI3PjXWrJAGJW/hEDcsPZaDCiT/UaA9bI65VylPme3oTmcbJWfBNhg7XfVhJK7U4gpsxCzgHCZQM2gzeDIc0pIoHIWTVQNpjgsQpIhm0pBw4bEmaNBtr4D4tuUDnKjXZbArPZYUxb55qwjJmuVpMyCnhIVTVtpvOuNuoJuVk3QWplYcYxsXayaubGvOd02S2dGSyi1aBT0w7YFr+ED51eF8wAXrj3fhx/59+jd8s9WNyi1/FUFs0CGAQEXC+4DkjRWIBaLzbB5BVtWxuMRgMBLDetUC1ptePwymfh89UpfHv9U3jVTzwR3XIgzVud2X5UGrjICiekUZMI7Zx1fHO7cq7FBEJUULOJxKBnnn3NMaLcZCl654CPylLDQs9jjr1+r2+1IIF4ygOXctpAfm29wbXvvh39HU/Fy/+XXxcoZ0wrrWH5Gi7RBHiybVW+tpWGtrp1zbimTBt6M9jKmFeTwMYuENvt+H1s/EUbZluOE+DR8pqQ2so+Ny0485uXgLm1UuAGcOG4NjjLdb5JMZxUp7qXBMwnrFLDyAywUq1cRC0MI2lxyzFNRSbVu1JfTmt0GTnA6ANZ2uYz+16uKap/NGLQIj2BqmR7yxpprBOuKe/ZgFVzW3cv2wun9YCfObdf99yxmpDj3qp9qW/DBtsq/Hk+rS2AzfxYJx+PG0XMna1aZ2NIsvlVzmo0SDAPPkE1g2wrRceRKZ4aRFh3KTZVF1sLV2VX9UoNOlZVuwGBx8jGB47Fza0Bqu6iwS9o+1yotrQDF1DnnAqbags5lU+AZrqBz3/2Bpx1xvl42lOehhu//gn88Z/+Lg4dWsOUcRN8dkk51TrXaAmL79HZRzNQXvbR1ANUnQaPPu9S/NZ/+I/Yu38J//X1f45nPusVuOQJj8dEDSpdDIZjHZ+eXVgPNuDEvOV3cAyzuByP0iCnRis986QYjMhjZ9PXeITDhw/h3HPO1pqmNTdyoGUdrmsbFsuNVf+yM+Yaqwx4r9OpqUcNQWEnnxTWBL893oNiredxa32NuWSIbMt/PQtpXidFPeMfKj/jsFFA49WAtUN7da43VP+OJxpjPP+k6/XjmAcgn6GS1TXHGGG2H+/YBWM1Oo9H44jW+2oMiKa1sOz2uj63RPf9xpnT6fmRYyblTWtMRZObXCt0LwpL+HBJYdOigHS0Y+nZIKfSn3dYgvsODh68XQrgC/du4AlPXEFRTnSf8W0vuVnQMcaNEwbpnC+Gzpw7/Lnkue9p9yzb/+ZqK9BWoK1AW4G2Am0F2go8jAq0D1MPo3jtW9sKtBVoK9BWoK1AW4G2AqkCt133Em3LNdzk4wacSETA21BVcWtMG/W0lqVtHzcPqfChUmSzxINfPY4Hrr8Pj1rbiUcOF7A0DJvRUJ4ka0vZ8IU60PatzhLmplstaJU2ELmH2LHTHqlMmaFa6aLYv4S6X1BvyR1nqVloIa29dFn6WfFBeulMNit2pJQi0ImNcG76aaNbG7aEw/Mc1pTFykMhLDHgcVZl7KbLJtMWnIY+pFYNN4ubBhvjKY6vnsJf/9NX8cD6KtZZq6LEkAoX2QHbVnmYOyO2qqmM8WenXGLteSf76oDvVgan72TJrNolAOUGKoExLZdlf1vwsyeBq70xmQ6ftogEBTwH1SXvgla5tJImNk6K6oIbrQ3QyzpYLCrsKAqctbyMM3ftxAV79+Ls5WUcWFrEIq1zp1O9jpv52rAnUyRQKWlRzXFVyzK72RoZqPEnpwp4LDtvWr5OR1McO3lKAHi1zHBoMsJDp9f0Z6PBCLt37MIfdR+FrqDlVAoiQocpM3UzoKypms4MFfNkeWplpCHkPEuVXy/8SfBE1SvBDGEfFed8Ly2h8xLH+z18bUeG837mVbjgqVcxKRCj6VBq3864xgItdgGcrqcY0t657sj+mkPSdrZWBfMCO6fRNshW8Vrh7g1/gyJubBu4unFhMHD2qiw2J76OfB03/1M+Iu1BBW9DjaeN/QntYKnula+uxlWv19fePPMZed2ZC0ub4/Wt01Lyc1wkBZo21anEU341N9u5s22FqgR7yhXla0KxH6pebXxnBP62Yd0OLAWtttsclzyuDMwa5RwsCYk6HYylpqSa1wCFsIHjx/mxzpLkuXFuEkJIqysVtPN47VLgBo2mGKEA85gzNVl0JkPUvR5Wmg523v8Ajr7j7eh+824sbRH2+ntkt52zsaCWml6W6k0HNInulDk6yj1lNijraBCtTf/Cdu+Dq6/C56pV3LP6CbzkVZeiXw14MFIUcn4SSmie0ap8NkZsaU14y7FBlarOs7b6TXA71gOOFYJHq6GpAgwld1ibqoUk6pXUpKlhx2PHgHVrNEG/T8Be48TqFO95z11Y2fM0vOyn/j3qkk0ZBqCdjjOAbVVtO3GBz8gmdt54KLsF/cLymDULAJxsgFk3QiVZ7us+4qUgQccEhucQ2AAogWyu5wKobPQIuMj3G4JZBZ5U7zzH0ZCW4lyKDOrZHEGL9qzDe5mbmgrZxFoxPxKQoxUulY8ew1WXEJrj1MpqzSGqV5kBXxZY3zg9UwnTwtitOm52IrBSk4aAeFJiWqlN1TNrQLDO+U3wLHgVY1l3QqUchKWzrqtVrhwbyUJYmeKsaeQg2xGAALGSi4Xtmt00wu+SIjhUnYbNVlEnC2JnKPs+k/K/U/05H23H67VA98ZQv7N7yQrlUPtHM4nv+QaJfA8hH5WXbs7xtRcIlZLfWctp3bACVv4gWFt7CJ+74XN46pOehUc84lx88CNvxeve+P9gfZ1zx9dFWesaL3NLYDdOxK1bTV9sZSpQlQ3yeowfedLV+IPf/WPcd/BbeOs734IXv+Tncf5jztM6Pxo7p9Zg2+uerfkNrfnTpV145NU2tASOXHA1G7CLQhDWa7ea2iLCQfbLsqweh3rVjSa8/vxlWDuOzF2PSa4Lzg226l6Kd0YIREavrtOUtuO1jss/tqyXNbrsnrddO9aL9zw1U3Rn9v1qTBhPMZ4M9X0pt97uD3YESOfjucsxaatr/uK4U4x6zF2N8xFV51x/ZCSt+0SyaGajEceEx4bXcLpYUBXOObs9d3r7euF1hUp0n2k6N14Dr4tuGHFThF/EocI5xflCG3KBaVozdFifCv1iGYcP3YGP/eNf4jF713H5FcsoKzZd2Dqaxz0ec/3mfcfPUFKAzyzdPT95DI999rvaPcsYhe1vbQXaCrQVaCvQVqCtQFuBH6QC7cPUD1K19j1tBdoKtBVoK9BWoK1AW4HvqcCtH3uxLKCplvIm7Ew847y1gFYCEUqpFfoUBCNcGm9UeOirx3Dfx+/Fo07twiMGfSwMpoI9abNu+1cmRYc246j0UiYk1ZzO0fRDHiEO4dUcAJdLFaozCYBLNNzQr5g7x409WvfxV1JBMluUh2b1mAGwLWm1CapNdgNiczaCH0OnmVLN4YcBd2LjMJRUUr5xk9Lxt6oBj39KWMUd7TzHaFrjjvV13Hb4Qdx+8CHcc/IEDo9HGHa7slkuJGoOZWcoQAUDU6HiSZcAKKkpZcVMNKhMY0NuWaNmDQahquWmP4+JtczqqaBo2VitSVBMUErlpZRghFsE0cx6DGUYphNw23hXWeFAbxHnr+zC+cu7cfbyTuztL2D3Qh8LvS66BEmTCXKCH0F0gw4rYQjunbGc1N+ihnFt+e0bwy0MqJo+fQqnV1exPhxgk3at3T52Lu/Cnv4OrHSX0OQlDm6t46b778Y37v02fmXpIhwoF20oTHVeQ9iaoaHKTBakVEhPdf5pw9clnedRp81hDXPCUqqUeT2pQONGeZXJZrubd7G1sIDVi87BuT/3akzPvxBrVB8HYCRsrkMZJ5tYfY1zKAlZBfQEaqkoNHRPG9VWRMmQNbCQxwL/nhBdeaEE/IKehte2eTZQSDA5qQe94czxz+tAW2iqpGnJCZTK4LVtuDJIOU7TJj3Vp2PCYudBWiFo5SBV2VTh8p+7lZs+DDoI8axI5HgjuEoqYEe+EvR+d56p1VqN8oQTOOHxWKXuZgyOo/HIFtUEdGIBUVPNXR5z4UYUWQGracV28Um1zOOgVWtZ9WQFTwDcqQlrrFQt6hEGnQK7sg4W7roLJ971LizecT+WtqZoxsm2WqJkQXwCYM47zniufJxKgupqlCBsIRiIPE2C4QwY/ejz8MnmML594jq89NWXYon5kVSA5g0qwqR6qmYLrlm8xszlpRpO8ILrXeTGCvIKhhiC8t+TSla5r7JANexLY92NKqlwUb6A7GksaTxxDRT0IxQcYe1Ug3e/59tY2vU0XPOTv4piqSdV5dbWQLhMFqtGM7NmCo4LWZKH9anV4waABrKE09Fosw3M5WHty5VfNrOh5qM9ecr63G6JzLNIQNvw2epcZZMGPObrZdkd1rS0riVsopKcaw9BrZsvqOilOp+wkoDO8I114GtkO6v8bTcUsPlAx5dU/BqnzkAWxgzLdDZ7sKYGpr6BulnCeaisUycU4l5/PJcS+CZ84/kTcAt4Rs5pikOwo8HcHtr1MTBlQwGbQHhAVCGnpqRutycFdbruhPSDwZbmkEBsKMQ532SP3cnVcCIFbmT3JvV+Anm22aYC1uA2gUgDwm120MmaN5pAeJ1oGc1zGFPtWTuTm+uiGx3ceOHbngFlatwhzKyKEvff/y18/aav4fnPewkWFyu8+W/+HO99/7XY2OD3OotZlunfA4A9P5IVsCHstGBFcLAAACAASURBVOHYZYPUFD/9yl/EL/3yr+P66z+IG2/+Kl7ysp/Fjj07MZ6OpLxnXVKWNlW+/NVV80ys55FLq5ztmrbNoT1WgxXBa5qHBuNpzvLeS/jLhgX+2FXBdv569nHLQjSfdbTepvfaMp0xDV5DBPRDfcymmIbNUJE/7CWUMJRj3WuD5gufH2htnsAoM88DuBM0S70cBte8vmwok9U5GwQC+noN4Hwk+OW5hDV/5AjbHcDXWAp62T1z7hJaGwBrbY8MaDV2TLkmEIDbLl7PgimjO5ql/CznJiqpeWdgPVxmUtHVPOf5pMZDPqew2SivtC7IYlwOImNkOZud+GyzjCOHaQH9Bly4b10ZwEVJhwY3J7Am/Hg3evg+5PXC2d5Wb9uy+/FXvrvds0zPtO3vbQXaCrQVaCvQVqCtQFuBH6AC7cPUD1C09i1tBdoKtBVoK9BWoK1AW4HvrcA3P/JC7QrKUJmKI1nmJotn58ZyQ1GvyZ1lyI2wqlchywtsrgL3f+UoHrj+fjz6tAFwf2siILs9/26mlt12ANropQKDcIvwLWU8aiPX2jpaQDclQACc7axQ7FhAww192RZT5Ruq07TRGsfPzF4Liq2wFEbbZuesjVDm4kk65E1RqR61wW2rXdtG2/rV+YXytWYUnhW3BDG0Swy7XKnSaF1KWJ4XWM8a3Hf6NL5y9134wnfuxn3jIU7lrG+JxUkuW+QhRqEhNAyMvd/5Zm3AhILXhhAq7ZRTsUnL5nqCETMsOzm6tDXlRqWsbF1oHgs3OQ35qSTilSb4G6GmJW5Wo99k2J1XOKe3iIv37McjCX537sL5+/aiT7XfaIg6QKbVVLY1pQqXucd1xnzkESb8/NJ2y10CePtI6rvH9QQnNk7h4JHDOL2xEVbIGXbt3oWV3TtQ9ftYXFjCQqeLzqDGQhbKnoU+Dm2cwpe+8TVsHl7DDy+fhQN1F70ANFRo6nowv5Pi41A6zUBvbBDbjjPB/LCuxRRTbqAzF1d221Rrg7or9KiMLitsnXsGFp/5w+g9+1kY79uDoxPWPEc57QQAr9Ew93Q6FRwea4OZwMd2zAI1UnpmUixbhRfKTW5wh1218wOBxf6CNryHg6HhUWQ3mg0ZFNsC2TCO55Qsc5MalAosKda4SU6L2GmymfX5J6UvYfOAucAcJ6Hi5HukONaYdg6wbIOThXtYj2+HrpwzyYqa4JmvTQr/pFTkd9FiNp0Tx4t31D0+pIijki2yt2XzzbUhYJiiFaXwtQIzze0EfQi7EhQhvRUgLCcosi4m7HxAgy6mINLc0ylQ3Hobjr/znVi5+zAWtiaoJxM1rciSljWiPS0BsOYboWYGGfcSGki5NzWsDwCsylJd9oprcN3wfnz72HV46asuxWJvjHo8lbV4t+CY9lygCs15vAYRPPbBcOAMYF5sKU0JeQwvDL6tCufvCwuLnuOhCrejgeGZFZ6GJF7brQxMazDXN1k8FwZLG1sF3v72W9BdfhJe+dO/gc5ChSHzkAn7BXUic1uAypDG4MW/ktLYQvuwsM0JWlPzAsccP4fKcV9nsmqrSA023Xjg8bH9+K10tqLO89eWxVwntyuFbZkdID2OS+rSsDhP3yEFZdRNKnUBMVvuEvhK6RxNQqy/mhEIj3QNOK99T5S1usAu55qBJsEPEXFSbNs+tzZoDtten68Vsf6xUpiHxGMgBEtgOK1X22G3waObmmw1a8Uh32PFs223pbCOetkuOBNkTk0ebNzg6xKAt7uAx6OvZ2qKIqinIt2q79OnT6PX7wk68zxS/jWzk2djd1sGr8AoXQcC2NmyFxrHHAsEw7YMdlNFUoUakHPss+EJuOvbt+DwwYO46jnPw3i8iT/509/FF7/yOQwGVujrXh3fmwB2Whs9npIClvfAHlAPsNCt8H/8+z/AC1/8ErztbW/BqGlw1b96IS8ENrc2bfUc81/Z6lLmhjo3niu8DsVcUK+VxzRVzfxx7nnY5oeq288NXFOofCZYtfJcjWkZFerJ5YH3DyuPOWm8pnr9TnnzhKW6zSo7merbyutgx+pvuSKEvf8MFier5Gg48fX2sxgVz8wf5vUmIPb8puKdADrDcDScPU84S7vSnB+PB3PXB66XsmV3U5bHTii0I6d8Wg8NSqXUZQQGXQ3SWHNzgWqixocEfG27npoNUpOFob8bKtJ6lO6PqWlE8zAaWXLOWc1fPThgXA9QlMxu7qFEH4cO3YFPfviNeOyZWwLAZTWe5W4wE1v4N2NzxdCNB3wGjUa++VrWweOuvLbds2z/k6utQFuBtgJtBdoKtBVoK/AwKtA+TD2M4rVvbSvQVqCtQFuBtgJtBdoKpArc8tEXNQaxoaaj3o0bwbIdjU21sDCk+oMwg5tz3Hik2nX9RIMHbjyKBz7xAB69sQePGvbR3yTgsBIs2fKlzdhZNl9S7sni0moT2kp7EzgHXS2puJvSZo/2qYslyr19FMsLmBJE8zXcjBUgkS+t816T1WTkUuo8qZ7lBl1ANufCBtSOjUkDhgQZksIp9v1k5UvoEeSAerOAU1SCOEvT6hDiVX5Wv6xQ5xXWpzUOrm/iq/ffhxvuvxs3nz6BQbeLalKgZI0jr/e74G9AGx97qFoEsK07IWSQFSpB7tT5s6xZVRbIaI1cE0wRYvHzqaK2Yo6Qi3bNi3WGlbzEnv4CztyxjPP37sP5O3bh7IVl7O/2sZLTyphfSLUnbZojp3CmYqVKiVbMPFfDBVovG+IYurBUVZfIrcH9Dz2EB44cxKmtTVCdt3/3XuzZsRM7l1b0vm631DnxGpYZtbxW7tBC02rtHKdOreEPr/8gnrF8Dp7ePRN7mxJ1kaEzaZAxQzIHRsputThd1zNkpIQOstiOjEGXlTCPea+GtVXkv064V00wodjYAhsrfQwuOIA9z3sOiic9AaeWd+DkJEc9bNArOXYnGI+2BGQaqjQJgnKDzNGIqj6rbr2H74xRAtYEnAiyki26IDE3uAVcDDQNTgiYWN9kbWkw69e4wcHWoAZ9TtMN0ER4RjVx2JgbsjGL19mcei034SdUr6X/xArIRnvYUPpZ8Se8tO24vOGezk0b8tsU91Z0Gv51adkergA81iGhR6js+bmEzKyh1JORVWk1HOcuc2dpG0vg5LnG1/PzrJSerzP887xT6vwnGGA8lEGzjrzH3OFOjr38vJu/gRPXvhs77j2KhYHdAXiwhVStjVS6VOqrFYTnqCYVrgdeZ6TyFmwzxFfjBpXeP/4KfHT9O7jn+MfwopddjMWeVWFcxwjABaN4TgGAqaxLINV5r4aQrJGaUSwV/K511CozQlECdDcA6NrMrt9cCScgkXwV1JRAkMVzyQWAeW4n12pce+0d2LnvGXjFT//vGHamGA5tr221asoFT3bbkW0r1wXnlArU8phl8UxYxTVISM4K8YBQzvmdq9oFhakkzDtha2y1q+Bt2IN3u5XWN+ehRq7wDKC60YhW4rmUjp4bPp5CTQzCxnHualTguhvWyKoji5fs9Z1/EBbtnE8+fmWgk8s3BnZyWyAsG4ylOOdxSRmrfFHf+1JDhuZQ1DFBKipbPW8J6qaq3ebmFoqy0rVX5jKvXSh2EyBX441yxG1hbRth37OpJp2PJdcpqan553IjUMOJ7bn5M88QrwVjlQsbalG+ho0gXK+SXbUbP6wSVmZ1bkU0r02XMDfWB4/J9Fo3o0jRGZnQvC5lFWpkNl9Ehq9t0X39ZbOdFxhsbeHLX/ws9uzaiR9+yg/jnrvuwH/6z7+P2+64RfbuhHjWZkckQzS/+NbvP+P387NtU5yh3yuwf89evPZ3/xwXXvhIvPG/vRmPvewJuOLJT0TTKUORTVtwNmgl5a6b0gweqTj2s0qyXk7NPM55phWz7bcNiJM1tptlrAhXuHE4n8gyQzA75di6WaZQfrKbEwjnDXUF8pODiRoruF547FMFLNtx1dqHwGPh9/F41Wyk+RGuGQLQXFPtLEAFsOyYM89z25RzjhIAj/SMpeYLro6RjUw7ZL5P6zP/Rs0ibkRL45nzzv/jnEzW3GymsI23rNdDwc0p45zitPa5WSDZ/bP+88YYvyY5COieSJeAbY0lzn92dEGjVIZGSmTlXzPrgs1wKNArVnD48B247v1/iYvO2JgBYM5pe3bwHkWlP+tMa3wrkXmN1NgSIJrj93FXthbQ7X9ptRVoK9BWoK1AW4G2Am0FHk4FWgD8cKrXvretQFuBtgJtBdoKtBVoKxAVoAW0LAG5ISlLVWfxJgAsFRn/iMCpKgR2mR8rZUxeYGvNCuAHP/UgLtzch0eOFtBfZ4CkN175KymhZqAiqWe4CdlxniXVa9x4FoyWdbOBy4QQMq+RLxSo9iyg3LGIrFuhLnIMmMMXlqZWt4bdcVjZGgISfE6lwJJ9siz7bGMo604eZyiwuDloRZYVkzpuKqIINbjxHfbJhCd50XXWKJUuYZvJzVyeScV/5wZ3hyq4rjIHT02n+OS938J7vv0N3La1Tn0hKmYry/o6LBzTqOQmfSh4kwqMuaQ85pwWvzXC8hiYNFOMqSirCmfIUgU0y6ocq662fZ5gKS9w7uIKLl7Ziwt37MMjd+7FWSvLWKRl6nSq46bOEZMRps1ESsUpoSrBFm0843MnUoTztYacBQEY4bJgp0EU1VQEsvceOoh7HnoA1WIfZx84gD07dmG56qGqO8gIeLlpLUvJUDnSRpcwjgrn8QRVlqHLMdI0eM3H34szxgWuWroAlxa7Zc/btdQV47zWsWZToB5ZoZgUgmnTOMERbYjze3m95ZldI+MGOS1xiwxFt0TO/EcUGBQZNnb2MX7EWTjjx56H5rIn4EinwkB+2jWqLoeGLV35AYZhBtdW/1ndSIhCBd727ERCnwSAZw0SYWW6XWXJ42UWqzbOAyR7nlgp6r9PCmfCBgMaKQ2lbJwaRnc6ssAlAOYPQWZVOCuSAHiu1iPkpPrW+Y4GDoYI2xWgSZ08Byy2bhZkCYjt11hBPB4aPCewpVEpyNFRNqvAROQLa06EKo4qS84HHrfUbcwLpi2pQIabVPSZ3oFH3ql0fan3LbIKyCvZAa90C9RFgeXhBMMvfAnr7/8gVgiAR1bYCSJEQdkwkZuB+IcNH2w8kXTVf6QcYGZts/GizGXJXvzMj+P9x+/EgyevxzWvejz63THGoxEmnQZlOAvw+oxHPu9kmWwraMK3BDO8FhFoj2hlzCxb2cAGiI91NV0XXpucUDLGQVKR6s9ZH0LGUNJq7VOjwUjQaX0jx7XvugMLO56KF7/qNai7hFC5GzC0dhikJRVuUum6iSDslcMSWYAnlKcsFccoj5vgdw64DXycb5xAKC3FrVpNQHn+d4ZJ6XsJ43NlMW+zu9b1b6Ror7rOv+Xc4jFvbg3Q7XqcCzzyOiQASgVlzFPd9wJadbQ2MNe8L7BFasRaULVJkMqvrsq+7cEb3ytoI0sVrmFRyvr2mugMYC1W+juCtsGAityAlLSWHo1lL6wGCSrzuYYxS50qTAG8yOROjh2ctwT6kZsaX6vPYa14zjP4FlB0Nncmc2vdNI9t4+3GEY1vLmlqMphb6HOeGcRloBoyZf4O2NwTqmNBNZHH+fiY57DaWpvzl9nMqUFMCmaNEa/dPO4er1ldY211DTd86hN42lN+CI95zCNx3XUfxOve+P/i4KGDGr96DAgAvL2ZRtM25rXXDVtiZw3HZAdXXHI5/uD/+mOMJ+t429vfjRde8yrsP2cfhmOr2Ce183UJgdO9xGtBRERIQW11uhX8Vq9zLUvjVc8yESbBRiArt71eCeKGEFz3Jq4+ejYK9wY2LkVDzPaM92QxLBk9n5uSClWQ3zCd7gTpWcrNFFxb3GDD5wWeAms8a1Lgs06olVVN5oQPBmrYcvOAmwuUeBuq/OQMo8a3WeyCG3k4B+QwMeA4DkeImMMEz1WXlvZ83mN9vR5kVNXSIl/1dg6w/9wKa+dU25ab91qO8aWlJY3D5EJgVwQ/Q/p8nX9tq3fOVU1lVBwLaiiCAHDGh6q6g07dw/Hjd+GGj74Zj95zCo+7pIeipKuFYfq05hj182ld0xraTRR0B+C4Vv9IWE5fdvV72z3LuH22v7UVaCvQVqCtQFuBtgJtBX6QCrQPUz9I1dr3tBVoK9BWoK1AW4G2Am0FvqcCt133EimAtbUn+OBMy5SdZnWVN61zqn5lycgNXGa95hisdXDfV4/g0KcP4aLBPpy72UX39FAb7NuB2/avTTBBm2pOdDWojM1fHg03QwWFAwAXSxX6ZyyjXFlEXRYCjEOqL0rbX/JH0IfKX20ekiFyc5/w1xbQUuAlhQkVadwrpMou7KBtqTu3HJRCUqrLAHyRsUl4klc9bY6zNHwN1YmsoQ5FWaxAZ0JEWqDXqdApKjw02cL7774F77vrdhyRyqaDXscKTf7YMXmuZNGfhXUzM4OrAHJkF9MOs2sbjGMjuZsTKEs2g2nFWoxRocFy1sHZi0t41O49ePSuPbhw734cWFoSDKbwpQ5bUNZMauEA8QWvzbQBfyeAowX0hKI+vkc5raXyMn28vF4kr1QedVAIwDW4+8iDuOuhB7DvzDNwzllnY5HHWHdQ8f1S6TDXmKpyGu42UrvxGKi+JHzmpi2trQmm2Xjwun+6EV+/5248ZuEMPK06C5dUO7FAHpfXGDcjdMYjbczStjVtymsDOFRnCY7N1GhSBtMKN1eer/KDqxIUlVUNVdCuyWaV4fRyD+VjHoM9V16JzhOuwGECv6KDyWgITgtaGiu3VVmWzvNNebtJpcvv7fX6oUKz1bjOWcougwHOCGWGxqZ9GgMJzNhO1GDWdtxzK16/NqnVGgyHA4ELqfyoYo8NaqlmI1eRalkN2VCi8jMEIanckiLQKm+OTjdGhNIpgEqyuBXoEDQmSJjbDyflnRoDQgEsFZqaHkLJG3mmnJuCgAQFAZtlfcqqSE1q1ZfAo8CYM4mt5+Z4svqZ409KyWYDnaZSljTH10JGyJ9jz7TB8ItfxsYHPozF7xxBd1jL8pnH2g3FsyCpMjzV/aK6Uv2bQj7ZkCDIpcxtovlaluy9X/zXeO/Bb+Do2qfw4pddjB1LwNbWFiadGt2S2ZPJ2jTyoUPVTYBg1actuFPepxXYVMI5o1hq9llG69yxwODIauU0JtJ7uO7xzxIAEwQrSlQcuFkHJ1drvPPaO7C8++l40Stfg2yBjS/Oe+VYk2o4FLJpDqXmnu3/zppZSatZpwVtBmzUpJBAjt0WUnanFcKhJoy5kBqHDLJtIZyUlwReBKNWSbsudHfoEgpzjAhkhlqefydXCcM/NkR0NU8N2mzha+BGKKlxp+zsKsZgKLEzZu7y0ycCVN2KjRS2iO7IdpfW0YTQzqIXgJa9bTQ1cH3VsdL+uUBV9TR2bf/rexfnV6/fn61dOvcAbhxrbOLgStvvdQ1pOUdFEGP8E9SpicCwOOX98vrRpjblkLM203EDKqtlex8K7bTW8PWqt8ZN2NtK6ej7rH9YZ+bh8s7kRg4Bzm2uH1J1RiMVz1U25AFlHTMxb5TR9U75w3QYIcAkXMs6uPc79+L2W2/F1Vc9Gzt3dvFXb34D3v0P78H6pm2aCV5ljf09WbE8yu3jMzVF0Edjqb+Aa170cvzCz/9bfP5LN+D2O+/DC1/6alSLvBYcK1wDo4Eq8nVlUc+GB65BMV63zzWCTH1nNLGlRjIfA+8JNSajMXq9ntdULatWCtvcPDoQYh0naJwp2GV/73XYOc11nC8VxMywruZK/JjvnrdzGMp1RcpZ5e4a9uvZK7Kuec5uTGEjmXPenWvrdcAAdKoGL0PYsDtvOH89JtR8pMY4WWi4HpFhzbrxu3Wfk4GMHQloe05FPdvadD+pedzOiJZIOhpK0vXjmExzVk1/4Nyx+jmiwWeuCFoHdKfh+sHljtEUhdYLmhToGaahqtm55WXWx/Fjd+ETH3wjHrVnDVc8YRlV11n1bMSxBTSfR/jcGTEjuiaZHGy83vkedvnz/rHds9y2YrT/2FagrUBbgbYCbQXaCrQV+H4r0D5Mfb8Va1/fVqCtQFuBtgJtBdoKtBX4n1SAGcDJUpWbqAI9sbnsTT7m84WlLtV2VNtwI7Si32WOrbUM93zpII587iguHu7H2esFqlNDwZP0sx0EJ3CQ/oy2g8bPhKze5Of/Jtpcz9BQ2Zk3KJcrVHsXBYCn3KinpSe34kIJ5pw8b/VZkaIUOG/WhpLOcG6e02eVIdUqtga05akBmI5CPMWqLYNwK2cITwh0CU8kBOV3cQOQoIJwRUCUu4ve1O2DKtYc46KDm44fwTu+eRNuPHIYo6ISrJJFsIUrhnTbfrSZrHPRgaFRXRVaiTGPiSpp2tVSfctNf37WYB1ndPt4xNJOXL7vLDzpvAtw7s4dWODnEPRxg1X7tc4dlnqGvsm0cq5pcUpVbq48QeXlqQQEXo3sGgVguBEusELwZ2tUK8eoyCywOZrga7d/E0W/i8suuQS9poMeY/dos03lJK1DCZwJZydATvDlLXCMMMGQykPV0edEddmH77ob77v96xjWHTy+eyauXDgXjymX0KvHaCab6FNRV5RqDkhNBskWUzmE235kgyoVT2R7ysZ6ijGvJy0dqXgnzMEEo7zGqN/DtOqj9/jHY+crX4SNC87AZr+P0XAiG+qGtullR3alvA65mg3m+Y/c6PZmuC01OZC63Z4yi5N1pVR7hH8B8fh6ZWXmVKxVyt8k9GIe40wZnnJezf6MEUKR5g35sAslPBD4DbvjgFyToccCASQ/M9mOSskr6Gb1MqEVARTruV31RhUs32fIQXDruZfUZf68jsYnSdfsuCWqpRUqLZyZsWilsf5d0C41RYSeMoVjh22tsq3jfwRyMxDOEtDznOO1mKCDChT4siFikYtXlmP3aIKNT38Wg49ej5UHT6AaO0tb0CwkoISZQq0EtuEowPppzSCwNuK0jSuBPM+PSvnX/Gu86zs3Ym3jc3jJNReiV1IRmmHMvMnIM01WuB6OBkC8pskyljDEAJPNCVyXDBKTyq2snO/J+UaVpyC18cvMdjfBR8EdNqwEvNNncBwWpQAXz2J1FXjXu7+FPWc+By9+NRXABDNeG9kckeyKrRB1DnX6zpRlKxt+Kv0EZAxfrZpj9uy267MNUCcALEAZTQ88jwTOEgQ2PPP9ZFa7ZOEfgIsuDklRnQCmgBnvIQECE0QmEPd4YyyAgXxSR3M+Ks+39HmPRs5hpl02VZB0eRD4rHq2yWULS15apduMVecZrOZaTctwjamUz2xb246cL6JxaTIR6OMxWLFfz5SicqnQfA6rbUDgVs4CYqh87RxeK/NbykoDf9fN61ACabL5HVCN73uclef+ftZEimd9DxXO80zpZGXPGWHrW6BHRwHaAsfuTLKWTgA+rQU+57llvBWZc0t7WfMq35YKS18PrvscTbffdhvWjq/hqqv+JU6uPoA//pM/xFdvuhmjkaS/ajay+j+aARR3P78HpLGjY+J8yAvsWdmHX/vV/4BnPudZeMtb/hpldyd+7EUvR51zjaPi1Y1NvLcq0kD55IbtdKZgg0BSuyf7fQLg1LDFeUFFM2Et/35zc8PZ0aMxlhYXfZ0D/m4HxZao2oHBtTekZMOLVa2+x8oKWkDaDUS8d1mRn/t5Ihop0pqSrJiVZ66JZPvuWaZ8zEuqgJW9zPmknGfW1E02grN81mAjS8xF3hesSKbymPOU7iWOyEgqZ48N56ab5RrKEvLyWUMZurT4r90U4ulpaJtU/xyzboqyitlZ8a6Dm5MMgJ1jPI9P4L2Kn8d7jJoThJkrAWA27bERqenwQW0iRX83X8Khg7fj4x94gzKA/8WTdkkBzDkm5wypktmSxLuDXSdsV02Q7UZJuQyUJR7/3Pe1e5btf3W1FWgr0FagrUBbgbYCbQUeRgXah6mHUbz2rW0F2gq0FWgr0FagrUBbgVSBO66/phEkY8ahdt5qqz5k/aoETCSrP2YA5zUVigQItNPLcPrEFPd86RBOfOkELh6diQOnOljYGCMjFItN+6QcSmAqwTlDWiu/lK059z1GQ7LKPd3cGcD5Qoli7wKqnUtSANMCeqKNRKuntGkfil1urCa1zHTsPFputUtZGYoXQZywguaGviFYqQ1EW2EzF5Wfy2zJZGkZiktZQwds5jlEHu9M1UgYKKdY2+iWnQYV1cFZjsODIT78rTvwgW/djmP8VsED4l0qyGwlacWhtn9n9p6+Ds5R5HVpuBnMzenJGCU34mnnO62xb3EJFy6s4HH7D+DiA+fg7MVl7OR3ELJNaKHLDVOqa5x1OpFyjfbSc3Du4yCsJDQl0OAmpyScYbtrUMt3sKbc4E0ZgwKrRY6Hjh/DoSOHcf7552Pvjp0ox1MUhIN1I8iMfokRLXWpEms6KKg25nVKuaJsCLDISGofNgN8/cgJ/I+vfQUPADjvrEfiF5/xApx1ZAuj2+9Eb+MUlrYGAuIEwAk2GFQ4D1FHHGDAm9DMVqQqkNeQ4NG2p1IJCR7xXwirgUleSck92rWCzlMuRfd5T8fk3HOxQTXRhM0IDTabsTKNiyZDr9tzNnWqVKgBvbFtgC5V4szKlyB0goKyJJ5wWCnr+lKJNfH4kfJVSvNUd278xwZ75IHaFduqJW+8pyxlU2Jed6ErzqHR2Op45kwGCLL6q3JWrKaC8109/gyKEhDgesE/j4skRbyUiWFH7szKTowTQwD9UMUle8/Y7I+6cJgNqUKjStPeoWq8MHA14CRkSiJTHlcCwPpOqca7GA+G6JRTVHkfA0K+ZoJeM5SaePdgglPXfwrDj38au4+eRjFpMKKCnddCrqoBsQlLOMdCoezaWd3tNcFrT6NGFarFM/R+89/h7bd+BidP3YCXv+xi9KuhlbAEwMyrjlz1ThnnF8rqBO/nAF+S48jsTM0DbljgP2qQ7wAAIABJREFU3OW8S6AvqcEJUtIYl8ozoDGB53a7V63Dskh3TvfhI2O84x234YyznosXvPKXMCkJVnxdOEuodJXSn/nKkXVpCBX5nGo6iCvUcfauGmY4LqQCNpBMczAdY7ovJKvn9O8JRiZl8ExJGzctKfylgg9bV/4e80z1kerUtfC0NzyezX1e4knKYiUwZQNNrOmE27E+auxzHWQziDJ22ahgtSFtfp03n97HddQIPh1XugZWp1LFbEDIuVwWPR2ToR4bbtyAkmBi+jtDRgNw35dDJc85LHeLsAzXnLRzgBtyEvhNylGu0YZnZVHJ0cFgGLKb5jGwmYC5u1bxOsfcYM2Kz+9tLOHambJaU80TcExqTX5Wsgn39fU4cK5sypB1owrvZ1wvkmqVedx0vfj8Zz6LM/aeiR968uW4+Zufwf/9J6/FQw8ex2jM5wY2NPDq88ZBWJkyf+fZv2nspWNivv3Fj74cr/39/4SqD7z+DW/CU3/kKjzpKU/HJBvouWY0YFZ2psYoZ35zQnBN9ZzkuuBmEEdc6BybsGAmwI4cYF9zXz85N+jap4YBryVpvEihrTnjOIvUCMN5ZgBs2JsAsNw22JhAOBmxFYqbjkxsnrfvy/xurzccs2rs2db0s72ZKI13jj95weh+GbBezYEeq/xRbnCy+GdEge5ZsgjRsbphgOuArfL9tOanGndFeD7Qut7u1H7eVCOfGqM859wQ4Aau7ZnAqRklWVvL6SPuFOoHVEYzn218DrxmbGCrOl09x+i5j+O64JmOUVULKJoeHnzgFnzqo2/GZWdPZQGdF6O49zgDWIEYjChpCOH9bMTzS8+1il7Iczz+6lYB3P6XVluBtgJtBdoKtBVoK9BW4OFUoAXAD6d67XvbCrQVaCvQVqCtQFuBtgJRAQNgKle5QWdbRu3PxUatAF/Su2VEZlRHmqhOJg3WT05x31eO4sSXT+Di8QGctZ6jf2ok2JF+rEI0PJ3lss38BwOqUuiUNq6lwA2L185UOcDFQol83xJ6u5fRVAUa2n8mi0wJWgz9qNCwsteWf8niOamwnE3ov9eGneyibYlb5syhLBXTKLtOwh0Br9wZpdzb5IkErNI5hZJxNJqg1vfnAgFSEjLTjxC7w88mBKb1bYmvHz+Jv/vajfjG2klMI+NR6hFl1NkmM/ZBZ2pQAw7nAFs5NNIO7EIHWMkyPHLnblx23nm4/Nzz8chiAYtUTxVJrefry9fL2jt8WgejsXKcubnMzVGqZJIKU/mNsoKkvSc3wSE1tuwgo66sTZVbrchNaFozMjtzs57ggcMHMZ2Mcd5Z50j9LPvqsXNAx1QSdnOpZjNQzRrKPm7lU10cwN5QnPXjRj9wbNTgnTd9DTduruMp11yDX/3ffhnZnQ9h9R3vw/Qbt2Jp/bSsXSn52W79meBUAkza1JbimsbV3NC2+lmKxQntqX1s03wCFJHZWNPKu8CorLG6q4/sKU/Avhe8AFsru3GayiVmuHZqAQMCHtaOm9XeFO4oN5OgUrCyY7UrYTM3v+NqGxBwJ5w14EY9x1+y0aQVq/IuEwz0tRWn5gUJUERVoqFtNA9oUzxZKtsKNyPslQ0o0UlA/FCVWeFbSZVlMSznRlIyU2FlNSI3vJNSuQ51Fd8z1rz38VhBTygV8ySO0RagJYYjNzBIrZgzM9LjnxmmHHBSZbImyjltUJZdQXAqFKW+jNcolzesUanYI5CvOjyWDamBs6qv7MblfIoyK7ByehOHP/ARNJ/5InYdW1djwphjgDOWKl33YCCnWr0zt+d2PQzWCEP5o2vEY+T8KHL0Xvub+B9f/SiOHvk4XvmKx2KpxwzgMUZZrWMiIRfkK60ET0pag3B+YljiKz+Xc9j2sQmGeh21rSqPhfAuQRheWwNGA4h0fMkCOtlnM9dzMBoJwFHJeOjwEH//93dg31lX4qU//u+QLRbY3BxI2cm1j5djPBlLFUv1qbOieewGbgbztuAlHEqK9gRE0lhMyuB0XNtVqra3dgbqdrCb7iGz9VrrGh0Y5ue3sbGBfm8h8obtU59Um4JpMWZdN+e/y8VANq65FJ06xqSQlzUxpyFhHe3v2QRka1uDd64JbJmK68C/YFazxmka83Eda2bCW8WdYBYhGe9v2++FBH6usZWOqQ7ba8rjSWrRZMmdPG95TqOhVZALiz2tM3QPoAJS1vRUn7IZSrm8tH3nmPL4s6W8K+01kvOcDSYGtVYGEz6msWWlKR0BeN/wP1ONzqYXq4n5vel6pvv+HPgbLEo5qmsVyvIY12lsl1zvhgN8+pOfxFN/6Edw/nln4kMffSve9ObXYXV1jK0BJ6rdKgh/kwW0x0qClD6xBEBVr8kIVz/7Jfi93/kj3HnXV/H3174PL3vlT+OCRz0Gg8mm1r2UXz2iuwTHQ2pqCTXwbD5SJSxLaC4AzoLWeFJ+udXVnCfdLu+lU+XKq4ErFLS8l6d5KfW4nn08ruhuMhpbHW4QG8p6jQ8rwBPU5pzg/Eyq2cnIOe+RIDGzQGdjD5uODEcNzq2staU4x3mCrLrRx7MSP5vHNByNwqUkIG80MJSVG+c0jtiFFRnAVq5znHFuaMboGUkNZYT3gt1+zqDtvJuVfGw+rvkamdaFdM48v5RRr/cr/931tYV+wGeG/qrFzve8khEBdPuY0p2iAHKC4BpVSf/vEgcP3oIbPvbXuPiMAS5+XIVuN5ojefzMOub9Xtp0PzNvj2PQ+YRV92Of++52z3L2XwHtP7QVaCvQVqCtQFuBtgJtBb7/CrQPU99/zdp3tBVoK9BWoK1AW4G2Am0F/lkFvvnhFzgDWOolW+6aA1tpagAcm+1UwzaZLG65x8Xtr8GpDN/58mEc+fxRXIrzcM56gezYaeQ13/fdj2zcwE7Ag+qi2Q4l/4Hfn0CRAFbYUTOZNa9RLFbI9i6gu2tZ2atgPik39rWB6Q1Ffj5VRCZP3LQ1VSlkD2ntCTeApRKKbEipPLVX79cSjxIypZ1TbhRy81Cb0oR6Kg8VPpk+1+o0KuS4r1lSGi240CVF0mYnUBcNsoJ/VmA6znHv1hh/+/Wb8IVD92NAG8akUdP5zH+0R7pN+ci8XMLRfDLFSlVi30If5ywv47H79+NxZ+zHBcs70Odp0LJ4NKD+GBltG5Wxy/1pgjdmQbL2tNl2LqMBRS1VWFJhE7wx41iqWCp6eD60OWSGJa1DZ4CRG6iFlZ+0i85ybI62cPDgQ6jKAgfO2G+bSgIHbloL9Pv93PUtmwLjKY2WGzTKlWbVMmVbUi3J45PqqiwwHOd4/x3fwm1Lfbzqd/5PXHzFE1EfOoYH3/x3aD7+OewdjlCOaPndkWKLl51qK26gC2powzvhSUAJj9zQ7ThvMG9yZCOgaALQdaj+tT1tM66Q5Q2aaoph1cHmmWdi8dnPwsLTn47TO3dhSLDAzX6eh7IWrbaT/WxAWINyWkVaha3Rls/tnJWhSZggYGUbVNmxy/KSm+QGylYcBZgIhaOaLCyf0nikAo2/a0M84I+AL8FgwGerAT3u1QASdrqyi5V6krmHMloPBajBjxVtVsy6nyKsOJVrWQqayS5zlvEbMFjA1Payyqyseb7OdyW8IZD0XOP3GzCM+XpZ0hOcdg3GaRnOuVjTrcDXmXUSNKgKA/wRFXpDWawzL5ub/0udCcosx/LJU3jwPf+I7o03Y/noKWSjKaasA+f1lFnhPv8OAb6yk90EoIxbna6Vl1R2ylCZzQI87n6F8g9/E3/3xQ9g7cSn8PKXXoyFri1tR9kEnTpDmSAR84sD7KQGGV09rSkxSkP+LrgUarwEFwx6DedSo0CyBk8w1SCRtfXaLtAk1SDnEse1XQ+Onahx7bV3ygL6mp/8VWT9Dja3RjPFa14uys6Wc0RLaQB3r32sDW1XDQiDixtYRSND6ity7ZJVue8zhjkBBFPTw6wFxvch1oPXNjVuUHWr3PW6wdZgC2tra9i7Z59yRAWWYpxp/YzmAuXn8rZB62vOSxHeRMjmDUoabymztLEFtgEwc0PdCJGUvIKYVDtzbYw5xSzcpJhNVtBc67hmCkFJfcn7KvN3I4JgZi0elu2pQSVUvp7bblLSmiZHAMIrK+g1z5mFu+Uc8qrL5pOJM4NlE2y7aa+Jvi9zPeffcZ7yGhAO83Wyz/XU9rlLiRnNJxOrWa3oDbtjQTXPQ1pGp/nNhhdfbwNOvp5/xs+yEtnjSKricGWQ8bsuhevczTs4eP+9uPWW23D1c34MS8s53vzXf4z3/eN7sLlJ4M7r6MxVjUmtj14jEwD2WPA5uK2tQbcD/OxPvgY//7/+Mj76iXfgm7d+B6989c9iYceystz1LKJ7SIOp7uNeWnk/4/os9XLF+7wbHtj0xBrwuqY5wWcPQtOU/cs1Q2rorMSUThgCvHYsoHpX64metcLnQHHAPMeRfneDldXcngtWCqd5IQttrRGu9SyuXOPV0QO0Yve663GUPofnZktxWvcz25pZ5FNZ2kttHE1wGi+MwQibcwNX5ojbTcAgVE8pUWs3C1EpKyN9jQM+57E5gM0+zhdm45hNV+YKdo6jlPE9V9a68YJXIzX4JQCsRqWpj+e7nQb4POj7lZ5dqNyv6dBiBTDBOQqOaS7jXWRTAuDbZAF9yVkTPO7xXZQVVb9W+tpOOqmcvbZynKRs9mSNzsN87NXvafcs2//maivQVqCtQFuBtgJtBdoKPIwKtA9TD6N47VvbCrQVaCvQVqCtQFuBtgKpAjd/4EcbK2dDyRWbsQRIgh7J3pPWulSW0fZP9oFUZubYWs9x15cO4ugXjuHS+lycv9UFjp6mu59dYaW0sjpMWZkhNdJGXSIC3iqODePYBJZFL/PZQp3ZyzHZUaLYtYR8oYcpN1epGAv7T4INblTyPUXXtrDOyXN+bFK9UhEsa159bFhPS9Ia6r4mQdgOTq2v4/jaKtY3N72Rq81OgyBCLuXzTSbewA1gxY1YqtN29jIpAjtVjl63Qp8KHeSoOxXuGw5x3Z234vMH78cJQV9CdYJn5xBrMzkUMgS4grJNjaqusbdT4VHLu3D5WefisfvPxFk7dmBnv4cOwQOBUJZh1AwxmowEO7gRzU1rAjNl5qUc1oA3VbfPsNeZqpcWr1ToRlIoiqzw9WMe33QoaZTAkjZ7bdFr4G7lGOE3YdzRo0f1RwcOnGmoF/mL3PgNh2NZjI5HBi4Twjx+XBk5kTwmjj1LpZSNu44CX3joIdyzuIgff+0fYce+s3HfF76AL/zXv8CFR07gonwFOD1UnTNmGfJcCV157bRhP9F5yti6AQaEV7xGbCgQkSAwFyoWcJ4q89ggs8z7mHSmqBlYTLvWhQWsnXUmdv/olVh42pOx3l/AkEpJDq2qBJqxXqt8ZuZ9jgi1K9RZg0E9UGaixuBMbZcJtgocRL6yALCyHAnpDXvSL4EVXQtD5qTOs4Vs2L+io/rKvlXw0tbfVJ1p8z/AgJTugrmZmgV0voITYdkZjQ5bW1tYWFgwBNKcsbVmUlbyGMYjgp6uoRBtSQUv7fgp4BWQR4rCUDcnqEjAkgAK51NSVlmB5+NzU4pzHg1OrJbmfBfPqwp0s66gLi803zuc8pj66ApYTLDywANYe/cHUHz9NpRrm7LslvKea4muv1WsUnex6UVdHDVqrnlSGE/dN5LlGHFNy4BeXmCLTR7/5T/iLZ99J7KTX8A1L7kEdXNKg43NA+RefB8dFAggbecdEDBs1A3fM9SCCgarysvktJFa0wq3AeFeLOLbM2wJ6JP6k59PxS4ViclCNWU8s4ZU+PLzjp+s8bZ33IoD5z0Pz3/5v0VdKW48XCEaZ2WH1a3AE49/BtoM3Kga5/H4mtlVgdfGsND3FsFfwizeRyrngPKHQFC22qEANrhOamsKNm0Hy9ok4G3gZfAvsBZNLQRXBI1UtxKSct1RTi3HR1jZ2ipbdhO2gg0VukEnrYitBpblNxsLZGdruCfgI3hk+2l+l2x2edXi+DVOI8tea2RAUFmnsxlgyKzg0u4GhMhVheFwMKuBwJ4mje1y2SBjWM6lms0HbtaQlXNcF97n+Hdqdknze1sObmoGSCpmK5W55hgSy9a66noZ1LpABwiO/GTt6+YtNUYor9n2zYPBljO+w85ZdY0xILAfaxHXUa9dGcqqr+vIJiXdm6SuzmTP2+13BT05drNmiNu+/jWsHh/iyiuvxNbwKP78v/wevvTFL2NaswGEZ8E1IGXD8ugNl5O1slwTZPdtdSxXo70re/Frv/LbuOp5P4r//ra/QKfYgx974cvUDDQcspGEgJK1HmPA/OpohBOS1emFQ0PYQGsc9LoYbTGvnUn2qYGOquttKv9YB9OzF9X3bMhh0wA/Mz0PJdeIprE9Oe/JHiteaw39nQHsxot6ZonOeSm3kglBNVX+dqLg/KRbAO93ttl2M48tuzlGo0FEylkrgj0HON59DlR1l1037lklPI9aYG2kjA/leHp2ZOOIG1K8nruhwM9+k3qi5jPNY0FpP3MKBushYb7l50YCxyDQFcFNfG4isWV0ZG1HI5/1vo7RkE1zsrPW/ZJNQhNkbPbgNSg5X/mnbPArcPChW3DDh96Ex589xaWXL6HDXGhGMNAhgBEPigop0NQE5Vx/PB74jKsYh1BLtxbQ7X9ntRVoK9BWoK1AW4G2Am0FHl4FWgD88OrXvrutQFuBtgJtBdoKtBVoK6AK3Prh5wsAJ3WhNk+TVXBYUWpTmBtpRY6iKVBm3PgjwsqwcSrDt794EEe/eByX1ufggmEfOHaa+7KCPrRCFkDkZqk4ylzJQhiStogTIBJY0EYrFaixEUjGWOWYruSo9qwgX17AhNBOG+qQbTA38LR5zw/KuWluK0pu2tECVXma3A5M6t+AwHwtj4vH6MxUb0BOmgbHV1dxfG0NA9oQakPem7/iYrI+9KYnIZ0gFoUhDe1pqRiJTFhCx7pBVXcwHdcYZBlO5sA966u4f3MDG8xWJZDIckxqWhJbyUnFWEHV43SChTzHvl4Xj969B5eefR4u2rkHB3oLWCEUZL3kgDkV2PPm8QRTbuBGLqeAJpVdhInKCvR1oOUoVctSe1vEJoXQmCppAgcpjmlW6o3gkZSrczAj0LHNtnVm+YoMJ1dPYjAe4MwzzxQgqGhPqxxFq4hKQcJQ4xKKMN+SqqiKteDmOxVD3NS1RTGv4Qg5bj52Al8bDvGK3/l97DzrAnz8Ta/Hyc9cj+fs349dJ2uMjpxGNpzKyrcLbtLacnpaEdQRrNQouFnMz2fdteEd41LNDlZ1b7ej5YYvociUL819bQjwNpYWsPGIs7Hrqmdi4UlX4HRvAVso4MRajoOB4R+oiirR0LV7TDBJeZ1nVa4sQSuXuMlMMJIsjgmGOLBYL1po8/XKLRR79cxx/Y18x2PnVRNoUfksgEyAEBnVHA7cxKcKeTbna6uutEnf6WBrc0sAwe/lOXBs5wLihBkEioKIhFHKl3RDgMEcVeSunfODo6kjxkwCwIIDYQef1gNbOBsA07qWMGpmIetRN1s7UnMKIQf/mQVJwKKpKmRjoKwzTARaCeEJSnroTgnNxthx97ex+vZ/QHX7d9DZ3BJ053iw2b0N733onuuKgm4ajKkAJ2DiujJtlOM6KDtaKxbQwXq3wcLr/xRv+cRbkB3+DF7y4suQlVuyn55ORwDt0o1XZrb6gitNLYvYlJWqOopjWXUmZ4S45knhLQAagC/ZvGqtC9WmcnQDROg6CPCkTGquiQXU95B1cPTEFG+/9nbsO/u5eNErXsNAcSn/OY74i64Gc+W50Yp/rEJOoFrjSOVJlrUGfnEmavhI/96wmSLGju1b/ZlWg3v9T5bBbI7RHOC1jWvN8+fY5HyQAwTXbSrfC1oec05YrUoApZoQjFVW0TOr1cdkFwLnVM8zigkMuRYZcnodnB13WGxzbU1rKiEb7Z+drW0oRvUsv2U0HMaaHNDU017zXeBLB5KpuUrraahUS84R3oeoAg31JxuBlEHKNYrXl84NytG2IpKNLLaZtiJY94SwV5Z6kesrFaQBRQ3VnNGdbIANBu1KIDtejUHPZUI6jwNm3hoySimakaPZLlqwUXmzBuYpL3za2AqZa1uvv6joBWXKRxNHkRPaB0TPGnR7JerJBj57/XXYsXwOnvGMp+OOb30Ff/Jnv4e777of9dSKc+fIuvHIQ9LXPc2TNDY0DLOpzv28/Rfgj/7wz3DgnLPw39/+elxy6Y/gksufiPF0hMk4xl02xngyFOjjHHGsxFSgVUYHcgnwd/JZg+stHTSktm4QzglhSxwZwXJK4HWOtY6fkeyfWasEi6VaL9i44TEpECvLcSt3ObbVXCN1d9y/YtzxeNQMwMY0qfz9HTpOrtucG7Swl3o8crQFXv2L14DXkMdAu2cqnZNS2Gt9cppwM0e6X6b1PBaG+VxWBnjkwEvhz2YUrtnJ3cN21ymXPjA4OhyDEjmna8mxFo170XygqcOcYN4T1TTB57sIoaezihTuYzW4ETQTBFO829AVg80g0wkmbHSs6DYyBVv0JlmJIw/dgk996A248IwhnvAvdqIox9EsxXoZ+GYNr0tI5WMc8DyUE87x261w8XPe2+5Zbh8Q7T+3FWgr0FagrUBbgbYCbQW+zwq0D1PfZ8Hal7cVaCvQVqCtQFuBtgJtBf5nFSAA3r6Jp81kZd+mJFq/Sxvy3NSmio2bzYQheY7NUx3c9aVDOPalE7g8O18AuDl2Cs3Iajoqhu0SSxNgK4j4HdyItcGgIa+UnvqxHajgr2VKsmHNyg6aXSV6e3cIAA+5Fc5j4qa5QKIVWdykHjdTZMrOtMqX3yWwIAtMk1qrHsn/cqDgawhEvCkvK8GywICb+mR+FZWbwJR2jKH8ckaqDRulMOUGsSRuPqMhKmyMBxhMhmgI/cZTDAYjrG0NcGw0wPHJEBvjMTYHQ5za2sLqaIj1mu/TljaK6RR7e32ct2MXLjrrHFyyaw8uWFrGzl4PJTcvZak4Qt1pMGbucVRPGbKNbZppi6gMVupf0qFJEWOAqBxYZFhdXdU/79u71/WO3FolBHJDVRfNsJGKO/697TyZW2konKAPYQhVt1RPHzl+FHv27sbiwqIUONZhh71xWUrx1SGgiHNm1m+y0yXg4UYrIQO/S6rMBrjj9BauO3wEL/6t38RkNMb1b3gdfmhlAY9ZXMTyBrD5wAmMTm6gHDcCfvXIm/Y1gQNtfnn94jupYFceqFThBqUzpVyCUTrXLmopiflZOkS9j5vFgx0r2LrgHOz8V89A94cux3FuojdWwFr82mBIAJ13kJOlDSfoEvKWVj0V3PyWsimBYJ+3/k5ZvM4C5nETHBB4pXmiRoGok64NVUpU6g8H6FbdOSwjJJ5ZyIYKK8AB1XMJIBEOpfzhBOQ4bgg4aJXJOUyALDUYv3c6lgJQqj5edykqqfCrBJo0Lupaij6pQmcWyp7jCf46g9QKwwSjez3miXpUG2IRdkS+q8Azbdhzg5d4r2yBaQPNOk8zZTIzb9kGngWqCbBYTNC99VYceeu7sPPB48iHVF03tvkNq9c8gJoVxwmSdDCWUXmNjNbQhMBNgUnf471qMpzuAktv/DP8zUfeDBz+DK655grkBMANwRDBSSnFJednVVaaV8r+FpBxvQh2Upal1qptij/+vXJ+ua5KPRyAA8BwOJbS1YDUWd4z+MbxJejudUCNIOMpqtJK6uOrzQwAv/THfwXjnGuV1fLj8RB52Z01RXj59LXifOH5dLtd/S4b1Blo9jpvcGpbWzcJWHEo+1f+L5i0IwecoZqyZzl22IzAcb29IUPzNJoaEuQi0LbTQVwvQtjIWeafcd1KQFm6QK5xQc4NmZxvSxtjwcNQv7sTYK5qVu2inlwXkiqeAJgKy6IiyKdKPVP2szPnbcHLZgyuZ7b6Fb3SPY5QSoBPc9yuGQLIHJfMvA6LbNnpwla9+hXNK6yxIFvBaxz5qTGG9TVqtqBS1jNBYDejrbvXXv5wXjuzfNt1m2UTxIt8KWcQWPfPsBlnI4NcAzgXCdDDvjxdNwLglHsuuFmPlfsthWbcF3TrIkzuMqd2gtOrR/DZT1yPpzz52bjookfj/R94O97y1jfg0KFjqKehAmVDRuMmmNmzA+3p9cxhZw/Cdim58w64rvzwE56O3/7t38PR48fw/o/+A57/wldj7/4zMZqMMRywAITr4XABAmDbb3MMKQ9Z+dpKlPUcoI02c955TxvR8h1am6R41VgxpFfshOzjA+JHgwzvb2k9nP9O2/+eCk4QS5txPgel8U1FbbJb5zGoCSbs9fmdGmMx9lgLjk3OlarHeAKvB4TVavLR671+GwR7jTf0ntgFQdbxtrRWs03M7fQds4ahaP7wXEs55bYZ5zphMwWOY1tYSxEcY5VzznnzXLtKPV+lH4/N5AJB9X6sK9Hsp+c8rm0R2cEoiZmAmGtLamjg+ikA3KAzHWPMHPCKz39ARXtuAuBDt+KTH3gDLto/wBVPXEFRcu4kVTmt8dnkQLt5N1BYhe3mCDdl8Fkpw0XPbi2gZxew/Ye2Am0F2gq0FWgr0FagrcAPUIEWAP8ARWvf0lagrUBbgbYCbQXaCrQV+N4K3PKhH/suAGwrOyrQ5ooswQP+IlypudEWVohZhtMnG9z95UNY/eopPKF8JM4b9VAfWsV0y3bRVAB7MzZIcGwgK6NOoNdKDSGCULTpDbGBZyVwgw7tYXcW6O3bgWKZSktbBmuDl2AkYAlhVaNcXcMHqZvkwuksXP7YUdkql4wgjNBBG99UXXnTklaahLzOTPUxEMrmAT4oA2IunzbhA+IJw0aupfLumLPIjVqqy4LkTGibWVNNa/gx2Zri1HAgAHxkcx1H19exNRhgpdfDI/buw/kru7B/YRlLArkEZzwHfjathIfKPCWcplqWJIGQVfnHykU1WLSA9w3IAAAgAElEQVQNtJW02hOO7FZujPM1x06ewOr6aew/cz+63Z7VkAGMlfdH4CP7VG+6J8XndktQ1nUG8KgeGo9w8PAhlFWJAwcOhM20LZb5Q7jDulJ5w9qzNYCQ1UCEChpufhNmEiwYKE47U3xzbYBPHDqKq37+53Dnlz6H4vbb8cxzzxUsb04N0WyMsXV0DeOT6ygHDQqqQfMCU5YlNmplS553ZNfMpoaUU2mb2VAHymbTIIFjIBPcMlCs1QWRoVPnyMo+1vpdDC57NHY9/xnoPP5irNZUbzHTtieF37hDyMHrM8F0wIzJDnLZrfrzaNGrcQNvyst6VpvkzjUU6NV4tgVxzCgr0AQnkmI5bM1pDS31d8q/NDAbT6kONNWRnSU332lLHUBA1rOCJc6rTPNems/YfLdd7ETwRpCLCisBLitMmWlMWOyN+FCARk3VXCELW/n7zudnwC+p2kJtSFiQsmENLg0dBYOZXUyra0d9z87JDQ1T9IoKGJPCOLNxrA37HspJgx1Unn7lK1h9zwexfGgVnQHtPTkGG5SzDGatWF4PImOVY3XCecXauUtE2GpcUlPOr6IivMLSG/4Mf/vBN6E5+hlc89LLUfVGGI0HmNI+nbWherLD9cpg37aucyBuVS+/3jbUUt9xrYtGC1std6w6FBw1UJ3DOFsUy+5WhMhQx+fSwWAwtEKV47meoNvr49jJKf72bd/E/vOuxkte/SuY5FOMNH4L54J3wm6bTQ2Em9GUwOtBhS3Bs6GzAXCypU3Ahv+esnFTFqytU21pndYO/m5gOG8o0XsJgAn/k1I/nAd4LCk/lmscvyNBQDdzpDlMK/exobvuBfM5ngBtUvaxvrZ45hrE87LiPqnWeV/gvVG27FUVCuPCzQ1qcvCcIM+X80Qcc1Kk8h5k0G2rb05vOkgkq3TNW+VLy4pDqvGxCHHk0EfOra3e3QDAf5Z6lI0EkV+cYJRAHOvJzPDIU3fjBVXdtoKPDp9oyHCTgK5FWPLO5h7X7HDaSLBQv3Mtpd2w4BfzVT1Pk/uAAHzk5fKa0VJZtu6crbLpVnuPLK05rgnPCLoPP3Q/bv7KjXjBC67B4lIXf/m6P8WHPvIP2NgYoKajhprUbFPPhoakUt8+TtSsIpcLn2u/t4CfeMXP4Kd/6mdxw+duwG3fvhMvfdmrsbC8rGMcbPJ6bKAs2UBA63AqnH1tecxcR2lPbXeECSqtU36W4LVVVnbAYNskz8c4Lymz27l2pgabNJfm8NAqbpa6yNnQQfW70uoxZQNS3Jd4WVMjl1wgoslA9zXmtsvFwsp9vocAWM1ghe8jqRkkNdkwY96NF1QOh7o84P7cgSByPeL+LTeD71KP+9kp/bDJIK1b6c/ZuGJY6uvhaA53gXAtVM1CxSy1ddzHvC4mCGy4PAPMk5FdQhSnEPdJuT+Es4BiSPx8yaWRmfA5v59Qv8OoByqEM/Q6PUw7JY4fvR2f/tCb8Kg967jsiiVlAPPDeM0mioTIBIAbUBls1wHnWqdMZo+Hx131D+2e5Ww0tP/QVqCtQFuBtgJtBdoKtBX4/ivQPkx9/zVr39FWoK1AW4G2Am0F2gq0FfhnFUgK4LSJKQAWnrJJGaw3ebcPVadEqY05KgMbrB0d464vPoTVr63hiu6jcP54wQB4Y4SCm5iRtWj7Sisn9U+0GYyYN9pteoNPkjhvWkpmmel3bexWOUYLNfr7dqBcWcK4zDAOsMtNxEKKk0b2xYaWyUbUObLaxA51iuCT1L+Zc31pcSp3X0Njw2AqbJiXmkyq+fe1gWVsYCcw4c1/b3wSAAiScaNfqkXu1NJ2kPbOzNOUsasz+JoMvcxZqBNmcnKjlnbIhBWdDhbzAhU37ccTQV5a2hL8EmxR0TqOvEN+KN0Is3GNiuoW1kbZlgEwA247J9PgXeCDm9aTGoPpBMdOncRoOsaunTuxQODK1+g443sjx5M2rkkVqWuWIN+2kcUNXCqD19ZPY/XUKs455xws9hd0vlZIhXkmN48lXjI89DWzWkrwgWCLUJuZe8ybLib4zMHj+MyhY3jk5Zdg/babcNUF5+Pcsode0cNoMNAmbn18HeuHTwCrW6gIgGnXqF1sX09xU9lqhlWx7IWTspYnkjaxw1acWaZV180MHWBUD1CXGSrmKg9rdBaXcGznArLLHoXdVz8TwwsegWmnj82mAwrKqPrqEchlNaZ5hk3tQufadKYydMicSWV6lgFzrHDlOXvOcNffm9m0b7b6KpR4hAmhDBWc1zX12Es/zhImsEgKMo8LwWT6h0fmr+WhBohJuadMUY67UH0nGCRF5zZgzj/nNe90uDFOC1SrvgplUIYiL9T9gmmhRDRYmx9rWgcItXT+TYNTp05jOBqj3+8pg9iXx+CHyt0EjXmck8mW5oAmDFW3UqwxQ3oBvazAztEWTl//CQyv/zSWaBdOIB855aqZLIhj3oRVupR8lH7HcXIFU1JmnmFIOEvlV6fE6V19LP9//xl/+97XoT7+GbzwhY9Df4HqsTFGkwGKqq/rOxpsol/1Q+1rNdx2FwZTSoNUWbgS3gVYsW2r1fieN4b1VFXaEtd20SG21t8ndTbBjoBUJ0eX9uI18yorHD0xwd+9/RbsP/dqUAHcVBlGCrOuMR6x1YYwjIo8q7aTrXD6bl8rmQVrCCUlqK5SgJukWCX4JSxM4zu9NqkKw1j2u9SLtGy2hbOVklKsB3jUGiaFvMd+AmvJjtUZqFONx6prhSrHvFSTsXZpzsja1cp22UtPOW4IMWlxHbnkAefTuJwpXgkA476WxruS5KnkZ95x2OTrfkEIF2PekQicW77v+FpR4U3I7BiBJuPcpdI/D1UpGyjcRWO4O78mnKs8prLyvJG9MLKoG+8H8waLmo1ccV6sFQGyjzWt77YSTkpSN0VZDZpq6lo3Mzgvu+28cGPCiHbQfi2hn5TtydmDa0nJWAZnpir3fgosLi7r83gthuNN3PJP/4SttVN4/vNfhOMnDuNP/vS1uPGmLwpQ1rLOt3uIxn2op31tDP59XgGmme+ODvbu2Yff+LXfwlOe8hS85a1vwcqu/XjWlVci7xaOcJhWmNbr0UDBtcyOFbx3pIYyQf6w2uaYlDW0VNhem70uuQGDx5Igr3vUOP9SA0I0m0Vcg8dkgGYpxiPzVk0mViBr3ZYamc4F/mytCVLeh424Mqu9fqT5R7CrRoHJUPcTXmfBWa0z4bZBJbCaTjj+ue7Pn8sI5AXAw0o8rdgGyamBhRbftsFODTzJ4ppjRU0KKkg07MU9xDYwkRYdc0x1VBdEWkPSd/jftyuQldnNz1DGu58D+SyjhsWwUlcDIBX5RQV6PRRcs7l281wzuh00ijdB0cOJY3fik+9/PR6x+xQuvXwRvT7dJry+spGHc8fyYjZ6cFz5Gmi8Tfj3dMoo8firWwDc/idXW4G2Am0F2gq0FWgr0Fbg4VSgBcAPp3rte9sKtBVoK9BWoK1AW4G2AlEBAuC0yZZUTtuz/xLss1Up9+RolUxlHTdGM6wfr/Gtzz+IEzet4rLuI3H+dBE4soZ6fSQFMH9RDWvqRmgSYFf7gNwO1dbi/HqkzUDto3pjXPnDZY5muYPuniVUO5cxZuZgZhtjweTYKFQOLjc/CYHiiVFZj6FSlGqVG4aCZsyFJUDz5q4YdyiRtbmqvDserw+Pr1R2LEFi2GQr80/HyDxKK3QETZtS/Il7mDX36YsORrJTrFFS7cTsRm1kEgpwM5zqlVBHCe4RtIy5I42S8Jgb+tzbLHJZEdPmOtUnIyQl1OBmblhmOyvWgMDKL9Isb7Rqozk2yfkaguWN0QAHjx1Bv9vF/t170KPVJRWOtNulkk6ZvAiVlzeGCTt07oJmVukJxtXOM6SF9n0P3Y/lpWWcdeCArE1pw81NYL6WiiuqpAk3WGSraGLTl0CH2bn/P3vvGW3bVV95zh3PufFF6SkLFFAWSWAwGJGFsggaOFVVG9s49Kh2dfWoYFfbVTZO2G67XU7gMsYGI4IxAhtMkDHZYJOFMkgI5Zffu+mEnXrMOdc654L7C+jrvhpv6L377jln7/9ea+391u8/5yQkp51xmuKRZoQPfPNB3HroGJYBPOfkVTz7rNOxs1gA43ZRpsCkRjlN0BzfxObDh5CsTzDo+D5Od/WVlx7X1tBiB97clnWjLDC9CR+vuzL/mN+qsVljSuXPMGRcdsz7HGCryNDs3YHm4nOx88oXIz3ziTiW5pgkOdoJDcE5Qio0eYotNT8UKMUUnYs5t791nq3EfwHysV5UsRmS8yJanWsow4YEKvRpQ8nrbHtYwSNBZI9tNhVYhO73p52noCPFzFTzBtiojfrp3M6VoMNq4ZArSnUx53+YL77+UZXMD3BDAz9bStAw96KyOoIpqW4DeHa9PUejotHuvL4e/GxC4I2NDVm4rqysYGlx0eMunKNgE+dGPRIMyqlsTgnxqHwEhuUiFpMCq+vrOPL+v0P16c9h5cgYJescLnRFG2NBGkO1aLfqXPBgYS1bV0JBNoo0Und3VKdmBY7tWsCuP/ht/NXNb0B9+JO45voLsTig4q9F1fE4rOilIpifSeAv1XJQkakOhAycFwKazhuNgNwwhQ4NVMkbGvOLc5h2xKypFbF2ADAEdRY6P4tjxT9nJXPhEGAcOtriHe++G3tPfTGuZwbwAlWIwSa/pZ+2GxGi2nueVWyl4AzAd/PcXB6XlLTBljlmc8YGAgISKgT5WmfHsumAaeNWd1td7AxT5uPGuRDBrR0a0hl8VEsBxzYh02w8egxaRRyVvLa4pT2w7ajngM4qYOYx2/I6gmOrZKOjxDZwHGxuuW45jzs01TCfl81FIWrAwNRAWYCZa4yXYKnTea1ph89rxr+X0pHHQiBXDFR/r9k+Jh6jxkyWWYU8oSKW6lTme9umPJ6372NW0HMuxGtnAOxM1mg/PoeVwdkiOGXovbXGzJbnoIYkVAzZsVrzmdNcGEorrzWsP7Lg9phWndibkdGy2O4BHAdUoMoSvWkwWOC8qPDpj30cp+87Bd//nGfhn//lk3j9b/86Htv/qJpBfDC8I7t+kszKPtgA2PNXgQOeJw3vxQUuuOBi/PIv/SryIsWf/vmb8NwfeBnOu/h8OXVYxEksuOXXJlbg8tgNOSNUnd/rs5zPAnRwCC4fQbjN849rk63PvW7qSSHYBkdwGuvOuR2vra9NsMWXwteW01GBreumHOoAvGdOCMGWO1yzOG8I57Ve8g7INYt9ZBxrXEuCop3zbw6N3Zgwa1YIsN7OCPE+GW3rff+0RbSflaKVeHy2NDxtdM+nVTkb9mgvr7tytET3aNA9Ws0NjBnZ5gbgJpl5XrghsJXgemaVdXqhechnpGirzucfvSvdXdjGx2dYrn9sGGQTWuE8ambHd/lAAPiW9/4hzts3wsWXLmFhkWPWkDxJOI4tWqYFtBuuwjOVnDJsl82vC178N/2eZf8vrb4CfQX6CvQV6CvQV6CvwOOoQP8w9TiK17+0r0Bfgb4CfQX6CvQV6CsQK0AL6AhS4ma+HrS2ZQFyozICYG6iedPOIG3raIKvf/YhrN26iUuHT8SZWEH76FG0x8fO/2UeYLCtpHoyfmnzkttyQRkbLWH5udp8D6oaZe2KKyVoFmEAvGsZzSBHlXHP11Axqno7qn+1yexNU4NJf3DccJ0rPCnkoL1zAGA8r6CAVj6kbDetgtIxESLIrTAohWcwkQowyQcFJQTmOqpouaFNgJogHeTalCScoJKUqlSC4SkPTdbNmRSl2qSkupoQSGicGbQZfXeRSrZsO01+GbxYRSZAIXhJy2damFJZ5Z3YqASLWcCyUyZwIdghwOP+eAIc31rHsaNHsWN5GSfs3qNdTm2eChoGQBOUalGxaMtF/9KGMsdK5ZxLXotj62t47MAB7N2zBytLy7OxI1UYN86l2JZebqa0on8qwTOthPkXVCnyeN/++X/G3fzZcgmnbE3wqiefh32rQ6Q1ULQDTFOr43Lu/Y4b1EfXMTm4DmxNkTW0LpdJ5Cwb8tsVRoZm8bxc33Ctqcbi9ZJKicSwU/aymhkIZ6UqSsAM4809O5A841LsfukLMD7tZIyygeoxraeysOamNHN3s2yAMk8xmY6sFqcaL4wzgiPZ1c7sY/kbQ1jaj3IMRbWgj0nb8hrW0eo02owqBzYBRuORYJmujyxLvfGvMbctn3f72NLP8SCC7XOsj8RZQX0Y55UaIgTvBjrOCJ75e9U0QFW9nXLG54BIYGTbOLLVZsimVN5rPsurnK1VAewpz1vWoHxfKsACrEFKo3RtyCc1xcAllvIcuw4fw+Gbb0bz+S9h+XiFwkzFjRKyIzc8o3JQECIoDOVYnmRsSRBIS/IOBfO3M84dZkyXWD91D1Z/83/gr979x6iOfQrX3XARloZTpF2NJiOgcFYn829pGR0hD1fUCEJna5QgS7R29j99nXcbVIJhPePrCMWnU6rGrb6VVbjWCF/rCPAiwOLn0XrXnCLBkeMd/uodd+CkM67AdTf+7+gGBJMmWVKtSxju9+JXtHiO+bvRZjjCqAi8lIlbyFdB17cscoxGW0Ehx/EdM4J9V2DTDt8zgn9/N9jCBxW5wZ6V+1zn+b5SmQb7blsP8z2swvM1jC4DVotTLU0b6KhMF+jXeu9xp6zasMZybXWWcrTNjc0BbqCgSlPNC6G5Kc5Gqcg7SGnN9zQcHeg4lRkbbIBtkct4BcJv33hlTiBLdTb58D42jzOIYNoKYTcx6ZYVsut9HM69FwzWWkIATTBuFbUbTDIUJc8rKKrDnLMlt2Emz4/zPCpbeU+W7XFQYrvJw/cgRgkQlDrfmIp4w0z9DPOFNU99P+Ql4fpU0U5XIJLOBwPnw7NJYZBgc3MNn/rYJ/F9T3smzj73VNx88zvwpje/CUePHw8w3808/FyuyTGyQA0ochExAOZ0aahKRYEiHeKlL70KP/9ffwFfve0rePfN78Wrf/AncdJp+3yvTXLNo6YdySKdd2UB83AP5XrJYyXo5NjW/V7PFh6THAu+b+jBRNdcjVKyxo4WxLQr9pXmcbKWfC/W3eNsrg6OduYz5XSImIhNN2rs0vh2LWIzluZIuJfw76Ni2wpcPqNEZa1V3jFfl/+nBXpU2DbBKl03YVl/66hn88n3knlzndTbgtbzOeP1gvcdRwc4utfZv1yDrGLepjRX7EGwhE7YYOB7P2vkuTuvUXi8UTMAmwwNeq2Wp1MKD1814eeGXOQ0KdFwjEwnyNkUwflDJ46Mz2S5APDhg3fjo3/7x8oAPv/CgQAwu+C8/vHeS0tpwnKv0Yx78Lrs3Ayvg20PgL2A9199BfoK9BXoK9BXoK9AX4HvuQI9AP6eS9e/sK9AX4G+An0F+gr0FegrMK/AXR++tpvnSxoGaQNwpuSIwEjSOAFKmd5xE7HLsHmoNQC+bQuXLp6FM9NVdI8dQ31kCyk3yqT69AaigEbYteOGrbaKCXaDbCTmMfJHvClJ+OdNfG7oNcMG2eoA5e4VtIslKsIJbn0Ge2Ip5rj5JlWGAQjPR7Ba+anblMYRCIfX6OeC+lebx8q7tYWmclFph8oNbcEqq0n9ZZtZ/kfY4U1bbkgnzgoNgJNOu4IDqi3VJ7YgFlik1SNSlMxO5UZpUK9o85IWlgF4aJM/KLH56TyuImy00/qa+cKyPey4GWoQRpA12toS2N61c3dQWqZYX1/X5jM356WyJChLMzz48EM4tnYc5557LgYFlTKpQLYAWRgbEQTx7F2nuYqRx5Tw2lFVRPVe2+CxA/u1sX7KSSdhcWGoWkotxOtTWak85SY9Mzd5fkWBUUMb0ClG0ykOHDqEw4eP4MMHD2Dp3HORTxv8wNIuXH7mKciYsttlyCtm+k5lzcyxQ2vttElRHTqGrYNrSMYNsiZFRvgaLKGdv2qFpTednfsa1aiGkrxMOSokmBLgB3vdlCo/zgSqXDmuZauZYVrkWNu1iqUXfB9WXvAcjPbuwVrToeXftYT4Kdppg5LHkKWYMJeXStjSGYxRIak6eq88gH5nMQfz7JCHyHnFBoaomvZ10ngP52aLVmY9N5pLak6QGjL8c6rpZhbBygmuK0ym0xk8i0As/rzgZwBDankIsJdgROuG5spcqbi9lmrkCJ8bATDHUATAfK9oV+zXqQL6RXgt6BUU51yDqICMY1EOAGr4mFjZzfxJqShrKePLdIDlssSObz2Cw+95D7Lb78RwrUJaGRrI9l0YZQ4647ER2BFOJi3nNAdAIpifsdEi6zDlGre4gs2zTsHq634Bb3vb76PZ/CyufflFKNMNDBKCBkrZDH05ofIkCzbZvM5uyIhfAu9psB/flqXsa5FboRpstg3hbFkcYQ9rxHlvpZ7Hs6EYp1YpiCJgWk+13hw+RgB8O055wpW49lU/i0nCMUkbWSveaSfPz7NVrOc6P0PQP1pTB5to5QZ3LcajkcbBoOSx2nad188q1EzHEY9pds8JWcYen3Nw6yxQf963WYsHFbTycCU7tz21VY9hdQ5rlm87IV6AWdsh81TOBqHByTDTYNVrgtdE5yfb6SCes50f7HagmkQ4Fy1yQ/NMzLWO49h5t2w84jy0KtYKbloPMxPXilyvA/58Qs3YUCHFYVABOzvV88e3LjeJ8I9RKR3njBwNpPrmPGpRt4nWHMLIGfDTWHMsQASW8yYEKi15PHNnAoPLoPpkYxLt2EP3GI8zPlcYohLM+fN4XlTRR3vgqNp15ECLpYUSDzxwH778xa/iihdfgZUdHf7wj38Pt9xyC7Y2DTGd7xqbn3iflm4UXUfwbSDv3pdGAHChXEKRDPFvf/Q1+LGffA3e+7c3486778WrbnwNFlcX3FSV8AVu0gqkUoDX15xzh4rg2IzBLFiuvxw/nHusrhtsuHZzvHOssiacr2qKUGOCrb3jGsxxRKU759Z87fM1jY0oem5Rk1TIzeX9mnnyIX+d44e1lRpWc4wZ7W5QiM000eGBTQEEwDweAmqeZ8yyjo0XfB7g31kBHOIGpLS2ijl+RXeY2PAxby6KEDvOG8873XuYO597nkmxrbzfoOoN9ug8X87PcTWaNXDMnzkMumdzWS4JBO5WgHNd46MZn6H4LOFmI38WV9o8Z85vhmY8FgDGYIC0ZMMEXVTohlLg8P478bEPvBHn7ZvggouGGAzZWOb7UNdx3FKpzyc4q/bbJuS2615r9TKvQ28B3f9Lq69AX4G+An0F+gr0Fegr8Pgq0APgx1e//tV9BfoK9BXoK9BXoK9AXwFV4J5brv92KhrUUgR4caN/DnG4BWYVhja5KmDjQK0M4I3bt3DJ0tk4I19Bu/84pgfWgCnVrolskw2A50rcGUINSq6oNjR0s6qIm6hSSoXcuKZsgOUCwz2rwMpQ9quyQtV+r0GtN8y5+Wx7SW1gRhVYUF0RligRUOpCArQwGLShHDM1gzFsyPSTQXSIRxZM8N67lV+CoFSsZgJO3CgXACag1WcEPKVNfW+kCm/x/YL9ITfvCRMFqgUdqTUEGqrotNWYopOlrkEGwe+Aaq2Km9WtIM1UcppEANZZkwZBR48e1abwKaecomPiBvmB/Qd1nIOlBexYWkYZ7B8PHz+GO+79Onbu2YMnnH66FJILyAR0p7BFqqGTbUlj7ia/H5VOFLoShU+54Zsm2BhtYf/BgxgWJXbv3o3FpYWZXTaPn2qxrfFYEPXo2hrGdYWN8QgbW1uyui4GA6zu2Im/vOvraMsC5yyv4BUXXIjThwtB4Wz7x2lXW5HFjMmMsCFHuznB9Mg6RofWkY5bZFMqfTLZblOJ6U6H79iwbgzfdJ3D5jsV0rTgJmxN+f46xxQNlUZFitpiUY2BcZFj66TdWHnhs7F8+XMw2rkTx6Y0gKbdZI5mOsWQlqC0b42501TaSaUXFKxUm2WZakNoxGum3FdZAhuiSOk4w5ZWvQvIcIwFpR0Ve7ougkRx4zzkh/K8g8Kb51pQjTadzNSe8/xGW/1Ge9CoMBOUo7oqZDISJHD3XUpBKRSt/OV8Y130emKTWW6tgYnhlBWunv9eA+J6QUjCr/GYwEmkRe/h8UeoGkAD1ZRtJTV7rfkULGDrDoNsgOWiwNKtd+HAze/B8P77MdhoMSD0kbrf80hHLDtd2wYL6jcEwGweyNBV7ErJUGcVUuZGFwmmyNAsrWLj3NOx+vP/J975tv8JVJ8XAB6kG6A+vM5adFU4JyrIOZ+UmWpwE5Wtbtqgxa1VhVpigrreVsm0KB4GxaevC/9+a4se6F7vDAu9rEcQanhhu12tH8x6pT1umuHA4Rpve+cdOPWJV+GqV/wUmlxGvZrbyi9m9qugr/OH41zXdd9mjax1sItrhC1mIzDleh/vJ9arGrdvt2gW/NS1ns89qY1DHinPZ6Zm5vpSVRpXymGtOeYqXTsqoiOE4WviMURwVE1rrQ0RTMb1X9BNuc9UskYwakvz+Nker7a45diLrgdU+BOo6jah5Z7OF3aN8Jpv21zl0QeVYnwf/pz+jlbtVCYqh3ibtXDItfU90rnXfCPZLQfVsj/U91efh8dUXKtlC05ApXqykcTOALKbDuDcc47rh6+PlapzxXOlNcX3Nc3v2RoJpGxe4tpFSMykgpwQ0fNZ68okNLoUJepqMsvZVjOJ1upgc60mmRZf/MLncOzoOq675lpsbD2EX/31X8SXv/w11JTch7gFKjGVT5DQ7YLzVu0uSFKr4Du27XQV2qrCIOd97gT83//tl/Gcy5+FP3vzm7C4tAvPe/5VSLl+t1YxtxgjT4eOY2BtafevQrl5gvdpf/Ga0bqbedZUquZSzWt8qmHATUWT8VTjkepvWYxzLjVekz1GPbjklOCnklldudYT9Ep9z8ae3I0AuiZsUgsZ0gLvVJDH5pqgAI7NHwT1/DuCaDWHNG7wYb0In5eWlmYZ0LxmzoGm9dIolFkAACAASURBVL7vE27c83OLVb7xGcmfGedVbHbwvHezBNfu2Dgxa94hgA7uGRwv8ZykHtY6xaakEnXLJpYQMREcaeK44/ejZbaat1gfjlk1RHWOrQgxCLomoamxyBfQ8rlgOgbqCbpigC6XMTTKpECT5ji4/058/P0EwFM85Wk7MBgyFoFjn/WnS4BWR7QtXSJ8zXQMoclRNv/TKS552fv6PcswW/r/9RXoK9BXoK9AX4G+An0FvpcK9A9T30vV+tf0Fegr0Fegr0Bfgb4CfQW+owJ3fuiabvvGoTfWqA6zIi1ucHvP02olbuoRnDbTDuv7K3zjsw9j4/YRLl4+C2cWq8CBdQHgZjxFwW25YCXLjTltUGujzpt1sh+ONqVhM9E41xuhUr1y45GbkIMWWM6xeMJOYMcCagptvEctG2VtzgdQS5WtrKBDBqo2EgOQCkJcVyJYZurhcpuyREK/sCnvjfc05IMagrsczjQ0WYmWrYa8UH4gFScGuVSoSDEpZQqVpPwAq1+8WW97ZwJhfrbOhAoZZiIyE1OiJNoM29qW76kc4SnVvjUqghduRtLLkJbS4diptDl85DDW1tZw4r59WFpaUY0OHDiIAwcPIV8ocfLeE7BvdZc2/rfqKe5+6Fs4srGOiy68CLvyBQwmJOM1JiktQL1hG3/x3KMqUIpiAe1E155K3inth6spNkdbOHrkqH52eWVJoJab2DxvbpIfPXIkWCx3GC4sYMfqDiwtL2njfLhooPPad9+MfYuLePmTL8UzTzkRgy5H3hGo1mgzbtU3GlMGj76eOVWb0xaTw+uoDm+i26hQNCkIqVvmss4UqBxv/mVH19iIIKk6Gnp/6wJCynaZSVNFRXhC1XGw3S0pO2Pe8+IQx/ftxt6XvRDlMy/D2sIKxtxgVmdDhTxlHiKhgxsUtFkf5gdzTKmc1Fa/AG0YH2Fz2xbQtEiubfsdLDYjkNPmeshq5CwwnKiCNTNBi/MMtUEflJZSf2UZxgFAzbNCDYiigszHYnvboNHU34/HY/1MVAJHoDmfYwaPUjkGVauBsYGbYLJyMueKchacx0EQzteORiPnp26bp/w7qoPN3FjQWnOrTlIDua5GN6kxLAZYJlj79Odx6H3vxeDBB7DclJpDUqvLFtcKMqFJzrNglU0s0aV0M2DDBQXnCeqsRko4xGuNDNXSKqqnnIfyZ34cf/O2P0A9/iyufsWFWC2nKLpaqtq8K3W9ao67AFK9GlpdFoGze06i5aoBcLRdnkymzsrd1kwTxy3BA8eElXxUgzr/11mfhnpUrgnbKi+c1zzHYwensoA+/eyrcfUrfxptyTU3SCy5VhGl1ZWOz/a/AfoEVXGEQIKDdHTgelQZnlv56PFiCBqludFS3Wu0xkTIWI3rboQ9AvLhZ2agXCrauRq1oWKxccZt/Nk4luJaxePkOVCxlwdgprIo39aqedWvcbatat7RAtnnEkGy5k9oEonzQs4M7kRyBnNQPfPYYw5zWRIsUilrhbMBMO1yo/qfc5LXz/ON109NRbrZuH6doKfB7mDI+eNsX88zK7RtIT2/RxnQBTCrtYLju7SlOG2SQ1a06h7vu0ERr9eFZ4Kt0Uh1ioCvJDwL9tcjjks2ebhPymuO8pjpjEF3gBC3oGz3OLatTHfTim/khQh8hX/8xw/jxL0n4/IXXo5bb/0Y/p/f/Q18874H0TaDAIB9Hd1qZGWtRLxJgawY6r2m1abyt1Oq41Hi7DPPx6+97vXYe8pO/K8//3Nc9owfwHkXPAVpmWNj02rdJN9EhlXkSYEumWDajLUuElKzWSNeM+bXap0gbOR9h3Mv2BcHA+2Z8n44dJawIiQA1BWhsZ+lZMPPBgblRUfHEjd+sJnCa0ESlLNuWjCAZc6010VCXDW+xeY9NmgFJ4u4bkTFcZrzfhPsxcM8jqp5KXSDO4TGeHDKUDMJzzM0C8Rnnzg/OdZic1CEzrZyj/bPft9wS9Y5+f7i+5icX2IzAWs4y673OJF1dHDCsNVyGO4hmkJjPsR36FBDBjBjNGJzkgAwR0sysGX/dCIA3BYlsgGbuloMmBuflTjw6O342PvfgPNPqnHpU1ZQDmhXHe22W1RqWuPxE1D7OZHnHa3n3bjT4cKX3NzvWc6uVv+bvgJ9BfoK9BXoK9BXoK/Ad1+B/mHqu69Z/4q+An0F+gr0Fegr0Fegr8C/qsA3PvqKTraB2oD3hps2jMOme8yIk61myMNUXh2tPqsEmwdrAeDjt20IAJ+9sBvpoQ2MHj2GZjRBQUVOgJ+y2wz6Lr4bIbCyX4NVX7SA1iarRB1BNRxUsSg7dEspFk7YiW51iEnaysKYiDUqlv1+zlGMSj5vPEo6Kctc7zXKz1r1oNJJACrYFMpGM6gKI+ayZa2VYcpJpKNrE5SOAr0GGtoQ1m7lUGBBikWCKcItbsqiNTTMnClKhTSLYKUW3wPBjnKes1qkOWg5rLTBzFmztFKkMq6QdbXFX7TJpk018+mEsahky1KsbazjyJGjWN1BqLqi49jc2MQ3H3wQoxQ4accunH3iSRikOSZo8c2jh3Dn/ffh9JNPw5P2nYrBpNb1HnfMPXTOqGtqoCLtmc7VWZk8X6n2shwTHkNZCCyyrltbWxhNx6ibSudACDoYLmBQDKSUWihLWWQTfFM9PSDcK0s8cugA/uM/fhzPf8JZuPGpl2A3M1W7AvmIiucGVV4JADOPlxuyVC3WyuctUNJ/e3OKjYcPoT02RlGlAue0+4xwQ9CYkEVKRQMXwUUqTMsMVTNRU0TWJrLv5c82vBZ5iiqo22XHzU37PMEkASbLy5iecTr2XvVSpE97CjYXFjGmYrutMClov0mvyqj+CpbeRYlxUM4Jx+igWttjU+UYIFVUeEp5ZP9RjWk2HFiJFdTLSSvbV14kzfGguiTEE7ivKgEIqQ+DvbOZmKEcf2Y4IHSZqy9nKsKQCRsbSOJYkL1oAAkR7KpphO9J6E/gSrvn0goyAm+peLmJrpzbkLktVVWiZoZoWWoVaWhMEVC04ltzjzCNICVNMVYGbI4BG0eqFoO8wKCZovvIJ7D+4Vuw8OhjGDQZCA65DPBaC8U6pNJWwlRrU+monN9G8JcNB4S+bdEipwIQhLsZJkurKC7/PuCHX4n33vSHGG/+E66+4XzsWaYX7Bib9RhFUgqGjeuxM547qp45fwz4I2DlNVR2cfgXr22Cue4QRhqSu/nEcCTmtkYLY60ltFgPtr+6BsonNbxTewOvv+BLigNHGimAz3zS9bj2xp9BlRCchHWya5RZy7lKJeHy8vJM8WbAZ4Dn93VGdlxfCZ312cwEDSpWZ1Tn6nyhopQ/rL6KMJZ4yPw9r52vQy21vnLCg6JVinAt5YRqvHfVGuN8b352XJ8Ee7UGOhc2jmGBfrktuPlC97bQVDCdjKROJAAWlE4K1TyCNB2P1n9fHCsmMwwWhs40j+t/UADHjHQ3PfCeZxV8VDnz+zxejgP+3hm9ngNqXsoS1V82v1Rlcg3SOsNrZMDFe5Kz520B7fs46zUfNzxufp91csNJqfeIYNuQzXdnjgmv74RmIcO7SzCeTDAYDmZ244bFof9KjUycT1MBTqpN5wpk5r3TPtpwXvnI1OqGJguNdY63jg0KKUabR3HLRz6M537/5bjoogvwzr95A/7yLX+GI4fX0NRsYNBdPjRi8ToxS5jzhfdPW2ZTQU9IW9KSl/EMGOJZlz0Pv/RLv4xH9n8Tf//hj+CGV/wwFpd3ypVhc0Rr4gJI11GNSwyKIfKcsQ++bxF2WxXLecpAAK5BzjGu6onOJR8MXZugYo3zN2bganwq/oBZ2KPQXBciJUIh9ezDM+OtIYB9NrjI6SQ8T3CccLxwbLnpg1nnfOaxdTi/2EDEY3S0QXyvBHkR1uAwNnjNo6J/NgfDOKAull9qaGCzWki92K6u59il2pUDIY4lNZ1IRexmB7vEWzmvtY3OCeHLxhSeh1IKs7581gkQ1Z9vO5gIgaPVdVwfdPyy3XZTk5oa6ODAe6WeY23dL6tutm7xXsT1k9eO97oyQddUKPjcVCziwP478IkPvAFP2lfhoksWsbTEZ6n4rEPnDd4TF9F105BZHu5HUqGrC0GfdckVvQJ4dqH73/QV6CvQV6CvQF+BvgJ9Bb6HCvQA+HsoWv+SvgJ9BfoK9BXoK9BXoK/Ad1bg6x99VWcFp0GeNlaD4kcqJSlrnQPnTWdv5nHDGXWOrUNtAMDruHTXOTijXEZ5fIxq/zqqtRFy8qnotEsIwM04vr/UrcyV7QQut6uQowI4WoYK8nCjOe/QLqTI9i4h3bOMdhDsoSkQDm6QLfM2BUaLoBSMGYnelIsb/VG15h3OYM2a0lZ0ElRXHcoi5OrVVAhyg5jH7qMjAJDVboSdPCfZSft7zAv0Jr83LrmxqY1TqlIEL3g8hh/8gTwosbQhG7xBySx0LQgig/+0/i4AbGcx2yKV70cAIXiXExbIr1jHzQ3aw0eOyIpzz949yGkDOR7jGw8/grvX1rGQAM8+90nYt7iCOmnx8HgLX7zjTuwaLuGys85ByevDzV8pxMJ5hhxDjyePHKqkaKNJ80VujgumBctUHhuBWpt2Bo2sFTqUKJF1tptsqLqj1WQzRcIN/aqWlfOBrMFH7voqvnrfUfzIM5+Fi08+EXW1ofGT0JKX9S34qa3yfQcFTXeZzUpFl+2emblL9S8hcHN4C2WTIJMSzgJuy+wyWVYTVBAmZg0/PwAqNhkEq1bPAIN6wl77Ms/zbZMiwxYVo/kA3XAJ9RNOxeoNL0b3tItwWMCrVCYyr9FWNUKXZ1ikDWrFGpbY6BpMWJsOWODpER6VBeqQvcpLMZ1YcStoKiVwyC5W84bML3WQWWFLaMEy2bbatpYb8VSTMi/acKvBeDqW+pob3BHcWjXqMWbL3ADPTCr02YSZ0bo4ZrfGNUKgsrUSTBv2QTXKucAxT1BMkEWQMLcKtep/pkZLC42tqOh0ZirBgxsS4meXBMpU5g2HAvAlOgzHXFtKJGWOwfGHsfU370P6uduweHSMlKA8ZETS0tOq6XnerBzVgy27s1WprEscN6s52WKSTmX5PVrdgfLK5yO/4Uq8/c2/hcnmv+CG68/HziURTUwqzs1O18PZuKUgCa9BtE7VeREGTq2cFHTRxJvbJ0cQScAbz12ARApLDmOqRJ1J6iXDYMiZ0BHSyBtBeIfYmxbQf0kAfN71uO5VP0vKjWrKfHUqn1s0UytM56DIa5ohY1CrBktgQjTDVlu08qB8XSMYDipZLSe2CSawYa0NSW2hqzEXoLCZCuF1IdtnjmXZFQv4GacS4BOYxevlaxnf04DG8JzXj2/Ikjg/OSrROae0Xrccj1YoVrUtignUeG9w04th+HAw1OupwCTYT3KDqlr5qS3KvBQM8hgLkQrhWkZYHdW+8d40H3+8hobFatwIylq+jxsEYvYsYXURmpGCEjjUPjYX6L4UsLNAPc99W8SDahIaviJcs421O7GiA4HW9gC3oupTYFkNWgkWhgNMR2M5V2hcEOLLxcO/WI/JeIJ86OMlmpVSvdtkgrQs0heHBR588HbcduvduPKKq7GwlOCNf/oH+Lv3v091rmh3zMHd+v5pO3gDYS3jyqrnOmd1cDstUJZTLA524+XX/iBe+1P/Fh/96C147MBhXHHVtUjzEklRYMIGCc01NlrZUSA6EghG8jlFMQeZxqDnHD/XkJ4HwjWJNvU8J4NO2rxblR5/viRkZmSDGl1o9c1azJ9LNIJCIx7HmVS0fH1szKPeWN/3deHn8D7CNZTNLLMvwVZbOUcPc66pU9qk63bFtZhNZPNmi5hFTNcNP4c4asA5wNGqPzS4ycbcsQBTNi/QaSHmH7vFZOai4UaMNkR0+BlTEQYzS/G4WIVeOd5nOW6CDXtc8yKslj13cIzQM48ymG17zmcdraPM9lVdvG5FJTD/z6Yw3UOnEzehSMHrh4BBvopDh+7Exz/4Rlx4Uo0LLhxgsNCirkLNtT5lyDNmdtMC2k17nj+2r5baOUnwlCt7ANz/i6uvQF+BvgJ9BfoK9BXoK/B4KtAD4MdTvf61fQX6CvQV6CvQV6CvQF+BUIG7/+GVnVQjQTXrjb64CcmN+bA5x41HAmBtmqeCpM0EWHuMGcAPY+OuES7ddTZOKxYFgOuDm6iObyGbdkhrKsBy2RtbmmvjRkJgAmDiqu0AWBBplrVnNaLMllMD4HTvEvITllGXBkhJG1Q0qX9Gm+4drWJtkRjkkTN1syylg02qzo8AWPCWm56GqbIENcawelg0NthrEgZy00+5k2FDWpt/rWvEzeDCdq/xvKKlLI83Svuies4Ag6DAm8wSAwkae8Nd8IsborK8jLXy8bE23ky27bE2mwmhuVGuHE9m/tZ47MAB5bsyB5iqWqKFBw8cwuceegRrozU865xzcPGJJwuqPFpN8Pm77sRyNsD3nfMkDAtu9rIZIOZKkupH6EsFVgA8VHjRuhRU/3aC8oS0PCddp9Swglv1VK1RgYi0RU677K7EFh18kwpFXmOYNuhGFZp8BR996GF87LGHcEG2gOsveTL2lBlG0016aQpgcRO+SlvB5VQAeKDjG1UT/Z95glTuDlCgOTbG5sOHgI0J0glDG23hnSe5lNMClIJLoiRIEoOWPDPQj6CViizZ2SZWLOla5AbkVJLXRYaUkDJJMVpcQHLpk7D3updgfO6ZOMYM4pp1o223GyCUX01xMPMFQ/MA69PRBlZj07DLuZzMATW8VDZjyIeMMExb2QHoKOsxqLyiopfHGoEr1ciGWlZxWf1rKBbBojVphnDcYI+2t1EJFu0/DWJsIS/AkxqghuVFeZf8GWV+soEk8Vi3ijXk+MamCkI6NRVwDhWoam/i87iljNTrCAO96a768+cJNbIUm02NpSLDwoTAr0A5zJE/fDeO3vROLN72AFZGtKavZctqtbyVclF5KRgZFcYBLFECLLt2agoJX5oak6zCZKHE1t4TsPiKlwGXPxvvftv/i3r0BVxz5dlYXqx4mrLnrQlJ/Acr5qWGNFCJeZmCbXWA7aEWEbTaJSBYE3NOMSs4zHnBUtZCzvJ2NGD+N0EL1Zg8v+gyoM8jkCPsbjrsP9IIAJ969rW4/safkYCybRONywZcXz2HBfMFp7yuxbUn/p4NJrzGBEle23KtJwb3BrIElxpPAZxwcBB6O1+Un8sxT3U4x1+w0289NlQHrilB+WtFoEFzHIOsrVWQnBdUSlZhzGQYjyauRWJbax2THCBC3nuAxlrHpcKlvfjQ1rwhTz2qr1mPqAoVaCXEzgxrZ40D4DWodH5cYwj2BbJlLR2BIuc176u2mPe9j2PbSuntasv42VyLY1a9AH9o/tB6QfvonPMrF6gWgA9ZqFLTs3GA13VqWB7nDo8z2mfrvhddQML189ph6KdxJSWrISdro2xzWii3hGg5ppOJ7gVU4+te2QGEn2p6IITkXEuo5OaasIa2SbBQLEuJeeddn8Pa0QmuuuJK7D90H37nd34Ln//iF2YKUR1fUOp7LWQt64CA9WAhdwe07ApawGBYYe/OU/Hz//m/48lPfRLe/OdvxulnnIXLX/hCTKpGlsDMDPf6GuyMG1pr8/5Oi24CQiYrhHnJDGK6f9SEp4XHqizo69n6GC303ZRgdbxga5ainjrLm/NILiFsOApzQ9EaXaufiXbHig2YAeDwbLZtreIzm9aMoBCOanLODanhxaodV2GXkKj2njdISKWsJTDmrxt0Z8zrJcjnWqQGQMNqflmpHHLdw3NPzAhn01XoFvRzlMaT1zk20sn+OSjBvYYVQdHt+xvH9ET5yl7zuKZEiCsArEZCu7pQAa57dADtvGa+R4Q8+aBk5vHzmYoNcPxPzUdcCZkZrcdc5gAvYf+B2/GJD70RF53U4KKLF5AV8bO5VrDWXMvY3GA3AD4zaP0NzRGcG/z8S17ynn7Psv+XVl+BvgJ9BfoK9BXoK9BX4HFUoH+YehzF61/aV6CvQF+BvgJ9BfoK9BWIFbjzlhs6bQJLdRG29WZZvNzwst2xlA0tYQnhrzMTm2mC449MpQDeuocA+BwB4MHaFNXBTUyOrAsAM4fVeb/ejOZXRggstQ41N8HKNYAr213aTjgqdvWqDJgWLdodBQb7diBdHkiFSXs+2R8SrpAx08IzHQSFIjfvDBLiZqKBmO1/+YIio1LLCmeB35DB681Q26VaEBWsK7m5SdBQ2yJXkIobt4RPskv0xqiO3XuqUhdJLRyyVm0NarguxWbIjbQiLOYf28YzgmLZhwbYFQEA356bjbTTjbCbG8HaQJbCKpfK5cChgzi+toYzzjgDw7JEkSY4trGJf77vQXztsftw1ikn4PlnX4ATyhUcQYt/vucuTMdjfP+552NlgdCNG+3ctI/1ifmVVnYqnzLAIaqwSX+FYYLtNxWktGEc5KXVzLR6bCs0A8KADEW6gho5xu0YWTpB2jB/McUXHjmGTx/ZwsKFT8Fzjz6Ip5+wD4N2ivXxOkpazxLGM0sx9gwEpSA3uyfVVGOBaiAqxpgFzPzfdn2CjUcPAUdHyLSZSzVwAumsGyF/5fs2BCVp63HfGgpbfRihinM/nRWbCAQIvFAtlADjApjmCbpigHplFXjaRdh9zQuxccqJqHkczOwkTiTwSTuM6wpt3WI1HSo7e9o1GHWVMioFHqlS0+YyrWANgAWeqEgqc0ymBH7OFHUG4xyYzuHdXO1nFV7M3WXeZISptjk3DM1QTSezuRPnZFSDxnVE+aiCfPYJtXrTm/cCZJaQW9HGuSHVIYGYf9YKT6opnasYgYdhczkDwPNMcgMNwTpChWDhTEt0KqVps15SiccGlGyABboO33Mrjtz0Lqzcux8LI5bSWZoSC34HXNVYDrmTPBPaiSYNoQzVvxwbKQZUsSU1RkslRmecjuUfvA7j888VAM7ar+GGa5+ExYWpMqrJ4qwWZ8OAAQGBULQIjlbOUrbp2oZc3LAGRsgXaxvrENcDXTvBcNjmVwB4otoMBsNg32/7bYGcNMMC1Yh1i0PHO7zlXXfi5Cdehete9TOau7SAJiadNhOUyow2cLaNa6FrZTDjMRdBrJpWgp264FDIOvU4ierBYFFMKKq8a2dB6ycCyJFqMObjhrWF78U5zfOZv5cXWClnOX+lSrYCN9qgRxDE8SfVMO84vO9w/SaUC+cS7wuxT4nHUGl9IGC2BWyEpFbIci2wel757HxnQtAAx+O41o+GRhOBwJbzkmuFLXtphz9XK8eIgdhIYbVkXOdVTykyXc+okuYQHhSEvlVQslohS+CquICgKnU2tCHY/F7ieyO/IrgUWA556l4X5m4UqktYWwlHeSxZWRpwcw3gPYwwssiwMRqHeyCvTiolNa357RTB68FngBG4gGdUATcVPve5W3DaKU/Es5/1ffj85/8Rv/H638Bj+/e70SjEJfBNbdvfqjFKyt84iGhhTicTZsQny8iKKZ501kX49df9NrJ8ije88U14yUuvxAUXXwz2VFUEk2ry8NokFXlQsYeyqKGg0vzn+AnPEy0baUo7WyjmwpA/NmmwblSKx6YSuWEwE3rK+xJVxnxmYJNLcCDhnK0N12PDjZosqJSVJXKcI55H8X39/OaMZ/6K404uDCHeItoj0xGDccvxekd1ro/bjQO6n6vRwk4vchORPfNcYay6sAlGLilcc231rPtMaKyIz43xePg8wrWHiv+4HliRz/O1O4GjCXwlq3YOfXkPYa23P8fxNXakiGpt10hZztueYYN82nOMimat99ExpUWScS3jcy3NDxbx6GNfwyc//Ke44MQKF1+yhKyg8p/NOrxP8T7HCtENYzpzxfDnBWv+8Ax44Yv+pt+znI3a/jd9BfoK9BXoK9BXoK9AX4HvvgL9w9R3X7P+FX0F+gr0Fegr0Fegr0BfgX9Vgbs/+gpZQHPHbw4h41ZqUFmEP1IhSyWvVDvcBWtybBxocM9nHsTW3SNcuvMcnD5YwsJmg+mBTWweOoayBgoquLhxy80+GzUauIX8QCGDqPDSJhvVuwZts01Pa7pQl0C9lKLct4J8ZQiZHnODnrCBVsUU1XBjvTG05Yb4dkhiQOANXEMMbsTaUtObkwSKzg/W5mawghQMCoej4xKL4+az9FXaoI2iJFlU8n0C/JwRLZ5MUCxaAZg5i3Nm6Sh0YotLMVJu8At1WHU32+H2BrDVXq5TtB/UcWunk2omZpg6B+/o+nEcOnJECuCVpUWiODRNgrseOYCPfP1LyIoOV196Gc4d7sZWluKrD39LquFnnH0O9qwsy/pWtpsziGNdtTe750o1fh6BETd5acHMXF6SGAqyCm6YE9IERVjV1ZhmY2UEIxmgoyCXQCDtsH/9OL5y4DBurRI86flXoyp34vK7P41TqYZupxhjKqEXrwOV1twFpvK4Y50EDX2xBD6i6rxLkdFNGRkmh4+jeeQYklFtgCBLcmBADJFYrc5s3zqosgvBEH/ZUpV74rZmtarR8ESJkzxXZlnmLUZUGCUZBuUS1k/YhfYZF2PPNS8E9p2IYw0wmtRYJEQqMmx2ldSBi2yaqFtM0WGjnQpuLwyG6Kpam9uGNIaePHcdu/IoaeMerHfDnOJxbVcJxvkU8xoJYWXJzgaGMFekjwpW0TwfziGqwAwVrTqNcJl/tnUvVey2HI3q4/hztnJ204Tqp0xfAk5ntGq8h0YGZmM6D9gqLYMPqszm1szKYc0N8zgKCd3CQUllKHWd1oAaXdVhcbiAla7G+J8+idHffhA7Hz2OwZTW2VaY0TpVGcAhdzXmoSpXkteZgIMwWzb5LRq6HxAAyxK3xdbyANOLz8fiD12HrRNPxF+/7fdQpnfi+qvPxaAYCYi07F5JAkQR6KFCP5nZD/MzlQcra2fPb4PCQkrDuIbN1NVsOAi22RFMcg6otIg0lQAAIABJREFUYSRcD9oYCygHNbPf0w0qhB4D1rnpcOhYJwXwKedcjRtu/NlgY08A02A0HUnRGXNq3ezhtZPvPR7TipwNClx4DVi4nnrMuX5q5hHod6NLbFTxe1rpyPlKO+yYI85mhsFwaKgSmhn4ucwSZ1a4z82wy1CIVuULQaU+0bUVyAtNCIZQwSZdg80QKILEOK+V61oR7EQL6ojVDKv9uR6vanroeI/02k84bRA9d9DQ+hhzqoOVsz6T9zgp5a3aFVwPoJh1ibmxblSa3x/njRyOEZDlNF0lfGvxl4CtoS3npKzBAwBWA0JdY1gwa5gKRkN8Kv7j/+N8ppOCgFzIkeW6KmAtEB6UxMpEtiKeEJE56FQB046dB7S2uSkQnNMOW01mnHeii7PrDkxsF9wmqCZjfPSjf4fnPecFeOJZp+O973sL/uiP/xgbGyPUte60vq4BpioHWYCccNFAna4Ngox0AcEQedbiBZe/BP/jF1+HL335c3jPzX+Hf/djP4GTTj1VAHhr6nWAa6nHtRuovH4ZTCpbvaUFtb9vhanPwe4eje6RVKpG9Wkc53F8RzhK9wbDzJABHhoGeJ+OzyBWz/pZQJm40fI9jC3DSF9wrZOyGre5iK+Xs4pn9wnZkNdayxSLENTfMwcTRpVPmR3vxg5+JhvqNIUVM2+XhJgxrPgK1kuOHqrU3CFA0RNuKIqW4mqAcEHDQPUxxnnEMRTdKmLd5ZgQXAf4sqHyp63Kjs9xrPdgYJeLMPjDFAgqZVky28aa11a1tK+Lfq9mGDYiSOlMV4RlPPLIrfj4h98oAHzJJUsohzyOJDRCTZGlBYqcmd+OYYj317mi3rU4vwfA4Zr0/+sr0Fegr0Bfgb4CfQX6CnxvFegB8PdWt/5VfQX6CvQV6CvQV6CvQF+Bb6vAdgBsvWqED9zsi5t/wU5Peagh11WhjTk2D7a459MPYvT1CZ68+xycXi5hcdSiOjzG5sFjyMY1cu5Pc6c1WDnTspCfZeNNahC9oRcViIJIwcYvHqxVJg26YYJqIUFxwhIGO5dQZ7QqDVt6PD45aBoKETwYOsw3J+MmHTczrS4ktLN1qjREBJD8UFqpBoVu8EaUilm2u9HTMrzvrKAESEG9q8TPAIC1IRyUV7a09XsoA5FgSJvZPk4DYF8JwZyQySy1WdziVK3kg6mNaSvzrHohyCK4ItSiopUwjO+1MR7hsYP7sbpjB/bt3SuVVp4VOLpZ4TOPfh33PfJNPPPMs/HkXachHy7gkY013PvA/Tj3lFNwws4d2thnUaJiiIciEESLybAhbnwdbXutsON58To7Ys8wtuG1ZL3JUWpoAzdNaoGrQ5MJ7j6+gS8dOo5DO3fjaS+/HuefeT7e/6ab8JqlMXYoK3SKKmXmIdWzoeay6UzQcvNabt3BtphqbG7S6sgStMze5YZ21SA7vIXJwTXUY6oYucGdoOy4CWxby4rKNirCBEEMVwXjZWnrDeyoYLJVN6GIrcdpb95mDaZgsC9VVSnaxVVsnLALg+ddhh0vfS42du/BRpOqSYL1mCbc6E+RT/mNRlbSY8FO1ifAEwEIjx9+noSFvO7MsQxW4LYCtTKPeaRhR3xmOywb8hnAMkiWSp5K2m225VLVR2UgbUDVUGFoFK85oZGzha02pFKLfz/PJTUeMKzwLzcNGLTFDNT4HgRRVM3NVL0E+w1V1oYunqXBhl4NFPw751zLbphW3gRSAmssfYGVQYnVyQiH3vMe4OOfweqREfImRa3Pj+4HIU97m1MAiyu4yDontBCnYrhGTVieZihpc5wmWF8eoP3+p6O48SpUK6t411t/D0VyhxTAWbIuBXCaFWpsIJjkOhgB8HYbXtaISlMCQ56rzmlbjq7Wh7B2xOs/g01aYm27TPtdQb7hUP8XrJfKzWsFz2mwuICU8L0FDh7r8Bdvvx2nP8kW0JysZJU1s6jrMQpau0eb4aDGjddf15vrDWEKuB5w3LH5xaDfr7O1cXRQMIhukPM6BavouN7xNYS/ek14bR6U3lpzqJjX+84bGzis5CbPxg2Ntpj5aXDl/F/CraBA5+dy3KhxwPe0WT1p0as55nEbv2YNNgHWUi3p+4oV0VxteB/j2qumghANoOYcqborW5YH1wkea4RYBkg+hgiTDBdZH4O0uN56jGQC71xLBWLNfDWe9XOCZUPVls0DbIbQ9VJjRZjDYT7xM/hesQljPled6U6Y7yzaTmsM34PHRHBtp4vwflT2Vg1KNl7UtVTdtBoeVxNnAbPlKFjEU12uXHvBcd4IQvNDluNb99+Lr331C7jumuswXEjwR3/ym/jgBz+E8ZjNL85nt+CV9xbWhteaVte89vwcglHbjTveoUCeJviJn3gtfvw1P4n3vfc9+MZ9D+DVP/xvkJelGtJo4cu5w7GjfFjOT94nlCvtdZ7gn4SV8yfGQ3DsyJKeaxTVsQK6MYc5KKaD/bmua1CnK3KAtZX1/jybW00gVK7zmUbNBcHeWzHzXouj2wTXiDh+eM047jw2uK5VWlvZTNIE1XIcP3RHYHMaj9ufH+2gef8zn43NCcz/7tj6InWzj0lNKrznh4YeNSBJ0c35xXFKRxW6xsxt49VQoAcsNx/ETGUp7fk8oEYgNg04dkDjlk08+TyH2XbvMY6EZ+P3j3nj8T4V18OoFI7jOq6dynKX0psK3pCzrtxyur+0KLCEBx/6Mj7+oT/FxSc1ePJTVzAYMvPbMJ2tQFzv2GzSwfONx8pnQ8VkBPtnfv+c5/91v2f5bato/4e+An0F+gr0Fegr0Fegr8B3V4H+Yeq7q1f/030F+gr0Fegr0Fegr0Bfgf/fCtz+4WtlpujM05j1Ga3saOdocBaiCZ29x8xSKqSqFJsHGtz96QcwubeSBbQA8LhDfbzC1oFjwObYOcASGRto8vXaygvvrV3k8DWz0lOkmm0w40YoN2mbokOz0KHcu4zhnhXUVBISACtTUil3IWd4niscQc4MKm1TActumirgoE7W2SpbLqABgeBgmRhULHoQlZrJxxe/VJpwHLSM1aZkUDJGlag20vMAVKjSTZiT6XeIcD1uMisnNVgkUn0bNzX9em+c6rpo09SAQ/BNFsFx05VgglauDQ4ePqjNypNP2ie7UKqymy7HI9UGvnDHV7CjHOCZTzgfq+UStuop7nv4AawsLuDUk/cJinJjmDUUuAtKJB6LYEdQUPL7U8F0ArMEOTdy+acsxaitUDNnrygh3XWXI+mWgbTBRnMU9x99FJ988CEcGO7B6Ze9AM986TU488In4isffD/+5R3vwmtO3ovlPEXNZNKkQ5EQjGa2miYMlwqYluKJc/4CoOGGtzM/bZNJXVjOTeDRFJP9xzE5vImkpe0nkDcdSiSYEiDmOfIuBY92qnMOdtHhnDllBIAj6BdYSpDlPHNuCnMTv8aUqrmEcGERzeIKjuzbgYUXPROrz78c60srmLS0fyY8M2TlGcjqmZVjnDJVrfVUc66KNs/BDpPAQHAtAEMe06BkXY3CtsNaHqdAXbDZ5Ub2tCZk9BxjbXQ9a8IWb8or47Io9GflmZallVRBsRqBsCAV7VSpps2dIexsaEM2N5bMlXMaIUHSzs8n9OV78HX8HL4v81oJ+2QXS1Ue1c+FVZ1q8IjQnVvx04lBXMKcUQIcK1NpWr+aAruOHsb+t78Lgy/fgeX1CbrKNqtSK2/LANY8DPOah6e5JXtfoBRoarTm1GmqZgGe9uaeVWQvez6Sq1+Era6VBXTS3oYbX34xBvmma2XHW8Ed1oXNLFHRP4P5bYNyNgYMk6SWztxkwZ/z9+b5lvH7gkGqR26QLzWw1ZpRAbw945VqYQLgvEuw/2iDt7zzTpx27rV45Q/9e2WoUm1JAFzTgpx20MqANRT1eJirvmcqXCK4kg0tESTZzpXnGz/b0J9ALShj2WhBy3S+lipR2eJSKb1N0VdPteYIsIRmkwhNOSc0tuj4kPD1hFG26uZXVHX72N1kpAaBcFz6me/INPY18npKaEv4J3vyymCdTRURsHJMlyXVgFxlg+L22+yUne+rvPMwtmwY4OszbwiKaub5tfO9JahZVSdbg7P+bA7Q+wnC2qmDkJmDmvNFqtXMCmuufVxbPO8917muRUjt+4evbcwC9rHyWlrpqsYD36SCytYuIMwO12eVtBmnipfXgpAslYUv12ra6WudZjOSmoAcVyB74qB6LnPeyBp89p8+hWY6wdVXXYmjxx7Br/76L+Brt92OyYTjja8zkNY9hTcwZQhP0dS8ZxPe8npGtSlHU47lpVW87ld+FZc94zK8/e1vx/KOE/Dc571Ax8L7NCex8opDvq3jDNz84zXMWa8ca2w2iQ00Xq8MgHV/39YzEIFjbJqiup0KVnY8SUWrukY3Ej8TyLFEjQNUs+fY2hpZYav4DYNXjRnel9QY01iNLReTee475wDXw0FZCJIb2nst4KpHNfH2a+5jZfMM51K0nqelvKMclE/NsRPcJtSYEBTTbGxRE58soPlzXoM85g2xdY9IeczxWYHz2OCb9wCOoe2uAnYZoBOI1f1uevH6F9Xp25sFlZseGnfinI/NFPHP8e8jAFazkBw0eFNyRnOadQLAtID++AffiItPbnHJpYtI84nWKN3rm7Ga9hhLkGZ+xiNwd9Y5R2U8rwTnv/jmfs9y9nTc/6avQF+BvgJ9BfoK9BXoK/DdV6B/mPrua9a/oq9AX4G+An0F+gr0Fegr8K8qcOct13XaiOOmW1CjWHkUlHthN982x7k2OWmbx83QrsqwfqDGPZ9+ANP7Glyy8yycMVjGwrjD9OgEW4ePI1kfo6jEFLyBpw1Xb/5K+Rr2aqMC2IopW5nONsyjEoYbjUWHdggUuxdQ7FpEy+zbPCeVCCCO7x0sL+PZBiVf3HCXildWqYbFhBEiqWJYtlycQSCBrQBzwzEJ/AaopYfSCKpNjbVBTLvraBUsNQvVpGEjli+RAoe5tAFKeMPUG5xm8VY68rAMdp3NZ3hiUMhNXtbSm6FUxvkR2cDHCmYpXQgF2gbH19dxbO04lhaG2Lt7tyA88eaorXHn/d/AxuYGLj3nPOzOFyWpe+TQAVRpi5P27lXeLq0PWUOpnAhSgvosWtDGP1eEEV2CIX+Glrm0WcxTTIlmeS6tbZhJRTeqAR4ZH8UXHrgNXz38EA6s7sS1/9t/wEuv/lGsLq1i89CDuOn1v4gdxw7imtV9KJSpC0wIAWqAucgtN6bTzrmWUoHThpRSYUMfbnjTzpawkxvn3LSnKrmpJyg2Wmw+eBTjtQp5m2JQt1iktW09QV3YurpsMgFWjt3t0Mb5iqHeEY4QOZRDNyJUEzA4ucsTAcNhPkSDHJvLCxifeypWnv9cLF72dBxdGmJSDDAdVzoHWl8ShjAzmZbrypyd0nqSii3b6JZU3GlD3wo2NT8EuJUwOzHkhkbwFhsV4ryOEJHnSdDBn+NUb6hwm6lMDXBpV6pxXVX6uTmw9N/rtRx3stoMtr+Er1QxbwOH22EcoQrHcXwv2/nGjNioGPYElkVnULpzTPMa6hiDfbRygKlq5mcnRVCwTlCktIhPsQc1lr95Lw69670Y3vMtLGxVghOsr+rA8w7AOy4ZmnNBAe180A4lVX4JrbmBCf+c5SgXF3Bs7yoWbrwGeM6zMG6nAsBd9VW8/LrzMSxHzpptE+QD14bjSDAvzOdo9Sp9NNcuAVwDbwIVzhlemwh1o1ou2ngTBgriELQpv5QAcK4wJVxnw0pUZvNicj4MWMe6w/4jFd727ntw2nnX4lU/9H9gPB3JnpZNFQTAdhIgpCUUM7ji+0eAGK+xAGNB9fV8XTf8tdrQayrhDrN3fY685l4/CjU68H5AdbRseDV2OrBsBLG03yX8EiCT84AbC3g/qqZsLFmUglo21GFdNLwj8DKUjvbpVvl6XZWNb1yHu06gl+fic7W61vPF+nOpGJXR7OYozkWOj4qOCEH9GG4LbjCwJ/RMbWmbdNdwrgKOefe0AW4FmX3P8AyIaz/HQ5zL8T6tz1CkQLDoD+4RVLPyi/msBMCGdLzH1BhmtHeOkN1ji+fFsWSFPn8RIM6zTanyVIuVng1aDIYD1Zn11vimUlxvaScLrmMcZ2z+0bVl/jTte4PCXaplWgV3VFTyfjzGh//+Azjt5NPwkitfhK9++dP4jd/8ZTzw4EPg9E4SwlA3UEhrKtDLNYYOGKwl1wV/tuYNm4ySDGc94QL8yut+GcsrC3j72/8alz37cpx73oWOfQjOGxxX8dwMD6nEn7t18Kx4X7efhpvE+Fmyq1eWs5tSeB04BjSu2aAV1PBUtQ8HJZLUoDRCZj90+L6tLGBZOBPsslEnqMsF3+d20Jp/4RnNzwNMjKf9tPPT5Wyi9ZSNJ014TwNgrhFUZNu+3GuCxoGcNZwfz3nBY29owTyrpxusLBF2XfxwYh8XNwNUet5g3dToEdYcPdNQGazoAkdSGJTawYTXYNacF1S+/JiG7QPBzt7K5DkI1igLxy8AHX4uzoXt97nZM5HWV/nU63ztDBJiIxKgHGSygH5s/2346Pv/CBed1OCSS50h7bnCazyRbwvjM9KMa5jvYYzxiM14vs/1ALj/51Zfgb4CfQX6CvQV6CvQV+DxVqAHwI+3gv3r+wr0Fegr0Fegr0Bfgb4CAO7+6A3OAOYeYLBdjkDHqsAo5wrbutrcb2VVSwXw+v4aX//Mg5jeV+Pi1SfidALgKVCv1xgdOobu2BZKAuDGm/XCCGFzPlorzxRG23PcpK6b57h50ztFk7VoBi2KnUMUu5fQLhSouTHJzcVwrNxYtKWmEYG/7fPQ5ijtKINq046cQRlGFQ4tMZnjJ1UxVaTekDUIsIUowZOgQDS1lfpOqDHkAVo9J2gQ1ZWMBd4GgHUcIYNylrGo3EZvsCtrUrbRVJZRRWbbQoMUD11tXs9kR0HxHGAFN19lwxrU0fxJgqcDBw5ga3MDp550EhYHQ+X68r/9R4/gsSOHcPqpp2F3sYC8bbEx3sIkabG8sCD1jz8zQmoDjODqaxVaANBpR0UUrZ6VyuuNch4HVdOESWmCcdfhm48+hi8ePIBbjzyKh+tNjJaX8IwXXYPX/NR/wgm7TkG6tYV/ev87cdsH3olnn3kKntwsYWu8ga5MkeQlyjZT00JLqESHTu3MBwUn7T+lCjKgJ5CnJSkhicAJN7iLFvmow+SREQ7tX8dyvoTVSYtl5SaPMc6YF5higAKVAJivTwSZBvVR5WpIRAgr78qM6nmCyUqNADwGKt9ajoHBAONhiercs7Dzxc9D/vRLcSjLMW5TqaOpN02aCjWtoPl9jsO6RhmyRzkGuHGuzMawgS9rT8FonqPnbVRBRZV2XPC2q9apyJaBetzIb+bAitfTykur3KJlqLNQbYEbFVoGsrYg9ia81XMxd3UO0WzxKQjSWVUaAXQEwAQVfH+qgQkBeZ451WxR1SwIbKWaFYQGYPzrScWJwjnDei0iSQvsHm8AX/gXbH7gI1h65CjKKdW3LZrK6mSef8ys3F6jCGjJ+aRQbdj40MpmnL8qTrDFIbaecAp2/uir0FxwMbaqDbzjLb+NvLsDr3r5hRgWI4xHYwGyYlgIrEx5LYvSVqlq2HBOOecz5z3XG2e/8jqXsvGNsDUC+Ph/fl/wY5an3oHZrbIlDSpBTYuwBrqGnA8plmiBO63x2OEKf/Xuu3Dm+Tfg2lf+FKa0fS6GsmgfVwTYboBRQ0nIGY4q8JiHa5BJShcAmVRyVrm6ScDXb940Ic9mQ8EA/vlesbGBTRwEwc40Dzm/0ciddtwDAkyvgXZD4EDwOi61q74fGmlCDmhUIgsSy3bWOcUEhxy7HOOEXFtjKi99bZSrqt85U1Vzieuu+qM8bwxyUzkPGATaBjjasFfTSchPNUSyqtPwOSq2Cd887v3+tsi21XXM5o75yG4MCJnj4WYgtXJwKdD7010izFlmEysTV+uVlduD1Ha7UcEfgVlUYnqc+A7H6y6Fa1DcM3dVazrdN5gzKzVo7nsE11xZBvvlnCO8N0rdTbDKhoDCduS8j2otyYbIsgZrxw/gH//hFjz32Zfj/POfiLe/401461v/AseOr4W11/nBhuq6uKHRhXf+oOCl4pj52NnAitauwxUvfjn+43/6D7j//q/jH/7hU7jm5a/G8o6dBvly/vBciUp2XW1dKl/56KwxZWxATtWoG668zvlBICrtPYbZ8BBdDZwTrDmg6+lrG8c8ITs/x/Pbyl+u3WwQsbLWd/gYLSEXlZi5Tpgb7Pi9FraysNb4FMQ24LYxs4+ZbhjMco7rRnzG4jMI54FiJzQXciRZgqqZ+roGa+N4/9N457wlZGdzl5wprFLWeJFFt5XFsUGE0NqNbXLBnzVXCEzHWIyZ9TmfFW3jv70Zz+A6xHBojvl+42ng5hKvqSEXXtfSNt5cg7imEADznhMBMJvVeFRFyAA+eOhOfPxDb8CF+ypccukSsoINVX7uo6MH7xgtn2cZ2RDyy33vjVDd9gMXvvg9/Z5l/6+svgJ9BfoK9BXoK9BXoK/A46hA/zD1OIrXv7SvQF+BvgJ9BfoK9BXoKxArcMdHru28eUjY6XzBmaJP2W0hl5aKNG5SUrkZLKCbCbC23wrgyb01Llp9As4crmChArqtDqNDx1EfWcdgCuS0MJadatAzSXU8t8vzpmtUAPLvrDSLKidvVNL+t0ZdNsh3DLB4wiqwuoiKx0YAQQtHWTcy09cb0YbY1uvy7wRlZfnK7xPKcQM3fK6sILk572PklzYUCY4FDqkYMcjWny190eYn8aA2TaWOsf3l9o3LaHeobcqghtMmMDcNuSlOGBAAr+EYIWTYGE2oCCMULnX8s83iqHoO8MgWxd4sFgCWxXQm1RzrTgB8/PhxbKwdx86VFexYXmbQp45nq6qxPhljcWERwzRBRkUyQX1O5S+hecz/9QYxvzhOuJkfN8RjDjHrzc8XIEs6lMy77GhLDYzbFl9fO4ov7X8Qtx58GHdtHcNWmaNc3omTTjkbP/ez/xmXff/lqJIOBx+6F+983X/Hec0ET92zGycVS1gfb6BlTi7VlzU3phN0ZYY6pc04FTkeZzx3jmc1F2S0Oq6k1BKo5rkx3zSdImlyPPbwOg5tdTh13xnIHjyIPWsjFATAXaUxOgTtUzWCtlnKGl5auWoAqbHKjWzJgp29qaYEKaENoJNBIWDNzfCt3SvAxedh1xUvQX3mE3CQWcNFiYzqw6CKarIMI84ZghJeS32O7UmZ3akNd6rxpRYnFJ7IgpWAOEKNCALj/Irjj9eQAJh50fySvaw21L15rtxjWleXA+/WB5tRQpvtwCQqsWyDabggBWdwFODnGQI6p9kNGgQIhpz6+6Ae5vejBTRhIN97Mq1QDGjva6jG+eL5yHlsW1kpO2lPPmnQFo2EwEMso0wGWDr4KNY+8vdIP/N5LB7dQk5IHJoDBBjU1OFrGNchrTcBTEYL6LwlzO+QEA5mJcZZh61BjvqSc7H3R25Ec+o5WBsdxk1v/i2sDO/Dy687D0W6KTUnuUOS+cO2RmMUbGAg7JlZ6tqamGCSNt9WxsW8W1rosp6+TmoeiTAlrJkCeAT2TY3F4cLMujY2rZRBDeprQwCcgQmvqFs8dqjCX7zzNpz/1B/C1S//CVQN7bhzjVdmAEeFLEFwtFKlBbLXZNvYGvZStWjrcLGm4FoQAbAbCmz1zXVDNtiyOberwGBAEBhUgrKV5zVlg4IznocLtlo2tDQ8jZmb/P1oaxJADtXnhpRW/LoRxCpD2jkbXApmBQUwoZJBemgGoisEnR/EzAzPnMk8jyRgfrztbm3FTOxJcGd4b5cH/p4AWLUKFsN5wcYGg0yro32tq2kli/P4et0rgpo2Nlp4Dhpmcdxr3koNGpohqAgdDDSfZvcZthCFZiH+HBsrysT20HFO6z4Zzz3A0JhDbEthSXDnTQUhZ1fwTnPRyk85K+h93ew1IWTNM+TFQPOJ50GLeitBp5p7ZbGCLKvxwLfuwle+9EVcf82NWFoCXv/6X8bHP/EJZ0IHKEvoSABuAMw1ijCYEDKnFhgtH0p4zWgHjRRLiwv4yR/7v3DjD74Ct3z0A/jWtw7gmle8Wo01Xg99f4/K9HjObBbQuA4qbd57HTHBpd0K6Kjc57OG1NFSwTJHPQ823RyD6cw1wc8DbiSIgJ33Z1sYh2ewoBb3M4DzZRl9wXu61r7Q8KLGmfCsxmO3ZT8/2+4tXp/VFeE1g/eNkFOt+1Jw8ojXXQ0QqV0bOL6kauf7Ng1KWl+zkSk0ePk1Jrgc87yX5mwwCM9w0UlGzyBB7ez7Ft+nRt2ykcJrWJZb0c25xwxpjvjoGMDM9Nhk5PiAOaR3dAebCELTE0F4uBcbsMf1POYE+5w4fqhS5/MDK1PRXl4uBRmGCwXSZoiHH/kqPvbBP8FTz0hx4UUDJOnYinA9V7n5I2GIRRKfG3mPzFUrNT/o9t/ikpf2FtDx3xn9//sK9BXoK9BXoK9AX4G+At9LBXoA/L1UrX9NX4G+An0F+gr0Fegr0FfgOypw+4evkQJYStEZ5KItoDc4LXUyWJR+k6oabqxTqTQBjj86xV2f+haqb7Z48u5zZAFdjGu0oxb1sU1Uh9ZRTqieo5qFUHEmqdLGLT/H6trtj3dzW8SoDPHGO1FAjbqokaxkWNi7A/nuFdRFDm45a6OUm51iN7bK1SZ/lKkSDoeNY294MgeOENhQkypKKpkI0qJK0bDX9p+OkeSGLu02WRpJ0LyRHmwuZZ3K72chm3Fm1Wg1jjb1ZXPt82VWq8BbbtjV0j6aG6zKk7WVKUFJ3JSN9RCUDe8doYwBRierSSlwJF0MlqECFEGpNJ2iSBMMCRGYESqAznOkKtkbqh3za3nFubnO7wcFkeviY5cKURasrDM3nf1aZuIREBWDoYZM8pmmAAAgAElEQVQP4fJa3eCORx/FrQcexb3r63hosoV1Kp3KDNlgiDYpcP0rfxg//eP/HoPVnaibCW656S146H3vw/NP2YczVoco2xRNDh/vuEY2shUyhjm2aGUsa/KgOCJ8VB5vKQDhrXCrcsnhuBE/7aZoikV85f4DqE46Hc97yZXY/OfbMP3cVzFYOwYkFVJm0bbcvLYiMG6YR/hrgDeHJ4Lm3JieWlWPMkcVbDpbKkipFutqbXxvlkB94l4ML34Kdr7sKmyceAI2F4cC2QmVdWgxYXZj2LwX6BSkdDY3ocNgUDozldc+2OuqfULqUYOWCI/mDRZeBKRmz+egU6pCNjnoWlqhp5OIKvIAD6NdZ3z/qODiprqsjbXZb5gQ1f0xU5XghKpijlPB6wDUrEAz/N2eMUvwItvOADn03rRQ5zUNG+6e33TbbpBwjHB9GHQYtMtYxBCDb92HA+99N1ZvvwfFMcJ9T+Zone01ISgLt0FgEhgpW2nLDStRs9zjv2oTTBZyTHYuInnmJdj5qhvQrJ6OY1v78Y6/+B2sDO/FVVc8EUW+qaYZNhBwTlFVx+tImMpj4PsrD5eK4mo6U27bwYA1YpYy7Vd9La1adJ1i1jLfQ1mvpGkSJBrMRjBPwFKwsSU2xAgA59CIrhocONLgTTfdiosu+xFc+4rXYlxtaa2jfS8hjMZPlBgHq+R4GzGUCfa0AltRfWiQ47HAaxXAcLBlINAilIwDke8vKBNgvI5ZSlYqRhPBUeG3AJ2t3DWM5RfXQwG6cD8x6J7PS9aIIJ5jWRnZzI4NCkbPEf7ZDgK0yI3zmjAr2qnze9EqOQJoAXALcnX/0LFIlRliA3Rswb5bOcBu1Kik6jY4j3Mk3hsICGO9CNZ4/4lfERxqXAaVt9S/UktzbLjhJ85J/lw5LDGejIOy2KByZbjyberf2Fg0B2dR+WoVMN9Pystg9ztXXvs+oXsHbX6pMFWDjZu9eMbMAOZYoCo5vJuvG/311bC1hCyrcOutn8Wh/ftx7VU34sjRB/Arv/LfcMcd92hsa94EJb4aoBBsvYPLhcYTpmhl0cuGG+btJjj1lJPwiz//uzjvgrPw1pvehH0nnoVnXf4i3Q/44WxIUJNbsAqxJbjvIVKYB9gpMMw5yEYANcDM7cElNA7rmjPQCytxw5qmxrEwTj3uvNY5E9lgk9dJiu2gaubP83OC17XWQN37AwDe7gigO1tQds/mU4D5sUHDjXwalc4iD+tuVK16PEWb9EJtB9H6nvcczgE2V3kcOIdYa5MadBgjwPd0dq8a5oJN9FwZHTr/+EyR28XE902P7Kg8puV4bHDheuZms20W6JxnAsVz9W8cs7FxTgA23KvidY1NSZx7zI4vstLPLjpLrh20cG4FgA8cvAOf+NAbcOlpLS64cCgLaKrJuT7V9USNbOg4TsKCwedXPe9xPfKzEGHwk694b79nOVu5+t/0Fegr0Fegr0Bfgb4CfQW++wr0D1Pffc36V/QV6CvQV6CvQF+BvgJ9Bf5VBe76h+s7beAH1WaEWVLKWho3sxOUulVbuMH+sUpxfH+Nuz/5LXT3d3jannOxrxgiGRGcJejWxqgOrCEftUimhh3GyTFH0JuS0R5WW7KyZnb+XrRJlD0fYZYAcAMULbphgmLPMso9K2gXS1RiOLZsTmnDybzDADAFQ4KsV+A15BFz01j2vKk/U3vS4XMjAOZGr3IdwyYkAYKVxVZcydZQENSgjJu++m1QOxqkeVNwrmYhVOaGojcMbefJjMRYF28oOtMvQg+rbrRRLMWnN2Oj8pTHIQgYNnqdLRySisNGqxVjhiRSHtcNCirfqJ6SyjcVAKbKusucFZnUVCcXM5jDnEvZgXaEkZlzlCM0yRMcPX4EB46voVhYUIbkY8eO4e79+3Hv2hHcP9nE4SzBqChQZYRDBUpm46Yl9pxwCn7uv/0SLnn6s6Sqe+Qb9+CmX/tVXDQZ44VnnYai2kTbElR3PDoBqaKxZTK3cDfHI5SE8EG5aWjoDW+CGTJrXiMqXAuq1bRp22L/uMZnHj4IXHIpXvnTPwfc8zCO/e2HMf7a1zDcXEM2mchqOg+QUDBC0M45j84O9YY6v6atcyKpsOP1ZD71RCCfm84cpI0copEnmCYNxkWByc69KJ7xdOx92YuwfuJeVAkzf2vUKQHwVLnAiUBgK4VdIovqRr+ojJWqPqjTtLFOEKps0nJmOx4tMaPKzwDG2dBRTShlZYBqPJ8yZEUy+1KfEwDXdiWqwBrlrVwTwqZ/HJNVFWEgQUvIFqV1vKw0o0LL6l/Cvjh3+HrDZeeF6tyUF0rA6KaJeGycg4QtanjQmCzRJRVQdMi6AjsIgm69FY/d9HasfOth5BsTDFLalBqSsllBTQ7BStugxvBUzRn8fNrCS3XaoNBlTjHNUozLDBt7VrH3mhcjf/HzMS32YG39Ubz9L34bKwv34pqXnY2FciJAL5thXada2anTcczIpJItKo8JBWvbHufOZJW9MNc9KWINklxzKy/jcdOWl2ve4tKSVHYRvkoZqMxUr29WLVpJOCwHqCYVDh8H/vytX8HFBMA3/hTG0y00rdXENHyQcpPvEfI5tcZsU8LKfTxJMJmMw7nMrdL5mVIf0/Z9PNIxcFxyDWHzTVw/uFKNRiMsLi5ZjR3szgXLFDWaYjqZWpFYDnR+kwmzOYO9cLCa9/oWYf48t1p24hqnBlVEabEOhlRet51DzM/0OVCdzC9b5tYYDqlED9nRUrbLoFdrC5W9fn8Db76mHBQCz2zsoTUwj4+Kds9D49Dtdt0RIrlhImYmz7N6OVa3227rfZRJSqXxWMegPNswdpWvzAYpWdG74YqZ0MMsKrjdyKMGgtCQ4GYnrwtWpbvBhPdGQ1HDeSuDJ7qeXAkJ6XlGXCv1/JCnqHmvUf0M89i40baV5ixvNk1bAXWJ4SDBJz/xQZy4dyd+4Nkvwcc/9ff43d97PQ4dPKbsXV0PAXurcNWsFsrC+xabZZSdTnUpylk8w5MvfTp+7XW/j6od4U/e+D/x/BdciwufepmeQ/g0Ijvr0MREgWu02Ta8dc7tzHWDczFNMNVaZhUtFe/uYAu2zZ2V387ItjpZ4DY810ilK6vxHBXX+IaK6DJYINu1RPEEjIGgZbGasTguDYkF1vUzth/284czv7nG8nrTWaAoS81bviauKRybyoyPSvTQIMTrVg5omZ1iWtl2WbA7NlgEZxWpl4MrhO75ioDw57O5icfOphqOSDcJOYOa31fjQ5h7hK2+X/oeFJ/zbLntX6p9UKJzLEfgHZtCItCN0FcIXucbnqVCM0h87nJDo4+CTzqxYSTcvGVfX9KJJF3Gww9/BR953+/jqWcCF12yjLyc6Jio7J5oDePvaaEeGgz1HOlccsNfNsHVePLLegDc/5Orr0Bfgb4CfQX6CvQV6CvweCrQA+DHU73+tX0F+gr0Fegr0Fegr0BfgVCB2z90QydrP6kivf1mRYWtjmfqJ6kKM9vlEdBQfYochx+d4u5P3I/i/gRP23UOdg0Gsr8lAE7Wp5g+dhw4NkYmV8iwfaucyJAFrAzauQJYlsyzPLj5Ix+BA9UmUuTwv0GKfNcCsj0LaJZz1FQycrOW70cLSIKmGbz2JiM3THUMAYhqE5Kb4vFjwmF5Y8+gIMIsKYCCtk6bsLQ2DPm7hBPO8Z3D2qYzrCW4dh6v1XsCuMEu2BmVVmh609PAlpu90WbZNooRxBOaZLpQ3MRlnWSjKFtdZ0Ua9BCaxUxegizn3hGMx1zKOmwk5wT1zOVVMJ9tFCdUUaVWPjt5Wdv66JIcXdFhq9pC2jUY0oY5LUlS0Q0G2L+xji/ceRvuOXoYW2WJw1sj7N/YxBahb9r6Gg0L5eAi52cZju9e3I1rr3oVbvyx16LcsQvj48fw92/9S9zyV/8LFy8VuO6CJ+Gc5RVMk9IWsqRwBEJSMtO2kXowKs8SpLS9FrTr0GZUnDeomU2qPGaSV8IZKwbzvMOj4wo333E3nnjjD+GKf/NapIe3kN3zDTz03vegvOtuDDa2UHQZSlpKJ24sIGSWvbRUaLYUt9IowA6LaoNazvadypMOSnq7Z1IRz+ziHONhirXdi1h4zjNx4ktegtGOfVhvMmx2E7QJgWWDCc+Qx0HFGG0vuxYVbc5pRxzG0ww4EA6EDXqDVtv0xtxeQ2zb1kbQoXEuK9LQwKBmBoIXjmOON27oe9PeG/1WvpdFITAkaMoaBRAnEFESWtO+dxLgE+GIFXZRwcrRRRDCTFfbRnOOGIiK4Yd5H+09DTSoACQ8NDiOdtQCTVQhth2GBLQYY6Uao/3QJ4GPfAbJkSMoaWXbcM6nwkTOdQz6cAv6t0EI6R2DES+zqxvlAHdJh9FCAZRL2DjzVJz66hswuvB8bKbM1F3D2/7sN7Bn9Ru46qXnIktHBhyyBB4KfmWpDOMxHk9mVt361JjhLDtTQ95C1yXTGNYyoKXAYGe7IjYq5XiNorovgvTR1pbghXOD3YwynVRYXFxAkuV48NEx3nrT13Dp034YL7nm32GCqea68ztrFMwMDephzjkC2KgyjeB0YWEB4wlBiQc+50pJ1TGVv51zX7luUvnqjFoCRV9D/n1sYIkKW0PWoGQO2ab82ZhBTLg0FdA1lKQ6kUAvNhZ4TQ0RAGGdjJbHbBoJPCg0JYV6CjRxXLuxRkpeh5CG9yIUNLRyBvc0ZLvmSKko5EVWjMA8+z0qINkso9sec7IJ9wmJQhZpbACQtXHIo2cutGB9yFnnuj9lfYMXcsyA5riRtW0AuGKiQf1vW+1SUI+fSXAZxwQqq55jY4DqGuY4j4FzViv/TBHP9cL3NM4/XzOfh5o32mDNnbDBxnnPCfPFqfak9XddCXxzTchzNi4MZQVMl4Vm0mG8vo7PfOoWPO8HnokzzjwHf/mWP8VN73gbNjbHAaTO11mrRal4tvUwASQF9XQdYDNJ1hJub2JhkOGql/0o/st/+a/46m1fwLve8268+gd/Aqee+USB1ah+5XMBmwtiZjJLGHPI+Xe2E0+UQ07IOl8LDco1FxqC14FUzmqQ0T3CD1l6jkjc0MX3czOCs5OlrA3A3mtntHNmY0tQqarhwk1h8ZnGObsEr3xeIIgNqlfeqdV0FpWzCq8NwDg2RUHgO1pIc9x5HtPxw5nW/P2kbmRJ7qYYN4Rx/Y5QmefFucyD4HnINluW0Lwf8v7Kpp5gic4Jp1zuVGuhGieC00lUKXNOWVHvprIuNBTxeutexJqyqSs+E4WIjqj653gVlNZ6YBU/f16uJGoeYh0I5anQtvK+ZpavFNz/H3vvHS/ZVV/5rpOrbujcrYhQViu0AgIMIiiHRgGBbUQYbIMTY4MDM8xjnsPYD89gm2d7nm1sEwwyGRyRQAIBQgEskJGEEpJaqXNON1adPJ+1fntXXYzfH0L/ngv6qPveW1Xn/M7e+xzt72+tRavrFL14Atu23i8F8JnHVNhw9gqEyaLuLFGQoapoR841Tl4zth7ANTPxrajGb0qNk3OuvLnbs+z+S6urQFeBrgJdBboKdBXoKvA8KtA9TD2P4nUv7SrQVaCrQFeBrgJdBboK+Ao89OVrW24mc4PSsVcHgSxHjRt7ftOYmK0gdHE2enUbYT8B8B3PIt0S4rwVJ2ElsyGp9GkiRIs1it2HUR9aRJgTQDqA5DbNtMHt6Ku3SJQi19sjOxDMYzW4Yzadso6OA4TTKcLVPQQraQNM20IIAkZtiDjlBn3pLAsN6li2sW0ec/NSG76EGwR2yr5zameXobc0D9kUgYQxBtN02KKjphQTlBJocFmSodWUm+TeXtYDYFNXWxaqh9/ehtRbQZpi09RdIxjm5NIE4VLxuM15iWVUWm6FAwtUhlJhVVRIW9pLJwJI3J7VMXFjn4qsqkIZEsTEZofrILRX6MQ8B/8/7aRWUgjLOJE+yhE3TakACnG4DnDbI4/jtk2bsLsZYKYt0MQpwIaANEFvsi9AzStgdtJUa8bIogQnrd+AX33Pb+GYU8+ghBZbHn4Y/9/7fw9PPfE9rKgXcdkxx+G69ediSpayfB2rYkpshLShNntw7TFHJeqg0LiSclvwEoItSS9Dpc1kKixj5eo+NTfAvzy5GRe/+z045eUXYhIBVrRAfve3cfDWbyDZvBMTzBaVqpKAuUJYVnIvDaIEzOhl/jRrT70TLxGzj1lLjVttQts1FKRyma8aw1GCCgFylKhWTGB2xQoccdFFmLzoQsysWI6FtkJdDlEyh5UwtaiV2Ur1qzbp3XhgZqyUZg7YtC6r0QMvbtpz89tDI68cX5oR7O2FzYqYm/amftUcUbMH/24zcQxO/Dg2SEwFsAC9Ayi+kcRGpamUeSz+c20NogLYZ91abrCHTvw8ZUNyvvI4lih1VT93HT1Q5jVmtmdcN+jFzH4uMXnwAA58/ktI7nkQE3mOjJa+FAoi1Fik8stUsXa9qFTUCJXa3jV1cHzx3FAioT13HGDQS5BHGapzTseRb3wdZo86AgttBBTz+OzH/girp5/ExstPRhgyQ9dcAjwADgICucRZZI/XD+nTRjmWZsOthhD5OhN+EMgaYBVATwlYal0v2rEanLE6s/bK6I5jLM4vjG1Vubbxemp9AeLeBHbvr3HjJx7AhnPfiI2v+3kUKJFXPo9daH+kDjWL7lTXwytGzfbW7JvtOht0Urw62yS4xirTVJ4MLht3bInP13BMeujmbct1fIJb3sbfW9eako+giUsAVa8h8zh1Lf0x2DX1drD8rj9eOhp49ajWbuXj+ixdLnPeYtZs9pWprkYKnlst2Edo690ADJhZ443BQLOAtfuq1VoImbb0OidrTiJUp1JQv8d7qqyjre5sNNGawWYgWRU71TAbkxyEtfuCrS0+3175tALUVKDaMbAIPEdaCrPRQmsvxyoCNQIYaLZscZ8/7BWcSzOZOf54jOZMYc1HGg8p770GlKOA7gqWIy5Laq6ZvCdK8W2qWGtSSFxMQ6lGgS1PP4OHHvgurrv2CmT9CfzxH70Pd9z9TQwLU2crokJNAQYkPQDWMRPw6ebPDOIYYU34mKOXxXjnf/5d/NSb3oCbvvgPeGbrVlz32jchm5yyvFbNezp8mD06z4vvzfgC5quzVvz54uKCrW+Ji13QuVrOs63rMcq6RBb3NadZE2vMsoYawn8qRKm8Zs0JzE3hz2cOU5Z7Zwb+vr/3RyHzoe0ZQ8kbfD9nsW522vYQYr1bTpHM+5zLFi/yoWAwx1s+HOpYQ62LbIKyZx1zEOB6Yg0m1szkrrPLbTfNNX/HssltvnIdsPVF51BZnjSPio1NhL/eLYWuF4S/nDe2SNh1tANyCmmOSQfCvcMEH2p8M5B/PuRNz/KOXdYun0dTuy583tN4F4A2ZwUz7uA9i1CW1uolsqRv56nGBDYDtYiSQI0LURtj25b78K2v/S02HEcL6GmkvVz20EwukDU/PUfYYBfQyYB/tnx7axSwOckGinM2fqnbsxytyN0fugp0Fegq0FWgq0BXga4Cz70C3cPUc69Z94quAl0Fugp0Fegq0FWgq8CPVOD7N189AsDctJdqwkEqU4TYhpY2mpsAVI4SAnLnvWkjHNxbY9OdmwWAX7TyFKzsZVKaJk2MaFCj3DenHGAC4Mg8UJ2NoylADFyNH+28GnepVa1lO7Yg2LLMvBAND2IiRrSqh2TtFMLJFLQn5t4ct4H5f1pH2n64bTo6XuY2rwlNTQnIc+KXbAcdPNGf3ZfZKXOD3ym8eMzcSB1HFZuK1yllCKYCwWbbmPdf2tiVisXeT9nCIxJhn2fKPmeFLRWyATjLd+RrqcarBTXtGMeKZtMENmhiy91kvZu8FngwuOCgGT9bKtIaZaoQRgPlspA2FQvhqXLyam6etgb9uZHflKjDFmm/hzbPtan97OwsvrV9G+7etRPPVCWqhJvMAcKsJ0BKYM0NUhlX0xaVQEVxxSEm4wm85Rfegavf+jOokWByWOHLH/0I7r7pHzA33I99+7djTZThnKOPxy/+xEvN1rJoEPP1tPCl+ounxlxmqj7DHIvNEHEToxeyGSGSiJOAmzBF8KWmHWqEhTDEbU9uxpPJNH7yv70Xybo1SOIAq6MYEwfmsHD393D4G9/Gyr2HEAzm0dYl4qZGymPgBWDOLYEPwS5tiTnWCJudO6mU4hx1biiZ66XNMSkdlcXKzetAOb9l1kd1zNGY2ngRwpedg1la5UYJ5ouhnHhl2y3VlNmH27WinMqkq/w5YQQxg6cTBtVso943J3Aj3G/+m+WpAT4PDvlys9blz9wIdfB3rFiHQImHzIRfHuxL2RUYMDAQOc7ANNBkjSAEH2Y/bRBUnyULVVOgmW0nLbxNCTnOESbqHq8aBvlMSc9pyHzrfhIgbQv0Nz2LnX9/M3qPPYNpQvyS6JcwmeCCkM2uhx2P2fmObUjtZ1wj2OzSoEIScG7TxjxCPr0cwStfjFXXX4WZ5cswbGO0izP45If/F9ateAbXveZ0RNFQ50T1ZZpOIAgIfXLBKr+u8hoRPo0U1q6hhEdFmKOMYtdIYMq5ca4362SNJQSIzjrVrSne8YDqxjE4a2VFzLPkOhKnE9h7qMGNn/g+zj73jbj8OiqASywOOUZoI061LsGJ2ZjL1jg1iKhr5pp0xg0DrmHFKRI9rLQMVapMTalJaEQ1Hb+8qtc3xqgpgCpTNeJw3HLa+Px0b7FMoJhofhFI8xhp5z220/Z2sGxKMDi1FACbY4PdSwgDzdrWrMfNXGFsY62cY3YNOPDH92FdLOPa3Rs0Z3wOMeG0nZfZPpvyVznGanBgRIADvVREC9aObxT+1kO4JKvseJyNLQWxMn8NGvocbo4RAVmnLLX5bvbpI8cKd58T9Csse57nYApeA3oGsew+EkfM0fWuAF4JbbDeNxjoPuZsnXUGjTWCWCKCz6Zl7qutJb6BQQ0RqQFOPi/c991/xd5d2/GTr78Wh2f243f/x2/j8U2Pq+FMa55iHFwppQB1DQa6To0AM0uYRT3VOI1brFuzDr/7O/8v1p9xCj78sY/iBS88CS+/4ELEvT5KB/m5pvixoTENXttU9zW/Nup5o2EmbwEq3Xlv82PKVKmBxlASpprH5rbg4D/HMN0G0lTXRk1KrjmjrMZW0t7K3Wc/a1yWromBIJNz2zWX+bWa7gtcC6isznpUoLeuocAaR2QT7e41w8WBjQf2o2m9c89iLdcBa8AxFxhrtJESno0Ozorengt99IGfO2zu8OCZANka9NiYwbk+gryyUifoNptx3+zgoW6gBgtTP/NrNPeV1W25wksb4n4YlvMY6aYw1FjOtDbZ3LP11RT5rCubkzj3GBMg6385LcSoaElNC+coQQIC4Adw51c/hPNOiHDGmcsQJYu8CwGtWTxrLVAzo8UZRGxKIwinXbez1+bnndUpgMcPv92fugp0Fegq0FWgq0BXga4CP0YFOgD8YxSte0lXga4CXQW6CnQV6CrQVeDfV+DhW65rPeg1XZVtnpm1nQNM4lZmD6itP27AaoOeALjCpru2INsa4UWrCIB7gnxhGSAc1GgPL6I4MI9gsRJ0HAFRghRnpavtSJdv59Umo00+D3/1S1S/mbqjDho0WYBoRQ+9I6YRTmUuG9YsDLkh7LfUvQWzVEsC2vZvqrmEmKh0dZBb9rbarDTgwC8Bb32+V4Qxz5Mb69ygtx/q9R70caNbFoy22Ts+v7FqlzvfAsBOsWfna4pK/zpBE2eDyHPnNfF2jQTB+kwqcKk4U8ajBDXouexWwsWyaFCXDdIwoQxW6mxu2nLTtKWay+fjVqZyNSBmCh0DA5atlwamaG5SIKetct1g5+79ePjZbbhv7178IJ/D/okIeT+RoqoXZWijGIW8tC0jMeTuN6EfIXZF9XAfp55yFn7zvb+DF5y2Xrm3ex98CF/6kz/B+skelk+n+PYPHsRDWzZjiBD/+7rXYGU4gXBYS+XNjeOSCJgDK1QKJNo0RsnGAiSIghQoef1CAdqmLpAkBJU16iTEQ7Pz+OKmzTjhimtwzVt+DnVGNXiFoGmwvE0wsWcWh267C9U9DyDduwdhPkAa1FAKKBVUVPfxXFwub0jwz/HqbLpHyYehqb4IHKU+d5vpbBIYFgUyKqXrAGGSYjDVx9wpx2DlNRcjOvN0zPQmMAxjJFSLERQ2lg8pe+6RNW2LHkETxy7tPGnVrc165qRy09tvsBsX9gDBgBthjaluOS7UCOAA5GizPk5Ua84Xn6Xo1bgEHgaiCZkTUI3M1yvn1dvCSnFmTgIG1gj2rF3BoIUHfZY3albVHgCaYo0qdZ6L1ipZkxvA8EpEb7XLxgJe48ksxCSVe9+6D/u/8k30du7BMl6QvFDjAacl4QbBl1fzGWxgjWw94PWq6gIVgUbcR0xL26jWeM7jGAvr1mLiuksxcdkrMJv2MDefI8wX8OmPvB9Hrt6CazeuHwHgYTFEwveIOYeHSByo8OuDrTcGtrwSTopp1o7XnjUjKKSC2QGOgnNe65ZZxnN9IM+nmo+AR1bH3jLa5cTyc2SbrbWGC3yCXftKfPIzj2DDuTfg8mt/FnVUYzEnoGVDgdnYE+azPh4Y+jxW5UMrD5b3DQPVzCCWyjTyam9bQ/hDrhscJ1RX8z3HsMYUsN6aVuNYatFIa5XI2VL7foLhOEZRmE25mlMqs7VduobKfjyk6phw01TGHKuygmXOtcsjJsDzakhTpNtY5fF4kESg6UEYv+ehOM+dd07CTTkNJLTINotZr5Bk1rI+U/mjLZrAZ+5KIy07cNai1+sb0FRzBO3dzXJ6dD9SXU096htJ1Mwh23TLaOU9yeCzAUlvBiwbaNrm83oVpswWFHfNHWzUUF6s7mtUNTIX1pox+HtSUAp+GyDl++i9GBuQL7h1Rmfo4J/da5SHrNzgFEVOq+QEoIOEVKW8J8JSxysAACAASURBVAzx9du+jHWrVuGqKy/DA9+/B3/0gT/Czl270UiFbx01mgfufqq1yeWy833YzKT5EvTQVIXWw3PPOR//4/c/gKYt8Lcf+ztcfOlrcMpppyLKegLAvL7WDGPW4QY7rSnBxnPkQLBdSw5hWplLOV3Qvp2ZwE6ZyzpqXbFrx+9z/Pv8bf3ZwU+OKeflPRqvmluypTawr/WHS43LslejBSMI3M91TTiX1CBhymDfoGHPVdbGousrxa6pwVlP/sM1w9Y4qyv/znVj9NnO5t8rye25jC4GdOGwBg0/Rq3Bx917HOD29uGjJgQHR1VXZWTbtVRDkJrTfPTIOHOZjTZ2LzJ1uT1K2O8udaHg5x88dFDnONGfGDkfjJ69pGy39SZLIyRxprXCQHgsKG6eEAF60QR273oYd37lwzjjmApnnrkMCOel+k3iCRcXYM1RdKsoioHu51wjpX/WULVmqtMv+2K3ZzmaTd0fugp0Fegq0FWgq0BXga4Cz70C3cPUc69Z94quAl0Fugp0Fegq0FWgq8CPVODRr17XagPQWeYRLHHTdqT0c5vu3GzMuKHMjURnAU3Xv707c2y6ewv62xKct+oUrOhlCLhJSbu8okE4X6I8OI9mdijVJvNLRw9yykU1hYffAPSb97bTbvZ9oy99yzZHqfysufc8nSBbPYloWYZayip+k1BuDIe0WcoNX23Qedtlgy2EeFRyymrQ5WoaHKDiyIduGjgjdDUbRnst/+eBFHcnBXT5Op+n5ywguStom7RjxRzPyZSQprjlJqeUOF7+5SAsN0v5mR72maqZG+tm7emzG8uCVrNUsUSInQpFujdumFKtQhWwiCSPmheCtYwRN5MG9BsCntpl5vLfAQKCZCLyKEAvy1DlBeYXF7Dl8CHct2sHHti/H1sGOYaEiEkEktE6lSYPoBqSgEE5otyc58Z/hIDWmcr5a7F63TF4/Vt/Ade89g2Y6k1gfvcufPlvPojioQdw6XHH4qjpaWw9fBjf3rIZ39u8GS89ahUueuF6HL18FYU7yMMKBe2RZZNr4yoG1YAhGn62y1LmeI2d5XZOoBc12F8M8U9PPIPZo47Fm37zv+KoI07QBn9eW8ZwU9ayC16+Zw4HbvkmcN/9iA8fRpQPENVmucw5o9zbqpXaWtee40TWlaYGpLraq2mpuNRGM8cZwTvTlwn1ykbqMY7pdjLDwlSG/OQXYNU1VyI471wcKKjmMrAqLRwFv2UtIBCkEYaopGCiGXbc0n7SQRONLgOmNt6oGDRYaDboBgD8z3wzgleVSwVHG+EktXGvvFzXIOAUkoRRZWmWmB4WmHLTWXy6yetVbx4umz2vzW0CkSzrmUrfKSqpFjPFvM07HoNgs583bs1gHcefFQiE1U2BibDGikMzWPzH27Bw7/1IZ+cwLdhRIeZ4pWcsoQtzSJ0FtK09PG6DfwL2bYWGeZbJBGLOeII7KgDTPuaOPxaTP3klyrNPQZFkKIcV6oVZfOZv/xBHrd6GazeehiAYGNgknAxTRAJfzP802O4hoingHER1tsm6blQ1E7ZQeZ5lBkNqU5zlLtPV1k6eDmGewTrL8kwMxtImWdDV7FO51mmdIPBDhB17c3zy04/g7PPehI3Xvx1FUGJQmLU0xyvV5mYJbOCGa5K/nnlhY8QrgtmEwjxajvl+n4rnAFXJHOix1XHoFOE83lHWubN+8Ha/BrTNSpbXQM0nLk+UEIq24GxOSQQ5CXXNatjncXtA6+vKGplqk+u0zwl14MndKzwA5vH6ccbjkbIw47Xj2DInBp6/z7k2ZatbvwXBx3a0zEjVNeD6y3Es69sGVWvzWfbRDYGiqeH5ZRb1Dk6zWcXNu8FgIODH+7DmhqaPgTHZ4fM8nOKRPyGopTKSgE2g3qmRBQVLs/llxivndZ4PnTWzNXpQrcp5EEfM7DV4bsCO44bgfWwDzQWpbnIDnk2I2vyYR+p6ZSJrzbMmJ3VdRVSlU/0fYebQLnz1li/iole+CueeezY+//cfw8c+fiNm5+bRjEimg+Cy2naW5Fz5dfJ8P16zEEGdEM+in05g45XX493v/r/w6OMP4qu33Ykb3vx2rFg1Ldt95iIbMDU7b90qQxfloFgHr3K1sS446pqi2IzBNUtKeo4F12rG5hP+ncpeqYA55xy89vnqfqyoQcLZdHvrdq63su2mlbuei8YAWNm/br30Ge4+jsLWzLFlv0FfRiC4seeeofgvwl/ZSbucdeurGINW34QmuOzyf/3c55yTrbLcHayBwduWc7xas4TBcr6n/zn/7WM39DznYL2eOWkp7XOl9Xu2Dgr2xmykYwwJLa5NoaymEEVW2LxkjXmczMdmBrnPufcKYL8uqekJfC3nnOUWMxYjCFIkvVg1oUdJghTbt30f37zlr3HWsQ1OWz+BJCtkM00FsOUJU7nN9ZT3RK7rgRrreI5JyrnC61/jrKtu6fYsu//m6irQVaCrQFeBrgJdBboKPI8KdA9Tz6N43Uu7CnQV6CrQVaCrQFeBrgK+AgTA2qhz6lOlyrnsRG0vC0CYvapsBrmhSRVQRLUfsGf7AE/cvQW9bQnOXXEyVjA3j5CobBFVLeK8RXFgDtWheURFi5SYylEnaUqW2i+7v+t7Xk7rDtQ28sZKwYabkBFVwECyoof+6mk0KXM6W8tLddxYJsmykKQIVTvlppRz50jdh2iit8t0wIznzOPkBqPBB8uJ5DaiLJkJg3Q8Zm/LTX6p9Qg4l1gQCvBQcSv7U9tg9pmwPvPSW0wKbEuFa4pos221P2sTnrCqpSLP2Yo6JQzVv9yAFYzmRmzDv9MDu0ESxNqYLx1E0r4vQaSON0HQpLaJXVEp54A3YVKcmlqOlslosFgWeHr/AXxnxzbcf+ggnh4OMcdjjGNkWUKGbtcsjgT5mTPMbWja99rGKxXPBruHeYE0m8RLX/YqvPu3/hCTy1YibRo8dsc3cMuf/ynOXz2J849Zi0lCmyrEsErw9Nbd+Pj378TpR63DK085BScuW4ZJwk9COkLWKkRWhUiCVNaVedwi6BFM1QibFlmQCPTPhwH21wW+u/lZ3LlvDte965142RWXIa0SFIs88RBlU6INK4RZjKkiwsTmPdhz080oH30cE4fnkC4u8jTFMZilnFS0HQ5RE345E2HL4mRzganCCKoIcLiBTutOqYCdqqpibnWYYNiWQELwHmGWVuqveCnWvvZaDFeuxaGoRkHgy3zrOkAxN0A20UeZBih7rHWFmJBJ4M5UlmbPacowr/bzf/cNHmnac2CPNsSmsOUGPGGRNve9KlbQzywu+eVzTTlmaW1L4E2Fn2/g8Ba1Xm3slWVaUwS+NBCd7bJZj7IighcOhPKzcoImZWgaZPTvIzMAAQMD0lKrE4o1BF8hsnIBE09uxuxnvoxg8xYkZY5kWFrTBCI0hSkoLdOxESDjl9SbLquU6mBZrwqmZggJDcIKFS1fp1dg7oyTse7Nr8XBo1djWDboJQmKuVllAB+1eiuuvvIUJnJrDot5UYVPlXqbI07MqpQgjf8wb9TnrfI4zH7brI/VUMLGAWfjTkAp6MOxJDVmYfm5MdcPU3hqqZNbgtlqM3PYrpup/9iMwetL1rljT44bP/kQXvzSt+LSq9+KnCnAjUFNu96NlJA8RueWPVIpW5NApJ+Zna7PezZVrM5d9uS2jvEfWkgTpArujOyuA2sCkA2tV9faMQrESxFLuGQgkKCT6wuBEdW7PC85GzgnB6+O5TkbaLexy3pxDZUyUwrfwuxqXaMGf5/wfAyOCOpsLvG+wfWd660HTKoRp3pEqMjranm+XOP8vUFqYtrYVg36WU/XUuA8ojI5RT6k/TLtljkeTD1tGfXMnqb9+Rh68vw4HniNvd2wwLzUzXSBsCYkr2AWuHWKYG+1q5+Vpho1iOktcmlTTuV+JQBsFtDeVtzq7mG/V/RbJjTvn2w0aJFlk2gbs6w2IO2tfS0vQfc0Zs83i2iaAP3+NLZueQw3/fMX8OpXvgqvfsUr8Ad/+H/j69+4HXHSwzAfjmClGmfkGGBqX3dDtjUnssYiWlQkYY1lk6vw9p/7FVz/uuvxqc9+CoNhi+tf/yZMLu9hWFLhPHZCMAt8swG2Zwy7X5vKmfUw1b2si6mGl8J9DNx1T+VHlwZ1CYB5fLQjVta2oi8cvHRK4KVK26W5y/7eb+sajyPWcwavnZ499PhlzTumiPcW+36u2hrKn8dcb9rWsnG1fgJVW6JsfCONNbtwvFseMa+fzUGBWFmfeCjOcWXZ1d6pQE0Q7rliotdzCnB7rTUM2Gt95rEdl2V169nCKdBZHt9cwvP3Tg9Zrz9qUhpbtluzHuvrFcu8V5nymnPT3nfc7GL3Bq2lsnDnc09qx1Dz3pIi5nOCWmEiZGEf27d+H9/48gdx9nHAqadNIO3x9zje7HPyfKA1QSrqiOp7yL1EczY2dTivUweAu//O6irQVaCrQFeBrgJdBboKPL8KdAD4+dWve3VXga4CXQW6CnQV6CrQVUAVkAKYG+pirvaIZZaXDs4qp9eUGtpEpwKXm5tJirqKsHfHEE/cuRnZthhnLz8Jy9MUATclCSq5pZbXGOyblQo4WCyQNZYlrE1bp7j9oQxgbtMtyYPzl2kEhpx1oex3oxZV2iBd3kO2egpNL0bJDVJtnDsFr4ephJUCBtyothxGnaNsrU0JFggwML/RgLFUbrRhVv6g5QzyfbWx7+wYvbpylGfMvV6BE6ujNqpdjrKHgVJ+OoWkB+DeCpXH4aGWt3bVNeE5uSxjvj83lqkoM1XoWK0je1rUUu31CX+ZvFsWyi+UqlcA0hRGLRV+3Fym8onZvgEwqBqUYO5sg8MLi5gbLmDvwb3YNjODxw/PYGdRYJab3FTEZYTHpEuiW1Jf17QyrkpyTB40KoFQU16zhrTzbRFhcvlq/NqvvweXXnq9NuPndu/AN/72w5i9919xyfrjsXYyQkRQ3yRI6j6aIfDBf7sLW/Ztw/LJDOedeBLOPOJoHDm5DKlkh7SFNiUUFYNl3KKh0yihHq2g6whzVYhtRYV7tm3BM/kQZ1z+Wlz8htcjmIgQlAHqMkHQsjbc/C5QJy0SZFiWB2ieeBR7vvJNxI88hZUz80hlH96YpTa7DQiynF2rRJ5eYeWU5byGBkXJyJ0iztltE9hKua6poRBr5FmK+bXrMPHil2DVJRcif+E6zERy8UYzrDERZLKbbbIIw4TXr0LKzfaiMQvsiPakpookMPBQYKQeC6nYKmQ5y5/bvLd5OR5/lmVKkEjVJjMUuQZQDc7LO1gcGHCjTW/Ia2+g0qx7jYr4OeCVrtbsYLCC4Mh/linP7Gc8DoMyhIRsvOD6Y3B5ZIUr1brPTzUgqg15Wh9HLZYXixje/i0s3nQ7Jg/PIqhyRIXNX6owqdo2BR3f39TY9mX2tbI+5zxSnnYsi+4oaFCENQZssli9FtHFr8Cyqy7CwekJKd0jqlKHC1IAr172FK658lQkialhqZ4jetZ8QSFlvoef3kVAqnEHtD3E0Lrj5i/hE0GhwU42lHDee/hBaEhbWIOTBu5Mscux6I0U1ExCwF2WakSg/f3OfSX+jgD4J96Ky67+GQya4Q8BYI5bwlfZmLtMVrcUOcDs8oAFqGxtk3LWwWbLVjZ1tsY/1wlZD9v6aLbj5u5AAOlhkM919jmjEteOMneZDW2KQVuvA7MWdmulV6t79aq/jwh2chI5K3EDwGMbWrOd8ODclKwGck3F6Ka1my/ORpc56RxHoc8ppgrUQTreL3jeXNcrayiya+Jzt9n84bK2l6hbfZ4zrY3VVMTz9vekkX3vOMdYynZaPJe55dEmpviW5XOaqqGD3/f1ZtqpkxDrdZxzVAv77GDdD9248cCR4482xfYe5gYwhtx2z6NtNPPADTrb/DLbbQONGofKUc0ty5x2vOUcHv7+fXjs0UfR1hXu/vbXcfDwIQyUQ+1AqFubvBKZKnhz6LBx0wZmcRyB63eF444+Fb/9W+/DMS84Eh/8q7/BWWe/BK++6DJUGKKouL4zd5nroinb+eWbHbiemWU4m2lKc3rwQmMp0jnXbL1EUMt+WrC7MUUwYaJv5kpCm5+mKrfGhqU2yn698+PaXK0tL3qkMuX4pu2ys4j3NvGRU/QjsPXUN+dwfmlcy27c2yvbGNX7u0wLzi+uSbwH0IJcniBUDSvv2xp0zKrfnklUL15Xdj8pCcSuOQemxqt+zwrF79u9ZpyRzTpTgcvr42Gt7g/++chNUt88xPVL18VlcntnBt8opGcsl2Gvhiv7bfds6T5f89ffZ5h3XMminGsJxwyfVwI+rAQEwLEsoHdsfwh33PrXOPOYCmdtWIEwHoA1RpthdvYwpqYm3L2Nx8dzKa3Wkbvf8X4a0AL6pm7P0i+83b+7CnQV6CrQVaCrQFeBrgI/RgW6h6kfo2jdS7oKdBXoKtBVoKtAV4GuAv++Ao985VrLAPZKn5HKzqmIXP4vcYjJvwhSqXiM0DgAvOnOLcioAF51MpZlBoDDNkBKeFq0GByYQbFvFpjLkVQBIgJgwktzeTbljgO1gqyjrEf+ntkzCh4KmFlmIkEngVsTN4imEvTWTCGcnkCVhrKCNnXxUqtDKrUMVBBGUu0jNRltYbnh71Q/Ukk5W2aCVpnC8ufc6iPgkcqWG3+mGvKghsdIlZpXaHG7l3/2XMmrF6WgcRDZNkdtw5cbpx6WeWWw7EG1mdoKPnMTOGgdBFMmM+GUwTIqfwXypMql1TIzd3ldXfYuFT3MBI1iDOsGg6rGsMwR1Dloi3xwMIc9c/PYM59j36DC7tkhZssCs8UCFop5zEcRBpPTgqP9jBuoZnfMloCaQJN5n9zMJwSsaQfKioQGaZj/SjDkrCGjdBIve8WF+I3ffC+OWHks6jLHfXfcijs/8je4/Oij8IJehDSsEPWo5srQ5A3avMG+OsC/PvME/u2ZJzGoKpy4eh1efvwpOOOII9ALG8QZMzc5kBoUdSn7UG6i0zl4vgywbaHEHc9sxmODAS786Z/GdTf8LNo0FPBiQ8H8XI1+NolE2ZALiDOqjRJlCE9WiwgfeRIHb/4G+pu2IJmdQapoY8sOZO0NVdKG2c0yD1BGim4DABbryG3wRra+5ZDwPZCKWLmzWYAqS1BEGYoVq7DsVS/F1BUXYm7FFIp+D7MLQ6QVaTClupGyi5VRWNYIiwqFNrdt491ynE2x5sGaV58Jbjg7WwKPXq83UhUKcjggq3xTATBTOZn9tanaLPuQfzZ4m5dU7Jl1rx+7//5zBUSUX0uIYjmxBndprcpsTVN+ygFZdrScyAZMfcNFmReWaUnL1Dh2ysUGaZwiqwpMHT6ImX/8EvK77sUUQTXBMuc6YQUVkLLkZaYuPQMMWPOcqUqk3bQwRU0rTxrG0lqdzQ6NlOWzSYTh0ccgveoSrHzlBTicEqTSBrREMXcYn/nb9+PYdTtw3dWnA+3AgLc+lzUpURSLUuTavDclqtY4BwAFSpyzAN0WuAKy3cC+BxS5gRWugVTeGmxhYwsVuFYjWclS+U8wKAXc2Gqf5y8bf1oatyF27itw4yceFAC+8rVvw7AtkJe83mZ9zy+OI2ZoClj55hqtXQaGNNudalXQlVDU5ewS5Nj1rcw9grbNDoiNFOKuUUEKXedsYO/JhpXMLGdrmdqPxgAbWgw0c30JMNHrO+Wpqf1snI8Vkfw7a1ipVqaS5ForZbX6kcyKnz+3MWy51vyysWDjZNT0owYHy2iWopfOssrTZlMRL481eug4+B5Ubjd8rwpppiRxvSfPj9ee19CrcS2GgZBb2M+ArhTCzLC2azJ6b+XFGoSUWtRljptKstT1532Ualq+v+YWJ4JssalUtuPk5xucNOBp195bcZvtLt9jlAvLzF2pzQ38607OfGXac6jWtp6ZjXgscTg/Q+4b7JJx964sCZGELTY/8zT+6i//Ag89cj8WBwNMTU+PrKY5T3ksUtg6i3F9pPvHlKl0MglkkX3+Oa/C//N778fe/VvxoQ9/Aq//6bdgw3nnYJAvYFiwcYI1t3v4CFJ6yO8yeD3AVAOIs+aW3bMDnrpGBICyI6e1fN8Us41bVxWb0dNzB68932dsLW33bjZm8Tgsf9kadfg7hM+0UBfoZl3d+sRry7VTa7trTOCg4rPR+Muyjb3a3xwN7L3jLNL445dXsfJ5ij/jfGcZmW0rlThBNuWtTnktCMw54Gybubb4uU93GJ07545T/vv5Zg0P1lhXlTl6vF85C3X+jgTSSyyxeWymDubvm2W98paXNLL4Z0QDwK5pj81/Xpntmh90DKHBfJ/HzQ+0/iQ6P9CuhGOxRRwk6EeT2LHjQVlAn370EOeeuxZp367noQPzeOjhB3HKKSdj2bJlrpGlMPt5rQX2bOabrs68ogPASwZl98euAl0Fugp0Fegq0FWgq8BzrkAHgJ9zyboXdBXoKtBVoKtAV4GuAl0FfrQCP7jtOgFgbmJxD9E2KC2rTxujDkDy+8xko2qH+2VU+FZliD07Bnjizq2Y2JHivDWnYkWvpyzKtmy02Z8wE3B2gMHuQwhmc8QFs2hNHShNDDfPnM2x3wj0sFSbfKOnPrPas29YXi/3mWnJin6A3qpJpKuXoZlIUfHtR9ai3EykKshAsjZYpdBxakfZs9p5mZaWgjluELqswoYbgwa8uNcsQC31i9mQyqrVgWXBKG/N6JXKyrAz8OxBj8EGA7fa1ZeMxtRxZrtKK0YCJ9plm8LNJQ4LIAj8Es4RYkkWxyO3oxeco/VzGkvpo5xY1qkBDs4v4unde/HU/oPYPjeH/YMBckKCtsZiW2O+aTGx+ii86IKLccZ5L1bW6T9+8Qt44qlH0JI3Sv1dIA5pNSqfazpJIwpSAX8dP9W3VMIlloXZUG3FcYAQvShFVbY46eQz8K5few82nPtiZUzuevoxfO6DH8CavbtxxQuOx0ptCDOjTxIfII2RtxWmihizdYAnDxzGd57chK2HDwmNHb1qOV6wYhnWTPTRTxNdE+YBlnUL6qB2zy9id15hXxhi6qRT8OKrNuLcC16BiaSvY0McYK4sdCxhE2kDezBcRCLYSefoSH9eMcgx+O792HvbNzGxbQ8m5xYRV1RiWycDYYKcsLXZ3gqKEwbRfttbshIWqakgMkUX1Xnc5Oc1FjimZWfUokwjxFkPA16fI9dgxaWXID3/LMyvXYa5Xopi2CIqqDsKgV6CIA7Q5kM0eal6sXQcYwRqHBmEb/zHH4eHqWaNa2OEdfPNCKbm4/vYuHWjXuuDB8BUqfHP3GCn0kyZsb6xwuVoc+PdAK9r5BhZvttaZJDJrIL55bNIZcPqVMeEibQDNaBlmZ3KAiekdcpHzUNu7COy8fODR3HoCzcjeuoZ9OYX0KcSnr/vLKytQcLAPUuozXupyMxuWgrglhboVHAaeKXCs0gDzE32UZ+xHmvf+FOoj3wB5gg72Q1AZe/CHD738T/GUWu24OorT0VT0wLa1jEeHbOwaQGt0EmnCmd9DE6MoR5/RpjQSulPKE1FtweUpuTke5q9qYFEHqRWR9pyC+6ba4AphxPVyis32cDDNYSjcfeBWhnA557/Zlx53duUAUxLa+9KIDWhg8oegFJxKpjqYJSgIBXu7qJa64zdRwho+73M1KAFwRShK3OlDUwJ0qiBZWwv65tjDLDyTWUo7Sxh7djk8mCLqZ23sxcfr7MGDE0dabBdIEl2vPa5GvuEaso4Nshk4MxAr6kcTY3ux6upi80SWJmnsrunqtViAjRf3H1T5+Fz3gm9ZYtbIclSU2I7dajNS53ByHqfdyYqif17sd5quHDWur5hyGAdwV2pOnKcjGrgDprnwBxqjgE2DRAAqwHArQk2Fk35qZlFwJjy+lCFa5OT4FDrlVODenBqKmsCWp0pGt/ZJdtcc6Pg+2qtUoZ5K8V8UQ5Bvs65ODnRw3B+Fp/65N9hZnYWRxx9BB599CFs27oFs7MzKAvLVdX6I9Bm453TeWwPbE8V/XQKb/ypt+NXfu1duPP2W/DV2+7B237xl7H2qDUCy1Wjtig33vy9ePxsZOuVZZNbgxYbaVJnh++zeHn/NyUwlaQ6tiq1sabmA1Moc23Us4fWY2sc800VHC8GXq2Bwi6VPZf45gnmKeuZi/PL5eNqnqihymUVUyVOi3T/ey6vm5eDkFZAVg1rdOBwsJT3LDWc+KgJy+o21wZbG1paJOu+pocOa5jgvc05mHhlsH/64HXm2PQNfX798Hm9LBYrH3ANdPnBgsiuscJbQo+BvJsLriGG91Q/FvVMQxW6iha5Mc957ayYtTY5ZwEppS2Dm/df5aPz8YTPMHRJQAV2B8VBijToYdvWB3C7LKBrbDh7JcJ4KOU077mzczNYvnzarQ8xinKAhA1LahKwua2a1TXO3vilbs+y+4+urgJdBboKdBXoKtBVoKvA86hA9zD1PIrXvbSrQFeBrgJdBboKdBXoKuAr8IPbrlUGsBP7aFM1jsc2nI2sHk1mEyZOHesAMC2g9+8q8MRdW9DfnuK81adiuQfA3KBtmPkbIRxUyPfOoDowh2hQI26pMAqkxtN2s7NJtrxR23D3m9v6ZCktW6TMuZUixhTABMB1UKFJG0TLMvTWrUC4bAIVSXHbjNRgVLoQvmhjlXa4spV0G78up1Wb9ty4c0+ZghIEK9xMdfalLspPpaPto1dVatPTbfTzc3lOpTaNTbWl/D8qzRxwGCsZDevyi5uTpkBzVpbORtWrKPnZwiPO+jmWepFwyImMHeilEphKW/HruhQYnC1ybNqzG995+ik8sHM39tTAPNW6MXNNCYdLFGGLdHIKV137erzrXe/ByqOPwn1334U/+9P3Ycf2JwT/uZVcVKb4s41j2nwbzPRKMX8OqocUTyYli2VvC4RJHzf8p7fhrW9/B4IgRbAwOvy+UwAAIABJREFUj299+R9w80f+Am888wycmU4g5jVOe8rsTSQUIwwu0LRUNgNBkuFwXeOep5/EPZufxtMzh1FRuZZksjqVOrVo0dYhgt4E4hUrceQZ63Hha16D9WduwNpVaxHUDeqwwWDA3M4eFuoCUVHI8rtqQwxoKVu3SENeD6AtQ3JV9AaHkT/wMPbffDtW7zyE3uxAKmCCT2YNS/tH62Kqx7n5Lzths7tVvqkb4/yLqVxjlFSPUYVYc3Oc15jK9gB5LxBMT9IMc6uPxpqNlyB59Yuwb9UEFusQSRkhKBrKcAEq33m9qWCsbKPc28BKQ+YAtYajm1+mZDQQZvDHgJ39jqmwtOHvFKwcgVK9U5VJJflwqJ9lrHuSGnRMvMWzQSOfQ2sA0ea2t1wVJHHqd6+A94p2yxs1BSHVogTA/GI+pGxqWUdvs+vOSXndJbCyLHHwjjvRfOVOLJ+bQTo/j6S0Ro/cKXqF7aQoM6Aj1ZaaRiAFMHf866Ywe1cHp5ukxTBqMVyzEssvuxgT11+DQ1WCsolQZUCUNAjmZvCJD/0Bjlj1LK6/5kxEYW5ZmFTKVjx3XhcDlzxHwlWv9uW666+PB5a8GgQrZgFvCj2zVHbrosv4NXBHlanB2lHDCdWKrJdTu/IaF/lQ+d/KCY8S7N5f4WM33o9zzn8LNl7/dpRBjbwytwVb+w3megDHz7YmBs5puz/IatY5NxBYcp1l8wbXXkFXqU2HapARPI4zsF/AW+COHBmcOtHsg228VKU1Yth49o4JzDOVztYyonkv8Hm0DoITWI6hoQFdKeIJVR0kU+a6gK3PzY5dprVBM6+O9VJTmytm6y047a6FLNdNFK/5zrE0/qK6PwJV607rjTi1pglvM8z39cpauz85aSuBdGs/Y70JQqmyZGOHt1P310NzM3aNTCNLXN6GDXJT6WwqZiqAbe5x/HPeMvtVdtr8hy70spB3malOFUyAbI0KXGO8itTGllkls3nC5o6ZqnNNoSMEM5zZOEIlJ23EuYinyMtF9CYYph7Kxv/g/l341Cc/hiuvug4/ccFLMD9/CJse/wHuvfdePPboI9i2fStmZg65RhBTuAo2solLTuf8jAJTvTX4b//l93HZFVfgox/9Uxw+FOLNP/szyKYYSUDYb88fnHv88uukV+Ob2tTmp9XExoY5BDjL8ZAA2AHpyBw4yoEBfJNoE1CbXwrrYo1r1iSlyAVm5zq1qFeUe3Uwj8nWY6rVa61HERs4nNLemjAYS2F51Py3VNXOSlnnwSYA19Ti85p1suprs+cVZlLXNcc4xyKV3D7320Zu2BrM1Bogdb+plH0TjWV82ziKkkjrFOegqdG9CwQV0aZo5kNJqgaGsQU7f+YtzsfKevt8wlQ1VTnL6bHTgDUomCW1+gzVpGXKWxuXdh+x+5qvJceKFP10oGEVGLeAECUI+vl82UMv7GPH9gdxx1f+BmccPcSGs1cB4YJT6k+5jN+BU8uniBg1wTWrdbEOet6x58szL/uXbs9yySrY/bGrQFeBrgJdBboKdBXoKvBcK9A9TD3XinW/31Wgq0BXga4CXQW6CnQV+A8q8NAtG5UBbKo+ZsbRItKUUPoaqVcl7jGFU20Zv00d48DuEo/fsRm97QnOXnkKlvcyoGXOmqlmkzZCNKxRH5jDcM9hAWBaQMseWDocWqeaXedSBTA/2sND2h9KachNO+atBrE2JPn7BMBVVCFclqF/5EokK6ZRxQaALUvO1Efc7ORn+LxHb9NHi2JtZHLz1Kns/Eawh0zmVunUYA58EAyN1G+Ct6YaJoDh/m8T2sY4z9Q2v5mvR+vDsaqF0IPw1aCY5fIaELHNRFPrOctTC8DUbiePxWcLCvJK6WebjlLqUD3JzdDS7J037dyG7zz1BL6/by92tCFmexM43MZowgRpy/clRAyx5sij8Kvvejeu+ekbUM+V+PwnPoqPffTPgHoWUUIYGaEJU9RNhIbZeU2DCVJR8BzM5lHAj6CLV1Y5pbxeIUJu/IYxJpetxG++93fw8guvQFm2KPfuxo3/+/2Ye/z7eMPpp+PENkJDG+M4QxAlSLhxnA9kndv0J5Bw7NHONAyxs63xjWeewl2bn8W+NkRvxWrEvQxlnqMfZOhFPaw++gU4+dxzsOGVF+DoE0/AZJIBCzmissYwKhDGKcqcecEh0rJAQivovELV60s1mgQ5qnKAiXAaddKg1yxges8+HP7i1xHd9ySS/TOkbmijQMp4AvGGsFrQz4Cq4CY3sdk44aEZVdEp5woEJTOCKdpdNrRID6XeHkwAddYiq4C5qSNw8JTjcMQNV2D+xKNRJH302kxgs5JqmFa4pZopgtbGGS2dDdab0pyb3EvBDb8fM/+Qx5AbDOE4lI7OATIpyDgWG1PeGniw7GNvkUrWQetl2bJzLDmrVgE8bs4LNFtzgwfAvqnENvcNPPDnKe2UHZSKEwIlgppKkG8poCEIo0W7h3ra9A9C9MMM8YED2PGlWzB59/ewfDCHdGGAjOOK5+kUjwROpigzAOzhHYE8wT3za2nlSgWwb2poMmBA29Cj1mLl9dcguujVOFwymzjBfJAjSVuUB/bhsx/7Qxx7xA5cc9VpUgAL1FHNSfeDCMgyriWWCW0KZkI1Qmif1+nti23di73C3GWvloW9hvOcc99Aqa0/+XAwUq9qTXUq86W15+/QSp5WuXGvj937S3z0Y/fhnBe9WRbQVADXbLYIvJLYamXQyjKGrbnFvif4x4YJZgQTkkltSrAaIuv17J7BxoamQi9NMBwuIgx7qGpTMAqyhhx7BvytQcGgLM9h9vBA86bfz2wN13iiLTnhEpWpZv1rkNhUxaZet/HmVa7WcBEKomouxrFBQAdupSJn805hSnmvSvYAyvJoTT0sPTcttp0dMS29dc9ySlnLwDUrb8IhHl8+zE2pzIaD2J3DkiYGr7LW8Uh5TKCbSgXsVeI8dtp3e5A7mt8O5nLO+GxlD9DNWMDWIA/xCICtCcqUrsyWtsYMA4Ocr1oKlOltsFKNWM5GWxbDTYN+v78kz5WW2XwfNrXYWGG2qnLmudbIEYGNIwWSZBJVk4N9Plyv0jDGjm1P41Of+jhuuOFncMaZp6E/mWA4mMfc7Izsoe+997v4wWOPYNu2rVhcHKDICzWBcHmT7TRoL11g5fTR+O3//n6sX38a/upDH8Bxx56H17z2GrRxiYVBgbohTLesWz9WfO19XXnmBk5tTrI5w7sh0LaZtSFwripmGQNpFqMcmHKY4FtqbDUmGPw14wE2ILic5soaP/yYtM/zzwLmOMBseF4L2lVHidm5+99X1n1t6wdV1onGk32ZKwCwyLXAKWFHn8X88squHY/NADfHJBs1mFdskFuAteBa4qJAnPU5IXTpmjQ4aa1JxJTFBMANVbf+ea61XGmORzYYcL7KAt5lLnswzeYYf1/yzSvu4dPdk+wzlv6Ob35Qw4U4LuGuNaT4OlrTC9cnrgep7olpmrFcyksniGdzBZ8hWU/a/FMBvGObAeANLyhx1oaVyPpmdc2GR77GWvHcXIjNRp1z3CzQXcxICJxxyT91e5bdf3V1Fegq0FWgq0BXga4CXQWeRwW6h6nnUbzupV0Fugp0Fegq0FWgq0BXAV+BJ267zlz0lFNoio6lENKyP80AlrmFUg5xk0/2ghH2bx7iybu2YfrAFDasORErCVFrqtC4cRoKNMR1iHhYo9g/h+HeWWBYIiJAHGnLzPbQq0n8n70y7ocUwV69qNxGgwB0lC6TFuF0hN7qCSTTPVRJhsZBYp0gIQFBA3+fm3kmx5QqRdm6DizIktGpIQ2+cmPTFGz8PMIGbsTyy1QnhK0GOAhgvGLaBGBe1WXKSa/wka2sQui40SuMYgCXr+DmdMgNXAOHDTe1yU4zbliXqPNcGbVpZrmO3H3mJuYCWjx78AD+7ekncf/uHdi5uICZpsZiHCHnGyig0oA8oa/cD2lrGNLWs4eLr7wav/7e38LKNevw7CMP4U/+8H14+KHvSSWTE+illu3MTdilm9asm//y4JrZu/yKOFYo8yMcTPq48NKNeNc7343p/hTiNsJ3bv86vvRXf4YL1q3Bq487DsnCYbRBpYziIEyR1sTIQJsFyKnErSKEVHMT8FCxRziRxJjL+nj48Dy+8fgmrD7zbLz+l9+BdcefiFnCYyq+BkPbJeb1Y7Wdes8U4VZ3Wb668c88RzsrA6EEWwuLAylde7R6JGBOgKkqx6E7v43iG/dgavNuxE0pO0kq3tImkuqZNrVDWglTfUjVdK0ka9WUQ0Bwz1mTG1xxuc9O4WmZ0zHKKMCAlqPLJlEesRrTV12E+CXn4WBvElFFgFijCUuULZXSCagQb5S3SfvQCDVtbjkGCSgE0S2HMY4tm5WwjQpam3suqzMiEOC4NXWw/xpDOLNC588NJtMeltauBjI4PJcqBmWX63KFCfEJLUYb+QSirHVmwGtsHc1GCDZVUI2dKm+6YYMDwWbVypqbijTWeQoRJg/tx+F/+grSex9BOHMACdXj80OkYYYqIhTkubNBQZ7Opg7jtZcdrlmKeitiwQi2NzCHmHNgMsXMqmVYfsWl6F96IQ5NTCIndKeSWQrcFPXgED75N+/DC4/eiauvOgVBYGqxQLCR709LXNpPuzXXWStr/Lm8c7kROPWrh888EEIr/ozvRwUoYQbXCMI4zUs2vjhVtQdbBOv8HUIhs5tlTjJzrc0yvg0T7NiT4zOfeRQvueBtuOiqN2PQDkA3WGucYYMJwR0bS0wFzPcz4OFVb1wXOO5snFjji/3ctMKmFuaXrYGELwbaPfAhMOO8s9rbfDQFJi19e6P38FCawFUAyeVH627igb4gNJsDgMXBUPCJ9WKdeEw6D2UkM8d+bAXNhgmBTad4tPFg9r86vtrsk4s8F5iXDbmum52H6qsMWHN24JiqytLZU7tGJ7eucD3lfBgMhvpMfoa/7xoItznFY1XmKucHs4vdfUWOHKMp6axxnYJf8FGEcmzjbmOZDSCl5QLTLN0ByNG9z6k5x3NdPtZu7tu443WVythda4PhjIewjG6NQzaSOZjs11Aets/vlTozZG4u3UZ6SKMEhw9uw99/4bM49aTTccnFG6V4ZWMGFyx7/uB7W3SD5YvXo7xijS9mxifA33/2Czh8aAbXvOY6TE0vUxOR7Nx1lHZ8hJWm4vZuBE6dK4WufZ7GIRW4rsmE58zrQtjnnT/0u6qDG6+cF17ZT6cCAe+xil73Tc0fZzfuGmN8Ri/XZ449vn/qGhn0GtmoW467qV4tfoJjgOOGmeC0qTdrbGte+GF1+HjdVb8X3So0Xs3dwc9R/+zHz+C58b19jXioaliRens8j/X8k8QoKqdo1ppg8RneYYFzzduwy7qaTi4ax6bIt3XBnjvts039bs9f+qmam9QAxC5EqaoVtqB6lWwOo4uGb8Jw2c6mOB+ruVkfqajl+s9xzTrGqNsSbcCc6hRJ0MP2bd/HHbd+COceF+CssycRp3zeC615j1ngfIBALPtyHR3/7qIFFC3iWPzpl/9zt2c5emro/tBVoKtAV4GuAl0Fugp0FXjuFegepp57zbpXdBXoKtBVoKtAV4GuAl0FfqQCBMAevJpe1b64AShA5jIQueXFDe2UeWva4AbyIsCBLQM8ddd2LDs4jTPXnIgVpFoENlSGaKMulOVzlDdoZgYY7JlBO58jZlyoy7z0n+lBr6wuXYal34w2xeD42LT7TZdFAiXmwcUNMMEs4D6yVVOosgwlAaFhDp0ZodPoDGVR7CRQBMVu89vsJL0d7hhMy6LZKa+8FaNtwppFq96fCl8BF7MA9aDUb2yKOSnH0sCyMiwJ/Qh3BDAIwQJESR+lAI1F4HKjkhuMSjHVBiptXQkvGgyrFlt378N9u3bie/t3YdP8DOarBk2coCLU4mY5QSSjbsFrYVbFJvtpUSXAcSecjHe95714+eVXoNi/H3/31x/ETbd8EQvDBYRliTwiXKSYy6tbbIN/ZDPrGwicctmr4NKY9t6sbYJVRx2PX37ne/Cqiy5FNTeP6uABfOGDf47Bg9/DxtNPx1FU+LUlFsoBwLxQAoqC+ctAmwBVRGttfp+RvSGCqkRmPsUYRBHme5P43rNb8e3tO3Hmxtfgyje/CXV/Ci2BJMcblVBsFFBGY4iUm8dBi7KhetEr362pgIptgcuKFr0lemmKmopT5msSoGmCtIizCJMHZzD8+j3Iv/6vWDY7C5SLqMsheqx2DVS03HU2vBrvpakIuaUsRa1AoCmc+GXgS7JZnSvnH8ddQAVVU4G9AcN+iOGJL8CKjZcB556LsrcMdU67b2CxHqIJmLgcoKVykOMrSXTeVL/KNr0mPDHFeUSAKWtc5niaYp7XlbDHmjgIfoYOelDhZ7bevhGAikNCB7doIAiYi2iqYdvIt7XExopt/MtSlfbADkR4K1a9hvDL/Y59vsEAKtoJzwvaCxNO0E6U9ZRCzVwJlnHuPPYo9n3+Jkw9vQNhvoCAGaS0dUaCnO8Utkgyp1qrbQ4JvBOSu/NQ4raDQHz/lk0UdPCe7GPmhUdh3euuQXPGmZijUljXjQ4KPJYYzXAOn/rQH+D4Y/bgqstPROgAsPKyNX/4uxUSBy79uuYBqV/jWF9TPDOT1iCcB+j8HcIwqi+VseuUxAQPVKD59dOugVOgO0Apu980RRZR5VyiaiPs3Fvi059+GD/xyp/HhVe+EWVYoZJ6nWpQAlGzeye8NuA3BjD2/jxWguKxlb3VzxTlHijZuTm4IwRjinLBSjaX0L5VzNFZ2HrLXIEXnyVNQGe21mw08PCS49wyYQmSDJ5mfQJyey+fb8t1QLazDgBzvV6aPervA7yu/EyzNif4TVEUuWv4saxTg1aEmIlZbDtLX9rBKxdVENrGPOeiogLcNQ2p+Jfq3QCcV1pKsSzQZbbNlr5NFbNlydv7Ec4xH95nxzq7aNfAwmssi2ha+0oVafcjwUM2P1H9KbBt9tz8nm8Q0Dqk6HVaoNdScvMeLnXjEitw5RgL3lkCrCn3rRlhFIkQhK5JwZqm/NqhRoewUjY62ljr+c7tT+Ef//5zuHrjdTjzjBcJ/laty7F2937fHOCzpan49OkRnFNVOcTnPvt5vPC4E3DBK16tZwO6B6RZDznBrVtP1XulTFwbL667y6ykXQOCNQcRwJvS3o8LD7xt3Nk/9m6trOoN2HLejJ8h+D3+vtZXPU9xXLicXd0fbWZozrOWWWIe/Fw33fjlv20xdTb4BOTOylmOI7xOS2yg3XQw9we5sbh126l1dX56VnEZ3Go8smYRr3z2SntrkONltWPX+qzmCKudzRNTD7OerjXCxR3Ys4vV215PYGyW8i46w90fxs93pky3BhBr5OAQtFukzX/LL7YGnUoWztZUxxrKrcXZd/O4pHpn1rDAuQl4eWfhmsXnjDBizjKfD1PlAG/d8gDuvPVDOP+kWAA4itn84ZTRIecsoS/vVT7pnI2FHCOuGULPQcD6y/+x27McPbV3f+gq0FWgq0BXga4CXQW6Cjz3CnQPU8+9Zt0rugp0Fegq0FWgq0BXga4CP1KBJ79+vQCwNj4JaZwKRpua/L4LwORPuLGWxYlAJL8/GLbY9+wAT961FdMHprFhzQlSAKMiajGQw907gseQtsCLFYZ7ZlEdWkSSNwIzAon/wXVZChc9JJGds0CE24zTHmlkUCtqUacNsuUp+muXo52eQEkWTZhDi1fJVuwcuflNgGDv5TYX3Qa5YJU2Jn2O5jgzlZ9lm/UGQLkhyo1FvrVZaAdSAivTzmXmedvC0Uasg822y26QhfWh1pWghZGuhLZUbFIpIxBQlehR7UgFY0p76QALi4vYc+Ag7t+yGffu3YlnhgMcpmUrs2GlIJb8SyomKdIIKrzSsa0N7IctJldM4ZqfehN+4Z2/jqnJKdx7y834yz//Uzy7azuqgGphoE5KFG2JuHWZvksUfUtBsL9O3NwmXIqZRxzSGnYZLtv4U/i5X/41xL1pZPkiHv7arbjzEx/Dy1Yvx1mrViHLc/TiEPNNjkZWsrEyeCNCHQJobraGfZQupDluamQOnBBW5XGC/XmBr216Cs/GMa7+5V/A+le8GnUVImkS2UDmUYucAI4AmK+pc11Ds982+BpT9eqyarVhTXDOulHlQxE1FdmCbg3CNMOqJEVv+27M3Ho72u89hGjfHgTFIiaaEOxJqKjQ5IYwN6IJ1ago41jjLrSYFa17DRpIWSnXdYM/BoHNHpwIsy5ztGGBph8hn5zEcP1JWLnxMrSnrUfNpgHauRLqE5hR/et1mNzc5xzhvCEEJ4xxG+NhMXSKMbMc9188rrFdtFkBexta39DAzfxYm/mW16g5G1E1ZrUkGPSv80oyziGNeUJtZy87musui9UsbO1I7N8Gz8ImQEtlYUTATTWd5UdSUbuMDQT7DuPQl25G9e37sHq2QJEvCGDS/jlBAiKghs0UDJYmlG90QW3eipg4BZrimp2KlPAniZHHIQb9PqqXno01r7sa82vXWfYv1xdZ3vPcA9Tzc/jkh/4nTjh2D6689ASkcWE5ynIPMChItSIhLM/bw28PiQz6mgqRX1L90i7fXRuvEjY+ZApcUwUTwHLcmAXs2C7VcmoNXDn4Tgtn13RAG/g9+2t8/MYH8LJX/QIuvOqNqDjfzO9XlvbqLOC1ojJe32ZDidn4c64bAOY6aFCUc8g+i2Awlb24P86xulQa1lF2uFcj+t/zdZCamMBJ89TWX6/a9pa8UitybXSqTg+PfKauXuc8vrkWsumGX9JQ1s0oA9arBb3Nre4N7j5g6kqDZYRLdAUg5GNtCYn5bgbQmJFK+TR07sqcF/y1dUTKe0Era4yg3TSvJdXHBt9o60vrcZMRco7IVNjZTtO21/pe+G9ztTA4yXvbONuew0c23ZyHS64/68D/GbSjQtXeZ5xPT7tmm7+B7IKtKWTpPOa18eN11AziYKjm8uj4vF03m8VsDFgGa4smoqbe7J+jIMbePZvx1Vu/hKPWHYsXv/gCrD1yrVnJRwnyggDOKbX12WZXbEC7EZwPwwo7d2zBF794M6648kqsP30DFhYGUqzyerNZIKNdtfJn6YzgbOc1r0wxK4jv8p0Fq9XA4iCjAKuLdBDosy9T/5o6mLXiteZr+Y9v4qD7A8+dynGD1tbY4Zs7lBfvHRa4LqlJwbKprSnHqejlOGK57KM1k80AvE75wBma+Dnlmy9s7ts8dVHEzmlgPMesScA34Pn1neDcr0VqjrEeC4f8bYH20F/3TmehzvGlZgWBXbtubPbxjSoGgG194Bdf67PQ7T1sHWFdqLjm6bPBwENjb1NOACyLaxj85hdztnWdXEaw7jsjZwUagjC+IGCPBuq6YO4HkjQCQhaH95RYCuC7b/sozjkeOGvDBMKYOct2f25BFTzXIc5jNqy0Ul/zf2o80f3agPlpl/1Dt2c5mindH7oKdBXoKtBVoKtAV4GuAs+9At3D1HOvWfeKrgJdBboKdBXoKtBVoKvAj1SAANhvMMpx0Vk+jm0QvWbL1GRJEMl2lRrg4RDYt3kRm+7YiikHgFelMQIqgMNIVrsCWNwgJezNW9lAF3vnkCzW6LVKAB5B5vFmo9s0dGpD25g0xSk3/GSMLDUNN5hj05RFVAHXSKcS9FdPo109hToOUDErz9xHDexqg9rghmXnjm1L/Yao3zz0lpx+Q3GkPnFQzlQ2TgXiJDd2DsJ7o41brx7y7+P/rg1k08EJ8ggS8fXcIKVNtOB5i5iQoSI8ZAZpiwNFjvs2P41/fWoTnlqcxV6qj2Q3mdKYUO/Gd/bqO264C4I46EujYtYkSCKcdvpZ+NX//ts49/yXYm7XTnzkA/8LX7v9qxhyLESZFKRlsGjWtYFBK24oL7WB9hvHpsIxmDnMc3Ej2iqecvIGvOs3fhunnHUe6ibA4tZn8On3/x6W7duJjevXY5qb89prD1BGzMQ1i9mEEIPgqaVylTLOPrd6zdKWgJw72rQj50sJW6IIj83O46bHHsOql74Ir/uVd2Fqeh2qgWnAB5HSiqW+TOpW+cgE4VIMOeBGmCPI4jbEOXa5qc/cwqYtkTe5lGFJkKLHHMuqwup+iviZZzH7lduR3/8g+jOz6A9L9JijSgBMlRQBAzes9XmEtLSj5Ti0euk/bsxx1aiCLqHNDc2fgBmQOeJejLLOEfQyHJjMEJx9OpZffhH6Z5+DPXmJNsmkpPRZoQKnXoFL6RttTGWDapvnmYNL3GwfKahcg4OHLgRZVD/6NUEKXipmZWUauSzV3KmwTHWpL/dfbBz3Uga63FW/3rB5gnOF78/X8LgSbvQvAaB8G6k7CUn4tmwOIAynKlY27CHCJscRhNxPPINdn/ksJp7cguV5g8ViKOV3Qgt6ziQ2hNQFijbnwETcZga71MBBi88lecnMh/SoI45QTfQwv3w5+ldfgt4lr8ShJAUjTtmMQdtvA8BAMzuPT334f+KEY/bgsouOQ8aQZqq60aKszLY3iixz3St1vdKNdfDrr18rCFvzIceKgaGR1bDmtKlr/WvihKpNA/F+LSMosyxxKlXt96WUpUqbcyjtY/c+AuD78cqL34GLX/MWLNaLKKWMNrkcDbMJxjj+rfmFUJog32C+h5bGqey4PNThus2x5ZtmPMQl8OHve+XzWN1p9yAPvpR1PLKDdta8ytq0z1YMAGEmf8+p6AXQXL6rV7aactYpDjWXxwDY19Q3KZiFMy3NE1k4extzWfM6K2mvrLYxLU8Ac2lQrnuNPM8N4jpVchTS2p9rsHSbaL0drRlJu+xVA7i08h4BxLqQw4SNEVsXBeFcFIIBYGerTStmgdhIn29g0sDf0vHDYydUtZq4zG5n0S07c9n8BhrbeWnKXX89vJLVj1XN/4ifNxRUVRlGQNOgqq6na0BN/LEbAAAgAElEQVRQsw2bS9qh5i7bn9idEiLH3j27cM/d30FetDhjw3qcesrJWL18je7bln9rDUhUxOt9XW42x3HT5vje/ffiwQcfxhvecAMmp5bp+YMAmPCX15JrPb9CQkDfROYsiy0PnLcTs4ZmVi+fD2hrz8/meJXq2jmFePDuwanApZbtJdtUvsFDENJZoDMAQL9i14nnwGabpWNQc87lLXMs8kvQnUBfL7bGAb+OZmksW3vC1rFzgAFW/o7UxrQ6rqmyVwDuD1lT+0YSfg4bh6Si5bqZ2ufpdZWNFzUUqHbeynps7T6+Po2pbDUPGS9QaYzovZxq3dfNPzMsdQnw58VjprW8/cw/mxoEZ/OF2blHehZlL4kaG5xzDOc9X8e/a+wr0zvCoFhU8xCjF5hJDrplaAhSFW8AeNu2B3DXVz+CF52UYP3pKcK40HqnNa0cOvt7jg828zDfmwu/t62268vzO+PKzgK6+0+urgJdBboKdBXoKtBVoKvA86lAB4CfT/W613YV6CrQVaCrQFeBrgJdBVwFHv/qtZbG5tQtfgPTrDMNkpqFpG1agtajtHtEi2ERYt+zC3jyzu2YPjiNDWtPxGoCYJIR7cgFKJ2tqlS3ZYB2Zoh8zyzC2QK9kopZ5meObWL//2Cp38jkYVjuKEEaVYROQcxDI1jJQkTTKaIjphH0UzT0EKZNrbP95Eas2YS6TWRu/GnT3OdZ2vc9QFlYXFCWH5WOBjwMFPHfslx0oNc2lB2YJtBjbqP7mdRa/Exnr2mlH2cga+uQRVBoaogmbJUBSLvQmGoq2jeGEQ7MLeKJLdvwnS3P4nuH92Nb2GCe6pggQdrQbpmWw62sim2X2cAZv694UOGcxtTScYDp5cvxpje/DW/+1Xcq1/mrn/8cPvHhv8C+g/sEf6mOoW0ygpwek0ji3g/BJQ+kfgg4uXOV7SoaTE4tx8+89Zdww3/6JdR1hDav8N2bvoC7b/wQLjn+aJx75FEIh4VsQIlyc24QS1ETCABT5ckNZCL1NopRam/ZTkb2yQSISSwARLq2r2lx25Ob8FC+iCt/6R140csvRVunyJ0CmPXhe9M+mBCcVq9qQ3AgiZvOvN5U+Q0GA/3ZICdhbomiypU73Y8nEVexsl3btMF0PUS86RnsuuVrCB95ClMzC5guCe4bs/OOqWqmWohqKFo7m/KPtsGC6lTl0hZZeaOWyRs4KGOq9UZjqnXgo46BMgsxXDGJ5PwN6F1+CfJjX4iD5I0UyTqFoCCArDkbl81puYk8Bw45KqH817gGlg8pQOhA23A4dOpPUzqact/migdu5h5ACNmgKn/YRt3DOuWFurG5FPR51ZefN35NEpQjxOACRCUjT47jsrG1iWneU22BtUWJQ9+8G7O3fg0r9x1Cr2ht7pcNIsZQm8enVKJlUwhuJVFfCkKCK9a+qQ2Kap6ycYRnyClEhd1Ehvz447HqhtciX38iDglIGyTj6IyCFmEaIpgZ4OMf/D2ceOxeXHLhseilfE82w7DmrCenZqXrIYWmg92CLlIgOiW1U/YK3FQGb73ycpzDbU0xBpNoJ28QyLJuPSS0NctDFa2vHAtadIE462PbriE++cmHnAL4TRjUiygE2E3JxjHKBgA2IPDv/d4kwpCWv2ZFbZa2XvVNMGP2woQ/Y3Wj2YB7W3EeDy3CvTJ56Q3ZzsllEMuq2d1LRrEABD/Mcx6rEAl6OCI9MDZ4bVb7Zv/szkU244R1VGQWWkMIurzqUbBZKuFxfrUUyE5tTjtga9vxys/YWSQbAKZiWrbLdFkguHIqdgJg1rMmWOd9Q/cHWiZTxcrjNmhtsI5j20PwBllKiE+3ibFltKlpeU/SlTZAJvjfyN3C1LFWb5ujLifc5UEPcoJli1pQznKPOcvO1todNxuSiB+XQnoPdO1TnfMFayIq7ZSszh7bPtO5izgVK3Ory5x3hgIhGxYqFjdAllHh32J2ZgFPPPk0fvD4Q5ibOYSTX3giTjzhBKxduw7Ty5YL6E1OTo0iCJQHjBb7D+zHv9x0E1auWoWLL7kUvQk25zCH2XJ8C16XKJKStCxzzXWzYfZ2xOaSYTbKdqdUc5AazMbRBzZODaz6OTtqLHBzdgTLvcrc1YN5zvzS+JC6leuAjXNTvjJ7nQDasq0VVrC0cYFrq+4V9vzhx7rs53mPpKW7FMPu9k+kqfHqrffH6z7f188xaxKw8cYxxp/peci8st3ccNnCUtO7DGB379BnciJR5c77HJtS3HlxPNINxJTSznqf56GGgHFdfaOGWaLb8yCvD6+Vb3Kx9c83hJh1usag1gdr4vHrp2rjGqt8g42OOzTQy+fOplY7mPKoefxUm9MrYvu2+/HNWz+EF5+U4cwNE4iSEhUfPKSczwWAGXUQsJHAYtcVqaF1kLEGbLhCg9Mv/2K3Z7l0Ye/+3FWgq0BXga4CXQW6CnQVeI4V6B6mnmPBul/vKtBVoKtAV4GuAl0Fugr8RxUgAPbQ1ZDh2LZRG3HM5OTmloM7qBpk3LxmFl0ZYs/T85YBfGgZzlp9AlamzD716kZTh+nVtCqkInKhQrlvHs2BRSRDg5PjzUG3WbwEnC5VuEl1JXBlVqdSodFWV/o7GvJVaOIW4WSMaM0EequngczslGUT7dQ0Uo9og9E2OKW4cZm9BgrsZ1SrzM3Pa6M1y1yeZEDFh9vIdSpi20we2w7KutFthvvNVA9qjFlws9zDY20nm6JNEL5GIg4coCWEiVIMBjmeOngQ39m2Gf+2fQu2liVmaO0cJEik+jUdtUBp2KBhBqXP1VO+sMFSfRKvXWLK6DPPPg/vfvdv4YyX/wR+cN+9+PAH/gjff/C7UitKmUXVacL3LhEITnDT09fMNmk9wPJjS9/jtaaqMwhxzoteil//jffiuBeehrZoMbt9Gz77x+/DxO7NuPTUE3Bkb1L5mIQNtNCkaoswjha1tA1ntqFgY8i8Xtqrsiaxgzhuo5u5vNwFb1vkUYjHZw/j5iefxDGvvhiv/7n/jCacVD5jFUco21K2wNQwUoUnK2QH/G0jn/medm5SOsuylXWjfLQ0JSqrQ3BQ2yZ5kARIowpZOUTw2DM4+KVvonziGSyfmcd0Vav2NJ6W6pzjnYpm4m4NYrOfbgVdTBXKMa5x7uALVVvMOezHmbJsB8zzDStQLEtF8KEVUwhf9XKsuPgSLK5ZizqOMSyY79ogTAxm+0YAwVSek2M2tC02mGEqUQ93rQHCw0VT8Jpi06ml3Z8NApoazSvyrCHA1dLNZa9Y9HNN4IZ1GYEAM5u3XEmbf34zX3m/UrBTccs1gPm1BHcpGpRYG9TItmzGrn++BXjoB5iYWUDGjEZClaqRFbdyOXnMBGOEKA5sSn3oLNzNmtU5EoibcN2gtXyEwxMpspe9DCuv3Yj5I1fj8HDBxohs8nUFEaUhwtkFfPwvfw+nHn8QV1x6PLKUUKbR5zUtLcZ5jQkKLTfZg1mvgPXjjj/T+kQSKYWogRECNA+AtXI5O17VywFA/3NT1y2BcG6SEgBnkWW2Ik6xbeeiLKAvuPCXcPHGt2CIIUq5GNNaOkec9BxIpR20rbs8JilXne0xD9XbwfPaK99a8NXGBg/f592yqUJD3ynlPKDxx6u1mHnKem+uzQZw+WVgmaCFinh7b36vyIeCelmvJ4hltu6m6vSCep+zLQVkFAsA88C4to8gkQObnHP8vmrk5MJeLcvVUd+iRX6aGdiSbXyttYUQiJCPMJgZ4kmcIIlTyxHl+hFRjWj3l3xYCOglqX0WG1mUd0pwxvdi1riAod0zmJtLBfZS6EiAS/iX9fh9BWPrc3wTkxwEXLa4X68jWjE74MjKeshL0E+Qxr9XagIzxw1+2e8YKOX7CywTtBGpxRwrhX5PNtduLeW6IhgXRWATCdeeOGSWO7PKeU9JlJ8aBRWKwRC9bAJhlGDXvm24847b8NiDD2N6alrvOzExIQX2smXLBe1pw82/Z1kf+/YfwmJe4sKLLsa6I45EmvU1PsxmmLnKBsltTLrjpJJd7g/WLKERL2tgZ2nu8qmtQcvOd+mco8raN3H4tcpfF15HNSVQ+arx4vJvY6/KblEWdEWwphk/Z1kr1lE55FTtM+vXNW3o/uuOgc8yGuOcW7wvtWYdbpna4+N0VhIjtT6XEz2PLWkKsRpZg4bPG9ccjM3+eqlaV+u87gt2f+IXz5MwlK9RhILGhzVQWD0VPuCaFbTqjbKHZQS/pK7e+t+7D3jI7utu66Ctt9ZcYipga8iwddJygG1dsHFvymg5VqQM22AzF+93hNCJxiEdTjiWeH/dtu1+3HHrh3H+iYkB4JhruNWMttFqCmj5WYU9N9IZR/dF3luomLfxv/6yDgD758Lu310Fugp0Fegq0FWgq0BXgR+nAh0A/nGq1r2mq0BXga4CXQW6CnQV6Crw7yqw6WuvHWUAEwxog3opHHW2jtpspPqurLXZxd28vAywc9MsnvnWTqyeXyUAvIw/qmkXataqtnnq1GR0Hxw2aA4OUe6fQ7RQI+RGstu888ovf4imTHH+lQ5Mmz0nN6YpODLYSBChjdyA1sYtgn6IaHWG/uplQD9FQYgj4Zazo3SKMG9XrE1tZ6npQYMHwDxPf1x+c5dbugJXBB0Cvw6GOmgs+0xXQw85xhuulu+pfXqnybWsV8uI7EVUdpkacdgG2DEzhweffhb37NqOJwazmCEMTFIEbYws7MkWdwS/Qx6P9IC2ycrNV0E92/jW1intRENgxdo1+PlffAeue+0bkWURbvzQn+MfPvcJzA/npJjipj4vYK03pIrUlC5LxwZrZGBwrKD2u8Jl2eCYY0/ADW/5OVx17esx0Z9GefAwbv/sp/HYLf+CVx13BE6e6mOSCkeCQMI0lzMdUcXGvFRCDH4mN9OVt5zrXAj+qI6leIwb2rQXzaIYKRVWAbCvqfHlp57G/tXr8KZffy9WHn0C5hep3GXuseV0UvVZEQx6K1kHi6ROdUowD48s19M2npPATLZpC+0bEcKQttIhoiTC9GKBwXcexM6vfxPT23dh+ew8ImagMiWQG8c6rwJtaJidY5IbyLYt7noDxHCs2YEgibB2WBfot7QtTjCMmfVbIw0bpHGIuSTC/FFHIn35i7H64gtRLl+NKokxX+WmCDezTNllK5/T5V/z/ZkXbBvntCc2KGUAYWxlafbQ1vRBKCwI4PJybfOe1pumeBTwGOUZ29xZaiXN0aqMU8ELr9I0ZZgpb0VFNV6pkBOwKUqkVOFLFWcgtW3MejZoC6yrBhjceTfmv3YX4l370ctrqX55fsx65iEyl7UMWmR1aJbfLhNZY9dlVpqCy5R3LZsojAwj7yeYW7cSy66+EulLXoLZLEVZD1FpUvB86SHKfOUa7eHDuPGDv4+zTpvH5Rcfh/T/sPfm0XZV57Xn3P055zbqQSBL9CAag0NjwGBA9I2NHUhiJ05enK6cSuMmjdOMV++NqjFS9cZ7L65KY/vZiYlTduzElTz32HSmx6Yx2KYRAgkBEhISqLv3nmb3Neb81rpXfn8+/buvQ3Ql3XPO3t9ea+2t9fvmnImthRw/DQOYA9bSVGjervXwJdkgqNXQQ6nD1dRm71so99TUlay55WZyXTx8TprikcD4sMxQ1o+5qbSPJjhEiJ27C3z+H5/Cpmt+D5de8wsoAjYPAPmE6jvawSbOHpx2yM6ClYCHWcxuzSMA0vcODHIaeTtdU/4ZyJYKlrCUjS4JYZipVZcyi02xyEHLtUVZrC0VhjZW+POmkPfjxKmbBdhsLHPcLNppc71gXmxDZbQBbI4vWr3L6tg1/pjFr50Pv3KNUbtGdHywRh53TUSvbdwTAtOJQhmkrbkRUPHoLXJ5T/X3J01kD82ZJSqOxXp4pa69vylADSjJbWKxIYrvTSBMmEwLXqu51MktQStrYTDPK5oNplsubJqkcrIYLtDVwmyrfc288pkwz2cr888yKnYJsstS6ln1JNA9QWDe1hLWkgBYNuG8X7tsV9bGH6Puicqi530uQxAVqGQpbgr3iPMiCJAlfRTMVsYIjz36ffSCPk444UTs3bsX8/Pz+u+ll17Czp2v4qy3noWVK1fp86emZ7Dh+OPQH0zre6lrnfraWqx8oxkb1+w+smRjzmvLcWZ22La2lXqBR52HN4YdDiVtzJvq3Z4P7EPZdMNGB37FibmB5EVubgmKjbC5oPiHIBQc5+unp6hcLvWz/OysZ41nvtFD66kD8/pMjQE+B9l4cH0Si81ZmldsPHFKad6z9Pm+yc3lQ7OGyqCW9btX65tlM3/vLa5tnjo3E/fnrBfnqB0L50zjLKotI9wrf/Vz7jr8dEPQ4XB98U6osezPXXDZuSB4IG1Z2dbIwOcBryLm/ULn54phzUQ1ijJXBIJq7urG5pY2qKXstaiFCDt3PIUH7/wczj0+xRln9hFEXAcJt/msUkLBHC2jFMZWm4ivs+1JAmBvy94B4O6fW10Fugp0Fegq0FWgq0BXgSOrQAeAj6x+3au7CnQV6CrQVaCrQFeBrgKqwJY7bzZtqFOZEA4sqlhoUbqo+HMb3lRXcXONuX8l8NqWQ9j+8C4cNV6DM1edgBkqOhq3Qe/sdf37aeuNDnpzBYq9c2jnC0S0inXQ2cNXHo/fiF+Cr5bjpvw5WbOadaQ2Up2KhirRmmqOFAiWheitnEE8M0BJdRJf42Cfh8pmoWjAz+CT38S1zXduble1wQRTSTp7RX40wYBghwEbnaM7Pm12S81p6h5t5Gtz2OXl6aMIDsw2U6pGWjmHIfpU6KYJRvkEz+/di3u2vIgnX9uN3WgwikPVQNo7buxT+Uxwx8xgJxZURWoZBgv+VQQxTsEtNQ8hZpbh0ssvxx/+yZ9h3YaTsP2pJ/CJ//wfsfmlZ5Brd58by2aLaMpp2zSlKvnwL3+9PLTyMIIHE4cpLr/iWvwvv/MxLD/6WJR5gb2bn8M//6e/wPHVBJtO2YAVtFAsgZKwR/aMtPptkBCsy1Kbis8IZRDq+k0nAWoHnCNm3fIcHcRMCA/iCGkIDBHgrld34qm8wi/96X/AmhNPR57XqIpC9shNUJkCFFRH2oa9PzM1QdDumjDIbep69VcpmJgoT5Z20EFMUJALt6dRiqoOMJ1m6M/NY/99D+LgPfdi+d43McgrtDkzlBNnx1yqthIXSn5mNqC6tk6NK/BlxFXjilbqSaMkQrRphCoyxTdBQ5CkyKcGGK4/CquuugzZRe9E2cuw0BRSr5YObEi97CC+VMYaFwb0qEjVMVDprNrbRr+HkAbU+JmEYUsAmOOY45+ZlN7O1wM/+9XOka/n+ykrNAoFJglpfjrjtQYVyQYJTI3Hzxdw4f8cxUnjDBFSRE2LFAWyXTuw5//7N8z86HkEoxIJ1b+01m1aZMQscYCCCkPOMeYBN5HU11VgClIBYJftKQtoHinXPTYUhAFGUxmas07F9K3vRvGW4zBSY8JE1yAKUwRNLHBADjzZtwtf/Mxf4KxT5/HOd6xFEhPksLmBdeC5EdgSeC3liXrI4efTT1vuWt6l5m5tdfRrolfXmQoxxFi19bbQtoZmWc+B9KXcT64ZBMBsDSjqADt35/j8Pz6Ja2/6A1y86RZM2hyNsocnumZUy0od2JganxCWDR4ebJrq1NZCWhrzZ/t9qmorgS2ztw0F6gg8qYolMOT6yHNiAwfhC1WdVOUSLPOaU8HJ860byx/1EEx2tXVj6n2X98vPJthiY4ZmNoGXa2qghbQUgLL4dtbFLo9XDRHeat2NO34uFcB+XTOHBwd4vBuGbJVTs7RWlj0BkbO11mtttdU9q+YY5iiw3GRZEAemDCYM9yphzSNBVMJca7jQZzunBSp/uVxIlevmlYC3zovge4IkS13eqgF0Al0qZXkcXuGuRg2YdbJvwjDYTQWj3f/VEBWEyJh13VTKFGYGrqkbvdrS5qZseTVvDVTWpY0Tn5Os8epgIc+3qSJkfTb2NFySUORspvJNHqbGLjHEE48/gRPXn4Z1696C0XCEwdRAt5+fPP0TvPbaTlx22TvRy3qyd2ZDBJtlioI54lyLGx2zLIl1PWgD75w9QBhIYGlNCfxPzTnKr+Y8Ye1yPWd4NwI/zvx6ZPPAN0NYE8ZwOFRjEY/F24YT/tr85rg0+slxys/T80TrIXvpHCf8dbKfNUVwaY1WfNZwEFR53oq1MItwy3nn781a2SuKZYNNhWqSmTV/S8Dv1vqfukaWGbyYrywprgFt1sSiQJaaDqzrzZwe5BIQ8/OtQYPNHt7e2o8Vnro5APA5ye4rNpZ884dlh3N+2HDh+9lx2ucaAPZNM5rvak5xed4uikCZyibpXlwnrYnEcqTZmEf3Djbx6WkoNAvosh5bk0cbYcerj+PBO27D20+eEgBugzGK3I9ze45rGzZoma24Gqd8RrKaBmy8bbz6a92eZffvrK4CXQW6CnQV6CrQVaCrwBFUoHuYOoLidS/tKtBVoKtAV4GuAl0Fugr4Cmy995bW7Cu5cUYgacZ+XiEirZZTuHBXK5KCJ0SozdYAu7bMYdvDu7BmuBpnrDxOCmBq6GRhS+Wg3s3Z/NHqsQoQjmrZQJcHRoiKGgEVP07NpG05fu/UuoJSVK06tRY3QSkm87pG2ZDWpnKiwIpKqDZp0Ew1yFbMoLdiGepehAnzKJW/R/NfgwDcMBZoFtAxZYxXmiwpe1x2nYriMgLtW1MVuVqpRt5mmhCJv9WGLa2dTfVmm5rc1ac6hVaYLHeljFFu7ErlGAY4MBrisW0v4u4XXsBzozH20MYVEfoxN5a5mUz4SJbCbFjW21RrsiYlYKj58/b3SJgfTDARo9+fweyy5Tjm2GNxyy234Nobb8JkNMa/fPqv8bWvfgEH6zkB15j5ngSAoQJ3UTIIWEpVGx9ezeztgpVRSyW0YAdrGGLtUW/Bh3//j3Hx5dcgpwJyMsS3b/sMtt7+bdxw6ok4bXqAPs2mK0J7Ak0DCGwGiKlk4qY5YWgYYULYnWZI21yZyLJJjWLkVYuc44J2llR7RgFStJhvW/zw4Dzueu11vPsjf4STL3gH5uZzBLQvZx40ATCV4jKCNkmbNo7d9aQN6qJVahgiiUP0E6LGUMfKsakmh2aCMG4FufrpNFJ2HihXssLy/Qdw6I67MXzkUaR79qFHxSRBEWXHGgscbwbLqAAmECDdIdD1tqGhGhBqNThEbWSqVKo8qZiMWpQETjFRToQ6TbDQj1CfdBySy6/E7DlnYtSPsRDQEtzBP26Au3pxHggeFZXgm89JtU19qnkNepm6neoqKsTMtlj2tbVBHo5rwmPb+HdqX6f4lLqaCji3AT8ejzRKez3a3RKyVBr3S0p/bwNtls1JyuxZ2rWaepD1YbNDGqQIKmAQx+iXY4wefQz7v/oNvGXXmwi4MU/5Kj2MWVvajzJPNQlQEjxXAeKWDRMRimpsOcjcxGczAcddZGpVKeXjAHUSYGH5DKYI1q+/CvNTs7ITb+oJRi2v+wAky+aQ0GJycDe+8Jn/AxtPPISrLluPXo9ri9lKc3llbcPI8jI98PVWvX7NPTzH0oCTg0eullS+2bpoClWvXKVK09TAtmaxvgbSLS/UIK6trfTQJpwqGyqAc/zD55/E9e/6I1xy1a2YL4dShmtGCAbSwpZA0MaDXQ/L3KRykidTVoWdW2hNNd4VgRDOfs8cbbP95tuaKpXAita1Bm29UpDQ2iuCNQ+dRT8BjkEgy0AVIHOZvF49rvNVY4xZz2pcOiiWZYmUtWqIIcR0CkplIjvVNc+O2d9RmpjdtDJXS7PxJYiq2BiUaE1XowvHr6AV60QFsFnG02aY78+1SuuyMpV5N2SOaIla9rGWmervOUuZwU5JyjXCnbPuj1LoG/wW5OYx8zoTwur6Mv+XwNFUw8pgFkS3rGmDZ2bJnIacg2bxLLtoFcTgPEGv7n+0ptZnOMcL2e/bXJSNvHOXYJ1MFWqAkDXi9Sd0XFxXqcKUahlIwgxhwlR3Qk/XDMVnBN1XzXni4Pwe/PCJH+KsM87H0UevlSqWaybP4Uc/fgr9fg/nnnee3ch1PYWzbb1kPELTqD6sqVn5H+bsELYCwHxg4HmYaNmrXnkqNi7TjA1w9gTDL9ZZim6Ou4RZt9aEwN9zHSyLXD/Hz7VGHqce9+uvs20eFxNBeX42FbcaEzo/5pLz/YCS6x7XJg891WDmYitcY5LGOueRayKyGjBbPMZoNNL4NaWzzT/NvcjU97J9dnNF0QM8FgJi95xl63qptZrPX6VU7XbdZbnsIgo4lotiooYOc5HgMxVV/TZeCaB1DItZxlybfNSANRtZVjjnlTVU6DmU1tK1qfL1vbN1NnW6rZ26T7k1h/PCr29qxnG7hVrrOCP193r00hMTny+UWc3xHXHsVsjSWOPvpW0/wH23fwYXnDSFs8+ZQRgXqEr3DBtwreL6YgDY7OV5zOYSYGsyc8BDbLz6q92eZfdPra4CXQW6CnQV6CrQVaCrwBFUoHuYOoLidS/tKtBVoKtAV4GuAl0Fugr4CrzwvZ9tzZLY1IFSPXoFhrLzliwBuQFpiX/MpktBgdjrL8xh2/07sHJhFU5fdTxmpG7jJl1sihtRD272Uk1KgByiHVVoDoxR7JtHuFAiqqjotU1CbkYSHJs4VjuH2uzn1qaJsGxz0P9/wUiHdLXFTnAT1CiTEtFsH701yxDNDpBz01GKFgMiAghuU5Kbd7I71ia2Qd7Yv6/b6OSxEXrrXdyGs47RHQmPgWphwVZu/DfO0pgKIH02N3pNSRs1EaKWapcGbVSgyWIk2rSM8Pq+/fjeSy/g3pe2YvtojDIeoA4yJMyVpOWsP05epqBF4lTNAsxRgDE3XAersHx2JVZM97By9XKsXf8WvOW4U7Bu/UlYc+yxWL1qFY5euQKDfoInH7wXf/WX/xd2vLYNYdYirxtj03MAACAASURBVHKXz2nKKG10UrnorEm13UkFDVVBUmjWui6C6mJuAXrZLK6/7r344Ac/hNmjjsFkvIBdW5/FP//X/xOn1AU2HXc81lANyA1ywnJtTBs85sa8WYIz77KSEpN15/dpRLFOg6g1hR/38IU6BCMatDUBWIAiS/GjAwdx+7ZtuOl3P4ozLr8W82Py7EjKadJDcisBM4IT5QYSFDR6X0IE2xw3yk+Ik7r8aTYJcAOcJ2vAK9QxTw2mUZdOzZgEmA6BmV1vYN/t30Px2JOID+xDUhXIqPhqCFOZSUtLampwA4FhNkIoEVgW4vbZBrTEjNG6nGkdF8eBGJTBXalV0wTDXoLxySdh+bWXIT37dBxMYtWIlqaE5AIeAZWTPZQFN90JhSyf0ho1eFmoyioWgUNTU9XWE4z1yjdv5cxx4dX6PGBuxLOO/cFA8JAb9PyVkJjKOAJBfhZVeh5+UfVINST/zpYLgxjc/BfEZLY31WDMPo1iZFGKqKwwHbYId+7Evq/fgd5TmzF9aB60D/eqSUEOB/fUd8HpI+hnawunE1KOJVNwjgkkmwC9MBOgHWYNxlmD0cknYNV7b0Vv40kYUZ3f1lLbcq2kkpbXjjCV7Gph3x58/tN/jnM2lrj6iuMRBczzJGQgMCg1j2Q37PIxPbQwWOObbZbuT6YENyX04XaoBo1oo2yAhF9Uy3p7VA5zD+is8YRTzMCN4LqaT2i1G+PV18b44peexaZrfh+XXf0LmAQ5hhO7TlLHhi53l2O9yGWFago8fr4pw33jjmWtephrUMbWXPt5Kr/5ZQ09NtZMdUlYxCxTW399E4LUpa4GgrxOlUk4JQWhszC3zF9bS6yZyeapQdVWn0vQJOUkpw+Vg8rzNiivZgGqeUEIWlh+AY+JE0JErlYueULATsv6hspco9mDrCfAyLnsrZGtscNahGyN8Vb8pkaWulcW3lxz3LGbHYGb80owdmDQxSi49zPUaYC/1+u5uWs58jx2Qm4ePhtLOP9YNylgCS3RYGFhAct6lqtrgMwybvlDBPlWYzu+kJCU9vbe2t2NCa6RtDXnuqD34bNCWSEvJlINKzZAjQdcp2vZOls2NBuM+DkTRMwn1/UigGQDTCs1K++cr7yyFU//ZDPOf/vlGMxOq1mgl0aYP3gAjzzyEM6+4FxsOO44NEWDDCEmRSGYx3nOGugeTPW44GIlKCtl6OLTg60DAsG8rlkm1beUoxyTFgGOmOcX8j2dvbVrGNGzg9SskVk808q7KE11zL9z58rqemcE3arU2GbrrdTWWuPZPGXPDbLqN3NxNaTZ57A0BumpBObY4rz3a4aaEjQ2uH5x7aZ9talxl0Cza+4L2azhohS0dtC+v9L6y+swGo91v+XzTi3oCaQZG3HGKHmPYnNYywYgiyco6olzhTDoqrgAjiN3nAr/WBw7Mq1GUxc6Rq7xBKX8WYLwOMkMLusymQJYTXkC2B7QG2DlM9vUwBpFeG14HQz82/wR3JeCmo0MlRxbuG7x3WgOHrKRDCFyKqKp2o6p/qXTQA+vvvI47r/9s7jo1GmcdnqGtMf7l28y4D2f4J6zxJwJDEZXtta5ucQ15ZybvtPtWXb/1Ooq0FWgq0BXga4CXQW6ChxBBbqHqSMoXvfSrgJdBboKdBXoKtBVoKuAr8Dz33uvSdO4eeVUrSb8WrJF9uohbtQTOFJ0RTvK0ajFnhcJgHdi9XA1zjzqBExL3UZlIyEn84C5AU/QZZvz3ISLuc9/qMB47yHg4BhJaXDYtj0N0tgx2eYoN2iVh6q9UZ9BugQXvD2oNt2V4dmgikpUvQjJyilka2YR9FPL9HSfIsWPg2uyJOQevzYbnQJayhWqkkzFy018s1oOpIzSpqIDwWYFacfIQ+fr9IaqFdUmNdq6ctbV3OxOEQW0EuaG80Rq1jZMsXn3bnz3hWfx0BuvYXdRoA1SZBEz6BLEfDtu8HJDWYDQriA3Ob36Ni8nSPsDnH/JZfjlX/sN5SGuXr0WcZShPzuDluCP16EwaDs/tw9f/Lu/wu3f/qoy8OqA4MPyJG1jk+AidGCX1ITnJQNqB3lMzcNDIdCajAv0sikce/xp+O0Pfxxnv+08gbTiwD589VN/jX3ffwjXnng8Tlm+HFFdqd7aAC6oiCOMMevsRftvqlGdrSU32SMHVSyfmJu5oWCOGgcEY2qkUYRhADy+bz/u3rETN//+H+CkCy7FqOCmPGuvLXn9J3j9UxmO/OxIYJjvltLKUzastZTHrjdCdqfc1Pfwk6PEsklNeccN7iwIsDpOEO3ei/3fvQfj7z+O/sFD6HM8tTHSisdeKzfWQweWl40H2vA3ofiiCpOqJqoIpXqkQk/WlzZuNTEcsMpDYH52Cu0pJ2L19ZtQnn4y5gWtmBPpgrllD05r6BaRgI8HTDZ/ZCXqbFMJycjDDfQt5TDyNYLEylM1y142heQF5wWBm0FDXRcP5BysNuWhNWBw859fUhMLaKYaD3zflPCo5CY7law8VzYemHIxaSrMTkaYPPYk5u64H7Ov7kWf4IdNA07Jb2YGZvFsFqlL675fY1rCXzJOWqUHUANFGiYI6hbFVIxDy2PggvOw/Lp3IVi9TIrqnEpsQhup1QmTG2S9FIz4zQ+9gds++Sc4ZcM8rrniBEz1AkzyRjbUgXKfOT6Yx8rxYravvq5ede6zbwl0vRUyAZZX8apBQcr1JbhqzTOWe2zzx1SJXl3sbe8JoPi+YcuxStQWYvurC/inL2/GNTd8FBdf8bNYqBaQc/3jikWQGmdSc8qy1pXQMmgrAaZFtwjCfwdgfB60V/JKTSt1pr1DqGtp40ZWyVJatlJREtgRDnloXNHq3zk/6N6kfOpANSRoUza0s8P96YYEG1feDtfXV24GnBMOHnulLJW9rNkijCfUdE4UXGg4NzmOdN5Uh/K4gxaDNJVlfTGm+fxSJADXDV5rP3f8NZDy181h3kdM3ci5wAYLnre5YPhsZwP55k+gBi0HDWWVLHgXu/gCe50swd190sNm2babXYVUzQKGaqSJ3Zpoa40BYBtebLThWkv7ftaZ66FamaQEtmYorj2qr3NmkBKSc00RAnavIAAOaMXs1hkCYMI9nodUtfopy1Lmek8r6+c2P4P9B4f4mfMvQ9ijcpvzssWOrS/imZ/8GNfdeD0GM1OgIDMk7+Ta4u7PhWteMOtxg6YCobLnZe65WQuzpATAuvPQapmuBlS4ssmH45jLZZrYwu8a1FgHAVatX3av0thlbSe1NQ+4xpd+1tPYlB2ytzyWkpvXotXnyVKfc5sNIJyvzIPmsTmVesz4CeagO+AuEMpx6XK9eY6xVLOm7ObaxyYNU++bfbO3VpadMq2t60LwPeScbFhvg6PMGs+5hvKclBnM8+KYcApfPtq1EcYTi9OQhrsuNGYyenpzbDjXAdmt6zGO67Y1eKiZj0dWm7qZTRSmKub9O5L6mGOBFvA8Zh6nmj/UcOEArLp3TG3Onid+Ju/XarSgelprn11ba+qg+t6U22ze4M8a8E3V1EEbf/D5jmfL/N5kCjtffgL33f5pvP2UKWw8gw0AEz0Hcb7Fiamp2RTFRjJrbuFxuLXWAX8C4LNvvL3bs+z+qdVVoKtAV4GuAl0Fugp0FTiCCnQPU0dQvO6lXQW6CnQV6CrQVaCrQFcBX4Hn7r65pcWs2KgDwd6CTxvPEkLZ5hc3kRcBcJxgNGzx5rYhtt7/KlYtrMZZR52AKcJUqSFi5bkKAHMnldaUTgObNSGicYt8/wLKvfOIxgaNpKBwm/IhgRV3od2mtQFg6SsW1XD+HMw6dEl5xk3kCiUqOvIu7yNdM4NoOkOQ8hhM+UPqI4tafQQBtClD/MYpj4Mb+ALAUqoQ11r+sLedXIQZ2nS0zXXWS9aPETP6KDCMkHEjlna/kUEmKaGDGAk3zusS4yDC07t247tbnsf3D76BHbRpDCJMNRH63MzMQjC1DrRLZgUEuU2dTaBJ9Q5VWpNigt6ghzPeeip+7+N/io3nXYJ2EqMqAhQlFXF8H6AtClSo8PD378c/fOo/Y8+enbJwHE2GSDIqGU1tw5PRL7X7PWEvaRktrKmSZk4lEZKzwIzCBNPTy3HNze/D+37tQ4iyTEBu20MP4lv/9ydwwdQULjn2GEwHLQrmSoaEfCFaKeJMAUWVkTaFZc+9pHwkKI6YO0qlGJV5VJXyymljnlCUucMAk2ZHbYh7dr2OR+dH+IWPfBzHv/VczI1yFLye3DWWupwqcwNarCMhjdmaulxeB9at4QBopDLiRrYp+rTxLLWdz7q0GikLsG0wTctk1FiRxghf3I7937gL7eat6A9HaEc5ZhtubFOBWUvlRHDG99ZGuRyCbSx6zVok4m9/7wG52WEGAo+qH2EMGhRpiGIwjfbs0zFz45WYHL8BdW8KDaGewBIwX40waUtMNT2XdWrnpq3sxaxHs5M1W1+CDKouzUqYYMH/nJ8HhBjDEW1QCYW5oc/6WlOHh3Sm6i2c5aw1EnjQR6jR7/Uti5RqaNWZb5db8wezdpsYRVNgKqgxvXs39n3zTrRPb8HsoRHSgsDN8lC9pbXBlBaJs3tfUsg6oEDlnW/UCAMw+VMQlWOxl2H/hhVYffN1SN92ASZpjPm2tpxsZ6NMl3RaDCc9NpgA1dyb+Mf/9mc465QCmy5dj17KccIFwBRjBoJSHadvZhHGcJDPW9YKzPlscVcj3+hiqmgDTx6g6GcdGOR75XnhMoAN3HoFMX8lDKOaVSAljAWAv/TPm3HVtR/GhZe/B6NmovllimSq5KkytXUtSzO7XoI3tNa1THLLr+VYXlqf/fXzgNvuIbZW1hXHOzO4zW7csjRNLck/YwOBKYEb5IVT3TsIZ+pBy7XlmDHIy9oaq6PqlLX1EPpw1aRvEqJK1ZobqJC1/FGuA6ybVKq0efb2sW78qumnrZH1ElnjNnWOXhBg16uv4Oknf4jXtm1FMWbmMS3TE1RqhjBXAf7qmx04Pn32NTkVGx44PpWNbF1OtibxdbxvCKrbfViZw66ZQY4JRY4081bLBmd7/veueUYQUNbQ5iDBNUtWv41ZcS823DiwJnBLxwnCuCBEPiE0rKWo9UpUWXG7RhFCXD4XcFxpfXEZ4T4DmGsb7X15Tnw9z5XHxPWPtvA8PzoiqIGkrjAqckyqEpuuvglnn3sx2oyuBQXiusTj37sHt//rf8eG9euUdyznjUmB3mAKBkuZKUx7bXMZcHJSZBoTDjryevPeRSWry3RW3EBTS73MWwS5IAcU71O6F8pumc8OptrmWuvXYtkbs4mlpRtEuQjUfWMEx40BylDroK6xQLxBcMU/JImuP49dqtzCmgIy3kO5rhMOm288JkWuYxgMBuZAkVPxzEYDA8BcX82Cm2uty+2lwwivK238lU9h9tEN/+NzGdd1Nezwfmzq/DDrKy6Brhq8Fw2mZ/DWc87DitXHIm8CuU4UNWF4gJqW+4K7pqq3OW0glo12vkmNf1eVk8UGIw+0+eygtcPdMWTDT3+ClGMKyJmB7HKOuU6Yyn8pm5uA3Oypec+we7HWRl1GNuB5S/BG5xwT4uYVqrgVCE/kbsN7xwCvvvw4Hrrjszj/pJ4AcBBx/JsiPgh53+A4oGrblPV2D7PoBDVo2O24ywDu/pnVVaCrQFeBrgJdBboKdBU4wgp0APgIC9i9vKtAV4GuAl0Fugp0FegqwAo8c+e7FBXrrZ99ntzhlo+mquBeKq0RPfxLMJkE2PPCHF4kAJ5fjTPXHI+ZhNaT3HSLzeJXijwCEFPcxmGMTPAzRH5giPL1OTSHxtp0pAKS4JXWlV79K9USNxaVj+eVXqaaMwtir170G3E+oxAome02EyJeOZASOOqngrwWaRwhjgj9LMtNejfnZSxgxI12n4fs1D6CcdxAd9mRxqY9NDNVGjmdNpWpwqJyso2QaoOwRhO1yJnf2zK/NJOd9sL8HB7a8TLu2r4dT8/N480kwTwVOHWL6abFFDMXE9oexwjqUPCYCmBCQwIAbhwbTOAGNnOOawxWRLjs8k34wK98CCdsvAB1nWEyNuvkMGgQZ8CuV7bhU3/7l3jiifuUKSwbVEWD1lJ3yZ7SZXUKoulcuenqrHSlfDKrVqmjODKCBBtPOxO/+9F/j9PO+RkMqxKj/Xvwjb/9Gxx85BG859TTcPL0QDnG3OAH7WCbUuDHxf7JWtIDI2FQwjhmEJYFeszYFYinWtuNKQ0UQk2eW4ssiPBGXuJrL72K4qQz8J7f+F30Zlfo+k5oV6mhTGty2wyXu6vPsHVWk1KiO6tPA53OktxvKmvz3+A4r7kUw7S+7vUwGQ5lh0rlWIFaIHgl7UOf3YI9d9yL6IWX0d8/j+VS15nqjkoqjUuTLZn9ONW+/DyOcdptO/tiGVM7pbu3xZRNptvQJ1QIEyp8Q8wvX4bepW9H/7pNmBxzDKooQznK0YQlimaEiGqmOrONbbeRLeWVbEQtx9M2s53C3dspO5te//de2SgFFzfuBbgIBM3Sl5CO49RvjPNaktQQ2PjmEoE818gh8KU8ZIPgcUxlHjsr6NtNsBFith4hf/gRzH39LkztO4h4XCJtXM6lVJo2H1UjZaI6WO7/POJ8ITjhikblGFssWpRxg4JKsKyHSa+PyfkbsfaWmzA56hgsNA0KKuIs1BJ1XsqyW8pWdh8kEeLRfvz933wcb9tYY9M7DQBToEY4XJQjAZo07clC3F8/gSkHR30jiwcYi+pOHrd1RFh+J+vsbJX9nxNkcwz5c1+yJzVQYSpSW0+zkOpZUqsMr+wc4otffhZXX/8RXHz5LRg2I5TM8Iy5RhI+uUYMKRTNdlrNCWx2cBaovHZ8jdYOp9bjJy3a1DoAauul/SfbX9fQI+cEl4HNP7P55bJ6I4POsjaOIqkUeVzKWeXcdcfABgSCJwndXRMLf14OA1TvaZ1k3rb5gbOBgzBelu5S97J+poj0+dW91KsqC2VSxynzTXNMD3oYHtyPHz78EB688y68/PzziMYjs5h3Z6gMVFkMWz6q1NTOMtjb+aoerpGD5+GBvn7167BzpeD78nVqTCI8V0MLr5Hlt8oymEpcQjMqywUrzWGAEPGwCa14d2uOMJcNKv6t8au1saz7GFW8LmDB2dv6sSXo5+IReK/wQQxsgKFy393AVQlTpVuDgGrt7JWVvS7VLRsKoIaeOk4wCSOsO/lkfOSP/xzrTzwNI5RIswAYzeFfP/0ZPPSt21EtDM2G2ymYaY9vY98gnAdxS00WzlGENWQDgcaeNY5xzZLjgrvXUM0sK36uXYrYdU1AAoA27+wcDrPPJth0129xXluvkUa7moaoZHX23/ZM497XZXaz/oLlfB/aLTubZW837Y/RxWjrjS2H2xrj5LSg/wg77dxkM243b9cAYCsAx2nIaAfacXNpdSsDwWhc26pYpHSJYINELTg+mF6Giy69Are+/5ex/Oh1GNLFg3XjuavhxJ6N9OygRg7vQGDPD75Bg89Cpui1NdoaWxgrkkgtTCUyfzaJA4vdcHnxWnPcePbna01TbBxzalynoDe1P62e7RlCUQBOHcwmPDbTxQT2Ia3MA6QRATCfgfpSAH//7ttwzvERTtuYIuvTmcA1rwQ8J5aeqnv7TGtUcTnGPqYhCLoM4O6fWF0Fugp0Fegq0FWgq0BXgSOsQAeAj7CA3cu7CnQV6CrQVaCrQFeBrgKsgCmAHQDmBqfxgUU4Yaoyt3lIGCM4xs26DPkkwO7nD+ClB1/D6uEanL7qOMzIJZmbkA6g+g07t2FMi0WaH6dthHqYSwFcvzmSwpIbcszTpPpXm+iyjV5SP3mA4X/1G60elvA1AtcOrtVxiyKt0c7GyNZMI102kAK3poIDtGcmgOL31E3Sppq2jj4f1KxFde5SCJuShb+nfSbhq+CkB8DO/tk2kU1dHFWECqGUvznVfwFBYo1BlCANYwzzEg9vexFfffEZbJ6MMR+kaBtugiZSkvbjAH1R8UqW0XwjmhNXLntYOYfMjxSPImBvUDYVijjH2tUrcemFl+H9v/KbOH7jz6CsM9CdkvAMGOPub3wFX/i7T+LNhb0CjNrSZK5znpu9p9tMtr1ls2KWsstMTnV9uDFsAIfQoY+pqeX4lV/+dbzr5l9EHPZRNRM89cBduPMzn8KFK5bhomPXYhkbARoCYBII2nIaCDNbW4Ibs3W1604bTgNa3OwfMLdWts+m/OWfiWuEhGqWS1zWLZ4/OIc7Xn8T5/7Sr+P8K26UNXUc1CjCHCWVOnWAmHVumQnqcjNdPqo5rRoAlsqZVrSyJDdlsAd1hFGLyjBaazql33i4oGPOU46vGFkNLI8j9KoCwx//BIfueRj9Z7dhdmECwyT2P0JgKsz5nhkiJJVl1CrTUhPUfZ6bq1KfeehrO9KmfCUAY7wy52CSoVi9GummS9C78jLkq9ZgYVJoDFTFgoH/2BTA/tz4vWXz/rQq1cNUAr1FCOT0yUsZl7aRTzgkxa/exBpHBCV8Fqo28p1c03027Tk9JObL8gkzdg0kN0TpVYU0HKDOGyyn2nvnyzj0zduRPvUMBpMcdV6jF/a1OU8QdjhcFfBzakgPHThXmqBC3HIM9izbMuAnTSg0Rtvv49DylZh+15UYXPp2zPV6WOAEUg64y+tU2c0Snmq4kHDwwC7c9smP49wzgcvfsQ5ZzFxoatmYvTl2QI2qfZ8duXSsS3aofr21dZnqNa4pAuROLSxYuThnaLNbIWRG8mEA2F9X9dNojLh8Xdoch9TKE7D08NIrc/jiPz2L6979R3jHFbdgvlpAoflpTRVSSh5m3yy1sVTiNne9ijQnjHV5vd76meOU192PL9/cYSo6G+9mD8t+Ic5uNmSYwteaA3helm1sMMjl0jvbeW8XzmMgQNK65CC/zclYuayL9wbXEMAxwTUniakaddfU2QJr2DoYytx1WT1HIXo9s30eD+fw4rNP44HvfhfP/uBRlAfnsDJJcZTWdVsLlM8sVbPNA9lBO0DLtUPNNoTDVBfHZn/uFd7+V4HAwx9TnALSGgBs/siRIKSi1zJ5vcKbY8ariQ3Is+fJ7qcsNu8TfJ3lYltdrQnIZZA7hSWbdXRPdUBU6uGKjUa0MubxGXAUAHYKbuXtChjb/dIDYMF63q+UkUs3Atr4unMB75FAkfawEKXY+PaL8Ksf/gj6R63FEFQ5A/u3b8NX/p+/wr5nnkdCqE/FOZ07mlp5rj2Nf4J9ayqi0lhjwVvcu+YZznPLcg4s1UDnYcBbGlRm7LJRgLbcgpge/jm4aaG8plonEHb3X92XOKa9S4iDxcpB58hRE4eBSZuLMg62e5+LuyBCtR4Cy4a362Z20/7Zgo1ebLYRiLb/c9bklgVsc9IcGOxQTFnL1xNoy3TbuRxQvy/ALTDv7sM8hzDApB9hgfet0VD33CjOMLViNa69+Wdxw63vQ2/VKgzrGpz3dZU7sxa3djniu9R04htQzNeCdbAvcw+QXT2vneAvIwRS3dvVXMBxKjcCmy88P6npnSuMVNBsNvINeaq7OVQwz1mQ2NWEn5q3jHSI9F/NYUAnGI7zli4fU3h1+6N46M6/x3knpth4RoYosQYv+2IzEa871fnF4thQprPgvZ0/z+Gs67/Z7Vl2/8zqKtBVoKtAV4GuAl0FugocQQW6h6kjKF730q4CXQW6CnQV6CrQVaCrgK/A5nve09Ju1TYRla66aHOon3EbdQY7KeQleGK8bYwiD7HnhUPY9uBrWDtei9NWrsc0LfW0m8mdNarEKst3lTLCbfhxM5EKTEKGAzmKvfOohjliQq+i0canNje5mcatWX22U2I61Y3f7PNqHL/RKEWaaAJlPC2KpEbVbxEv7yFbNQ1kidSR3PRNop7bHC3N2tnlGlZliX6amQWrpcU6m17LqzO1tALxFtVAUtjYLq7KRsDNDcYmCDGOalQh82lDxLQiDCMcmozxyCsv4/ZtL2LzwX2oEmabcgObkNcUgf04xkB1s2w8/sfcXCrtDLJRQ2yb0VKhuKzlKqiRZRH6WYobrr8B733fL2PD6T+DJkh17V7btgX/8KlP4AcP3Y2ClobcANWmPdWMVDm5WvPyC9ga7DF4QBtLql/M5lGgjcAyHeC8896Bj33sT7D2qOMETA/s2YF//uu/RPPC87jp1JOxnrmZ1cTOj4ooZa2a8TatVwlwZDGtfFmznqQaVvBJO9kcgNx4NVVaUxVSCXFIEA7xp94oS9zxwosoTzsL1/32HyAZrERCy+pqjCIco+auchsjrjPU4HX3G7eW8+yhEc83zycCwMpxFgCx66KNfypcS1MW+sxV2/M2C85xXWPZ9HL0gxgB83GjBoN8hPypp3HwO/dhavsu9CclYoItAj5ev8i9PxXopQFgnlwp63CXby1bSwOsP9UI4SY0x0fNOrss7ppWt8etR3L5pehfehEOTk3JBn2Sj03RHVuGL1WP3IT3tsNLoM4AvN/U5sY8v6fdqLeA9rCP4JiZml6h7NWhgjJlvvjepig3pbCHmAQypmy0+evVwIJpdamxkYLjN8CK0RiH7n8Axffuw8yevYho+VrRtjUz61LZPQfO+thqK+AhGOWsn2USnyNrMkTBQGOxiCpUzOTOYoymBxiddjKOfs9NqE5YjzkqeKmq1MBz6j+J0A2+yUI1DDB8czu++Nn/DW8/J8JlFx+LCDmqmusN1xDm21KJata0HtB5qO4Ve6yXll631tQuV9Pbbxv7W6qd5edKN7sIiL0q29RpVHIagJGinde5NetyKoBfemUeX/6X53HdTX+Iiy77WYwxQc41xjdhUJHuoIsHjBr3gliWAWvNEKGaaLyNtbcW1rE51frSnde7PDjbc2ehqhxUUkn3Gh477dm50FkjiNm1C/4IRBtolHOBGgYsO9jDbz9HOW5VPzlAmE2vKV9dMIHLQOXaWv+jcAAAIABJREFUz58l1FPOaNRgeqqPlsCpLrB187N46O678PyTT2J+124sawMsD1NMI9D3krLK4tqUyR7UL6qxpZI2GMexKAWhayjySmZ/7LLWJ/hyY3ax4cndT71LB2vL8+RaZorECLFTIiqzVmu32Qd7ON7SLpgKe9pAM4PeKZctI9cM6A2Lm6pYKlZnF81j53tao0wgRTZht4E8m8P+Hsnv1Uzk4yV0v7B7JGGZclxZswCYMIM7G2Au7ePCG27C9b/0AbQrZjUv06TBU/fcjbs/93lkb+xHlhMAl4KZ/K/Xhnp+8GPcf75AtBizPJ1tbPLceLxC33ryEdC2vFqqRtnnwUgBu//nRe6stw0Se4cCjT13y9c5wzVlOFWrb9YQEOanC+AzQ9ipVdVQ5XLB1bRgFt8+u1tKZgF5rh9053AAVNELzgXEjQ0CcI0fmzjOvtzO22yurUGI9/mirlDQFlnHHCLm/ZTPXnGMcVthoa2QR8CwngjuWoMXQWgfOUIMVq3Bz//6b+DS62+SWntCCJyPdN9T0wbnlFO1H36PsjngIgacI4Odr9k38y85j30jDF0SFhtE3MLh58BSg4lFehSyvQ5kGa2sYfd8YtbUNnbZEEA7aKqa6QDC57My4qxhFdjcyEabAXa88jge/O5ncP7JPWw8nRbcbE3wanFac9NJgLEbplRWU4pbA30+Oa9DB4C7f2d1Fegq0FWgq0BXga4CXQWOrAIdAD6y+nWv7irQVaCrQFeBrgJdBboKqAIEwFRRESR6G0fDa145smStLLWR0idJWSIUeYC9Ly7IAvqYyTE4bdV6TEe2adzQ89QpAKVUcmDUQDI330JTts1XmOydQ7F/AUkJxIyUsz1nQU7jvQa9qKrSRuFhmZk+h49/5mGw7FFpbxg0qKIKddYgnImRrZpBNDtAHVPxQztRquCYCWcbpIpZ9ZaNi/aOpoaR/aJTlhmksnotWk1ys95tagqSkObRWpIKU+XG1cgQoJ9k2D2cwwMvPos7tm/D5rzGJC8wCBOkQYwyDDCvrNAA02GKPmJtHNsGfiMFMK00uZlL9S83qw8HwFLyEFQGzBxusGbVClx48cV4z/s/gDPOPw9lUeHOf/s3/NPnP4cDc/tkGc3NfAJx2zglPKPNKQGPs1J1ClPlP/KacaPaQSdt2jYBjlq7AR/4wG/g5pt/noJlbVg/ete38KW/+kuchAbvO/dcrJFxYi3oWNPKldbJgo4EM3bNi4Lb+R5+mRW3bF15PMx8DBIDWFTO6fgojOb7JVgoazz62mt4/OBBXPZrH8LxF18BIENIq956gjosQPBBy9+kyTBpaIfM8WpKbwIibuQaaLN8TZ/LS+htYMoyNAlcPNxQ1q2zqDWgBGRZn50DaKuWBsNCDEnUoDd/CAcffBT5fY+j9/o+ZAsjzAYxIuZNljnqkErrCCktoKUADlDShrcleLBjUDYnv5dNs7M5dkr9smlR0tqcIZZBKYAf9KYxd8xa9K++DOmlF2KOVptpJnVbVQyXcocdBPIb8P78/NziuCas9PPP7HaXNIpStnmVnQcA3uLXATz/XpzLg6lpELip9lSsEYz49UFqYVPfca72sh7CqkEWNsheehVvfu076D27GeloARHrUBPnuAxSjU0DLXy9wRyzaxXI5jyNWpT1BElFdJLJWnycEAC0qJII+2ansey912PqggtwIEuR09Ge8N1lVfvmD9nBc0T1MsGLyaHX8PlP/ynOOa3GtVeeiLCdIC8sY9yuiY03UgvZmvd6i8DT19XXXdfBQzuX/+zXT1rFMh/UcmmpMDXQ4/NhDbzYfwLEAqwG7rm+Z1Gq4y4q4JWdYwHgTdf8Pi7Z9HMYtxMUTq2o9E+uJ05J6WGzspbdeslrqHHJHG03RpdU4kuKPQ9BveUr34swl+NIAJNKS3eeiyo/Kn2Z3a5GAGu+8GNe9wI2S8j6ucF4wuzXVjVdhKXeXnnR1UB+DqbS1Fg1xSvXPDY3CXhqjXP3nbBCL4mwZ8cOPHTnnXjiwQexf+dOTLfAbBtiRRhheZQio0NAXpoKknbYVIvLvtzPU9cAJU5u85nHrOYE2Yiz4cXnsFq+usA2M5KdC4Ydb2NqYdnQL1mz8xrwZqDauPXTNwlo3XbWvLyOguTuPkG3DN0vbWIuZsv7+y7PgWOL83LJatxgmCyn/X2dal6p1B3QcyBa/RJsQCBU5frKa+2gvZSqAbGpwoixUNcY9nsYza7Edb/8QVzy7nchp1I+A8rhQXz78/+AZ755O1aOCvSZZ14T5rGBKTD3EOfKIfv+w62rXW6vOViYQ4CaaPTZdi9fBO2EhXo9FcAG6guq6wmyGRfgvvf3f4FO17DCJdtvUml0eZcIPxPlTe6z0e0Jyz3pWCMMx58s1A1k+143AXRnka5XcMgqmsCpn91zAOMzrInPmpV4X/L3aYJta14x2/QmCRHIzpy5vVwbzGliFDY40OaYK3PEZYWpJMOgP4UkzsB+vVHdYL5tse6MM/G+3/oQTnzr29CmKfKmQFHZ/FPmtrN8ljLWORXY3LU1OKTNuBr9rNnMHrzs+mjmsTlCriPWYKL1RYpr+3nL47UmDo4tnqtXSOu50anRa5d7z7mS8rmvKVGzs6oC0iBBxZgQNkwwO5w37KCPna88gQfv+AwuOLmH0xwAtlsj1wnOBzZq8bcO5HOsO4U3xxabbDi2z7jmq92epbue3S9dBboKdBXoKtBVoKtAV4H/mQp0D1P/M1XrXtNVoKtAV4GuAl0Fugp0FfgfKvDsXe+WAlhqEwc0fc6o33g0VZGhDm6KKrsPISZjYN9LI2x9YIcA8MZV6zHDXFFCxdrbN9sGN79ktyiQYBt/slHMG9QHJxjvPYRooUBaRwx4tQ1Xp0DVZjw3/ZyyxW/ue1Wi7R0aCDMI7DYWlY1aoYkatP0Q8bI+stUzCKcyFNxUdZm/Zu9sm8B8vbdVNlUbSWOkvzc7SV8Lt8N5uOWo23jX1i53g4nKuRkYAlNRos3mQ5Mcd295Ft95eTOeH44wlOFvgCmE2qCcBA0O1LS/jTAdZOi1iRSz3Jrn5iNtPpXPGXFDM5ZKVJvzEiVTmmh5sYTRJQE4KixftQxvv/h8fPCD/04q50//zafx9DPPmfUkNzFlM82r62oua1CDTwJespEUCnLWnk7JQ/0SAUw6wNsvvgIf+u2PYe3aDUjqFnP7Xsen//q/4P7vfA1rmxoXHbsOl514Ck5Zu9asj7lJLGdly74lgDaAFcqGmhvrHtyZxSjQJFSVR8pGzAgGOM543dIMB+oAz+3cjQdf3YHjNm3Cle//FUQr1qAqW2BSoEfmFlZSOzcMAq4DBARLsis3ZZwAhcsUlVKQtpK8/m0j1ddilqezSDewBownY6lUCaJYKx4jN9ypWiXAbicVeoQ7EZAFFQYHDuGNux/G8LGnMLN7H5YNK/QIi4NKG+kBs2SNFarxgE0BsVOdC/44cEIAwk1ws9BlswTVUMxDZB4tUEdUBTKnNkLRm0ax8SQMbrgS4XlnYx+BTK+PpszdBrzPj1yy5T18013z19tQAxgOFwSvvHqVf08FsIcXsu4VdLX8UZ95ypqNRkO8vmcv1q1bj5npaVPllVT5Ee6bNa1yex3MKuoAg7SPAZsoRnOY+95DWLjzQRx9aAFtVQjYtQWVY0BGZbm+zGZals88NgcOpCZnIwsV4w0bAzijTb07l1gWc7hiBYYnrseKW29Eu+F4jOMUeUvAQPW+1buhilSNAKaQo306P2s8txv/8Kk/wXlnBgLAdUmr7Qgt5y7nNaFnTKt3s8VeVLv5o3YQ3q9pOhOndhVIcWpRAkvWvshzm5NS6HIu+2xqyx3la3z+rRTHnC9VhR6DwJlfXQfYsWuCL335eVx+1e/i0qt+HqNmopzjNE1Qsb5UoZdUzZpeUseszG2zb+WazvcUAHOQxiv/DlfzenW5wJ8DuTxmWT+rocUAvleRMqNXDT5Us1tBTPlIF4UklhNBmZvyzwSmtjYbEPbK/KUb3qJlNgmfM3HQfciNF2Wzp4lyQwdZinIyxuu7XsG9d34Xzzz2ON546WX0ygqrsp4Uv/0GmEaEfhugnOTKgCV8Yp09tPIqaDa62HV0ynfCOw8T2UTjvvfzmypkQVbZyTqrX6e45nuyNj89Rgw8STUsS2Fv6+syWtkY4iEZs50b3tYsB5cuHeYlzKYpaxQgJDd/fWeH7TKAPaET6JKdc4CC10CNBrHWUIP5tmbyeYE5v7x0VAkT1FWCd7GumWIMuK6ELRbQYL7fQ3XUMbj19z6Cs99xiayqmRm7d/sL+OonP4nR5hcwMz9CwqgIAWunfA/tPiKrbZf3SuCrW5tzlNB4jWOBSgFpqoYdvJUttQCvg/gsh87ZbK55X+U5/5S1Occ+4bgUphEmDoJbTrc1lfmvxTgL1+y0qEqmu4fU4NaQIFAvS2beY20t9vbrvoFCzRgum57HpKacyuZgHMZqpmFx7fnNrqnyhvlswHsK84UVlxFj0jYYorLao8ZcMUZO95E0xcoowQAxkpDXkY4dke5F+/IJFpIIJ517Pt73mx/C+lM3YhLUGPKBkGuF7JiZ67zUhKLbqGtKUeyGxXBb04BbMwoHjqm85/2DrhB8XVna8wCP16yjDR7z/TWnnBU2fy9wrNq5JgU1L9hzIZ8naFXN+zAbBJM2RJOyuS9CSFto6sDbFK9ufxwP3fl3uOj0ATae3kMYcY018Mxbfl3x+vK5zjlWcBxWtY0NNg/oHtR2ALj711ZXga4CXQW6CnQV6CrQVeAIK9AB4CMsYPfyrgJdBboKdBXoKtBVoKsAK8AMYKkwnfWqtsO5SehUn9qWdGDVLKC5JWq5efkE2PviPF683wAwFcAzYmK1NtX8Jp0Um85eWrt+UsJwA69BVAWI8xb53kOo31hAVkSIGm6SW+4bN/yoziDs0uaeU/LxMP/HjVGvAOYxa0tbKhLuADdoudE3FSFdPY10xbQpPyTSNXggCOzO1ewcnbJS0uiQvHAJinqLWmeNu6g8drabpvwJBJVYr5gwEyEWqho/eOklfOO5n2BzPsI8z7OOUEVAGkfKj+Qm6EJbII4S9MMEWSvNrDbYiWeVAeysejNaldI+U1bUpprhserSSUVNNWiLIigxM8hw6oknoE1CbHnlFakqE12jEiFtlJ3ayQRxZhNr26zOVpJZlk4BvQjguXGNAMeuOx6//pu/h4vecRWieApxOcYDd3wTn/u7T2Hny1uQ1Dlm2wbnHHUs3nnKqTjz6HVYk2YIG26aliip/OOmaRQhTlOMxhNNzpj207zuzNNMYowrqjlTxEGELIkQZCFGbYs9VYMf7tyNx1/aiZVnnYNbPvQ7WLZ2LYKsjzKvGLZp+cUBc3YJWwhfaiQZ7aSdmzeVooS8btNa+ZQxYZ8BFYFdwS9TRJqarUaUxCirQmpOAhhaAlOJWoRUxFGEW8kOPM0GUr4laLGMyr3X9+LV79yB9kfPYsXeIZYvFGjrQuOU1yykmouWphznUSCw2ZSmlOR1EbxxOc0af775QZmeMeokRKFsa56XKazrlSuwf/1arPq5G5GevhGjFhg6RSvBjAE6U6Z6qEg1pdlD1+j3+/qVf8dcVU5Fvre3NO31+g6IetjlVLfESV4Z1jZSrlLFTojpFfSaZoKblp0qC3A316syxEzWx0xbAC8+j71fux3Jsy9hNjdwrPOXPXeJhHNPwkTXZCJ+v3T9vKUor5sUpxVnF50CAozjAFXWw/yK5ZhlbvKmSzBZtgLzVMy5OSioJKhCCBmZer7i3OSfh9i/92V86XP/URbQmy5dj7YeCQBHKYFzrutHC2i+D1Wew+FQilXBGgd7PAyUFbFTAB8OggSI6GDgYKfUscoADi0H2wE4U5Y6QHQ4wGfONC2AOSiiDFu3H8QXvvgcrr7hY7hk060YNWMUDfPCeW0Ly8h1x0fwaJm+BPQWCeAhsK5pzCzupbWC44XHxtf4ZgE/hvwY4995ZR/vRYLNTmVvKmFrtBDkJugiAKaqW6p8y2rnfG4DwiRTRsqtwr2Hh9AeOstEQlnATgcsm+AW071MNrDMpZ0cOoj777kLj3zvbuzYsgVpUWE5YsyGIaapGW+BlPCS90MqKJVHawpGD7t888HSNXTqQKpkBYANILGGyp9VLqtBUVNy27tFXJekaCeMN/t3y411il/j4gidStLWabsuvG/Rlp0qVku4NQUsx5bgNJWzDlia44bBS45rNTs5dfCiOwivQWGRCWmWacwxr1tNFc4yWQulk4Aq15trRkM4yfsilerqmEBNFxCCOL5HnWMSB5jrp+idchp+6Q/+BOtO34iyzhG1BX5y/3341mc+i+l9BzDDNT0vHICO0Mj6mZne1mAmKGsJEjxZU4OWtO4NtF7T5phffM5IWCc5WlgDUs7xTuW2U3HGgdljq6HKxSDYPdJs6v37E3Z7V4jD75O8n/hGGv9cIs2wV3U74G7PW95028cwMDrA5yk7hxPazrN5paYivlrMBtbII1DlHHD3bDXyyXqeDgQuf1jxwwEiXtcwlOL3ICq8XgxxKB8jixKs6E1hENCRpAV7LyLE5tjCqIagwVxbYCGJcaABrnzPLfiF3/gt9I9ag32H5rTOa2z63F4BfLPMJ9ilMp7HlfYYsWH3DgJVLeFySeDP8f5hKm27x/Epw2WFS8lukHyxIZDKXa/pV9OCNcGYVb7BcN/x0TCrOInsPs3ngJgnyDnQIGEufJvglW2P4ZG7/x4XbZzGyafGiGI2otix2sCW7YgAsP/S/PcNWW7snH71v3V7lt0/s7oKdBXoKtBVoKtAV4GuAkdQge5h6giK1720q0BXga4CXQW6CnQV6CrgK0ALaG6Em7LXVC/crBPs4qbq4iazZUlyw9QEhxEmAsAL2PbADqzNj8FpK96CQUjoyny5RJvCipLk+3PDlVt6yj00e2cpOAgoCqDZP0b1+hyiUYOoprqCxpC2i2evtX03U0TZxrf/1W+w+3MieKUIkpaICTc6eR60cO2FCFdkTgWcoE0MZGtDUe9v7yn1klMzKf/XKYQFWAkXqBl0cMqDEb5cKiL3PiCcQIO4aZG2QElL5Fe249vPP4ef7D+IUdyn0BlVU6EKqXDMENVmMTlqS2XZ9Zi35y0qnb1r0dRSABOaZLRc1Y6+WZbWrW280ki1YZYlrZFbs3im5XLBzXfaWYctpqYy9HsETLaxqqxlYuGYOZqJZdopI9LAFjOfzXrR1EMCbGGEJOvhymtuwgd//XeQ9FYgyQbYsX0rPvc3/xVPPfQA6tGCqbDrCaaCFuuTHi5cfzzOe8t6bFi5ErPKQ+XmOtXahOahNpDVHEClHs9bNq8x8rJFGjOzleOjRRHV2DGcx0Mv78BT++Zw9NsuwPXv/1VsOPUMqc5kH+wUYcw3FBx3GZTKDHWgwkCI2V0TytiGsQE+s2i1rEdu8NOylnCF3/NaUYnIv7Q8ZI7LBHUTIYg5hghy3QZ3nMkWvUd75kmBWWYLv/YK3rj7e5g8/DSO2jdGjzWgmCuoEdUtYsIL2k3yfQnDlaVp/ug+41On4BVkbvzGnFtUd3JcU9GeJUjiEMOyQLl6JeqzN2LZ1e9EfPLx2Et/VTfXCc/MjrdwlrSRQJGH3gKf7vOUTekU4V7tafbspqZWSd1xcR1graQGDgIB4KJgKwMhngEOAzTefjUSrOHfsRGhbRLMJhnCvTswvOduFI88gdk35xBPGgQVIUcgpTv1u2YQbxPWFHOETAaFvBpTtqHu7wgEqqBAk9ISNcWBIEF+yok49pZ3ozrlBMz3+hjLbrZyKkdb/2idzrlFiMupw2YKrjf79ryML9/2v+O8syAAHBCm0tEgYU52oAYP2rAzj9K4/dI/a/165oGlz7Pl7wkXPFgiOPHzcVFZFwRqIqGCmnDIBOPmvsDPZC2pSBco1frmahBn2LL1AL705c24/t1/jHdccQvGKFAqC5zXslLDiW8wEMx1jQLevlYOEQLVBDimwPYQ148N7yKhseYsXxcVuYepszm3+RqDzNZ1wbEui16ngLZGhUVxvstktUxTr6j2tRNgUj5wYNm+Ok4qjh01FeCycTeVxlg4sA9PPfZ9PPLAfXjxmacRzM1jumll89zPK8HflPbbrCfXVFovS01JKOuam3TYpn6Uat41U1ljlan2uRYoQ9Y13KiBxzX2qEau0UK9UqGBbeNhdk/Uvcg1TUgVSXt2N5bMGcPcFQgtVTs1bcnbWOtrn+uug81eNcxGCLsPmEm2PrCxJibfZOGvtf6qaZEze5UgnOugb05ig4tTx6rBg6CyqZHKmp3rPNe0GDWdEvhUoN/XGIY19sch1l9yKX7uwx/D4OijTGWZj/CdL/y/ePIb38LyhRGmqfZnU09Mx4UQbekiHFy6sLuyAocuvV0uDmqaiAIMa7tmNH+nCtSaGJwCmOt1wwwDq3MasWUHUk8LoHNOuHVP9yHZLhv8zt3nLwJft1bzuvr86UrPGnzGsEYXlsdyb6nut7rJEUMuIra+KGfYXWut/VRZa57zNeZcwvOy5zc+93glOFXaVKVDluPKKif8ZVZ7EuBQXchtZL7gel9jmk02YYopJMiYbR64sV1HAsG8TgSmo6jBobDFoTBGMLsC7/6lX8GF19+IbHoGk6KQVT6fUaTE1+e6tV/3Dq6lpk5XowifMfgcRPt/9nlwXXZNCDwXy4J3ucDOOYCnzbnGGllsw8QU64pL5nX09yDpu+05Ru4zfN6sEKQhEh572SDnswkBNVr0Y16bFK+89Ci+f/dtiwA4CNmQ5hXFLt+Cvhrx0j3FPsPWTK/87gBw9++srgJdBboKdBXoKtBVoKvAkVWgA8BHVr/u1V0Fugp0Fegq0FWgq0BXAVVg8103a79KahZt8pnm0yvOuFkrRaxUSqVy8wz9hBiPGuzduoDtD+3CscWxsoCels8z7UDN9lW5cyY7MrjsPkub4NoRbxESkMyVqN5YQH2A2XPaqnUwybJoqcjhJqlXj3nbQA9gD4dQVODm1Ho6ACwVDi0iM+7yx8jWTCFZ0UeQGShrQiokzeLYuxayDoTAsn1kKDE3LAV7TO21uMvnFCrajOemN7fDCQ1jU2BFzOYsGzz3xuv4+jNP4fF9b2COkBCZNpPH9QRBFGMQD1DTDpsqpKAWfOwFLaa4ySmbZIJBKg4bFJXl5tKiVRaXUmvJtFj1DiOqNkugKZBqczvBXFlhrmlBh+2mKpCkLbJBjOn+FNIsEdRqqIwKaP2ayiayKmuQKRP2EwprI1dkwdlJRjHesuEE/P5HP463vu0i5AWVSSH2vrkT/+Uv/gNefOxxJGWOMG6Rt8z7LdErKqxoG6zNUpx7ykk475h1OHbZCvSznjbrqSxVnblpTdisAWSKPVoZh3EPk6bBsK6wfd9ePLx1K16uapxwxVW4/Od+ERtOJvwNUI6GSCIC3VIbvLKnDc3Gmbbc3KSnhbYBIgNmyq+kkpLAWzDF1EcCiQ66GES0DWbrZLDGBH6OlEphjKJhg0CDppwgS7lZz8zOTOplAl3BwrbGLNXX27dj3zfvA554FmsIB6pcuZZJC2ViU2RE9VzZUl3p5qGDgQRQgvdOncmJQpVVkvE6EFJGaCO7tjIXjYAxAoxWLUdz9ik45sp3Yt/GM8GmAgJS2ohSIVe1hH4GZJXz2QTI0h6KkupP+0xt5Lu8Q8JcfnE8EgpxjnLzn8phsws2kK45GgBZyrxcWkQToNG22FmW8jybQuOAzQ1ZRKVwo3m8vKmRP/kkDn3zu5jdvRfZwkRW8UmQGbZqCfUMLnASeACmuej/566XGRBY3Th3qrhBmTILPMJo5Spkl1yE2as3Ybh8FgfDVo0abWFjIU0JXwlVJ4iSxBSnVY0eFZUA3nxtO77w2X+PC98W48p3bkBdLGh+2zG6fGln/yu44zOcnfWzcp6pgq2oFGZzgQO4tNt1Ns+msPXZtwZ0eWp8v6ooDMQ6Rb9suWtnNe2AuimHzUK+rgNs2XYQX/zKFlx5/Udx8eU/izKoBHCkemZzg1SMBmWN55l9ta3BrmlGTRvM3+3rmk8mE/fzNkdsHpkq29bwJfi9qP4lxIw4hng+S3b+Al3WUbDoAsHrx/kqoMqEbX2+OQXwM6hUJugyGGOAOqVtNOeIVOamoA7ZYMQLV+XY8uzTuPMbX8ezTzyG4uBBrOgPsKxqTPFbNkjLEn2uhQ54MsN8wkYb5jizXoRYguGmKLVzoAGBWVnzYDiHeHxUFC7es5QfTlWwNdf4L3OkoBsDIW4ji3SDtWyoMajtoxI4lhNnh6v1wCl9CYDZ/CLXe14H57wxqJxVuuCXOR3InrnmeikbAc1P2Wq7o/LxDQLwsnw2mCy1fpyidGCVc5A/w/HFBp5WtvUwO3zCvKCR9XjJZwQq6jlvgxbDKMDBXg/nv/e9eM9vfgiYnkIY13hj21b8y9/+Fd788dOYHeXolRbFQJeMtqwR0Q6a9eOI5TOGc+LgfcpMhA3m8s8FJ13WtOFBGweLfRgC2wTMlZwDeO9UpjNrrkYcKj9tzHtVtK4FAoxddjDPmWPAW5vzZ3VPpTqWduHu+ilqws0nQXc1VfEYLR9a80tKdQPZBMaLhuU6JQfqIz7DmCMKIaf8S9x9U24kDjirgasNUCUhDgUV9pRDjHjNqgZrejNYhhT9NkLsLJMnKLSO876Lko1RdEpoMApqFIMU+5sGh+oWs+vW432/81FcePkVKOjEgADzw5HGktYHtuZYaK45atDFQm4FXH8s01p2884RhN+rwc81XnH+cEBybrOurBHnCpuKdB9uadxv/1NbhLOE1rXjPVX3BBsGnO9NQttxUwCXQalrQtV/JgOQDC9v/T4evec2XHzGLE7dmKFuhspKlktOSLeFVtES/N5s12kls+hQ784VeOv1X+/2LLt/Z3UV6CqMyKbtAAAgAElEQVTQVaCrQFeBrgJdBY6gAt3D1BEUr3tpV4GuAl0Fugp0Fegq0FXAV2DLXe+WDEkbbtysdfapPkNOAIWbzk7Vp01TbQCHWJiv8PqWeWx/eBc2tG/BaSvWY1lKZVOpDTPLtfMb/ZYE7Dczfb6srFPJHSct8v0jTN5YQDiskVSW30c1TpiYn6NsjQmqXA6vbaCbqtA0ModtnYsXmBLQ/zVVRkE/RDAdI16RIZ7N0KYRWm6Qa9OQ4IwI1yx2peggRGSSastNbredTOtm0xMhDGh5aPDPjotQh6CyRi9izmaCl/cfxNef+REe3vUq3lSBY5QxFblUqHJDEQjjPpo2Qm8wI7VSlY+QBBVSlOglVPISBLGmVFMSBqZSoCl7MeQxc1OcVreEYE6JKbdCQu5WuX5hP0OYxhjmY4zzsTa6e1mGqakeej0DhVQmUvEloOGUMyEIvw0Ae/Ufx0Pan8YN77oVv/iBX8PM7Brk41r5psPhHD7/uf+Gb3/1K6gWDqJPZY+UnGY/WXF8IMdUGuH0JMbZa4/Faes2YN2y5Zhylq+EbFJc0YKTedLKyC1lm71jboQtb+zD1gNzKJevxFmXb8I7brwJ00cdbc0LRSEAZFnTpjQ3eBXJvlT5oUkm9TVrkBe0M7aftQYIAk6OJQPdakbgNSG0dIpVr1JkHUyLxHFo4MfUrgZzuMlvdsZmOymlE2ENYU4YYgXh2hM/xqFv3YnBa68jODSv42XmYpjX6HHDu6Vq0NnW+nxJB3l43D53l59FOEQ5I1VhVKFr/kqBbyrKppcgn87QrJzBsnXHYPiHv4N5zn9asbvI4wlVUVRhuTGdRKlUcpbNyI18Z9GpHNilPFLWVZbBajogyDSAxbpzPPFLijR+EcLQaledBw7EkTNEXDtKWcNnbR91G2OQFFj+5h4c+te7EDz5PLKFISJCGloFS+WshQF086QiULCNIEV2s5aba0pMbydqawLndthQKd2g7EUoplNMjl+HNTfdCJx5Jg62PL5Civqg6anBgtc5Tuy92CySJlRIW00IVeff2IHbPvnnuOCtDa7bdArqasGcFEKONbNU5+DiWFJmtEl1F1WqZl9rf0alNJcw/qwHphGtSB3okWrRIU6CNVkcyyLV1jBlanMY0ApZDQoG5sy2u5TjQBr18cL2Q/jHr2zB5Td+DJdceatyowVmBFQcYJZae6lhQrmjTgnpLqjWPsvnpALYsnkFyBdziM2qmV9Jmi0q6X0TT5b1BINsDWWmsWUDh4eBct8EZE0IVjffDFQXpYA1q8z5TSVgXlJ9mRg8IyAOabfP30Pjhwb7217YjIfuvQtP/eARHNz5GmbrACvCBLNhghmOXzY4UKEudww3prmuOlUp5zXva4SG/ri4bgjw03LeqTW1Hvl1hvO2cspGByylDOU5ySXDGqRMJWzfE4wp95s8i+pQrkU6R7MCzjjvHFgvm9IUn2ymoTqZ9rscp84iNymsucCNSMUsqLGhLjT3mb3LdV8gUe/p5g/V4yldG6hKZ0OD2VHnchHQDV555WzYYt+U1cxe69WrNaiyDVFQua9c9lxzJM+msK83g6v+3a/hhp9/H8LpDCVyPPfAvfj6p/8W7e7X0ZtUel6gBW8aJohZB45lZ/tLoKxGGD6vsIlGDiA8that1kXeh6wRTcuQTSxr1uKvXO3VGGIZzbXmmD1eqBnGkT5zj3AKUD6n8GfpiBHFdiwcD7IEttfpmYkgWc0TXDet4UjHQOArBwz7HEJq68pz1uhloZzkjONJh+AcUNxcpyE3m9T4KsJI1t3U5GxWMUWxLMfrCvNRg4NNgYXRSMdF1e902sNUYI4j3sqY46RmdAbhc2vNcLw3ErWOmgpFGiJPQsyVORaCCOt/5kK8/zf/V5x05tnI2UiT58iLMUIeMO+xbCajPTUbiMB5stQMIit+ZX3b/Vl24lKLs+GMIJ1rkD1b2QOli7zQ2s46Mk/aMq59IwXXO447rlkEt3KSKC1WoE7ZDBYg4TMqn5lcY5hActjHjhcfwWN3fw4XnD7ACSdxHvPhwxoQw8iU5GXZIuJ9wLks8P6z6EwjJXyNc278Zrdn2f1Tq6tAV4GuAl0Fugp0FegqcAQV6B6mjqB43Uu7CnQV6CrQVaCrQFeBrgK+As/f+a7W25CaxazbYDwMqAqocKMttg1Sy/oLMT9fYtfmQ9h2/6tYjw04Y/UGzFBY1FARSOrnwLLPGLQdV7OU9LaG8pIE4ipCO19h/MY86oMTZAUzDbk5WuqtqL5JAlOzaQ/Q2fz5773yR/uyzmba4NOiZsaAUFyj6bWIV/QwtWYW4VSmXDuKRMCNRHf+sdRl3MGmYhRoItu81+archPtfWXoqPxG0h2Xmitr5BApUsyNS3x7yzO4fevz2MUMx6Rn9tYhMKlKjAkWkj7i3jSOO+EUXHvtDYLWD977Pbyw+Wk0xQg9CmId5OJh0nZT+8P8HNlgWlajuTgTIlAxJ+m2lKNSeMYhBsumMZiZxqTMcWhuDuPxWMCbm/X9forBoI9eZqpG5ab6M+RmNkGfy95UBmkY49SNb8Vvf/iPcMppb8VoXKEhtEtSxE2Fp5/4Af7mE/8Jb+zcjqDMDc6BNswRuGE9KkYgpOA1PWZ2JY7uD3BUkuHoQR9rZgcYpLzsrcEEByFeGI6wezLBrjxHOT2D086/CO+48lqcfNoZSNOBgCMbBpjJS4Bl9ql2TTxA81CbG9G65FKxcby63Fqpfw0Am50srV457vi+tjntbWYJwbzlN2GBH4PMh9VmcEvbWfqMGyDQBjpVsVQgxonmwXQUYaacoPz+4zh410OItr+Gdn4scEz78EhqMrMzNwWSWcoKZBzWYOG/5yXjGTcO9BCsKBWStUhiFCEEOydZhCYOsfqzn8ChKAPTiTkJ6nKkTfEi4m8DpPROlzLN1MXKc3T2z6y1zpPgwCaOmcdKVckGCt+YsQSpzfLWLDeZg5u7HFKCK/A6MNqYG/xNgDSgxXmM6clBjB99FAvffhgrdu9Hqkxiwl/LJDf0QUAHtHQTcCo9Was6m2WzxaWFuIF3ZfdqieL1JxhPsbBqGtmlF2DF1VdhYXY5Rsy8bAv9PZXnphKkis6uX0V1soPLdEegZXlxaC9u++Sf4cJzWlx56Qmoq6F+vgk4Z6kUM/U0mwSUGU3wwXnqcns5Ngh+vYrRK+H8eDQQZ5apVO5rrgqEGiTmeRLwyibW2RN7O2b+mYEVA7QZoU6T4PltB/H5f3ke193ypzj34ptUS74vc2OVHSpgZcCGam8D/Lb+ESRrLZKdrWUO81eCQZ6nsokX82yX8lClzpVSu7VmDdUxFlD3GcJ0A9B4Zk6us9cn8PX5vrzq/DyzaXcNHByDgsxmBZtkbKyxMUt1/SCjnpFrZYU9r7+GB+6+E4/eey/e3LYVM1WLtdkUZsNISl++D2cG87itgcU5IHgrdDV9RMok541Dtr6E61J4GvTz48Pfr/w6IeUgYZSz5JbltVMwcs6qgUPzPgTvRYKIrCnXA/OS1jlzlVZGvGsG4Lq9mNfrHD1YACmkXc4333eUmoUz50waRnKKIGam2pK3NqlVQ4Jjd5/juFPfhkFP5QuriUMzQqBdzxGyNg7lFELrbuXrusYowVbN0UpNTw3nPmFcVAoAz6UD7F+2Ejd/+MO44Kor2Z2Ats5x3xf+ET/44pcwO7+ArCTMDFDoaFv0CEZZG6pT2bSkxg42bPD5oTUHjNYa2NgI5dcD33Tg88uVUc35IJWotZMpC1nuG6Yw5sku5msbAbY12ed0s3GB0JnNPlxj2KASm3pYzRhyPSEctvc3Bwe7n6ipg+VzDQBaQ2OuA/x5wn7e4+UvYs0dXNvkasFYA7oU1Ehk1+1s7y2nQ/evnLVtS+yvxzhY8J5fK+N3VX8K01GGSJnZodTNrAfno/xE1GnAe3AoK2w+b7CRIGcMRQTkIWR7PQyAfXEPb7/yWvzib/02BquPQs6c+DI3C3m6cOjxyBqSCHbluMEx5JTsnOta65ybhTlbcO1gjXhTsPu4v8dIpS1wLHNs1UIA3OWPs55+bZW7DX+AaxMb6SJqxVkv2acgYqOe6sVr1MOrWx7BE/fehgs29nH8iQ4AMx2c87otpApvmgATNukxzz3iPX7JFYGHyfW9A8Ddv7O6CnQV6CrQVaCrQFeBrgJHVoEOAB9Z/bpXdxXoKtBVoKtAV4GuAl0FVIEX73lP67NdPcwxbLMEb6XkYr4kLUwFyPh9gOGwxp4tC3jxvpexARuwcdUGTFOJUnNDn8bFBnu8mlLWmBKlulxEbcCZxSRBE6PWJm8uoHhziHBUIpLVIzd1zUqaIEuJrM7O8XDo5XP3bBPRZWDaHq07G+OzVVijThpgJsJg1QziZQPkMd1kzd5R2iBtALv8WVpUJiGChOe8aCjK0EJtQFJ5x81ZbfZzQ99IsgGQJsKPd+zEV7b8GD8aHkAep0iDxIXp1WAK6igI0J9ehlM2noWb3/tzuPLqawXPnnj0h7jnju/isUcewqF9byILSjTlSJ7AVZVLPUnFYehgNEFOQFgn688Sbci8QsjikQrmpJ8hHWTKg2XNuSFNGLmwMEGec8O3QZal6PczDPo97YcS+Mua0uUTUsVjqqUQU1PL8O73/Dxuff+vIogHKJtA9rtU3MwkEcb79+K2z/4t7vjWfweKCQJuyAaEHJbDSwjMT52k07jmqhvw3mtvwN6XX8WB3bsxd+ANTEZzKIuR8iOpimyoIFq9AmuPOw5vOekUHLV+A45etwHTy1eYAo6b/AR1HGACYmZ7K7WVy2umkkgNAcxRpIJR4rYWeTHRRrJUSBJ2mcLKZ9paUwTtnam+JugzG+T/n703j7brKq985+7PObeRrnrJttzK2MYNtjHYxgZj3GEwBAhgQkj3qDSVjCoySOWFCgmVhErBIHl5laQqLx0hVAKPEAocHNxg3DdgJMuW3Pe2bElWf6/uPefs/o05v7XuVSp5Y1SG/t2XIWRd3XPO3t9ea+2t9fvmnLLcJPxS/qVBOa8mkzKT0FYwvRXoIWjXl1P1pVLnVlJC92bnMH/3g5j97v2Y2nUAWVWiagrEaaSsQv5STrdrfvA5g16lq+HK3MU4RkjlNudBbHBQWYo8bx4/bTZ7ESop30P0f+XfIXjdaTjAMdtPUAznUDc5JZoIgx7iKkHR5gYCNeZMGU+lr805f+608aQa1mxwrfHC1Fv+mK3RxBo45DbAwkpJCsRU7rrcWVpg9/s9bdCneQk8/Qz23vRdJI+9iJULBVAVKKoCvZienZaj3dA2nWpHczFfhC68Nv5aSf3qGjsIN9uUg5yrT4RRlGB42olYed1V6J39eszxPaIQ45ydKIRsvM4EX0vKVE4LjhFCIaqDsyzB/J6X8aU/+Q289c0p3nbRRqAZyRq3qEdSs3NuUwHO8hD26tyl3DYFGWva6/UWM3+XbJYNSBkXNOjENZnXhOOOkEVw2KnL+fcEOZalu5Sb7sEyszmVf4oMz7+8gL/8yqO49kd/XQB4nM/bNaN6l8a6nFdSucqUdTGHlorvI10YzGLWVMYGd3hMgUHRstSaoyxUWTkTYtmfPaBmLflZvsFC44TnQ7DmQJnNL6uXQSLL3eV11lzk2HNqXEIY2m9Tscq5lyUhkjjAnh0vY+sPHlSTzfOPPYaJqsZkXmNtlGIZIjJJQTdatxNmMl6VzUh8X667Xl1uykSbW8JQrjnChLDOjtjVQk0bvN5OcSpHDW9JTlWtLNMJQp2m2+WZhi1tgAmAqT40Zak+h+CXls2spbMO5t+rQYpAVJDertkiYHQgkzUd01WClu/MmSd0r2gYz5HF87P5U1EJ7LLtpejXZxI8GjA0Gb2pHZVDq2YOQjazIOfvOg5aQWt9NGidsF61KVOV2x3SeiDEbNxDcfwJuP7Tn8JxZ56hZpDDe3bh//2/fh97fvAgViwUmKTysiGMjZHLacFU3Zqjyrs39TRhaczGspZtRwZZWSc2XlkkAI/Txpd/JtFzj/ueoCGfBjg3XQYtz5eQWVbdrpFlCQCbHTPXF40GNWmY1bFPVVYMAZ+dpMy3eeIt1AWIZVjCa8jz4o/YuGejjHLHtbbaWGOTgc5T2eO8q9pTm9T/LrKDYyOPgNmmwL5iiNk61/xYlvYxk/QxQRW1esVM2UtHEqmP3bWkElyglteQ85/n7ppqqLSuqVZmM0HQ4jW6HEwuwzuv/yiufN8H0Q4GKIMWRZlrHTJlvIFRglb+mY0uPgec64ScMlyDihpDaLMfspkllQKY68VSk5G63VzubiyFM/+n5h8P5Bef19zzLM+rBvLIXpvy2YA9OQGbnNggxf/r4cUn78Xm27+IN53Wx0mnULXM5o9IzREIaJPOxgc6ohSKRpCrA9dJl23OP/JYOwDc/SOrq0BXga4CXQW6CnQV6CpwdBXoAPDR1a97dVeBrgJdBboKdBXoKtBVQBXwCmBtpnOTujJAw41MAzlOWUVLQGYAO0BKdeDCQoO9zy7g2TtfxsZgI163/Fj0A0p7KkEVH98qmEBVGDdHnc0ugZiyHqmEYr5bGyGpIpQHR8j3zqOZGyIcV4icIsSMPR2aPgKE8b094PBgzme3Gpyges0+V7AkqJX71vYDTKyYRLpqGkU/RiV1UKANdW2yahffWfvGprzkqVO9y3OjksQ2+QkV3c+phgQ6GZIwxo5Dc7jx0W24dc9LeI3i16Sn82QOJfISTZJi+tjjcMnb3463XfYOnP76N6A/MYWiqJUbvHfXbnz/3vtxz+134IWnH8PhA7vRtjmof4oCqmPMbpMQOGyZB0xFKo+TOKrGuC4wpoI6CZFN9hFnliMqBZ1sEQnPAoxGOYbDoWAdgWWSxuj1Ugwm+wJeAVUyVKGRBhC0Vi3OOOMN+Llf+IQyd5sww7hYsj/tMY+0LvDg/Xfij//g85jduxsh7RUJPqmCpDVxFAsAzwchLrviKvzWp38H/d4UxuMS+w8d0rETtkqJVtb6tXLVNCYHk8iYN1mUyMcEk6xrhGGZy/p4oj9AydpKkWcgeMn21qCRxrcHY07FKLgicGKjzJSUqakaK1N5L1p5OgtOKTcJmah0I3x0X9qE9zagmlO1qeEcOJZKW9m4lj/KDfYsSZC8+hpmb70Xwd2bMT1HAL4glWpSAT3CcwdT/Xzi71Sy+j9r455qrdbUzYidjSxhg+gCx3iLOg5Q8Joys/etb8XEu65BvnEDDrYF4qhBXo0Qhiki2h5XMYKEuZnjRQWhhH4up5XnRLDDvF82ELCGHlQq+/eIjX3ZATulpOxiacNJUMga8hsVkCV9NAktPUvMUCC47yDmbr0Tw3s3Y2LfLPpUhcpS2ZR6SZhIiVg4p4CIc8EDH85PD/bddWcNtSrQqtsEuQjTHg4PphBe9hYsu/oyFCuXK6u1jiKMx1Tapsgb2tRapqVvDijyCmnKvO1cQJdzZbT/VXzxj38dl745xVsu2IA4ZKsD4ZPBSCmAuUi4vEvWg+BcwNapgAkDzXLfq0QN7nqIogYcwndmQhPECB478OXGmdZyB5i90s5blGpMU7FW1hgkU3j+5SH++u+exDvf/2u44JLrMBrPa75xXuXlWICDIEYafmUUm52sAX2z1fZ26SRGlv8bqVlA6zPHvwO/HtwSdJl61xopBLRlG75kh+1fQ4WqlI7OJtegu603/hiYx0xnBKWwc0120QCDwUB4hpCwGg+xfesW3Pmdf8QTm7egmJ3HsijBqjjDTBAjHhWIihI9Wi1TxccGH+I7HqeUkGo/0pgyu2ZrXhJk1TrDxhoD+YsqWXcNZIHsADhtmaX4dDmy/udNpevWKCkbWXFCQv682TyzwcIraz1wZ3OS5rtzx/Bzk5/DtUj6eFnVW0cWjzGKer7Ny9YGqiNl08zuGNqnVwiyEDUbjvh3uq9QMm9W8nTT4HvJopxQj40uvL8Whd6DUQI2/33Wa6XxrfUpjJGFqRqGqKruhVRZBzic9LH8vPPx4U/9B0wes0ba5icffABf/cP/ivDVXZgZFlhehZaNHia6PkXDBo1WzSwCyg6sE9gnrB55tpzQjwD3EoQaNOV6L4Wy87vwzxICic7aX5bpBJ+y9rU6Lj4bsaZOeU8heMroCMY6MDPX5diS3sobQePC5q6/5tYgZwp+jnECX98cEHNtk5MFuwzMGUEfx5+vrNlHbiwl7e8Jt0NTg/O+RNvlJMSefB77xgtqZuinGVb1JzAIYqmFWR+FWnD8MgOaynMdp63htIDm+i3nAGehz6YV69uz5hmeUx602B9U2FdWmDr2BPzkJz6Js95yqTKRCYlHoyGo8E15P6VLwmLz0D/NQPdqbN8IE/Oaao3gOLJscD3TsSHQrTn6nqzV3Xu5e4xXEuvndbMxFw0mGhfsDGDmrxppOJ/NQhqRdMF48cl7sPXOL+NNp/Vw8qYEYURFvzmFlNVYLgVZ2kdZUbXs1kbXJGD27bwXhDj9im92e5bdv7O6CnQV6CrQVaCrQFeBrgJHUYHuYeooite9tKtAV4GuAl0Fugp0Fegq4Cvw2E3vbD1o0OaiBERL2ZFekaE94rqUGkuWuggxHLZ47ak5PHPnyzg+PB6bpo/BIKAFJXPVnAX0v6AmloKFm8bm0aufpTFnUoVo5wuUB4bI984hHJfaqPSWjN5i2W+CeqDh/8zf7VwI8wyMmW2gKTulrOHmb9yijhqkUxmSlZNolvcRZITAQEHFqVQv3HG1jUbalUoBLd9qQgB5Ui+qGAMpZWzjlXvwSZJhOC5x5zNP49vPP4UXmWQYxoiSTO9BoEEV1OpjT8B7fuwncc273o0wTmRDXZS2wRqHtL8NURcV9ux6DU9s246HNz+IRx99CHt3v4y2GiImBEZpikKnWjY1SqTN6mE5VjZgPEgRZTESAmBu8DJnU5vYhPSm5q7KBnlRoihor1szDhlZL5WqkZmnBHX8H8s6s3wVrv/IT+I9P3I96iDDsGhQOCBIQJFFCfpJjLkDr+FP/+j3cc/3bpGVNfOJDdgQ6MSQVXI0xKo1a/CJT3wKF152DaqK2cgRaqneuFnsMhNZP1oOc+wQ/mijl3CCkNgsa2UJGSfa7PZjg6pgbpJ78GufTyWSgRZCKrOoNNgju2VnHa36uJxRKgi1KS7Vq31f48zBRLPftWP145C/m+rPsoA5nnyjhYBEbIrluIq1Cd1nfuaLOzC6+XaU39+CyeEIEV/PjWu+r7PX9UplwR0px0wNKhflgk0TzKBm5iQhFpsxzBZaOb68TmkswMON/tHq9QjfehEm33Ex5tcsR5EEKCV+i4E6QoIUo2IeMRWDyjJdAm9WU9+U4d7b/SvNb+Z7W0+vdjOrYgIHzvsYTNYlBOImflkwq7nHYF0kbYGZhXm0Dz+GAzfdiYkdryGZHyKi0jUm7AhQ5RWygJCkQtFWonxmx8t56zb9LbTVVgKnDNMYUMalKXHHgwGGJ56A6R+5Du1pp+Iw1VxVbpmhYF401eLM8LWsb8uTpm2z5VpLPSZBZIt8/078+R/9mgDwxRdsQBJWUii3EceXqTlVXtbBAQ0qJF3qp9k2u0xSrwzmh4hPSNFp1r3WoEDI5i3JlzI1veKOCjsD7jZm/bgVZCRcySsM0ik8+tQ+fOWbz+HdP/ppvPHid6MohmYnTagRMlPc1lFm6Qq8ssbijdYwwvmjTOE4Uq147TkXWGZl9MpG3ZTY3kI3TlOz4tbPmlV0mmZLmbduPREYpmqUduuEy2wAEHSx8cb34NzknJclcMZ5RjjdYNDrI6IN9cIIz2zfhgfvuhOPbfkhij37MCgbTEcZBk2AAd+Pn6e5Xtp8kd+xwT5eJzbtZFScK1e6MQDKOwEBnMu3lUW67j02z3W+zA92il01Djj7aN5nvEWtzwj34I0NAf61sq/m+fEiEBbSDpiQXzc9yXNl7U5AydpaRjsbgEy1zd8tS90GqblU1CgIk5UtLOd3jTlZqfPvgwajKkcZWKMF5ybXUf6c4Ldyt9ULtGQPrwxhu2dqaZMFvTVRSdXq6ibrd46JhveSFlFbow9ggB4wWIbXX3E1PviJX0SyrI8mX8CtX/sK7vv6NzB9YB7LRyV6hak8x8zcjTk/qcK2NZZrryynCeth14vXUWsO6yVb81JrjwfF/DkDwdYYpDXeWz6TjZamXhWUlcrc7Oy1vmqS2Bjnr0z3VxeG7GynzWXCoC7ns5TKbg30z2AGK81hwq+X1oZkbhUCnrqGtq4RovMezp9JmWUvnT6QOIF5HgfYjxy7ywUs0Oo9iLA6mcDKqI++sWTUnP/KG6bCv5azi3mlE+rTKcKsFHhP5Ofo2rqc5fqINUrK2yjCHErMtg1mwxjHnH0efuSnP45Tzz8fZRDg8HBBTVBUMnOOcO3x92e/xi0q+t1aYA0hFt3Q0uXE5VWbscZSdrZs5qW8NQcP1c+utmsYtHVf10rjjY0/rGWDuLLz43MGx3LaC9XM9txjd2HLHV/EhadPCAAHITPReR/hm/J+yutixyeLez0TW9OXv7Z8rjjjym91e5bdP7W6CnQV6CrQVaCrQFeBrgJHUYHuYeooite9tKtAV4GuAl0Fugp0Fegq4Cvw+M3Xth4MaJOMm7uy0PSqLINnMv8MuYHGzfh0MQP41ccO4aX7d+PE6EScNLUOAxCsOTWa5C0Gez1I5kOcV3yZQsZy7LilHTUB4rxFsFBhuOsAmrkR0jpEJAtSbh66/WUHdzzU8WDH/9ly9cyO1ywTqeilSosb9K0AUhsHCLMQzWSCdN1yRINMqkh+nzCTm/N+0zJOaApqtpHKEJTK0G82UmlXakORG+5xkkk5+ujOV/H327Zi83AO89yoJeDOehgFNaJehl5vgEsvuwY/9lM/j7Xrj1EuLzenx+MRwihR7qyU0XGCNEp1DrMHD+Hx7dtwyz/egK2bf4B8YRZ1NaTRrogYmrUAACAASURBVNTAQWA7wAE31wEMi5HOcWJmCnQ5pKJWltV+s1eeqdzYNZVZSCXvuJQldF4Usq7lJSQIjpMIWa+nY7r4wkvwyU9+CmuPOQHDcYv5USkgwuPn22XJBCbSTLbPd3/vJvzJH3wBs/t2ImbGHjebqZLiOGOeIEaYWLYMl13xbvzsL/4KgmSC4miBXK+SU8MAVU6EbsQUCVXEoaybBWao1mI+X1EY1HBqTykjGwgsLYJXZ71pqklT6hgstGzXVvaOzO611xCqMPeU1q+yrHQb1Lbhn+kYYyppG6pgS7OrdJ/BP3Ns9rJsyT5zEXYRypsSlUrbsIrtM+oRkpefx56v3YCJx1/E4NAC6jRCxDxJ7c/bRr1hV8cHiPXl8MwNaY7d2KxQudHuLIJZpyWwzQ1vg/ELgx7GK1chuugcLL/m7Tgw2UM7MY0yCDEajjEZZ2hq2vfSlrSRnSe/zO7Z4KJyUCNulBPome2wIJOsP52CTNmMtC83e9Oacz6OMcUWhnyIhgpzzZ2e5upUnSN75jnM/uNtyJ5+2erAnysLBHEEKj6bspGiixdSaqwe1Xem+PIW2QIHDpDzmKjYlrKUS1NkOZyza2ZQveVNmLr6aoynliFnrm1YomhLlGBWLZBw7MKgK6EDgVhZcgxQJW/NBwTA86+9hP/xZ5/BBee0ePtbTkQAKodrNBFrR+gbop9xNWD2bb5YR86dlOOpYta0HeNi880R6t4jLaDZ/OAtZC0L06xHPXz3Y95fD79Osg79yQk0eYlBOo3HnzmAv/rq43jfR/4T3njxtaolwaWQKtd8gkQ1H5ildxiYk4At75Z963zzHRQmbI51/XUODWtl1ukexhCgeRUl5wv/np/R7w8EbphPvqgAdvCXc42fLyAvnsdcXxtPHPtscJGiPqKNdoKmKrH35R347g3fxubb7kCxZy+mAKyKEiyPUoGxkEpn3TiAETNLhem9cpQA1HJ36USRuBp72CxXCDkm27lwfeU88Up/AV8XpeDtn1UPp/JU84aDjl4JvXhPW8RXXCOo2KYK30FjZ1VMwCm46JpUpMrk2jXoY2E8VKwB51lN63fesWkzTViJFvuIDJMEY65HgnghRjx+2T43CNNYpJBrHMc47109Xhuq2FmTAOhPDDSHZ5YvFwif6A3Q62Vao2Rv7cYHGwMIsQXHmdE+Pozh4RFefOllPPTQZlRzcxhUCZbNHIPrf+GX8K6PXY+8XEA1PIj//vn/jFce3IrVwxqrqwi93KybCT35i+iTjUUak20oJaysp1veh+weIshpPviWsUtVKUGu+92rgKVu5z3e2ShzXBPt8fi57lNhrs4oBxl1LRU94J6VFELO1jiuB6b4Ffx3luWm2rdacLz75yKbw6ZuVaODXmdzbanJzRqOFp0lKvscHUMSY4RG1/hwneNQnWPfeF423qsG01iTTWFZE6PX0GnFxlwZA6O2xtjlWtPZRfc+zlE1VFBpbuDU1LGuWcDdv5YU7ma/nqNGHsc40DTYjwhnXPp2/MwnPomptWsx4ppWlxgNF5Cy0U5WItast+gI4F0znOOL3VdMaczGE29v7+85i24GvOe45gf/PR2btyh3zYZqRGHFmgCVy5lP2Vyoc+U5sGmK9i09PPvoHdh8+1/i4jMmccLJvN4l4oSKX6q07RmLltRca3gN2AhDW2seIwGw/zr7nTd2e5bdP7W6CnQV6CrQVaCrQFeBrgJHUYHuYeooite9tKtAV4GuAl0Fugp0Fegq4Cvw1Heva025YCoay0iVqZ5+xOxOQ1NctpXsFLnZS13IwgLwyqP78dL9r+Hk5GScPL0efamvuAlmqhpv5yfrZ+XAtYv2ptrUs917B24CJJVB4PrgPEZ7DiEeN4gU9WeqKlOEmNrCqzm92o9v5f87pC2kE+NIvebzh/kzIRWIojpo+hHilRPIlk+hyUIUYYPaBB7ONtpyh6WcIiDUvnYoi2Z+0aaQm38mHTU7QMLLv/7h/fjeyy/gFeUI9pS3x03nPItRTPRw+hln4YMf/Amc+8ZLXU24UU2bTINmCYGabF8J12zTWQClbnBwz15se2grvn/fPXjhmafw2p5XMX/4EBBQFVQLVnCTtQ1q9Kf6SCdSUz5zI5wqWWcHrNInBncawvcoU+4g4SwVsgSf2qjWBieVVwGWTy3Dxz76MfzUz/wskv4yAa2c6mGBK8JB/lwPUZhgapBg94s78Idf+JzsoFGNlHmr83HqpjBpUIUxXn/um/FLn/wUjtl4MhbGhTbila1KxaWzkmXOsNwc3Qa8t771eZMEqBFhuRt3pjakqtSAlR/PNiYNBNDel58hWCvYZSN/KcfUoCcVbVJqOtWmt5hchItezRlRkWrqYj9GaXEscOvGrR13K1Utz7OtE2RtpjkWpg0mmiGihx/D6Dt3I3zyJaDIkRCm8TMIEY5QrMmUltdVzMCaN1rCVH3DFF08IakNvV7Xz50gwMG4QkhYv/FYxBeeh+SSi7CwcgVyqT1LhFQqRsxpZeavV16ZItPDXIPecJmzpg71sMI27A2Q+Lkr4RytmeMY/apVo0CbEmJYxvB0G2DiwEEcuuV21PduxmDfHHrMn6RqmXDWARrmjLNpJKBqnlgroa25ge0j1wdTNxrI8FawslpNIikh8zNOxtQHrkV+8qmoglQNHUga5E0hNTptiYnaCHoJeb3SOwwJuk2FmqZUuAL7X3oaf/Pnv4VLL8xw6ZuPQ1szt5uK5UruAOQDvF4p4byyX2NBF9bSQ2sPXQRBHOhcVBoTtrM5gvOSkMZZj8uKXtfdrJ89bPXqX9lKS6norkcUop/0ETUxnnz2IL789adxzft+Dedf9G4BD84PQhtlPxMOSVWtGWS/XJatXWd+n+CM6lgb+1y3FlXLLjvUq2J1r3FzeFHFK+AdYzymxbfLZvWAiE0ayjc1habNTYOMLcE54Q3BZ2wZv8SdO3e8iB/ccw+23Hs/9j7zAvqjAuvTPgZVjUHdos81Qpb/pr02NSedFFopSPm7ztnZ3EbM83Y7EKwx7wOmDracWza15EVutuYC1GYLrfmq5hprhpIZsWtmUn6xW5ekpvdxB26d0P1Tay8TRk3Ja/JxTm2ua/wcZqoD44K575Gai3La/6JBHhLyNcqyJiCU8p9zI4owueY49Kan0J+aQm8wQH9iUo0s2UQfcS/D5PJpTE/0MJFlGExM6mfU7BCnmksE0lRxJ2mi69FL2BzEe5RBcdm6C2hGCJJQUJHrURC1CMoRDuzZi2/e+I/40t9+CYd2v4aptoe1a07Ab3zu93DOW96IOGnwzLYH8bv/6dN4+bEnMVkGWBMPMBOkmAoiDNoQgzAEPzVuGhRcf6iypQMHFaNsmmC5ndK/Ur5trflBC2pTcdqM8/bPvC9JAeyArowC+PduDJg9ss0B5QDbHUXj3uapKZ4to9uedazBjT/vXAn0mHCkbbu18Syp/W1IEBrzXQUdNfpNVa31XpBaulwdD0E4Vb972zF25fOCulNRhnXZJJY1ESaCBGwnswxvrpRmg88v/hdrY3nZIQKqlDne2GjBxxrex1RDqoXNIpoNB9LX0oWBr1O+fIg2SzFb19hf1SinZnDZ+38U117/EcSTU8jZoAU2cBS6z/rnQq7TPHdaRJvq15op/D1Sn+OcK/xa4f9Oz2UuR5nXVhXRfcaezawBhs+bvO41GjaRyQLaQH3KhgHZp0cIE65ZdDxI8eyj38OW2/8KF585ZQA44nHbM2AUu3VBTYmE8D532Srq116ex2nv+J/dnmX3T62uAl0Fugp0Fegq0FWgq8BRVKB7mDqK4nUv7SrQVaCrQFeBrgJdBboK+Ao8ccu7BIC9GskshM0ull+LQFUKHkhZow25llmPIV7etk8K4FPSU3DK9Ab0GeSpX6Y4dG9iG5eEQe4pzgMaggKf7yh1VxNKqRKNagx3HkA9O0JI1Q/f0llrepj3L11FD5yUjynVCpU+VAkpTdHMq7kZT/EONzaTBk0/RH/VMkTTA5QJUEUExAYBbfPRgDM396lcI0pjTq8UQhE3EW1z0DaDDVT86i3fwlP5CMOIecApkrKRJWWZplhx+ib86Ic+hrdd8g60IHCqBHO0qSxet2Qhau/LDWGzyh2kfUz1B1Jij+bmsXvnq3ho62bcecft2PrIVhzYvxdxRJvdHP2JHqanJxDRvrfl+9sGuDlZG6D0doxUNFLVYlavmc5D2bfcYK4NkJZ5jl6SYNNJJ+FN578J5557Ac446w2YWLYcKdXBArsE6ykCQkHmPA9z3PLtf8Af/9+/h9HwENAUUu5RsirAHTVo4gQz6zbi47/473H+RZcKPpv6yYEWAm1C1F6GOmdKX4BB1jf7WAeiqI4joCeAl333P2kGWFIaLWb/ElK4bEjbWDZZHe0tCUuV++jUhQJOUsHbBu+RcFcZiGWxqOYixOLne/Wi3xT2zQ/+tTq+pkKejxEiRS/uC6zQeTmJKqwtK5T3b8HB2+5F89KrsoNOCPDKCgnf32UyerDs6JKOkTBeqnoHl5Q9uajAM0Dq5/ehHm2UA9RUf69bh4nrrkb/0oswS9Ug605c4ECAqUxt895vsvM8qBj3WcuslQEwU7TxzwbNvfLf5okZbrdI6dxMWJLEGFZj9MMWq/IS1eZt2H/LXZh4cRcGhdlYl7SXJ/Qk/AgiyIyTY7YokDDvODIFrECAmzeyqSWooEWws6lVaiQzY9MI+YoZ9C+/CNmVl+JQNkBbEWqUqBKzgo0ig2xtRYtWs+w2N13LPubaYIpPwskKC7tfxBf/+6fx1jf3cNEFG9A2I2seCWmRnGqO5eOxwUpayroaHfm7txrXuHT23d70gJ9LdbqBKtqPOujvADfnN/+O12BRbetygQlZPIRNqOBmXesYTz5zEF/91gu47vrfxFlvvBJ1nRs4IVTmOuksjtXUQ9WpU7v7Oco1kOutubQavJH1ulf8Kh/X5497K3UDm1rbZMVOkBgjZ/PHop28y0oV5LacT753msQYD4fK6h30UylzaalNF4DR4YP4wT134uYbvom9L76EfhtiVdzHiiDBRFmhR+W+RYCiCKH8UkLggFCYYLDkvcLGtzKAtaaZJbSy252q0/TgtNM3+302qVBtL0jkcq19Zrfl3jsgqMxSJgg4NaciWM3Smw0m/n652DDlwCHtmKnkbWiLqxs05xUzvWkP3WLE8d3LsFBXWGCTRBojGPQxuXoV+suXYXL1SqzfeBxWr1+HZStW4KSNpyOdGCDjvSSKkUS0YDfbbto8C9iyplwDBdXMXUDqSio+qe7nuuiskE39WMuxQia8anrhrYBK4gbIzB56Ye8ePHD7rfjOTbdgy+OPYt/8Qdo7IMtjnHHaufid3/sDnHj2ibpP3HPTt/Bffve3sXPnbjRlq3lP8Ls8SLAu6eHYbAprowzTiGVbP+Z9vihlhUzEK7cR2hhHhMOmrOcx8B7K5wHXDrLUpKYmGTYVECaaO4SeU7gWKvM6tCxlb9nsxq6/16TO+cCeF3xmt93D/JdvSrNGCVtPVTffUMOGJT63cB5JVW5KXIt4sIY8AVjOrSTVfy8UBfaP57C/HaNMY/STDGuiPla3mVlmK+MXUgjXsf13XAOZbBBalAEwrJl5TicJO1g+X6C0RhJe/5Jzns0IenayPGhLJbC1XZWLI4zbBnma4rW8Qj45jY/8wi/hsuuuQxUHmBsuyA0higOn+LdscP8l+3vXfGX3GG/fbM+hHs7zZ/icyrWQ44+OBZx7CW3mj2j08iDZN2xUtGOvqH62pigCYMtR59pDVww6PyRSAG+9869w4ZnLcNKmBC3dICT+5rMqx1Cgnj86roR63mNjg2twdKp+HmNnAf0vPaF33+sq0FWgq0BXga4CXQW6CvzvV6ADwP/7tep+sqtAV4GuAl0Fugp0Fegq8P9bAZ8B7DcxtW0qx7+l3NRFxUVEG0zCMFolAsNhgB3bDwgAUwG8adkx6NOSkVuNUqgsOoNqo5EQhhuI3tpUYEqbqJavy/ekUiWpA0TDCtX+BYz3HUZ9ODdVDx36jsiy/Gd2gG7zT+orqmFdJq9Ur1R7OK2PdDmUc3HzPW4Q9ALE0wOkq6aBqQwVM4Kl2qG1qUHRxU0+bgKaLsiykqkDC1vE3OiW3XSEQ3OH8Yu33YgDSYKCJrVRIuhJ6+yNJ2/C2971Xlxy2TUYTEwb+JW16VIGps7LgUZtuEqNVoDOx9V4hNn9+zA90cfk9LSyectxjueffRa33X4Hbrr5Juw/8CrSLMDU5AT6vUSW3LQmlXWtVEm0PuTGq7eU9JmpBrrNhtJyH6X+oyI4L2XbGTU1sijEoNfDxGASK1etxZr1x2Dt+nU45phjsGH9ekzOTGJqZjlmVqxDGKR4Zvt2/MEXPo+dr74slbLU1dxApoIp5jVIMLlyHf7tL/8qLrjwUmWrUq1DYifQ52xK0RxGGqdmIV07JSYV6R6KaEPaqa6c4txDMGtkcLm9Tkkos1cpFQ1GiRnSTtSRqSNBFMedIOIR2aRmjW7W4Iv5g6SlTiFJ6Mp5ZHDfVI+Cha65QhvUzFTl2GbNpe5iiSqsJNjavQvDLY/g4F0PYOKlV5GOC7QFAbCBCjBX0cNcn33I38UVaAVuoEsAhxDBZVlyWspSvWkxSipZRadIgIllOHzKRix79zsQve4ULMQJhsyKdOuB5ktj+a6Cj9z0dlalfo3o9XqLa40stQVIbawZnDU4zvlExTgzGXX+2ogvMdNWSJ56Afu//V0kz+xAdniIkI0IhBdRg5hQojKL1FoANUBI620CWIr6CKkEbVymp+gEYQost5Xznn+XpTg82UN+xqlYe93VGB27HiNme0aJ2Ywz27YoEUvdxzzlGDUzgKmwl9TPQLZXo1IhzdzZ8d5X8Bd//Cm89cIeLr7gWKRxI3hEAByEVOFak0HKXG2qcl2TwaJaXLblhM22vvh1wI8Zng6VnwbVpUF1AInrj8EhP+b5M179zvHvLWe9ej0JYiRBD089N4sv//1TeM/1n8H5F78TObPDnRW1HLZdHIA1h/AcDMzaMZi626D4UuOEKaNdVrYyfM1G3zJ/CUpd2LYbLWYpGyvfW2LcI7KLucYZg7Y1mX/OCDhlU9uil8SYPbAfj23djLtvvgkvbHtYc2WqDTGJCNNRiigvMRnHUnI3yuUNUDlrZK4ZbCSgcwLnlBgY+afUkeaGwcYnYWgCRc4DKTkj2Q4zK1jzXHNj6dqZGtHnFjg3DZdlqixd5Shzklr7huynY7tLeZBVsnGCNrdxgDxsZdtLYMdsVf6qCdCSFNFEH9HKGazcsAFr9Ws9lq9YhZWr12B6ZoXUumnWt3WKysgyV94vz0G5qmXlcoVNMUnIy+xVU67yeMwJg8BtNBrrmBkNQNtrRUho7FmGOjPuCefNLZr3jgXs3rkDD299CHffcQeeeWQ79lPhnw8x4n0tAKaDSVz05svwG5//HFZuXI16YR/+9A+/gK985WuYPzxETete1kK2wC36TYOZNsSGoI8NyQSm4gQTUYxBECEpnHrVA+CwXVT/6vlFkRCm/tbaQDt2KW3JqROtr2wC4J+1mnOcuKYaXnveB3ie9sutM1Ld27z0an5rAjK1rW9I0biT+4Tl2PucbN1L6kZZ8VyeyrpB7pS2KX/O2XxLPc6YijAUbD2c57J9HtUFpoMEq7IJ9MNEz2nKjleTjMs2ZrMDOxn4DMbnM3VAtbo35GwQc7bdUtbqs33MhTUp6A7qYjsWs6E9qFWDhvq6UIYBDjYt9rcR1p5+Jj74sz+HTW84G20aYVwWGBfjxUYqD75904TWPaeEp8MC6+nBsLe0l/LZNeVxPNKZhgCY80YNWrq/WQa17tnKoQaaqhEkJgDmucQVz79BGDFzm89EFeAUwA/f/WVc+PplOOGUWAA4CDONkbIa2fMc72NRo0Yq/2zIpYzKaTODCXDa5d/s9iy7f3t1Fegq0FWgq0BXga4CXQWOogLdw9RRFK97aVeBrgJdBboKdBXoKtBVwFeACmC/sWab1QYFubHl1WKmSLOMS24DE8ARky0stHh5+37seGAPNmWbcMr0MciaAgG1eU5Nw01IvxGuTX1vqehMCKU0IZzgxjrzQrmBWwHRqEI8X2G4Zw75gQUpgwm/0oRAc2mTkOfh1cv+nGSxyGOQdSP/nuA61kaoqV9N+apcO0qL4xp1FiKcmUC2epmsoOvYcvD4Wg8yPDyivTFVnmbFSBhWIslSs4COE7zwwsv45A/vw3zSQxnFyPR7g9POPhMfeP/1uPTCKxANlmO+KDHKZ1UrKVpaWiEW6KU9s+T2cJGb7WGEBDWefvwRfOfGb2DXjueQUFlFa8u6wYGDczg4uyD4TAlUr58goTqZqkVucbemXJUimm8s5U2EsI1kJ9u0ZrcchWaxahvWhDKJxsRwWGKOmcxUdQVUM5ulJDfmBVEJeeIYk5MD9LIWU1MDTE+tRlPGmJtdwM6dO1HVuSmvBSNNoxVz871pMbP+WHzqP30Wp55xNvKi1kYqrXeDKNHGP9XaETd62V6grF1abVP9Y0CSNpzKm+U1EEhdsgnnz3sLXP4scy1pb00zZSkalenKDXmzVlV+4BFqX27oJ+6z+H0P2PS7U5X6cWjsiPmNVIzZP1lG4zH6g77LpHbGocoHtezlym1gc1zVhY4KU5MDTFZDRPv3Yf8tt6G6/X6k++bQlpUaGcK6kQqY88cfrxSjyqNtBBkZVxjr2ljOdpDEph5z2discUBLy4THQPVxgmpqGsXpJ2HmuitRbDoZC22MghBD9r4lMo5ztFIuyxFA6ujIFOIEm2nmkokdB+fcE/yzTMu6MmWo8niLMQYTy5HEqcZxUi9g2egwhjfehuquzejvmVUer7kSqDsEvZqOnFblkqrfgNO3loqQUIK02q9dHtZovMWRzoMqNlrdtv0exhvWANdcht6FFyBP+hqLC22OXKA+03qTFQS7Iepe3zKimbdNWKBzJqw0a2iiIgKv/S88jS//2Wdw1duW44Jz1yKJa4yovM2EHDAeF+hnmc7dGhIMBPs1khCI77lkCWx2pt5S1oNVfs+Ow6CHrKAd4PfruVTzymW2XFqvyOVrNce5xJQRtj25F1/91vP4wE98Fue8+SoU5VjrHnPJ2dwiRwJna+vV3IuOEVq+DV8uWT+bRawaZwiJXVOEh8A6H/kpL6n67PhiFAwAPyIXV/baOi+vquR4C5Alth5WxRiPPvIwvnvzjXhsy4NoDs5iXZJiRRtgpomQli0GhNaU8PHaE/7o/mEqPjWSkIklEYZ5jpIxBxGtpDnLnKLcOS8HruGHZ0dDW+W0h2xGMeVrURVLma2yaI4hFTCvp7+fOkjv7adlN+wshnm/oTJb9yffoBGGGEYBxkGDedQo0gjBxEDq3pljNmDtCcfjmBNPxMZTTsG61RuQpn0191CdGyapxmgc0aLdxixdHbT2NSNEWU9glOsw1atVntu1JJzWfc2aN9Q3QXBK0OtAJCE87fOZY821N47Mypfq1Yy25rw/FAVeef4ZbN78AG777s149tmncGhuFuOmxZAOBwR0qJA2wOp0Bh/6wEfxi7/+q+hNZ9jx3MP4zKc/hQe3bEOe815g18wcD2rd19ickdSNbKCPqyJsyqaxZnIak22k7xPM63+6T5uanmsmKTLXQZmuEyDSRID5x1SIxwn6cSrVLMctj5FgXlbnvH/qXsEce2chLbtw9+QREN46W399y5Tk3rpYrVdsdtMziV1338Ch+1XTImWePO9pBPwu8kLKcwcy2ZhSRsDhpsS+0RDzzAEPQqzo9TGTDjBRBbZGqskiRMXTdZEWvF+zmYYzryKYJxB2Tg1qO2CzjuzbOd9oq837u8s1duNXc1ptME657qzQ1bzHa0J1L8F0AOyrAxwIU5x9+Tvw/p/6CRy36STMjUaWyezWuP9V2evvDbbmLTl5+DVNgFfPXnYfZnZvWeZyK+C9Tsp5PoFWlWXQK3M5MstyPgOyYSm2axQqk53gPlMTWRixQTHB09tuw8N3fRlvecMKHHcib3IEw5mcSZiQLdca9YyVzlMmQJQyKsCeWzg26Aiw6W1/3+1Zdv/U6irQVaCrQFeBrgJdBboKHEUFuoepoyhe99KuAl0Fugp0Fegq0FWgq4CvwJPfvU7bl9rQl62d9B/OAtHy2KS+U+ZdK7WOgcQIC4eBVx47iFd+sAevG2zCycs2IGZ+ZmN2idJZcD/Zq9mkqHUZvsqOtEw7/gxz6LgpSHhHUJtWAaIcKA8MMdp3GO2oRJzXggH2OlN4SIOrTVannJNCaMm60cCJ8SPZ3jpFl990bwiKY6Ci0+tEgv7qZQiX9VGl3IClkpiKTEIlqgANREoFQxUNVW4EfXGAUJarzFhMcO+j2/D5px9DGWeokz4GE8tw5nnn4err3o3z3/gmDMIB5se1lDyjfOhsXCWvUfavNj+tepbZy3zLkOo1YP/eV3HLd76JW27+JkYLh4C20N+bRaUpsXg+BELckNTuvTZ5PaCxPE2pQgUZXFCys5i0QWAQWAAzMNC1cDhHPqoxSFOKApWxaC82dbTzrtZGKpUx3GivqeQOCCFoI2z5rj4rWbRVtqpMBgywduNJ+NRnPovjTzkN47xSFqhXKnOz3rJ8rTlhUeXI7ViBVsccgwBZmrj8TrM65vUm9OB/e0tnAmDCSFkCy8rXQT1agtNyUyqsSBvIfJ1lFjdSu2mMStG6lEXNn7WLZkBO4FpZsTbwaCksNZiup4NByvdkDnAMJthKoUSpbU2QzgaDAD1UmKRi6+VXcOAb30b16NPI5ofIikob/EkbIVZms4GUOiSQpEV2jLZ0IJTXmDCEmakcEw6OKxeXwJj14aSmhS83tqMU88unEb7lPExf9TYMV85gVmOSWbuF4A5tVRfykUFEb9MphS13xUOkSYqmor84oQAAIABJREFUJIQ2dagAiqBqqGYFQi5m91Z5JRBBuD4ZAhPjEarvb8bszXdg6tX9iEdMBbZ5QUBPFXtU1Ug196l+NOgp0EMlLeeklNa0KI3V3EAoXAdUiFkOJDN/w7SP8eQkoosvwIp3X4H5Fcsxkm20qetod6rBwbEg+E1pYF+QoShznYepbz18ZX5tpP6Q3c9tx99+8bN415WrcfYZyxHTMpRzLWKjQoiyqKSOJMSyvG8DLvwSeJH1uRElWdA65bQBYSrazF7fK3sN8BKaGjQm6BAYiWz8eotV3zTjVcGcpw3X02gCW7btEgD+yP/xOZx+zmWo6pFlABPeUvoq8bqpfE3QymxbG9v6f6m8veWtTQWdg9xibZ4LRMoC2+aJln0tx4Qqpoi0BhTWka8xkGNKPlrFB7LCZeNJPwpQzM1i54vP4fv33IWHt27Brueew1RRYRmVoE2A5WGMAaMEaG3PfGVRXt3ptHZLSU371sK5PLgGgYIZ9qCDss1Bvk4o207U5braeVt8Aa3yOc7ZjMC7Its6bJ4rF5WrmOLm3c8KnvncUKsDz70sqDKMgDQxdWcSYhQC8wSz/R76y5ZhxYZjsOa447D62OOwYt1arFy/Fr2pgeZu1uthMplEPspVL9/0IecBB3+VXS/1KV0Y7PoQ8va4HioD3cYhmyRkd0sYzjPgdGAONqMBqJqkypeZ14JmhgTDpkC/39N0rMscu3e8jG1bt+D+++7Bk089iV17XsNoPEJR18gb9h3wunOO8d4GbBisxL//5V/DdT/+YQTpCDd+8yv4w//6R9ixc78cIaTC59op1wpnQe/ykXmdlhUN1ocZ1g6mZA+9uokw7RpllLPOtV7Qn9nMteZJxQvrG8FcowLVvxkbVqjkVba4qbOZFevhr+YQ7wHuOBat1nWNvTOI5a7L3pv3KT6fcJkVaGU92XxD23pn6azsaSqQrSGLTQrMcFaMu3oIaNUcYBwHOFSPMZuPNO8nkgzL0x6WJRmyIEZABSqfV7iu83M5vzg3eQ+T0p3Xs5FldsPPd00OapqSQwOfHWhnDuSskxwvLAKBV9qeHWzm+2c2OU5INU0FuLkzsImGEHg/c89XrMTV11+Pd7zvPYgmpjEq9WpUTYG6KlynUMQlUcdTNaXqzZl0pOOGB+lCr7SLlvUy12K7nlyD9Pzk3Ga0Lrn7Lu/damLRgHWOBUwlVoY3z4+3DF4r4KlHbsPD9/4N3nb+ahy7kc9TfDalGpnPGyO3NqnNS69VbV0jjNTfmj8Bzrz6292eZfdPra4CXQW6CnQV6CrQVaCrwFFUoHuYOoridS/tKtBVoKtAV4GuAl0Fugr4Cjzx3fe0ZmVs0JHgjpubPj9NakIB1lZ/l9ESVKqaGMP5CK8+ehA7frAbrxuchJOWb0DM95KK0uUK+01zgVcnlXG5mT5b0BS2hArutdzALlskdYRg1GC4ZxbFoQX08wYJFafyCBWX0EalQAKPShAUUhFTH0bw5a1VtfXvztPsRk3NpBxH5pwGDdosRDozQLRiAljWQ5kEaLgrS+tpHj03+aNAauUmapARwjlba8n/gh52Hh7hW9t+iBsOH0CJGINlq3HhJZfjRz/84zjhpFO0+UjVFHNApb6iiswfi7N89dDcA0xCEG5sWpZkhV2vvoivfuVLuOO27yBLWmQpVZ8MqTP7SWZkylZbh25wlrVl9QnBeR2kPHMA3Ug6N65tVHCDXQzNKe+oWhzPj5E0kY7DLDQNHBvgs1xEEjCzBTboYxmHVnfWmhvLyuilEk39Bi2qiAA9xabT34Bf+bXfxJoNJ6BsWiwMR2aZLKJgmcBms23jiO/FTFO+L4EjBwIVYk1oV1T2nW5DO0syg6TcnF1UHlEsWglKE5TxGJMkM6UsFXnKPTYY53Oe7fUEczY/tCEdUM1qKi9Bc46tmN+jys7UQN7S0upgkJ+b07RT5kY3xwGthw1yJ9qI5wZ+W5Xopwn6bYveSy9j3423otz+JPoHZpHSCrk262a+VxWUaBJuhJfImkxK2CXbUVMAewAttZkDj/pe2GjDmhCLVKTM+ji0djnSi8/B5GUXYN/MaqT9KWQC6cxObTCi5THHh8CeKcaLusSCIDFhRCaISuBrOYskh7UgOs8xCVKENVW8tNEssbIuUT30GIa33o/2qRfQywuEBFB5oU12jS/BWGZkEgxYMwnHLm0+ZeNLNW1I7EGwkSJqEzVn1GGBNiAYA4okRZH2URxzDCbecy2mz3k9DodUrBlgoWKTkCiUlS9dCZiFS5ddqiUrQRfaXGuM6PobAOTcoZJ5/8vb8T/+/LfwzitW47yzVyEKzRZ4XM4rWzuJUtRUNcuOndfd1NAe+uo8HUCVgpQwRyphs1DmmOf7pSltSw3YebU56+wbPTgWx+PxoiLVr3eLWcMokYYp4mASWx7dja9+83l8+GO/gzPPvRxltaD5RotcKsMbwvC2VZ4rP1KNFII9ZtvMcevfd9G5QEDX5ilV4T5jXAJTrk1ci2QvXgpGcr4IvFKdTck/P5ONQHEmcJulEfpJgDYfYf/Ol/C9G7+NLXffgf07dmAqTbEcMZYXreyHaW2bBhEyqXMJ8kpTbVJd6VS8amYKba5pDOl6EBTavKaTAK8RxzLXgiPnsLdsNjJsbgO6bnFgOcI1mz5qDgjZ18ctx6Xlo1NR2vI61Y2aCbT2OztpViBPEswlEQ73EwyOWYc1p5yCTWedg1NOOx3Ty1YiiHvoDSacGpHHxQYga/KJwsxlKJvbgwClA1Nm5e8AvmuSssXZ7HK1HslC3zKzk16Gthoj5n1RefAB+r0Js9ilI0VGM23m/HKNY39EgjYfYudLz+Peu+7AfffejWefewZzhw/j8DjnT2pdLyuz2y6SMU10kVUZ0iTAias24Nd/67N407sux3BhJ/7o9z+Hv/u7GzB3uFSTD+8ZHgYe6fjh4Svvz8wyz6oK64IEJ8UDnDKYxvI2RszhJEcNG1NtYMpgrhQ+H1YNKnRT4O8OGsquXPNP1hBqvli0J+ZJ+4wLr1iXqt0abkxtTDgYY6HIcXDhsFxCliV9Nbmp6YgNUWw64n2B9w/GL1Bx7cYTYyi4fvJuVgTAfFtjP22zq1IZ4jNxipkowxRdU3zDmJwaDHib5T+vl+XB69gVbWH3K1N60x7bNfi5XOrFZhGX8UuVuxoc1M9nY92eHcwBRWpaNUmxftaQpLtwluBgU2NXWaB37HG45iMfwVU/8mHkTYJROY+8mkcQ8f6doS64pHAtJCzPEWV81uzp3uzXFA5XrntyjyAkd1bRaS+x5iw1mZlDjDVf+eYht77q3pwgZVdQU6NEiTFtoeUowPu+KYOf3E4A/Le47LzVOO54fr9CFNOVpUFeLJg9ex0iou00r7FvhXGOH2rai0K87or/2e1Zdv/U6irQVaCrQFeBrgJdBboKHEUFuoepoyhe99KuAl0Fugp0Fegq0FWgq4CvwOO3XtdqI83lGNLakRue3upRm65Sd1ERJCNXU1EFCRZmgVcfm8UrP9glAHyyADB3w2QQuAg1lh7cuDNo0HBxk1FZwQYlFyEwv9OGSNsYaR2hnB1jYc9BBIdGSKiudNG7OgfZPdtOtmUKW4ZrRBms7dDaj2lT0Nup2uf7L8t0bAR7g0EETGdIVk4CExmqyKAAj7tlbZSPSzBilsHEaoQOYZjg0LjG9196Ebc++zgeDiOsXHssLnn7Vbjy2vfilNPOwDivkcuK1BS53Igl6xCQ5garzw/09sXS25jqVTae2rNt0U8DbHtkM77+tS/j8Ue3IAwI1VqU5cjl2JrdpxM+L4I/E96Zuts2020TlwofZiISAhggNZUP32M0LnF4foigaDAZxgIjVFKppjx7AhNl7DlraWf9LZ2xslh5ZS3DVQpZfk/A2+AJVdbZxDTe9Z4P4mM/9XOogwRNEGJM9a1AGHNQTeEdy16YoMMUkFLoOiWe7EH5pxgCK3IMjk0NzE18fp4AjwBuhDhhgwDtHG1jnLaohFnc/JfdOeunephgkYPOqz69tS3Pj9CPm9EGbwm2tUVuQEzvTYtJm0/8RTDUS/uCelJuEn5pA90AsG2im4oQdYU0jpAiwIDA87GnsOeWOxBsfwrTozFCp8RMSiCtqTKN0FDoxd10B0Q9NNHAWMzItpEvVTT3sjmhqJ4VSKB1bB9zgwwHV01i2cXnonfphcCaNcjLCk0UYURgTggveG2KQFPXsRmjQSUFNO21LeuXUJXKYVrMcm2R0pAwgU0ASYPJqEX/hVdx6Ibb0W5/Bs3sQfTQol9R5WwSPDVLcAGSna41NLCuS1DClHoIKuWyhi3HEcFFgyZggczutUx6mFs+jcm3XIDpy9+OevkUDjUVRlxH+KtkXjjXGNbEq1T50kRwwOYF1dS2fhR5oXEy6A90Pnte3IYv/rdP451XrMJFF6xHXVFN20hFJpv3MEbKHMqC9sqEoLFgkMAa39cBYcImnh8Vw4SQHO8cZxzz/D5BB7/8Oq01QuPPbJ/9mkdgbH/nwJKb92HUYpD0gaaPhx57DV+74QV8+Cf+M8469+0Y53MOANPwlPONGeZ0VaD1tymg9WeX7csx7Y9rSaXn6uSabVi4gopKLcFagQQRqbjXPCBgJhAz6arNQ46jMMJE0gDzC5h9bTe2/PAB3HvvHdjxwjPo5TlWI8ZapEiVZ2oW4FT8UmmpuALadzs7fb6nqV75eQ1SrqmEu1Id2jovpahzwaiKXNEBGqsu81iqdyrpPURz+b0SRoZAjz9fmeKTAJhrvBwtqEYXAG41diKu/xw/hPpJjLmgRTHoo5qawLrXnYrXnXc+Np15FlasXYfe1CSqhi4PVF3aB2nNpfKx4vW1rOgsHQgYKi1Z52nZ5mry0PiKF1W+0nKyzj4D2CaPjtfOMUadj6VWl+NCbDb/vF/Q6jcJgUHG1QIYHT6I5194Fvfdfy+2bH4Qzz37DOZmD5oNr9TGoSAjATAdJbhWFBHXrwhxEQsAn3fqmfjtz38BJ11wFl56ZjM+8xufwpbN2zDMXXa4z1P26vIjH+G4JtBZgNetrcEU8uVNgI1xH6f2Z7A+7MsSmmtGHQFjro/u0YBrrUCtxo41oOlZgfCVII9ridwwnHLa3Zu5XmpNt0AFGw9SocbuOcmal3g9aDVNG2a+HxsEOM44r/i5GRvaaEXM8cXGgIRzuOEPC1bnEW2UK7zWjDFXFkjbEKuCFGvjvjKtOeZinjcbNti8Qimry2P2xyg3EUf/eS6CswK/pvBlg4tBXTtma9CiHbIpfgk+pfB1imarHSeKNYvJgYUNZVrflgAwraoXggAH0eAgQiw//gR86OM/j3PfchmYJXF4PK9jIOBPQucOQAV6VZiyPGLeuM8Yt8YMNSS67/lnSDZc0QFFDgIeoDunDb8O6nYqsM6EDPkqoAqojpZfhkVlUBHdtnj84Vuw9b6vCABvPJ5rPSNN2MRC2M2Gi0hRDXS6YUObKZGXnim5BrM8Z1x1Q7dneeQ87f67q0BXga4CXQW6CnQV6Crwr6xA9zD1ryxY9+NdBboKdBXoKtBVoKtAV4F/qQJP3vZeAWBtYhGOuY19D6z0Gm0i2yZiFBiICcMMcwcb7HpsDq/+YBdOHZyIU2aORSqgSwBmqguvbOPbLCr3fMalNk755vZox9cRfJjamMqdEL0gRTBusLB3Fs3ewwjHlTZHCZsIeryVs23E8hwIge14pWh0Xx6KeEWwVJBO8WL5xk7ZnLRoeiGSlVOyg66yEBWVtVQMEfglqaxDqSKquPcXtui1EdK4j6cPHMA3H30Ymw/sxuGZ9bj2ve/HBz78McysWo/5vEIjlSrtUAkuuZHJkzD7YG+5TBWzbXKaFekSPIxloUo41e8lCNsCjz+2FV/64p/g0W0/xMQEQdJIgFggiXafAlYO0Drwyc9ifQ0s2wautzA2haptaGsjFSEOHhxifqHAIIwwbXu+OgZ+eaWNsLtsR51dq+AwFZTcFKVS2+y9pcZUTq2zQ+Yx9Qc45viT8e8+8as4/ew3Ysi8R0IFl5FKdaWuJ9mBrJnNMpgQirayUmwqn9BUx9zJF1pxedbc9F/clJY1pNWEGZ/cK6cak9fUK4YE5Jy6lNbR/JKiWJbOBpCF0Z1SkK+tSjZFmHUmxxIVqYRIBHKEW7LyVdNDJAtVWTwLCpv9rakOzTKadeqnPbPX5qY21a3MMO5nWEXg/tDjOPCd76F56mlMNCWCOkdaAGlBhSihJ6fHguO9ZlHsr6dZXxrkWpyXVIFxo9+p17IgQZ3XqLIM870I1YaVmHzHxZi4+I0YTU9hASGKopZ6kz0WzF+k3p7m7axL0pp9bM2MSY5jws2ixNRgAg2tq6kUc7nfYcrzzjG57wAO3nQX2nu2on9wDmhK5VdnFeEIYTxtUrm5b+DX8lFdprXLuvQ1rEMqo6nmi1BzHlAFGRH8tCjTBOOJKRRnnIx1738nsG4DFsIAQ+ZQS70ug1atL5yjVOjSXYBfdcHPC5D1sqVMUT/PlAkaC6Dv3/EE/uK//Udce+UaXHj+OjT10Bo72rFsbM3KuQEbbSRIdHmgfj5RySYrbvev3YYQPOb45DFZPi5VcATAHoZ4a3OvPPfuDf1+f1Etp7HplMb87yQNEMqi3RTAf3fDi/jIT/8uzjjrbRgXBMAGKLn2EZLx8/g5HM9U6QoWSe3HcbsEojU7HKzTtSaMUnyAG//uZ+M4lKKYCnJQLUuXhZAZ1Y1s0TkexTppibv3ZVk9333rrXjt2efQq0qsTjNM0r64qmX7zCxfTVfNG4sS4H8b4PS510792FLBTCW5KYQFPr06Unm28jjQ3OObUkHpoxC8yl8wSGuLh+082Bax2S7oXiHYS1jfMC6Ap1lLyRlRbdhWKOMIC0mMfQDmJ/qYOXUT3nrddXj9+RcgHUwIirHeWnd4PLT1pnLU2XvLUl3Wtmz+oZ04rcj5y5TgGhfuWvAa6P4ha/5aM5ZfXL/UpKP7Ni30M1N066KaDTnvyYJjqDAxkSGgRS+NrKsCO55/Hjd88xu474cP4pVdu9QIwDGcF7nWWnORsOYbrZuySKbzA98jQlTGGPRSvOPiSwSApzeuw523fB2/89u/id27DmJcGoD0sM/fz49UAWt9k5WvaxQhYG9qLG9DHN9kODObwTFJH2wfGjcFFng357NMC/oESD0rK3sBahtzjBnnWq75p3gH14ykBgo2MVnDlt0bXNY1mP3KsUhwbM87cqpgPrqeHwzM+zFKpxIzRmCTXSQ1MNdiXivmzbI557VyAa+VQ4FgqodXxQPMBLQ3N9it+6yezfyDjvmsyOKaoNQ1SykGwM0D97i1aE/N+7Zgt3v24zOg7htS9RLIunss60Ira5//K8t/9jnEllGs5j4XQ0GbdjY5ZAkWwhB7xjmGQYQNZ5yJD/38z+P155+HuXGOwsVX8JmC90PWgw4pGitO7StXjiPA/2LzhS02i40z0idrPbWxb81sdg3U7KRmBCAsuaYRuFMRnSBgc1nQSqHNB8tHt96Mrfd8BZe+YaUAcJTwnLn+eQDM8cJ8b4PBScq/K12Tm40THteZV/9Dt2e5+ATe/UdXga4CXQW6CnQV6CrQVeBfX4HuYepfX7PuFV0Fugp0Fegq0FWgq0BXgX9Wge03XdsKThkBXcw9/Cc/KCtfr0Tlphr3t1LMH2rxyrYD2PHATryudwJOnjkWPb2PWQMqP9Ep5gSfjrBh5iaZWRw7NaiArEE2QUIHV7I2FtCp53MUu2bRzI0RlLWyT6U6NNxsAJvn4VSjAmuClHbstjm4BH35PbPJtI1BKUnlW8zN6QbhVIps7TJEyweoUqCKWhQ6n1hKI0KBKqOOpMVES7Vxgjteeg5ff3o7XsyHOP2Sq/HT/+YXsOm0s1A0EfLSNvHHBVWQZqlq4N0sgmXDSX2VyzI2K1c7RtWEiuikJ6UNFYSDXoKqGOL+e7+Hr331y3hlx7NAkCNhHrHhAlNzOatKywY1a0TLqLVNVYIYfvFzbVOdqjtmiCYY5w0OHhyjKAJMMltTRp7cSG5kj7qovvXZgDTKpkpaHJYAmKzP9L/EukHiNoc9FKDIsjeB93/ox/AzH/8FML12YVwKYpa0hGVHAjf2naqIG9JebSS1o64bVUsG1nT8BPO12UNKneNUtfabKZa9tTSPk0pMKg99FrBUTs4iW2DBKeIrZhW6DeUjATDHnLeQVt6qMrNtE1qZss6Ck5vkGu9Og2025AZXCBM85ODvyqrmWCNs8Jv2aYKkKLEqrzF+cCsO3Hk3kld2YGJhHhHhZM1N+EwwtmnnTSntNvD9RrjUoh5guOYIboRLr08wQ1DdOCU11adUy/USDI9fi5VXvhXZm87FocEE5mjHTbAVtWjVzBCh4DjmZnhRoo0DFKhR0mKb46ymle9S/qtgKWrEyNFbGCK/7yHMf+8B9F99Db2qQFBWaAnKI1pZ8yrwuAmPHQD26jvNIbtGUkVyngSsGQFwaFmvsi1okTc1hoM+5jduwNSVl2D6kgswilKMmho5Gs1twjBlkKtJoxQApqKazRQ8Yo5k2cNyfeOfHODmOMtS6rRDHHz1aXzpT34D77xyFd54zipU5dDUg/wU2nIHEdKEinubF1x7PEhkNjVzgT2oF1gi/CJpdwpUU9VblrmaKiRcdMpFB/6ObLrxdvceyvLPphQuAAqj42k88sQ+/O03nsGHf/KzOPMNl6OqF9RcIftn133hraUFhMpS6xWvo0EfvqcplBcV58pNNdW05ilBDIGrcxkwMMWccubm8n9u3Mne3RpHojjAwUMH8Re/+xt44Ykn0M7NY1WYYgUiTNZAn+uMVIxU0lsTAhtC+MulxLuGAwPAso4V6LIxJQtoWX2zWcYyj6XidLauvEbWEmBbD8rzdQ01XoXoM5ZNK2kZq6p1GCB3a24viJXPSgX9QluiioAqbDDMEhygrfa69Tjvyqvw5iuvwuSKNVLMqtWGQlCOB/fFZqOCFuoJrcHtXsFj66UpxiOuY4lAnr/+Gq/OvcO6fdz6T+CltYAZqda4YY0JrfJvWT/a1Jvql0LQBj1Z5BKalpifO4inntiOu+66Aw9t2YJXXn0FC6Mhclrmcz2kJboakOwep+Yad7+3NZq3feaPh4jKAMunp/Gh970f/+HX/yPQi/H//PEX8Ndf/kscOriAsuF8++cPbkc2l+l8BVctx5bq5bKpkAYBVlTApnCAU9MpHJv2EdY1FtpCc4e20dQwqwLuuhlQtFpZrIS7Nwtg+yYgs9A3+GuNUDoe2tpTOVzkaqZLeT/g2sVa00K6qfV8pVoIhlvWLucEdagEryPUmGtLHGoKzBZDjMoSaZRgpj+JKfAeHKHHnGzDvJZ375StNkZNzavcY36DDQdqurEmDT82BP39vUrZ4s42/IgGDs5Z75rh39s9siwpcalAZuOB1mhWjPcBTkd+cIAR863ZeBNGmCsbHEKLM694Oz7w4z+NdSedCrbFjBWXwDzgXM8uVcGmhgit3Fas5vp8d/x+LdO66dxEeD7+55b+3o0916xm59wgrmm1TfV9iarhcySviwFgTr3HH7kVj9z3FVx85gw2nhAhpnsEIkVChLS4UbNApPxiNXolzoKazU/uGvAYzrqmywDu/snVVaCrQFeBrgJdBboKdBU4mgp0APhoqte9tqtAV4GuAl0Fugp0Fegq4Cqw7TvvFAD21n8EO4RPXl2mPURafkZUN7aIaZvXUkETYzgbYPfjc3jl+69iU3qCMoB7AsVLtogeuvqCm+qWG45UuBI0Urloub48BmXzcVOfG7TKUyRaDRHkDZo98xjvn0c7rpCQTBTcRLaNQX8OZiZN21ez4ZWqxW3+G4AzhZr/b7O1tA3gmMCVWaBNibYfIZzpo7d2GYJlGaokQM0NdAeapEJMaBnYYAIpDiyM8fWntuHmnS/icBTjwx//ZfzIBz6MiWUrkJetNse57TsejwQcqfSlEpRWgjp2wTrLoaSaS+DRqYwMOjBnsY9ibJmotDZNmFlXj7Ft6w/xlb/5Ip599nFEYQMKWVpuqNIO1tlXCri7zVLlGirHlgpJswo1xQxBjdnSBkGCw/MFDs9RRdaXSipr+NmsHyGlqWi8Ha+54zLzMNH3qU7ihqu36FZeszZgI4ElKs56g0lc9LbL8RM/9W9w8qmnYW4+xzDnpmylXwR+hKGC7YQKlOy66+cBuj7/CHUQs2alwKHlM1VMVBZSQckXaiww3NjsrhtCPimALTfQKywJdTRupFZztpNU8sYGsQhpZdlLpeBi7p+zF+drfO6mattI5UjVJrNIvRqJ752lCUbjsVkzB4F+hjCZx8ZcY0JQHiO/T6BBEDmTZOgdnsfCAz/E3ptvxczu1xAr65WqtxQZUqAZgsDalNGW/Wnjy1CWLG+l5qzRd/C5pSI6y2RX6i27BbyyBMXUAAvHrcPaa69GcdZp2NMzpXOfsI5AsA2wwGzPIEVKeEsb7pBgkxAmQhqkOoYwo3q2tTk7msMKFAgeeRqHbroH6fM7kORD2VcPaLta8KAzFFJxWmYj86UFvSTutPlNuCTL2pBqa1Pp8jork5LW3gEhQYg6jJGvW4P5N52Bte+6ArPTE7KzHnMMMAOT8IvjhHDb5bVS9V8RAlM9SUDj8lrZ3ML3ZG2Lca5MY4Jdjs65XS/gy3/2GVz1jhmce+YM6ooK4BpBzPlOdWUjQKScbinqlmzpvY0sYQy/mDWsrFDCEK0LpgBWo8sRNs8ejBAge6WwxgyV4w6iCNo6O2Ybu40ymIO2h0efOYSvfesFvO/638TZ51+BFvkiANa1pCLPZW3reGhdm/rcbZd36yDLYtMBUVAUyfKer+G5aBw6BaiaU5yKWRmlhHGcc02FPi9dMcKenTvwnRu/je9/6+uYaROsQoKVUYJeHSB0auQkof0rc2LZcGH54lQ5GifoAAAgAElEQVRgat667F5NfcJxHz0gy+RKecxsqJErA5X2PGbNcRJartaExAZbNRdcbjbrJxWtU3hS5W7KdOgcpHol8FNDUws2MWVhgnFdYxjUGGcx5pIA+8MWK15/Oq78yI/h1HMvkPU67wec91L51pWs6bOsp7xyzumqoZbUIDWvAZXPWpPKCknKBgKqJz1853FWZvVMWO+gr5T6bLLheuTWPo4p3lM4zwhRe2mmhp0ko7sFlfg55vfvxRPbt+I7N92IRx7bhr2HDmJ2TPBbyIa4KpjnniCvLDe7oXxek5WODJxX/HMju17d87RmBVi3Zi1+6d/+PH7s4x/Hob278av/5y/jvgfuUWRCzQ4M5z7i79k8vyOhIP9cMb6B46c0sMx1LM4SBHWJFUWNk4IMZ/aXY33MPHiLi+D56pnDzUHvluHBv6zAHTSX0jpccn7QsdBdwDlmeAAstwKu97yHyIYfssEuGs7/GDEbPnj8SYhKFtGE8SEGYap7/P56hF3NCHvoHBAAa7IprA76mKxD0AmdzWNqrJJLhdnUG2C33znOdd9yzz5FyUYqi2IQMPXuFepFMncQrn/+GcQ3cHAMy/KfbRV6hrAGCt1Pjrjfqs1O85q26ObDwjxtLvK0co6yBMy2ruIEC2WNQ0GL/VmIq9//EXzgJ38W0fRyDJsKRTNEWQwZo42qoCI3RavmBHcft4VPjhL8UjOTLM7ZSMJGE/ueXxetwdCu7SIYlqtAg4Tu1mgwrnO0UYaMzxVtafbZaPH4I9/F9gf+Dm89ZyWOO4Gqbj6ThmAtuW6yVaUuW0FkRgPY86opju1eZGvA6y7/Rrdn2f1Lq6tAV4GuAl0Fugp0FegqcBQV6B6mjqJ43Uu7CnQV6CrQVaCrQFeBrgK+Aj4D2CxzTQG8qHjyilkHVahWjUJuPHIjMMX8QWDHI/ux88Fd2JQej5OWrUdfdpkKC9aX5a8uWQb7zdslOMsfNPUXP1vqS6qH9bRHj94WUQMkbYh42GK0dw7jQ/MIxzWiArJjJiRchCKC19zMp12fUxJ7hY47Dq/aEkRymbQ6ayrVpFwNUccN6kGIaKaPZNUkgslMtpAVVZuxKfi4E8v836Zs8Oju3fjqk49gezWirzE++0dfwpnnnItC1p/AuCCkMMtEy4Y1y21uVpvi1uxUuWnKTWECIrnRVrZZTkUN95wtc455q4E2mZmt2lQ5Htm6GTfc8Pd4ZOsPURSHEEWmdDMOZratskymNSVBF20ntZPsMg+d+pfE3VQ1EebnS6xdexKuuvq9mJudx0ObH8QLzz+Ltsql/pRyhlu+VJQJvDjgTnBClaEgsMxCzZ6VOapSVkXI+hO47PIr8KGPfhTHHn8ixkWFoqT1c45evyeQQXvhhOBCajeqxgx8yc6WtaQdLrNlHcw0JagFRPPceDxShitQ0DR6hE6yaSbo82osb43MTWX3vvwMgSD35cerbTwTxpidsVnr+s1fl3nrIR3tLUu7fjwPu5YexhKsFUh7mSCZz2g1VbjNCKoiCZYITgLaGFPdhhhTUYLJ2cOYu/0eLNx9L3r79iHhe9SBYAKto63Jwa6vYBvHqZ/jrh7aSK8LZXEiIsptUNI6NIZl3NIOl3MnS3A4zVCdeCKmr7sS1VknYyEJBTho91oLQAUgfua0Jfyl6WlbV5gMUwR1iBEB+gSzj2m72mI6H6Lavh3lbT9Es/1Z9McjKBmzKRESapXM8Y0011iTVOpvs0dngVh7sz62uSN7bY4/Sx9HkIQYE95yrtJmfXIa85uOx/IPXYPhxvUY8ZiVecocVVp2Ez7SRpYNB4HmIRsWCAWo/OL6QKhKRTH/x8+kWpdqY0FWN/bndj6HL/3pb+KKt03jwjeuA9pcILxqmZ3L5prAbMEFX2ytOVKdqzxgp5bkmNB1cyDT25ry5z3gZW0IV9U4QKgl1aFBYg9sfK1YO+UmC6ZTdZigGId44rk5fO0fXsD7r/8Mzr/wGlT1UDB1gY0FEjEaTJVVsiBQ5DLLgSyjTfE/hR+mSKQi0sEprVuEJqUshkvmGFNpymtHRTXnsXJxa7Sjeex76QVsuesObLnnTuzd+QqOCzPM1DGmSiCrzZoXMSGfAS3axzKLmQse68IxWBYGvvy8lSLSNWv4RheuobLf5TWPIxR0QfAZ0zXHvtlcy0ZargR2T/GqxH8SmSCLZTdnee4xrdU5v1qk1Jo2AeokwnzUYl8cYG+a4NQL34RrP/pRrDjhRFQBxxDvQa2OSTEBMZXEsWVqU2nJzO2a94dSa5MpXltUJWG0NRSYpT9tlwm27Xrz58Z5YfbEVKbS5rmsULBJhI0GWap7CeEam1LocKH35y2oKbBn10489MD9+MED9+LJJx7FvgN7MZ/nGBJs0laf91mnhmyDWA0hzCpm5IHFdluzEB0NlIgbUEkcIWFGN1ocu24D/svnfhcXXXk5fnD7bfit3/ltPPP8s5bZytDeI7LL/yUVqFw8QrMsT+tQ6yCfHQiFq7BGFjZYUzY4LZrAmRMrlQ/MpjI1MzA/1q17bADgOGXOLjOFaREdKK6AjWEE2uZqstjUpvFtQFIOFEgsGlfrd4vAqbRDWprLUrpBRlDLsRSbRb7U72GEcV1J9buvWMBCW2scz8Q9LI976DdUSvPZxJWCtZQa2dp1uEaxocorpT2A9E0yRwJb7zbA71FNLm2riySQ+4UDphwztPCWmveI+6M/V907nDuFrOVlsEGHD8vTZq24XhOat2yU4ZgALc+BHeUIg3XH4b0f+zje+q73oO6lGLFRhur4MmevABjWHKWmAPbzzSut/Xn5dYeBwT7Gwub7Eqg3hwJen0jPUONihJ6033SoKNGGKTKSXDqOMNYgCPDEttuw7b6v4tJzVuLYjZx3bJ7LdC9nxrzGAJ0ypH62THvOSWu2cPeJtu0AcPfPrK4CXQW6CnQV6CrQVaCrwFFWoAPAR1nA7uVdBboKdBXoKtBVoKtAVwFWwANgn/lnONblqjmVmamfDKTEITeWCRAMAL/iAPAp2UacNL1eCIibk7JePcK2T2alYqa2Ke+VJtp8RyDQxN+5SUrVnalVLU+RIIzmrKAQjarU1w6gmR0hKZi5GCKh+s5BYClhJEf1JtBL19lv3C6pRFz+KpVfzhJZYFeq5wBlXKPqB4hmephYM/P/sfemUZZV55XgvuMbIiIjM3JgSoZkniHFIIRAIIERkpCQSpJdssqyy6jktsrLQ3W5V3e5PLSnsrVqcNeq5dUuq6vbXrJsVK6ybEtIIEDMM5lkkpCQzAmZ5JyREfGGO/fa+zvnRQj7j8TfG6wgY3jvDt855zs3vv3tvRH3O/IKHVMOk+AAK7k1cHhpiDt2bsd9B/firTDA+nUb8Sf//dtIki7GeSVJTPHJXDHc+wmqsEqyDJl5KiTa/RuzxSRHfQyDkGC2B4AJbpLIGkr+M2UBkn6Mu1/FN/7q63jggTtRVSOkaeg8mwnEShzSfIc1viyC2jiLYezOKcdeSbaSjQpcf/1H8K/+zW+ik0zh+ed34c4778BD99+HA2+/hYgFXvn2GcOLBX4DrTQDxCxK0q6YYGRPy5kz7mDtuuNw/fU34OOf+hQ2nHi8gBXGKcsK9Pp9FCWBavMbFQuL8osZpYVhzEMFx3lSO5llA7fI/CR4V6hIK4lasfVqseMIDPLYxoYjKEH2UCzwzH+QveW9G42Ya8VkHcMxFll4J3vOs6Y8I9BAALINuVZsPgsKcE0JAhAnjDGC2g0IDrCQTb9Wzs8s4ySnryKZ1JS5tkJ/kJAVTbZYB10kmC4bdA4fxpEHHsTw4cex5vA80vFI7MeA8uhO4tmvM90zC/pipRlDiR9jFIjFsmcRvEYdBZKorUKCxvT0JWDRoEi6ONbpoHP5JZj98DXIzjwZ+6oMcdqVlyzBxPGoQNzro4gow02J4QLT9PAmkMv10o+RVAV64zGSvXtx8I67EDzxAtaOSiAfCayxeUTgiexAJ4VLtqCAdkr9akUYq5dz1vkJmyy3eZ8SxCVxcDHm/SSo4w7Gc2swe8sH0fvQVVjodDDKTQ6YMSc4L99ON1ZiBTaV8pCEVh1jnmARWfUGpBkjl3NMDDT6ZCLEsX278Bdf/R3ccN0Mrrh0PSiGzXlMCWitO8cUlgysk6AX2CJmrbHM5Lnqxoh5gXPBg5ke/NC5JUdtuVQs5TjSHPU5wx/TN8csA8hAhz7iFVmbMXbsmsdfffNV/PhP/Y4YwEVJD+kIS6MRwg6zbyCpdK8aYIq7ds0850pGsl2LAcDizTZAr9vROs7HYzWskAlPJYC020NKliZB1TLHwsG9eOLee/DQt76FwZ63MFWXWNXpYv0oRFDW6BCMdXuKZ7TzPIwXfbgNFLX155n77wSvtAeQZqhzGuA/kYAmgONlqeVxbA1Muj+ytQmEOwl138CjJhC31tQUIhNZdtmYBDnXFJmujOc4CrFAAAwN+uefjy/+wi/iuFNOQxnFGJacj435HxPcY7MI5XDN0li5TZ7idal1wLnOXMXj2lzRmQX82j3bXssP+RXTW7zXN+ZrnGA8GNl84XHZWAN6H4caHwLNXA/733wd2556HPc/eB+e3bEdR+YPY2k8EsAn6XK9y9jp9DSWhQPF3Tk32BekUNjzgHijYt4ylwVq8IiaAHGa4LyzzsEf/9c/xvqNx+NP/+N/wH/72tcxP1gQ8G3e4sue5X4d+J9NmMAugQdsUmNTGMF9gpyU7I0bTBUFNhTAeZ1ZXNJbg1UEgAnoscGDjxZNhYzy2lGMXpQgpmUD1Qw4p5QrrfHHt8ep6cQpEvgGN25QYpFzX3Fjr3noPHmJIrPpyIBTG9dxACxGNfaPF7FU5uhGCeaSPubCDqbEoDbFBjYFpGQsq1GhELucd8jbY74q3Rz0yhgrc4pi5j3F1fBgyhwcQz5vUHJ8ImPtrTTURMBmPFMoMDsDm/+e5WrPEsbMJRRNIJYfkqan0IZAYFM1YXZlM8M4iXCwHGEBEdaccTY+9/P/EudecQVyMubV+NcgGzFXsrlqGQB+517rgWGdXg0axno2aXZbLyuvV811Van4dThv6a0dN6iDBBFBY2Yr9UvV2PXcvdj20Ndx3aXrcPIpPBhbBNiIwdH1c4B7rLMUsZU3eYbQHh+GOP/Gb7Y1y/bPrDYCbQTaCLQRaCPQRqCNwLuIQPsw9S6C1761jUAbgTYCbQTaCLQRaCPgI/ADADDZEqqsGijp2WSqacsjkMyvFQzg+Qa7nzmEt5/ch7O6p+L0VSeio2KtMXhVJF/hSyeQhuwMHdC5oQrgI5uUYKiTnmZB2THD+HMBxPx/EyHIKuRHl5DtP4ZgKUdSkSloYBsLoQ5+nhTCVzKG/D2rADoBEqw4SgaNvDedcZ5kpMMaJdkf0wm6c1NIV08B011kifnn8byUqN269018+6Xn8UKWYdCbxrXX3Yhf/Z3/gMFgjCw3yUeVa3Vsk40UC41lTvoAymfRFXu936Ev/MpXj6CdAbhSNyZARkAtpDwnWcCUCy7lLfrm7t24885v4YH778aet15HGFBClK9l4dakM+UzSyax2D/LLFdjfpt0s9g/TYJrr7kRv/Kvfw2za4+Xj/HRo8fwxmuv4rlnt2P71qfx4gvP49iRQwDZSGRvOs9lAl1WJCfjlvLVfaw/7kRcdsVVuPbaD2LTGWehP9VXMXucZYIIeE4BRzUBYIJ7ZFqSGWc+gyUyk/otKoFiNj/J2qXnr7G9jRFl566LSmxDq1EHKkRLtplyz47By+vkB0E6MTKJ3bjXaNRUTOZ5HGtbrGyT4vVzyFhVBvbyHHy92EIN2XVdgZRiKZO5F0diYxMYIABAAIRz1NisJqVpcrJkfioEApSyeogojQW0JkUo5vvqNEG4720cvPMelI9twdxgCc3Sol7D+bQMTBNEJPhM5pIr2rv5nydARJYiGU1EbTj2MVTQ7ySJ1qTut9eRl+Oo10XvsovR+fAHsHDyBpSdPpDVNgb0DW4iFCHHkMByhemoi7oOEOiec6yucqRv78f8/Q9j+MQz6B1cRH9UiP05BuewSadK0jOg7DjdJUUhlR+qZDpd4d3ib+AIY29SoGTzBqjCAINuhIzSz6tnMXXFpZi5+RpkJ2zAkJ7iJVF2A6/KLFejgDUXWH+BscQN5CcywCaOtJsi7aRqMBDDra6Rxp0JI53r5/CbO/Bnf/KbuPlDc7jq8hNQFgNjfsdkyarlwhjdzlNWjFOnUGBglrGO+bXmJO9NrM30BzydJ3KsK3wxOQdXMskNFDY5c5vjxqAWaMkclnPV9fHcy/P4s9t34sd/6ndx8XvoATzUtVIeO6bXeEmWNMHGeNJYoCzu/FJ5nZzT/J6SxT7XiakrK1D6lxMoZSsHw26ApbGCcxzatwfPPf0knrjvXrz9wotIlgbY0CEABnT53sXCZIMd4573okwvZMw+yWoWWOZkWD0w6Nfo8o7vJM4lh8uxMIYpx4EAoLpsyDiPEx5UQKsaSjyz3Mloc77wvvh+2QFwneiYfgO1+cs2GyXAKMFSFGA+BY7NrcYnfuGXcOX7rkFG2eSEXtS1PINBRmpFZm4j/2w2H8imwDEZbT+zeaJ8ISn/ybS1+495TebrOgFI9fNEzQucOwStU8oFN5XkoLkNpJ0YeZXhrddfx8MPP4gtjzyC1195GQePHsKoyATSZVQ7INjGBeoaoLT+aA2hm2fzhFmvWwPTsoOywEnuYVGNTkHf2BBpN8a1V1+LP/wv/wllOcS//aVfxMNPbsdSMZZ0MgFd//GPgfm+IcJ2/sCBznwmsAjJUiIokZIpX1TYGHdxdboaJ3emEJqCspi4ZQgUrmmM7GDKLfOZQz7YDgC1zdcAV+0n3Kfo68s5EVOJg/YRJkMfc1/R84+TWRYo6BpZ5JHcYNCU2F8McKTKUUUBVnf6WJ9MYbaOkRZKbNbYweYDNWVRCSJwY2BTVc9MvEYnb26M6xVev25ykE3tpszy3mX9a8YedlYQ/v40kvSUdjnDuRQ4CX4DjP1WorVBgNjvkXoW4+3a3qxGEN4D7R+iSPe9FACH6gZnv+99+OwXv4QTTj8TY3m4A1lOuwU2Rlkzg1/D/r58PvPWFZzXavrTOKlFxKnOLDdvcCyYQ9g4FFeh/IajDpUv6DNfsl/DfN2bGi89931sffBruOai1dh0Or2wqcoQKbcFEa+J64sr27zXuRa4jkzRgc8JXA8BLvzwt9qa5XLibb9qI9BGoI1AG4E2Am0E2gj80BFoH6Z+6JC1b2gj0EagjUAbgTYCbQTaCPzDCLxw962NisReetYVLT2ry2SS+T4WNWN5v9IDOCADeJ4S0Iew76n9OKe3CZtmT6ADKRqylJxH56RYJ4BupZyjPc6xiCmFaSPtijEkj1JDvgQ4iJXM35EJl1dIRhVG++aRH1xETFKgPN3stSr6rgC5fNFYd+DYN76oKFaJAGiyjlnPNsahjiUwL0dFVmI3QDiVIFzTRWf9KqIxkPhsGOFoVeCOl3bgu7tfxnzcxdzJZ+InfuY2XPOhTxjDJ8tVxDf/WYImrijJ4qi8Ph0jWkVbGwYDTg10ZBFfDGEzPhXrkCwqMsUckUdyywTK6S3M6yaTduvTlIT+79ix7UmU+SKCoECvS5DG5oAkcxkneuYKfqVPJEFHFjjNvzPPG1x80WX41f/t13D8SZtAoibjYyB0g6WlJezY8SyefOIxvPH6K5ifPyTpUgqhpnFXYMP09AxOOOkknLrpdGx+z2XYtOkM0qv1SbZjVo5VOC2LGkmngzHZoZS/Ri1Z16qs0etOCQSOUpOfzca5WJt2M8bMkiwwPZwJGDPWjm1dEZASyAZ5VdIn1eYB5BtKoIISuizm8zg8ro6q4ruhS8aSNkY6r42eqF5a1liVxg7WcZ3/piRpNSb0YjWJXB6L7yfLXD6UAqVtPkw8RcNIksSSBK/JwjKUk2suTk3GWWzIKEUSRQKBsxdfxP477kS4/XlsGIyBcSHwQsw/AX5kitoaWrkO+HVNpmJdoUNmMK8zoIRzgCYmQJRqXuVVgbBLT1IWzbsoN2xAsflizH7sJuTr12NUlZJ8HpWZuPpkEHPAOkGAXtBBSdnjpsLqJELvwD6M7nsYCw8/ju7BBTT0OOWa5okJSJF26ZhphElSLh0W26NYkrXycjWNbAPLuW7F3jVQkeepCECT2ZdQujoFLj4HJ9z6YYzO2IhFyYITfKRULRmXEcYjY05rTcmn2nHvuT4IsFB22KsXBEC31zGQmIywyrHO3Fgv7t+Jr/6Xf4OP3LgO779yI8bjY+a9GZNtLJTBeRoTMKzMA9SBtFzbtvYjrXMP8vImxax3qgj8OecbX+PZh/y9+fzaAve5ju/x/r9qCnDSwAT7CAB3klm8+NoS/t+/ek4A8OYryAAeKocQgEMSImXzAEOhBh2flzlnjfXJcxEAlhS6Vo+x8Qic8pyUFSbIktJfF0C/S52ICkcP7MMzTzyOB77zHbz94ovojMeYRSR25mycYoprjszYbKzmEMnr8j4FskVICCJzYLiOyU7URmH3b00ZBh5anrWmJvudsWuTUO7yds0hJXkrjQmvmY01ZZ5bnnQ5U0xGl6TVvEMfdjJvxUKuxcLk0bSnOPtbAoGcI0UQ4FgM7I9KrLnkEvzcb/879FfNYpTlGGQZajYBEFSjPLD8Xe16KW8tRrukh6nYYIxsG2T+z5qm2FjCdcCGAX5Ndqr/MDCN+a1Gvz+lrwn6duMQ3Q7zUY16tISXX96Jhx66H4889jB273kTw4UljEZjSTyXzFGBAx/dPkXwkUCr9krR9ldcllf/MNkPrVkBeFxbQYle0TUGcDfAT3zmc/jV3/9NvLDtcfzaL/8yXn7rMEYO0K/pxezG1P+ru3ZKHf5fPR/4RivXPKWWHE7cslLTASWdZ4IA7w36OGdqVtLKKVV9OScYd14b1w+PzSYpjiebedT8YDLQAs8d61p7j7zZnSc3mwAc0Ov1H7jeOaeY26ggMOC6DgOM6gIHx0sYoNSetDadwoa4j37hGuGCRnk3qht0aR/AuUk4W80Gtc19NgtwbFbMS+YrNiSY1LtrinIy3Vwb/J1UAzxDnzNW89UrKjgfXclf2zGU59Q8ZXNSTXaSozb2vxQ7HACsFheuCy4pPldVZPtTUSJExnzqcvlSUOJAxYa5Lq79+K341E/dhv7cBgyyAuOKEvGhbDP8OvDNTCvngoHwBvzyGiwPWaOTcpPW4PI6kJoDc2nBdJQj6FBSpaOcpGt19/ryC/fh2Ye/jmsuXo1TTg0QJszfXWtnCMw+gg1EzCO818kzJBuGyKZ3aPkFLQA8yUHtF20E2gi0EWgj0EagjUAbgR8lAi0A/KNErX1PG4E2Am0E2gi0EWgj0EbgHRHY+b1PNCqiyvuQxSyCXY5F4vzuPAAsvzqJHFKiOcWAAPD2IwKAz+6dhk2rCACz0GvSqQLJHEopIHnCojS2rdVwWWg172EDgR27xkkJitlrApKSkWXJPh1XqA+PkB9cQLWYIaSSo4BiAx4k00nY2LHBCOqYh6VjJa8oClKqsanIUqFnI0FFvs+kGsUfCkpU0sgNUK+K0DtuFt3pGTRJgjwI8MZ4EbfvfAqPHDmApr8GZ190Of7pz/88Tjv1Ikkomn8jWYxOzpmF5Zg+oyxaFipgGjDMaiXv3UAKSfbW9J00JillRBkjeZY2RL1ZxC1VwBcAKbPfAP1uX3LNBCD37tmN+77/Xdz1nW/i4IG35AWcxCGSmOCxsbCb0PmqivlKf2HzUDZZ0QQbN27CL/7Sr+DCiy/HcGxQMcmq9IAWkBuGGI0GGI4XMRjMI8vGyMcVpjpTYvj2p6fQ6XSRkCFI2V4WToXZGJjNucT75r2yaD0ajTT/CGIYs5Ngcgd5xuKqA2QE4pnUK0Ffsf/kS81uglhjaX6JZCCVAvES+Wc6+XIWsSXzS0DVFYlZ/JcUpM0RyqyulEo2L1ACaBwvzaSJpLdnHAng4MyTL7MV3wlgD4e8pxCrZ1dJqpvXxHgQ8OE1rQTpKMNaZKX5yjac9+aDHWY1wjREPJ1gOB5JDpfrpZsmqEcLiF55FaO7H0L/uVcQHz0mWUsv+czrlm+0x4z0hTE4g4LgTq2CfVBY40bOqZikkqDmOfh9GFDuO0OVRhh0+8g3bMTUFe9F/9r3YnDiapRdYLy0iLqK5dXMaZwSTC/IoOMarrE6G2P8yGMY3/MQpvYcQjjieBqbMHYMZK/6TBYwJcULXgAoVUuvWbK5OWOMTSePZk4fx9rnK8umQJHSt7gjGfPBujlMf+Q6BNduxrEujxFI+pj3RpDYCNaeVcn7NsanSYSH8vEUC5P5xQy1ESWUhXVs+rIWwEeQjc0Dh956Bl/709/GTR9cjSs2H4eg4TUT7sx0HM8Alo+kACRj6SoT+lwgSXdrGrD42BzxTGEBeE6OnIxufp92Oj8oTyxZaXoqG0DrAWR/XDKA6cMaNj3sfGURX/sfu/DZz/+2JKDrZoTxmB60MSqtCwOuDQiyeS+5dTU8WPMQ1xd9d435GaipwnVSSA6XqsupVBNKDBYX8dzWJ/H4A/fipa3PAMcWsTaMMdsEmKog3+iUjUC5STuPEucLLZlXyx0cC+YrmycmO5s7xqQHvxkveSVTBcCtc0nKW3eImhtcAhAIJoFXB8jzJaYsQPKuyb+K1sg5xiYZgkYkkcsPmXnZQF7NDzWMGBAsZQuEaqqY74R4q8lw7g034Av/+6+hYoNCMVYjAhufqFhAr2A2sRBKJ2hGZjzXJucOc6f3euV92YI2EFINW2LmOqsAd626XjG0O5rrVALgfriK0t5VidHSIl7esR1PPfEwnnjyEby2+1UMxgOM8zHGbHyAeeCS/WhNQ+btbKLI5odswJhlF2uBMSUF36hhrGBj0prxfYVeQeAtQNqP8b/+yr/G5798G776x95CLrsAACAASURBVP8JX/uvX8Vbh5dQMYdyU3AS3B7otXG08dbhHKDpczfjqHvmlGUjE/c17i2Svg9kUXFxFeCS1esxF6To5kCi9U0f4QalkP3QLBE4mcW+tZha2jcVBb8ePStYLPCqFECrzd013HBMyDAmQJoFDeZR4nA2xKDIlB/nkp7knlchVhOM4qkmlFoS3/KRjg2gJeBuFve+KcmeoaoQkoRWjKQYYGveGpZMEt7L3a+MGxsa9EzmYzjpnzAonc8uzLF8j8mO0w/Xnh3IdjZAOTRJcCd7rKcwPT/ZcqkJANPags0D9Fhn00UDDIICSymwn89es3P42Od+Gh+65Z8g7E1hXBeowwZDNkZMno+MSW0scht7rn9+TUDWKymslOZWAxQlrx0QLD421ysfqdjwRTAXMTrMJXy2ZBNLU2PHlu9i20N/gQ9cshonnMR9l006Xe1jVZ05H2g+Yzg7Da0rPsOw4cqeQ7jGzv2xv2trlu1fXG0E2gi0EWgj0EagjUAbgXcRgfZh6l0Er31rG4E2Am0E2gi0EWgj0EbAR2DHHR81AFh1Tw8+GrPDF9+8Tyw1Husyl5RwEHYwPBbi9a0HsH/LAZzb34RTZzZI9pWABcE+z7jyjBPPSjGZTpM+5muF/rHQt4L1a7575sHIoqKYjx1K2wZI8hrRsEJ1dIji8BKaIeVmxWHV63kYCkwalmuyflYUZaFdZWMrJsp32LGEBGYYECtgTK+pUMukVyqwrBSjMzeFeO0sojVrsIACD+15Fd/cvQOvFzni/hpcetUH8Kkv/QtsmDtLYDaBAZW+PVBJ9o58QOknygKkyRJ6prIYXg4EZuHZmC30/CXzyGhlBNhN7tSxrshqIRjigR7ESFOCucB4MMDTTz6B7997J7ZvexpHjxxAQlnroEa/l+r+eH0C6r10osBYHi/GmjXr8BM//nnccuunMcga5MRTGRAxeRKBIWlCuXAC1MYSIp2Kks1iMXJcya6rjDlD1lAhCUw7n0k3mk+uWGxkMzmgiddvwxQbczIpNb6esC4fULGZKgPVnXS1AQPGwaLfqPmlUnqZ7CCCxdbs0AQE/B0TWkxB8171DGDGQF6ClKauHPgsyU0H2jkwyuY1GUe8hhgFAQMxxA2wIuBrxXjzACYgI6leehIXhcAy8xR2DHhK0CapAQ+O9VnmxhSr3PVzBlESud/voBkNMFdWyHa9hoN33YdVz7+EOGNjRI20MBarJNXZfMC7I3MMtUCBXmlse5s/ZIGxm4JjS5lkAl308yQQQTFVspANYC+6U6hP3ojk6svRv/4qDGenMKY/ZZ4hLyiN3DV/64Bs5RpTw0Uce/QpjL7/OGZeO4DVOSEuyoYbCKrX8jrJ4nU+jpzvbBGghDSvPSQcxfVMwCPiOgjQrWIEBCPiEFknQBMZQFCmCY6tmUVy9VVY88FrMT5+LbKAPsoNSuaPMBWQLM9gjZ/JjXL8s3xkjG4CJ3nhxo05y8AQSToT+CBjnFLBjj1PZuD+N7fhz/7vX8dHbliDqy47AVU+Qk4gJyATzkBTkXR5yQ6c8TK2/NfPB/pSS6o5TjSHOV84hwXmkCkskMkk0+W5LdldAzA5j5LUvK3Np5fy2wSN6BGcKq8TRk+jDuoywY4XjuD2v3sdn/7J38JFmz+IBpkaGCj3C6oKBF2BXmS/US2BOdV8yslSZ07leiLpm4zqrtZ60uF5+PoKczNTCIsxyuEinnnyUdx/7/fw1vYdwJEFrEo6WEU/8sEY00GEDpnUzieZ869gwwT7TBAIbOXi53qUmoRntMv7thEbUsC9vIBt/yIzWfFyHqEm2WssPbUlOAahmjW0Np2XJ3OpQHdj5xP45NpTO4LfJ3kE7heiQ9Ln3BiSkviXHLQpSfCrURhgoRviIEpsev81+On/49cR9LuSfR7rnATVKjRsHCFjl0xtSkyLZZzoXrN8bIC+Gl0o0Wvy3hnZjATEaCdAn3Bet7NW4M8tr9kYdbsd5bRktKh94aGHHsQzzzyNffv3YjAcYlxkjgltvq3stbEd0++J5vFsH7bWLNb+3hs0Yl/a/i+Gppi/fo6aFUGH2GodYt26dfi93/8dvO+6q/Arv/zLePSRRzE/GKJ0zS+Gp3o/BLchrHh8k7ywcc7dFVkOJbtY7FSOaWhetpw/MxVwblHhytXH4/ioj25tcuvm78t9nkCwdiTlzYKWFbx2yWY7ZRAx3Rlv7uIBYllQNDoPpfuZT+WPq2kRoUpjHGly7BkvYGk81PyeTXtY353CDGLEpXkk26q0xiFbO2qPEjtZuLbAZ7OLcI9s7muLgp63/LldEx/zGPcQzic/jwUmewUD7jlshDFKr2OaL6uvWFCNXi1438mlC+bnuTgXmH9c/AVQKx2bZ7WB4rZUCQLbtbNZo0aeBFgMahwsS0ydego++y9+Hpuv/SCKsINx0WCxnLc3aiyNQa0Zx9hIksDY+iXH0DUG8BmPeTllbnXNgLwFqSlI4cQ8sE3wuVKDQ0hAn3FPY+Wal7bdja33/hmuuXQOp27qIIgzh6uzOSiTZzb3ZzVjKN9y32C+4L2Rp21dSed86O/bmmX7p1YbgTYCbQTaCLQRaCPQRuBdRKB9mHoXwWvf2kagjUAbgTYCbQTaCLQR8BF4/jsfM0h0BSvWan7GKPHFdJNjJtuJBWqCQ6EA4N3bDmP/loM4p3caTp1Zj0SVOBbA7HHNM1H4tRU2jYnrf85irV4pUMKkPPVagSUEPvVqFXDJRmPhLQ0ixFkNLGWojgyRHxkAowphZXxhFsLJllGB2gPAAjk9Kc0AYPn4ykvXFUCNtjxhR6qs6vyPxXoKS4TdENV0F721c5LzvGvvLnznwMvYVzeYWrUel773Onzyi7fh+LVnmy9kWUvOUIAa2S4lS47GaGQxM6uzCeOaRU6Bmk5L05ioBg4QUGTh3kgwyx6QvrhJcJC/J9iREKAXOBGjm/ZQlyUWjh3F9me24tvf/hu8+MJ2jEYLAnRS+gMLR2WB1KQjxXCSNy6vJ8F1H/ggfua2L6O3ij7AlKakFCqLxWSrke1CppUVZYlRkfVqXqTGaiTYSyCbNxpTTtZquuZlLKaiAa8swhPAYdGa4I/YfqXJveqOxFaWOax5iIqdRQDd2NqU8+XB+R5jT1Ky3IriHmA1SWcnEx4kYth6qUxeh5iNzkuYcRZ7UqAwQdxlGVyen99neY7UgSos2ut6I8pBG9jnZVF9MwWvizLXHJ9erzNhaXk5X+9BvHL9SRJYVxqgHOdiWBEkqijFjgrdpsEMfWLzAqPnXsDCt+9EvHsfeoMcEeWy48iAY4LsHNM4Nj/PusYU5ZkJQEjW1AAxyTA74MiwFwMAOJKcy2KuRhGGnRTZxhOx7qbrEV91GRZmegKW64zyuj2xBvvdANPVEOVTWzB/90MIX9iN6WGNWLLdJp/qPwQwqGHCPgRDiA1H8LpBLN9sAsAVCoFw9AhOJAFMGYGsY4AJ5asXOhGayy7EmptvQnD6mRhGBMpGel3FectjmjulARIEXAlaaP7b/Fn54eWYja3rJVDdelHKsHy197Vn8LWv/gY+dsNaeQDXZaYckNejCXjocBrlMn54n03vaclzmKwv2XZ2XDWkSBbXGIhi3xIIke8vZYjNy9QaRKwxxJoNCIbwPARRjEXMe6WceBxQmjnFtucO4va/fQ2f/anfxuYrbkJVjVDkZMjR3pl0ucRkTskCD80Xm0z7zHlxV3npVBwi+YZyfbIphOBPNw1R5QO8uWsnHr6LzLoHUR49ijV1iLVhB90wRkwGNYFPHo/AoaSqKclKoF18UiOOOo92I2laY4asBjgfRdV1TFOB0wbgKhauwUHqCc6/W3F1DRqS2I8iW5cuB/vRJ6jjWdNSKXfgMvOTGm4kyezyGAFoJ8ks6WsCTZSG5tjEMebjGofKDDPnnIsv/p+/i/Wnnoql8VjrkDOb+YoKCBxfNVo4wE/NOA4UNEajrRnmBc8gV551zHA1umjvIjudHTslukmEThRICnk8GuA/f+X3sG3bNrx9YB8WRwOBZmxcYRyZaTzw69fHymcCvy5WrhGTp7Z9VH61TmFgJePUH0MAfJ2jF3dx2sZN+Pf/1x9inA/wb3/9N7Dr1ddRVBnQkOHMZhNjWwvhczsjz6HnB/ecorzk9nuqhHAM05rs6UB5k97iNJ8m+3d1CVwUJnjPzHFYXyeSGM95DjbdyKKCUtDOlkJApTWo0M+Wc1A5ws0bAf1uouiaqHzg/JGlPB0EGMUBDpVj7B8viaU7FUVYFaRYn05hDWX8KQ/OJqWgRkH5ejK+OcecIov8n928kkyzazawWNizi9jWK56rlLvduvCNdAJ/5VFL6Whyr80T13tnW3CZ2x2Yy443p+DilTDUzOZAVULgjoxswDPjo4Y+Y3/rmcoDr3wocONl7G02HRlzOY9DzKPCwbrA6VdciVu/cBtOOe9SNPEUlpqjJrFPlQVnEcDnQNOjJ1vemj0aJBPLESPhV1I54bVIGl4qCaaiwPGptddxMy9RNhFSMdor1FGAImrw+o77seO+r+GKC2dw5tkziJJcdhV1TYsAzj1b+6i59p3Sh6wA2CxEpQjuJ2NcePN325rlD+yi7TdtBNoItBFoI9BGoI1AG4EfLgLtw9QPF6/21W0E2gi0EWgj0EagjUAbgX80Ai/e9YnGg7+eieZf+AP+aY6JKQBYAFqI0WKCN7YeFAB8du9UbJo5DomKs46XswIEngC+KyQbxZyQwLP5eE4ADlfoJQhpjF0W9glMmQ8rq9OU8UtpETcokB1aRD4/QlSQ+ZuIlUM2oV5rOJHJUq+QWxajZsL2XZaT9PfOor9kcqlj6ABBJA2ImRAoS6f7eK0Z4o59u/BgdgiHohj92RPwvmtvwq2f/wLWrjtFxWH6v4ohI1DcnUegNzkn4io6MNzObGCnffgiuqFvJs3Mn61kuBl4lQksor+sQEvUAn0kh1kDaZyI9UKfuzd3v4FHH3lQnztf2I6yXEIUE+g3YDRNPABGMNdA4BNPPBGf+/yXcNl7b5Kfay7JTLIhbVwkCU6PQEoJO1auBxPF3CYLSh6ejkEkKUgCuAQ2AuRFNgFgOAd7vR7KwgBgxs9Y0QSADQzXf5KNNroRAeCiyMxf1/llWtGajEGTgfYAigJC0K0odC9xkjrw04Bo4sVeLtf7Dsp/mWCrkzmVT7TuyaQnkzQVC9nLQk98Uj17TGvCrpeHYMGfH5TG9n0XHgQ06WqCewaE2zwIzXOaLEiBYfQLhWRFed+ESdKyxKowQmdpgPmnnsDgrsewet8xBIMlUu00PgQVojpA0kQoHbs2oXymWFGUhiWr2HwMxXx2TRliz2ku1WiSCCOybNWMEKHqTSHbtBGzH/4AOlddgkGSYDgoxADuxjE6+QD59m1Y+N796LzwKrqDDEkYI6dXtJPS1U2qs0F3a0wtFu55vQRDHQM8FdpivC3K4xrIZ0CZzUM2iQRYmOqgOnsj1tzwAXQuuRBLnSkMCdYXOaIO2bAExgigLQP0xuq1eyTo5xm43mvXA8Bi1DkpXGvW8M0ytnbffu0Z/Pmf/CY+ftM6vP+9G1HlQ2Qc70gnFGhLBjjH3hjXxszzIORK6Wc1R1AW2E0SNjsQPCPAx7Rm17wsxavYqfHCWPT8YBx5nVxr5mNtjNAgrOXpHqKPLdv34a+++Sr+6c/8Pi645Hq2ayg3jsl0ZJjrQP699M0U6xjAiL7Nna68lBmzxHfXxAHCsqJtOuKmxiu7nsND938fzz35OJZ2v4kNiLGWTN+ixjT9uglokqnOmBbmzau1Kslgrhf6dFJ5orI5ojxooItn+drIm34tZ4jiQsEG5sMVDF+TCTbWqmtDcv0+xvJUzlejialPaH9yTEn3g8l5BXI6kE4S4pwHvE4HAHNUmHGVddkIFMdYDCoMwgYLMzO4+vM/iZs//RlEU1NYyOgLG2M4NqlqXbNSfo3GebSLkU7grCiN4cv/OH8Y625PMtcExPgfJco7/S6STiTFDspu99j4MB5ix5ance9dd+Gv7/gWiqpAThuCpjYw0Ml3awdxW+dEFWJFU5ifj+8EgP0e75u4FEMXS/9ai2mAoMoxlfZx2SWX44/+81fwP/72dnz1v/1/OHh0AWWdC2wjaksQW1u1y4t+zP0eyXjzI7IBRUFlAOZJsYCteaWoS3TCEN0aWIcYm3szOLc7i5mcbGWJs2usCdjz2nMxS00+OorpbU3FCgLBbv9VQ4aNE2WdczKMQ2CqiTVX2cRCgPNIOcbb9RhLdaH5PYcOVnd78lvv1xGm2Kym5rYKeUB9BWsg4BpXW4F6F8yvV2CqmpqobGLsdg/QLo8Hc5CTkRZmbtGZ/F5NJL7BzdQCuG+pycbtMzZexuh2nWk/8BziQXex5ZlnnMS8PXvY+pTaimv4c92FuhbJqJM5LWn5QHLbZRxgFADHUONYGOHcq64RE3hu4+kYBgPNd6/4QUa8X7fyG5d9gkmU+zlnzwAGY3MvM+9spwrjVGcouU7JelSFmOacG3x2IUA/Diq8vv1e7HzoL/H+zeuw8dQETTC0BjbuvnocrNX4weRIFQ49zUWUWOdrCLILGsd5P9YygCcPs+0XbQTaCLQRaCPQRqCNQBuBHyECLQD8IwStfUsbgTYCbQTaCLQRaCPQRuCdESAA/E62my9+ryzastAmImBdSm6XXMLFo8AbWw7iwDOHcN7UGdg0exxiVesqk7B0HpaeGeSPy389i0eylZT1FRvFwGWySj3DyvuXivgSRfK2ZYE1jRKkLKAWAfKjQwz3zSMcVkjJymD11TG/WKfz5zevWEfv8QCrk6qcgN+TgqsrlJI14gDgMqR/L8uAxpR5sxniocU9eLRewO5OjO6GU3DTRz6DWz7+44j7fTSUrlVxkqVdxs3ObXKixnwmWMOirVFFnS+rA8kZJwFDkvYkqEMwx5hrxjYlsGkMQCsUOxCypiwzC9cEsxJ06f9YUZbRJJMZm7179kj684nH78err+3C0tIxVFWGMCB7RsKhAtsEOiYJPnjDLfjsT/4v6PZmBABXQoZMElcAMAvmKl4bS9aDW8b6ZWHdpEtZBCabxuRoKS9rc8EDDX5e0O9SwKeYOwSKI2T5ku7H/JHJ7KnQodSsAC+TeTaGtBXBNd8cq5tFZwJv/PTADgFg88Ykq9JgIUkuW/Vbx1cPAf1LYy+/bXKSEh0VuB3KI7RgIVh/oThva7IOndeyAF8nSUvgW3KaDsjnOzxjTkVsB1jz5wT6VLwPAqSdLiqCgSqyk2QZCnRoVMfO5a8a5AVWJRHCY4cx/v6TyB/Ygv7+w2jqMZo6Q0T2uaTSGXfKqRPUo6ws55WxDMkE5PqbMA4ZW8oF16G8tus4xDA2AJiYZjft4wi9dS/YhHW33IjonLOxmITIqxKzeY1g50s4es99aJ5/EasHQwRjwS1iGIpLuwLYIayiYfPy8wy8gGrzBu9yPcmr1STVBZalMUpikJRjJuuu28Pb66ax+qZr0X/vJRhOTaFKOyiaCEVlXrj0pSSgT3DZAySSgZXktUnlrgQZPZi6DPh6Nr7NMy91zxjueWUb/vxPfh233LRWEtCoMgE3dZDrXvjB81OC2oNZWZbpOGTxE3j2Y+/HxfupCuRz7FeuHeVRJ2NtuYBNJct/JgvodbLWti5sfupnEUHXBGk8g6cIAP/Na/j8bV/BBZd+AEUxkv9nVlK+tZafNAFgOwAZdGS5pToX8/FMrydwuNcjCFQgLAvsffUVPHX//dj64AM4uns3VjUB1kUppisCZYFYv03hfI5dLjZ2oTH+uaY4D9i8IRl8+WwayMRzct15GXWN3UTRwdalAGLOXcfUNXlcaxgxcJnjHCNy7ETPFJxILEtxwTXDOGa13zv9eBugbOoMZFySMe1lfIlaEZTsECDn/sZmDUqvxwH2hwGGx63HZ372Z7H52g+gnprGuAowdv7ozHtsiuFVJqmgLLGDyf5lQwCbe+TPPWGHGzA8LkbodTvoJAnSKESHLPgyx9Kxw3h++1bcc89deHb7Vhw8uA8Hhrl50DOXcU9ykr7avi1zWq5RzH5QyeMfPi+4desCZICbO4ozz1V+dcxdruUIJfppH5/46K34xV/6En7rd38dDz7yKIZj+r8S3CPbMjHGu78GT8s2yvWEAWzj4Fjy8l02WXLKETN3cW/qNgGmywandVfhkqlV2IgUncyYnCOqOzgAmONGT1tFxPkdswGI1w/mDkkMGwOfADFB0IIAcACsAX2vAxyqRtjbDHGgGquxbX3Yw0ndWXSp/cFthHm4rJSv5CsfAoVjoGoPEYvWFDwItKoJgmApmyAkX24Ncytzj6k02Nr3TR8cX2O6GztbTQ6OQGvtFWZULOsEDbztNdr7eG9KsJPZsDymQkG9iop/iY0vY+IBZ98QYAxhKi84hRcCtA4EFgu4qZGFwNGqxqg/jWv/yWdw42d+HOHqaalIGJwc6NmB+4Y1svhnJTa30Je7dI005n3OJh7utbJvYMOPGhitsYT3xUY3YwCH8tgmjzhIIozDCi9t/R6ef+AvcPWlczj5tI4YwFIPIANYDZCNGt2amgAwfYp5hfwdpwxzLqXwA5zXegC3f3C1EWgj0EagjUAbgTYCbQTeVQRaAPhdha99cxuBNgJtBNoItBFoI9BGwCKw63u3Np515pmlKwu4/Nr8J82HkFxEFteKKsTC4RqvbdmPg88cwQUzZ2HTquPE+pKTnSsCm7fsMqCyMu7GACZiaPCnFY2t4CxQjDCzY9mpgMmyMUEa55NLv8S4DhGMKmQHF1EeGSIe1whzFuSsuCupVFd45nElPewuYplhuwxIC5QRqOkkoiVx7KQtKXVM8ENSwCWWggovEwTOj+C5mRjT512ED978GVx75fXIxQKJBN7ytSISE6xrKLVZoQkjsRcFNhrq9Q9kuD0ozXGRD7Jj2xiLNBeTjwCoFYcNDDaQaqJL6fwTecHmyyswMe5MPHoXF+fx1ptvYOfOZ7HjuW3Y89brWJg/jFKet8bM5Nicfd5F+Ol//mWcuulMXTvlXxuCwM4/0Fg3/Jn5XwpYFVuPLE4HFDuSp3kBG8uUkqyetcTvDRTz8tAEgA2cZDE3r8YaOQJiBIoI+PLYRtw0FiUZw1KD9T6gYrhWArH5Gu/zy3kl9hJBT+f7yXniQVfG08tvc76LEeZYsQZKU+bZitL0JpwweeXP6hjL8nI2xqIvisuPdQKQNOb36aRbxTQTyG8gtAceFRMWqekHSu9lFsNLY50hpr+yeZyiJNMsRC8M0D9wBIN7HwUe34b4yEFUwwWkDb03yZiNELNRgqBoPdL1SEZYc98K5mKFEQCXoaOxhgMisRwHxiKNqKqqJoeil2JxqoPonDOw5uMfRX3eRq3j8MU3sPh330e28wUkgwXExRgpQWHOQwegWwOAY9FO5rf5rjLeYnQKAgjRaTiPAoEtGl/KE3cilKl5BZOedaTXQ3r15Zi7+XqMjp/DQj7mi9EEKaqawBjnwRiN3YwDSGzeCaRy3pt+zBgb89Flgd+YZvyZZMrlN25Mbf6M17Tv9efxtT/9LdzyY3O4/NL1KPOBsdAoTyBAokSWUQLc1j/nm2d/0xOYa40NAwLjnX+vASkmrSqpdHlKe5l1ntd4rZa3nDywl7V3zD7vq+1l1xsUYjzGwTS2PncAt//dbnzun/8BLr38eozGI/l01xH9rMksLeV/aox05kNKihsLnn6YoAdtXaLfjTB/aB+eevBBPHLnnTjy0iuYznJsCFPMxSnINpc0P9cv2b4uH4i5LQldk3SfNEc4ANhYtMb69XuD2OFujRt71d6vHC9fZEpEV1oX3AP4vVjTBP8d4VxkSDfH/Lgyfh7o15p17M/JAvdgKOcBJdXp00zf6pp+8VQjZ3uCXWtCpqg87B0o1+lgVBU4lkTYEzaYPuEkfPynvoAL3n8t0rm1GBIEZv7iHCgLm2fyP7Y1KT9d2h84eX1TObC1Qvl7ytQnUYB+nMjvdnj0MHZseQr3338PtmzbgrcPvY1hPsIwG2Jccz14v2Nr2vHNKx7y06xyr1nJ+n0nAGxApLH2ba81j1nPXFXOdo0+8rCVTUONmd4MvvjTX8I5552Kr/zHP8Cbe/fq/omcNwTb2CJiHTzLOdM13WgMJ88M4r4LNBUg7wD+MqhQBmx0CLEqr3FC08G5U3M4I+lgjkoIeaVGA4qzU7peY8n1I/3rBgHj2gCjGBiGtVQH0jpApyS73XJlTl9o12SBKMGBaoi9xSIWizHWdKawIephNVJMBbHk9wvKBwsobUylhHEK6Y/LLdp7aRsAzOcHHtv1FbkYEJxeBtM1V/k84BQMrInH9sJJU5tn42rfsZzqnnDEaDW2ufMtdqooAoBdxc2evQg6u73BK3mw4Yv7hn7nmL8uFrpq9xzFpip++DynRz6GWaoezv04irBQ1zjEZ7/163Hrbbfhyo/eKqWInPlOD4imgsE9QDlVCgpskuAzlu3tvtHLe3Bb7vRgMc/F9cnGIo4BJ2OCkPscn9HYTJQE2LXlLuy4/2u46uLV2HhqjDAeK+fFSQ95MTY1ENkVsEmCfvLcG2KtJ0nkSya6wTk3fLOtWbZ/aLURaCPQRqCNQBuBNgJtBN5FBNqHqXcRvPatbQTaCLQRaCPQRqCNQBsBH4GX7/lUQ8BhJeNtwtRx4KmXJ5XspCSLITbd4FiI17cewIEth3D+qrNw2sxxMPdBKwTrOK5IyyK1B0oMn/QgJZkuBEqX/QPJ5lTBWZ6yVjwUc88xpFS1FJBLMDZEzJrxoEJ2YAHlkQGCcWEFVhWDeRjnGeiYQ2SvTDwlHeA7uX8W1CV9a1VrAmFiELsrFgghmUWT2zyMErt6wIHzTsZJN9+EjZe+F3PTG1QANqDapE1JICXZjAwRARa8ZwLA9F10bB4rnFulc6W8BCo0HwAAIABJREFUrIBq3bBdCz8IKluMKS1tBXaCeCaFaH66BqxawVhSuaT/kNEbp5OiZZqSCRqIeTgcLmHPW7vxxuuvYvfu17Dv7b04fOgQFhcXMbt6NT756c/i0s2XSfo1J0BkxsiOicRrM0BMHsKkSgM6rgd0FFfHQpxI3hbLHsi8Xrv/gBZ/joXLsTO2W5TyXLWAHYuDnc9AEGMJytNXwJwr4muqGQhr8pCOHUxgTxKS5gsoYM15V64snnsJSY6dsAEVwSkva7LaYtE5r2BjHVohfCLF6f0qHWBlvsWUO3d+jEkyARhVIBcL1QBOLw3MInlOdraQfvPHlnw5GzHkC2tghECuBkjCBL26xPS+g5i/427UTz+L7rFjmKL3IYvWRYOmZAGbU4pAk7GpjRlK4JHrz0mQE6GlPDhFSSuTLhdQyiI3C+b0rYwCsUKLmVmEl1+KmR97H+qFo5i/9zF0nn0N4WhJvrJhVqDfJGIAC3BxPqHLc9oABq23FXGrKANLEK/mIERouCZ5Tko6M05phEECDGd6KM8+Ayfe8lHgzNNxVCu0QMH7CxLUVYpuyPOPUYUZAkq2ug8PalFWlJ7JXgLamgrILjf2qf/keVc2aPgctffV5/C1PzUJ6Cs2r0dDBnDVIK8H5jmuOUTPXGsgMODMKRNIFrwjgNgR74wh6KRTKeWupgM1J5isucA3dpcI3GRzzLKPuDWKeIl5gvzGxDf4h6xxygr38MzzB/GNb72Ff/azf4jzLv4AimqkOGcEM5m3lIpN9tTmigUtTWJMd1PU2QCLRw5h62OP4OkHH8Qrz2zHzDjHOrF+Y8yy8yXLEVPClbLuVaVPM2VnA0NlseFYOiDLqeWbDC9bS9y9KReSsSiJfpNHFzBKJQRKsde15JAN+DX80PYh87813qg1GKkBxCs8uHxg8bH3qPFpBejv5YatWcAAee5PbPgg+MN7kBqBZGBt7zH5eDtf0kmVL/Juiv1ViVGcIly3Hhdfdz2uuPEmrD3lNKRiA5dspbG1wOsvea3umNwHHZNZavuSyQb6vQ66XKdNhcP79mHr00/jkQfux44dz+LgoQNYGg1RNAVyAuCUOK+c36tn5qoTw4F2DnFULlu5l7sul8lacZPUNz/49TBhSLumBNtKnTRxbczWCBXWrJrDz9328zg8/zZu/+uvY3E4RM5xpnYzKA8ux+9JLvLjogHyHTe+mYYNCfzk2IUNSvqE05IgDDBdA8fnEc6KV+Gs/ixWVxWmmcloJcG1HgcYCwRskAYh4trGkXmQ4PEorJEnoQDLHmJ0mHLpS8s1x7Fgg1Ac4cXsGA4UQ439mqiDjekMZptI52GMuMrVHOBYvroPqRyodcpyuMQ3uGdHCGI2d4Xywua6s6YGygw7r12pa7C5hQCwgfn+Ocp2TwN2ffztucFUmuUj7WTGPSveGgyMratWPwLTYkMvryO/b3O+iyntOngs8u6ZSfnCujv4e1okKG8VbNMxSY0x9023z4l9GwTIwgCHmwZ76gLrzj8Xv/HV25GXOUZsdqtL57tr9+4OLza28pp7LlCjl7yZTYXE37NrMVR8ycbXM6bWaSogmEx5egBXSYCXnrkbzz/4F7jmsrU47fQOqoYe2WxI6qJu+D42F3IsmM/ZbMK9wTc5aCQVwvNvaiWgJxts+0UbgTYCbQTaCLQRaCPQRuBHiEALAP8IQWvf0kagjUAbgTYCbQTaCLQReGcEyABmscxLYHqpQF/E9a8XSKaCNkEzMoADLM4H8gA+8MxhnDdzBk6d2YCkmjgy6q0eBPaFQ7FCnE+c/d7YO8tMYQPHloFLAqWGvgnYI6vU9Pz0SXCQvqb0A27mxxjtP4pqcawCbVhSqNoYPSaPyhtwIKskIq3wSNBEDDIxW6xoKiDSA8augK0iJ6UP5dEnEgmyOMDRuT6K95yLEz9xM+Kzz8FCFWAhJ8hLgCbQeWLKAjqZZJUIBX4RTDNpRwM/HXPKecX6+Olfdw8G+ngmjtVrjWVqAJ5ddzQBSCk3S7CYP5b3ovPPNXXPUKyWXq9r1+CAZKqvZuMC2XiMxYVFHDp0EFme4eSTT8LqNXMiSFkB1lhGjKvJLxuQKJ/QFYw9X6w38MzATWM8QwxggThi/hmIbei+sXtsEEzeszvVFeAtxvqE8eMlmyn7yXjEkq+1WJAUS19N+15NBI5ZKzBVtW6DjT34znP6OAqg9/OipmQq56ZJM/ODvrkskJOl5GrNSCUxvDye/nwrAcTJ+QioOZa6GFgO/LWFQyDUxpGsRYI3kvLkfHLy4UaLcgCCY9+lcYo46qHIhpitc/T3vo2Fv78H9Y5dmBrlkmCOGRIW5AF05ZlZT3ykyVxaZo5ZDBlzs4Qk2EVvaY4/WezmW8nLYINBEUQYr53D1KaTUQ0WUb22B71hhjo0D+IkB4I8kO9jnYaIJjLxJiFLcEAsawEgxna12U1WJJm4/I7ywPRiFLyBiPkgTXB4Ksbg9BOw/iM3YurCi3GMQK/Wc4VxU1KAndANaCNdBhnKuERIdNOxat2JXNOJgb4rWY9iWcaxsbNXgNN8n7HvQzUF7N61Fd/489/Hpz5yHC69cA4B501Vi2mt1gwXzzhMJ00eBJs94Mjj89y+YUYKBg5A8mxhXrQHhU1S3sn0uq+NZW5z2+d1XievT00GVYW0E6ApGkTBNHbsOoq/pAQ0AeBLrnNNAYGAyKwq0Ek6BkzJ55tS8iZ7PJXGGB87iq2P3I9H77sHu3e+iHgpx1wTYnXZYLqo0FezDQFM5idTe6ByA6EgNg5YvnVrUKcw+V5J+ppCrUBo+foK6HZz0m1Mk3tnTnGs6cHSkkDZ6X5v0oCkvCdmcIBUDPsGpYxuQ10DvXA577jm/H4YO+ajefJac4Skh31jE/O6XmPXLxDYebVSXlxpzO1lyr16P5n7IRarBuMkxjyApTjF3KYzcOUNH8LVN96I1ccdjxy14h8ECfIxZdkNZOa481YpYcs8bZ/0SC5wcM9r2PrUk7jv/vvx/Is7cfjoUQyzke6TYLefC8acXZYEV6OTYykrrP57AWk2t97ZFOa/X/m7dzKD9TtXtfG/M6YuO6FyHL/uBHzq1s9iyzOP4ZkdWwT+inwbcKFT110G1JNHFt984RsfdKnuXgT2kRlKKDWs0URUvAB6WYmTwi7OjGZweroKaxEjLjPE2v9N8r9OI+QavxpJFaDLpq0AGNWFWLld2g4QxGccXftEmZeS4m7iEGOOVV3gudFRzHS7OC7qYa5JJDstEJ0ALfctZtqyQCI/bnu+8I1mpnjC5h2uEVPOaNi05eaWXqm8Y/LzXk7Z7CMsn5uCgclTa//lk9VKP2vtJTYXFC4BxGzkcmNswte27nhuAqWuuck/s/nGK+cu7OwXjGnvpaq9woofc+VNAqauUYMNObIIUcMUJMHMOJVxiIUQ2FtmWExj/Lu/vhvTc6u1Fgi0j4dD86H33vHMLcqXVB6xe5Zaiq7bNXJQaULL1xRHGgK/XP+cJxWbtyInAV2joLx3DLyy7W688PDteP9lczjp5BgIR3pGDMIOijITA1jPqw0b0/hIabLTsit3jVv8/uKPfretWbZ/crURaCPQRqCNQBuBNgJtBN5FBNqHqXcRvPatbQTaCLQRaCPQRqCNQBsBH4GX7v5kMykMe4++FUwfY6k5qVSxsciEoNRliKX5SBLQh7YdwQWzZ+G0VcchIrNLrFQnq7qCCTyhtU1YVipdqoxrUI9jkaioazrA9H0kKEgGhpcG9q8iiMpCLZlpcRkgyRqU8wMMDhxFNcgRZjUS+k02dv3mxWkFbjKEjU8YSIZXXr1iby176an26sv7XtpSjLFA8o18f5lGGM10kW/cgO4Vl2L22isxPG4tjjQphgXlISnfTKVasi9N/pHvZ7nXwmCgrfeGNelZkzRe6T0qYESStfY7X9DkNRtpyHsJC0abeP9R2tDAVSsei7nmfI9VsCWgFpNtapKmBIkYc3pKsjhOz10xVp3HnvlxGmvPwFCyCs2bWICuwGa7J5PxNQDfg1r82ksu81yS7WQB1UmzsljMD3pdWgGZhVsWzI31WrEoT+lfFtMJyglMZtHbmI+UuGSR2wB184Y1MHHZp1LAWEnGHgGASRV+mXUp4NdAj4oy4wK3TZJVoyAJY1sXvD95uEoOM7RCt2Moe9abjemyL7FnGGtON/QhNoYUx0nsYbLQYvr0Gl+R9zEqR06O2zEbVew3UH8iGc1xIGsMCbLBEqbTEKvTEPXW53D4zgcQvvAGVtP3UhLCBsp1VZjnWBoA4QFxI1C7NVHbvfO+A4IekocmpFoLRNF85hgLwe/IHzEggFqZBCvXFOWbuT6pdTruRKjDBqljtio2Ds0hGG0L3QBg+6OPEqCEgSM01L2OI4QJC/KNJOCHnQ4Orl+F3o1XYfb696Poz2BpcYw06Yi+OqxyNIxnzWYRoAorlHGNpnDMYiclbKyuSn62fowmILRjcPN7jjdjbqA+mYLGyuPP9ry6Hd/4s9/DJ28+DpsvXqsYkaVGADgr6HNeokPWvbKCySoTAOYxut2uMVgd45jHZ1MAEwUBBd+co4hUfD0lSQldGbjLoFEa3poOuJbTf0QK1qS905SMbjb0TOHZXUfxF//zFfyzn/0Kzr/kOpTVEEVJT9sA1CCOA8qF1/KVTSltT+BkNMKrO56Vx++2Rx7E4OB+rA07WB/0JHfbI4THfFoQMDF2ozAs5hmy6I3mrlwk5qHzDVdUasvpzA3yAE4dC9q6WCbNJdq3XI7hIiEjkfOUHsEcix7l8R1b0uRjTWI3CczPmEAYQSiCS4yjgE/KrFPu2+iR2oM8AExQ14NlxsYkY5MsQPMX5n+2oxmb2S0hJ7dreVuSylRcqICcwG2vhwU0WKiBLElw3hWX46oPfQhnvWczplatQt3tY1Q4T2OBfKXm50y/hyisUQwXcWDvm3j8sUfw4CP3YddLL+Lo/Lx81qkOUHDuSBKZQtJ+z6HKMptobHXxnpXbnPKFb3zQvcqD10N6y0xee5+9/535zf/Oc81XPm0pj4sEWmNVbxbnnnUBdr3yPI4tHZWKAPMh2eloYgHFhCS59t95DQJDDVvVOiqNKi7J5qiu0a0bzNYBNkZdnJGswonpFKbI1KwrJAQQNRYcvxBNEiLjOdgQU1PmmVLNDcZBhaYs0RcATGUQ83LmcwTnQl7XsoF4u1jCQpXhZEzhxO6MAcic+wFBRe4zQlolGy3gk3OQ0u9ujxdgqwasULlTALC8avls4iWW+Vzl5M0Ta7biXqz55vd19yzBPdGA8eUY6TmO56GNhhi0Ng/FSeYzhMBha3TQf2yYE1PW1pTNatvXNdO5LibgvrVo6VmGe4Mb8JV7nl7KX1BhQu+3F3H9UmadIGqTRBiGbIgIcXA0wi2/+lu44RO3ICPITvCduTnPTSWDzzOhPc9VbBSQSoDZP5gigj0vyGpAyzKUXD3bngrlCaowcF3EiKg0w+NEkHXHy8/cg12P3o4rLprByaemCONM8QijjhRcau4nTglE1h5egYTj6uwAeK0XfPjbbc1y5eJvv24j0EagjUAbgTYCbQTaCPyQEWgfpn7IgLUvbyPQRqCNQBuBNgJtBNoI/GMRePGuT6gU59k1K4u6nsXpAWCyU8hJIXBGAHjhaIA3njmIQ9uP4qLZs7Fp9ngKNxpj0BVnzQfWiuieOeXlPX1RV8xGAsYs98oS1xibKt85kqPq8SzhE9zjp74nntQgTCLJP6ZlgCirMDq0gMGBBQSjEmkVqKDLwqAkGN1TJEv8KcEznlPSpCZN6EQvTfrQAZn61wEJLMgSuCCTkBdbxUDRT1FN9VCfdDymrrwI3SsvxNHjTscCAb6EIITcDFVoZOFZHGmBXixOGjPVWD3VBPwxVi/v0LFZHRDtpQwnUoyUU3WgD30g/et9/DW2YjpbYZRFUn9vcWwwlAHKBquTQWusIs9QNoCL5V+CwQJFJ16A3oPS5KgFpkr+0FjKPAYBYr3Hs3Oc3LSNsfk62/zyQILRugiuGAPYgEAy8yoT+BQIIlYzQVcnu8xjCVxW7wHZcgQ42EBgsrKML4+heySQTNlzNTOQWe7PI163XkOQWkxKzV/Gx+R1LU72L2cF5wPZ0cboMmq0pJidPK/3PWRh2P/MM2wFQDkg2RfL+V5KZRL4IzDMT2NZmweoCGU2aA7AoLSt90G2wjqL/CHvncBAMcZ0AIyf3oHBvY9hZvd+RKMBEjLDsxxdxI5VaCCWYDIV/O3+OI6jaiz53kTyyxHKxKRM2exBX2HGIg8DZIKeQ6RiY5UCZSqCXFWDlIV2YZn2M86xpDJ/XQHYJjbrgGgyK91Yie1K9idj3dUc4JqnGjSJhOh2cWx2FgmbL268BsOT1iMvKhQLQ/Ni7nQk76qmD1vEugauP82lFU0vGjdKEueZpJgnvrkCv5ebU5abYkzaVwCKY5jvf2OHPIA/duNavOeitYiYK3mfTaax4bzknKQcu/cV5nwj6OvzMP/luGu+OCafn0eTOURAtkNAYtljmjElQ80AD+YVa97g+HhVBQHF8mkv0QlTJNE0ntr2Nv7ym6/hZ7/8Rzj3wmtQ0LfYsHoDgbIcvSRCn6BxMcRrL+zEQ3fehZe2PIOlPXuwGgHWdTqYKoB+Yaxekyy2PMAmAWm6E9QSm9aabAzA47gY6KWx0PohuE4/5AB5liGPPajKJp5lRiibVDiKAsrJxHeS7mJYKqYmP29sPUVXwJHgdwHGdj0CkRQTY8WqmYSMbnm023Xbu510rvNDFYCoOWPS0kVNeVjby8hI1NuYE8VEN4CVQLrWGKV9yTymSDkVNeIYdIYesXFlZhXWnnYqTr/wApxx6WaceOaZmFu33nn98t6Msf/aqy/hqUcfwhOPPoQXd72AhWKEwZjy3Q2KjJIYEqPVZ8Wcp4YpnjtAynki5NBy/Q/u/07qnOtjAvJZDPzzgf+XP/PS+f/g+cI1W/HnE6a220tTJqcyRCeewjhfIiyn3CJViSaXPLvbnRU7/6E8Saa2ng9Mspors5BMfYXpssGaKsRxURfHxx2c0p3BuiZBwvkcAlnYIOGYOmlj+vKyQYW+5kwQvSpETHA+aJBHfK3tUzoPfYOpchAC416MPcN5LOUZ6pwWDyEumd6Abml7AOXxh3WuRhcxcd06Ljjnuf65FhzDWnOGd+tUQNQQ4fxzpZahNe4ljW2fEQPYtRYQkLY8Zute+4E8al2cxLy3+ac2HzHRbUzUcOP8mc0G2pjEVLeYSJr7Rh23CuwJxqaOno3kr202GcpH7tq1j/h1559fuNa0u7CBxxoPTPuBfsrcM6gQkSCraozPOBuf/Okv4KJrr8WimjUSZONcuSSMDAAuCOSGHWNMr1CyMSlrpzSi/ZpxZM5t1BxBIFeS8FGqxryYYDKlqYMaLz71Xex67Bu48uJZnHZ6D2HC3M1mMKK9HBtrylEq01PociORV4jgXZ1349+2Ncv2z642Am0E2gi0EWgj0EagjcC7iED7MPUugte+tY1AG4E2Am0E2gi0EWgj4COw87u3ND/A1HCg50rpUA+EduIECZk2LEA2EY4dbvDq1gM4vP0oLqQHMAFgV9ScsEDcF/Jtc0VQ/yDni38sAE4kHB0AzN9JVlDULRb7QtIrVGyVd5+KnjUKeZFaoY/efQmr+YMC47cXUS6MEZEFTCSD0ofifxiAwPIyi7vyaAyN2aVzsADpvp4UxZ3UJM8p39WUYFaAUEy2GuO4EYu46HeRnbgW/fdeiP4nfxILjcl8kqdDicNEzGMCFTRyJXs0EcN0uQhqMAOBYIIgkQBVJ+VKn0yB0gQ6Dcz0RXiCRzyGl2FmYdQzNhm+omDsHYjlAHWCRSLKkDUjP05jbAuoJVtSgBeZucYyYgG1on+sKyzLa8/JKYsTxKKsM900JrB5uUrC2Enk+us1wMB4300dO2DV7l0y0s2ynLXNTQOxo7QnMJcNBgRymrowX1IvgcsibxAhTjooS7IqCxXVPQBsTGLzXa2KEmWVif3MDwPIWGsn0G3MRF6fQCYxeyh7znMbS5CSxwbkOHlaeUeXYi2aDKWBbt7vdyXYt8xms3j7uEhG2LE+vReqFZStYC7pbd6308Y1YM2Y8p4JzNI8C/Qh2a38VRSgM9PF7DDD4P7HMbz7ISRv7sEsmWj5GElhzFGnSGr3pDXoZGHRIAsLeWMmpEhxykQNisDGoSMGdyqGYcncQbDcs9G9RzGZd1yzDnQF2cMEyWprehCo6cAizSFegKOIiQXtgaQghhwYiRfyGuIAS9M9dC7bjLkbP4jBSSdg0InFbuxw7QmE7iAnm50emhEBkErMwjhItXZNmtjWGcE8gS306HXe4+a36/yRnb/uREpcjQgrJcNDHNi9A1//f34Xt9y0DpeevwZBTZlRMv5zdmAYENZUajwRyKzmCptDJu9rzGI/fzzL1MB/J1PvVApMqt4Y3Ab4kuFJhlqDPC/FRosi8w3W+DrAhmx7vpZNLHEwLQ/gv/rm6/jil/8I51xwNbJsyUAcroMoQFeKByXeenknnn74fjx5332Y370Xqyrg+KQP8pynKVOdm8eneYlyLZJVyKxra0Prm/K8ksI3cJtzlOuS0uZax8rrxkBcBqbkKi9WLT10laddqwb94wnSEshlDlYOI7tfeSxSM4XWnm9y4kyld68UIYBMzQXUbjUAy+Y/mcU16LnMuai2Fr9/kX2uuWvjIQCYr5A9N9sT6HFL81Q7luBeJVoHAMvrlQoalMBVm496Tgh+sgUgiyKM4gTzdYUB89GqaWw44zRcfOlmnHvhhVh//PE4NljEAw89gO9TdvvNNzAaLSlPZ5Iodv7jupfGsURtfanhyOkOhwRc1ahh1+myr8F0gd2b8pRbG/r9imaJyVx0oNtKpvzk6cqt28mxJgAy/aTJJGfjVkeS4yXzia6PIHCOoOa8ZWDImF0GgAW2C/Q1hrZkvbknosIMgFPQwWnJNNalPcxEEdKmQYcNYwIQAz0vMMXQW5b31uGTAJs+2FQSAGleIymBIolQJAGiwnIBZYO5rsZVgWOocKAaYz4fYirqYH3Sx0yYYo6NN5osNgaF5rz5QEsyX00PVNxI9AygOe2apWy/Jkvb5gY/2EzHueqfAaTAoGPx+cv8euX/W5UOTObx3P6jZjmTZtb1Ox/qnKzhmDnGcpH2Wu1dJoetZh7eM8/lnz28D7Bj/6rBw3kWeylo+eC6dWLAtrdhsLnF+/A2H4yD1q1usxFTWgoPVORI+EzENRLgtaTG7Omn49bbvoQzLrsSVdRBKcsMAriFDloHVCexRpLlnG0NP2qG0ljEiEI2lABFvqQmCKYQMoARJqbMwshHBIAb7HzqDrz4yDdw9ea1OO2MLoJorBjnGccmB5sXkogNXWwQKyfqDGxa4T0qVyPAhR9uAeBJLmi/aCPQRqCNQBuBNgJtBNoI/AgRaAHgHyFo7VvaCLQRaCPQRqCNQBuBNgLvjMDO737cAcDLRbuVxV5fmLQifYM0JphA5lQoAPiVp9/GkWeP4aLV52LT6uPl6yn2H6mYYvAay9TYIFbwNGjJCqUCLFhknzCRPPvUGMCSBnSgQk1QpqoF8pK9y+K5ZwNSBZBsHvoBR3mDeAkY7J9HtTBGnNeyFWQpX1xWgqUE8XhNLAw7Fgurtx4EVqHVFflNspJMYmOJDGMr8pPpyKvIQoKEIZo4wqAXozntOMz90r9CsWYOS2kHYxZ/yTIRu6YyL9mIhVkPfKxgPZOZRp86galWf/fF9Zryy45pyPAxxoyrlx30jEayYyQnzHiEBGoNJzQWVoAkteIuwREVPwnAOQBMAKKT9bXyrAedTJ7TCtY2lh64pgelfW3y1QL1WDCvjT3s/Y35rzF1TLrVJGo7KAqCiSYj7RnMmh6OfecbEMK0L3ZmVRUGjpPlKqDOXwvnZixGN4EZFmcJjuuwE5absSsJSFZV7gBgB5g7dq8H35Z9BQmylagaxspYwvLEJvjm/VjlnVshiS3eBsa7e9BkN0lsXqsvVHvGoTHMnT8yJXHlNytx8gkwLTqma2Ag0GTzglK5lJ228wgYYPNAGhtLPozkI9rtdxFXJdYuDjG85xGU338UvUOHEORjRCMDUFhU5zrQGuAa0jq1+xvF9NOu0CftVqyqEllQCggmmzIOEjQVgfoADVm/NQFXMt4d+zFJMMrG6MT0WyRSlqFRQ0EoBjXXf8n3EFR3XtWeb6upJtyZ1xOjjGJUZHFFNcbdGNXZp+G4j92M6rxzcSzpmCrAeAmdGPLmLAkajCsQ5g7jQp62UR1jKu4jY+4hIOiYaFrzzgubc9d75lqqMjDfy3VzvheFMb/pBWqexA3IAP76V38Lt958At5z8VrURWayq3K9dd7iVSmvaB1DftY1Ykk4e8/YZbalb7jg2PrrJGudr6D3pZjDQYBup2OMOHpUCuQLJBFt/tqWJ8zC1vIpByiQR/oUnt62H7d/60383L/8I5x/0ftQlGPLFZE1Prz98st44oHvY8sjD+Lg66+hW5RYm3QxnQProy5641LMR7IdlwJ6KzeIqhBNSXWGGDn9OymbSuCXPTbSsnVMczU3+PnmGyJCgXH6pA1AbaCX1uUK/2Wx/x3QJXl4MbGN3WvrwVjyqYutgbiUWbecqoYKRotNIMxNTt2ADFMuXq5l60cw1riPnRcm194oxq/FtAwMcKNkNgFgNvHIW51r2QODToVCgKPyGzcmk/8lQEnFiCECDIMQRRJjERWOFiPJqyerZhBM9bFUZNh7+CDm6bNNmWE2GUhimExoa/pgvKVr6xQgxKdlA48I2A2yiKCbrdmJZu/k4YA7qz0PKMIr5OuVyd7xveaWfJUNDjT2qu0dHkD2TS+SCJaHao2wJsCeqDkiiJkfjWwdhATp2WBjMu8T9RDmJj1TBPLkZQNWpwnRjxN4nfEfAAAgAElEQVRsiGKciAinRFPYmEypQSxjDBLec42IigpaC7VYnhnMPqAjILJGqcYaoNdE6DQx8gAYBpWYw2SlN1GIY02BvZR7dpL467ursDroYCZK1dBBVQWqHvBeeS42qnGf47MJn1M4+dPKwFjGnhLd3rdWYXOWFmxm4HzpO7az7cPGPpfsP/dW7Y/WGCH2OpUsJk0JPIdvoFuW0mczhhj4zjfYj7H2pMRsMPhMIrsGAqdiJZsnts9NPJeURNgEyAY4x35VM5e7Tr3aN/Q4Kwje87J/OtdILEBdz3ZUjKGtCBsouJ813NNiHEgrHI1izJ1/AW747Odw9ubLEfemzb+ez5gN83mG8WCoxinbew18NXCcVgpUQTA1ET1dVJmY91x7EffzmP7mTAQVgiRCFQd44ak7sPPhv8TVm9fh5NPIhB46pQXuWWpBUv6KohSpgHRTvOF+KwUPJ+198Uf+vq1Ztn9ytRFoI9BGoI1AG4E2Am0E3kUE2oepdxG89q1tBNoItBFoI9BGoI1AGwEfgRfuvFU6fcYiYyHXseAc21SMU3qeqnBLT7xMYAOZm4f3FXjpyb1YenGIi9edh5P76xCSUcJSoCtGGvhnrCorKBuz1HuMsiItgKKyAruBY046VICxydCK0SHmlbE9CHyJBer8JYPAvEgJhpFNFgzoBzxGdXSI6uhIoHBEwMlJYE4MXwX+GvArppLzi/Xss2WfQQOYKf/M4r1eJ7ZHhZienlEoNllOkGW6h/gLt6J7xXuxsG4Dhrz3IpMfqAAq+euRUcSidIQkTB0OYJ6S4ik2JYI4REGvVrGHeXYDmTxTVr6zjiEqydayRpKS9cfxNK9esRsbJ4HtpJDJXpWXL8FaFkcJQFGG2rOAHePRF575r4HQxub1jEKxfKQuSfaxedYK5HTgsC9Ie8CAwBX9Tvl9kvB8ZEOlTmZ5mUkpVqWVnHU+/9oRfWXJxnXsJTHABCbZ3JF/amVgmuR/JedrUqieaatiNiVmw0gAdEFPQd2/yRJzHCmvSkA0TTsmHU62Fhl7ZJN1ugJNeFyB8Sqc25jwdWIZqwBtP/MM5jwrxPwiqEgA27OkI3rqOklS814muG3sSWMvkRHn/EidVDDPJ4lgyVcbwG7McTLLI4zIeu+R8VQQ5RcYTEnPWTYc7NmPpTsfRPLkDvQOH0Oaj0mHEzOeoAdBI/pm8930vyRoUbqmDRMWtTxA8II5QZ7HYuLxks1nlGtCoKbGl8xpY2QR9NTc5f1XgQBIMkLJ/OIn17dYVGTSNcZsJWgYJZYvgqiLMYA8BYa9EPXGEzB3/XXoXPkeHOilkpYO2BRR5GKKJmnH5Ea9xDDP4a6L5+CxBWg40J3rkUBGl+O+oqlAgLYAFgdQ0MfSA7e8J4d4cA28+txj+ObX/wA/cesZOPdMNjcMMS4opQzE1Msm6OBymBh3AMaZSU7z/ePRaNLkIQ9tAZrm+clzcp7qetw1u14Mm+9JYF62lF6XF7Stf1tDGlGTzuexwhJpkCLIO3hq6wF8486j+PIv/Hucf96lGBVLAkWGg3k8t+UxPHH39/Dc40+iOy6wIeljdZigX0NMyQ4BG+Y3NaPYsaUq6+SrBWpxzEryW9msQlll8xP1iJF8dHWtTga8aTBivuRaYbNIQdlsepOnWmNcE9ZcQqUEa8SwdW3rwMD5Qt+ykYJ7mvYJ52OuZhfK2XM9yUOY+Zs+6Oa7zkzH8zF2Of2OXaOJl5IWwCwv4wodgv9cNgS6y2Li2+7l5jWnnLerpQRjmmakP6rLgTnOGjqYj3xnh/frHQYNFsMKx+oSB/IhDuYjDFCrqYiMe7LcK85Hgpw0GnDgoiTjxdJU9nCMWSdxzfFIlpmmTruXq24C3IqdKsDVNfs4iV3bC0zhQDH16gsO+PXPFVoS3DP8MLvX8WcSpqaqh9uXBNnJnsDY2XoCEDIfSrZZILuTOK6pp9E06IchZkrguKCD45MpnNbpYQ5ABxFSen2bcIix3sWYJUhXoY5DDMgi1Vqo0aWaBps7nEw89+Kw4d5sqheSwA8qzIcl3s6OSWa7n3awoTODOaTo09tc7Fcy6scC/7gXc84JV+Q4CLW1ZoWo5txlTjMvXt8gpWcvH1enHKF14WIoRr738XUMdVMJYSOD+QJ4GXMprRgddwLgEiDmNZi8tA2N8h8BaieD7hnIsiZwgK0attyzDodU0tNO9UA+126vl3qCUxlRziGznntD0GiNeYUVAbxOmln7spNet3niWMPMZWTDhyGW4ghHoxBzZ56JD3760zj/iqsQT09jcTRGd2pK+W7h2BHMTE8bq1i5J5I/M3umyNy29VpqP6Pgd45Eyh70KGdXTB3YsxD3e7K2n3/ib/Dalv+J979nAzacwGBlikHFpgSxm016PgpSl09tP5QyiFQIoOva/LHvtDXL9k+tNgJtBNoItBFoI9BGoI3Au4hA+zD1LoLXvrWNQBuBNgJtBNoItBFoI+Aj8Px3blGt1kv4xk522H5vcrkEEFUQJg7s5EubOsHRAyVefmIvFl4Y4MK5c3DK9AZJMRLkEMvFAXMGMJusK4uWxoYks4dfsqBmDGBJFYqFaeww7wFsrI4GMYGZFR7Bps0pfWCBUga6WcE3qmIEowrN/Bjl4YG+DnMDoMkqFnvGTNwEVvDc8gF2vsOe9eKBYl2b0Vokt8hPgoXyv3PSjZTeZdGRxdb8PWeiu/kCdC7fjMH6EzCKyDoFOpImrDFkoZh2wiz6MmqFZ4CaBC7vhxKm8vcju4jBnzBKDYzk/dp123URACYQEVIa0clIktHIiiTBEwO47C5YbJdEqmMheYliASdOYnVS6J0AwxYzA+kbxE7i1zN0Wcy2+BPMMDYOP3hs+XGGAUb/P3tvGiTZdV93nrdmZlX1im6g0diIfV8IUiKpfbMlhTZq13iZcYQdM/JoFoftidF8tWJsj8fhsGzJizz6MHJoHVILSUmjxbKsjQsAkQRAgCTATSIJgAQa3dVVlZlvnTjn/G9mkR5/oPD1FQLR3dWVme/93733vb6//zlneSTYxf+p/CWs5XEpd1AK0MyqxqR4DCtpnk+rhoBQ1xLAcHwJ7Big2KqTCmDCcCq8SmWtGvA669Yjyde7zEtZ8BrUeizy96kGCbJpTBAOqw62AuXPSP1JNXGAcEINfnFsqyEhLI9px0toTJBXz/jzvH6EmzkIgKXWpl0nbUPbVopSKZjGDOumEVSW7bXsaX3NN3aXPa1cDbA9hwusViPyGYFDA5ozV0OBkXnGGXCGoP4jn8DR7/wRrj77HC7+2UugspzxhqwOr6zgCXmB1IOsCJWXVv4l8JPWD567oBnzwcvKVryaXymrNVSvUg76VWlsao2gElU5qa7b0HGN4Ca6rV6pAGQzRMksX47vnT0czEocXjiDM1//Zuy+6Q04WCxwSGhQV2jXzDZ17QU2CB3recBTq25l0SuY0X8B0OB4UeZzT/x27Fy1JMXIERRjI8Na14DQnn9OFuvPP/XH+LWf+8f4ge+8HffeOUPbLTFkM6nbsqLFrCo0zFYrg/40Lnk8SSHHMeBc8EKNBlw3eH21JvI60UI7bMY1DiNHuxs7XWNZrxN1bLK6Y20ljhKMJ0zqsVMtUI67+OPHPoNf/J19/N2/+89x5133Yf+lz+Dpxx/DE3/8B3juyScwvnpF0Pd0VmO3A+YtAVwh1aN8GGTLbqrUUU0ZjQN2MLBaOd0LvGQbADu/G1Jda/6GEwHPgRa5VMSKY2luWJEuMBXw8bjNvFXOnqeCUscamtI89JrudZZzi4DUNwADZYGuOC7b7RsAU8FLO+gUYyA8Ffe3ueav12NnWFNZa0gqVbAcCCIvXPc4Z84KGPH7Ap9+va65mi3ClHkYpRtvma9dZLg6tLjat2oyWrYdll2Lg57fa7AcBuXbUinMOSj4yzklMbgbKKyodi5ratxJjQ5suEjKZv6c6k6Vsu7Nnrf6iaTojIzuNMt5pTRfY5Jb25lOxFm96Z7KGZNss9Pn8D7H/+X6wWscSma6DJQjM4sH7CLHTpbjRFHiXDXHNfkMZ/MZTqDALnuzmPuu8cE5RmjsBpWcoDNjxmyPRo0rvDfxeJn9yjHqZxCCT6o6qT5lsZiZfClr8fn1gcAv85vPz3dxTcHPLFFLqepnFtue083ENUuKdal5c9qz+/5DwTevOxu1OE/YiMXmEq+3kVcdzyZpvd1CUtdRzXBqVPDPc8zJBJ7PEnKesLOJIHCMy4zNRbyenGvRSKZE4Ij8kI20ziHs1wP2OjbBY9T3QTf8bH/vEcB7F4/neNOXxgoNH2TRHhbYisHwjUBrdIyTdBwJKOvc6wqrPMerfY/Dusbsuutw75vehLd80zfhwm2vw2x3D+uuxdH6CDM24YXjSV5WWPVxrXlsaihgvrifGQ572lwz6HktG/asHuUCUJdzNO0aT7/nbfjYE2/DVz96Aeevp4sBn12o5meDGGsazXXMqea15viJhpxUFy7yD37zr097lulBYfp1qsBUgakCUwWmCkwVmCrwF6jA9DD1Fyja9JKpAlMFpgpMFZgqMFVgqsAXV+CZ3/y2MW3M0lY3ba7z57yhTgBsZRY3jZUBLPhW4+orI55/7EW8+swV3H/qTtxy6gJKqmyoRIxNwpDHWRFYlPqfG4pdZN/aBtPAZQt/DQw2FtAEogR/VR0WwsfOQhai/PlQFdlFGOOQYTFWKFY9mlcOsHrlAOOqR0ZrTgpykgqPJyUIHJak8dZ8P8GulP0o0OtsWG7ucgM/ZdzaQpkb7pk2WbmR3Z2Zo7/+BGavvxezt3wlhpvuxBFmGDtpu2QV2TGTVGpivt4Wy9pIZQ2ptHU4JHJuSIe9svfXDXgNhAgRrHZlTflnQgf+HJXahKyEr7Kblh13ygwFqrpG1zfK6UxAMSl0uWGdvtJGNC1npeCRArK1RS6VPgGI+TncHK4Kw6uNoi7ycA2sDV+TeqxmDiqVdzpfjwGpbgmRBHKSypkWq7Rlpc2iAbSyfZUTaVtpvS/zDHl9mlYqPirL+UVQy3Nz5KWhvRXEBsobJTo3dANyp41vX2dbaLPGBJQJjifgwUPy67zRL+EWVW4CJgOapkddzTCbEwDzzyt0zCKtaEGZSKthKucgx4IUVITJVCn1VFDa9nNjoR7nxboy81gqsqxAtxpR79BSuJXNeYUCK6qjqxx1keMcIe1zn8BnnvgArv/lP0C7XqKYlVgdHWGP6qwRYKVo31tQvWpmtAHAXhuOwZ6AO5xDVr/x2jsfN60ttqwOOMfZQvDFzFqqWqPBgU0gGsPyKraCTfpRrhe83lR+7+zi6vlzmL/lUZz+xrdgeXZH0KtZcxN+hqZvUFa8nla+EjxQCbxeNwGpDdmk4CXwFpix5aoaXgKyS0UXjSFqSuitFPd1taOB5gzBldSvbgb4xLN/gl/52X+I7/6Wm3HfXTMMI+1t55Ex2yCj/S2RBNWPSeeeLHSjphyn/PJc5s8bvHF9tnK8UwMFa9tI4R7AkfazYVms5ppQALt5RaNHc0bKzrGTfTeGOZ545hX8+994CX/tB/4+zpW7+IP/8Lt49j2Pobn0Ms7Na5wrF9hFifkAzAmjOSY5xjUuDDkFLesS63AUsLV3NAdEnTZgKtbLrVA+NfukrFpDI0JgNdgI/EaEQCj7+WflC1OFz3kfEF4q4tSEoMxur5Fedwz+bc1uVwDZ/wdYTo0fs1mta6pGGc7hWAhTUwBBJ9clvjfXWK8Lhn+qOhuDAnzz+xonobxMimxCQo49zRVZTDPH2w4VKTZBDRLpONngQcikUet7jKBTleNKs8LVdoWjnC0fMBjuCIVbNRpRLUyQTOtb/q/mH9kSp7uz75e6r8R9TH/0CNoo3NPvbe3s8WtsbieG4+tSsoHWuAjLaINtW/dvYn0JJZUNHZEHfGvGPDCfN89QY8SposapocD5YoGzVY2TRY2dspT9M8fiuOb9LY5e64ybMmjtzHpqjS64Gg5o2OA0sunK8FS3/3hmUOMH1/aywH63xuV+jc+1h1g1DU7NF7h2sYczfY4TQ445529EQvDDtUbSujrydKXsTdc21hIPPheWzVdSoOs+F41oobRNzXMaC3EfVUZ1yhuPe5eaOUIZrFHKucL35bjmNY57o65RQRv6QQ1Rtiwn8Pb80hjkfS+NcyppxZq39y8rlXM9v8Uwj3t1KMSV631siy5s0fm+Gqup+SDmn4BvNNNoBEUDRprnWu8qJlVnWDEfu6rxatfhIAPO3nwT7nnj63Hd627G/MQuTpzcs4W1bNT5jFaosWo2W4BzmdepXa+0lhLiLq65HrP5Drr1kZoistqXpSy4Xvf40GO/guce+yW8+cFr8Lrb5hiyIzc2FXT/4BHFuBq5gjJV3s9+aZzz/s76PvQtvzHtWX7xPzimP08VmCowVWCqwFSBqQJTBb6ECkwPU19CsaYfnSowVWCqwFSBqQJTBaYK/Jcq8NzvvjUUwFY/JsvlpPJIWadS6BGm5N6sFwC+BDz/2At49ekreOD0nbj5JAEwMy2txEnKK28kG8zamteQzxuJx5Scjl5M28S22ZOFNOEzVcj+8gZ+vH8AYKs4DUhobciN/bJn5l4m9e/61QMcvXqI4ahFze+PhSxotSmdbKpNTTbqWis+t2A4xFOyGpXtIuGhAEVmSKd01EE5weRo3V6Bo2t2UDx0HxaPfjnqux7EcPocDgl4xkZQiYokblpyg5a5qNoZ71r9orxkqky4IRu2mVawbfOadXxS2uWCvfxiLu4GPGw2XH0usksNMEfIO3ID8xhMJoBMwFfKolB3apOYCkzmWfL84/tS7HDjmrmksgR1Pp73nBXe6hxeqaUNGbYbpVuL0qQYpfqV17ZZr20rHRCL32PGJm2FZesZ0F/WkxxFkTktVZ+yEq02JwBOoF6QJpRSfL0tXQ3/pHSLf2FYyWzFrkANN8lDgZmaIqQujXNlpjI/Y71ehVrXateBeYFSJkcuMG1npRDrDEgjgzPZKvPaUFFKiNC1vMaE05XVxnnkKyvk08BP8Ksq9bk85tmsQte0mJVz5LMSTXOIgjmZWYWhqNDPazRZj1nf4HTToLt0Gf3f+6coD4+Ih1BmI+rWcGYpKFNg3tkqWda+oVJVvWMMpbEiNZeUb7Y/TbbZ6Wd5HlId8vhZmzKT6liZ3lTShR2sJd7RlMGNdinY6CuQoZ0XuHLmFPa++isx/4o3ob3xWhxkK4xUWzP3e6yxHjqUi3pjVS6Q2BJGj5jP516TksIuAdVQt2lKhxJdKnRayhLwhVWp7Yc9rpPyLjW68Lw5dj/50XfjV372f8dbv/kmPHD3DvK8x9GyE2zb3aPaveEiIRUir2FSzacc76QGTcpqKULVCMAmDf7eY5XzUNbrRSkLYSmQZa6QVHg8Tiqaw1pdyvTI2s5zzNnso4Vjhg989BL+8b9+D06Wt2LvcMR4eR/nUONMXuB0VaFqgLwbMOcHNJ2Unl7gvXbKPpefU1VYa80YrGyNOSLVtQmdXqvaRXap8lypXNRcNFS13Spzod0MkCt72jcQQl8r3t2g4gYDK4VJ+dLa6HFHFwCve1ozAg6ne4whMsd17gzmsIqXVXlaYxPEi/UufSbXoc15qbZeN31DSY0Ovmfq8wVSrRC2wtz3L4Ir2ftyPqWmAzoDhBLYkLAVZMqlNneNqGbkmxR1ZRDM73NcFWz26LFEj4Oxlzr4YOhwOHYCwVRGMlbgategAX/v5irCM7pacJwyn57NNvwDlcHJNcJ143xMTDjV3bXVlfOw2ELzUKGaGTtqQXHmvA/I8jngMV0jqIxFhnnOjO4aJ0fgQlbgQr2Ha7Iae4NNqnl/XTH/lTb9tPLPcswiq9eWvm5EIQT1ERr0ShGtOgXAUyOCG7qEhLMcK/R4uTtS1u/VsZHq+Px8D2fKGeohQ81jpEU+m7WYI8+aaVHgHPW85FdqKuGnEzwqniLmgBqueE+Ja69mFK2vnhsbJfaxezHnUwxy3281puJ5SGOk1/lp7EVjE9s+1KzVD46SkEG/mwzSlUxKbZ4HGxKULUwnhphVfsvUOLGNNODr7RRi8CnlM8evwG7MfUHlpAR3vrzvf/7U9DySXpcgsJ679LkKPGYyMFOiscqAw3HAAdXcrN2sRFaVKHkfnDMCoGDogZ6XeM+dz+aK51iOHY46jvYc505fj6/91rfi3gcfQl2wYQ8Yy0HrSs4s+2zEM0/8Gj78nl/AVz58HrfcWmPIl2FfUSkDOCfo13xWO53XK40xr892E8lw7zf+6rRnGWN0+mWqwFSBqQJTBaYKTBWYKvAXqcD0MPUXqdr0mqkCUwWmCkwVmCowVWCqwBdV4MO/9R2jYELKnQugln4sKeEIcAT9aJtINVJf4goVwI+/gP0P7eP+U3fh5hPnURAAK/PNW/JJRXJccSmoHBvo3tW0ZaGtc207LUgYtrgkUlbexrZk4g+0XwxFET9rC4CZuen3rHpuDhcYlx2Wlw+wvHSA4mjAYqC6kRvptrq0UsjHGy6LW2VwFGNjG82NzMjj00a9rGq9FWgLaGb3NhiZMVvn6E4vkN9zGxZvfhPqR16P1d5JrAkymk5wQ1rEUPJyK1HvJHhi+DVQ0SSF6zEVZdTX9tOuNQGwldPe+N1+RYbqMQtfwkbbRxuoJEXrF0+QpNRNsh/XOOxxAwQStNDGN/2dVKthoZuuizZ1paK1lSTfl5CNCmJCT1vaGqp0LRXBvRS8yWpV16T05yb4yFy/jUV3WUgJKHtZnrtiF3MpntIxSPGnPzhjmtag6bobjoWltpoLbDnLjXyO966nLa+zL9OcSEoow/ZUb+MP1rVn/i6Vh8os5UlbfV3VtofNBe+2x0dYQaAnq2qBa8MEqq0JgNPYJNhLGcf8WdbQ9SOYZ97rDEM5YtWsMCMcGQgCM6x5vjszZH2LxdBjpyhw+e/8GPY++wrKdoWhX2OmHMdSG+5N43ky5m4SSNf9C8aIAJ5ksYKUzNpM6m+PqaQcNiDeNBcEeMoHqlE5h2jJC3QF1cFAXga0G0Z0DNBd7ODwzC6KNz2Mva/9ahxdfxGNIKhrw7FQjAUaKskDPspeXGosqoED0PHqjG5KqOe2KRfACIUm66+cXEKUzTinra7nicfuNuea859rY4L1zz3zh/i1n/uH+P5vvxUP3LMrG+6jJeFMhtlc3uTOF81LAZe1LKuZLT3Te6d1OIFgOzIELAy74KQy5HhPlqx6XVhD8304djhO1quVwDRH5YpKbwJRZNgj2Ka6uKjxp0+/gH/+7x5D99IctxQncX29g2v6CvOmRanrXtm2NeXx0vacqvNQLmpwq44FugRxIwdUYKi3HbsyTdnUQGtrASk3ZwgOhmNEAkkEUslZoGD2ZgBGrbEa4wGA6UYRkK8bDJjceOQvr+nuLEr3h9SIxAvNccH7jgCwlIi8tn6d3iUiCY43PPAzksW97lP8T40DkaEbFsBxZ7Oqf+PSYNcC1kJrtdTLAb459zifAhjz86laXfP9ZAbB+w5V/h5HJZsO2DRCSEZ3g44OCbUViRwrVMYHoKR9PpuNbCec4ZX2CMuhw9HQKPubKadHfYdV1sties2s1DFAqnJgNzYAOg5lwwocG/zq/pcgttZ+W/1yLvFX5/Fa9cm8bzYfzAh7xxyLMcduXmAvr3Ayr3CqnGE3r7AYRpwoM8yLSuc6tL2gLy0TCK7ZzqO53vXYGXLM2JrG5qeUSxt1lKpfKk3/z/J1Gm+0MS/VJLQceuwXPT6PFT6/3FfT2bU7e7h+qLGTFSj1zGLQyXu8leFsogAqrtUD5ESQxp7X6m2zU2omU6OA8szDhSKtPR58GnRuwvNYSI1cx8f18aYsN0A4y5prlHOwbSfNz+Fc4zVvuDbzaYLPTLyubK7heAq7fs1lRW+EntvdMFZIS5m+jeawHXQA7QDAgqDKfudYSNnFbJSzHXaajFLcxmdq7nAcBThO9+nNWGFzGudOVWPNpqy6xrLvsWJmfMlGh06AV24urGPO5y4ZW6vHhmP6KpXc7RpNQZvnGtdfezt+8G/+93j9m98sFfySzhr8O0HnSg4SHyIAft/P46sfug433lJhLI60Vo8jmzUI83kN3SChkUXXFxlV2LUjLT/3/eV3TnuWX/xAOf15qsBUgakCUwWmCkwVmCrwJVRgepj6Eoo1/ehUgakCUwWmCkwVmCowVeC/VIGn3vXNo5Qp8XTFXNSU85myNKU0DKvUfOwEfPqhxMGrGZ5732dw+WkC4Dtw4841mAny0Q5TO5obu0ArVpJqJeWpciM58mylHEpqLQMZbQRyw5+W0lKZJsUJd8Ol4dxsLH7Bw6H4nzfyqQ6qxlKwlRbQBy+9ivUrh1g0VAfnygrUe8eunX4N614B57DylPIpNr21aR+bmtx8TypAbYZzA7bIcTiukWWls3dnBY5O1ejvuIjZGx7A7kOPYDh/A5ZdKRjE7VQqVwQJRqqsoQ19KeioygkoJa5JK99QJzqfL0NOxeQxVaZ0TZHVZ2XtMTgr5WbkhMraeFu5BMOS3WOyataGb2SnJqUnbaf9GdJUbZS9Gicdj5EqV1tGE5ZYHbf9uQSApRaK7GApfvmeFBTGZ0qxlHIHC+cJbwAwrVfD3lpglSCZG7VUgKuZIJcKLH0JQFCpRdhIYBght8p/DIVlSYBCADtw89xZkVZR2WI51ZnnxK9NtmPaiG87WQ7z/dt2LeWwFFQj816tAHZWMDfXC9WJf58AETfE/SGhNBUApEJprVoTsiWrbL6G14rHazvuVmrg3d099FSgcyzRdr2lrSr/DGRVgTkVy7JCHZG//Z24+nvvwYnL+5ivV8iY1UwwLeVfiaIZQAdyvvcGlMZ5J+AflE3z1MeYVGOhzoxcTEON3NnZkRlK2dow0LqTwGoEMz9ppUqQwZFJ2+x1WeLK3i6KR+/DuW/+eqGw5zsAACAASURBVCyvvw77Ol9axOYomX3ar9CiRdcQ2Hu82R6da5XXoQTvOV9ps2yraH8/2ZXP6lpq8nRdZR0uBV8hlXtSfhMU8jP6tkdd0wbYCuPnn/ljvO1n/gF+8Dtvx/13z9F3KwxjRc9X9MMSA8crj5nAN+zBk938cdt0f47HLmEurUzTcaa5YwUeYaRtWVNzhSBTrKWEKwLA+iwaASer3gw11xUUePKpT+Pf/NSf4sTBOdxZnMJeO+JEk2Em0DOgiczsNDY5rgjSBMVjnZbpbubMcq+Zo+xtOQIIoQR4pbTMNCapaSXU5FWWCjoU+1IHsgkkNWsAWJQLtLQ4F0000PW5p/xgETU0VGQKJm3NaOVYQOBHh4BoQGDzhGzWZV/NZqWtZNXKbis0ebysPf8+rWV2r3DTgFSehF2hzuR80l1PwNT3K8MuQ0ddI9q0c93V/ctqyA0xkhrWNUk20z2bOvj+hJ7KrE4W3gOKgfnezJWngp4wizXyPZLkju/FY3c90j3ed+GrbOpgXQTaC9eiH7DqW7ScT8OAAwzKHCZg3di3R76x1MJDJ+UkIZ/vicejG5wRLaymvHXe2/xMQHvnKiswL0oB7FlGyFvqfMoBWGSFzgsdr4OVu8xq5a8Et6qprMbZWFDZ1pywk+cezSh6OojxpuYS3je55lcG7mqYYHNVWeJqT9XvEpfaFZqhxV5d4dxsB6eYN9xnmOm+HBm346BGmjYbVCOq4he0lG56tLXvTWne8mw3DS8pE12NR5aJ2mXFsHwzBpLCmzUqtw4B6Z6X7mVp/CflORvSDFvd5ERg7fxjO4TwCaql5TM/T/bz0TgRCnk2EfFwFMZBx4Gwu+dFc0PS9n60zazmPdDz1w1eXGudq657ecBn3089Z6SUTlLmmCu82W4iJ9SA5OdAxhpInc384mhc2EQ88P24frHpItTQmrtZjjUGHKLHq90ar66XWHOcMEN4voe98zfj+/7bH8F9b3iDGrtkjz62su8vshrLZomnn/g1fOTxX8LXvf4Cbry5RJ8dRfNhpRspAbCI7+B8aRkpxLMYr0+6l9/59b887VlO//SaKjBVYKrAVIGpAlMFpgq8hgpMD1OvoXjTS6cKTBWYKjBVYKrAVIGpAqkCT//Gt8SudajMuFEbNJjAIylaDAOp1DIUGAiAL+d4PgDwAwTAi7OYS6XWSImj7d5k9ZzgT8oDFKAJq0xuQhM42TvPG/uhKpNtplSFWztmqhkJG6QYFSFJ7+NT8duEssSmhyi5gct9u6trNJeO0F06Qn7UCQ5b7endcm7OJwVHmBf6/UMBlRSmOtaAGoQbVjfRftIb1S1Fa/xMAmJC0RpYn8jR3XAWs0cext6jXw5cvAX7Y46Wm7WLRUDvEcNqCenbIrOxDYvqL9D0hiJHep08k02oN4kHOehaxcYN8e01NDS3ckdqprDCPa5O2kInf9pxJWLIg7zByY3cgfDEG8kJBgqKBLRNY2yrijIsTvBcl64gBDes9ylbZcVcUYKUuqqkZOQmczmjba7zW9OmM483gVACYKnZMSgDmPVXDjDfL0Hmmpu4hT6TFs2EQmY9YWGZG9QyM5bnsYG2JAzHFc8xjgleDe5sf20LZFprJ0Um60QVJFDJ3tpKUot7M7QN1btWMybFr9RWyv8cAu4RABtAC1B3zhxN4JgAkE0BhGSCLVJY0vaTr68FWwiUZYmaZ7LMpP3qop5h53N/hpd//T9i/SfvxzWv7GNOK1HCO6ocyxlyUuOcObe0vjQoTUrpDYQLO2jOU+XLWjoZoGxrH7qxlZe9Njf6ORpo8VnYtpUKtYqAvvemfllhyCtcWpTo77sNF9/67RhvvRmXc+Dl/SvY2z2FvFVSNlB26IsGGWGyoLLHRQLAPh5fY4IRAQ46GUR+66ZRwQ7iGs8pD7uezZUDuv3ie9tKnXUlALYN84BPf/z9ePvP/Bh+6Ltux123lxi6JQbUGGjjPq6VeaxM26wPVZnVpAlOUxHMzyZMTmrg47Bnf38fOzs7OhRCi+SgkKBDytPWPOd1jznMX23DHutCWaIuKhRDhmc++Bn8m598L645uA535SewS+V3y8tOe9sBLZXwaa2TChVYCxjZYpdJmL5r5Aa3AZ1kXUwAzeNkvaWYNNxsqACmdbcmVfTQBLSPbwmwsgY7xUzNDLwwStfc5K9v12DaAjddKGqlRLWCMllrM5/cqn8q8t0cIHhJG+LIdmctBYZjHZUdeLgQcE1KjT+27PV6wMxVwivltkZucFJrymI/LK050pMDgcZXwFJZzIc6WJA5mnWSTflAOMv1muetZhb/PJusRqqAM6BW9Uf0VaY6aZ5x7eO4ytxgk8Ynbe1pJc3rKXjGNYZqdKl1DeeoOqaitCV0pmo24CXXVjVGyCrbilOb/G5zwgX5aW8s0GjInaC/FJ+Cib0aswiFpXoNu27b7RteDk00EBEkak0HGkFb2xMntfGimsvFQ00/cYMUoOe9nOulK6oxybFJkJhXblRYjgMuY8QL7SEur5aC0NeWC1yoFjjB+wCPPusFqQsOP8YQjIOg4cBIAIyqPQE82l6OBPxSo0vcp/h7z9OwYOfYlUo01LbR8JOeY9RYYLsIx18cW3W0qoZiOIFlwVV+HmFxwHj3Y42YsREmVghaejNTm38nGB/PTFaE+0s20pyjm0YlK4B5iTwn/PlblxQ/3/Bc1ZQWsvmk+OV8kUFLrLvpOYD3pbSmHcsCcb5wsqyP66UmPD1/+X3ktCAgH40W/DnOZ7o9ZCOO2rVUv8zApqI9K0vsLnYwq2Zo2QRx7gZ8zw//CO55w6PIKwJgjik3VQxdhnW7wrNP/jqee+Jt+JqHr8UNN5XI67WfSXqug2vdt+T6wmdHNrJwzFd11CXs7gFMCuAvGrzTH6cKTBWYKjBVYKrAVIGpAl9iBSYA/CUWbPrxqQJTBaYKTBWYKjBVYKrA/18Fnv4NK4C5MSxYG5vn/FmpHMNCkxt2ecaN7jaAWo6rr474+BMv4eoz+3jozN0CwDWVYVRuyA4xwZ/IyQ3b5K0K0mou/TmS76xkS5aY3Cw1UEqWn4ZpVncy540bu4KQG8tFbcEaDsvW1VaHVAcxZ7ToMvT7DY5evILh6loW0VnnDXnl7m4spbe5p1SdfIGSh+/HzX0CCipHkx0iNxGTqiqrBTiGgsfCTW1uFY5oFjWWF6/B/ME7UT/8IHD7XcCJkzhEhjXhCDfo+w51WOpy03bkhucx62Mrf49ZEQsuEMzThrSgWEzALqnLkkWqQXfYKFNV2tF+2ZvTaWOXvxdsLctj8IQqsLAuDfWzoa9VblT68Rp4jGzznfnnBEEItqpQX9lC0uNL6szILEy2u85K5DhqfbzaFO9RzQzF+GWF0nYjnYDDNszOQqUyk+dUl7VA3kb9KfpCZVUrCMmtZb7OQNy22/5Zw2hnOaamAFuhJgVigtDKiR1CJUhVrmyjTXmSpfUwZFgsmAlrZVNS8hHqEIKrBgnqM9uVOaRhocyaNh0BFqGW7do5TwSaY3wnO2++pqbVNMca50U0TlDFR3Urx0ezWuu9CX729oDyk3+O/Xf+PvDHH8TpK0dq8hgpQydAbAmlaNe9BaAJcLiRwOPQg8j2vFsA7FoakIcyzqQDecGN/QG91KAGjPzcOhSVbVFgXc7QzHcxPHArzn/L12G8+RZcnle42i1Vn2KgWtz52UXF69SgzCrDrrDzJuAg2LDSLppMjkEXfk+gN88xo50os1AFC30NpK6ua6zWjay2/R6GiwnSc8wQAvPvPv7Me6QA/ivfexceuHuOrl1i3WYYpVYbZLtMuMcxmqxQU1Z2mhcJCBKqsLYESKzf4eEhPv7xj+Oee+6JuWkQnezLvVYaIAl0UpEb9sN8L65Dypgucqxpj08IjAoffupF/NS/fC+uO7iAe/KT2G0HZaf3Y4tO9t+22XXDjjtsaPXNXzl/2BtBBapcUXl5Q+VHu15CKakB6SJB6MfRRLta5c1Kb6hxzPOkopJqP6kKA2xR4Zmv2VBEaO4M17TWJPt/Xquen8/1hmtKQEaCruMWummdoxLajT7OKk1qWa4xrCctlpUfXDJD3MBc8CvWCGVyx/1Na2DYWCvSWuuFbdHTPUPrVUBTjUvmwQbIk9V1XDc1VhzLQ+Z5cG4IylEl2dn+Wba+uRXY7H7w51Nx3aBINvW0xg5Yb2DL+hqic73ZbbeZrFo7OD95nFkmW1xqtxf8uYCIWusC8LGpwupuqx/VqBBNIBx3CdB5SXAUg8Ym4+2HAQ3nT0EA7OMW2LPdh50kQr0rJ4gxF8jkfVZ5zYSNVOAKBg8CewTAVeR5qwmH9yreXywXF7inPbDssMscbMlgJvLLRwd4uVlhqAqcque4UO3hAmbY6bwWDSXQ5D0qPhe0Pg8eO906tA5wjNBhJBp4aNXtk3BD1EYhLheHpIBPudXJdYTzNZqPtI6VtnPuGkcOpEazY/nrHH9S+SqzNzUGWF3OdUzHFnXn+fNnaZdN8KrGsIis0NodDVkenzzuQgCYaml1Zmxs1LfxGGktTffg5BSi+1I8K9ky38ejL3tLb7O/4x6fmiVSw468IeJZjj4GKaNYvQTxpfuxnlX9fmNZ4wAtLvVLXG6PNC/mWYkz813ssYmJ46AscEAl+LU34nt+5H/CnY8+gi7rZSM9ZGzK4RNohXZo8cwH3ykF8Nc+fB0u3pgjK6kpNgDm1ScAZnNDkTGiIllvfyH856He/83vmvYsp392TRWYKjBVYKrAVIGpAlMFXkMFpoep11C86aVTBaYKTBWYKjBVYKrAVIFUgY/8zreNzngzpDE03apYqAJ29iUhaoWC6gcqXNsMl1/u8fHHX8TBs1fx8NkAwNxoDABs5Yc30JO1tC02rWTyvmAA4FCsJgDMvyOg42Z52hBMVsYWDYW1riwf09kkLYslSdpUZG5sYYAoO8qxRNlkGPZb5QEP+w3KxhmUyvMViOKGdWTayTs2LBpjs1r5fQSh3OyPzF2pWwIAS+faluiqDFk9ohjWKPSzNbDYxeEc6M8WGG67EfNH34jT996L9ZkzOKhnOOKGfz8KqIBqS2780kKZ4DAUa1bieKNXm//amHcdC9FfZ14mlRq31H0tfO2UVRdWockiOf1sghFJ7ZmsG6UUC8tFK+BCBRmbvMrd3WRZ+vokUGhImNS/cb1D7Uc7ZmZXKjPymB01LXaTyksAvyywJoyUQteKWX+xLtv3HJjVWxEyuQmAEOjo6GgDogkQpHCS8nMd48uvt3o1ASnbcxJ8Jattqa+oXAxrXCvxCKKTitwW0+umDeVuJ2U21cHz2U6Infh6Zwbz81rCR0FagtKAX20n5TOHddOssZjNhUWSYtu2n4br5pCEq35fXoWaNu5SmVqtKdtMjY8B62al5MsTJ05I5VzVGa6ZVcD7n8Wrb/ttzJ/6GGaHR1JHqamgYROGmwLShn8CqQlcbhSRdPgMIGmIafWzMCEBg47b9c0K5pT26AIA873LvseC47eucaUs8fJsjp2778bZb/xKjHfcgmxnFy/3a3TliKFrsQDnRQkq5Nl4UVGBnNwDQpEvu1eCp8gAFqzQePEcqmoCQ9dPY19AxZbahN7JAtpm9Ky1ISEV6lSXWzFqdTfr8LEP/RHe/jP/AH/t++7FA/fwunVYd7kyOGkfKggqMMkmAGfDuvFgm4+8Vdkdm8NRvwSaBUx1fLQp79G0a70vVXReWA0gCYt0ztFMwGMnQKVajsde5XN8+EOfw//1E4/jusMLuKvfw14/YjbymFfoCK3FgkbNf1nvhiqPa4gbhgaD3YBNVCOycYWZs7LYLgqNZ4FAKTNDqSo79AC7gogEuYRGbKLoBBVnsznKJnKdiV+4JhKgSj3qvHPOE4JFuS8E7OT3ktKbn53U1FoxMjfKKBuaY3KTe++mE4Fu5c9zjpbb+yEhNM8xnCI2ivJQ8ErPHA0k/GzB5ciBZc0Nm8myWXefdzqutFYq1zkapzgOmWNKqE5r5Kq3elPZxWwuimajBI7VmBBNK7omVKQGeBYE1TEYCJZhi8734nXVdeRlznMctY3soXeyHLsEgnHespTmOOaxE0trPRzRtLTqNSlUJna4f7DWUpsm54S4ny0HAng7FWhOCewbUrKxQHnKhPmqPcdKjAu+H10ZZEISwLoqwPdz1AMXux6ZmlsKuSHonsn3rwqsmHOMAS81R7jSr6UW3c1r3Dg/hXPVAjWfKwo6hQyYdSPqkTmybILQ2er6yW+Aqmwdc6/mh3l8NrNp+bWB4WFBv1HAHrNmZr3d6OS1ia/kNWIDBEE97xu+tRucJ2U135/npHEY90vWl3VWHdOYi3lhG3COIeYfx6NSRFm4uS8gaqB3q+EJoTurqrlWREMej80NXoa5yfLbDQ+uT0rkTrripPoNUxZbXx9rOEtrxnFlc2pi4fFyPVdTHpu1BKwzKcHZ2DRmdrpYdwM+vz7EpWGJrgR2qwrXFjOczxdqZKGteVMXOKgqrE9fj+/7H/5n3PHG18vd4IjNDv0adVlgVi0EgD/w2C/jI4//Ir72ketxy60zjPnSNQcbIg3GeamLnAEEbMQwkPcUcOMj75H3/qV3THuW0z+1pgpMFZgqMFVgqsBUgakCr6EC08PUayje9NKpAlMFpgpMFZgqMFVgqkCqwPO/953az6OtrFjncftecU9bbvKLiocEgLsuxxUC4CdexP4zV/Hw6btw484ZzLkp3bcYBIKYrRpq3SzAXYCMZF1quOyNSeYUesPQwIibawSaKZ+Tm5NFwLZkLU3ItVEOhVqZn0sloNSgFTdWaf9IS8kBNHacoULVFFhfXqJ95QDF1V6Wk9zMFfxVHbhxaitGZbwl60MenZRVYTMrq1XnKkpxFTCq7ahMoQ1nabicJCxVjiZrDL9OLbC+eB1OPPgg9h59FP1NN2F/NseRhE4Fsp5ZtlYzGkJbYWaQy03GwkpA/dcL9vDHvHEeHEjWhVtFpDdXnTvJDfghYGSCUMnil+ArnbMgs0CeoaiVrb5uUkkS3kStrBIkBLASj8eUbJK1DR3Wqd7wpbLUB2pokN7X8h4z9ciD5rVlpjJtlPV3Vp5S3ZmgtceOsz4JqpT1yU3iOAYrBam4taKMP6uMxDh24T3BP6uGuTFPAOXyW8mqsSQAnmxgeXwewfw8gfDICeXPSJ3OPOFyrvN0fTgvmMdIa+dWirx0Pe25GdDUYciCejzmBNVT7m9cYc1RZg2rmULkq0RJtXuokkcCDKqixw6Hhwc4ODjCteevlb1t2Y6Y7+Q41bTA48/i6s+9C/WnXkDB7M+xI2IVhNkq7G0hvm3K2DaLaLwQ4mhMeQyyhrb79HukJo48J8Bq0TAbl+dPxR6h29CiXcxw+cwpdPfchfNf9VXAHXfiYGeGdXuIrM5BpR3rRdCdca3h57DmRU2zZfRsQAmgSkUda+q1yGOFsMRzyBalCU4LytP6eb3aNBnwe0fLlXKdCdSo3E72zylrNilEWaePfeg/4dd+/h/hr3//vbj79hIds4nHUtck43Xg2FHDg6H68RznZBUrGB552PyZDcSVO4KV+7SItsKe58Ya2NraSvKwYw5baqmIZVUeCmEq6ymcFpyd46mnXsK//YnHcf3RRdzV7+Jkn2GODKtuKQBcEHx09mkWUFKeaI+82uZxU02eE2qpYyUXmCEyEXgiyK1rjN3gXFbO3WPWs1KohopXqknCHQK3sI49SaUjf0+bZwI9XVufa01oRot4WlIzO12g3a4BWmM4/mKtcZOJ86edURzgTUCTy4ZdFAgRk/OEvCti7d+MY1l/J8v4sJlm9mg0osjqegPKrILnF4E/IVbpMPdN847t+3m/i8zYuJ9wHWjGTnDUKms2MxXKymYt1NhBp4OewJTrp9cgOSYQ4MmO2xEBtkDmejSqvoSculTRkED7ajkK0N6b7hC0j6eF9sZEWAUKi/7Ic+V9QNfXjV52gIi7RIQe625+LOtaqvGIXODanFwqBH8jPsFU0vUgyBXcj4cENm/Q0l4V5XXNbUdOSConDt2eRgF2Ktw5Tpdjj1UBXOkafH55iH3mKGcFzs4WuK7examxwDzu/VJksyEnlLKEe2yWEPSVGz4txGmp72Ny75WbazLOr2h24tilylkNBhyPtOVvW0VRUNGse0Gs9b4/u4GM/wvS00mF94Y0lgPosnkgWYnzCibbcGVW89kj2S3HPFPzFZ8BIvVXStdoVuMxE/Ty8wh33WTE5dKW/G3fbK5dWpO8RvkeuGla4bNI5FnLUtrmCJv7sk42VOByD1C3gIFuaqJQfnC4FSj6Qo0ZeiLUfUztZZz/ANYZsMxHHI0DjroOV1bUdAOLWY2dosRJ/p+VmElBPmJdjFjy+rOJ8eIdeOvf/h9x26OPoM06HPZrQV2Ol7qYo+nXeL8A8C/gqx48j1tvWyCvGlvbM8s9Y4OC3hhlPpNlOe8JtqZ3o6RdDQrc+83vnPYsp39qTRWYKjBVYKrAVIGpAlMFXkMFpoep11C86aVTBaYKTBWYKjBVYKrAVIFUgQ//9reNzqTjZpwfsQyBqWbMBAhlxZvRInWOfCS44kZ7jv1LI5577AVc+dA+Hjp9J27cOYu57EG5ae3NSMIvKUSygLsBgBNA1K8BE5VP6HBUgSN+X7mViWYKpFH1Z2vTBJNie9jWpJuMQdtX04JZVEJ5esyg5OZ3hmookTMS72qD5vMH6PaXyNaDNtOZHctN+kxQxepfbQJrE990mBu0A6FIqNBUr9g4ZRm58WylGY0ovWnK48gKw0Nl3ZY5mp0aq/NnUdx3N86+5cvR33QDjvb20Nc1OmaZdnTKzdEX1BvRPjYT+ND2OG0ICXu1EU+LR6uGcloVBghi9dbtWhu2dVWrftqkZZZeKEjlMhk2vsdVbbzu3Nx3xqVVP/WsMlAO9SKhga6FuGcoZglCZbNswMXXJwvhBA4TCF6tGtBCmZDYm8qsG7knrz3hCu1vOwHZoqw3wKyezzQm18t1ZBobsrDmI/MxR9vd8ldZXROUy/aaG8s+NuVpyqKYIM1KTFvlJnttj0XDpmSByQFt22iety2ubVu+sRjOfL4Cs1LP+T2StTbPj9DOs40b4cw4JhxnDa0eUtND22J3sYixTmVW2EyG3og5oLLmlSLd842zgjali2KGGcdt20qhRE/UdddgPpujaXjctjW+Ji9x4lSF+ugQePp5HPzsr6N87s9RNLR653tzDegFihKAlmVushvWPDTsECgLFRznsi2SrWKVvbUAhZWQGb11OWZZ25JqvVLwZixzHJ3exfLWG3H6G78W1SMP42oxwyGhcjng6PAqZosdidwJvbN2LTjWZwWWWYEdZmE26/jMUEBzyqp23qQnUJcl9myOddiDp7Fqy/iUR06ng1bjkz9XMjtUYK2XMphwkV8cA1YY53j+qf+Ed/3SP8Hf+KH7cPftVBEvsWyprCT4skKTakVBv5iHx1XAfF/a+GpOhfKPa8dqtXKe9TGL9liarAJXfqpdHAyyCzTMwQ6lvZXKycaZrgScmxnGco4nnnwR/+onH8O1V6/F7d0COz2Hy4ij5sg2u/WOrJBpKy+wSQjD+UgAHI0m+sxuxDxgKsEcM1nXjfO6ORf5RVWmlblWokphKNgbNsIElRxvVFeXJdZti534Hhe3pCwUII5xyfcjyFJjiCyOuf7EHS4Uu1xvNcf7QRaxMuoN1aqUk4SIAurOB6ei0b0uzsaVM0YcL39NCl9DeMNB2RJvGnT8+YLBJTNLbdNvi2Q2R2ztcZOCXtDZS4IBtCyZDXHpCiE1dVWiDxWl5hHdInS9gLKaWYWZMoyl7jSI57UgAFa2dp5jzvuGjo9Q07nMHL8N12D9POeO75u8ZlISU00e91HdJ+K+rKaXAMAanwKXXseOu3fo80LRymVCgF62zo5HkIJbdza7SQjqyjGAwJfX3tnEUior5kHaUHS0VQ8rbjrvK/85Yh94NofFiJfXh3h1f98NL3sncO38BC6UOygau1lUPIe2UzY65+rALHI21dAuXGXg/cHPEDXnIevE+c8GtbAmn8kBofBYDMhJNbyOWcPJMLNmw0JrO3nZOEczgSCi7LADGHe0JmFDV+QYJzX5xnLf80YuJJqXfq2uv+YGn6fYZkQVtceBsplDKUw3C6mCqR4W4/axWBVsRbZVv6yx74uC39FCwZ8V6OaYUD61m+X0vOSb3hYCa/pEJILWf9eKP6Ns4nDf4H0gzRU1qfFt5O8+oqeNdwHso8cr7QpX2jUa8NpVOF3NcW6+h51+RC2nATsT9JUtvw/QY1XP0J+9Gd/1w3/HCuCqxXLgO7DJZcSMTWvjgPc/9nY8895fwDe88XpcvIGTndeB91/Or3WSTWs9Ts0WhMBJIa4mo7LEfd8yWUBP/9KaKjBVYKrAVIGpAlMFpgq8lgpMAPi1VG967VSBqQJTBaYKTBWYKjBVICrwzG/SAnq7UadNPtmSWo3Jv0v5fzUVLmMXtqclLn2uw3PvewEHHz3CQ2fvwcXFGRSRo9jIhtib2YIusSEsi+X0ebGRy41IK36T+tefa7tNGWvqi8ofbYtLIZI27KlA5dYmN6wN25TPFgoyZpmO2me0tXNGaNv1qArCxFKbuP3VBu2LV5FfWqGgvISfXdAmc8CM4Iq5hdycDSXjkIeFtamgzk1qJm60KpdORpEBr7e5nNxMFSQNxchIYFwV6GYlmjN7yG67iJ1H7sPigbvRX7iAZbmDtiOsyrHGimay3sCl8pFWmEWNtrXalbvUY2k7whIVuGVOQOifN7yUqknHGTaVYc3Jv0t5pyl/1Ha/wiRWjaXcw7guhsajoLKUegHxk810AucpW7dtnCssm/FNVqIBkJR5tOvkBnxYIet4da0JCagUblHVuX7l2CCUWy6XthLNQ4lIk0blDDMDNRSAx8C2ISwtmQlA2SAQfOllbwAAIABJREFUeb7RAKFt9tREEICB405QVsDdoIiqbimm07gNK07XjEpLZhUzs9KfxWPymA/oEfbWhtIpe9iQmF+yhQ1obftezgOPe2UvF1R+We1NWEWATIUa98n5P2uprFdSO+a4JltbKZMqcL9dML0scbo7QH31FSz/9INo3/0BzJ79DMrP70tRSNDU9C3mrKlsR3mMbDhwFuzWEtpjmpCJ41DwgxbcHKMCTZHTzXlL41StITSiJmgNNTHn4nyOq3tzjHe9Dqe/5k3I77sTr84rLGOcJagSUZaqJxs1OP/VpCKgQLjv9YTgzcrjyCgOxV6yR1dzgRoBtupkj3+C385NCGqSIKzb2jHLGhgQlE32uGoEGAZ88tn34dd+4f/Af/39d+COW/jaAcuml1JRudpsPmjXsroV+gxSqePlHGDWaihGdSwj4WPobiWM9KLatmsdG5W9fK0bGjgevL7yS80eUiD69xyTmj8jsDebI8t6oJ7jsQ+9gh//F3+InRdnuHldS0TfMulUjQi259WKxvU4gWmuywkIJRU91/k49uQoIJVpNIloHqV5KYgkWmdgpYzNXk1HkifTHr3jesAa0DrbqkuuNRal227dWaDOmGWzkjNubSEtqCRa6CgBKjXVlEDgZR61rb+OgMPWRFvOEjxvNsAE9E5OAbZoNpSyYYUlj1ZPElTyfZIS2WOUCltnzPtaEBZLQRl58hrb/B4zwSWitnUyj6fjWAnlrhqHImOWn8/7l9Z4zgMdsMFxsulNRNl1i4YIvj4iD3TfJXCUxbFBpUogKGuIb0DM47I9Ose/foRqZKlVqaq32tVFdXF9Dw/3jACLygfWmuz7isoo52yPJ+csO7PYx1a6OYRrc1iMN0MnRSY/31ncMsFXAwmtsnmv5tgqQ438Stliv1/hmnyG+7NTOLGYY4eZ7K3PsZNrg3zu/fnM+R3d9MK/4mfzuqT12b9yDSbFdC2arsWO1grbrqe1UZA8xqrmJF/L+3VS9sZ84drhz3CzisZiNqBp/bylOR1jUzCU4yQ9q3EOhSW0GgDUuGb3C6vdCakN2bka04bdFtbOkXZUgMewvQN83fjEoTnOYcX1SY00nrdcvfi8RbDM60S1uObgxoI913qc3GN4n9MM0+vpBOAxznG56nhXGFHrnmUXAUHUotbc5svY1HQwtrjSrXG5XWPFOZFn2FsscF1eY0/eLrZg15jVeNFExiqHmgAYKzCcvwnf+7f/N9z68P3oigPQtpvHUDIfnTUZR7z/3b+C59//y/i6L7sWFy62bDsAslqAnGphNQO0PO9OzRyeC8maO4Y/gAe+9TemPcvpX1pTBaYKTBWYKjBVYKrAVIHXUIHpYeo1FG966VSBqQJTBaYKTBWYKjBVIFWAANgKPasWEnjlJia/CNps10u1UYeCm/FSPBEA9/jo+z6L5XMrPHj2HlxXnxQAplLO4lgDXNo2akNbG21UpSS1ZlIEGl4og3cDGAOMEQrEwWpDlj8jiKotyE22KzdjuSHJrT8BmrDgpAKHqkSpGeN4qP6j6oXZugSVFXdDX16i/7MrwGWCtQJrqvXGQTmA3EhcZt4A5saiwF84TxPC0dqUW9TeuLUSmPly27zjULto8zNy+uysq43YluKjWYH1iTmGi+exd/89OPXow8hvuQVX6hr73IBvIKUXN6uHnDaqVCIRNvRoCd8GqmVyFH2Gri4wSk5J6Esivc0YFcrRBj7Pwxv1vLYpz1XfUX7woHxRFp/qW34lRVcCTJvt4shhTvbR3EsWcInmAQGeUG9voWHaRGfeYeNihHWiM3eTCtOq4vV6jap2HmUaI3qvUJQliORx7CYGqcGlygsL801mb1i+CtVY8a38RVh5S5hGuMT5wDxf/sysnoX1sxVPyTZYUE/KUH9WUdSyMk/zhz8rSKixapWxlcidVKRW/4WV9rEs4+NW2QRGeVahoQpLwtoB7XrpDXPViVA/VzaiIHtkG0tp2BsOVvOZ1FKkJFRrzaiQHjOc/NSncPTux3D4xAdRffZz2GlHjGsq/cI6tO2woI1yABzZJked1NihfGqDceViU9oXFq4c3FICEvJSOSuFmO3CtUlflZqDtG9eFSWOTu6iu+0mnPuGt6B+8F4cLGY4WBMYD6Hg9tjsOo9njU9CjK7xuMgzrNa28E5rjCG/rVKdZ2nomsa7AGk0nlgtu83kFYCilaxspF1HNUuoo8LvxWtD+Mx1kmvBc0++G2//9z+Gv/J9t+LuW2cY6IYw5sps5Rq4M5tjeXjV6smNTNWOB4vFXOMmqSZlA831kGvbMet0sSrWc2RG7mxjC52Uy1vFuxsnUnNHUpYTqiyKGrN5iXK+g/e8/0X85I//AS5cOYt7xhNySGiZW65ceGCV28pfSu/IhxcYJZjTvYDw1ja8anSIpontcViFb8WvQatgCtdCWTR7gadCVcCJsJpgiPnYAZuca51gIaGoIVpSSXNUKmdcHUB5WL3bElmQNPJpDQutikzw08pETpXIMFWjhtX2RYBSHZ+AtFWsutNI3W9wJ0ArdW8lOMlGHK5jXAfVSBONTLRsVkdO2FzrGKTYZnNLo6YJNc+EOpf5t1RibqBvUi6HQpY/yXNMAH3zZBOqUF2PgHbKfpb1tl06pEaX6tM281Sl80uOB0qvdjMTFe+87sxJ1f0u5kUX8Jf3Ed6XmQVs8BsQLH7Wa7mbs2RVzZxekd/In40x4ePcjhHPj9zxCZy/YbvMe7rAuBTVjjKQNTvX6bFQbjKPO4HbF/tDLIsBN5w8g7uxhz3O2fUKfUNFu5upaHnMNUlqa+LIaCpQA9oGSLpZJYqkOZHiGfjdOu4LqSFD8y0gfwLFbADRGORafyz3W1A9LNY1L7RGhpI25ZrHc5o+f3MYVgHreSTWbF5jjSP+z3ueLNtpuc8miN427QGl9fzBZonIOE7Anse+Tk0MvN4BgJP9v+zdN3m+tsH+wi8/B2nNj5rJPEXPPYOeedRYwunQEfpu668sc0HnCm2V42re49K4xivNEQ6blWy0z5YLnMnnOFnUqKocWe8xypppbeBY47gLAHw1H3CZ4/e61+G7f/hH8bqH7kdXHqDl/UjdbB0y2n2PGT74vnfgYx/4FXzTmy/iwsWGlipYN5yntvSvy5k6I4Z+7WYIKbZTE9G2kWvKAJ7+nTVVYKrAVIGpAlMFpgpMFXhtFZgA8Gur3/TqqQJTBaYKTBWYKjBVYKqAKvCR3/7O8TggS5uXBG7JspaQgRBBNpMg9ODGXolXP9fjI+/9DA4/ssJD11gBnHMjTZt8ttEVZQyVkUCw7CS9iy2QJyVQ5ORJWWdwyOPYqMi4+SjoEqraTc6gFXFSTREwR7an1MthHV0TOAvWWAmnTd7YELfiCCj7ETvLHHhljaufvYxxPaDqM+TcdCYQpHqmyFFxU5HqpNh/lXJmk83HjeRQLWv33iAsAU9tnIbiWRuioQjlFnhPm90yR1tmGBZz9KdPobj1ZiweuR/lA3fi8OxJtJghHxdoCZNYpYqVa4BhiZo7n12GsSM4naGR7TWPxTbarLsVyVZEGo67dtxEl8Wm1H7O9UvwlNdZakhZgCelqpVHUizK6tkboEnVbeWuGUcaS1bzEJSFMvNYhuxsVmPdrAIAO+PY70XYawgjhSbzgrtG49C5p4SorTb/bRLuDeiU85lyo5Oil2OY7ycr6XjfpmukAKWK2WpLXz/ZQHOMs6w9wdxCamrCqgQTqd5V5qXoVdhuhmpZQsMY30lRnbKDnUdMi2ha8IZl9cai2La2rvs2H9HW0M5k5jlLsBYgUorAgUCMwklaWBL4DdpUnxULjAM38oGRKt6sR9E32M0G7JY5uuUS+//q51E//ynMXr2CbLkU+GZNZAnrYSQ/0ARJnVHs85XdcBk2pvwhAgxzHSvSAhZK7aVr6sxQqjypsG/QoajmaBYLXNqdobnjZpz72rdg78F78WpJkMNjpkqf19kW2hubeqniTELYDFLTGlfKakPczVfkmGsUKQs4AXcqSgl1De4TPLXKOM0Vj0e9NtTwtgU24PK66YaAlH/63NPvxjt+/h/hv/qe1+HeOzxuZOXO/F8BMKpBDTpt10tb5pR/DTU6JOgsiC3QavCU4LV/T8tRW1EnMM3fc1ymMX48pzPNa63JHDtFJWV3Uc/x3sdfwE//5J/gdQfX4YHhJOqRqvNGQKXrRqxKw1g1y9CaOax7pb6MPOA07wXxYgyoEYTQRLbCocintTlzXKsqFPWEj6mpwzbQtpi1Gi/BI9pm83N1dQLy6PdUM3JehoWwzfANFjlfqJCmswABJeGb1bFWr3OMKhM1FJayjA0lMEGgYDXnoxpS3HSUflYKWkHslIHrRpOyKn09dc8xNNf9LHJWpXJOq1pknfKPtsh2dnAcoGMC2BwU2eVW3sc4iGaZZJOsTONQgrqRwX4anoeRTxqAlYCQmadU8xpIsgHFDgz8ki2xlMfBGVUnrwXpns1zpLWxYHtktFqFHpnDzEkNUM6uFd5zWA83gsW9ONTsVBFzPljAGTnwYVWtH6HqOFYgZU9zPkgh7vsS54cUu8gxH9hswdthNJ/0Iy71S7zcHCkj9qZiDyfzXBENXTZihhL1QGg4YpkxZGGQfTCzj7XeqnnJVv7Jult24bxOMSbU0CA1fOS3hxJWOfOCsh5XPEfaafN5ZdMwFMepe+ZGWR7PNWySiXtVmuN6bkqfFWBYzQfKD7ZFelLNUjWvdZrXPxrOlKscx6f7LGvHNTCznbPGbKjalcmsbGRbJPP4krMHz1lXO9T/ugOHgjndvzcNLsknPhZPVoPtIKw57yUpZ9uNZaMak6oBuFpkuFL2eLFf4tV2qXF8spzhXDHH2XyOeWfFd0+faNZAB5uhz92MwfVLCmCqh6UALjCeuwFv/e9+FLe//iEM9RHa3M9z8rgfeVQZnnr81/Gx978dX/P6c7j2whr1nDVywxwBMN1jypzrF5t1UkOfG1t8n/GvD37rb057lts78fS7qQJTBaYKTBWYKjBVYKrAl1yB6WHqSy7Z9IKpAlMFpgpMFZgqMFVgqsB/XoEP/9Z3jIICxyx+E8xLm5RJHSyQw8w1ZT8SAHf4yHs+jcOPLPHQNffipt1zAsC0vrUVpYGWNqTT7tgmkzHsNyXiso3gBiLE5jaPKcHpBHWolkrwOKku+s6b7P4Zq7t6wjUqHan8InQYrCQcRLGTIonwxuqlRVPipRdewac++VnsYYabhx2coJq277GMDUWqJnke1o1SNcQNV27SO+8wAV+pBJWCvFVLWfDkbEVvohvi8WiVl0n4y8xYWuzWM6xP7mJ5w3lkD9yG0298ENXrbkUzP4VlU+CwZyYwVXpL1OMSe9zVHTK0Y4kmpyKTijJv+lO9lbJKZ7UholideN2gTXRayRJE8X+CGWf2WomY1K562TErXf+dN7MFUiLrV3upBGqxHSpAT3tPWVKn6xTNAdyMrkocHR3FODFMNFxltm6ytk1NAQZ1BtADmmZtq+MAE8oijN3XBMt4PEmJmACwVXG0LLVV56xiRjP3gAm/DayoqJJFeKikmStMCMDxZZveLWRMauUEj9N8MbwyjCE8TkpMjXWBIcKMLZDiBns61qSY83sSIgI7u7uGoQJFoRKkpbAUh7Q8rrBql8jyRg0Ms2wuO+qeUJCNG2OLU2OHGbe8P/cSXnnueYw/9as413IXvUfbrDUWOcZzbuYru9IZxbaEt52ooTZzbA18CL2kPmt7FISdhLICclbI8fowN1Nq3aETXM/pEjD26Msa+yf30NxzK05941dg/sA9WFMl2/CcMjQSZxFGGsQkG9Zk1ZwUZsyzTTnKyRpVY1b5mlv1b7JY5lxQY4TGkrbtNQbT+PJK6RrThpVgks0KaZ6nMWeFrRsLCOM+/NQf4bd++Z/hr37frbj/zj30fYNl2zuDVdbzBeY1rdupNrMymeM9NQrs7+/LWppfOzs7Gt/OZ/WxcAzxi/bn/NyqLvXZWnM4Fwi3WluP8z353kmNntZ1zlmpd+lyUNZ47PEX8H//6/fitqMLeHA4iflI5e9a62ffjhhmtFS2UpoAm2BLDSBUzYfSXpa9gvsJ1HNu257aDM/K040DANfO1HCieABbpAtWyiKXSuCwdnd8ugHZODqnlt9jo0TMW76YZq18fyoAbZVNdWxkdVOdGwDYDTA8Fp+TM5N9bFoHAiBTVSqL+3ARSDWW6s8+yZumH+WphiJVtvRxrHYmoLqZteFcteKZ9sRu6ODc7jd5on5HNxnwcwgzVxy/SWEZKlPBbVl826pc9x45Y2ytgd1oZNitcU+YGNbai6rSfYFzXVCS84TAku8rZT3vfb6mziO2EliND7EOGLLbBlhGwSkPNjKppV5P+d+83moq4drlJiHdG6I+7jThZ4SaOmUQy2GjV24u30/582FfnNZ41qzLDalnLTCyzrFWV1Swo8cLy6s47BtcOHkGZ3pDwnUO1B2ww4eCIpdKmPbSZTeAjWMaC+EIoOcL39w2c9FOGrarTtBdtvGC2bEOsva8Rpy7teeDmg9SfnUof5M1usaz8rEJZAc5JGg88rxTQwRdJY7lK2/mtfKDY+UiWFUDBx0IrIrXnMlGQ/+AsnIt4ZjgmsFjPuZMot49Rd7TUtr3HB2/3o9w3M0Wyh/XOmCHBMU4qKnCTXvJujrdt5FZNc/Xt8xQjlrP2MzFz4vGiU8OS7zSHOLq2GE+m+FsvYOzWY1TY4mKNVL0hRXQWgn4njzgwmsHz5/jjakeBMD7dOo4dz2+62/9L7j90YfRV0docivdOVxook6jgycfeyeee+L/UQbw+etWAsBd7yeaLGdDnXkx79+2Q4+b5iZSw+vIBICnf3FNFZgqMFVgqsBUgakCUwVeWwUmAPza6je9eqrAVIGpAlMFpgpMFZgqoAoczwDmn5N1agKyBn2GbtxkK7JBtpHdUOLSS60A8PrjDR48cw9uWJyVBTRViPyyapS7ZVZqJSWUNuYjE5jmlrbg/CKb07BdTCpgAbcE/5weKWBgS13n5kmVERv4LXfQCVeobrI+TJl6VP7whVSUSVVWlrKg/eQLL+HdH/4wXrp8FdcVu3jD7Dxuz3exgwINLZ91Ct7MVy5lxnctAgLbOpKgxtl2tG2lvaStrtNmq15L2EAbZ54voSAVl3Tq1X4zwTGVaqWg3cGiwtHZPezceQuqB+5EedftyM5dxOFsD21OiETgxk1XKla5kZopb1RqN6l6bQMtyNB2qIrKUEaZsoYsBBesx8betgyYHeA0gSnak/J0EvBxoWm3TOBsoJo2t3nWPe1EQ62U1KCEDGksEVolUJfASgIwKSuYwCxtrPP45vOFamQ4HRhe1MjgTqrCgO5WqFJt6L9LXxqDAaX4M4RshivOCWVWMX+mlR0zZHFsFR8BCRXS6RyOqXSZdxtjk9AozaOUdZxgGfNZ0zn6ZwgPWo1dK7DjOKQsNCSXhSdBfYAFqkc5RjQvCdtYY2bdBpCVEqxvBPjywRm8zlgeUVP9e3SI7tnnsXr8SVz92J/hwp9/noRTyuJR51Ci4NAg8FM+5ChradpfChakeSqf15jfoTgkiJFNOdcAKl4lGTRG1bihEo5/IDDmYMorHO7tYLjvNpz5hq8A7rkdV9S8UCpjcSgKrIpQlGs628qb10tK8CpgvXIoQzl6LNdVBrYB2gzsbBOs9UcNG5Efqmu60WWGrbOvI49ztbYFupR3hN9hc0vl4XFVLoHcU3/6e/jNt/1T/OB334wH7z6Jo6OrGLICee38aymAYxx5ffS58PjS+SUVr8ZNZH/y/HgKVPl6rFh9bAC+Pc809pxPHBAr1nC+H18v6MxsZmZYVnM8/v6X8NM/8W7cfHAO948npADu+5U+Ox9KNAGfCKkEgcKq1mzH6jtBIYoQiwxrqdylodyowIOxbyC+GjCkNPe6x9M0XPZ15DfSOsCcTgHgSDTl+OK9QFEAGqdWSWvO6/5jQKXxGi4UhL7KamftqBDdyJQ9nkS64hqn9YLQzcLvJIU1tNxahlsVKvUt10fCtbKSupbwnNbd6jAilCdMz50Vy+OWNTzPN+BsstYVkA7gqvHBNYnnROjOu0+MU821AGfq/wkIrHzkmKOpUUPZvqmJQKpVS3alEabalecQSnepw6PJgNbAcueQa4T/Z5MJFaOEmoSTyjvWGuvGBK39qpvv954fhoGCzHIuiAraT9sQWRbx8cwQ9tBSYesum+BrrOJFjhVjAyK7WM8CJR0wOszWXA9LAWCOk8VYcfHBpX6FTx9exnw+x8VyofFE8Ek74RntfLlscj1mxAUVqLSt57WJJpIEgFOzQGqqUL5zUi1rToXrhxw/Iss4rpmaJGTrLD18gNiA86mxRtbwGolq7FENY/5K3RrW8+k+x5rxXs+v1IRh63GuM3b+UCR7NOVwnNPOWeM2ngP4DMRrzRVP5+t+Ms9DuT/Y9l7Kfz03OE9YCvAA+2rgiBxpNXlE45Ogb7h66B4pWDtiPQxoCqC1DYYah2o2ZWDEUT7g0rDCZ5YHmGUFTpdznK7m2OO9ieNUcR8jRjbyEfZyOAcQ1j2GMQd8TzUbFGjzDPt5jyu8VtdexHf8rb8vANwyA1hNeTnqiufH58MRTz72Djz3+NvwDV92Ha6/yDgIWtzzuY2RGJ3uG2M3KmrBawafTUMdH7ngnHv3/qV3TnuWmyev6TdTBaYKTBWYKjBVYKrAVIEvvQLTw9SXXrPpFVMFpgpMFZgqMFVgqsBUgf+sArSA5sbccfi2UakEnEiKR24Uc5OMG8Ftm0kB/PxjL2D1sQYPnbkXF3fOSG07Zq2NOLmhF9BGm/GxuS+FaMrpDQCcPj8p3QRujsEcHpNsbsMm0GDaG8lWWVKBFKAv1DeyLpTqhRua3HwdlaPKzV1uNi7KWtvLn7qyj1//yJP4wAufRtMNOJfNcM/sFF4/vwZ3lyew29KyNsMR3yNyVYvRQIewSpvpVJdxo5MKLyp8CHyovqEtKPOGY0N4Y/2qTzZAaPMeDRXD3LgcgTk3Z1k7bmIzf3R3gaPrTqK46xZc88Y3IL/9dnQ7J7CsFlgjxyGhJTP1mrWUZSpDWDCzXg1zbMOWmIpCqtqUzRwISZvy3DSXxa4tvnk9CGm3UJU/HzanoTTsCKBZj5QzmTa/wy402aUKAIdVcQJe3PgXiCqsYEwANwERmQ7Lstc2t/xar20BzetudXonaNu1jTb2E+RIMO24kjmB5DS+tIEes8HqK290U6lrmGW1bxXZv8PQomL2pKynra7kuUvZuLEN9rG13SqAngEuj78oKkEaggMppAR5+VkeI4bEzqMkTLFVNJXQzLfskZc5muURaOtJ2KXjLzI0AYBX65XG0mI2R79mniFhWIfZvECdD9hZLVH++Yu4+r4P4uhPn8Hs0j7GgyOcYk3V3SBMa9trbvD3HWpuavedLGhp9cnjsc1r2F5q03vbMMDGg4F/X0CQTU0RkVWqvM8iR0PlOpsg5ntod04BD96G01/3ZSjuvBVLKRpz5S7LMpW21TkVdFQhUz1nWMKMcW3wB3xxk4ithWezuY6P44nZwGks8M+ytk0wLXKpeU6cEwY6HnPHldq8fgRezkV1wwnHgZo8NtnChl08/488/Yd41y/+E/zVH7gNd95SYxypVi2RM5eb7IL24jGPEjz2cXlspDF8HEIK2oSijtbNCfDJlr8osF6v3CwQlu382ZTb7fGWVNsGI3ovgq+6QD3bwfue+Cz+7Y//IW7YP4sH89OyxR3yVoq6rC/QtP78nlbK0eggMJXAcFjPWlHrRh7NjU4pnxHvzWPYOgsQOom/6zooaVY1daNQqAeVU+58YR6L7j9sJCB8CpU+7ymcD7pfUIndtgJ/bNwwnOz0ngTAMwKcsGxN8JhjhZnRfW/VNH+A6yPXBAK1dbe2o0Ioxd14YecDnsDGPl+NOGx2GjErSmXCd+vGwLOeSWK4Hjrwzkhg7RVt6xChPHiOs2iWSErgdUsAVUT+sMG4bLYDqmns0AKbYI6NRZqboWSXjX1AyOP5scyr1f3V4JygjNcyKZIF73V9W9kBGOgmtbcthdOSofdXHADXrsgCp9o15qbuzmqYclyCxm7EMWgtjvOhsldriyCzfz45B+tcQxGtsd13aELVL1U3n0dyrqE99gY35iypMs0yqdnZunZUAp9dH+Byc4SLi5M4ldWoe6vYCdg59jg3OYd5/1ODmiyg6VrgJg0/eli9mp5h+Dq7ZzAPfbZpOtL5Ri6vVN9aR+hZXHj8SH1t1bLmSTzPVFRfK/LYDR9pjZBFdmQDJytw15RKWL8P1a9Sw9KNg/MkrM9VZx5n5FfzjdWcoOY53wX1Wo75gLtSC6uBwj0HuhvGWNLcZQBFAGDbtrvJR8+O/H44BMiRgFnLhKxyXaBivUfLxzVe55GW+HbeOBo7XEWHl9tDXGmXOFXv4kw+w6msxGLkmuUGCCvd3RDBSyJrbmWJJ5DvucV5NnSjmgGWVYZLvB9ddxFv/eEfxa2PPISuOMA6rLNZ3jInAB7w/vf8Kj715DvwVQ+fwY030c2C94ZaoFf3drptCGO3Ov48GibUAHNMoX/fX37XtGc5/ZtrqsBUgakCUwWmCkwVmCrwGiowPUy9huJNL50qMFVgqsBUgakCUwWmCqQKfPw/fu94HGQk8JDUO0nxmWxuMypbudE8VLj0UoOPvuczaD7R4pFr7seNu9c4N5fb3ISlspUMpabsN60es5WrQYTsEZPKSFB4CykEQyJHlLuiVJxw89THaNvL2OoLQGP/QsGAwHv6UeXb2a4PhANU2RKk5QUuH7X4/ec+hv/3U8/iM+sjbTqfKmqcGTPcX5/Eo9UZ3FmcwI5Uz9wcniHrRmWsyiKY8Ck3IJOSTTnJmZQlUsCG2jkpOTc5jtqQdzZiD1sXkiXLWDQpKiMHlue83Ju+mNf7AAAgAElEQVTjcKfC7MI1OHHfHagfuAfZLTfj6NRZLPM5Vs0gQEor3DwnoCSwsmKnab05akPiUGQSsoSFZVLyJeBrS0dvOKfrb+VPWKSmfFvZY0KWvmm8yB5WuZmGJoLKPCfVKqyPN0BFQcQb6JXg7EZlKlveToDGCjJvxBsYe+PdyjQe6TYjNW1E833SOX2xCpjnTmtlqWOlbOoMoqQQpr0sIYjtHblxL82TlJZWgXJL3Pa/tt3dKntt65021pXrKXtMj3upo6hW56axckYJ/ngcbAaoVE9+zzmptb5HpW/bLzHSrpuAmGpfjTtbnRP4902DOstRUyWVEfB3mGUd9sYG+Qsv4OoHn8HqQ88h//TLqPePULa9GhbQrjDjNez4JpJwAosZ1n0j+FvL5tM5ibymyfbZ19TZrSmz1cCE9tmD4S/tZPl+smjPZcXZzGqMezs42DuBxUMP4czXfTn6W6/HJdpB07aa8JvQWV6gpHVUTNbIilmoJWkvv83sdcOCld9Sg0aOs4BdzEeP3bBRDniVLGgTWE3K76Sa9XVyE0DKpU653R4vHOOhOg2V+ayq8KEP/D5+9Wf/If76D9yOu28ljKZlbQEibY4ZqUPHXnnWUs7HXD+uJE5jR/OA8PuYFT7Hw3YM2maZ5y3b6Izj000yyVqa78FxmuyaBXsEnCAAXNULPP6nL0gBfMvBeTyYnUbecT1jEwEBCvNR05oawDJs0AVZwk49nQtVmBwbbo5wY0Oyjg+N7RbUhPKe80XK01C0qrFG9wJbJrMBIVkV6zpHJq6yYAkHk+08gVU0dshePPLNBYBpXy3baV4PZ59uwjo5vgmKdUIc576uAqtpHMsmPnLQ030nxv5GLElgKvt/W0CzfrqHca4zfzzAJRuSZE+bMo1DtRsf7+NQXq5zogWe2DigdcZrqHOJPUX4mcrjltrYKlFdl6Qe3aj1bZHNY6IKl+dpRTobmXhvDDv/iDNgZngW93EeA0eiXBnyTLboVF8my29HPtian01ItpV2U4bHiBuFrBg3VdRnhuJU63coyVMThNZ8Kb/ZU+LmKP1M5B1LHczmKiml+bzRYWewq8d67AWJZ3ml63GEHpfR4fPrQ5RZietne9ijFTShPCMehgELPhOAttvxjCLHDuche31hsw7vR9XGFlsmG3GdBXaPxWmkbN7kOsK4BSJ+3gtZa/k8SFEf9x2eWexyRTyy7tG+J4VDSoK5keUtW2/WRGPVIJdfHB+8tipgsoZOzyjKZDb0tzW7v2ToLyDKMcTGC4N/1t/NDTHfFUJvhXJSAG+jCzxH0jltnsNiPEqlfExdrPcpclzq13h1bLDfHmJoO5yq57hp56wa9QoC7jQ2eN+Pez2PS/norI+aJwiwR/BWpvWDMRfdgC7PsKpzXOYLBID/V9zx+kfQVUssCfSlcOf8GXVf/cB7fxV/9tQ78NWPXCMATFuL9doRC+tmaQeKrIJ6uDQfMxRytdja2HO9vesbfnXas5z+qTVVYKrAVIGpAlMFpgpMFXgNFZgepl5D8aaXThWYKjBVYKrAVIGpAlMFUgWe+923CgAf37jcbB4HBNmoUOS5bDXHOFS4/PleFtAJAF9cnEEue1PaMyZlZIIc3hwl0CAU1gYdN7S1AWdVsTaEY1OUv3qzOAFjboZHHmHkAFuHFLbVem3aMM6Q0Yq32KphZc/M18sutEQxq3G4WuGpT7+I33j6WTyz/wpWVO1S9QlgkY24dshxxzjDozvnccfiDE4XJzHraxRU8hC2CnwO6MsRDfNNAxYQZBDqsU7JXvP4Ju4mp0+WurHxHjaotKHUJmxkftKqkpvcQ11jmFdANeBoNiC//UZUD9yN3YcfRnHzbTgYS+yvB4aEYuhWsiOlRTQ37vOSEDFyHsMamSpG1nvd2EqT6pykADMUIyiyetAWn7YtJfTbWNVSQR1UmZvF6fs1oWgoAfV65SBG3uomu9Yb2ymfOF3HBG8JbrcWthDIpbrTql7/HZVkggWCWlZP8vvKqI6xmxSrSWWZrK6lNCNclYqcNtmN3s8/Byl/qcTdHrvHY8o1paqaUIbK4wS/pf45ZiebNu1lyUmQwLzk2Ox3Q4VnoetmhSQBT/rVTre0ti7RdAc+35bHWCOvSqwFx5hTSmvMHjXPmUqovMAe4c7lV7H+0DO48p4nUH7qRWSXLmOHgJjwurGddZZ1KGgN3GVyt0RRYygJQWwVmilf1kpMHgcbKWyXnLCBLUOT1zNzf/ssFGDMFyW6GYGGm/F7uzhYzJBdexbzRx7E4ivfjPU1J3G0U+GQ45LZmyUVrrTxJXRX0rZm5EAFWIBXwnqqgAUtOmYzW9kpGB2qOSv2CE6sWk/Hu1HWBhQxbN1mlVsNajWkXk9WFZnT+n5khicbaiu+fF25hj37gT/Au37p/8Tf+ME7ccfreFw9ujHHikCdzQPI0KwOUQq+cv5EJmiMC57TRlVKWBnq45RR6zXR0D2toVIvK7Oax2L1ZzqHlAXsOW04Q4jHX+fzCovFHh5/7AX8u3/xx7j18Fo8NJ5G1hDSUA1ZIB9LZdAmKEtXg9SosbmLpqadUJWqFmFznxo3+LOCmKHWla0xG02i6UeQL5SurgHbaOhe0GAlBaJt+2Wra/d5z1WpQ0dZhvNn5DbARgNlm6csUueDymJaVuelNH0h+4/a8f7icSIox/86gh4Ce1vBJ0cCAe2YvNtmFdvqy/pW9r6llOUG4FrEsW4bHVfKfN6oc0O1q/UrZc8SMlH9z6xYKnmlVHaec4LBqh0y1FQ7y3LaEEzJvVEHQcjNWI6ZKnWq319jO1TUKR97+zzg1g83VLmhSPdgqnADADODWurdiGKQkpsAOK6r38uOCpzJilHgNYsGIa1/igowKrSa/wsbaHgN+H9qVGMt2RjAs1HWrN5+kPPGjK4auWMblOdL6/oxB9sSmjLHy80Knzu6imt3TuBivSv3iKzK1dC10MrI3PHIkA41uqqQXBqi2SlZPUuZHFnYyi+OeeyGL8N6WTnTGULuKHYZUN58ap2JqASurfxf1taCtxzj2+aW9EyULOPTZ/H7qpmcTrzSaczyPaQkdhOewa7dSlJjF6+nxjXdFVIGOp0ueC6xrnN+qfkpnkv03CZ763D2UM67G53SNdK56zqykclrsY5RWcQZComhSyzHHi/1R3ihO8TR0GKnKHCh3sW11S52nCSieUmwPfLZI0C4LNAj6oLnrMYzqrXprqBnFY8ZnnCb51iVGS4z+vj8dfj2v/n3cNvrHwZmjeyhmfPM5yW24tHtgQD4E0/+Cr7m9ecEgMe8w2pFhXeNqmZTG+/DHHS9rpGysON51tdo0PPUPd/0jmnPcvqn1lSBqQJTBaYKTBWYKjBV4DVUYHqYeg3Fm146VWCqwFSBqQJTBaYKTBVIFfjo73yXAPDxL27WpQ3CtOmYMhxzAgbBwQL7nx/wscdexPLjazx89l7cuDiLPDJpvQ153M6TAKAjD7HqLUED2VZaAaONTNrrBqxIG5v8VVazkX26UchJQemNfGWKhiJL2YZUolFRS0VskWPGjfym1wZvMZ/hytjh6T//BP7wo8/jyZcv46gfseImtdQxwGwYsSiAvX7E64odPDg7h/tPvQ7nsz3UzBpsWmQ9ITDQFYMsnKXukQIzR79eeVM0AELaAN3UWbm5hrLawE5qOirFBtt+hvQmsjVpy8qc3xFDlQF7Nfoze8hvvQHVA/dgftddGK+7iHYscMQN34CJUh8SCtLWeTTo4leKxSWANmR01m0Cpvy1oaV02IhSEZyg23aspN3mL9y858a2lGWh1NElEuz2ZmlS8uo4qLjq2s33tHEe9tPaxE15lFLAfaH1r8YHzye8QgW+hg51TSWtN+P5leytE4T3WMu0ocuxxLxKHgMHJz9fCuOCWatWvSn1M5g8v8fa8L23oK4LKJMJ+riRge9JW9NetZXVt2yGzUoF9MKClVCM8DONc/c9ZPoeQRghC3fMmUGMTnol28JyE37sUWHErO2wR6vVbo2iPULz0Y+jff9HgA9/AtWlK8jXK/TrtefRyLxDwjPCiRUGqj0Jvnoq99gI4PxLwh9BmdZAKVmDF6XrofrHhrwZDzfoSa23c5wQkVhsPZ/hKpW/50/jujc+jL23vBHNDRewJNCiUptZw1IDjsrgLAPst3QHGLlzz89MmbeE4IYN6VoqP5njK7JMCXLtD+8xzeNNoEbX7xggS0pfnxNBhSFXWmf4WZ2unb8v/B1ASGtZAg5Fjiff+x/wm2//Z/hvfuhO3HELGwxolQopqpX1TBXleqkalbR7DYcD5YJumi2iOSbya3ktOIY26k1CcqkOfQ0MIQloCIIIxLe1OQ6JeN6ypC8JJzkmCQ/neN9jn8VP/8t349bD6/AgTiNvBzTdSnOT40H2sLLTt4NDmlPORDf8UL6rAOTW3YE13ipAqTiMTFOC+7DwJfC0bXSoUHUugetDXSwVKC+vXi/qJxAkEEWQpiaT0Xnsei3nBSG0mzs4bpwTHOAtY5OBm48Il9i0YAUzx7OV/pyfHHNSGLIJQKpHgzb9oKykrYbV57EBg3MnFLkcE5zzab3ltW37Vp9JOEylutYodxhsVNJsGPJ5GeYSyqXP5XhJIFJrpzJw8w1oli1+QEeBsrCk3TQf9bb6l4hUttvmgrrfBkT0tTQA5S1Ix6dLntTVkecbY4415vkz05VuHlz5KuYb03g55pDGp3KdDQ51gdP9no0fMfY3i6wskN3cQyUxR4h0qKH89vXnU4MHilxCBJ5zNW8JxHLeUxUcTRzMQif8PMp6fHK5r/e6uHcai2HEjLELuiaGoASCqrksmh1iTnjLWmjNDwt+h+V6PrDGVFXbwpwKc68fHOe6hvpzOHz4XVUrM1XbetM9oeEYiTmVDc55TvNez2WpcY7nyLEvJbvrJUiaQDodJCKz22ukrcA1qrJ4TfIEiXUnrXtSnnMdLbwW+jnONbaq2dfRc803Ao5bD6cvfJakYppjhF+6pnmp+tI++mq3xivdElcGN9Odyiuc+f/Ye/Ngy87rum+d8d77Xr9u9NxoAI2RBBrEzFmcVBpJajBJSdRIWZZk2VEqVkopJ6nK365KKqmUFCux5FiuSFFZlhRKNiVOolgUAQIkOAEgCRITiamBbjTQ8xvumVNr7b3vvaCUlEj8e57cRvO9d+89Z5/v+87p77fXWkmB3Wkhi3Kq5CPvnsrcNksw5/xMLT+Z2b9Um3tquNYHNuFRAaw1is82dI5JEuzkwFm+4eHL8Y9+7V/i+jvvxFBWYIov1w0+A/DZldfqK1/8S3zzgQ/ibXfux5XHGD1SYehzqcGTlM+/1lRA3CwALGtsrgV231c9imLMALbLMH6NFRgrMFZgrMBYgbECYwW+6wqMAPi7Lt34wrECYwXGCowVGCswVmCswLICT3zyvYMpPH3D0jM+w1p0ocjhhhqVhqBqixvuOc4zA/jzz6P6VoM7D7wGVxAAcwOzpxrTVCeWEWpAQsoJVzXGw5wUpa5akwLVc/hCqfcyFSU/nSpKbgK6gEs/93xMbjAbXKb9ZoMhT9Fn3MdMpe4pG7MsvDS0eODUM7j3W9/AV184jfPJFN1Au1GqiTIpzbTrr93kFrvaBMd3H8YP3/xWHL/sKmw9cwLF5iXkO1uYCIibzSm3G/OBm4MJKswX9ouRJxhWkqy+Nn15fLK1tLw/wUjfHLaNXaOO3Gw1i0IqM3NlIfPc0kmKquwwHNkDXHcMs1uOY+2m49jeewBtOVN+YTckqLlRTMVozZxKy04OK8vcrXW1RR9Qz1XC2ryV1bJtNCfcQHXgFHUW+HEVdsBb2hHL6jZJpHrjq0pls3KT25TCGl9UbOWlNQb45rq2kCNL2GFEgL5VoBuQhPmJBC2hzuXYoJp3e3sba2trC/i7qoAU2HMFsGC0Nro7ZV4u8i8FaDhcCF0MdJny1ZSMBOIvU/66XqrMy6Vq3S2wY09cIJJwJDMbaUEDt5CmIjeUwAb2CIAJbAoB4O1mU7ahzDE1qGqZp7QTLocea3WLfHMb3YkTaB78Es49/BjKC9vYoPSWls+6cNKNAs2ArE+kJk5IP5IObdIKKHP80zaVlpoEEihyFMnELDYJMdScYFDE6KVDMQc8Yb0sVZYsRTPM8wyb61M011yBvW97AzbuuhmbG+vYIdxgU4arwuhALQDTDdrgJ2iRes7VXoSbBkodGC6sxE2ta8pIWqKaAkz1FByx2lKJFo0tVHRKherqa2s0cIvaxfLoebk8rmb+MqWfrH6Z69lwvTOoyv/9tS98Ch/+s/8FP/8T1+LG6yaCaPOa9eX8zV2lOSArVxSlK8rBWItD/c4h19RU9MexWBYzx0YoNq15Qzp2jf1VC/SYuxzzdqwGk1VfUNU9xX33P4vf/98/i2vnR3ELLtMa1gxsFqD2Okc731nYDa9Cao0AB1hcB2y9MHgddrjRLEHb27gPBJSWXXDkOEt1bYWXQlmgyZWKDuIIcTVvCeQdNBOUCpJ1HNbWVMH7iRoXBsJwglg2PZgyVQrgjnCSmZ7esJC7cljrMBXjpqjmOl6mEwFGQqxodpDq222bDW5aU8u0mCn3neMh1nj+nbDd1KHWYCIct5JFrFp5nrTWhAD4zOOWstMyT9UowvONDHBXHKudZdEMQNtis+fVmuXrjMZ5PwgWSzUvOGz2wbxe0XQVKlyDsqZm1Njq7V7Fa6IGFK3NpoiX+0PGtb6SlTLXfql2F3ENBlBDMRpNPaGADoWt4h08ekBjRFDXgLFuPbqfRdaxZQ8rZkGgMFOzgu7bsk7geOgANs/Qwrwd5EbQJAOe6bZxptrGRlni2HQ39tTAJE2x09VSDi8zi0WTTZke4N/nod2jHD57E8yMSle9xDq6ZFXuSmXZ5Qvs+8W3gF+9fwBjuSdQ3x5KW+Xe2ppkY8aulergjVxUmvJC0Zpf9sf8PDU10W1gECClIjpgNJ9SWFnNED5vuaW2npn4jMcmIr4//9DFxe74jnbtXh/zftEcpfu/ugVceb7EwGqmYCOGP8swBuBsU+NcPcfFekfns1FMcFk2wWXlVC4Wiea0N0jkGRrCfq4VaS6lv8Y7877ZRML1gOPaxzLvIYxF0DrqjQMCwClwLhvQHTqCn/r1/wGvuusutPkOtjpGFtAKnU0RtZoEvvbFv8QTD34Qb7l9L664ivCec5e5x0DTVtY8kzCrmfeq3jLiHbxb05A5kdz27o+Ne5bjP7bGCowVGCswVmCswFiBsQKvoALjw9QrKN740rECYwXGCowVGCswVmCsQFTgib95zxBgkpvUyhwMe01luXn2nGd+0iZPwEYAuMcTngF8+/7jOLpGC2gDwNqY1SazWTNrw1R2hNwbNQUmN820sW4aSx2SVGKeUxuqYL6Wm/cEFtxQbbjhnnCzNUWqvV5TFCsLVdw0QemqrYGKWXSCutwk3po3eOzFF/HJJ76Bh86fVvYowHxH5vqVplDW+7doCcbQY32yC687fic+8J5fxqsPXo+X7v88Lj34ICZnXsJkvoOcm5xuL61sR0LqItH3ks6USQInbmMY8EA2y650MmWhKX6YuxcbvlJxKeePih9uD2fIcmaiUtJIxU+PuuiVEZweOYjZddegv+U1mFxzNbL9B7CdZrjEDD3aNStPlPWg0qhGOZ0CQ2EbmKwCbaalpCQYoxqm1u/yU7m5Ps2m2rPWxjtBpqzAO9RVJUUxN0Z1DWXVbRvWNp5MRVuWzHGlzaLlKIaySZnQUk+byizyOHk8YeHLWsX3pYotSsyrymyfU27G2iY0xx5BLhW9qqVnTQosEAS4alD2oW45S4WnWXpyW9zHogAxgWEh+2pa6+oa9j2amla2ppKnPaZlYtv14WeKVXS9rFkNCNB2t9XYlQWoW2kP3KRnHjCP06Gv7Gu5Ke05wgQqAus8t7bHhL8raJ2izFMUfYP8/EU03zqBrYcfx6WvP4r106dR1A1yzoGqQUEgqphVZsqaTa0panldaPMthKWxLkTM3+dsI1hQ1m3hyjaHARx7ghKmhDRHXP4+p7qFdkqhx+aOSYnz6xP0r74Ge976RkxvOY6dtXVser7qpJwsbEPDpjzU0Ko/YZ+DRVp/hx05P9gscS27VeuMA5JQ7i4aF6jId8BouaSEabnlUrtFbQDWrrWs1Wg8UdYqgVpLBa+p+DimQt3YNc1CVctr8siDd+Mv/+Rf4efedz1uvG4DadpL4Uxb7AwF6nmluZFRfa5GEFfvRmarxpB9Ti2g7XawtnB6E4KtkFJ8+nqtnGz0Uu1HE0Mofr9dEawGhCTBtKS6fBc+d/+z+D//9X24ZusQbk25hgNNXwnEph1zi5f2rvy8xm3jo2YLZeCKLXKs3bamc1G19W0V/qrpg4pUgRWzmzfAbCpby5d1q19llvsWgKvnFyTVmIvmKtce5v86g9N4L0uq8mlJa+saFXx5Wpq1LMdCbmNXY9YBGscd35P3DAFgDf2wujWJodngLhuSsqwUAI5cYoFcjU2HWYKjZrvMlYavjbErdaZDPbkIrKpnw37AlZ661ylTnOsA4bE7aLidL6+vHZc1rZhCkQpxg3w8bykso2FK81gD21CfPsdqYTdsG49aHfQaAn57L44jqWNzb/bheiHLaLWamOKYeeuyHXfFPsGxhrCN48j+lYJSLg72jMGjUdq6SbMXymSqaQ1vLxtQqBMOm2j5UbgdMkGhfo1ODO64cSHpcbLfFoC8bnIZDrU5uFIrd9ztqLl28TNK3eOoDDZgymMUTNXcM9Aa45brcTzDWP1dSU3AzsgFNQSZvbWdeeT6etwFx+hK3q/uhwt3C8umdyrvlvN2HRavcbtpKZUd6MrZQe9jx6Jr6znSUp5Lje/n4Y4ccbFl/cxnlJTxFtbQF64mHB98cqLdspqvdMew49N9mM86vGZcX5kZnQGbfaPmu3PVXGvI7mKCA7N17E4yTHg/UjMFj1MPEeh5fBy/HBZSlrNhyJrYeFz0ZCDw5T1Sdtf2wGnQmlEKauQDajai5cB51vvyK/GP/vl/i+vuugN9UQku8/ytn4n35w4Pfe4/4Vtf/nO87XUHceSKDsWETV+izmjojMDryfGmGA2LAKDDCp1DvAQaE6/54Y+Me5bjP7XGCowVGCswVmCswFiBsQKvoALjw9QrKN740rECYwXGCowVGCswVmCsQFTgsY//+CD1gqtYwsIuFJOxuWm/z40y20hs6hQXXxzw2H3Pon+6x+0HbsLh6W6kg7blZNsoEEPo5vl9oeTUO2m/OUVC9ZV89NzG2dVMggYOgu1zB+R9Cxok1twaFpwrBSsKvpbqUma4Mbs0TTCl9Bedsjb5hxuF827Ag08+jXsefQxfOXsWZ6YFmhQoab870AKSIJEbqh36jKbOLYaswN4DV+CH3/levO/9v4qD0/3Innwa5+++F+e/9GUUL53BcOkiZtywpmKSlrxUQBXMCh6QUGXJGlDJosBAq4spnJbAe6H4czVzQCyrP9VX3HQ2YCArW0KLlFmXDNNLlNuaTQoM6zOcv3w/8huuxmW33Izyhuuxs76BikpWh34EWvVA612qZAjB5CxsFsuCAT0SwdAWzUCL4A7pkCHvmCU8Qecbx1LCdRUGKmelaqVKxq6F1EVuOUsgFUCDULeqKsGO2XTqAM9BonZul9m4vO6CEA7JCOeUo5ozE9Y2zfl3qpgEl2mD2THLt9XxCOpS+ekZvAJaUgv7yKJKTBmyppCyDfolUHwZpHYwwN9Xg4RbVXOjOhR4up6uSBdo5UaxgJa9J19I+8qwdQ31byowbxv82tAmtGAWdNtgQpVvP2Bzp8FstoYZVYDbW1hPOG5b4MRzOPW5L2Dnq49h1/ktbFQt2s25NsStAYHjz5RqhBAdFaI57VCpzMqUc8q5ZTCRCs5MSlU7Kc87DPVzZJ/aTr/ghxomBNYzU14WVG5CKvW6SFEf2of0lusxecOdSG+6AZvlGvreQF2am/WurQcGh0LFS3tqfk/23TwuquUdmMUciAaCGFsEp8RUhLIGIM2aOJTahPhhHV3VVHuvuW3n0kaZDgTKVHaor/lHqKBGAju+ZdZlK2ghNXBu6uKv3P9RfOwv/kf845+5BddftYGm3UGjFooGeTrF0A66phV9oeWKy/OkqtN9S90nNpplCDRCTSvFrGcbh8KZADnyfidlKQeF1TqFk4NlJZt9uezc8xSTktd6hs/e9yz+8Pe+oAzgW4YNJLSA7iv0VKDTLtlVj3zfVQvigLmhhg9wyGPk71GdT5hpzRWu5A4FLFeXjq083iiic+Ma5ZpDt+xe2HW737UpzJdWs1EHAr5StvmEq5zXBEAc35z/VKOyAYcwmXCMQJiNBd7w4Za2tNDl/A43AZJ6qg5p9815rjx2NW2YXbSUr7LBtjlbMb5AjUZ0oDDQx7mmhh+/6fFnnIdq8ljJf47xH2M+xrQJYNmQ5E4L/HyurXVj1si09tey6fbDfmNXHrIDRl0zNrQUORr/3LWAtLxXpRm2d3Ysd5kqXMUFDJpHzlgNjntDl+yh1XBhcJYNGrz38jO0HnqERDRksNZyURBAJ1TnzcZgssA3gaReSjcPA8JS6tfMJydENni6cNBwV4yw42bzAI8nGq1Wn+4WzzVudW1rR44TyRxPXnwJR4sNXF3uQSlBbkfyrUxg2g1zvDBTOGx+dXxaFvkzof3FR1kDlzUuWCOBryl9i2k5UTMQmzNkVe5W8pzPprA2G27WadEelySomUsftvPeGCEFduTpOggVmF5pvohnB2vU8wYiXzsHv5fyc+x+HY1aXEc8r9qjKyZDpvEyT1p0vBBs8tITA+3c2TrEhjtriqKRhD0zmrsFT4uqaf7OPAfOtRVenG9iSw13wN60wNFihn1ZidwbM3jvG2Ttr8coNG4Pr2c/v0+Y7bzXVteCecWtzUOHz2TV/CVWZIYAACAASURBVMP7PscsM8SbDLjAeh05hh/5L34TV99xK2+gantiA1nCSATGEAzbeODuP8OJr30Yb3ntARw5CmQl7/lcO9lIxHskmy94z85RFlSt2/pWOQC2pkfglnd+dNyzHP+pNVZgrMBYgbECYwXGCowVeAUVGB+mXkHxxpeOFRgrMFZgrMBYgbECYwWiAo989EcFgM2u2VW4vnktgOUWkqb2MjjIDcaqTnDuZIMnPvsc0ucz3HnoOA7ka8DQmMmgK+v4OaYFsi+zCDXgxk0zqrW4JSrFkJSvpgXWz1v5JZraiDl9A7MbLduv9w1JvtrURhm6xjZluaFdZpaJSXjDXN7z2zt46MQzuOfJb+Kr58/gUlqgzyeuouLH0MLQNlcpl6yHuSwVy10beNVNd+ADv/TP8drXvQVJlyC5OEdx8hzO3/dlXPzCA0hfeB7Z9gWUVIm2HSbMASYw4oaxrDgJaDNIy6Y8S1rwshpmaRlKumWNlhmetpnITXaruyxQBY5MIcfXa+O0YKgoQVWKrsjR7d6F4fIDSG84hvJV12J23bXo9+xFlZWYd1TVcBs3QdLNUTHvl8eijeQMtDGWIpUbplTEKa+TSjmC7ALKFZY6nJDTNvV5PJEJmBGIeeafWZYaHDOrXMuxpFpmOqGiuEdBhalbv0ZjgFmP2/XXe7t9Km3IebXrlipfe29uNAs0CcAayCQAlZLSFZWmaDM1m+VFW16wWUGz3pa3G3mxAd5DlbcKiAm4OGY1H1w9ZGojWnBaHeM8uOFOe2eCIFmfDkA1p3K5xyyjdaXlNbOhoeoG1FTG9sCsnJqYlgpyKtHyDnnKfNwBw5nz6J9+Dt1jTyF/5hS6E6eQXNpEwo1wKkA75h/arCPgFRZ1cB1WsrxoUpZzXPl8J0wUMEgJ+gnaCPEt81uZ3Z67aUpfU1xpXAqS5lLu5YXlC3dru3B2Y4Lizbdh99tej+7yg5hnBVsy0GeZ1NuRQx3jPsAGxwgBw2I94jY9r5U3P8i2O89flo3Jn3Fznipc0RdXyDJLOUAIz0+zzpV5aToxpajbGNtaZSo3rTtuZ0zQRzho37c1TJmbbYM1qegNwk4mE3zpng/hUx/7Lfzi+2/GVYcnQNJqrSJQTXpaa/Naei63W4/b/Dcr7cicJQCWraoyKt2VgEo7gmY/d83LULEyx5vg1QFmQIg4dxvXYXE9YDJhBjAwKTfwmXuewh/87hdwU3MFXjNsYKhaVO0OBmbgMmHa4Usojll7zl++n9lPLzNbWUzND1e9x3HouLjuvczm145J0EwNJysqRweLfO9pMZWiUI0T/hXOAgKgXGd5fkRrhGORBewZojJL0CAmlGrBbFXzk3BVJz+LEEoKRFuXed/QsUpKurQalkpRjRCh2jS4y2tEpTctdOU2wWNwRw3lvzqAKwT5aI1uTVCW2+v5x/7pPJ+47+qXwylC52GgM5T84SzBuwzzcn0RXthpm9Mwgasrqt1xgo0kPCaNPWWW+3l4DSw71+5XgrORv+vNAIt7lUrTK5te7g0+/tTc4q4e7hPu/4sxB5Gl6wpvz8blGDBVqqlW+6aVAlglCHW4sq7teMMCPSBnzM/V5ikBYL8P8z04vybFBC8023imuqBjvm7XAeztcqRVjWpoLTqCkJeqf5XOrMhVI4f5ukaah7Zmch60TeXW4NY8o7HN5g7ZrbuDhTsl2Fy0nOMA6fZcZOeruAc1SNhY1GebBNjniUcluAW5PefYmIvzj9csjt1dWSzX2W3MvRnPR72tm7wH8Nw885rrjNTYPv44ewiL9eTmanxarIei2yD4gJ2kx/mhwfmuwg4h/ZBglk+wazrDrjTHriFBwePt2CJDpbAB3ZTzswPmFrut9dxuN94s5Cp2g9h00GCtPAOZ6nQ1Edq4Zh7wNgZTICfA5KpX4b2/8d/h6M03Yd5vgr1O1nRWqMlou7mAL37qT/Di43+Dt772APYdbICsQlmyWY3jtTY3AV23DAWjOHzaRXOMlSLBbe8eFcCLBXv8y1iBsQJjBcYKjBUYKzBW4LuowAiAv4uijS8ZKzBWYKzAWIGxAmMFxgp8ewW+8dF3DwYaDLiYBecywzA23SzLl/zX7BnrJsWFFzpZQA/PAHccvAmHJhtI+hrD0GoDz76WUDkUIqtqFbNyNGBDxVZs4soWtGYWI9VGpozpqdDVzntjn8Ntw3QQCCW4HLoE+VBIwZcWltFJzcrpS1v4zGOP4p6nnsA359vYLLm5yWxTpgJyI5Sbptw4pAqH+4E92qRBmyZY33sA3/tDP46f/8Vfw/rGhqnxqhTlDjA7s4XmkW/i/OfuR/34o1jf3sKMYJLqLMJg21U1lZTDMykSJYAKmGQVCjWdWWyaFTS/tCmuMnomsAP4yJFVNiEtallHWrUWGZK218ZnO8nR7p6i3ruB4uqrsOumGzG78Sa0+w9is5hg3qUokxJ1U6FNWyQFETUtUllj5hUSklIRTRtPgrEGvYAa8zO562lw0TR5xC+WPdkPhEOmcFttKhBQcQtNjTPBRbdAdtAtmBOKQQdjsv1uajC31d7PNqk5Ts0m2rIupTREb7+bZqAikqphXg+1IXjzAY+dTMc2bg228Is/p8KTXwEVpGJuWymMQ0HJ3zO1D8eYgWZtvEtplyJlRivPXeOSsJCq1BazvETJatVUCnI3ndaphB4E6gOqhjnEg8al2ZpzPCaYTQrs6i4hffE06ieexc7D30T7rWfRnT6DCdWuVEZXjdRqZU6bylav1wgjSJRlrNkFE0gLsHjGNO2eqZLWsI+sRtIpgQ4DZQltlnNIXS/QJBhMNXNqqnaBbb+eVLqtr2H78kPY87Y3YfqmO7F52W7UBS2sO7RNjT4lxFlmRkbteW1Zf2VwUl8V5yKbeAJ8z+N0NaumhUNNy/bl2DX7T/5uTavuNHOraMvqLZW9C8yrGrO1XQIuoVSXvSnHqFvt8v3VuLACYeLzDLJQYd7q8zgOCYEe+txH8IkP/c/4uZ94Na4/ttssoNFi3u4AhEx9ggnnqAC75UnLTNjJj2x9pUjzDGONRrtmshjPaX9eqBFHKltBYINiXO8C0kp9SjjCGspKetnMo3HQN4IX6+t7cffdT+L/+p3P4sb2SgFgKoBbzmEQxqRo1ChBt4KlKjvgizVzmOJa6mTPw41rs7CAVwZ8ZDFzjS4EU+Jeo7lJgB0KYMAgc5piwkYdh+yhzg173WgaIExjTegGoEx4qlmZc92xcYLzyCyDqeoUHGLDkJSa1kxgOa+RLe9bDZ4va81JMhZ2a1sDwBFxIFts5kxrrTf4W+acw+YwQACsekhE6Q1OymG3tV3nznHm+b487xjrak5xABzKUb1HKGpdsSsL7Z5KyaXzgeCur4uLrOaAqXIdiIYsOzdlRIeNeihy3XY4cnqdT9r5+POCoDRVs2wk8sYAQeqFJbupfTWXOF9cQWwZzDZ2ZeXOmrpKXXbV0YDEDHu5XjCHPtVnrKpb4z6zeHbx+85iXXfrcdZU8wAJ5kOHC8WAJ7fO4eB0A9dmG1ibd9hiwwYbneRyUqPkOPJ7cthjx1zNC0Ya8H5j2fGMHgg7awJgHTMbO3itaDWunFgDr9HgZN+Je5MDcboj6H7oWedys3AA6s8FWhX8Pqm2N+ZcuyvFqjNCjK/4/YWFteaiq9c5Fpmjy3Vl5fkvjDJsCbKmPt63tDb5XGOzE+cNXSMyjqk8wzzp8dJQ44V6C1tNJXvt/ZMN7C1nmA6pmpPYJEaXEcmrqSLOzEqcc3OS5MhaYK7HUssYYPPO6tpLJw+uhfzKO2sOoZ6X9189q7prys7QospS1EWCLd5TLr8W7/6138C1d92OdNKh7io0dGlJCpTTEg22BYBPP/oJfO+bjmD/oQZ1t4mcERpDiaapFDOhjGU+B0n1zfupNSfadTVV923v/vC4Z2lPr+PXWIGxAmMFxgqMFRgrMFbgu6rA+DD1XZVtfNFYgbECYwXGCowVGCswVuDlFXjkYz8yLCGvAZDYxDImYXDPVGpUBTVScbZthvMvWAYwLaDvoAX0bDdA69CuASSufLk1oZQjrioyhZNZV4ay1YCXq11oR+gbhKES22GWrSw2oQ1EqroIb4ktQ0UcVsSEakNa4MkXz+C+x5/Afc8+jRN9iy1C0nKKjBuRoarRZrMrawkKlNvZApMJjr36Nfipn/8VvPltP2gqqLYFDytLSpRdismlHaTffBYX7vsCmm98A+WZF1HUFWYEXbZzahlxtKB060SqZqR0ou2pb8Ir+zjsnh1K8NVLSEB7U89q9CxKbhITLIdqyjJcgXIoZPeJAmhzKnFadLvW0O3bi+SqK5Fecw0m116N/PDlaNd3A1PaOpsIel7PpWxUpmiSYs6NeVqo0j5U9rI8BrMJJmSlxbBQlpR8GS87elTKlo0N99iY5/9WznAozHW9DQRGc4ApdSMbM2zBbWOV1zk2gflfWknPppPFgOZrCdZk60yLZILYppEtruxNvb60jeZGOAGUFFYOEQMqhMIz/rcgUcpcTpsblk1K5G7KwiX0orqNZTALXG7Kh82mwIrn6y6ygqUKN5tmMIdZWatstEhQDgMmVYsJ3WdPvYjqiUex9cS3MH/yBMrT57BRNciaRg0Z5LV5kltIp3IXLcebn0c4aPozgs5GKifLPTWb14JqX1dWyT5ZCkFv2nCFlezACaGk3CNA4Z48cyETNLlCqqWyp136/LINVFdfjr1vfzPKO2/BpWKKOs1RC1i1SKnMp0mvjnMJcG19SXVNud4wd3gxbtAjL+36acyv2HTzvHhN9L1hwHQyEfRfqHdbG0+xfplLrWWds1xcywIiCnlzHZDifJl9zqYGuRCsWCHbcdDWOdWawJ/NZjM8cO+H8LH//D/hn/zsrbj2yl2WSZ0NqLodpMNEKjjyHL4fj0Fq5NUs2IYqebco9vfleIh1IAY7LeDDrj8gVEDfaLIIRVrA37BmNiteWiETXO/Cvfc+gz/4Pz6PG5ujuDXZI9V5Qyt1KlRr1sntqrU2m0cDx0g0X9R16zUGJoK4fj3cMpj/m80b/FzBaM8gNncBz0SVha5nxbu6VnOGgNOt63nuoYbkAOc4D+CtwS8Vrl1X5gFLA99y7prCWtfePY3NlpgqbrPGXti9e4FVb95jBoJtA48LlbAUsWys4LyLXN1ergicS1OeK2mwWxsTlhGS6j7meatsEAnr7lW176pi2/JUTRErsBiqdJnPeq6wN5povYnP0W0nck2tZ8rAnztHyB7emlbsdmtroJpa3N497JYDWGqeefNRyIvDqUPRAd40wbnAa815off3tFveS2z8RWOQ2+XLxtgaPzTvZVNtTWYmxLdcXuPQ9jzBaxZjWZDX1adh96z7jv+u3sdttDV+1Lxi0JVNKY/W5wSfry534xAmqNjkkvQoCVrZkOPvLceNUKvLOlxvZtEZHjjN7GNeV3uNHb/yvr2RR+fOT47M+NaajWJdiagHPgv42+s9ls9ktJovFhbIaoXSMZkduaygfVWQ84aPuQU49bEtZa+gqVlWa73QB9qaZ00b1rgWz2OyWOY65Rn2POXIhObPeO8nVN9MOpzpdnCh3pGCeD0tsD+f4cBkHRMLuNfYVewA56/HdrDZTu0QdL9ISsV6VJRf2wKvH3Dd4IFyHpoVtq29Mz7rKQ+YY4lZ4TbW+RxQsSGszFHlCTbppHH0erz3v/qXuOKWm1H1m3rWs6jrVNbffVrhwc98EKe+/jG89fWHcOQo2wx33NK7tIiBrrHmCZq9szGOjVO8/8kdwKzE+d9b3/VX457l+A+usQJjBcYKjBUYKzBWYKzAK6jA+DD1Coo3vnSswFiBsQJjBcYKjBUYKxAVoAI4AHAoxgKo2N6rbQ5LYeIAmHCQdnhnnm/w+GefxfDMgDsOHpcCGH1Nv1lt2ocCaAmCTSXIL6ljlNlomX/aRA2TSFdeSfmmzDhuqNrGH2ETlV2m1iVg40YzN2Qb5EWCvExlqXt2s8UD33wSn3vySXz94gWczjLsKIs2x5SvZWYkN/y0sW25irS4pXRZOscixXTPPrzpe38I7/+FX8WBy69FtVNL/di0FSpuQjLnt0+xsdNj47mz2P78l7D1wJfRnTqJQxe2BH60bU/I0BnsJRjgJqUsoamccci2yPx0KB0AKzZvY6NYtVzYQdomujZEtVNMq1Eg60tkZWG5fQVhztxcOKcTtGtTXJyV6Pdfhsk1V2J2y43YffXVwK7d6NZ2Y6tPMCeEJdxgrnBGUDEHM1NpG42EFs6GgSZUDEm1ZtcQbB6QSzg38MOy0kYaxwKVW/wKVWKe5Sjy0mxLfTObEJdfpoByyBGqmiJDWZRme+ub51TgNjWhoY2pNC/QEKZ6LCZrz/eKvN2wgeaVoVJYY9rViYRArKNyZwn6XWWs17sKXQNRntduXauGAMsF1DVziVyo+ZQByk112dyyrrTNhKmZ04myDvO2w9TMkZENDQrm9F64gPap53Dp69/E/IlnUZw6i2x7jikzX7e3MOlaaDu6MeVhkhW6PlRRDk21HCOeRczv0wY6m5Sm+KWVNs+bWbQOizRWxS5sblIVxs10ZkBTwUbluux9BdIsr7FRvmKGYTZFt28Pkttuxp7vewv6y/fjQklYMaFgX/WaN8yTbrFG+Nx2Bsw4Zl05FeCSW+u8zoK6DtuKSeENCAFHlqq5AMdSYruaOaBaZADb+LJxxfflHyq+Vr8EYqmIFsC0OSXoz0YNKof9lwNAcezU87m+T/jL8/jiPX+BT330t/CBnzqOq47M0NOpICecaFBm65rvXB9pRaz3dftzU5dTEW8KTimv3Yo6AHXAQSr2qWSOBovVczJwZsA44Goo73nt5vO5AU3Qej3BtNzAZz/3HP7g39yP67YP4dbkMtnT0wlASvuqx5AaCLM1iSrOAB2m6hW4ywutoWzAob233TMy1A2bLMw6NyycOc8ICLneSsVMla5UuG4FT1UxIb6rr6mIj3WQ0IiwkGpnzi01YmjQqtVG84tWzHK1YA6oGkwIw2x9iAYkgbRQUArcGLDV+I71gIpmb8ahu8K8ppabduTMGu+ktifsJR1qG+bF8x4CTDh2K6qXbYzOm1qwXJnZblffctJ680LcJ03FbrVYKJ4Jttz+mgCYY1yNN+4socxiH9fSqvNcCVvDEYH3Hc+Njvxfra+JNeIY8PXMXQfCBrCspUrzPNTpmkTLpo1oPOA5Mm81nCxkA6781rDttYYK/p4U0Z6nrUYUt++Ne4RA/CKOwpqnVi2M+XsB7Xk/4XnG84tUww5lNfYj99bXQGusSNQkQLcEjrGXigEndy5ilmQ4Um5gyjU04aqVAnWLzvzvX6Y+1edx7q/czwRcOV8WoN6uobKnOTY0jggqEzXfqDmDlvnuiKFrwnNJc60Lmts8V7kamBsAP5f1CVvvaOyIuvJ5Ip61Vps/oraLRjuHlWwei+c7y4s2iKx7uf/RfdhrKnAtK3Br+BL4l4p7kM3y6XYbL9Sb2Gxr7C4muGJtD/amJcqaNJaOA9Y0Jktu/+w2YSNRjzmfGdiM01MdnKBAjjbhfdzdETwqIxToaqIjRu469rnZc6SymaMvxlTtvH7zLME2Olzi3eiK6/HOX/sXOHb7rUgm5njStmzQKJHkKbqswkOf+SCefeiv8PY3HsbBwx2SnIp8nvLULKDZcMX1uuFzKxseokYxN8wW/ZZ3jgrg8V9aYwXGCowVGCswVmCswFiBV1KBEQC/kuqNrx0rMFZgrMBYgbECYwXGCngFHv/Ejw2r0G2x8UxnV1dNavNW9rDcZzPLxrbNce5kKwCMZxNlAO/LZgLAzJaU/aaDPX4UP4Ob4LHpbd8LpY/Z9nFzMTaNLbePKkptK5sahaodWrt6Rp3yFrnh7mqhIRtwfvsinj57Fp9/6hS+fOp5PNNU2CxLtGkpGz/p15jLl3TIZdNMdSJVeYQbg3JuBVQnJa687kb8xM/9Et709h9CWqyj2+mQUB2XtGgJRag4IcDrgT1Dit1nLqL52mM4ef+XcdmXH0JOlVjXIKWamKolzw5lLis3zLmT2NFKdwWABQST9afsVN2O25VUZrO6qgx2JaGejk0xm6OUFWpLUaiyGWkNaudt0tgMbZ6gmWRoLtuF4ugR5NccQ3HDdcAVV6Dbuw8VM13dhphQrafFaErYTNLKDFzPhKZ9NnWs5FqZG1pSXdZYRi5Bi+BMbwDYNqjtWAW0mHG7sNiMRgAbL9YkYGpa5T1OLD9YWZdhNStlkkETjS1aEQuORG6tZRTrE5MENXMlOa49VzgAcEC0AMBxrAJqINjKTDmbcYPeFMkLy82OCmOzmaWajFv3Oh7mRCbMZs3QqXB+PanunU6kwuLrStZtZxPlpS2kL51D+/iTaB59At3zL2A4dwHpvMasprW3ZTFTSUtlKVkhGyGYuZswQLGzOUdgx81sIwUGXqiyowLNVH+0C3U1p6y+zZ404diQAszVfj6e+s4AFmkQGx+GIkdZTDTHu6LAhV0l2hsux/S1N6O8/TaUBw9i3veYK687kfrXLNp7KSapEiXYqDk3PLsyFK602iak5IAi7NiZ70gVyD9hITydTs3m2m2NBTgc9kjZVxFyWubyAjRINWggkQBRAJW1dMhN5TH/nhelARA2KggumQU0/085sg6g+D68drLW9nWM4/XhL34cH/7zf4V/8jO34tXXXoa2q1D3jQCwKYBTtI2dkxmwOh1VI0hu76W/m4qNY0Zg2M+VuaC8jgF6lEfrkM5Ab6bzCzXwqso0fs/MvXsUnJ/ZDPff/zz+6N9+EddsH8JNzQy7yplZo9YtUtoCpFRMG4ji+sLjibWGH0+AwvFhSnirR9izLuCv1vKlRTXnhFSAjZ2LMlRbwmBTZ3PSMtuctr9D4/EEXn/BPVetRx1MgUqwbo0FUvmzJ4X3MTY0yMLZwZoaHGxdEUymrTbXNJ/XS7X1ICWo1go1I5nCuHFAyvenRTDXBq0tygdNNMZlvc55x/FPJTfV/W6bL+DLhg1XP8c9N+C9Nb8YeJVKXMpna/BZ5BH72sJ5LNt9jk+uPIKOZiet8ezropoC3OJakDmb2v03p2Jyqazn3y0jm3/YdGUALo5J92i/DoKtXHMJw1m/leadlwNIsxgOpS7hnfULGbCNBgdTUFrdDAzTMSByq5fZ26xxjOuA01KGe3OUF88VyAuhvOVrA6jQoRxSTPtUObPPJXO8sHMRe9d2YV9fYE02xBlynr+JThcqXKljNRdN4Rz3FY4jrvWhxJWzhZZTuw6mpuUS6opdNqDo/mYq1sVnaH5ZNn3hjhP8jLC9NocIrg2Waa8cemXaL+sUSujVcbQK8aVC5lz25huNd9lT2/lozMn1ws6BkDbUvmpwcqvnNkuw2dc431Y41c5RsdFhSLFvso4DxQzrzE5mBn0o+pWHYc4n1qjj114eAwbVef9mFIhs2hnv4Q4q/ri6sNheHI8U+Gyqs8YqgVo5xFjGN5tBqixBlQFb/OxDV+JH/8v/BtfccRv6vMaQsOkmR5qVaLpGFtBfufcv8NSD/xnf/z1X4OhVdOnY1n2ATY+9suj9voFcU5KNh3aHMGV5NODc/ENjBnBct/G/YwXGCowVGCswVmCswFiB76YCIwD+bqo2vmaswFiBsQJjBcYKjBUYK/BtFXjib35sMLUjN9mXChoCmOUGom2AEvRhMIAGTGQBTQDcPWUW0HuzKdBV2rjLCA4WOXUGOpZWl7YBqQ1UdzU2tZ1vCPsxyt6WgI8WsFmOlLuxtIDUpt0gwEqrQCqSaQ/95IWzeOCpJ/Dgc8/hG9s7OM8NXGbEZgWKbCIbXxJbbvoppJgKk54KMcuTk+ottU3+Xfv2401v+3789Ad+BZdfeT12aqDa3NEOIzMmTZloChJKIydZgj1Dgd3zBGcfP4Ezv/dvMT1zEQfaHpO6QtfVUgQTDxIcKH2Y8HdF9Rzw12phG8WrKlRtNhP5OUgOBaC+r41hs/Ul9OVeK22BCQYJWbW56kQkybnRbpvMXTpFU6Rodk+AQ3swveYo1m64DsmRI2j3H0CzZx/mkxnmykMkJCww5IUpggmWaQHMOug62Wa0lFBu00uwEyq/b1dycbNUakrCEKrcaKlLlVZKdQ3BkCUMG2zL0HDjVTDRVena9OaWuinYpEijOhHcVGdOHzArmR/ayVpY8Hyh5LV9c76em+thZ8taxjEHUND1EEDmmCWUIegK22r+gBvmrVmLZiUqZlEnGSZZLojQ13PBfwINjpl8WghslNUWJtUOkrMXsf3ItzB/4mlkL5xB/8IZ5JtbmBL80TJXeZ2skUJENX6pIOU114igRW5r/+XG/ZDzGLlRTWbETFuDmGGlGrnHdl6meDXoQzU3N/0td1TMputREERhQJWnGMpc+akZjycvcHHPDP1rrsXGO+5EetM12JnsQd/2gtWES/Osw3ZbI6HKvktQ5hNlJAtyRL61z/dQKlZVLQAc80GO1FQQz3ewsbEB/jzgEV+ztICma3uJWjbSlmkpsE3nUc8D1jiirbnsdM2G13mvbI2VpeswkodFx4CGYC/zHFhXh5rq0BpTZPHqa9dX7/8IPvnR/xW/9NO34NjlU+JidGycQIUUUylSu7YCM1ttfPG8Kq1hHPfW6ELln1uoEyS5/S6bVDjFQilqZSMgNpBOwC2Fe9jKO7yLuRGA09aRTtnSZb4uC+g//N3P44bqctxYzzBNCzRDhY5NHEOGtFi1oA7QxO8ZrOtaWkmz1qlU5hpP+hD7JzuVp5yMrOuimUNKe2s+UGOAQKU3s/D8uR6wESenBfQyeZZj12zkDTYvHCpC+ZmygceU63xfzh3CSdZOsJxNEylBtIFNHiv/WIOD/e8Annz/aB4RcFQer6k843cEe5W3bMCJ4FdqWFqkE9S7ilkg3FWVtr7buA3YzO+pycXhZ9x7/xbB5AAAIABJREFU+ZZ2BzRrYVkbEzx7g4nWcK29bDZhQ1InpaXmejR/yJbYwHoAVyqANXoWc8DmQlEWi6xzWjFHk0K8zi6rqURtzeca48Dbm3pW1dpxz4o5xuMVEHdL6LBkj0aGGLs8T61HbADwORc1X61TXD+CxVBCy5Sb15XXwtXPpqo3UNfkdMkA1rsMaQc8l9d4bH5WLg3XTXZjo8+kCKb6m98T9A7AyrxXn+tqpvF7k8aNZ+qagtbu4bqF8Z4hZTdzpm3OmMLX7v5hray5BGbhGhCmA3I4pTDGwBrkHPquWGKrtu5sEMcWKum45wasNjPlZeQC5xGhtepsI3gxJxizEe/HicPfVQNEMmCeDWb3XG/jTL0lF4gD6RRXZOvYJ/0unzc495kP7kpwnjcV0coTtkgM3jPNbt2zkXmGbuE8YYOAA+CA2u4VIicYsWjN3QztwHuisLAiD/R4x3UkASo+0+UJ5kWB+b4jUgBfffttGMpGRWZjYJ5P9R71sIUH7v4zPP3Ah5QBfMWxHH2yo7WJsSeW1864AS5pBTJZQPO+v3RdsHtMg1vf+dfjnuX4L66xAmMFxgqMFRgrMFZgrMArqMD4MPUKije+dKzAWIGxAmMFxgqMFRgrEBUgAI6NcANu9pglN2S32dOmmuwJLb9Tm4ZthgsCwCfQP9Pjtv034mC5bhbQVPG4RbMpTyJD2CClbSKbrSG/pA5yRanlSxqQso/n5qvlp066qYAWASYZNLPYqqbF2XmFr516Hp995hl849wZnO5bXEppSVqYpWMcv0Mb6rmkFpHAJUHKAFxu4FHnQhVkUeLYda/G+376A/jeH3g3hmSCed1hPt82VXLHc8j0/6S2TFpQJ5L3GSbpDF2XoP3QR1E9+A1Mn3we65uXkNYVkqwHX6rNemqPlUPs0M7zUE3ZFA7D9hezpl3W0UygPZ05AHpYNRLTJ7WUbyVKU4YOGTq36+14DZPe1Ml625ISOSTTFNtpg2qSot2YYTi4D8WVV6K46iqsXXUlsgMH0G7sxhY3ucspkskEOy2VhpYLKBDDWvPCMPe0NVtmG0P2FX9f2tMajDFAZbA/VIy0CudpS7WtsUKVkIGuAJYLUL7I3ZMXssiu0LEUsp6HGZvQhM4Ofwym2Ti0fF8DSmEXzc8KNSWVP7QlbpgL6ePVcpLlfI2uqdE2bH4okOYzFIRU2uhuZe08zOfYxdzkpkO6tYP67FnUzz2F+pmn0J58CekL55Gf30Y5r5ET3BBe+X9lG65sVeZ8cj7YGBqoQpMo0JSBvJ5k/1RqG1mw37McR7PsDEVpgLNFfrHmmVtvrwBg1r3gfJwWqCcF6OaZpAWG9XU0hw8gu+PV2PXG24ArD+FSP6BqCd5MSc+DkY0nmw+o7qz59xwDbUz7AaWdyMJi1hobzIaa85zXWbbFdaUGjYAhq0rNVbtc2eMSCCtn1OCMzRJCBv7v1LNeTS0qJZdDQMvW9CYUAUKDgVHIhHbuq1m9Asdm0yq7cVfofvHuv8Ddn/jX+KcfuAOXH2Bu9hxtQnvgHujY9kHrY1oImyo01txovrHsVI4xwnhT3NYE4rKItbzZUJ7T/pzgZr6zY+OW6uUV6MexG9m2bHJYwCRlFyeYTWjBvo5773sW//fvfh6vqo7ieLsmR4Nm4DpuqnKlb0f+q58rAaa9p4FM1VbuBLZe1cp0tfGn9cHBdQCmxfrumfAG6tgkwTXY7HlrZX2mmKy4Qwiai+8ZgPSVxa8zVY2EQfZ9uhYQuBdcl2jtrbXK8nAtf3kJllVft+MN9TQhZN3MrTHqZbb0BmOlEPdmHFNsUzrf6zMJhiNrmyA7VOUEXzo2z7pfwFK3+I11cgFcvT66X7linNNb2cO6JTgATml3bQ0beq2DPHt/H6RS7NqxF7Tbjhxlr7PU8LZSa/wJLEf2raCmK5EdpHI9WjSTuCLZllsD8NYkZR++WurG5zjHr+7/rmiPLOJFdq0diuZd1E+1c4V41E7XjQpwn8v+2KA1kTnwAtaurBeA5j2wHzDrUhQtcG6a4Kl+E6e3L+GKyQaOTDdQcs31uIp4JnKT8Zeplg0Am429cp+9kU3NDIoGsBt0VVsDkjKt5XzBe8OKOlbnRMV4ZoBUg3zpiBLNXmpI8Jxh3f+k7PaGh1Wltjc2cP7zKyINok4aIz7eWTdl1UfesRTFdl14L5oMmRS1c/S4kPc4kzZ4sd7GpWpbKuH1coI95RrWkxyzPlXtrGljMLU8304NEu7+4bnFukt7o4LU4/HgIxA+IPM5EY8Qi7VDauEAwCS93kiotcHuP3q+4tqUJtjBoHzi7TxDfeAo3vXPfgPX3Hk7krJFJ6t7rl1TPftRAfzA3f8Pnn7wQ3jr6w7gimMZhrRSc1DXsTnNVN1mQJ2r8asfGmS833Fs+TrLmt/2rk+Me5aLp7/xL2MFxgqMFRgrMFZgrMBYge+8AuPD1Hdes/EVYwXGCowVGCswVmCswFiBv1OBRz9uGcABeyP+TRuUrlTii7jJyR3nnCBkACiyu/jigEfvfRbJs8Adh47jYLkLKRq3n1xmBcZGu6lJwtrULaAX0DmOIQ6RWY+1IG+u7NcCa+m6wDSh0mZb4fnzZ/D0ubN45MUX8fDp03iu73Ahz7HVA2VaYm1IsUalETczuX1OpQYhz0DbS6pRzN43oRKRAJhKEQC79h7AW7/vh/ET7/8FHDt2A+Y1j6XDTrelzcaiZw4tNym5kW/Wm8y442YotxOZ73v07BzNw4/h3H2fR/voE5heuIhJ20Dblsa9pA7NWWcXy0llLbUTVTN/93FXFpZSzJgN5RKmGLwwiMS6026Wp8S8PYMNVGsyr1UqMqroeG2HRMfLDWeqNXn+PKdsWqKiMmyao5nmKPbsAq48iuH6G3DZVceQHz6MZO9edMz7JCTIclTc1E9y+iEK/vZDvcix5OZ15OvGZnSozpmdalDXYFycX0a1tkBEQOIcVbvtgHjZPBCqcgN6wjSCSARczCbmJr5BZQMTJiZ0ZaLbv4YVOX8SCrxQd/E4TeQXkJgg0N6DAJhYRi7ltNemqouf0XQoZ6UgaNI1AG2ML25icn4TzTOnsPnYU6hOvgicfgHTnW1Tm80bpPwsXt/WlXVsEKCKmzA07dDRZrS1ZggeFNVUsucMS1aqklwZyfnCUyUEVAOHg3aNG8F1ty9V3ibPx2w0Td3n1q46O0gBOmdWI22TpzPUu9bQHTuK2V2vwey1r0G7by/qZkDW0l65RV+ksh8n+CqYD6q3N+U01bA8XpZLwNpdBwLsBBAN+/jIHKblM1XcZ86cweHDh0Eb6LhGq+sLP4dgyZS9VFia2tcsfw1U2hikIs/VjAtoyrLS4jtgICcqQQktdk0Namtiiq2tLUwmHOuWoczxPZlM8LlP/Rk+/fHfwgfefzOuOjxRs4WywLMONYVkyps0CDdbW/MGA74vbYRpO82cWMs9JzxSxi2XJ9me2/UMlWpRZG6d3FoTAxspZK1rVsv8w2OipbbZXpf6fa6ra5MSpTK+Z/jsZ0/gD//N53HD/HIc7wiAuS40uvhtTQho1HJht+tQUba3viZZXYhdrEHD5o3jxFC16vjsZ6YwN/Wv7Pf9PQneWWgqDZVbnmeYCvaagl33D6kCbazK2YAW8a78V76qgCEVoC1mGfOGqVg3VL/IIvbsb7u3mWIvakxwK7AnxaYp6ans5fpL8GqqU1u0BSF9Pec6oE9h80Y0PRW5IFgAPIJHAjfaVHMuxroYebLWELEE2/x95SW7kljvs2JrrTFBWMs1lrD225puAmoL5vqx8pjVeORrv87P1ehce/QZtP5VoLzFI1gfha8PDmBNBezfY7647u0GQVk7/ox11ZxbmeeD5qBfvxUbZTdIXow1jolQZUsRvQKwBZi9wUDXw6+BHbs5G0hlGmrdyIXn2uD3BY5z1rcpM5zLepzYOo+07XDFrr1YG8xyn+uTqcfNntqou60DBqCjkYBrjNmOW0avAVDvcbFmIK0fnHN0HbGIC1qTc54oy9kbA7T6u9I7IG/MP1qn27pmzXMxb3iPiGeGWB/4O0vXFbuEHAedbKmhLOJo3hLglHI/mmDYEMd83QRFb4r5c12Nk0OFk922bLT3lFMcmuzCvqHARjugRo+ap8YeOlo58z7G65tZPq+aBeRY4XbNup42DjW2+HO/zgLQdGpwGK5zW8w1v0fFIxKdNZT/zQtj+dea7xTkp8A8AebpgHmeo9l/FD/267+J6157J4aiQdNVlgGc8X6doU128OBnPojnvvYRfM+d+3DwSI+04BhmDfhMYsnYet5aAcAa88w8r/ncw/fLceu7PjbuWf6df3GM3xgrMFZgrMBYgbECYwXGCvzDKzA+TP3DazX+5liBsQJjBcYKjBUYKzBW4P+zAgGAfQ/ON/mpSl2CN98flgW0ZQDTxjTDmedqPHrfM8hPFrjz4HHsL9aQDKYKpe3wYpM+VDuePRff50al8lgdysRBcrOPEHRz8yK2ti7JgpUqQOrgLtU1zuxs4/S8wontLZycVzjbddjRthytLzNZPWeg2oY78twQ5oa6eQJy83lgdhtyFAM/m7vEtGk1u8BkOsFNt92Fn/zZX8Qdd70ZfW+2qk1NA+IaPWGQ1DHctMyR9VSFmNozBZXANZKuwp7kAKbbl9A9/RS2HnwI868+guLkGUw3d1BKpWKAIpW9tStoXUlLaBUbtwtQ52ofbe5qn9NUbGHdLWW0UU6zpuXfCQgFB1oDgKyz9rAN1sgWlApmbkhLiWNCOm56K9+Ym+UF1cMJmiJBvz5Bvn8/kiOHMRw6gPyKI8ipAt2/F1jfhWEyQ0dlIDfAHWBHbmuAs1BtBeyVZTShjavADB51MABstpOyXqaqqCQct9qEDXao9WKDnPBSwFMwxk0/SdAcOBggs/zPxf4xMyxpFe4ytTjG1Q1dCotNQUt7axu3+kPoInjN7NYeGRsWmh2kOxWGs+fRnXoJw6kXUT/zHPoXzyjTF1vbyq0u5z2wQztUywrmeGV+bWSt8rxNy8wsZ2ar9sh47QgndJ6uAtfJGlCQRbWfq9VYs1f/p41xwQezq1TtmLOocEo3mhVIMUUdrw2hUUv1almgnU2xdegyTF53Mya3HweOHkFXrqGl0jynIrxF19dSe0mJquYLs1JV/irnDoGa5iSvr6nT4totcy6p4l3mlyoP1u1WrUHAgFqofxdjy9+LEIHrR6hMZeUb107AkeSX48qgDOGHauTKX9mEux0050TTzkHBJGGGWblaHrFgDI/LbcMJW+/9xH/Ep//6t/HLP3cbrjhU0qBZjSe0VG6rVE0XRCt8D9nO6z0NhvHalASGTaW1Qbm2AlfZQpUu62xvGAlQKGgvO/1lFmjUyH735Sp8A2Q91qa0Pp3hnnuexh/93hfx6voobm7X5R5ABTA/t2/YGLDomVixTQ6VMq+jzVEbZ6bctrFpIOtloN7XOImLqaRjQ4rD0iWEonG2ZWxzDVrze4nuG3xfh30Bx7RmULHN+SJoy3Yfs+QtZVjODG+u9aauJGxTZq5n964qgZXh6lBYlu3KITUb30LzUVJcs6n3TN2Mc0NrlmUOc7xHrjkhasBXzjHNRDa8uHKYbx2uBjEP4nrxuNgkoYxh5cUTqLFeZp+rY2GTgFs1cxngHNfh+nzRe7uFu2Ws2vWkSpMH7Eu+AXu5URgQ5xhpeoJ6m8e2CsWCY41EXGdCQW+tN2FdEbzYLbU93zrOSw1HDnBl5+zuH1LUr2TZCo66MwaPIeotR4FQ+zIDmWuZGlhsnMsmW4DVLLMjj90yiF2N6rndc6qfkaJKgPNo8cLmOVyWTXBobTcK1oLrbcwvjnMvxCoAjnsL1zSplTX+Axq7q4TGSGPNScwn172Yz1P2/lLKamynan5YKn6XNYh5H5m6y+crA6lxzWM9iHtsrC18vUIrqFqNyA8H5BTgmnO1rxVqFOvR5AMuJD1Otzs4wygLKqezQs96+7IpNhI+R9FGmo0pBrH13CB2b+OdMFbqco47quO7QRC+pkLY84Ujr54NQ9YeYA1DBlzjXhfKcq4xCiSx68vZzOY9rqWee83nHZ5Pw+iCFNhOemzydw9fjR/99d/EtXfchs4zgGX9nxQa61W/hQfu+TOcfPijeMcbj2DvgVoAmE4kdL3hOSqCQnMh05zn7UIqbB+78Yxyyzs/PO5ZLu7w41/GCowVGCswVmCswFiBsQLfeQXGh6nvvGbjK8YKjBUYKzBWYKzAWIGxAn+nAg9/9F2GiBbWhWQjnmnosEUblsocpG1hp8zWpspw9mSLR+55GvmpTArgfcUM6Cup5UIlyc21UImFasWsSG2br+2oWjUAKThE9QQ3JaVoobaWm9QpnnzhND702Dfw4OmTuMDMWf6cWbqF5ZW2UiYnyLoUWZ+YvbP5/y4AhinUjB4wF5UgiLbMbdKgGVLM9uzHG9/6fXjf+38BV177KjQ9lc6muDPhj1lZmqqqk5KOm7HcbNQnmQTF/mSOmXtgMqRYJ1g49QK2Hn4EWw98Bf1TJ7BraxuzukFOQNZ3ystTfi8RNTf+tXVKGEu+Z3azBk5sA14b9rQ7VG4roQJ3txUaaXadrlAyBajZmC7hgtUmNo1NAeY/54a3MQ/ZUkqIlfRoB9usp7WilMr8kLI01c+0RD8pkK3PkO7dJ4VwsmcX8oP7MTm0D+m+vcDaDP3aGobZFH2RSS3Mc2Fmp1RxVPJxHLgaMBoDuLkqq+gV+9mqmgu+crwoV5cK5q6VAkfWuvqZWUKaCsw25CPzdTqboqUK0OEo7TgJDfSdoZdqXMq7hFC3x6QdkDCX+NKWAG5/9jyal85geOkc2hfPojpzDt2lLfTbl1A0O9rkZj510nRSBFJBaJmHBm9YXIIo/lXQhufsVrpqnnCAE3MzI1zwPOyFYteVglL2xcyWfaYBGL6GG+Ta8Of4YaOBFFiW4UuI3KbbViMBiw4NrzMhJLN0i1xWz3jVVdh9+61YO34L+n2X4UKeYIsasKFRJ0SRTJBhgo7zjk0QbokaqrdQd8c6ILBFqCW1q6s6OQ7aViCeqkGqX5W7KzjtRswrdrKEKQTwnMeRgcvX1g3tOg3URvatcqZzZtTa/A/gFrbLSwtaU7ma0o9D36AKGyjEq9yK2ESOmeaeQUhT607KEl/49J/g3r/5Hfzyz74eRw9w/DSy0W1TqiFrTV7a79ZsQCADWgHZ/Gw2uzArNCAOm1kElrjmOVyKDFSOg6IwiGwQc5nLy/U61lvZb79MDWjgvyzYfLGOT9/9JP7o3z2oDODXdOtSPjKzWJOzyzDJJw5NJdleKHD5uYSTsq1uDb6QhhjcMzgo8O+QzaCT27TKin5A1rNJwNZMqsN3qHB2VTHzbDkuZxwTdaNxoZxoWrUqtzQ3RSNzQGmv6zA+5sJiDvF+5lm9Ul7KZtfsaGUB3/eoGrPI5peymFNX8wn6uc++K5Bt2bF8VJ47hwthNsGdln41oNh6u1iDBJtNmS6Lb6W9mp13OBDwePUqqtg1VrVCa023a8k5USwt03XPsWxZXX+uN2reYYZ0NDxZs5C+AlJpTIeC2e4DpiC3tV5OBnKY4PEumxNsnFFJbGmxykJ2VTyBZqh/tc7GmNSzRCbVMs/L3tfcAUzRmSh7VeuBeXtrjRQU5iG6ApTAnsNRK7SD3HAp0RvK8cFVwVSYBsjnNdI6YU0vi8xzQkOeB9+T4F5NLwleQIPH6wtY6zPcNNmHNZpasLmA0FItcAbe9UlsGlskNAPlkKsuhLyyVNYVc6cFvxfr1hxWy/53O21zEjBlqa3nzMJlXjLHUiiZFa/h44+Xyu79VhM1XHBt8g6JWEO0zrpVuIaBW0trnNiAN4vsNBOQ3RwanG3neI6RFwOwKy1wYLqGffkUs4HRFTYnlAc8sAK8ZvZsxLHGc1DjmTdZqfnMxyDveQ2b3pT5vVzXF2ptOZewUYZNKI2ef1gPjmdC5YFqYo17a4TguDMVNe3I+bmFHGLmSYedJMdLfYIzWYONY1fj+ltfi1tf/zpcc9ONWNu9rvvinDbgWYGS/ukZ0GQNHrz7T/HcV/8Sb759H45exQxgOihwzVzT2qOq6fmLTSV2PUy5724a7i5w/If+atyzHP/NNVZgrMBYgbECYwXGCowVeAUVGB+mXkHxxpeOFRgrMFZgrMBYgbECYwWiAl//2LsXAHihFHMIG8Ah8i21sT9wQzJHU+U493yNRz7zDIoXctx56Dj2ZlMM3RwDcz/DcnOhhPHNTQfNUudqI88yagk4uAEuRYXUUdpNtF1WZDh14SI++sSj+MKJZ3B+6LHDTWqqughRCK0yyyukwo5QoR8MRISgRbZ92uC3TWJZrhLwJAMaQqvpGq579c348ff9DN78ju+nRg/zmtaqthkuFZByQcMC0v4ry9awJuXPXJnZph3KjvnCQFLksgOe9j1mlzaRP3kS5770NVz8+tdRnD2NYrPCWtsjb2mJSqwam5tmC8vvZB1Q9La5akDFAS8RQQrsdDWGItMmPrOFlQX5MqtKZhTauQTokHrLN9gNxJlaiqchhddigz8UOWaDW9LqkiCFqlxaDXPnlypeKjW5KVymaKc5airMZiX6XTNke3ajX59henAfyoN7ke/djWLXBpLZBikWkskUSTkR/Gn4Oiq7qIZi3rRA10Qb1OYEuwQWhHdSOGesDT+fyMTUX9x4lppW8iYO3VaQThvUtNzMLAdWOaG0W2Z9ms78zXfmQFWj2ryE5tIlJAS+Fy5i+6Uz6M9dQnppG/nWHMV2hbJpkTWt7DIJ8VsKMWkf2rIJIBHM0TVdsVKVba1DkIUSUY0ALuJ2dZPNUwfVRme02xzZkrbj72ozdTaYNbRgHK3OHZjEWJCtaidNqX4+zy6qZpOSRwqpsvo9u3FxfQ2buzdw8LZbsOeNN6O/4iiGYg0XkWJ76FDVc6xPC4NuA2GZZUAjMQWlGguUH2qWttFgsrAularRbWhbh4UOQMwZgE0gBugIMENZZ3DOsoLNrttAHd+fdrph+xyqt1XoT8tujgs1LzgUXlXR6tg4vktTJtc1YXLYuJplL5WmBi8SQUlm1yoXPAVm0ynu++Qf475P/g5++WfegKMHScdaQaLOQUFCSE6Y5EDeztUAntVsaQGs8+O4zAop7KTS9PWT/yVQ/nYAzPnBOoQNtNSFtTWx8MvU82w24LGzMWQNd9/zFP7Dv/8KXlVdjpt7A8B90gjqZL3VgkBPtqxE/GpcsIYRN9FXXfmV5sxcdbt1QUCrKcfaUqHIrFMDm2zWEep0e1fmitObW2prqmrVvGIwfgGCCKtyrnVmM0z4ynWfvg66q7j1tNYlWct6YwvXODLsIhfIs3qajTHn4hIA231HjQsCrAarDGiZ9a9OyZs0CtrrUy2cQGCaQLvMS8FhjtMA9HHtdC8J62BvMgh1M+FXx7Hplr7dYFbauu+oKYHz1j6b4EsNU5r/pjpVo4tb/Zulb6gmzSo7QJytKZwHHXLWwxWxtsBybrFBg80VYQnNa2SKS9ZbClyOB69BSVcF3pfCxSLysmO8hiLX83rttcwZNstv5RLzunOtDttrNbEYXdPv8d7AddszhuM6mNuIrTexxq7mdQdU1zm61bVqlKpVDYXs6G0MNmWOR9qLOLe9hWO79uJwVmC9M7C+3bfYYXPQkGAqyJ+gI0TWAANydp25nTOz6O3QV7OmXSkvh5PW1L+u7FbC8wIA25qv+zDvY7y3+XH7xbc6xXz2YyG8rV1xrkYTrpUi9FryFRdgueW9npF4b+yYW4sEFQZsDR3OdxXOtxUu9bViN6iGPlysYy8KFC3nSatmltpzd3lvZcOgFMjeDKC5EtbNPvc09mPMqZHJs8wXOb+udBb0d2v+rrF5xj4Urc2W/cvnHemlPfM91bzkd1JUfYlLaHAhG3CyaVFefgzHbr8Zr33r23Hn678Hu9anqJgHXG3bs99QoEwzrYW0uq8wxwOf/hOc+MqH8PbXH8Hho2xSqNC0BL1risrgE5mU6nrO5N+5xnA+2Voe7izHf/Avxz3L8Z9aYwXGCowVGCswVmCswFiBV1CB8WHqFRRvfOlYgbECYwXGCowVGCswViAq8Mhf/+iwtBI0cGMKIFOVSOXEjVluunInXradKdraAPBj9z6L8oUCdx2+GZdlJdBVysmVepOb/rIHpA0i9/VtI52bpNrQ16YgN30NevB7BKrcAGSWqHk2GwCm9fP9z53Apx79Op6kNXRZYIjjouaRFriy5uMmJ4EbQZ+rRl2lZ0RUNME2V7mVx83RLMPBI5fjnT/6HrzzR96Djb0HUDUdambYmYupAwnbZBeccshhyjvLGtTeOaFolqFCg13cNGWtuGFZcouSStIel9UJ0tPnsfmtx3Hu4QfQP/IMNl64hI25b2SyftzYlz0qASjtGDNtMMuEWEo3SX0MeFG5wg1kbk7SSpYMzjOcV0f63weA4z2opuJbUrkkOOBghMohU4aZBakKFwo47cfaxr+hBs8ZpK10SRBBgpdK1UtQnBQFeubwUV7LjNzZDNg1Q1/kyGYzFHv2INvYwLA2RbK2hmx9F7K1GZKyRDaZoFtbI2EyFaKOwzaBbQM+MUWp24D73rvlcRI+MKuVoI4FqRu09RxZs4l2m4B3G0nVYtjcQXf+Evrzl5BsbiOfV8p2Hqo5kvkcfV3rvdp5JUjG68PrUUjCZXmO88oyL7mpLKigIEKHVByvvqPNjX0DGTYPOH54DTjuQ1Fu6lLLMqRiVPOQMJEb41S8uV2mro2rHw2KUV1qduhUxRsDMNtKARrupeubGapix+y+8xRJmQNra7g4nQA3vgq7v+cNwA1Xob1siq2+R93naGm4SQvsoceEc46wqii59S2oxuzl1nNqJ1NmJFPZS0WvAUBBNKmSzbaVGdBda40VsQ7xv4SYshR1ICVN+tCNAAAgAElEQVSrbc8R5e+aCtaV94t1yuyHCYSpBrbP5u/Z3CRIjc8PGClFJqEOLZldQcj/Lq2WE72flJ1qjjBFI4+L3yeoI2/k2kVL6Pv/9oO45xP/G371596Aw/vZqDCnlBxJYXCSf2iLXVPlTCWrMlJNncj3Zd75fL6jz2dtSFU4HljDVYtXHu/29pYAsJ1f1JAAu9TvRq6tx5YubL8J2rgUKwM4neFTn/4W/sPvP4RX11fgpnamLOqBnStcD3o754CKrBXnGseblOtUvzaEILQwl0+6qRn1ZSuCwKAagZZZ5V1ituniSA6Pwz5Wq5ss6d1qlU0F/nfNCULsLMPOfEefkJcFuqaXY4Kygm2ge70JlkwBbIpcTke3j40GBSpsZePOXzAlIz9fNrK04/fxI7V2keu8w9qer6DCVPbMvE6uMuVY4Bqu+buqEOS9T5b2BlH5JYN0B6aEyaHA1fjtbOzx/9P4l9WvNQjxvMxC274sH9nqIxDZNAKmtNjX57jaPJTx0eCVs3HCQa6utSuArQHL1hkBeV4vn7s6drefjszdVTeJANqh+A1lr844N0Vq3dSqVzwX6Hd5HO4KoDs/G7x8/PHcWjUi+JpJ2MbzWgHAdqxLZwtr3LJmKAF+KaW53ll+utYaNnX0qeyehzzDs2mNp3bOqe7XTXdjf0e3hAHb6FGxkStJMaWTPV0LElMS6xmATWeuKOdzAucI4eDyywAwzzPmva6FOzvENdIjEtc2WY3z3mvuEBxn9nzD5oiVZhCOB7o5JD0qZrVzPMvCGSgZh+HqYx4Pf4f5CGyW4LMJb/ubXY8zaHCi2cSFrlETx55yhiNpgT3IsJbkyNj8xltn2mPHdc90uJiymagf5ALCvG41ZPB5bwUGL228reGHzRI6R1eu6/w4Nf06+Uw1q2WtNWajzZqwsUnuJHr+8UxlXuOUqt8E57oMp/s5zqVAefQq/PjP/wruevMbsbaxF0U+Q9ttoeoqNH2jY+xQYpLlKDjO0h4N5njwnj/F81/7MN76ukPYe6BFWtAym2slnz/4LMg125oXOT9l/e4NG2ZmYM0EN/3Ah8Y9y9UH0PHvYwXGCowVGCswVmCswFiB77AC48PUd1iw8dfHCowVGCswVmCswFiBsQJ/XwW+8fEfWSiAYwOS1puyYHU7P6kaqEKRQqfVhmszT3H2uQqP3fcsJqcnuOvwcexNJ0iGCgl3HgW/3O7R1UWyp3SrQqokpEYjQuu5wUnYYxBYypTWVZvKzKQStMep7R3c/fgjuO/E0ziVAZt+fEXHzX/XNHEDkq+nSlX5c3L2MwWNXIFpD202ufqT5di97zDe9Ja34j0/+dO4+rpXC/xS8eFcAl3buPrLQGjA39V6rm6q8/i5YTlhcKjDUalWtGGfaOOV2ZRTZsWefh7zrzyB+sEnkD11UhnBGTdYuwpDVyEnWJTairalZo04oYW2Qz1uoDdd7Za6ZjPKa8SDj5zFAPnK+XWAFfaQAWnEIqQ+9WxMQXKzdSWqo1KPymLudko5xk1ZWgpLgW3vYhGkCfIWUknJOrVwK1XftCdkpFK4Z1ZnQvBm8L/uCLBzKYE7qnyyHPlkJvDLbE/lsx5YR1FONA4F5ArCYIPe+izCIeYVE2D1HaRKq1vUO9skKeC45o53SyvepkN6kSrfTgCLqj1uZHcV4W6DhPnMgjmERwmSysEfN40HyymWVTdzbrkXTQU3lVStK7E5OKQasn+2yMbbAfBCmSiQs8x/5m9K+a7x6kptbajTfnsQyJGAl1bpnvNrNtim7hNI5mdIoUkIxDoZFGVdeN606xRwcbjTTnJB+ZoDat9uDMcOY/11tyN/zU2Y792LC2zGSBqUkynqpsd8hznXCWZFjqS33Ecq85Ki1LxhhqMAC21spSxsBEoJdPllFsAJqrqWmmxtbc3UjTwHV6Hz90zZapBYnJ8KtrZdZEBLGawJ6opMV9MFZJZVsFSyzAI2q1faQEsZ7la/AYP5GQF/A17GcSprUqp8b2CJxhXas9Y1etpWO4QlxvjCZ/4TPv2x38Y//YU34NiRCar6kqxSk8JUmlQAExZwTSEsopV5zFPVx1XPAYUJ6wl+TPVtFsIBuM0Ge5HO6hbQdi6xHvE19bxaKP8Fmpk/XaaY0DEgmeATf/M4/uTffwU3dcdwvCMApsV+K9CfDoSbnk/qua+cixxvUU8qtIVbXREaIFAqdbcvFtBSn4YdrwBwXFt3TbDzp43rEpppHClr2SxlCa8j/5W58BzvBN4tITSdD/gZ7spg2bIpev6M9xuHwHIJEFyyFVzrnMNNywN1yCr3gHaRq6vx4rWVgwDnJG3SQ72d076cWbrmM8FGHV1bJ8+L9VjjPSxjlSGwaABQDQQ1TeFpckjjltEQwp+FDXEqK1rLuo05zRoKbtFlwBsLeLLMNI4mC4OthNxumyyluyvy47ilQrXf0bojtwXeF12NzEYJNb5485O/ju8Tcz3ukabWtbWZQlk7nmgU8MYUNdRYJm40K1msfcBmrl52r+HXwsmC60aoZz2v1wC+Nc9Yz83yfsi1eigzNCmk/tXQpW0zQTKVvhnwZHcJJ3bO4+jaBq7Jd2PWmDtCVUC/V3pGgiAy1w81dtDpg5DS1diyczYFtTkfcG5aE9yqIl9Al+uo183GicU7LNYhV58rd9wt7mO+LJw6PMJAMNWdQwj3xSR5TJ0pngc2sPBelfQ4NzR4odnBS82O3Db2lOvK970snWKj71AQTiuSwDvh5JriOdz+PEGmzDnEuaB8ax8jqw0rNidsfGkc+jFqBff7t9Ym3et10VENNSZJrjgMWYDnKRop0NnmlaI0r3Nslyk2kznOtjVeqoHzaYdqMsPr3vGD+Gf/4r/Hrr170OgGXKBuL6LqG1exdxjSCaZU6yu8oEHV7+Chz/wpnn/4I3jHGy7HgcNsXuN9h/egmWB/11XesMX5wXgBU2jrPhNNVsOAW975kXHP8u/7R8f4vbECYwXGCowVGCswVmCswD+wAuPD1D+wUOOvjRUYKzBWYKzAWIGxAmMF/v8qQAVwbNYaKLHN1ABM8TNuytHKmKom7nJRAXz+ZKMM4OJUjjsO3Ij9xQxp0ogkUtnLLxPc+OZyKBpdwWHqFsvSFAxwRWvf2oa2KXZsE5cbooRg3zx7Fnd/83E8eOZFnOpaNL6pT/WOCa1oywgpGglztKHsm8E6K25QUrnEjeIkUe7vrXe+Ge957/tw+12vI7NDTQCiTDtT2/ShWBFMC/WhKaMDWgkchfqDNqxtio6xybnZ9XKDuK9bUWeeM1U20xRYaxrMdmr0T53E1lcexebXHkX64hkkm+dRdBWKpkZJRQ2hi+CuQ0llKZp9qWwihdINcjCb1TahTUGkOvumc1hAx+ZsqCy16Szxt8IhTVUooGM20VQMCQDz+7RaBiF5IzVRAAIT5KZISLt5xlTqKq/TM/O4cRsqLIm7E9Skp57Fa2DBYYKltS7UbNw+bgsD3bRZlYWkNtsVGKlNY1PXWtYlP4dHQaWU8qWpKPfM0lBUMS9akEvj0imL4IoprNmUoE17wsOGTRCFNtC56S/zaFdlKYeQai3m+rKRoXDmQxtoB57c8hYYUaYtMyWpmbW8w5dtlFN1SDBsNF3XkICa+MAszD3LVxCaKjCDxfFl2dncJOfeOCFsaQrVpFc+bsKs7CJDKwaVArv3Y3M6RXfFQWzccRM2br8JOHoYl6jqKqYgzmJcM1WpaVoYnHPLaNaHG+BSf+sYMgy0vc4sl1bgTjazBJWRr2qwa2c+F5SW6jUvlcdNqB6wOFStJq42y00CKI51vq/lCru1rxE2ayBxwKJGhJzvydfYmHbBpb7PcRHW2zI45zyXCnKpgufxRM6o4LsVUsdhl4aQhvDToCtHLAHw3R//bfzj99+Bq49O0fdzzAk8FNXpdseaZwT2y7WEENMAgh0Dv3Q8A8cma+eNAW5fbspmnpPnterkVlXSNv8J3tvaVMYLtwLaxOdAIVvlCe6552n88b97CDdUR3ArdpsFdNoY5els/hokZxOK2b3KQpt5tN7EwOtFsBPZr6bUXYGcrtSUtTCvJVqziZXC1DJCWUHaVWtOOyDiWBHEMopn0QLKmHUoHXPevBkE1fnql9n9eq4s4THnCqFloEQeM1/jQ0hj0O5Ldt9h802pcWyQS1bVoXJcUTHKkjwv1ayh7GK3SxaAXLH1NmWzzdlQx3p6q653zBNBdeVgU6XJNYxzxWzatXYot9tAM6Eg1zELqvaWHodRUadQUr4MMkoVz/XGoG7c/3nAdp2s2SSAq+6fHhuwwLB+nqxbwE3BPpNC2tyjs4erPQmAeX8WhHfVcQBjZeA6AJbDr89p/sXWfbMO1rVw2KwaKprBGhsWjU18L8/O1dh0xazuBXWDfG2q5wACYIJgjoky4Q3bFMIv5S0e2X5JoPDG9QM4NEzV6NPQ9UAKXKpcFRRvLhMcKxzwtrzbc4Hm1/I8ba4u18FoHLC1zjK+1cTkbhDhmhI50Rr/rlrWXA6rdTU02HMOYalqkLK3qUM+LaWojialCkBVFsr5PTm/iDPdHPOkx1pRYm82w75kgg2GGdAa3J4wrAlAjU6J3j+js0uWoMqA7bRTc96EJiyczd4goUaBaAjwQRl3KY0nrqNUJHMuhmrfob6p3Ok4USuegfneXGca1jVLUCv+w+yt6YxxeqhxobmkdbbP1+nFjyovcddbfgC/+Ov/NWb7NzAfgO2qRd1uuVMKoTydDkpM00IKYN4bd/ptfOlv/xinvv4RvOWuQzh0NEEx4XrDYk8MHFMBrKaLArzdKEecGcWRO60GlB63vPNj457l+M+vsQJjBcYKjBUYKzBWYKzAK6jA+DD1Coo3vnSswFiBsQJjBcYKjBUYKxAVePij7xpWoaA2oaWiMds97d25AifJctndEUp0TY7zp1q3gHYAXBIAu8qI6NU3KLljq6xZ5XdSdWaqRPIFbaY7rDSraQNbCwVkTwtP2xTNsgSbVYOTm9v48onn8MVnn8XzO1vYIrwhYGJWpmfRgRmWcpskFPXNaG5QFgUqKmHSFLsu24trrj+OH3/vz+Ktb3+boC8tfCVedmWmrDp7gy1mY2p2rfyiAo4bvayVNrN9o5o/K7lZWHLDmEBhQNr2SAidHOgwey/tU0yYP5ulmDCv7txF9E+ewEuf/zKabz2F7KUXUW5v6WcJ1W+snaCm24ISAGlD2XJ/af3M969hCpdQ8y6VZ57FKqtQh/KDbVyaEsxUWma8anA5Mh553WS1KehB5S2Pg7Dfa8wNe+1JU/OUoeM1pkK48FzeyMZkFV2NRGAxJ4BwFWOo02zceH6lbyoLSDTbAiJ1S1UnwYKomkFVKYcs/5lKQFOcOdA2caKpFB0h8Ey4eay9aAcndvzu4MjPl5UtN/e5uU6pskFEYYiMNp4rsMjFelS1orDNeCquhN4FZJeZjU4IXLlsSmuzejaLUOVyEvYECXTrU8EtQU6bvQsArGxks94kfKBqmmouXkdaqtOWmQbNzJElsGippOJYKnOcPXQliptvxN433wUcO4KKmc1UTlMlJ9UU7WprKWkJTCyQ1WWKAniE2QRUBFHM2LWcZv5+URYLWCsQ2bb6voEvoQWdL+cRYSLVk/ydBQwVJKIVsdkNa83wZhKDsJb7bFa2lhFJmCy1mCsfF2pUNpqEtS9BppS7xQKi1jXRSFje0yqaSnHOawM4gpBpgsms1IY/gbhUhVwrCet4HlmGL3zmz3H/3/4ePvCTt+OqIwW6fo6KjSqDORwUsmTlOmjW2LGWCJgSgmZmjx/2vLKUl7WxKbyjocNqYX/sPQym87htbTJraM0DJ3isfdS3nHBdpE3sBJ/85OP4j7//FRzvrhQAptytSxqBtXreIac1uFsvW3at3z1oO+trtfKXfUwym1gAngpjh29SLxNSumK7T5j/6s0mBOOcv55tq6YfivtoY921KAjHuWaogSSX7bapDHupSLlO2ZjypqGA5ys20Hq9GivCKt5QopoTCrOuDQDKNd5ufJzHpkrk8Qg6SaFsn2nKRVc86nhcqeuNLgYwrWFB66kDT60jmp9ctkxlq5iEvtfYF6xtrHGBjQfMAWapCFh1TTnHCTf5+Wp2SfX7as7xz1xoqN2dgacjq2nPv55MJouYAOlUefx+TwiV7WL5EfyOJi1TSHPcmQrf7imr1uoBcRf3doJWWbqzaUiSdmviEdC35h25U3gB+T1zB7G7ieyE1WBgNTYM7M1Gyoe1dUjNRXH+nv28AOq+drDGXNcnk5k1dHCepwnmKmqGou0xa4H5JMU3u0t4Zvs8jmRruLbYjb0Jrw2bfwZUzMJV/i+zfxPlv6sZSzX25wdD4D4GeO1MWR735eV449iwRiVeX3sOYgPPMlM21NtS1XvcQiib1ZShtZgtOKZGld5YqnBrhlAd+gEXAJz5f9l782/b8qrKc+72nHOb1zfxIoIegugjCDppBDVpNaEUzVSwyyRNs8ysUWPUP1NWlYqiiFhaVVkjVZCIAAJEHEpQIiRE33cvXv/uveec3deYc611zsFy1Eh8v+4LMd67955m77W/3+8+7/tZc060OFftYY8OI3mOQ3mJU8UMx9ISaWPxE2qvkDGD3bvkGsDPGMq1ZxNYiqZIME971EOHUnTWY0I2xoOcGPyasBkv1nDdV5TtTPVzt7LXD8UzL0fXcR1JNQe0BlLEnJgSe44OV9sa+32DSxXPo8ehyRTT4jAG3tfaAbe+6yfw8d/4HzA9tYt9PnZea92lA8xABwLJeqeKa6ACmF1cy2GJbz3wOZx7+Iv40bdeh+OnOimAGStCAKxZMjS+HrHhxPouVvcgX3s5Em7/4AiAx39pjRUYKzBWYKzAWIGxAmMFrqUCIwC+luqNzx0rMFZgrMBYgbECYwXGCngFaAEd9ogBV2gra+DTNnf1JdBG62FuNGZoqxQXlAH8DKbnJ7jn1M04mk2QJLQy5Ea7bVbzNVZWq9pYN5Aakitu4kuN5XBDYMiBRthGEhhzczfJegG+vkpwcV7jkcsX8b0LL+OhCy/jhYM9LNIMFZWECbPvHE45VONG5kAFowDZFma7h3DrHXfigx/+KN705ndga3sbi2WljelNa0rBXW2gmhJPimVX3QpAEboo41Jb/Ctrx6SYGRGVGrrXZqNyfQUbDSIwS7nEBAnPLQUmBER7+5hd2cPyvz6Mg+9+H/UTT6O4sofJvEJBgCzlKF+HCubBFM2Cr4SfidQ5zcBEYANBsaFq6jnbgA2QJAUM/RuVJ8vMSrvWq+u+YWtIK2FuChvID7jK1zQFbSiwuclLm1vC9CbpZdtIy0+pgbhJ76B4pZhSZu8GmJWal5bJhCIEURwbDgkaA2dCm1Rxy0bX4JTGLmH/QO25qYs0rnV9DB4JFG/o2frOlKn2KzYY8Fhctm40StdUm+gEcFKTE2BbE4QySgkApcAyRbOyF6XO42PNwTXgpFT0bpEsJRqfkxk8kYWkAJVBJimaCWtqA6ZBfQkgqMqTOtDhkSniAtDwscwaDuU3GzpMASxBZ1lgkWWoyxLpdIrZr/4rlLe+EYtDu1jw9wRJbj0qa2xmNicd2sH+S4tM58k5wmqWvFiEsf2AIivR06ac7y9Vl8EOXicCoE0VquYMs6sFusiVPXvaLchj7BokMlBk8NMgSlxHXj++PkGk5WmaMjxAQ+TgEjDb+/vCF7BFzQfMDTYAbHODr8m5LKQopRjhuyytB1ofm0KSz5GtqdutF1mBbzzwOfzNl38Tn/z4W/HK6wrUzRxV16CTle+AkmqzLJd6PrKReURSunrGM8dLwFtaQEtFStBE5bI3LRhIN2VlqBuVBe0AOOa9GmdW2cmWC1wyPz1hQwkd2rfxwANP4A//12/h5vYVuAO7BoBByGEAuJxNDW4KYrpS0ZWoZulsCvpQKtp58ftQy1pesxlLWH0Z/ivrZYdDujPEOsa1hrCQedesWVaaQNfnG+eVjS/p9HVBBZgdUvJ4pHzlmKQ9t8syqdpUrwjBpSunCdbXua3+OmwQ8gx1jxf/AVcEuz+564ArgzebE/h+yobWvOx0DHGNVyptNXXwvU0lr5xp2vuXpTU7EEzynqED9kzYVa0453o1DvG91OCk+6jVIxodtDZ5M4Rg+wawpqpylY3rkN4gv9UxoLoaHFz1K+gdCngpj03pL2W7N2joe78+oXBlvTV2I1LAxOo/0MwQ41qAPmzduRb4um3HIJMKW0MdgyozWE1VCme1BiX/zLJuKLL72lrhPGCSFrKZJkxkDedUf6YDdrsUh5NcY++ltMYjiyvoqwav3z2OM+kUE64LBMYpQTDV3r3iHDSnqUB1yK7sda1bG7Ca6mBXt8fnKq03comw7GUpyf06UQkfj4vrZ2u+zZ04pxiLun5qCqAbhWVf0+65TgfMkx6X6wVebpbYY0NBAhwqpziZz3CkTbGt9TvDsqst11iuIeZGocYAjxrQT/lZwZdR5Wm7Gn813ryhb9WwsvZaN6cFV6fzPhLKel7TzWYYOQJQIax6EAIXOqYKAy63S7xcHeBKXwvmHip3cLRIcSQveYPDXtLjbJbiDT/2PnzsP/wGtk5sq+GnqTosubbRrSFlYxcLNVMTHj/dUN68RIUHv/JZnP3+F/DuN5/G8VO8OdXKAKYFtLkAWFMSM4AZd8IGP1tv/bMJx2+a4Nb3jxbQ4z+0xgqMFRgrMFZgrMBYgbEC11KBEQBfS/XG544VGCswVmCswFiBsQJjBbwCD9/7kSEAwkoJGdaLG+pIZd8S7PQNNSZo6kQA+OG/ehrT81O8+fQtOJwy57MWaKM9HjdAuanHjU2pqARLtHcmSKSNXsJBh5XcQYvNZm1qShlm9qACfn2DKTPhalLCAlf6Hi8s9vDE5Qt46IXn8fjFKzjXNVgSOmrT0qElEWzCZN0U5fYujp28Dm97x7vxYz/xPtx00y0oyqngb900AjPMlbQvU21JuUclFi0otY++tikWW5DdramXDU5CILqgfSitqbVZaKqaJFtn6BHY0jG7L3NBtaIHtrsBM7718gDp+Yuovvso5t9+GMunn8FkscSUG/+LCmlTS8EnG0htNCdS5hA7NFR6OsxaQTdBzjUA5s+ppDV7TQMJwrrcaCcA5CZp5CnqWlj+sG2qu3LbVYkr1U5kPxISU8GTQvmnfILUYlRKOiA1e1PLIrRsYlMwKT5aNTfAyPHBzWGOzWrYWqkeBWZlh2zQdmW/SCWmYFBYYGcroK9a+JXV39paEEMb7dzYduWVbbwbdCPw46Y7xx73wFljAuDIZ5TqkaONqiLCxG5A0Rt0M5Jt1571XH2ZjFg2nVRJc3M6rhPHe6jPOe4NDhtUlR2ymgwUSOjgSqNqZR/LzfmBv2aGroga37XX37vpBPtFgavTGXZe+SocueEG5P/6Q5gTNm9tYdm3qJYLTGntywYQztciF8DkqbS0kCb8VM04jw3QFFR7qq2BAba0Mg5AZzWMXN3NDX5tpBOiyDq2kNo27IHDeWAFQaXeZOOBZdvatTGXghijAaKYLVxMTEXJ1yFY09z0HoBQBIbazhGE1ZRQqyw0nuqaqi+uY6bEzooUTVtb84PgFcE97eFpyU71L90Rcnzjgc/ib778P+PfffxtuPF0jrqeo6ZVtivFcir+00IZyJwkfG2uv/yi+rNuKkFazhdlNbNMbCeQ+7o11ISKmo+REt6/eDxsYuB58zH8Ur0kbvQsaM+kHdIOW9MS6At89ctPKgP4tQencEdiFtDNsDQb5C5Xg4rcAGSFbyraUHfKGhs2Tk0JahbWwka+VvB7quXteGjDLC2gxiZt/an0VYY1x5OaJ7JVhikBj3kcGOzW01h/G9gGw9zCmDNB88UbKHQ8arwxq+OVwtjzza35g/m/rWCsmhTk8mCq0hVAVMOLNWqoV8UBZGxIxOOoLNVaSNUvG4VkgWvWzauGJ4JdNRRYI1FAbNngdnYfkZWwFLGmyg0AbCp/V81zTWCVfU2VdTlztqNpx+2UpZ51EBzW+Za9bOBYTS2bThxc87why6zcDfDZ3dAbgPw1BzoV+L0ywKvei4DcGwYI8lVnNjm4CwhVwAHu7b5p120NDM3On5b6XFu4Dgpk81i80SfGvOaKf0YI1xKph32uxOcIHb+DbTYVUc2adAOWGd06MrQ5VcA9tgYDwBwPV9IOT9dzPHdwGce3dvDKYhsnOos2qBMDoxM2vPh9pRbQp2U35x/hPdcFt3QW3CV49RuLq9E1Vh0Ux/035q3mTFi3cwz6OQ28Qt7JovWD1SxScxegFXMzCEqz5nMMuJQ0eKGd42xzoPvq0XKG4+UWdpHrMwevo1SwniGsBoksxdwt9wuNNWvei/Gv6+cNThqnHH9qYHE1u38uMot3j6DwxglTmFM9be4dAebVYBDKbn0W7JG3ds9dpsDVpMeFocbFeqHParStPjLdwaGsxDaYVzyg6XJcLlM8X+R41Xt/HD/z6/8Ru8e3kfOGVQ846Fq0grZcfulCUKAgwOfPCmCJBb711T/Gyw/9pSygNzOA+57OELRmJ5Tm/Y8NgGwys2aXWBfjXjQC4PGfWWMFxgqMFRgrMFZgrMBYgWurwAiAr61+47PHCowVGCswVmCswFiBsQKqwKP3/3dSANtmuG+gaxPuB1Uzll1HiNdoM72uUlx8ocZjf/MsJudK3H3yZhzJSqRpq1zYNC0tf9MBsCl0pBVTDq628G0XziVutrFuG4MBGm1z1Q/FNqCbDnlCuJXIypkbj9xXvHB1H9996SX8w4WX8cR8DwdJhiU3JmlVSJBDe8BdWj6/ET/6Y+/DO979Xhw+ctyUobR0rKgtMZWd1LkrG2wDGivowXxi1YJAIDbnzSJU6haBST6Gqbm28am9UtsvNSWNK2pozUsVasdNUG4mtrCNW6nUBuxkKaZXDjA8/T/4C8MAACAASURBVBKWjzyGg8eexPyZ57G1N8fWYomMOaoJj9XfhJvK7t+5UlHpl27nKPvJNTDi+/RUdPumPa+RQIlnyirXjhAjp/LbYKaOnVDbP41r81a77DahLJPYQYhA+WAZnxxf3PjnGKO9K1+OcMQVt7KvdLva2BDWmHGVkIHu0hS5sg62rGqpiaTwNdChjf+V6oogxVRjNo7WinT73oC0coeVLWrKHQIpvZZbnErh7CDTo1btekYN/PV1KlSLE9l51ikVYrqehakauakddrdSJrvaXpv7gldseDDoKLtSf0NCDkFkWXsTKJvKmWBXDQmuidWGu3xJM7Rpj4bMrEzRlDnq3R3011+P6Rtvwe4tt6E4dRKXDpU6Bqp7abnZNBWm0ylqzq2sQJ/m6OoGEzYE8H1ducfwQ0JSAlxZKXN2ytbVQLosn7vGgWX9AwpgqYJdfU77Zylum7U9sI0/a74QqPUszwBtUpP6PDOVodvJegMJ6xQQmX9a5q8rer2pIfJCCe0GAkBCbuX/BtDkmljK1lqqV0pxU4NhPC6qaLUGNLRPt2vG/77+pU/j7776v+GTv/AWnD7GY1sa5HdFOxXkeWrKSXMH9zxdgj/mnLa1Zwy73bMAk/081ICxXvO4CJXC7tnyyNfnHhCMkDAAsOY616mkxaHdLXR1ivvvfRT/9x8+gjfW1+PWfksAuO6Xtlb3bE7ZnDdukb5qDokEW1/bXf1m0D/sj4GqqjVnLFuXUMjWQq4FBJNyCOio9jVALJU5lbFswJANOBWKrDGPyS2fN22b+W5uDW1zwdXcEvIPavTQfCJAddeGqDevLddtAnhjnQ67uFbpdUyRbwDc7lMC1q7U9DulKQr92YRWZuluucxaWxzm8f4Sx2hPMEi2tkB2OMu1i+NmYx2wNS4Dc8cFDn3tY1l0O9rwbY45oJ+5O4HWfC2KKXKH1YLUvE/SklyqbHN5ILhmM5DU/lqHCWA530vLYW4aKZ1ZbWuiWb8/1ziun7K29usRAJj3RtaPecDKaud7Czb6vcnXcbaIlZ59HlbffB/BZrdKrptaCzybIaL2lpVujUTR3LbKIKd9e1uvXBzaLAUBJ8+D6ymPccev1bJIcLHr8f3lBczbJV413cXr8125O7Dph0rbbSblEgj7fdzU5ab0tYz4sGa3uSqzdh8HYZWtJhQ91prdqMwW4PVy6HxppezNQhyvZovNOA1rOEhobaL5xAiIAeyRW2DAhcUB9poKC953ygKnJiVOZIUa0zjfuBYRqnMO2uczA5kc4xXXFzax0YHFujrMRcLaO1b3WfsMZfdLc6PwxgWH7rrfucuBde/YmFdTiZoCflD9GwpuPq/LM9k9X2yWuFQvMe845nJspxMcKWY4lE8wkRNFrfm37AtcyhM8l+V4zXvfh4/9+n/C9skd3Te7mmOuUVOarJt1wqWuPwHwkPU46Pbx4AOfw4VH78N73npGADjJ2BjIxjg6J/DzjI/oUABnG/boGw4qIwAe/5E1VmCswFiBsQJjBcYKjBW4tgqMAPja6jc+e6zAWIGxAmMFxgqMFRgroAo8ct9Hh9g0bmrPdN1QlsWmbFlODFzINjdHtUhw/vkFHvvGc5icm+CukzfhaDFFysxbWn9SFdZ4xqURXbMKpsxCgj5TXXLTkBubK2WmA7/YvLb9drO4pPqJQIZwilvxdbckWcDx2Q6ydILzw4BvXzqHrz37NL5/YR+XCXXzEulkCyevvxG33/VmvOdfvB933PEmGTNTpSMln6CLbUTyixv0AsGeNav3d45qG6SmBqZNLOGh8oHjMUYiMWWWK5VABBuEn+I9oYYhvORTmUO7sAzftJRyUwwhT5GVzLpMkDU1tqgKvnqA9MXzuPLw47j8nYfQPfMCthZzTJolmHqadA0GKnqpLksmUsjJbNoDQGVFLPXZWs2VT5hRava23LUO1WoocQKu2rG6+sdzGuVK7BvQkQ1ssNWhrENnbpYTvghM+cY2MxepwiH84ebyKpsz1MAb+Zi0Mg6FsdCu5/JqhDk843lxg585rTw8Kpul2uR4lbLYgLXUscwxDmUiFaislywtufFuymflHrtCWWCKm+zKL1VBpfSVwtitsJn3q2q7uo9NBwZG3P5c9uVm+83XJsjiY81+1s/fFaUsG1XNPJe2MRteQa9ukMKPebuKSBWodjDjAJhyab4eYXVNE99Jgf0caI9sYzh1Ajs334Sjb7obuPFVaKczLIcE+8MSLdXkaNHWS7OrJYgkXiIA5nnVPaasb5agJcjjT3MCXh7WoGNVnCYBmQMo1jqAmayTqSptW40FqbnrJcpJIfXvcrnUteJ1qCoeg9ngEt4IdjN7UqpNgj+3PXb7bjYphIJW8NbBuzKCCWNoIRqW1AQSvdk9c34TXBtobqUUps27YJ8r/Kn+VdOLAwPCAw5RWSgLPJstsal/MxR5ga/e+yk8+NXfwic/8WacPsaxuBRQo3W28oTZBNH3mE5npgh0tS6PPXKSNSeVjWxQuG3s+KiAjTxPy/sl2DU4a8dDaO3NA8poNRDWVDw3NnYkArFpnqLk+pKzyaDEl+9/FH/yu9/BzfUNuK3fRsqa0smBDRM8ZaqKlZdrIFaW2G7HTSCiLwdEoVZWVrDbkvO6xlgQ5AzLaDY/0H6YQJqQcQCmBSEsQZyBpoaW21x+tX5ZHq/sYQVM3eZdTR98vN9H7Hbjmd+iUGoukRpYOcEEk5YhrXFC4bpyelf9QNbIwHnuTS2rOANfD1bNCFrbTdVLR4awsg4LaJ2rwLRb6YZ62pXLsu11xbIcGngf8uNVabkuyNZZ35jlsjfVWN+PCmOZxFyPWRuT3etnGgOEgrwX8z7B77m2UZIuC+NO41as3xt8QnVs88BzW1lr9XCZqlnqZret1/WgBXLNhg+bo7xOXEsElJW16rnfq2xyt+b3RgKdV1hYOyBkc9BU52QxC9Zwk0g9r/WdFtRqSnEVrjfuWJND1MzmfFw/Kfjdmpw9HdEOVShCAagzYNbzXjdgyfU7m+Cxfg/PHFzA0ckUN5WHsctmjx7KC54OKdoixYJQVjnAdjxcD7g+u2WIqcf5v43rs+m6wZFLlxHeG7jGs7HEQgcMvEtpT8U8r7W3v+i8eX9lBnFHgWuPeQ5czDqcGyq8vNzXukFYeqLcwonpDo6mCUqud3QIEKTPtb7wXtwpdiDRfVqfBbxRQg4UDnDVOMP7QM9IAOb32hzkum5qdlPPs2nBnBf8/in3F4PMUhIXBMxU3ttaYg1m1uwjXDwAVZbhctLg5XaBq81Svz+cT3GsmGEnLZHzvkB3A9YnYQNfZwA4BV7OS7z+ve/Hz/zaf8Lk9C4U4UvHlb7HsuHnvZrtOxiSEkPTYcLaT3MshgM8+MBnDQC/7QyOn+QNuZIbRoKpOY0oBsUyqzXfMt7Ow+HA7jkcZ7e878/HPcvx31ljBcYKjBUYKzBWYKzAWIFrqMD4Yeoaijc+dazAWIGxAmMFxgqMFRgrEBWgBbTBA9vIi7xI21s2e01t0PE/qRta5MUEdZ3h3LMLPPJXz2D70jbuOX0LjhRTtP3C7PActgh4cM/M4V6ooSwLkaqtVAoafgkOEZwq+3DzGq0hw9BxkzLDsm1wUF9F1y0wnRS4dOUA55sBT1cVvn9lD9/bqzEfclx3wytw8+1340fe9R684eZbcfjoMb3w8mDu1n1u+em5enwngiqCtBBTWQ6kbYSbtXLYhHLTz2xp11myniHaUfEWmaJriEkQxi+DM1SVhPKRm/um9lKtaQHLzX+qrAAB5Slj6vYWGF68gCXVwI8+jv6FF5BdvoBicYBZ32CoK/R9KRvklFCC8Mo3XXn43JA39ZBBRAJqKfUc5sbmrRRWKZUxGQba4fpjpZyVbaONC6l1BfMj+5XX1O1CZY9rCiheYQEkqn9dCUtlsYCM6hl1MBWxQLsDeX7P45OttzbYDUKZUliyamUzG7wzi9iwl1wBK9bblUpS/UoxaFQ/bJbNetU2c7npTqtSOwa+f0B+O2dL3LQsZDU3SPrEZ6VI2HQgMGcNEGYbTMV4KzDABgJZvKaE5aKoAlRSPjr4CmWvjF7dQl3vS9jlCnlOMtniCpAkUrpT+dtlHfrZBIvtLTSnjuPQ3bdh545bkZw5hXo2Q9Vx/JU6lovVJYdiqrhAg6k1B5STiZR9zvJNx8fx404BUodrbTCoy2LwfAWelPMaikDL7ZUVtlugho2y2X+HFbIBRlPCZajqyi2MzVaWQIH5uwSkThLcOjbymw0EqqFBqsRW7gDmg+0qS1c6q6aCpeY2wDXH4DJzdnmcpvJv6lZ1oAU4v59MWROzBZdCnlCS0EQ28Tm+8eU/xD/81e/gk5+4GydP5ljWS4+45rkRnhA+ErgbxNQ6I6hVWY+J1yMcGSaTUuOGx8f5Y+DVFHNcI6I5QnUnjM4J1TlG+b09PuAwK0HXAs3tLEPJRpN8C1/5yuP4k0/9A94wP43b+hkyNklknRpY+s4Vw67O1NzV6xpQjkzPgDi07TV1n6bDyr49bK2tw4VgknnsBimp/rRj66Q+l91y2KILINEm2OfZhkuAauEMlNbktCpnw4jZCbPWlmHKaa4GAgdyqk9Ys7sik68lyC4Fsq31ZlFvawpfT44Wq4aS9fpkcNbdFRzeRj3UxMB5wfeTGtjXTrfTXbkAuKpV45IV8PVEqsoNmKnrHWuqq7nZKMKxyTWSxx+gLa4/4auU61yDZdtvNtuC9FKXGsQWVOVavAKm1hBhazOBJEE385393uw2z0rKVrOE10Sqa4tO4PVeAXu+ijcAmNKY9M7NhWnT7QpuHqtiGLguKB983eTAdxbcJS/0VUANO+4gwYsllbTfvDUWfJ2OdYb1CYeTeDwbcqIhzRw7WBuutQXOo8aT9WVcrA/wmu2juGG6g916wDaHLRtKZjkOhgZpR5cEzzbWem8WzrIm97HOJh5ZndNQILLM1U3lynp+vvIxzVVC9w6NLcLKXnNGEJnXmQ1LJLccm25LfaGtZPV8sV2o0YNWzzeU2zjSJZhIlN/J9UPjUWPQLZij8c4bWjho11nQroj3uWKQe503bWux2XNbT4w9l7m9dlfhMGDjSwfFXvQJ6mLAIuvRJnTMgCA2o3XZZDiwHakf8Ngwx14912tuTyY4nJU4nBTYYl14P9EYYPwAG3AatH2FJaNBsh5n0xyvfeeP4+f/4/+E2elD2K8W6Hu1o0lV3/dzru7oUCIbclPUF2xMq/Dgl34f5x/+PN799jM4cTID8qU1ayUTPb+ul7q3cx1RRICaG9buGDZfe9z6gTEDePyX1liBsQJjBcYKjBUYKzBW4FoqMALga6ne+NyxAmMFxgqMFRgrMFZgrIBXgAA4Nt+lPlReq23uy8rPN/5z5cQS4nTIywmaOsdLT+3joa89jcNXD+Ge07fiUFagGyopW6XokE2kAy5ZG5r6i18G6xKzF+UW3wAp4PjFTfOijBxezxOVeoYboIQTBS4dzHFh7xKuthWePs8M4HN4uUmwKGZop9vYvf4VeP3Nt+GuN78Nd9/zVhw+ehK9g1uqDLvWN7J9s44bllJxeF5igBYda8iTzcR5BWCoAJZ6y205TdlmcLgfGm3c/8Dr+GarNtrdcttem3a+kX1rbyYrZtXFsxG59ZimKNMEM9o37h0AZ8/j8ne+h4PvPYzypQsoL1zGjJmI1K1R5cgNV9WcQDSTnS83fAnlufnMzeU6o0KLKjuDvbLBFPywXX7BkKZ11VxAJ8veNJtie31uhBJgStkthRATl7n56zDFoZUBwNi8X9v7xlhb13PdARB1FFAiMPXmhLD35Atq+54KWEI8HjPfw2TXK4ASjQymMBq0mR4Zi4IUPjYFCjKqVGsfq7YJH/By015YiihXJ2r+EPBmhWprgMVsn5WDyjFH+MLfO7wRuODmt4aWk3mqLakWNpogkNXy8TxGWgjzWgl08I0bZff2tCSeTLAoCswP7wLXn8ah29+AQ2++E92xI1gQLrt6viY8J1hSzqZfR8+JDageClOpSnOD7wG6ApprnhbM2zVAQwtd/ozggyC1rmkXbzmiNkcMxNrXIECRpYkUwJEFGopnAl++DteEcC3nmkCo1VCxzGxYn0OsOdX8mncOIKVkVqOArTVSASuHk5DPwL/lDxNe04bZ7KrtvK3JQ1CwagXIDCj3KCeE++ssbeV/h+1y3+Hr9/8BvveNT+OTv3g3jh1P0fSuNG2W6DvmJ3O9a0VHaaWrphvP5433j4YcAkkDwGanHPm2mm9szNhswhBEt+ugLFtaB7eN1W8YVGPLkfYGmwHY2Z4iSaf4ypcfw//56f+K1x2cwp3DttYGKoAb2pcTajlQj3uBmoUC9ns2s6C9g0tZu7rSM+x4eazWCOKqeCokvVlADR9U23Lc+L0ncnAJN6lC19xlnVwpLFWvlPv2xfFJuClFeV1rHPDcQ/nJa0xlJccbmyb0Oq5EjvMipOZzlKvLeUkXCGZ6ew1jvQkL3xjTymVmdrxyzlspyzme+RpUxQYAlmOAg0muNYKgig3wxhzPCVAziOK7qXK1e7Fo+j/xJetob5jhXDNFvMU0SFXrTQaWTg80rlQkhNN5e7as3YXMJYF/8v25BkWjktwwJAqlc0YofXlslu+rBg06F1CVS3vnRh4Ca2tmP+/IV6b9v6zadV1M1cz7T9z/+ZoaL9H7tVo1DLASRtO2WGNICtCAvmuFedy/dP/w+ax84mhM8ftzzLcAx3ysLIvVMJXiIO3xEpZ4cu+81rg7tk7iRE3l7YA+o5PFgGJSYO/AmjhoY846yNaaUFQNSQaulQnMhh/z4rbjtw4FayoaeuXx8vMTnU6kek7oJMJGAlPa6m40JGjlIpGgy1Nc6mu8VO3jQks42Usle8NkF0eRY5eNLrw+XGu7RvbV8TlHVtNS00fshn82Mba9WvfNst7W8M37nxoSvBlGYF6dPbxfqFXO75/WENDRZl+fFezezrpZ0jyxqrlzIC9xtUhwtlvi7P5F7AwZTpXbOFbOUPK6EM6ndAYIm+kEeZejyKhirlGlJS7reqV443s+gI9+8jewc+Yolh1Vv1wf2TXFeVghpesFE4A7NsPkyCY56mGOb973e7jw6BfwzrdetwLAHZvreoLmKVo6xvS1xqwBYDY7reNA7LNMhzs+/IVxz/KfXLXGH44VGCswVmCswFiBsQJjBf7bKjB+mPpvq9P4qLECYwXGCowVGCswVmCswP9vBQiAY1PalJzrr82NUW2cy/qxRZZP0DQ5nn/iKh79+rM4uncYd518Iw5lJZA0AiShdKWCR5vXEokYeJNeVODUVIOxMb7OPI0Mx1DTMIORm54d2mTAYmhx0LZ46eoBHj53Ad987kU83QyoZodx+obX4c4778Edd9+OW++4A8dOnEaaT1C3A+qWUKlHx9xA07/YpqRn/MoO0rMOudmvTXxuem5uZLoVtcEA2lyWDnDWcNusT9e5pGv4tc6pjSozT1eqW0EeUyD6YQhSs+6CF7KltmxMvnqJRNbQyblLyF+8gO6p53H14cdRPfcSts6/jKKaM50QCe03Cbqo0uRm5WC2pwQyBKVSabniS9mYVOTRWngDtoSNs9SqlsTsKrsQYprqeaWMFki3fEGzCzV4JVih/GPL1FwBN4eGoWZcg0JTJ7E+Gi+sBbfJV5mYkafoOb+uSlwBYLdy5uUjkDBoRNWObUBLAxXgV/DFIa/nThpAthlBSOGsXtcplKMC4AE4+UDbsV8prLlpL8WoW0vba5jaW5bGtFamepnKTFdMrpSVbidOWNsUtMoF0i6x/EYeL92jZznmkwRXZymGo4fRHT+GrVvuwNGbb0Jy/DDmswJdOZEysm06LKuFLMaL7ZllO1dWQ9bHrHotj5UvL6AkpZhlDgcMCmcAASaNIasRbeI578MGNl4nxrrguAACmzwIxmg/a9AqIJwgnwM4qZDLiSCtqfdsHHED3lSuZnvMr+Wy0rFs7xzSawnyCRZT2VsgzwpBOioZy5L20oQRBqTNMTfU3qaSDTUt7VENoqVmLR4W1AR9ZWn501I32/j+yhd+F09/50/xKz9/G3Z2WqS0waX9Kx0BCB9kpW7KeF5eriN8nViDo/GGf4bdMxtWWJdQqW5CGAHLjfkgO/rI/XZj/VAq51SmS+nKdQWYFDmyfIZ7v/gw/vT3voPb2htxJw4h7XrUXYWKa9zA7FFvBHFVbLwfx3Wo52UrzCHpjT1cKaT2DLW6mlqo6qR1Psca4ao3c4gZmc2vlNqR5a2x1MuaNhTcUuZKqWrNNvyiWljPZXlpRcxrpgxvqu1N/cprQ5jMl+KY09j1dV1W6wSQRaFrUUsBb1a+VCIqG9iboUKlrTVMc9nU6aZC5fpCy3sqH03RbGpkV/5qLbeGIY5xAUI1NtlY0GskEAjlsUmVuFJm0ibb7XT9PcmcBLm9AUFruWfXRzOA5jjt2t0S2rK3qba0a6Mly5WdUqa6WwMra7nXpobVGFbjkjV0yPnCbdsJIi153dZQAUJXRasJxvy4bVzGr3i9+Rzde2nlaxbBca+V/jZU5hvwWx4LbIihBbHnC2vs6YjWbgKy7fcTlFV1qOu1nq2/AtTH+sPfyHJflsVco4H50GEv6fHkwSWcTxrcunMSr062gPkSXUZgm2JWFtirrelpcy5LFZs4GB16TPiRh/UiTWcMhWzOB/2pc0sSlO5W0XS1xQ9w7EZEBZk936XMsUgHXGqX2OsqXJrv46CpMJtMcXyyjVP5DNtdqs8JjIEYuhZTNujR0T8UyXE3989kun+HrbruV+v7Ie8PHJ+xDq0+M/r15hzTOJfFuAFgjm/jy9b0pTatjI0FrRToqat+OZ6aJMUyT7CfJTjXLnGpWeBonuF0NsOxoUSpZXZAmyVomLnrrhu0gZazQsr86hpVZgD4Qj7F3R/6aXz4l/8dyhM7mEu1azUneB6GpQDwkE51LBM2zeSQq8zf3fdpXH78Xrz3nTfiCHPck7lsn6kA7jvLn89SWtzzP2/aSq1W0ZTE47vl/f9l3LMc//01VmCswFiBsQJjBcYKjBW4hgqMH6auoXjjU8cKjBUYKzBWYKzAWIGxAlGB7/7Fh4ZQV4k3+S9ikz9sE7mxbcI5y//s2hIvPrmHh7/2NI4dHMXdJ2/GkWKCfqilZNEmsTbrqdqwDW9tNmuP2qxmpdiUEtLsfKW+k1LELBpjQ02bjszdrXv0aY95X6HOUzx9aQ9ffvhJ/P2VA1w9fAyvvfst+MiHfgZvueMe7BydaZO46aimNEjFLfqmrpV5SvUGIREVObHBTTWWIJdygUP9ZOqVgCoERfb3OD4HPHI+NSBhEMdsTQP+GsSyxMGAPFIMa9vasCp3ww38WBgwwYbqTjtoV84SBvZSP+bUrqCoW2y3PYr9JXB5D3tPP4fse4/g4Mknsf/yWUybRqA4r1tkLS2UadXYopf1IjOGuZkZ14GbnWbfSELUEZ654pT5qHxe2JEGMDO44WrdFVjtpUBjluDquhJE+ya8wVwDwLT0pdJRbylFZ9TMsh+1Ee9KLdkwSrlpr2Wg2JRLwjkEAZ4RGsDGOJtt+WtcefOBwLIrKGk9KpCn7WFT5glsuj2qQSfCcTufUEBJiea5qAQxAtyeMazXSwgrHOLQdpIb2JFv7ErxaH4wdTyZrm0iGwgxe20pCBmdrXxEwsgSSV7goAAOtjIsT+4CrzmDY7ffgq1XvQrt4VNIp1u6lgd1jXldWcajbCqZ2UtlnamUZuWuK2cJ2Q2YLRYL2UBvb28L/Mqq3MG7spQ3rIetFn4dfG5HfXg+Zq1swNsaJlzlT7teKtXdjjtUw7LM7XpMJ2wysUxyQSfNV2soYIYvgQOVlisYKdUxFZ9se9Co0fnZ3KVqzrKdJdYihGioBCYesXEki1V/Dz5bkJQAnNnPyoO28cr/BYDV2FdzABW9PSZliS99/lN47Jt/hF/9+O04diwVBJGlPAghyx8AwNEkE+PYYLpB7oCO/BlrsgmAzabanQFcWR8qYSqGre7NSlVtlta2sFvuLdWaBobKchf3fvEh/B+/913cPrwSt1QzpMxC7ZeW75wQfvK9rGFClraynzaFqb2v9T0IACvXXR4EglbCWn6NtabrtsBau4raFYWyId6wzOf9ImBv7wrcGCvMrQ1FJ/80tbi5FOjcmWGqfFiLNtB9RO9tx6J1xo9L9W5sPeHYjNpG80I0K22qHuM14nrF73SHCTDs+aBc2/g4KdzjGug+1EgZyuOU+4TnKtuxprK41VrFRgdXf8u5wW2aw+JYsNjHTd3Wq3Gq+wjtkwtTKFZU7UqZzfu3WehK0enrnCFng59yhFCNCKjt+ur1/B5nWdBcn61Biq+Zm8/v6lrbaCPUtntGrHO6H7r9dUUA7kB/Vk7sM4I3Geg6SmG5Pj/NP4fcgr+sn5T+CQY2ZziwjHkZ92zLYLbGoVjXeTxqQIp7iOZIKFbXW028LjzvPi9wtl3ioeoytospbt4+juONRRIUXFvZXJJPbK3zXHJeW6mjCRx9lUw5l9V8xtGSqrmBazNXw7inEYbz8wOBpsYOmyVaqofZYJehHjocJD0u9Aucra5i2SyxkxY4vrWDQ+kUW32KmWfq0hpdiQMNraVpR03jYxsHGqtu5WzNGlYTW7Pdwt+bFmRBr2Yat66PHG7OMbe3DjttnglfX4pgNVlZprLGUcr3pkK9RIECCeM8+gGXhhbn+woX2yXqtsVWUeI1sy3sokDeUBkN9IS/vI+y0YKfS2gZrdiDEn1aoe1r1ATA2YBz2QR3f/CnlQGcHdnC3nIfTWvNh1QQE4NzTe6kPU5R0uUhA+bNPh68/zO4/Ph9eNfbT+HkqRxDupBrQ5pOgL7QmE7AJhPe4lkntj/YehzuOfz7TT/xn8c9y1gIxj/HCowVGCswVmCswFiBsQL/jAqM6RTENwAAIABJREFUH6b+GUUbnzJWYKzAWIGxAmMFxgqMFfjHFfjeF35SO3PafHdLzNgIjZ/bxqRvoku1QzhY4NwzlgF8mArg4zfh2GRGPYtAE7MjzUPQ8vksA9hsjrWpKwtThQWaHaxvnJsloYEQg4uumiJaGLalxOjzGle6Gt969kXc/9gzOLd7BK9957vwwY/8NG577S3aoL3CjUSBCyM+snPkpqQsRKnUsg3rUHGFmkhgw9VflhXp6lVtlHJT0zMUqWbzuoVa2Daa7VwIOUKdaIB9nU2p3FbbDjXA5/bC2oylGkbWw656dTto2h9S9WkKXVOnCXi58oletwWVNnWL5MIV4KVzWDz6BIYnn0X64jkMFy8jXS6QgxC0Bbpa4IrXsqCSi6CLgMEhNJV0ghKxkRy6KSl5TJHMHVBZhjp4MSBktsusYagBQ10lwOAWr6beJDBYgzcpQ10JbedHwOBWpmoU6KT8i/zTlQJUtpCmMgob8xWUUf6mqTuloAsFnsOA2LTluCB4DLDFcwsLVAKTUOxujssVMHBAomvpKnpuehuwsvEtS9OcwDLAc0YibXCVFsQ8eLdjDaATdSNQy5IeyaTEIstxUBbojh5BcuYEdm56Dco3vg7ZdSdQ7+6gykttUme8nFWjmtQp0E0zzNtKoGKWpdhJMqnD9gPErbIzrd4B3fne2uBfKa8NJgbUIgziNRfgIiv1ec06Gqi3f7ZZ3QgPzPJVFuHcc/dGgLgOBGYERFRp2jXkdff6CTwDVVXZ8UkFvD5WjkWWlMeiJg9mN0tRr7Bxt9i2Bgg5AHDzXsdlKsdYh0wJbRnBdt1tTPOacnyGNbVAQNj20p49z3H/X/wOHvnbz+ATP3szjhy1fFWNaWaEEnjwHDKDe7K+dXgX4DEaDAgjeZ68FgHNw6LYQLgBaWueMKtdW4csjzzsigmS+cVjli2vZ3hPSuIgQrESX7r/Efxff/B93Na+Are2W/QJRjMQshM+FXJJkN20Q3DV3p0KQr3N99S1VE6ur7WupNc8jTxYNYlw7tv6x/NgfVQXt13mn4RNgpFUhxNibTQnCUDKGdcVq1LUGxzlF18v9/M2Zbs9v/B1V+uU59vrdWIdi1U58ls1guw4A8RHs9Tmece1sPHj432Vo+s52W5Xbs1Ndn2YMZ6zIWLjfmfvBkFpa06wBiDNIbdK5posK2C3idbaxfcuTKXOhgM1HPmaIvV/y8dY5qugc0O74sTytt3twZq1BtVebhNuX2+Q2DLRLW/dj5L3Cl9PlaHroF/rohq4TF0sFbAvz6HwVv5z2FLTetsjCCx/2LJva9Ygy6So5vvzuPhaXJNMjW8NJcpsZwNAKJlDdW5MUwcRnyUEJ11VG00/1sRhDUDxpax7Oi90FfLEQOUizfBEvYdHl5dweucQ7swP41DLdQhYNpU+1+h+qI8+lmlPy3fWjccrNS+bsVhzrlGcK2z4EcS258Q1FVDmZymucVmBqiaUn6DJMoHfl6o95ePSleVkSbvnbWwTENM9gfcubzbj6seZ3jD7PGXzFN/Drfj9OsU50+48xrJq6tDW4ijcMtzXYl3jUJDzcx3zeHnO/jnSrrx/ypGziKvhZXPBeZ+jTTJcHQiyG1xsFmpSmKW57J538hyn+lSOLzVheMxRNplwLss1w64r22uQVoKwdTbBpYQAuMQb3/NB/Ox//z8iP7KFebt0a39efx5rhYznl030GWrCNSZPsWgP8M37PoNLj92LH3nLcZw+U6LHXHA5y2aYFNtoGq6NVGdzbFnTmj4Xaq7aZwV+3f6hPx/3LH9gVo3fjBUYKzBWYKzAWIGxAmMFfrgKjB+mfrh6jY8eKzBWYKzAWIGxAmMFxgr8kxUgAOYmWihkCmViWt5ibAZyA5+KsknJPEnbBG5rAuA5HvrqUzi2dwR3nzIFMFUrluuXgEotUwGvswVpQ0v1l21QB4S1TXJ+UTHHjd1QWcVBZ3mJtt9BMUkx5DUev3gODzz5LP5+r8KJu9+MD//Cv8Zdd96NpBJrQZUyczWsZZnLSvtRU/MyV5fKU220a/PcVLhUO3ITXDBYeX1hWWs2vwGOTFFnqq5QFcXxx65oQIpN4Mhzie/t1A2KkYmElSo3fqVMYuay10SqLypetDHOXNHOVLq+B0s+QFvrCTfK+wHzqsOR6QzbzEp9+RyWjz+FxcNPoHnqefTnzqNcLpE1FTLl9A7oKm7A8z0sy9GUogYeZD3N46AouVkr76T86gincrNSdmgiaCcrSIMuodZlraS828iVFoQLZZDbmJpw3DaiZepJyOHwhGMv1LqhQtRrJgZ9CCwEIF15vAlmAgCo7hrPa4tv/kzZgq4CFqQmfAq46NbYoWbdVIDquQ7xNseCbQ4PnjVq1tMiBTwnV0dRDcWNYyqb1BDhynjZlHO88VpT8VRkwLREszVDf+o4ite9Cls3vRblq65Hft0ptNkEB3WHikJUXVFTH2tscUOa6m23/SS05FHYkbg9u/IeDTSGDTTPiXCR85S14CQ2SNkITEY97Vp5Tmk0DzDD0ueOIMcGDONrcl7xemVFGL46hMsyLBdLwS3+FxBTtr5UpbkNdUDPWLcIyTgOBbloj61mEtpzsmGAwIqg15TtApGpg2EtT6aENsWsnUfY50aThUBaMqCqK9QrVbLlTfM6U4nM9YHH/MAXP43vfO1T+LVffhN2D1GCybnNLF2e90RAmBbQtMZfH7+BTsLKTbgrRwSuYQ6dIyeZP+ffqdTWJfT6ZrmpRTfX7QDrUla7wpnnyjXw8KFdVBXwpfsfVQbw7f0rcWuzpXWg7plzKfniyiY/1i+9pzcB8PVDqU0ATgDMsazxpgxT+2e7NcAQmBPQE4BaE4s13JhN+lqBDdRu6a11RQu3zad1Q9A6M53rg023tbo3YP1KrUsQ5opV1YKNERrf1ozDPObIr46axliIx6waWfx+uXkPECxk00GAKldux2N47JaL6/eYgKWE5gLia1C8yhQ3h2mNMTVQsHbeyMIxx7Hd1o2sremowX4GgjbOA9XELdxNoRgxwt5cpflhkQ9UrgvSy8rZvgRZfZ6vGpoI9pWzbJAzGg+kyOwTFJmp+6WqDrcE835eNeGwDpz//H0lxbI1gokL0oLaHRCk0BW5dctsV6aaWwaPb+0iIYU8rbPdFl6v59eI94s4Jt2vqf0Mdao3AfGxcT/RtSeYl2LbaCMtgvMhl5PIubrC3w+X1WB26/Qobi0OIWMDQ25zOCywdU9Y1dI+X/DzCD/HcM20Y+TnIlPFU43P8+c9jvOd60w6LbT+tkOKOQacG1q81C5wsTrQ2na63MLJYoajyLDtJtw1Z0tO6/IOkz7BLnJk3YAq6bGfdsoMJgBerd8D86sZ68HccHcjWa2Tbv/N8eRzJBohQtUt9TWBqqIeOH7sc194WOieWdhnSouW4H11wCIFzg8NXqoWOOgbuZkcy0qczKc4lBco6FTR9liiR606pUjpSE7HEql4U9lBEwznVKOjQocWVTLB1TzB2aTAne//CD7yb/8DiuPb2F+ygvxMBVSyoOd3PYZsggmdYKhMTjrsL/fw4Jc+i4Onv4p3vO0Ejh9PkJUN6naJJJkgSyZqhumZASzLbo6TVPfxaN7R+O863PPRe8c9y/HfXWMFxgqMFRgrMFZgrMBYgWuowPhh6hqKNz51rMBYgbECYwXGCowVGCsQFfj+X354MAjiGWYOQMLm1Ta1bFOX0FQblWmOps5x9sl9PEIL6P0juOvkzTic0QKaG3FUQhK6UG1iAFgf3mL3ViowU04QRMiW1hVlVMoQAoZyT7a+yo7lxmGJIeuwTJb4m6efwl+/vIf89bfhjvd9ALfdfSfOXHcd2oqWntL0mHrPIausYZXZZqrTnICV6lDt0hrw43spb8+hlaw4pdJ1619XRG3C8QC6pkYNC0zXPId62QHhJkgIhaXl7lmGqAEGU9FI9ecb05ad6ipU9+nWsZp0CQmtkWVFydcCumyi32Vdg5J2i4slyv0F0nNXsHjieVRPPofmpXNILl1GcXAFKe1uqeLkBrVikAlkqL4y1a30X7SgHAyQhT2qzocXS+JKVwULcjMD0CyPpRQK6+dVKqPRCFM+2zZ5bJYLvik3kPDX7EUJMQUblLHp9dqAQbJIplJQr2V247Kq9IzjFQRylassvjeg2goqCyCaIlT5oa5+NbhsKsB/DJLj/CwDVCdvKrVQI2vkmvWuKSEJNby5IiVsb81kNeEmOc8wRTKZYIEBC+b+bk9QnDyG7LozmNxwPXZe/xopfw9mJSoGSlINTLVqnwMNVcsDmsyysvl6VJoRrtDWl8CIursuS1D1LebVEsfV1OE2ww5udTgJgRbBEjVkBqn4ZVa1rtxUdrMr9pRLatcnbIZ5vmFlHHAzFLth5cpaqwnDx7ysZwmVNyAbLwhtQc32l2NhrZxl0bkuEb7x2ue0odecMABMIKmGk7SwxhLarfaWB11QMeeWxHwOIbLlbYcNPZsWLAeZF1HjXsWxZgFCNza4mPV3LxB875/9Fh7+28/g13/lHhw5SlBBQEoyzwxgwt9BlqwEeVxbAnLHeryGtJ5jq7qu7WmjCSEev1KJa+3ifDWFttmn2zGb6tTQHs9P74kB0wmhzxRf+fLj+OPf+XvcObwaN9dTwZgWjdSJFEubAtisVzX+XZkbzR3WMOFZ6YRgnF/ObFeAT/O51/WwL7OxVzNGKFjdHUAgLe5HbjXLnwn06fuAehuWwwH8qIz1nHRahduaa3mwVJJGTaRMDUvhzY8DGzbcsc4H1LO1wdazaPYQpHcbbM1tmzwrWK3ryeP1+4PlFjvU3simjSaSuE7KwXbrahcVqyYx1tQU5GNIylvOka5W7XnvWNY1Glfmy2fAGw6MpbuNLo+F66qvTWGxbQ1I1jBFVatgn5w/7HkWz2CwkvSS8L5ISmUCBwSz+4EpwVUjb64JVwQpYAnN/LrxGLJQj7riWKv5hqqboFvnVxqs1/3FFdOcTZYLbp9VrDnDohx0HlTo83ldK2vpWM/0fHfeiKiHaKDQzzPPA09oWJyj7gc8OhzgseoSuDLePTmO0/kMGRt2epsnOuY4BzFsj3bgY7JCzQ9qTskSTNnMwWYJun5IWc/POQSlOdo0RTUM2BtavNjMca5Zohl62SKfLmY4VkxRUAXN2dTwPsKIDPusRbcQukCUaqKyaIdWbhOZ/m7X1O+7ui+tP54p912Se67DDos1Fkwxzt8rv5qfDd0anlCXv6cluRyWwwmF78k1l4/lGpRn2GsbnK8XUv3y5zvFBMfLGbaHBFvMQOYYY3wH1xFXratBoO11H2NTABujak6rLMOk5z1uiSHtUadTXEogBfBdH/gomAFcnNjCgg1vrH3XoOa8SA2+92lO/25kaYesTFH1FR6877O4/MSX8I63HMfJU1ysK7ScW/TMGHgfYY3Z2GRW6PYDu+7RSMna3vmTnx/3LDfX1vHvYwXGCowVGCswVmCswFiBH7IC44epH7Jg48PHCowVGCswVmCswFiBsQL/VAW+94UPrS2glTcXG77rR4fqSqpUbQxmqJYpXnxiD4989SkcpQX0yZtxNJ/IApobfoQd3JhW0p0EdLaRahvchKr2p8XGand6AzLYRq4shh0K8LFUGO11B3j64AL++vmzeG52Cnf/5M/h5re9HU07x+lTJ4k1UNcJytQsKW1v3LPuOoN7UlsloTpWkOBq4z4ULiul2Uo1bDmo3EAWXFwBFVexOWhZK+4M2sTjAsKEenSlkOwIRcy+lKCFm5LalJey1UCl6kSry5XFJvdR1wC4p9KX0IOWzj0VVlPuvKMoCLyYg9zKMnErKzGdd8jOXUX3wnksn3kO+49+H9XZc0ivzjFd1JhUDSaEZ3xNKsoIgqmOIaRZqRbtOpZ5IfWZ1cNAHreRDZqtgZGpy5jZyu1oV9vaTr2uf2QISu0r2O+QhQriVeYyzzmVssjdLXXN9PiEilnpBLWRzS+OY7MXthxYA5kGPwSwXHGnDXtXZAXo5+N0HaUYM0AVakX+LoBljAPlVtOCNuxUBX9t/AnUSP1I+3BOHe480/IzRd0sUfOaz6bIpjN0aYYmzVAXBdpD2+hOHsHWq6/H0Te8DsVr34CWcHM6wTJPsNdSac/d8A5NtcSkKJEw65ozriRcsWuU0yqz7VAM3JwvUDU1WnKfIgMzOHepGiWocUgYAIcNE7qeGsOWi20b3KYkjXFsyjkq1TL0LS3WHfgI2DUoS1NM8e8EU5uAhDalyrl2RStfS1aj+tPswrU6CBKapWoAoVAlao5lhJq1Xp85j5xCXKcEHJl92tP+d4K8KDUXaD/NrNykt2YCzmnOPa4NUrRLbUggXOr9pMZzyGnEaZ1rK1teH9NlkeNLn/9dPPp3n8Wv/PxtOHrM5Jt8vky+h0JO1Lz8Uhk6AI3GkYC10QyjtcPnTtSOj4nfb1pAE26F8ps1a6jWl0VuKZDPWlB5SzDG76eTqdaQrsvxwFeewP/+qW/j9u4VuGlRqpGkT2lPS2cBUz/L2tgBR6glV40yrphXPrxnVrcOy9VE4fDPbMIJ+2WOa0prUFld67XD6ppjQte5HwTVQ1Gn94288Y0McIPSiYBn2BWbDb2pVWVL33P9MEBpiu8WeUkYZ+t5OAKs7kM+xsOiPK5RgDPWOMZtqKu1Hq3cCrxhQo0LBqAjv5dzk/XhY7Um+XtF1nOcL99bwNvBuyBnRCVwnvn4UAPRMGgtKcpCgJRjrvGs5qo2MMnIAItAsDxVNS+p2WKdpa4mAoe2yqRXioPdy9gQZFa+tCe25h3LdB1QpDSUN9io8xG4tdeVJTkbdPg7Og1QcUmL886OcbVeO6pXQ491ZqxcGVQTt3/WGhJ18Mfw2oZtfFxTvW9tOeK6X3Fd5br0j7KKdU0d0MvK3Mes1pihX0VJMC02T1IcpAMeqi/jscVFvCrZwi27p3EoKTG0C53jCuK7snultuValnEN4nmZannCa8zzpZU7z3+Sq/ViScU4ElyqK5xr5rjUzLGzvYPT0x0c63IcobJXj/F7KB0E+lbHlzOPXE1jKZqUabfqWEDKPhSCYLccX13X+OzFknvjljK9vfNg1XTlTU6K0uD75lRy0xrcasxrULJ+DuFZZwJe2ViXOaqux8XFHBeXcx3r9mwLRyYzHAIhLqE15y9zx2lbDezzGFwxb9nhbPjg2LDIB6mOkaBM6MCwtM86xRYuYcDZJBcA/qlf/feYnNrGQT3XeNRaD94XLYV5yEqkbKBLqFSm6XaDv/3LP8SFR76Id//IaRw/QZUx1cO8R/DTh+WEp2zeYnNRz3lhjUPmXGNZ0/z+1g/82bhnOf6za6zAWIGxAmMFxgqMFRgrcA0VGD9MXUPxxqeOFRgrMFZgrMBYgbECYwWiAg990Syg+cUNdoKzUMDEZnf8XpmsgrUp6irDy08d4OGvPo3DV3Zw+7E34EhO5anl9kW+JhW+0u+uFKIOdwdXgHm4o6nXbPNYEMutf8PmmJuLTGtj/t3XXngc314MOHXP+/GuD/8cDp84jouXnsXJUyeAZEsQGH3lpFHpw761TB5jKkgBOp23QSWL8lyDLYORZs8oYalUQ1SjhkmmbSrHpn0oPwIAdyYt/gFgFTUP1TC/J9galAtI8NU4pPA8QimJTBGrDXcHAlQ3imoRRAlKUzFkmbX8mlEpTaVdyt/bxntZTFBmE70XVToloeTBPpLzF9CdvYDlk89j+egzSM+ex3RvgXwxR8kN13opsKwt+cEAs6BbqHnDvpLAJQAwVTW++S81keekqnJuZRrqtZ6v6VmQofzVWLBLtgIK/JbXjluwVJquYaBdIGXU+tgx5ZwdoZKbHTJIUe0QITblBRP8tcOe2iC0gWmSbYIFbnIb1DBALxWqVOPMeDQ1VK4sxzUok7qZD+ePshxV20qZmxQl8glHc4o5lXpbEwxHD6HZ3kZ+/Dh2Xnkjtl79ShQ3XIfuyA6qSYFFRxhP2Gm5yFTiEiIkSYe6q+h/ik4ZhDkyQjuViNbNfh7KQGX2Z4e+bjDNCwHueR92zpa5TFtcwk/CIq0Jnp/Mc9A1CCWs52QL2iYZJpOJw9tQ2Ts0krrQNsRDfWqwkopFA72bINGglll+hrqSx8RLruvvsNFUxq0yjTnGWXvZVzO3VnmyHRqOXSl0c1MySqlFNbEBMc4H5QZTEcwxSPtVh11sVgkXAsI0vj7HpaA4hWxhUe3KOFnbpim+/Pnfw2Pf+iP80s/dguMn1vbkBMAZIZHGg1ntBngLBWk0FsQawnOtlkuH4ZbjKmU/LbHVoEEraCrAOTe5NnEdM3ht65cr57NMj+e4puqQ517kJbZnU3R9hq98+TF87rf/XhnAtzRT5Gy8EIaiQYNBMK00PpcFCAtX77qiV80QbNIhlKEtNLOhvSkj1j1ZbLtAtpeHNF/brJFZF0JBzVVfbwUL+TPv6og5y9cLy+Q1LKUc0ACsNZSwIcNcCbgs8vpLzagliKpo2t7mrpj2fFMHYVpnHeSuPil49ulKDexQMZTqgvcO5zVOwureVbt8X91b2QrgWe4Bi6OuAfbDncAaOIRVbS0TtFrn2QacZhOOL7HrTNxwznCwqfHs7gl8cEf47Fa1bOTha3ONM5hulu8M1Ob7233MGpII0OxexwYDzmndmUy1741RbIqwJiuD/NEEoPutLKAt83beVALhGse+XtuaYxnNagJR3S0D3KCkNe/Ea3G8aE1YmVfz1u7qaQf+OgGH0mpicQX/SgXrjVWr43drbN2faYeutT6RslVRCUjxctrg4eoyFoslXjE5guu2DuOw3EvWzWw6VqnbTQWscStFq31vmcCmdudcYIotm3uqLMHF5QKXF0vM2xrTPMeJYoozzMalirVvpYBNhwTTZpBinxbPdHXQPOInIDb+8JpSoc05oXOOe7SP6pUji9lVy7bbtN5ms+1NblLju9La7ouDqbd5zbie8Dp1dJiw8ak5QdVvAiyHHgd9h72+xX5T46DlupVKwXwim2CqYvh9ktdVZgu8f2dM3jV7bH7m4r2br+lZzZxLhN1DS2uLAv2wQE8AnG/hMga8nBUCwP/y3xAA72C/2vc8d8Jjcy6hVXVSTFDwwvYVhqxHPTR48L7P4eJj9+Pdbz+JI0d7JEWlcS4jh5bNC2wu43rIXAwPU/D7m40pa5i55f3/ZdyzXC2g41/GCowVGCswVmCswFiBsQI/fAXGD1M/fM3GZ4wVGCswVmCswFiBsQJjBf4/FSAAjh9KucOtVCknA+CE5a8BESpnqQCmBTQBMC2gj1w9ZACYlqoJwSM3SwmQzOpQNsXynuR/lrFptstmFZzmoZ4wAExFUbpSbBrIknpr2eGh+Xn85QtPYO/61+NdH/33uP3Od6Kp93Ewfx67h2fIsl0kww56NE5uHQS6zaPBPbcy1c+4kW22iVKquTomaqHN75CVerZtKBMJrggvQrkWNbP62UZ9bKIaZHbbxZWVKEGB5QtLWe3WwWGxa9aCtAW2jfAklDfie5ZnGq8v0MqNWm3ye5ZpSjhcyxqUGX9UhnHTk1qtCS2OuwElSqCqMeFG+94eFmfP4uDZZ7F86lkkZ88jP38Fs3mNologreeWE8nz4gazqxN5faUWkrKqpzaJGptVLUMBKItNOUYn2rxlowAhXWyOh8JZG778vxRY3hQgcMxtflOsmi22Kc64a9xzXDpQ1/hyIkJ1lYBXyexFs66MzW1lHzrs0fXhRWMNqVhyMMmf5yXVsNzsNbWcIOVKfQxUtCYlmBNQWtvvkhhwI5xKKCH0LDX1bVkIAlezKdojhzB95RlMX30jZq+8EcWJk8h2j0gptkCKJi+0iT90lRRHtF9Xcdy6mPOR2dQ9a+Z2zUmb+Ga87/BTnR3AmvbPda3roHHLDXR9ORgUcLN8VrOL5XmZLanZFbuykXDIM7BZNkJd5T/Sglp2zGHjvgaHlv3qObd5joowWgDZbd5DPefAIZR4Gj8CyZ6FaphBMJSWnrbhbueQEmapcaNVQ4VAKy3rm07NFoRRhBdt02Jntqtr2bSW3comh1C3htqMdZB60Tf1afus/5hXvFy6qtMaDqhOve/PfgePPfhH+MTPvhGnTpeCzWoOYJZoMjG79Iw29a7WV66ygecAgQY9rXGCcM9UsL3Wmlibt7a27Pee7auxH8pmwqSK52R2yWu1tI0HnmvX9tiaUhW9LQXwH/zm30oBfHu3haRjPuscvcY6YT0hfWM2vgLQa5eItUo8le0sAZlsr1uznhbw3lBFmjKb/1G5b/OboDjcHgKGC/D4+0QzTbyOKdHtWvLxYS9OtbuyYckueyq9G/2eqwabAKKrhBCcy5UaZ3y9X1n/+xodecvR/BTXIxwpYk2Le+dq3DhECyVsZEM749IcIf6nepFfpki2ax3zafVcQBa/VEaugKffl8NBYvP5Gv8CpFb3uOeE0ldzkvfcrsOS89oVxLy3chyF20IASvQNJnKaICy2GIbIaI/GJ3NwsAgDy+JmDj2V/abmV048m0n8nhfnqQxgqTHN7SLU7lLkE9B7pAHHk2zNPSuZF5fZ13wOG1oE5NlE5Ygyrlesz6tNo/iUo/FrzhBxv9ZjvTkgmgy41rKdqh5sXbRmAipsISjOBNgr+YDHqj00ixqHi228abZtnyEclG9+jrKmL4PTWqnUKCHqanbpWYFFluBcU+NsPcfF+YFcC46VM5yZbeNYlmPKNZe22w5B7fjMRls23rSYVpMaX9savYaa9y2zUg6QHTDcam7XT9EJbo2tCA8HvqqNq9c1Xq1YukbM9OX9jbC2ZOONz0uucbzfLYYOl5sal9oKl5oaTZHh8GSC67ISR/MpZmz04f0gyzBvamXe066/GNjsV2CPd8DIyA7VLxsqeL+grb8357X8jJRWaqypZAHd43wxwd0fpAL41zA5tYVsJ/BrAAAgAElEQVT95YE+axnoznVO/NwyUL0LOgs0YOdL3bd48L4/xqXH7sM73nYcJ09mKGZsZmnQtSl4a1NfVWJuJ2p05PxwhwxbX61SowJ4/AfXWIGxAmMFxgqMFRgrMFbg2iowAuBrq9/47LECYwXGCowVGCswVmCsgCrADOAAk4QFK9WklJ6RxWpWyto4lxgjR7VIlAH86NefxrG9w7j71M04lE3QSXnLDToqI0x9GYpVKSjdkpnbity4pCWqqWsM6gzcnJVylbmlpnwiDGZq5ZXlAn/94rP45mKB1/z4R/AvfupXcOTwSVy8/DIuzl/AzqEtHJ4dxVDnGEj+VpmtZgFN9aNgo5+XZcRyA9oUQoRJkVEqNVBYY0oKZ9I1ATECQoGuRn+Xck07o25Ry8cJbK2zcWNjOdTGBhIydK1ZkgqsCaCamo9ALTZlBUdMerOCMCYOTgQNTAVn8FLnLBDoGbymjfXDTwX++FthRKooe1NSUqldJMBWkWNCK98Ll9FfuILu5YtYPP8S6rMvor/wMvorB8jntIruUBBIUQE4UN1IRZIkRmbRzAvrm8gyW+TGOMeQK2RtHJhCjxvIPC6BC0FsKl1tfBhxcHCechRw05q/N8gt1ZIrtLjpTUtGvreUWHo/g/smKrSfESYQVnBDeNOGVxvint1oOaaeeakNdm722rY4n2ucyJRL3AxXhfVcg/bUpWJSoMszVLwmWzN0WzO021NMrjuJ2anjyM9ch+L0KRTHjqLdmaGldSvPCVQxKojY1HXUuLZENiTftFO1+ShbbWYAqzGAQijLAzY4z9+b8jbLea6UQQ4GcxUdTVvsQrmKK/tTQYpQxBuoU41docb3DwBWcyfcLbsDGNOGXEAyVH20CHW4aZbKVBp68wVVgIK4iVTHAdA0ZghQNLcMtArMOyyzDfa1QtPUxabE1zpGta+g1YCGtqpUZSozljU12MZrKwWvz1+OfxMH27nL8lRW1GY7bdfc5n9ANR6vlMwBvwSxE3zl87+Lh7/5Gfzix27FiVO04mZuKb3U2Qhj8KTnFaDltuzBTcHL62ZrUSifLSvX1I02/iNzl0A0mlCivgK9rgDWc7iOuhLYoBhBHO2tLW+Zc4RJv+VkG1//2nP4/d/8O9zW34jbhhmSbsBBvdA8yVPWyQBbgEmzJqbld7uqicEkU20KGEeuvGxa/T6iNcDOM80Koj8pSuOaWva2K44detZVvWGrbDdtKVQ5t5nB7IpRAbyNOWmZ6maDrXtXYhnqel6MD7f25mtoDLlTgKnaLTmYjSMcbzWBvcPKsFy2sepcmddKzQJsPDCrap2nxyrwsZonNot1n1s1NLhy0uy+bc4K3qvRxhpTdA2VB70BEFcqZG/Yioxgbw4KtebqogT0lbKVecJcf219DetnPcfnGBLWz5q21LilyAYCZAO8cgTxnHW5MKysn633itdEY9pzj3Xumq+mJpYdu8NdXSfVx+Cl4iI4Hvy+a8DUYLDs9KOJy9cLzRKui6blX7l5+MJh7g1qILH1gg0t1jwU52V15jHLCYGKef5vyGy9zAhbGaWQouAF5L14WuLZtMLzVy5iUVX4yaOvRkfFLYOzm1aNY8vUxiAbnniMuTdFcDR1vP8iwTxNcBW9wO+lxVzr7c5kCyfKGU7MtjHj/Y6NIHIJ6di5YPdL3nt8XWL7jWIkOL/Y8COXE2BoeDeh6wnPgX/6vCBopZsEFekc72pesvud2l08j9lUzzbf+Nq8r+kzGx1EaJUvxT7dFApT/vJzVAZcHVpcqBeKKiDgntJxoJjiCP9k5IU3i/BPnYvqwbXR4W6fos0teoH34UDSmst0EhD4Z21pQ835Yk1gVZbjIhqcz2e464M/g5/6N5/E5OQEB80CbecxI8xi16VnowEBNj8H0MI6w6Kv8c17P4PLj9+Ld771FM7cOEVetpgTILecL5ZBz8YrA/rSqcsRwT4vcwCaQv62D/3FuGc5/jtrrMBYgbECYwXGCowVGCtwDRUYP0xdQ/HGp44VGCswVmCswFiBsQJjBaICD9/7kSEUSGGBaEaZroj1B9rGKTeNCW0cAD+1hye+8YwygAmAd1Cgbk3RmXG7kwovzxykakXAzzew473a1BSl+UBbvQJtkaLTprMpVfk6aV5ir+/wyOWX8FcvvIT9616NH/3Zf4u773mP4NHe8ipeuPoSpttbOL51GNOhQEvlTthmOrjhqRgsNdXhSrk7GPjlph13Os1m1tSMoaITcBOI9FxibSab/WTdUsFmdpd8T26MUjlFG1Iq5wThtOFPpSJVkPa8NKVaipuSBn1lZCwY7OrMDQtpY42W3ykL1iwT/LP8U4dffq2appIlL2tsj/ecR7fp1HFys1f/8dBlTCm1ZJ7kmKYF0i5B1vXI+RxC2mqO9txZVM+fQ//cObTPnUX10llgfoBhOQfqClP0KLmh31pWHy8jN/8FfUNFzZRoWpYaVhNu4Oa4KXJcsbqy6TQjaW5gU1LdJgYFqRJSk4FvQgvaCRxR5Smc5IpOgw9RhxUMDCW250GzngLp2rs1BbB57ZoyXSokqkldGR82zxojfAwzj3X1BvRpjorXeDbBQZ6i3ZpieuIEDp25HtvXn0F25hRw/Sn0swJ1MUEt8shNbgNDoT5W7iwtLxtqzRxo8Nw1L9dW5eVkapvusgdez1vjnBxjtKy0fGkqpVknU+Ab1GHNeP5S5vK8HSxTrcuaUG2XMByRKicBp8gCpmLRXj8gJJ+/mO8rR9fGdyg0LdOV8y1UvYLKHAEbGbEB4ljnujZrajVBENAaydloSrExZk0EG6Ca87dgHmiptaFpWm3sC0ix0cDXAgKgnNeHNp6yf2YNmPMY9tehfGSdCGvNetnGgIFE/mlgwqASz/vLf/FbePLbn8Mnfu4uHD3WoeoqVE0vJSetdllvwqUJiQPBh8Avz8MaG8oJ1b4G+QSmuTa6G0JVVaqHmj1WCmuqednYYk0NVHHaNR4EgFeKSLfh5veEXGoSQC2V4V997QX8/m9+Czd31+HWoUDSZ1hwTeGI1rpNcG9NL5qPvn7wd8WqthzDBCqEuwYk43spDt1yONYBrvVSASsewBYu5VD7uqnnEiL7cUfjkGyT1RBgcFTjQ4/zxg5X3wmus4mjpcrcro+5sxpVpPW8rRueM+2ZxeEEIcWmLK0JqhMsaioMTenON2Nzga5ByWs6SA1pPTye/W69IQLl1liy/syhe5ADzJWCtx8woUsB6+1ZuVoT3Y5er+H3L8E5b3rgzzSmtXYT6tHS3PPQN/JcdT8PwOxZ6kYIPTc5YKggnsN+5vsaNdV78/zCdlouDj53pQyXa4I3WBBEs3mDoJVNCJ63rnnoKmI1dVG9reYLb9DyHHKBTLdG9n4ts6QOSK/mJzYImYqbjy+TXMpYqVkdUPL8BHtpbc37tj5/mK1/DAUWTkA5cqplR2251VSUly0zdAkWmQ/bqxFrxk8lQ4I2S3C16PF8vYfz8z28dXYjJmWKoapQiu73OMgN+tNtg80UM9q3tw1qjqEix1464MVmgbPVHIu+wW4xxbFihsNDjuPMVncHDM2NsMXvzf3DVM/WzMX1RePKzyMakjZdTaSiThgJ0SLt15/RuEaSgHIMq4mKzVwcUwTPfYKSDSyyfSYA7gW5qfJXMxk/4/U9mGDMXOmDvsUVKn7rBZboMS0nOFLOcCSZ4NBQYKIx3HhTgTUZxRyMBjuem2WIcx20ZogwQg/3Fh4jx7max2h6LZeGHnWR4lLa4lw6wx0f+Bg++Eu/hOJULntsZvja/cI+gyWp53NnXGMLlCiw3y/w4Jc+jatP3It3vuU6nD4zwZAusKznyNKpILLmNYW/ajiz+7etY9bQxvsF7403jxbQ4z+0xgqMFRgrMFZgrMBYgbEC11SBEQBfU/nGJ48VGCswVmCswFiBsQJjBawCD33xXwoA8+sfA+BQBhtEIGSJzfoc9TLBy0/t4/Fv0AL6MO46cRN2UqrZaoGztDf7UW0c1o2pjGwHe/1eUvuajKoAd9RSqVoCAE8IsGjQl+e4UNf427PP4jvzJV75o+/Huz7ycRw7diOWB3Ms2zlevPIytnd3cGSyi2lSonfr5Nggt7deWz9rQ9ytN8leDLYY4AoFlmVr8nuDBCslqc7FYKWAkMMHKbQI1agsFZsw6bDskf39+VoEU8pqJVgTUrHX4sasFLEmSTbo4hvALmFdfW+bwfYfN0IFdnwTeLlc+Pe2eWp74qZ0MitK27SNGlAhaocorR7SIUWR5FLp9HUtZW9apFKNlU2PrWZAsr9Ae+ky9l86i+bCBVQvvYz86j66i1eQHewjrZYCUDnfvGmRcUOdb0GVtRRyDr5pq6lgWQMNUvZmKRoHk1Ibcgx0LYphqgxcKfDCytZtaU2Vy1xCESqdm23sBzS0sbgCeFIymapPSlZeZ1dp2Xhnvq+BEFlTTwptcDO3duD1oeqblsZUTmU5+iJDOZsBuzvojh7B5MwJZNedQHryCMpjx9CXEySTKTpC0aJQHmKZT6SW1sygQtFzjM1q10MbpaKnVbWp76J5INYvPpeb1wQhHFcBODnOqC4l1JTauWsE+m18FchzwiZrNgjVu1ToZDkCzdzcNqCix3rDQABFQbgN4OxyRq0RUtCuLF8N5gS8iCXA1JYGgGOOxnMCtAf04nFaJKnNUY5dwtDpdLoay0VBpWYCgnPCAUJTwiep9GUnbPBWtrdUHzYNJlNaNNemBMSAmusUBvC1xMM4F1hz5u1qn9+gVgAJHjdhjjVwDCjLHA/8xW/jqe/+KX7pX92FrZ0lOjAfmmOY9rsGnJXTab0PqzGq6+XrTNNWDn0dvHmdrXHF5rOOfzJxG2hTzss2tzQlmmUfWwOIWUrzMaba5PPbpsNsmqAsZvjqV57FZ/6X/we3Djfg5i5H2qVYEpwSMnFtoUUwwaThGFubVB1fK9WQYGpegTlXwwvkaA3dtPl1FsoiqPnF1tLVP+7VB2KW22aqkMgONhp3+COtnYSPUjjbmk541Wko2etxzBNO0ebdXcvNmYDAmMuNQ3u+jjJnvSnH1luzHCbo5j1IgJk4KizgsxT1shJMnMymssFdysLWs6sJHRvOu7WLhIC4N5oInHKsOYDmGBJw5DhVs4nn38oBIBS51iRg6m2ny67kjxpI5+4gVo0CBHbKgrc6BhzkGCjp0CFFvFk3RxOFwVFzDJAq2FXddgPzBpDV1DfVLI+xSg2sch3nc3iOtH7m79Xww3NyZTOPQ/dUt/eN4xe89RpLbU2Q7Hnvke2sYaMbrp8T1xGC+TRfRTUYHLZGLzYU0M7ZLMWpgOdxmFW/xtgGNLUmEbsPyLKac5qqbq4NCW38e6QdwLRzNjfxs0pVpjhIe2XbvthUeOPWURylm3DfYZH1UugqQoLgOc+w8AYeun+cb5d4rtnH3tCizDJcl05xXTbDbl6umgA0Ft2JRLPP11b7GGWtQbzuRcY1zbLodd/y+6PsuX1ySU3rDS9qLjCvb41f3tdk/aweIHOFYK4vbdpTZXcnSDUu2fSUouKahwGTrND1PcgGXOwrXGgX2GczWJbjVLGF48kEO8w+51onaAoknYFX6z9Yu0povff8bK0bPCI/T2W4S61szgjWxGHrjmzqOf8JgLMUl7MO5/Mt3PmBn8H7P/GLKE8W+jzR9e6AQACsLHeqoy3Gl/fQWTbD/rDAN+//Pew9cS/ecc9pHD9FlfYcvPpZOtNaHgpgNQ710fhnTQQ8LcugH3DLB/983LOMDyrjn2MFxgqMFRgrMFZgrMBYgX9GBcYPU/+Moo1PGSswVmCswFiBsQJjBcYK/OMKEABvglFZOjqsNVgYH7u40W5QgYqwagGcfXIPj379KRy9egh3nHgDDqUTDNwulYwqlGYJmmW1soKMV5ONJyGdW68yN1bvnfGpA4a2RUG1EPMsswzPHuzjSy88jb2TZ/D2j30cb7j7XSiyLaDpcOXqBZzfu4hjJ09ht9xG2lBCm/uG89q6NM5N9sAbwJu7wYIUojI/qEqh3So35Fc1khiVKY622W7AzbIsTdRIcJihrZaWiUiFmDZd7XmmgCQQof0iwWZYa1suYd0sTXzquYixMS9V2AbAjuvCbLr4CjXZiy++iBMnTmB3d1cA0I7XwIJe1wGw/m7oWdaQUv5QoVTb4wVmuAlOuEkI01D1M1j2Ije/2xqzWYmeysT9A5QHC/SX97B84QXU58+h3j9Ac+UqlucuIN1fIF8skS+X2GK9q1pQOMtM8SZ+oMtGJe6AmjBJNqKhJE6w8OxfgyBU3hrUH2i7Orhtq6spZVXq11Vb5QIOAclt6zwdGuSCvAYpmUkMqXlpSalwQ2tKYKYp860nJdoiR781w7C7hW53G+mxI8iPH0V57DAOXXca2dEjonvJkV10VIgtl7Ivt/Ri7q6b7SftLnmCBlosX9OUfTaeeG0qQXSDQxPmaLoFKoEeYa8pC02hzD/jWlOJSogZANzGNN/HslyZh2q/J6y1rNYYT6a+NbUzf8bXlMpxo0kk3mczC1bNB1SM56b6D1toVdoB4Po1bDNfcMptjs0e2oGgKwADHAsAC35EI8raDjmAfllSW2ZjmZDVjt0AIa1OA65qLni2tCyEqSJk/qnyjW18SCGbmrW6lGKCwjZ/DEr72iboadDYLKEL3P+ffxNPffdP8Ksfv0cAeNnMkaQlJjwG2YV3goUJYSzXAI4vV/SGQtqyftfnGHUL9TRhBTN+eSxUpK4cAATFotHGVgUD07STp2q1cvtkWp6WmE45nzPc98Un8Ie//Q+4K38V3thQSZkJCGlO9T1KNjnQ9lcZ2aZw1Tx1tbisyAtrQuDvDDRai0zkyoadtxRyzHklXJTLgmWXixmrUYFgxtiUGBWPf5isrMdXDhJIUbsimnVriNpTs4NX040E/DYWqeQ0QaY11QQEjwanWDc3743RYEOba0InzgGpbvl3XjNfV2X/z9ryfkX3BL8e1mxCcGagks/jY/i61pzgWeS5A2bZD1NVa7/T/ckBnzUmuQKY18Htx83S276P+4uMFDbgHyGwVNNUKTP/3LOTZ0MuSBt2tYR8AuHMpPXMbev7sutt9077Oz8DMEPbLMzNWn2ZmQOCsX97jB2UN3z55wjrB/LPCDw/f5ggp97P3CpsKHON9kYMris+d5lhrvWJzU/RYDAk1kjkObSCyT4XVD+31NacUA612SRrXDvkVqOANwlJua1Mc4ugEEBUvn2qjGxTn5utMj/DUB37xSvP4dh0C3eUR3CmK1GnPeYZXTSAyZCiSoFlXuC55T5ebA9wsZ5rLF1fbOGGYhvHsxKJ58mTTDZaeyLr3htzvAHG++i8gYJjPSIIPGM7bNf5iUxz2RoleD1UC+Vn92jofBKOG1L/2irKZhsJu4cUU8J1jmGuX7opm3sBwTEh+KVmjrPtHPuLOcosx3YxwfHpDnaTXApqWmbrejrwZ84uv8yZwT/XaJ7EnDercK0DIUB3hxW7Z5jKOz7DEYGbFTsBcCYAfC7dwt0f/Bg++Iu/jOw4G8o4dieoqjlSlBZroEgJKHIkzwrMyi3sDXP83Rc/hYMn78Pb33QSR49zIamQZBwrbBzgmtJKAWxRIH4/sD4mA8Cc012Dm98/AuDNNXX8+1iBsQJjBcYKjBUYKzBW4IetwAiAf9iKjY8fKzBWYKzAWIGxAmMFxgr8ExV45L6PCgBvboabEsbA0npznBvapm7IshKLOfDSE1fx+NefwbGDw7j92OsEgJkbqA3o3rVifG3mjPqGduySaeONuMZ2yFFQ7Sv1p4ExAmCqdtosw5VhwLfPvogHzl/EdW97J97zsV/A8Rteh27ZUwqH8+fPokKLk6fPYJbPpD6uXC0YYCsgSsCoKIVZHZryxzaz12pagaKOEIgWy+vHqCbKC7a6qVZUplJdpo1W5m9yw9GUaNwaN5WVAVhuslu+MDe1TUXHTUNuSddNtYK/stYVILad0LCGDVDFc6DaN1Rf8fNqWUv1twk6ZKU5hOUpQZvBfG5yE2I1XS3wzs1uKaQkAvIcxv+XvTd9tu2qrjzn7k5z7+v0WlmoMZ1APSCwVeCyw2lADQgMNsIIhCsz6++oDxWVGVmR9aE+VEVFVKWdBqWdttNkghEICQlIXCSNcTjLDUhIqEO99Brdd+895+y2Yowx5z5Hr5wVifR1XeLx3rvvnnP2nnuttbfWb44x8H1aQsN+1ayskLEMFVBrXSaV4DwvbGvIbMZ9d1z/3rJVbe0rO7Y6fcb6V85bd+acDTvnbdjdtdXOjmV1a9XevtlyZR2BMDb8oarpbEBOIDZpm4Yb7lAatcNKIMRrrDxR5YoyRZDgieakgi9u2cxcXAArt1umOqoorLVGGZRU9E6sr0rrqtIabOwC+MymVm7NrZhvmR08aLNDh2x68KBVRw5bjl+HDlp2+KD1k8r2qUAsLKsKa3u872CZ2/xaO1izrLXhXZa24kY6rh5Au8ZP7H4D3sacA7ALNSA21qnGc7ASMAR/h/KLikWOX6mQ0GBASO5gmPm9pdRL0nFCj41d86UrdAVyInOYSi/u9QuySBkrSBuwNIBkNCbQitgzNrUZrvfAsQJCAsjjF2AhFhNaNDvswnvHGrQ5Vzmm8YsqabyXMixp0+4WwFLk6t+hGpOt81p5DAAsy2aptDAvMF8BAagehXoTqnRvutiEhFQvwgKaEbe6VlDv6XVaA/BveC0UxQ/++//dHv/bP7Xf/eS77ODhxlbMRC81lpnDrOxTwi2/7lG/qG9dI+95vQaHxXasZVpDpI7DazbBf9QuYHpcB5QKqmnMha35nNm2Zd5a0/T2wH2P2Z9+7iF7V/VGe8sKdvwTjl9mDgNs0g5ZFs04VtSPGcoOQZl56xbPHNahIoWqkIpLdx/AWKIlfWdDWXANISj0bOZ4/xyNOLRVdZeGHk0ra7tmN0x4lRU24A/mnTLEUWbdf8K2mGu8+yAoS1bQPmwdpNBVpihtjpmRCzcEqGiR45xZjqYiNqVIARoW4Mxd9TEKgItsacJ9ZmJLSYt/x/uzHlRsqtFFc05r7avuSd6IxcaNcSwo5xaLM+YTr7EDYfwZ6zfGtCx8kfeq96ddPuat5y/js7aGgvMQ6wFgXwlwDUtmXFO+Rg4IcW/kauXHzvkW9z3MY1xTV52qOQLrjjjdeOwejRCWxFRUu8W3Yn59e2cDAEut6xbaas1SDAKuRzheuIsHjYCZg61sWq5znk/MY3DAzGYujOcN2+lYS+lc0MkxImygm761AveOcJ1wtTQdLDDWaIuusfbt4aw9u9qxN5eH7YbpcdsC9K0GwkcA5NPDys61nZ1e7FmdDXZoOreT5dyOZaXN2QDFESHojs+jI4DW0Dgf2uoT1K/BPFstsrA592vuNVVThRrY8IXzYyMS3CvgGoB7UAX3CTUH6R4TmdgyMQH0pn02m5Zy3rtg77xjrZ1u9u1cs+TrDuaVnZxt26GsIvAem4oA4FEnNNNZZitGXUglHk4q4RrhCdmj+p/3j43GOt4bebThXAGAi/VBjYN1ntsrRW+ny4N242132C2fvsuyI5ktMWYQUVLvWzZU/FlAXUJ+RJuUpc2ruZ3v9+179/0r23v8G/bfvEsAOCtXiJa3vkPtoxFCY4y9EshTnmicYmwiYxzPSG/7R19Oe5bpv7pSBVIFUgVSBVIFUgVSBV5HBdLD1OsoXnppqkCqQKpAqkCqQKpAqkBUAAAYG+GhtiPgCKNP35gXRFDuGTbt8qyy5X5mzz++Yz/5i8ft2P4Ru/7YW+1QAYtebED3zO7FJl8DNSGVNLIB3VQS8hgik9TVmsq262m9WOaVrSaVPdfW9u3HHrWfVtv2rg99zN5360fMqi1r9mtb7e3Zc88+bQePX2RHT5yyoctsUkys6bSZuQYgbjnowC0ACTZ6YUmsjUfZzALCxRfUoVI/8Z0cgg20hY26Sd3mGbLYbAYEqKESkdqLqkvYKPqm9XK5dKWUg0p+Pxx11xmaqyVgsGCL7HoFlOPY19fNYRQsGadTqbNoAaxNSdYc4MY300M1pmutc26Hlrv1UIIB8AMkAF5gU5pZd1ASAWoPZrNy4vCAO+u2XC2p/EEGZY5NfVhYwvIYnwsYQjvJ1oq6sQlybXf3CMP6xdKmq86GMztW7+xYt7+0dn9hzd7CmsW+9YuVdYulDYuVNqGXO1LsuGqwAoReLW0YWtqNZvlg6DWADTfGKayOsVkOQFFOp1QuUQmMMQfl3sGZDdPKiunUekDBrZlNLzpikyOHbXL4kNkMts0Ts9nE+q2pVbB7hX0uNuSpFMbmMOwloa6TXTJ0fY213LWucA3wOzI1obbCOJuUVhdmbZlZj+PCv29k48b5oc6jKhbvTZjWcaMa4HEEQLh+DtkAnVbIKiXU6W02nVPdvFotaIWKJoNQoMNJE2OrrXcJiaEIpoIzz6zm2JVqErAS9tOYE5tq01AIb64dGHdUy0Lh6IBCTQgYt6XVK80ZWDcjpzdsqwMqBogBWIya0MLa1w8J2JRXDLUt1aZU4wmIojawM4etM76kQs5sCnCNRgfPxGWmLlWZDjkDlrh6UJbJyjOlXXK7Yv1wzswN5xgTjCaQ8CxwzPfv3vv79tBf3m13fvxaO3Exmgw6Wy4bZrPiF+A0bbUd4sa6i3lLdatD7qjbCNc75Im3Np/PlbkZCvARtK8dAqLRhEACikJYVcMK2+228fft7W2bVjjHzO6991H7o9/7O3sHAXBuRV9iBOuegLmLF4QFOG2717naI4x2M/uAp4RUhEnu7ECgmvF+AEcEwEcCIic8hPNuFR6LoWrcszFDUbRYf6AulTWy9LWyuw2LcIEuqaBpL8sMciIvKt8xlmBfi6oQDDJTGCpJKFoFPQEwsWZwDrv6VY1Krm6lLlMgSHNe9sdwe0AzRqhsWTYHl8g05b2NC85BqxgAACAASURBVO5Ai1x8Nj8X88XhLOBxXCdaFzskV59UJjBI22xB5GjSwmfCojocBXiP4Eep0UfuARrTddvY4WruKm7dbwVL8fOwul4ftyyI3QofAeuwHPZ7SwBhzCuMbSqKve58hvDXhVo27qlwd2CTAACaA+qwlGftXKkK2/FiMlGWsDsQYEzG3AjASIUy7cp1rLR2HuMddP/DmrS2gMZ9QbWKtQe/o4GFKmy34sa16eD5jPUL1xzzCWsr7omExZ3l7WDbuB8Wpf2N7dnfL162Ydnam6cX2RXlASrHz/YLe6HZsxfq88zWPlJO7Q2TQ3ZxPickxvNSnXU2VOwysQHrBeYZc5K1FvO8XFWOtYnzmk4RGrO4h+NXjNGA6jE+xuaRwdf1obcVGhKQV1vJfl4182gIAl8o3nE9sCaotQrg+FxX24vNvp3ul8z8Rbb5xdXcjk227ICVVqxaB8YDGwMAmTGWCenLSnn3nMs+p3HavF/I8QP3cY0fNCXBRSAyvgGq3aHFnVjY8ID6IMYDY7sobKca7NzksL3rljvs1s981spjpe3XtbUg10NjfZfz+ZAAGPcQg1V4YVuTbSqAv3//79viyW/a+248aacumdiQA3C31rVo4lDN8wyRC2iokWsJ2/zcNp3rQNvadbfcl/Ys039qpQqkCqQKpAqkCqQKpAq8jgqkh6nXUbz00lSBVIFUgVSBVIFUgVSBqMDDX7+dAHjcOKQCExvq2sDdtIEuoc6l+m5KAPzcY6/Yo9950o7vHbFrj73FDjJ7Fyo3WAfL/pHvAWUslCeuKNaHSeFFOESFqzmAwssHm+SFVZOZnTGzvznzkn332WesfPP19o9++05707U3WN1l1i5be+6Zp7lhePjEMStnc24aVgDAjdSiBAGusgrlqOCWsgthwWjY3MNGPGEpNphdSekZoKHI5LY/fIexDQk134ZyKaxosX2K928bpTdSRZcJzArm0IPSFTmhJvSNUJescTOauafYbJT9InNcR8vctSqTG8O+8R3wA3vq2CTfBD4493g9YCk2vwHs8P55KZVyADacZ9tIKYpLg/zYLutohYytzklRWUGFt4MFtx0tKlmN5vVgVa8NfqJjDhtk+vUGy1TCNOTp0uo2p71xs7+wouttXlTMDM6hfkambd1a3rRUCLfn95RBiAzY5VJKPSqxMSaVVYjrjnODJXDATmzuFmVl+XRKoEB3ZyjeqsKyacVNbaiyM6hvywnBLn62AczFGMbxZrAJbmwyndoSylyAqMrryLGgawoA3eHfCD61mY6xDNgLuRBg1GQ64dhbQlkO5TltgLV5P5tMOWZoa1tD0SiYCwALACCFEZoCvJnCQQ/rTEAgRSsVtX2oZF1Z5rmnOFyAYV57wzVQAwOALK2F2TigrGrsyFdQi7UtATAV9K6QxPGiJtHcwdxIh46xdkg5jw1zQVp8n/Ojl9pwU/mrbOy14m98D8+ejA32OEfCBFfCSuEH5aYyT3mcUHJTrQ8gIfiNL7wPXZep5NX3OH68WQJKWZyrMocBXtQgss4CVzYw/g0/Cx2djjuzb33x/7BnH/4SM4C3Dy6txXqIdWMwmxQ5xw7Vhz5e4jOoyMdk8/UqINeF4BbHGFnPYcGN31+lyHWrXFoNb6zto1IYGbCwAS96G4rK7v/Wk/Z7/+df2+XLY3bZEtB2wixN2jejkSBDcwfUbx3HJLNrS6zPsp8mcAUsqldS6paVFLZU43qOuefywlKZzSgZ1hEB2WgK8sBPrzmUt7ClNytm+BzP+0Vzh1sfK4N4nWdOFaFnzsY4AlgCoGETASzKYV8MBX7YdnMOrxuFBP1djUu1s2Ah5inhPCDhaFkPG3rP6cXcZpa4q1lddRuZpsoQFvDkcevmobXRc2g99XjMauf9C2sb1giHoGpWkrJZFuIC2VC20g6e0A72vX5fdUvuaCTA8eCaoPHEfbFVYz8PgVHAZFn80kbZ81o5T9yBYLSk5vzqrNiwYJalt7tfuAqY8NXPH00lAMBSRouSY+1hvIT7E3CNoWJfzhs6y3CJlqo57ntyhZA9eRwXFdwEp3p/NWr4muAK1LDKprrXj1eyc1d/0xZbz0OAwqjLCvdCrCtQyQ6ZTfwXzv90aXam7O3xV162ZV3b5VtH7FBe2enleTs/rGzbCjs+m9kpZuPOrKqRWZ9ZW2S2gtJ4wEoRsBvHoM9m/RlVoKc2qsY3xhm+1w1aqzh2/Qd5/3PVflhsYyljE1QpmM2mH6w9GDvMBNb7NxgDUOmjEQnrZJ4zq/ilYWnPN3vMsD9QTJnze2Qoqfrl4yElsd4w4hnMeFuO2kI59n3rud8cV5ENzRf73wWb2QDCYwklu54ZNS9cBUwbaj2/0AekquyVYqAC+D0f+h27+c7P2HDI6AjT96gH1ihAXYy5pZoNCmWxwwJ6WTRSAD/xDXvvu47biVOlZVXNaJOuQywDrPux1kfmrxof0NQitbuiDWBPfu3NX0t7luk/tVIFUgVSBVIFUgVSBVIFXkcF0sPU6yheemmqQKpAqkCqQKpAqkCqQFTgR1+7jduKsfEtWINfnocZWX5U/mgTHbtnq0VmLz65Z4/+pyft6PlDdu3Rt1ABjDBXKFqY7eYgGe/HSDdu6q4tCkOlEmAGwIHgBgAYmZmzbXsM2b9PPmpPZGZXvu9W+/UP/bYdOXmx7e6v7OWXTtv58zt28tRJ2zp0wGrYz5bYiHRV74aCOUC2wNBaGcss2EyqQto0u4WtlE8OpgkfEA87oZIR25BSfEh1FIo77TZ7ziwgatu4naJDaH62wCwzYT2nVopc2PhuZD1S5eW5sJ65yfzMETpr0xqwj3urrq6O85MqOYCX1HVQLaMOm+pCWMCWE0AMV//A8jGXApLvyw3nlpaJUPPg/OazLVpJ7u8vCET5mZXUaLCTBrTI8JqAAFBfNlIY03zYgQzhWmQtth1NiWUJK3AOhe+8RPawoMsOlEWuwqS6z38WCmWOTQDYZiVYStUs1KhS5WGjewr1JDbccc0AdwdYuyprdT6Zc4yi6sxkzWBtKnWeVGUd30OdDRgLJdVKOF9mT7pl7iQrreorqoyRSdqgbhSfK6sTxyjwBcVSRljMnGPOO+WWCvri82QZjuPD3wHcZH2q/xQKW1ABJMFVqXQBxc3aprPpdO425LBODjUZPkP20DCKDWiCjWvUCucWcJVWna5i5xzgOHOrXJyjgzkAadrMEgj3bHjQuMY5oG1gDe5oaRz2tA48N1XpsovWvFJdlF3JpggqcQVew+Kc8xlz3v8HdVd8EZ4Q4giic4zSDhTwCXNRObwBTwR1lcNN5SCaAqzn91ATKoAHqYnxhfkHBR2/bwMtoJ/7yZfsrk+80w4eqa3uAQ8KGxqNZ2ILWusK6tV0Emj4eZtrE5tWHORQ4ei5yHGcsYZJ+SeLeTbtABRGLqrnjYfKMayk8dqtHBbCjeXTud3z9UfsX/1f/9lOnN+2S1a4NqXtoXkFYAiK/0Yq2vjsOK4x/xY27TotZQRjXXPrVtpl47zduhuOAjTqJhQCCMYKo5x1qEgJT0g1XfEIaDTaT8t+marRyGF2EAiLZc5TzDc0GxH+Q1noWcuMItD4Z666AzVAdzY6oNllA8DzWjD7Vese1gyALBr3K56U9ricizg/ZE33rgwOFTLmMtYI3NeksyXAYpY1gS6+L2tjxSBrbeH1dgUt9ay4J1GtjHmrWkEZzPsprj1hmZSa+MXrH5/jsQR8X7+/ER7qpu/TRIr0UACHFTxbdnCoDlKZIR9ZxBuW1Xovf1OHlDFmBY/X93w2HuGeu6FqjbEeDVsB0eM6Eyq684VOTGBQrhi4G6uKVCCH9Xdk9PrPML/ZG6iYCU27C6nHaQ/vqmp+28eW8o+xxnsjCDHgYAPyiDnW8axidHjA77tFZt10QkC609Z2aCjtVF/a4aKy4+XcLsmmdqDKbAqFMT4Iaye4dWZW07pbSfFormIgRI6sZK9rnI/8kD0D2fOjvXkr6sjGGZ8X0YQXCmA0/sDKGVnkLQYwxhU+omWSrqzK8e+8F1dUty+yzl6yFXOLd5qa6vWT+ZadKrfscD61HI4RXJtz/nyXe46013ZsJnRb8tqz1BXRoMYwjXky4jHmgcMKzw7ekBBznMfsKn98Zs210u/pZWXn8s5OFwfsXbfdYTffeZcVRwG78TOlLRe7iohAA5XJsWIo1MAyyWe2Z0v7y6//a9t9/H57740n7MSpyvJJLQUwLKA7zEGs/S2bsPIcjVZcaDxGRGtB09Z27S33pz3L9J9aqQKpAqkCqQKpAqkCqQKvowLpYep1FC+9NFUgVSBVIFUgVSBVIFUgKgAAfCFooD7NN9QDIsp+c+AmPVLhFvs9M4B/8hdP2LG9w3b98SvtSDXnrjgs9bi57BCRW3tupRyqDsJAwEioXF3dBMUlQQYUN1ZYnZX2dzvn7MFnnrDVpZfYr3/0s/b2695jbZ/ZM8++QEB2/Phx2z6wzc3txjM2AWOgZhGPCCvXtcor1HuqAQAVQA4UwNqEx4blqPplVq/noebIdZSdaABgWhvydbLc1OYsFDOwOAVo0Heh5GO2YAlQpPenNprvjw1ybTZLieSwBWpSt9IF4Awoxk/xnMVQEL5KXe1AeK0OliIHG5ejQoqgBpuVoUaW1aV0vcqHlfAIv/sGK+StyGWm4gjn5nmZG5mUgIyDSTGD82JmIZSlSwC7QqopQF23+izKKa03ZQcpK1ZeuFKZtjwmz2W0ycw6t1jFwdF60TNYBchaKrbwBvg52XmWVC2W1YQgClALm7+COcpcppouL233/Hk7sL3Nn0XdAYYAXZu2px1mqMqUQZtTUQ2WAwDMTWHUFOOOEZq5ZQAFgEeAOAGCaKnr+aT8UzRbQNmsHGPacbqCEsdCRa+rXQGhsemNzydUc5oTSsuAdBz3HZTnM40rKphkS658YLwerF3q1YCDoRTkz/iX8zbOEVxDQmJat2uscxb5sWP+QjG8Bpay2I0xKwDbSv07qQTVvQEFv4dqdVPVGhasgtxQZQpWRdNKHKuWHCn7cRyRVTwlUJa96/h91liZlqqZTlafD5tigbfAdlojBV6k4NfPAyYDAAtG9/bAF/43e/6RP7fP3PFOO3BoZat2ybUAkmNE22KxgF14lREBUbEuhbHZZOK5zFSnSoka63DULRo4cG4lxpcrXvFzzNR08CNV6xraytZaduh433k5s6rsbDLbtnvufcj+5O6H7RdXx+zKAQ00E1v1UAe2VADj8DAm2f7hDQoEZwGcoWQHgNMC6vbasm0FmCdsgeoazRK4dn1vSwAbZGR7E416Gjxf02FfWGvDc53XQ2/tv6sZJcYA51uBvwumCrDqGjLHFOPVlY5UNm9kSAPC4/ziveIewPURq1gu5TY+nHbiaGzCP7hyFNeU5+9zmVa6VELqGJEjK9sB3SM4DlFH5pmqbSFUncy59bEVWboc08yf1vtRLe7jNmyYVT3BS75fKEcB2t0hggDY5yJqQKg85vViAcZrvcEEawLW4437Eddmtz5X5rbgLuYwxr+4ve4nMT+kwtf6wHUZMI83UNVCanwBQNp1R8MH7ahlI84oB+ZKuy053DB4P+tl4U3nBWXKhuIViuNQ9mqee84yPsfPO9TXY9MX57OswNl04lCY1tI4D1eyciT6WgLlL3+OGcGyTd4pzc4ONZ0r3jQ5ZG+cHbSLrLQJ7uVQivpOFpqaKLVmDm1BZTqGTTQStIXgKI/dnxnUReVvwLnuzw4gpxsNI26v4jnM+gxNMT0nreCUwDVcSuayV3MejqFh8xIgd2a7XW0vLc8r57fM7EA1seOTbTvclzYf1g1apTd0NNYbfvFe6c03GJOIQ8A1xnXCPZhAmo0V3tSGsR3qeP4ZhwpvBS+R54qPSnZXfPMEvCkJdtZNWdq5orPT5SEpgD/zWRsOD7bkuoe1vaYzhqzOV3wWweMOHSKstJ1+3/7zt+623cfut/e++6QdP4mscllAI0MYv2jVb3KMQYsc5zrGKe/NZtVE+ejXJACc/kMrVSBVIFUgVSBVIFUgVeB1VSAB4NdVvvTiVIFUgVSBVIFUgVSBVAFV4KH7P0wAvFaISBETqo3In6NFMjf5obIpqQB+gRnAT9iJxUV2w/G32YF8Yt0AjIvNZd/YdAtFviezG6Xg4h43oAWVsG43CTiFnFKoVOreFlba91963r6zc9qOv+8m+7VbPmF5Nrdnn33Jjhw5Zhdf8gYCSVi8MmMTtoZ9Q+CQwYLYVYP4qICqAUoDevsOqed5SqMV6jpuBnOTT5ujhL+AnhR9acMSAA17kAJoOieq8AAdKoEPwF9s3kuVW47KSMAUbFRrx1+7/qFSQiYrN8xbgBNtblOh7KotHdfgdrDaeB8Vk7ngKUABLINxfMyL9A16HatUnLiWzE8ldIGiGKAM+ZRSPsrGGBC2t6KjVkcb+MzcFQSl+goAwHNSsbHdtc2YKYsHd2Zd5qZcXF4zqGFpmC0Vm6vesOVNSOsZr6gds2tD8cfxIogoAAvwpfPFRn49mC1gY2xm88nUhhbnKgtuWZtCxor8V2T4LW0+m3HzFjA58lIFJ2SPCZvnum5se37QVrWynKE+DXtRWoNSUWo2A6yFejlHo4TgNCxjCQi4ge16P4IjIRucixSssHHFOdUEEFU1pQ0nGgZYA7dkxjVG/q0gjwAwgbCrdJUpC3Aui2dmUw+oKjJkoQDHfjk2stXGQDtOV40Kwsn+lGPPrWQBwAGiN9eJGH8BgGk1TPW8oDLOD1m/tKZ1UIfsa4wT2HMDAGN+OOvyBol1k8OmSh9jH1B5nEuAL4BpVPhLVU/IFNao3kAR1xPXltmaDkiYo51LbSorVZ2vQLjgNudrqYxpR46j7TPUv8iTZUPGqPwCBC7s3j/5X+3Fx75id93xDjtwcGWLdmF5PiHZKV1xWOP1NHvF0FDusnKN8Z6qXaiSY15vKqRRQ4zdtQpY6m85rypTGmMYdt60AnYbZsAW8D/ADmTwTqrBJuXMvvqVH9sX737UrukvsWv7ysoWcxIZ1rLk3WlWnDP4HqAOoaPbLQeg9uVcelbkmvJYHLBz3UJzA5oNpFZdtb3l1YRjHgc1nVTjWhKQlzmduNaDq4RxfTHfcT0BVrEG4Fj4P409jlv+Jnt6NiLAvtxzOhFhAMUgsrslUJSiFqpzvB9dGxxERrYwaoZcadR7Wk3VdIKmFFe4EzYT4gueEs66ZTEhl2c7AzoTcqF5ZcgNeb/QLfLeRGtvrdWEocyh1Zqmce2K8A3IiuMM9wmunwBr/mAT9wnObbfLjbGEH8GKgGtJ22W8JxulHJI6ZBR8w70Hynk5I2gOad5x3XFXDzUE4LkBdcd0E7TnOhG8kq4Hg7XMb1XteV5c/AS+sW5iPdd8hlrYYSGV38hRR7OBvtjEEw0oVI9qjQilMpprQkWsnNzeOmTW5oLphNU8FhyD81Pe2z3LuO05T9kkgsYNvrdnAmONdsUxGw36wWY97t+DnavMnq13uXa87eBRO1VMLe8aW2TIh1YkBu5nBdXqng3t+B7vhaYJ/DVsnWOOqQdlDdj1V9nGQ/lOIO5rH+vp60E0KsghAOgSc4BWH3ruc79v3PPrIrNd62n3fKZZ2s5yn3P06Gybds/bXW5zKt5xLZFRrXszxjyuFe3VfbyxZQTjBGsO1yBXWrtFP667LKNdva8B6BbP9AlgAwIZOceR1hWu5YxTUNMLD79vqWoWAO7tzOSQvefDd9otd91l/aHBFoyGAJhtrCxmyu7ulwLTFcZxaUWf27nmvP31N++2/ScfsJtuPG7HTgAAL9jYWBZzW678GTF3d4q8ZCY8mrTgsIL6zudTzpG3fzBZQKf/zkoVSBVIFUgVSBVIFUgVeD0VSAD49VQvvTZVIFUgVSBVIFUgVSBVwCvwt1+5eZAlsZRDocSJDf0AwFRHAYhR+VJZsyrt+cfO28N/8VM7uTxq1x17q20NyPlr6BsMSOo8ybpWG6TMKKTqVJu33GiPzUHAEag+SYNh12l2pu7s/37hOfvxpLA33fx+u+LKd1o2TO3EsZO2feCwDYOUHNwIpIIIm3rYVMcmO6BPbGi7xa5DOG5MbyioRkBC61hAN6hVBIUEELDxLStMgCcAANFeZfpKaex2mg4eoPKbTiu375WFpH5J+RXAKZSGqHdA2wCDtDClTEpb3rLQ1ib8pjKbqmkqGgXbaJzoKiFBXPdjdeUNfk62sbCundOKFNas2HBHFi6uU1lOuOGOTV6qk4eOQAj1JrZ19S1qDOUfwBk35GGZ2xaWwS4Rx0HYBuXX2oIYG8ocbVR+IbO5dGiiOtYAoX4uysuUImsFWIYxAwDkVqiAdVQ+coO/NUAjwrSysikAE6ynXdkMGILy4P15DpMZr2lTA7pmBGfMO3arZyrDsPFfr2zLVaTYoCcYpuJTG9uEVK62bNF0EPmmUNQRtvsmN6FDTht1WodTQOQW0AQ4APCwsJ4IUDadlVMogBvrV4JhOEZAaJyjMnE1JnmtCH9lt45jA0QmrCOHg622ADBszAUYYSGLMdVSJT3BtfOcTO6zhy0qbC7VF+IqJwdPbCAQ7KEymcQB2EjKb4DZyKCVclC26hy7bq0KhTUVfISxgkYa657f6SsTnXapeoY1tFRjAWaV16sxjVxfIioAAv+caBRQDjWaATC2pboE1JQyUVCIiv5S+dXVRDnImkuZlOFtS2twwO2ALaF+ns2nAsA/vcfuuuOdzABedSt4DDADGmsUM08xBpCxTbgnNTk/D7nNHOMAI2s3AJxzNIas12OtKWERjlmJMRh50fh+3XhuLpR3nr+cF5VyemE1mzfgofbgg0/Yv7/7Ybsuv8zeXheW1VpyJlAYt60tOA8KNnFwvFMpqgERVvkCgcqxZhYzFYsa7xiAGHt0RIibwsAjYKMFgRjtjR0SYy3LpFbGVz8AkEq1z7XM13G6I/i9K+sbK11Ri2EA9SIsqjGu8ZkAwJjbmHI97c+VqR1rt8YQ1j8BeTXmCPwC7pJBAXhirvfK9Qb0CnviMXcXrhZYz9ziWQ4UHY+ZalWHXHwt1gaqzLW1EeMpYP6mdXLMR+/iGRXGUX/Wlc0WUqeGDTgdJzj/hcm1bvSWISOeDUjeyIS5wRjdUHZLWYsasfnIIwbY9OSNF7Sy9vek/bI3ksW9iccc6l5X6uJcAeDZjBDKZG/woWLf11TWQ/rKEXpyjWPzmDetuPuBlMQ6dSp3+bl4LvAMdAfF/BHc+zk63b7bATnmB5XGAVVRM9j1Y5zQCjtstjMraAGOxgQ1rgF48jyr3Gw12O60tCcX56zpanvrgaO2zY6G1sq2s2YobQjXATpD4Jz8vub23YTo3vylpjM1YnC8uuqXp877vn4Wx6BmLKyTyOyGml7RCGyPwLnxWQWf1xpWJdynYhnFitDmmZ0fOjvTrOxss7TzWWvzrLCTxZadqOa2hXmIY0BmLqE3ohm8+YzjSGOY84jzFJ/mTXFYCwj5cV2klsYX7vNh7Rz3G91Plb3OXF8/dz7duEJcxipqptDjkTKAm0oK4JfyLXvHrZ+wD376LiuPFbbsGqubcF6ZSM09rOhAM+SoU2HzYmY77Z798ME/sMXPvmHvecdFIwAGjAYAblo1s8DXQ89dcHKQ8wGfa/g9NfZcfct9ac/S79Tpt1SBVIFUgVSBVIFUgVSB11KB9DD1WqqWXpMqkCqQKpAqkCqQKpAqcEEF/vartwxUIRJMuhJT0hHlnEZuL3ZYka1I9UxhXTO1Zx/ZlwJ4CQvoN9nWIPiSFYOyRbkJCVWMwE+oTmU9LCWRXFEL5uvWBsBsVJtC5/OjV3bs22fO2rlTl9o1v/ZBu+GdN9mB7YPK++RmKaxSodgrpfDSfvSorAyLybDLDZtb2aXCotktOWEf7bAh8lh1rNpcDQUNIAR+hZpQ8EAWuno4lSUjVVem/NB4X0AB5h9S0avXCKYIvMbGbUBeWoTqMnjWIZRvUG7qM/FzUsJCIYvrJGveUJDJGhoQsGIeHTWtACawY6SdsDb3kZlM60JmYgp0NFAoOuwegbNviMuSU5v3yP+FvS4BJTNqoXzJrFlCGQQFMdQ7gkcsEOwnoYZG3Tcsbrnh7eBxbWG7VpAxP7YobNE0Npkihzm3zq1smdHKjWdp7gARAPUI8c1stVxyfNGamPm4yvLFscPWlRnGnrmLDWiqC6kWdctZHTZro9pDDRvwV7axUuwpD5fXO5MaFDWhdS6AjINY5j67qhsb5JhjsJeU+arqUxYTAvjlaknYy54IKHVhQTtFjXGNoLR3q2PaZqspgHMYY6EOGCCQIw4n+1hc+wngONWT63MTxANgDdCA95KKuOb7Cb7g3EIpK2VigAQcg95Dc2f9RXtRVzfjGgriqDkA/0aAC1Wo21/jPQHl8EWVPW1bpXrna6DgbpQDDJtrqF1jXoUd9qiCVCuH1Ibe5MLr62tcqGtjHOEaYFzhCyo+HEeAa5zXcgVIL8UqrbC9MqjpPf/2X9rpp+6zT/3W9XbRMSjtGuuxLtYYlwLHTKvkmqimBYEEb47xsSjXgIKwGnM8APC6rutrhGPBe3EethrDoRiN/FKMM0JJNH5AUV1NbFpiTS/sz7/ykH3x8z+xa7NL7KquJHHB/MR5AcJmE6llMeYA1aCoBghFrndca4I3B9zMtg2VsAfnqvFHWZtqanG1qlsU47VUF3sGMOE8rhaIYK8xrGsnCIQvZUnjY2EtD7Ck5gwtxnJriJ+LJh+uuaa5yhWbTRWqF8da3JeQ54q54DBV9suUPfp9TceP7HO8hnUdAHmlVJSl/3rLgtbMYXsP+3goFmkZWxiaRmo/b4xxOhq4KhYnCHWiPgOZ5LpPs+nA87XDRQCFJXxjkxCWIcExqFcjz1aqc3QXuM0xHS+gRkYDhtwrAOSION2unuu3Wz2rjErNgQAAIABJREFUcUsW6Mp61j0lmiCwDs2wzqKZyiGd1iXVlyy8gIOB2bKuqVyFywJhoVtn00Kfym90GKxzmwW7lVOr0aAbpJpPlH+sua81DPcMNCehCQinzOPAvd6hu1wnvHnLowHwlmFLT+eByFT2+xcBH9SuyI12WE6lOJ4BqN7P7JXC7LG9s2xYumr7mF1UTW3AGt12tgeVKO4x3szAWASuIQLx0TCD+yeuSYxR1C/WCDURCAiTj2NMMNcXtVBOczlkVnGkYw6Zray1Juul6u96W+GztKqywQK2z2eahb24OG+7fWPz+cxOVFM7nJW2bRXfi7nEXUclNO9WnkWPezyOYeTJHsMQmdec996ERbWwN/jw0Sqy3hkt4l8xVjzrmQ0H0fzhPxJZ1HJbUZAya1CVdrZY2unJAbv2Ax+3mz/9j23r4rktmoU1jdaUrimsQcNDgdYcMxg04Pl3Xs5tr1/Y9+79Pauf+7bdeMMRO3o8s2LSWIss9wENOrqfM9ihg600zjuO3Rso3Qnl7R+4J+1ZvuopIP0lVSBVIFUgVSBVIFUgVeDnq0B6mPr56pV+OlUgVSBVIFUgVSBVIFXgH6zAj+7/8CD7SFnrjXvW8iH1zV63WsVGeyb42NYze+7RpT387Sfs+OKA3XDijXawmHJjma6JQLgAOy3AjmxpYwNzlM06aIZyraymtoR9MzZTh8HOt439cOec/bDu7OQv/brd9Ku32alTl/A9Iscy8nEJ7WhvGEpYbfZiUxrQiVDKlXUBRphNSTinjUsqEKkaXNsnE7Zgzx9QkRmUUKoFhHXFrzPnUOUKFsqSMb4CyIhMrPM9We9XgQLPDw4V04b1J6F1WQkGEtBx95ufvoYXjqHdHpr2qrBU9pzSHtCJMBUAGIog5Pyt1cVre8+AKAJnzGPFNV/VVMQh4075iZFz6T+XAQwO3OxmLq7bXsOSW5vqgn2Epb65TaBKBa/bUfomc1yngHio4aqpCeOYIczaSGGM64wNc+J87BRDN+ZjOXJg1zaaqj++AOKoJnb1NTa3cSxU57pCjVC4gjWvlNGE724/jE3jsKzUeFvntoZqM9RwodQk2HALa8wVqj6pcdLmcdMIhAIkUN1c5g5T1N0gRZ8UXQGANeaUV4vzjbxXnFd8lsC2wA2OjY0BgIzYyHZgq/xbKWnxZ451V6FLjY66QOUkUMYsUp634ARV43y9corpjelQPgCGLIIFIaXZUu4uADPsUTVXfJzQ2hlNIlJJ48s5o19DqRGZSww4CTvQVud24bWIObJW+0ce8lpVHzD/Qhgr+Kjj5LhBAwEVo8rTxc8zjzrL7J4//l/s5cfvtTs/cYNddNxoAQ3WWFAq2Ar2lFpvY4xH04OUlT42/fdocMB5x7WMc8Px0I46sn8dhOH8aZEOWNMA5sylbPWxByBTzSY2L+CcMLU//+rD9h8+95Bd3Z6yt3WyzkfuLsesq0CjEYXXGc0rrmDlNXEAGCsiz2Ocm2vFPJVyhInsaKDrQEcluJTZzIB11wXUmxmwzNad8N7EcYVAXy5+gl0CUa4WRwOLQ2ZBR42ZuE9ErfhvdEBQQwHgLnKAx+YbrluC5YOvB4SLVIwrSzrs3Knq5STBNQ2AKnDONZKZ3n5edN0VJIYKk7ngaHbCsfjYimUdtaHylt7EAsqyfAe2U/MUPi+aNnjsgH/IVfa8ctnmwi49p0VtjznijszIedd4wNxy2O1rHC11sdbQ3UHrla6pwCxyXHkvo3W5248TDOu+BLt23Hd5hyKYF/RXkxFXMSqiV2hsYL4vB7eu3ZhDr29zlR6dKzQ/BP3UrBRjn01aWLfxme7KAQtt2DTDrlu5rRjWyLlVvi2V57geDsX5+VSbSi3L2vgY4vpBy+iwnpfqN6IycEwzwOIst3NZb4/tnrY96+3areN2LJ/SHhjjfDk0BPM8M3ciiQaymP9xr4q6EwzzGSqgvZphuB7jXub3WtztERuAZxs8pczp94y864yxBKtMWfTk/52xDrtm9kre20vLPduH+8Qw2NHplh2dbdnhvrepq1u19npuMxpD0MTkcxzgFZXf6HcYnVO4Ovg/cLxRQe/A3JW9av7S/XP8HAJqtz3nNY1sa3d28LGF+UdVeId65taUuZ2bLO2lam7XvP+37LbP/FPbOrVlq3bfVqtGymSbySkiR6dLaxjoyPYuh9KWWW0/vP8P7Oyj99lNv3TCjp/ANV1gtbG2w9qFZjsAY9yj8aG4F8vhRPdj3bNxrtfc/NW0Z/kP/ldH+maqQKpAqkCqQKpAqkCqwH9dBdLD1H9dndJPpQqkCqQKpAqkCqQKpAr8/1bg7+/7kAJJmRmnDVwqilxZEZACG3lVDh2IMhLremIv/HRlj37nZ3ZiedCuP/6LdqiYUtMrK0VtWGPjEruygq1uweeb4LQkDEUYVIu0GRa8e3Z/3/7izMu2e8Wb7Zc/dqe98Y3XE/JhE3VVr5Qj60pFbn77ZiHUimMuHgEwwNCGH3VUw+1JAwJQieKQRJasoQYdaBHs+jPPxw0bZ8GPTQgYG7s9lUPKEBa8lQoqrG5ZY+a+amM3NkkBvwLWxGao/k2AEJvs+hq46YjPD9UkzjvALkEmsjZXS1ss9qmchSUyQYZbxRJEQJK1AZwjGzHKFMfGj+UGu2yRiR+xv8wcXilgeCx4f9ozI5NPMA42xmFJSotpgpQ1qNNGt6BCjJFNEEZ75smEil1s6GO4SqWJbW5ZrIbtKkHtAJAq696AOjg+HAPAHRWybUtlNN43IAL/HfCwFUjCFxSUVIO6ukzXDxDCrbkdAMZ1j2u2WT+CZVdlxvlJ4VnZFDnFSGWkYttBSVbZ3t6+Q1gGdPKYlaersQJV3wjanBoRCLiNKTOZPa81wCZZiyts8e/8/uDNDVQOuy00FVy5zWdzXl9BHoERbHrjfKAQwzmgTMj0xXzEn0elKhSUnjW9WYtQ3qIpgJDPr4kynQfmK89mW35NlPXMPOWNvGspcrHpjmOTFTLeF0rg5XJFdXMo6QisQl0ZecsA8K6QF5QSaAiHALw/leRuIx2Z5YBrhOfMRMUaCHX5GiDPplMC4Jce/6p96uPX25HjvS3apYE9lbCjJXSEokwq8BgrAXbjOGLs4d+1PjlIg125OxXgezjOmCf4O9ap+P56vmnMw8oaYBfrABXPw2Dbk8Im+dzuue8Ru+fuR+ya7mK7sndFXQ3QUhJ4EYT6MWAdoO1qWNH72hWQPJoTdFxYo7RecPyiASHyr+MegXElLSczb0fgxjuIv576QynVlWMu/gjlLOcC7wUam/pcNUrENdxcB+QGUBDAY03WSop1cuXrq6AirhNqDWcKHLMAsJojiMHc4lbjMNTcamzA2KZ6mM0+Wt8JtmFvzDUOQuKwlVaGaajXqaSmE4fgKzLaG9qUCzhSeU8reSmDWRevg66B0DSOMhoZACebesk1meOP6mKtuVwnfIJSScn7tyzRaXft/xgQlu4dXmM8MShjPrOK11gNMrLj1/fV4KM4BrqAMMcZAFbrCRG+w1/8jPJkvSGNDhId7aLjXNRcgkYj1c912XwNxxZ4uX8uxtKkKPVMwQYuNBUMtvLXMj+emfQO912VHspWjQ2NwWgw47nHfQUTmxnkvi7g/LPcdrLBfrp72vYzAeCj+dS6eiXbazR/oKh+zTdts9WD55ENfk9mswFqFhETfq2iZmqQwf3YDJ4QLSC8GWfMDAp4gGPPpEbtF3lvKwrCB3ula+3pbmHPD0tr8swOWmmX51t2eblt2zAHyDrrPKeY65Afi57uAH193eSziY+9aFrj86TfqzYAMA/fx2usa5z7fj9iw0DYhYc7gBZKv/9ozscaSUtoqPB7rPOA3GbnqqW9PN2yd972Kbv5U//EJscqa/sVATDcTfJ8rkzhAnVtCYKRQY6ml6Wt7K8f/Dd2+pF77ZduPG4nTpXWZ/vGtANcx5ZafiuYAQzjDdxLZGlONwhvqsDzwdt/IymA496ffk8VSBVIFUgVSBVIFUgVeC0VSAD4tVQtvSZVIFUgVSBVIFUgVSBV4IIK/N3Xbhto1+kb+4ClVGkwZ1EqlVBVUeFksPAtbLEo7IWfLu3x7z1jJ2tYQF9hB6DUAoT0DWxBVby3K39i4w7vXwpsYFMYG9wZNuOxMdoNtrO/sh/vnLG/yQa74oO32bs/+DE7WF4kRW8vZRuPL2J3HYgJnEppHDmhUiVpwzzsYykUZTaj1IgAAISsG1m73NSmvWdvLexvMyjFYGss+qDNbQFubLACstBK0xVR2JYNe2pCJldtSQHpyhZmB+rPUopK+RjQdQ2GdQ4CKspwlJWv1H9SPGrDVa6QArFSG7e2hA1yURBuQqkYWY/YiEYGIc/RgRSgT0CngNK8TlTZMPyQ58KcZd+oDcUS7UqRf8lS98pGdCtXWX77IzzHUWQaC3zSDpK20GtVFzJwCRRcpV1NBJJQ87qW4pOb767KI2T1zeXIbsXxqKYZYbjssnMC4OlsQqUeVcm+iQ8YIGtVt27GmHK4gUEUAF/Zw7L/1Ub2ZjbzWuEVSmB8bqhuAZZQsyKvWC/k8+o8Ma4AKzSOBCdhta1zkDJY/Roc44AZ9ZKATTbAGMJhJ7621BSshA041ElS/lLVDQUpICY3rgWhYg6hEWE2nY2rBRsFvEEEYwpW1LgGoRYGecGxAbxLPQzgF++ntwmgSihLy/CJ8qeZF1xYvar5nnjvAD4cl1hP2C0icIHRh3rBxljz3FXghN5oXlH2cMD/AMA4hphTUlSuGzQCwsYxqinBbWsZrxq5w7KsF4gyWsHimHDMsBP/8h/+z7b3/Lfs47e/zSbzXRuwrAHUAVAsl1ZNKusx5wgV1yA1VNihFI+mgagbri9+4Tri+mG92YQmXGsdEknJvVYGxzwG5MR5SXFd2xZgVF/Zl776sN33J0/YDfYGe2srlZ+1kAlmNrDRYDQbWNvhbxy7xr+vB6Otq0AgrZwdpGNss0FltGyXyo9ojrnE1Ai7ta5yfJU/DiW6K86ZYR0aWF9TXJWKdY+wzpsZqPrUW1PFT3QTa6+vVVrXfX74fUKKer03mhIIJql61n2EIBbKa9jMB/R0Ks1XUeEr5bPy6KU2ZaMQ12ZFI9Adm/b4UOhqTaBHct/ZtFKkQTNkVnNdVBMGVhba27v9ryyjPe/eBmag4zZGeO+113hoCK5C9Ur1NOAs7rvexALrfDaI0OlAYDzuV9FEEs4atG/39RDHgDWE1sitcpsBbmMsV4DoPH8Mqw7tLrzXC2JuWDAPUKRTm+zJ32ZdvlbF69bra+uGOwY+j9cGtcX5FLqeaLIAAMavUPCC2iEDXkpkNGYEcNb1UQNcfEZvOBs2OeH8oIj3nF2uLbjX+5rC+UYlbmG7ZWZP7J21Rdbb1bNjdjSDXTyuS0/75PE2yOYlgWk2HbjdOKMZvPEjYOgoZ/epOL6OjWRoKBmsKQCAGeQMjTVryQgCXPUus6wbbFUMdi5v7Olm155p9m2ZDTbNS7t4ctBO5TM7lBU2wf0Q0zBDQ5HuO2F9zcxeSV01t+PJhvbXivpYA3StoRcqm/XctzEXXRlMa3f/eVpqc911IO7XZGyi87rTFr6khwwVwKt8sLPV0s7MD9l7bv+Mvf+Oz5odzKyz2lo8T2A69xWbLrIS9xV0gqipA4Lg892+/dUDn7Pm+f9kv/zuE3bkCLKSF9a0uM/OrCxwT+RKQwcDrFp0oEbzItZ2rA19yzU2AeD0n1upAqkCqQKpAqkCqQKpAq+vAgkAv776pVenCqQKpAqkCqQKpAqkCrACDz3wkYHKQip1tJEbm3BUXThUwIYylbwZgF1h+7vGDODHvvu0XdIfteuOXWHb2HbE5rFvenOTGwowKFTcopGb3FQ2+QXApjF25SpYWHa2Wjb28t7KflQv7OUrLrN3/OYn7I1Xv9tmzYywixpUKnWkTIOFL0GmbxwSoHEjN8BvwN9x7zg+2PPnsCHrP+ub81R1uXqXYM8VXrIAFiyk3WznKucGMEpgMdS7Xe+qoMphGMA11CZuZxkbvAGdR4jK7MpX56fq3BxS81jXKph4nWxYubVK9RaRs4OQgGHYYKZy2vN3QVsAsbDJSgUq8Yssn0NFHRAswIwAB8CxlFEBlzg+mFfcW0YbSqMyhyyJsE0bx4R9Ya3t2bVjtqMrBNdKYA5LtyDtrZroOrPuDpIEfWV7GVA+lGcbg2zc1Nc1AtDPrKwK5rniCwAPGcqyBF3bfBIY4ng3NqAJ61x1ihzA2NCmuo6wgURMajeHiAEeQ8HJjX3kFnIjO8CD6t53UjCiLnW9okV0WDiH5fcmBOZ1pK10TUXeaLXqeZ2yK0YuK+CRICJ+nkpXAGRXFAryaAxI6ag/w/KbNdsYUwFuuOFPy20p5qPxAu9FhTBstjmeNO1GsI6MzrKkIivU7cjxRUauGhKU/cnmCDoSAL40sq0mxFSjx/8XUCHTWvMj5mNcn03l2Fr1KRgRiulQzsb1oooUx+Cb+7puAfuV1RrKYQDaL37un1t9+jv2iY9ebbPtfRsKjAPY6cJ2uLVyWmkN8/zcaP4ImMaaeL51AN7NW1U0Kox21H4sIxiBvTOV8TqvTbCM4wzlPP5tlg82tIV96asP2f1/+hQB8FsQYQ3403iOLJ0gpECMhg+qOl2xh88Z4fMIZtUkgnG16dKAdwaEwdzQ8QuIKVGU2naNOKwTqDNVvgBrE63vBLpSURMqEToD4WjNo00swZ4sfwXVVD2uRyK7VOwpj1j/KCttqWNDuRzjGXbFbCrxG5buPWpwCbeMmOO8Br7mQjm9+RkB8GTggHuSmlk0R7wxAbfetqNVMwAwxlaNpgpvNsKZKsOYB8DGKtyTCYDJzaWW1XvLDUKNEgDoWrNwv6G6GQsrHQXwngXtpnk/pYMGLPsBsoTnNW/kEKAmp8ZV3QLXkb87rq3sH1D91RiAdQGnLfVw22uQAaDjHsK5jvuCq38BLnGWeI5ovWEqnkN4nq4Yj3nBe6ADXTYseDNLKK6pDh4tnGU9zQacLGfGLw6O48Mbuzj+Hcy24taCmhtuArzP47HFrbtRV1oiF6Xtlbk9tThne0NnV5aH7BiiMdCgAYV6aLQdegqorsdXxKn7BSXQjia8UOByXntdCNEx/pH5C5bpzTFDqfxnxD1g/Vn0g+31nZ3tl3auX9pODVvjXHbP5dwOWEFoDC9l3L9n3tyAYnIchw24bsicb3H/V4ax5pwPb88n9ma5sNWWOYdl3lw1NmP4WrUJhfmMgPP0JorxOQcxCRsQHusM5xzuQVZYWxV2tlzYy9MD9u7bP23v/+Q/tmG7s7pbca4MmD/9RNnhBZpLYM8Am3ZYzZf2SrNr37/v961/8Xv2yzeetIuOwqZ+39qutn6oLM/gIIImDgalU0lPd5Bi3URGZ5bM7OoP3Jv2LDdvXunPqQKpAqkCqQKpAqkCqQI/ZwXSw9TPWbD046kCqQKpAqkCqQKpAqkC/1AFHn7wowM32aBoYt5fbHVjr1gKFQGXikoTAGDAtvM7vT3zkz174vvP2KV23K47ernNoALExq07ZGpTFptlUhkxdxEbi64Sw2Yg1XSwKh4aWy6WtmoGO9Pn9mhVWnfDDXbDrbfbsROXW34em3jKTeSmMiGiFD9UXbh9MzbjoBqcuIKKe5oRBjlmymmzLja2ocwhJN2wIKaiyUGDcv6keNm0KY7PhI3khUqXfpAFb3wGFVi51FuCx6EeFnBdf8lGUBBbj7ybQFMW0JEBrFcJYCnXt4VKlPBFEBJfAa0JQ9x+mXXh/qw2pqH4DGBGdWgBRamANu10w/rWs1uZz0mIp/pLIac6SMXW0+YzNqvXMES5ylT3dC3VrYCcOHaME5yHrJBxjrL5lvWxWV668puWmFI8M4vUYSJ+BnCC6jRXU0vlrXEslezAvM+AzlDtAADBOhhK6dlsTggJsBEqSoEMNRDEddYYhCIYyi6pwJENHM0OMb5C2RfXEq/Dcej64xwBmAW1VJXMqnLKLGWeC1WCAutSdYPbvHocQk0v21U0GAj+jyp5h2067rUyEO8j2Ljy+aSxKsCIn3VowtcIAGmeNXydsoJ1HFD4sQHAVe4BLGJ+xLGp90PKP9j2EtpdkP+o+Qr1pFTKgjuZrLl7Acw4To1+zQWtU/j5gpAxFMQETg6TN1W9oDeC8etjiHmIYwpQH2rxyRxgWusO3i+OB6/ftNv+8r/5F7bz9AP2id+8xg5f1FJF17SAC4WyRnPZ2gJ2BegFiI9xFdAsADbGZMDozbUgQPAm5I21Lr6H98TrQy0cxx4NJlM0kvSF3fO1R+2+P33S3pFdKgUw5m4tu2Pl2G64FDhUHte+Datx5YJrcmvlUb4vr1fYi3Mca11DHbiOoK6ukqX63oE8qNwKttY5YKiU+YODRYwFwUWtl2giwjJFS1gCQL9GAMG+7qmZAM0rObNgo0Ek1mjZ0K/taLXe496lzNVoWiLuCmWiw0KuT1gPaC2+zootueYIZGluYnzj/wtZ6TvIVsMRoCQXRis9Uxc5rcwhZo1owODQVapiuht484tYZidVva8VOC66PjBfV9cEtQR4Ry1RU2Y600lBCmDdQwFqASyVeYw5TJWtrzMxhqJRCos9m8e8HnhtzAuu41rBlS9tUGIq+zfGSdSGjQCu5tVnuQLU7+NhySwYrbpIfStbb2VWS7mKvGU1rcmBg9chM1t1apLBvWPiNtq4ZwVax/sob5kdK1R0cyzHmGOGvcD3BI4SDtyXiB0oS9srMnty76zt9o29tThsJ6o5cXa4M4SaWlEKWrt4j+U9Ts8CXEM97zjmdTTkxfFofKKaOK/cJt1g0FrjdUWVM1kezQOv9J29PLT2Qre0vWZJ0Avoe6Lapu3zpMfa31vdoxlBSuacVtc4b7c1pqODai1IrbEb6xTHUmQ1+7WCcjjssn05ILhWL8A6GziedeI+Hevc5jrG++f4PKXz5jxjDwQaGPHMkBMAn6mQAbxl7/zQnXbLnf+9ZYfNFqtdQmI0NhT53Ju6OmMDV97YpIId/sR22j373n2/Z4unv23v/aVfsBMnSutszyzHOo55LHv4ksr0hhnAeNjyvqnxWQPX7/pb7097lnHh0++pAqkCqQKpAqkCqQKpAq+hAulh6jUULb0kVSBVIFUgVSBVIFUgVeDCCsACmtjJVYsSO/rm3AaApLUqjQGRM5nbcj8nAIYCGAD4mosuowKYb+O7YQTAvpnLTXTfc5eFq7YCAcywgdZmUNohMzOzZ/vcHq5mdur9H7A3vfsmm1UHrVgO3LTmBq9vjHKzekOto41S2UpXlSwE498DSoXaEYcYQCg2HgUTfava1U4XWi9GhqosYImMuZGMLwCdAOaWCeqsLZ9hoyjl3KtA1EaOcWSo6hwEZEcYLGNlZeUSROq9Ahxpw1/Hn1PKI5tZfEW2LDOeKV5zVRc2TpHx5xu3kQ3Ma0almWvNfOMXyixuPnNDPZRYAotS4XrmHxU52JgeiYMDSb9eAA2elQdoGuBSyk01G0hVqGMPEDsMtWxzRwAM+BhqRwdBbU0AAoAN0BKgLGoOgInP1LVS/nGouLShDZAr1TbOKRSneD1tmr1JAHWTC2tkNq7BBexhcV2gKg7L6DFzd+O6yr1Yuc74FQAf1tDMTCXsoraK81Mb5dh4H9n+erw5/KE6k9fIYb+PZ44jgquBNQsIARoQtq6AzFDUY+NesBCSKTRLrO1RmfXolzUsfcNaOhTC61xetztnQ4LUgwFrocIMoBFgVdA24/UJVSnnwCA0A3vpmM/MZY754GmgccxuJDwCIiieA0aNzSNQlwZg38jZ3Zxz0diwAnR20BjrZ2RsEwA7HMF4ueeP/qXtPv9N++RvXmMHD9duyQurZV+ccG4AwAB73lwTDSGboDeUyLJv17lujmU1fej7OL/JRNbe0WjA7GRCc6jIQ1mtCzcqq7vahja3ex94wh74s59RAXwlIAfGTKsxBuhFNfjGPWFU/F6QUTyqfplFq5zQUAlSjevgVIuSvzfuA94ogvtD5L/SGtmhW90C2qjZg4DQrdHjXLV+AMSUVMNyjXSFLhYRNjZRvdkQevaYW1zr1SgQdtubWdHsY/H5RmRJkO12y543i2svCOuq4LBgj6zUjeu7nr+AVlJsjhbZo0sAaTvvosyHpzoaZrNSHMvOVxAOYw4LQbgqcH1zc37lZgPqltZ78wPWVp5DhCh7M4Y0/uvzI1amxblbrWPgerNLqHLlBqDroDUKzT/KaVZTTEuwz2tO5ajWHjZ8dL1NJ3IKIGBGjani1njg/cvvIwRtfk/TXJfKlo8RPh7HBgh3IdDDjJpXaH6MP6OBSGJp3pMaVBTnj/GG5ja/04222hhfrgCmgtbvYwS1/mc1tvm6yCaY0la0ii5ttxjssZ2X7Xzf2NunR+3kZM78ZcRXcB32HGHmpkcznMPUaHDTev3qL8wJODzwecV/XmtAbnXT8tpOsF56fEBbZvZit7Rn6j17sV5aV5V2eDKzE/nUTtjUths1EQy4H2aofWsZ7MehiEeDEh9ElAvPtdrHHm3/ab+/Xhdghxxfeu4JxbQaQDRe3BqdamjdY+K+zPuWN5OEo0Ksh/HsNj6XbIBgvg/cY9i4klld5nYaCuDJAbvxw5+2Wz79Ty07nNnu/o6VOfTRuE/PvLlF59sXjSGRZJJXttPv2w8f+LztP/Uf7b3vOWUnT1U25HCewfNpaW3DG6uVuWeO8x4O1bnOc91wlNsNtz2Q9iwvGMPpr6kCqQKpAqkCqQKpAqkCP08F0sPUz1Ot9LOpAqkCqQKpAqkCqQKpAv+FCgAAE/i6KlPbpC522ti4o1KRu5Owjy1stSjt2UcW9uh3niIAvvrIG+yAYbM0Gy3+CBJIq9zWE5umkmNJtYGvVkrKrpCyZMcKe7zN7fQvXG5XffhjduSSK2jtIbvdAAAgAElEQVSJO6xaa3xTfp2R54+EsSHIjFxBBIKz0aJ4bWWtTUZPsRXBc6AFlZrsXLGByWzEgCX+PWz0hQ1qwDhRwNj8lIKa6s5eAFebmFKk0UaTaiIctyvhLtzlhU2q5whzY92zaZGxKv3XWkkUG6uEQYREAsDYrMQ5yqZ4vJqEBqgJ1EvjRRlLGLK9qAGUp57hB9trhyjU3aI2bvWtY5BiEkpoKllp1SprRgLqUFLz33EMnqQMBbh/BqG2K1tVUmU0RyYy6tC2S260A7CihrJFllpqVBk63CVAdUUbgDKHGtS6gMMVAEfLDe9QjuLfuXENtborYUeL1r6nQkhKUs9EdWgFmENQ45AMqrPOLSoBgDEW8LqAwevcVkmwtZGvLE4qGZG3COxBVbksWmE/uTWb2Wol9S1+jhv+rpSOTWc2VLidM4Bg5FXG5jvNcamWXgPgZohz8qxWwh/UU+MfYwawtalXDsM1bXEMVG3TPlYWr6qzgyYfF5ub+Zj7AjdG6+dQ1Mfmf6iBZSCssdPUDRXGWJ9oU+62z8rn5lVzwCCVMqFlA/i0zp8MhZnGkPIZ8YYAo/i5UP6GqlXzXzm6+GKurI/haMygirtteK0DdGG+ffEP/4UtXvy2fepj19lsvmurruaYwtqJqYHZCYgzn0z53gE34jOjgSSaUqTAp2ZOOavMSw7Ve8Fz4HUac3+1BiwWCwJgvA8U7aH+jXPCv02gxGxyu/frj9nX/91Tdk33C/aWxhtsuDw7sMGYZCNPNCGs19MAcYI+ZiUAIDob0DCB1zMTU6+HKwMGCtcEB36oBX4WKmUs3jQUD5Wx150W0YMAsGzsda1VP63XqHHPNdfbVnzuENR5PwR/lhpHQEfZPm9a3YeqVfMc66kgVhyrzlXruQi3XAgw6Pg9B6Jx7ThWfC3h2ubQjqpfgljEHwi0xb0Cs463SIAp3DN4DAK/GhuClmEFzzWOcxX3Xa2rUBujCYRNK37vInPE/7AuYk1pa5vC/cDnBNchrg+67ljXCLh5r1QjByG23yZQf2VSI1e6sCqH9boAJ8env0Y1jQgIrR1VmVMpTcAYcRBY09pWinF33wB7hh3xuH5t5E6PcJARDboOHFceMRH2z2haivHGXGbY6uMpBeCX9yo1CFS5ogT4zBAWFTgXzzbXe+v44/kj5hSua4Xx5MB0rzB7YveMnbfGrpodowIYazjOmXbjjZwauO6Eal5vvf5yxSvvo7HGlG4ZHnEXroJGHTmOAWZRazxH5a09M+zb0+2+Qdd7uC/tEpvb4cncJllu8x6KYQHxujBb5R2bVYqut62i4u81rjWzfnHOsLcOxTWu/UQgm49QanSLZx+OU8L/uJeg4UHf4/3Ax/LYVOINCFgD1GjljixuOx3XbxP6y5JajYRwwOjhfDIU1lWVvVzu24vllt14+132gd/576w6Wtr+8rzVdWdFhQiKmTdRNZZjLmZoLBtsUkzsfL+wv/rG3bb/1Lfsl288QQVwVmEN76ztMJ+Yjkzr6GFo1ZwE23R0E7hDSNxHrr35a2nP8sJxnf6eKpAqkCqQKpAqkCqQKvBzVCA9TP0cxUo/miqQKpAqkCqQKpAqkCrwX6pAAGBqqwhQtFkfSsvYfKXalHGdNTcb60VlzzwCBfAzdnl2kgrgeV8oz1dew76hvLaezDx/0OXGsgeETifLbDUsaQl6Oq/s8WxqxXXvsWt+/UNWzA4SArYDNoxfrYoJ7ho5wAANcpYEoGhdYSeIGucRqiVYzIYacOgFgVADbNIyF5GQRfaYsiBGDh5sO93mOKyZmUWrzXnUaG3Nis+UUicUVAFJpOBR7iCVPv56HCMgmjZOBZ9Ge+hBwI3qL6ibXTm0Pi9lVQKSNX0tAOCqYPwMP9s38emMyc1T2D0KdARMjk3VC21zqbqjWi+jShTwAhv2seEPEAY4y+OCUhN7wq42kym1VGYlYB4PSPBLakQcyzoHN4Ad/h1gGTAGgBTqvdlU9syjUbkYjavhwn5WFtDI9M0lhx7Bo1S/GuehXsPPwmoWm89QNgFO8s8EpbCgbm0ygf251MqC0hoLkWGp6xD5xrp2+BqtPb0ZII5FcMZBNyeWFFGwsUSmbgAeAf9GilEH47I6dqiy8Tm4RtVEUHDMSXWAorGJMaIxFcdVe4Yx7at5TMoBVpaxrwO0lFXTgmC37D4FrQAlVBOAWtbFFbWolVS2nivttp9U/3WdVROoyDB3POOYzQ+tX/Oc0JyQFjatbmFNGE0VnD5fxyoYgAxhfAGKAXriS9mumss4b40n5EVGRnbYtAtcR15yANVQ21GpzYzngnb5uo7KvQQI4zkPg/3Z3f/cli9+237no9fYfGvfWvwPNbfCJpOSwK9ua9tG1jHWNagl4SbgMCfm3RoEQ/m8VvPG9wPuSvULgCr4jrFKdTsU6Mh4duDN+dcCKEqJXFSVHZyVZm1p/+GeH9nX/vgJZQBT+TuAd3Cs0HWBoF/wNZSPAa7DLYJNGJgX9NwFpYTaLrMawMevFRXmFBNinRXoi3xwrnMYe8hVDdDEZhblL+M+wQnAzxBMR5MAG2sI7HJabWsN9Z/VIuOW8FqSuD451KeV92i/LYViqJvxUczD9Szf0fFhbKqhibPWb1qhD5ZVUGhiTVSeLNcEd3NgvZgfL7Vrg/sTLWyljlWNBHox+wGm1CSEOSZ7dR0blJpwn4gxJyiNH+86zBV9rvdZ8X2jmQavCSVuliPD1i18mYcuW/oaGc3MocdapmMhgIubLRqc3E4f15DX0cwmeG9kDntGsxwS4v1l+88nAlx7t/0ORWe8N9Agmp8IRxGVQNtvNRPFmkI46PCfzykR5cDb8Dp3HeCXDQPusIGDpCUycnjdEprrea3GJcwfwnIqf3Wd8PoCH+9OA2LjcseghXUA6Q3VMiq2Vwz2s8U52xkau2p+zC7KK2ub2pq+saLEnIQS3QHwhpp3fQ/WMxRt6COf3BW00ew0Xg9/0uJamBd2vm/tuW5hzza7tuhb27LCTlZzu3i6bRM06bQatwC/UjDDbr+zLjercV80synygBEngRlMdwOps3ksVekZ6+5gwAgDNUHFM4mgrJ4r2EzkYwbXik2B/8BO3vgsFg4vr1L5ahzFsxLvkw5bta7jlo45UFhd5LSAfrHathtv/4y9/5O/a5NjE1vUe7a3v7Ciwtox59rW9bVN0CiY4znIbFpObbdf2A8e/LztP/lNu+nGk3bseG55hZYBNCdgfqpRoEemsPVW5hOqvtFWEpbcPEczu+7WBIDHB6H0h1SBVIFUgVSBVIFUgVSB11CBBIBfQ9HSS1IFUgVSBVIFUgVSBVIFLqzAqxXA2rSlDatvrq43fzMrMwA+qEcz29/N7Jmf7BMAX5FfbNcevZyqEli7amPbcwhd+SRll9RTsoCW4je3iWBX2XHD8el+sJ/NDtvxX/mAvfGG91mez2jpu5+ttNGG9/cN6RGIATyOCj2o7QR3ZAMKsCXIjK/YQKetbgaFI8CJwCVzYx1uaVNd1p7xWkE/gTfqXtwaGXmg+NLmdW/TqfJCA+7I9lnK3lAcanMcr1pn1HJ/GTamG9bOoTgMlWfYlYKx1LWyDOP8yEcIaT23kYphnoHsCZnlK0tf1BQb0cibVc7f+likWJaaNOxiVU9sTBeG3Fyo0hqHTYTnVCGrZpSD4jh4bDmzm8NCVaDMMzV9MIYNZNQTvwNw4StAJUANlMtUWrnCVtnFsZHtkIDCOpxPYfVKiiudS4BCQAvk+wL+KFdW9ZFSrAdod1gYALhtVlaVGW3FUXMKEz0rl00BbtVNiO2qOY01KZTWWZgCnCMQddDbdshAlpIUx42GBKk+NUZgHU4wRkgTakzUP0Ck5/U64MLGdgDPqK2uI9Sxgo1xDAABUkaG0g7gRdCcAi+HbpUr4qFk0zXBOJ/y3xeLpTLCPYM3bNIFi2UXG5v3MZ6Zg1upMYPzi+xOVuqyPYbyWFCKlrBQSxM84fpjDXKQiHr6OKMCmENP6sRQX+PP0ZgRCn+cr+xTX21dOn6mZ/2Oa403YwRElrpeawxANgHFYPbvPv/PrH/lu/bbH77KZrPz1iPzF/movp702WDVtLIBzQludRtZwLguMd5jDoTBQCjHN8dP2DzHmgC7X2VJy44+IHGs+WFHjnqV04khA7ivM/vy1x6xr/3JE3bd8AvMAOY1guvCYFZDNc/cWG98CatajEOHUuE0AGhZ5YBFsOpFPGZmHX5hPpWYjyuuEXj/GnALf/ZGG5wvoB0GHQEvZhJsorEGlwXtWzkGABwHrNtMVKadNhsNmDmuxoloFomxT1X66AYhBa2U1R3HsIBN3B9ced5IBSyYrExZjjnAJ6z/WO8yNRcNrmZfARP5PK7inuPzVepSOClIjgwYCNwmeKQauXEuFdDAxLiPhf13WBKzccUVn1h7AqzyHHqp+Zm3TPgdptAejQALXH3bylIZ47jIobykAhd228h/BwAGzHXYOq5nroDFawC7I/w07jTKrVVe8TjvPcOdJ44mjCzj2iW1rfKhKZ4NBSUbkwor4Msb65PXn9cx7gsbdvqwl+a64/dTZPtiPBEA60Bk/4z6+d9ZJTZwKbIgpN28p6CBijBU45X5t1hfHACHklWNVevYDADg3ay3J/fP2n7e2dvnx+zQACU98Dauna+pbpeNNWATsMef4zNxWJjHnPc+kXk/QWU84qHNBlvlZufalT1X79tpNLflAL9b9oZsZoebwWZFZi1u27j+ndkSDQiR6+xuGy3qz+Y/nXvXopFM4zPsujGPea1C+U5VOdYKWSCPx09IKwcAfOH1o5vJhnV8jCuu/htW/NE8wPfz847nMH9YE5jnTaoFsoYxszVFYeemK3t5ctBu/Mhn7Dc++btmB8z2Vuc5d5uutjKfC2q3K5vgOpd6JppWMzvfLewHX/8DO//EN+ymdx23o8czAeABjSZwffBoDsP6Dat2NbqgKSmecWIoXX9bAsBx70m/pwqkCqQKpAqkCqQKpAq8lgokAPxaqpZekyqQKpAqkCqQKpAqkCpwQQV+dN9t2l+Ty+kI/UaXy8gQxcY6NrxLoaLdVwZ79id79tQPXrDLs1N29UWX26Q1KYK4+afNXajluJENUBZZe2HBTOg6Yd5gOYENYWuPD2bPX3SxvekDv2XHLr3Ksi6zuq9tWeF9XL41Qlmpp0b4S7vPUO6uLWGZ6+p2goKHUPNqvxewK0AXlGfaZBRsIkxxq8aAk8rE21ANOtCLDUyprV5tQUv4CKVkC2CLfOLIuAXMCwtbgSvUQupTZQWHhW4oZMLil5uqngcYNqYCmbKZlaW3wCYgA85K1pOCwwAnAm8CbXF+AAhSJHr9hEelOnPFmmx4ZesY4DRydKHSBcCA4gmXi5myUHy5FWkBm2DfMNdOsq4NvnQMgqZhf01Fc90INo5KbI1OQQ/PM8ax5AAbE27u5llJ5eRoFa1PUH2oipP9M+tBW13lUsr2Vup1ghBXGA8ANj3eD9m4nlVZlFJ/FrKlxrFjI1nDJpoEYmNbDQGxQU7oUmBDuaWNKj5HubZQWoZ9s9vXKkB0tAvWFZGSkELrMUvR6zxaQWduPS1gCpYDlWyoTWnhCoUmayj1HPKBMS7CdpjzBtainucZwA21EowFNOqo/mYmdyabZXwRvofNdqg+HdrwGpdQl+G9parSvFCdVHep7Zq61frh5ylVq5oxABUB3QIso0GAcI9KSc0tvBbKNamBpX7WPFKjiODT+j8vpf5Uo8c4Bwl72a7BayZwCIgl9TJ+Do0gf/yv/0drzwAAv93KySuWV4B7KL4skDEXYLXKPG2/dlGvUPUFBJ7NYCEOtZnGbDRFYG7A4vnv/v7v7Zqrr+axEPjCRpxjPH8VAA7VcMxB5sCWuR2cTqyvC/vCn/+t3f/Hj9n1xaX2lhbvAQAsaAhgRpW1g0/Zm8vVgTX3XxyHUIFDuQglaYuGHgyHwjNe181FmKA4HzYwjKrw3maVrL4xp+m6gH8rC1u1sGjF/QNWr1Lt4gu25DwWqPhoT6x1SdfMmz/c9hngeGzU6HqOV6qnXdmspg/Zq2Mux7iBohpWwQSAnlccPsiA0ABA+HCAs712xfkYWcWhasb448/4vRRjCJAU7ycYKfUm4THGKgFuWBtrTReghp22Zj3WOfxZzUi8kXJFwKXF+hvNS4ToqDPXWTgWuDMD7GvDptnnGWzl8Z5QA7OeaBByBSps/1EXgHscK9d2wkEBZai/1UOkex8uJJs/COsdlHcD1xuoNGmt7WA48rAxxnSN1IDEuUlous6a9RR7/1y/X/BjsQa5KhrXwJsICmQthwob7+sQl30tWEewrlAIK0Ap1arUrLR2NuQ+wzZbr4W9Mo/KgXRcU76WhShsNx/sib0zBMBXTo7YQdM6N+BH5BOsexeaHtw1gvc+uAEQoKsxAsXj/7sFPL/P8a3GmQ6NBENvO0NtL7Z79nKzsNWQ2Tyf2RXbR+2kTaxc1kKjE0DYxlZoznB4zIgH3Of9Jtc3nfWtrK6HMmcDAMYiAXDEOejwrcK90Z8lcZ2j8US6ddUuYs9R4GhSiecjjmhfczeVz5vPVnh2jEznzSax0YbcZwWaFPBsCOeMblrZ6QIK4AN2w62fsg9++p/Y7MTMdvbO6b6Uo7lsi69s6n2ua3mF50DYgE9spz1vP/j65233yW/af3vTL9jRoxjoS4LjvJgaHes5XuC8gOdab2CEtT8dRzCX5ZZw1Qe/nPYs039xpQqkCqQKpAqkCqQKpAq8jgqkh6nXUbz00lSBVIFUgVSBVIFUgVSBqMAj3/jIQGtQz7GTKk62o9i0k2pXdojYDG6LzlZdb8u9wV56ZMee/t4Ldnl5mb3tyBU2pW1oyw152jXTHjJjjh82j2nLGJAVkA0b68zHxK7hyvannT2Ume2+6Tp7069+3A4dv9zq5S50O1aHpaNbRkuQKliLDXWpLGX5SgvOXKpPwQ+aao55kTSeBkCiSkubeVSWESCE7XIowmTViPeVzaG+H2qXsGSMjctQ6/QDNrO1eS+QpQzTAMvMkuTRyypaoFcwL9SPABSRUwnYps8UIA27RSrnqMpxC1sqHwXEBDhdPwNVkyuBA7hKGecjgRcBe9giP8j4k301jt9zbQnDVSOiC9iOujKV+AG742SVSB0UcKHFL+EVQL/A2wjXqeTCONAYY/3xCypcAlUo1KSuotVsIahAC2MAG4AeqN4c+HBDu8d1RT6hlK3MTXXVIayBcU4EjkNvy+U+LZOVXajri8IKJqLeUqZJ4SyL58X+gupf1JyKaihZCTgmBCN4fdOuqFaWLXLJY28a2EhK5hZqvtjIZ/6vb6dDASzgLgiu10qxTMtkt2jGZ0GBx3mL6+/XjiBCnqWjVes4HgioVeeAKnUXgEkNEagVGgUId7uG8B32u7ATplqNOEAuATh/bexLFUa2QTCkRopQWXIdYc021NsEHbIEBUxAMwPPlwo7rSOEdgCxg7KRQ7G7qZTFZzetVMlT5Oq6UB3HGQrZUJOx9u4eoIYG/IxU1LCMhrobxy2gXbHeUEzH12ol4AhlolT6Ah+a31qDvvD7/8y6M9+3j9z8Zts+UluT1daj6SMrrINFda9MTUTMhs18WIaGAjLmJ+YiAGPXaJKWVN6rI+H0mdP20ksv2duufNvoWqAAV7dTp43vWlEcVutYbGllXeW2VW1ZlR22f/tn37UH//Ahu6a6zC5tC6u6khmggEMNxiHXKAypsGT3tctt4YMEASDBepgur6UaKQDNYu5TRY71gZa5svPHeAEIpoV8UVqBOnlTDeCvlhSpXldLKIhLXisA/hpzis1FanRBDiibBEIZGpbp7n5AqOvuChj/UCUG/ML4wXHi/TH+w2paNsxS/tLRgfcTbwJyNwMq/TEzHKTytQTmDrJd205VK15DTi14CxcFckPci7zhCMCRDQxYx1EgAnjNDcyJyCgOK3c1OLldu7sdRJwDgdtaQ6l7F84F9rdoOMFne504TxzOUlHL+yFsmbXGKnvZrxnmDdZsd0KA+hujAueDQ0bDRag/cZOBIpqKWy2oI/DmmPeGmYifeLUiVvdErplY6yZTjqsavurMoYeVLyzLG5tVkTHfe3Y4Gp+i0cIz1nEPzz1KwYEqnlOYdY7mJL9mEUtQ5BXPEWOFavSA16grACUcHvy5BjEVvEcUmT25hwzgzt5SHbIj5ZRXYNk1zIvVdTUrMHZ7sykbfzAepVCuMUcBYHGvw5qNNRr1Y3NOwcaK1TDYOWvtpXZhL7f7tmiXdiCf2MXzw3ZRObM5LdPltIJ7FHBtFQ4XWmg0Klz1qwQQj2oYm5d0jw34HT/PZySMZd6vwyIcan13XvF5gLkphfSGijegrTdV0FramzZo9U2Q7lbifaHsdUY1aw1AIwLmG8YZnxuwtkL/y1iHxpZDb2fL3l6sjth1t91p7//UZ23r1EyK+8YdUpiVrbzngQuW3BjgbLLTvGw/fOBuWzzzXfuVG0/Z8ROl9RkA8Mr6XjnjRUkNOteKrpFiGs870eAXz4bX3npv2rNM/6mVKpAqkCqQKpAqkCqQKvA6KpAepl5H8dJLUwVSBVIFUgVSBVIFUgWiAo88ePsQyjBuwIdVbGTxueIV6qscNoZlxg3IxV5vLzx0zp787rN2WXGZvfWiN9qcm601Fb8CMYPlrsAJGCx7Sn1hs68pJnw/w2amreyn0y2bv+vX7NIbP2jzraPW1Xvc2GsBxrAxyr1zbYoLugrSYe8cG4TYXMXuKjbpBBvjTKUeFuaUHTBtDBF26SpFyX60oYfNQCpyHRCtwd06j47QjipibdgHHBZMEKSQ2jggmzJDCXwA2xx2hoqIyhFX98jB03MhqWKU4lNQ1wEKpYuetczsUwEzFw9JQeTvR8BN8ZcArhSSHTdUZakr20sUkwDUc2IBddcb8A4/uHEspWEo5+gu7TachLaEezpXZbRK9YS6xkY/4B3Ur1QscxO9cmVVZm2NnMSeqsqOObKwahSwwPHITht1x6b7OuO3ASwbsEmrDXBAzLDUDjtsqAkDrMsOWypcHGfYNUsRDFVWr5pyX3ogHBKkl+2l1E/4O9SLOYEVnGgjFxT1hBoax0MgwiEmEDKZzs3wGs+RJqzwf5M6G6pBty+FzSXtrGFkivEg9Z0Aj6zH8d5QJZaZrm1sqEtZLlVbAPxoDIDGTcBbqmq8mwCTxqyUwILyUKJpzoVtucZUwEWNGymiNgFwqNcFrGSti7FdVNMxBxcfj7k2nUFZCxgfSlN8JpoRBHACKPD1hNm6Lvg+YT+Ok/brajaQ1F+z3rn4OIeQybtaLvm+s9ncX4NmB1kCS3W26SQgh4SAwGoIkao8Pv+Ln/+frDv3l/ZbH77KplsLq7PaGs+27VfIaPVMclwrhxmjMtfV5lIiyv4c8xUQGN9b1jXnD4DUYrnQ3HL4BCW02BTqgDmzth+PXGFcXYntYRPf26yc26Q4al/40l/ZN//ox3Z1ebldWldW1YBPA4am1VQUC75hjMV4jzkV9uGEq7QvV+3xWgEjrZFhf8z3YWMRxorDJSpXpTQHJhzHpttJqy8kZx60xqoUkqGoDxBK61rCUq3jtECmynL9nqqt1qJV2xBaRc7vpJpqfYRVM8Y5gZiyXsfGAVdCqllBDUaRc4pFAlbUo7UwTt2bepShrrVacdF6X0Jyt39mlr2Ddtkjs4DjfKJluM/SmF/KVda6wStLmqz313yP5qCwYldjQN+4qp92025n7mperQO8c/n9Un/i3wAuCXdx3LLMJ4hzqC9Vs+4hzNJ19TMVuWwSkZqa5877o5pOZFatY5f6V7a8stTX8aFRgPf7DNnRUtuy0Qzn2bc29UYAPk1QES9HAUL30ZJfyxnHkatxUTk8++ja6/rhRFewKa/UhMC4AxyvRy5E9nVGK3TB9wm0tVlu++VgTy5esVf62q4sAWSnfA/YLnNVwz3M3SigmmfLnRZ669GMhI9HA0XfUDGNcTPNKjuQT2ntfHZo7Jl2316o922vQ4OO2YmtbTs52baDXWHTbrBJXtiqb5BMy3OBknkCC3Uqhx3k+3VmzX0c0/ra79cDwX/BRhCst3LG8Hnt0QsxD1a4X3tDB+eKN77FXI7nDt6TfLwG1GUfH0ugWvI5BfdUunGofcFNFMY8YbqPYBzjXp6jMaq2rK9tqHI7m/d2dnrMbrz9s/Ybd9xp1ZHM6nZpeT+RPT2acnB/wfPKFCbfsJ8v2GCzU79gP7j/87b/s+/Ye99z3I4dL83yFV0bsqyyhk0m9IHQPbjzrGo4injWuZa9zK66+StpzzIev9PvqQKpAqkCqQKpAqkCqQKvoQLpYeo1FC29JFUgVSBVIFUgVSBVIFXgwgr8+L5bh1CgYQNfm3Pa2OYmqQNDAGDmxwGYWW6rvUEA+PtP2xvyi+0tR6+wA9zZXnFjLRvc6jc24n1jNQAbN86h5KimVmPDvsrt2b63Fw6fslO/crMd/sVrDdqOnNbBAM9Qe0jeJ0WfYOk6/1YbyK4r45bh5gY6N5ph99xJKYuvyOaFQoYb8ty4k/ViqH4FztYZsf5DsgiF8pPZmDoXbDTDbhMbmdPZFhVqgl9SJgtYKS9u3Aj1z6I9ZxsKO23aE164Ja9UlQ6AqcBx2+SNjEQCWM/ijetMVRltJKW0wZeuN95ffIaqWKqnpDyN8aD3cONu0hzVHZApXs+NYb7GmCcsBSUAtYB15AjD3jTANWEFDwUgRlaKoiJrAE7YA9iATV6oX6GSIgiMs3CbU5XBclov57Q4FkxWHnFc17D6xRgQQIaVLKxza1qvom4CH6ghrM4FswAj8NnErG7FKVUyDtkxCTfUdfw4r9Y6AhGcZ1gn4/MJrPg6KPCgIAIsFcQErMDnheqbylrYweL7VFBJzSylLSAXjkkgi1m7UG4TAAOy1lKmQVnsuU5OPnkAACAASURBVNuA/ONY2MifhoWlGhm0uQ+b0IBsqCvqkyH7e0OFt1lXqcp1DaCIAgbhhR+BlACGsjkFZlhbdk4I6hImep4lxgs+E2+iLNfehg7XFkA+mgkiszXWgrX1O64j6gS1Lsci6kiFnb5YNzoFQPUvO2HUr2k6/pnW2m5FLstpKH11naN9hMOX80rzVWNcyv0vfO5/sPbM9+2Oj15rRbVnQwnIB/k/zmPJHGk2PNBaVuckZbHWI82xaPTQWGR+OqyQI9fX56kmNoDqGtqLeWMM6HoqA3udz0mrbzZm1DYtpjadnrQvfvX/sQfu/pFdk19qlzUTm9SF5VA85rKYFUDV2ivrWwe2uEYAjL4GaewNUqY7XJKVrTcYwLEd4J55yXqfADuyHO5tAhtfVzkDOEGBjGPGtaBaluMd65XU5LEOswHH10RBJMFDKoTxea4+FaiWSpgA2G2oUXQBVoFB1hwwzq3yaRe9YV8eayQcH2KcIfOYgBBrnwM1zkPeJ9a53oSHro6OTN6A0LQbdrt9KsFHAwet7XFPZs0xpgheXe0dmeHMFNY9LRw9BKpVL36v9vxdnpPcDKKZggDX4baGGGXbUhnj+LAOuvqW7+JNXbQ59rkuswPkpqvhh2pZj1PgcfsY19rtizgNFHAPbb1hAP/qdtxeFwFmgEz9AtDDgU+LjA4lcU9DMwnt4NkIM94N+Qe00KihS6pljG/W1pvWxF8LwtMaYA/rCLODoQCWUpuqab94bBzKC5uh+azP7JWysyfqHdsbOruqOGyHrbQ266lOJfplk5AAOevKRjm4EwskQ0neYR3MM1t0jTKbPd/6bLO0F9t9e7lZcl4d2zpoxyYzO5AVNhsyK5uBucW432PZafBsQ8CZU4XNXG6/prEmI5c85hVvBX49M4+jYK2iKSDWAIfBAXN1j/ImPP9ZjkGHunzWQh357OEW4OFQ4s8omHuyP1cdMA50c1dNIoc5rNjZBAEXknKbLi7QRg+T0s4WnZ0uD9uNt99lH7jjTiuOKO8Xz6QN1sVKuc8wGLGypF04rbir0vbal+x7933O9p76tr3vpuN25CJ89srvi7BdV5NNPzRcJfo2l3MBolG8OSSena9NGcDjfTf9IVUgVSBVIFUgVSBVIFXgtVQgAeDXUrX0mlSBVIFUgVSBVIFUgVSBCyrwo6/dIrRHqCX4K8XNuGvqeXXIuJxz8xBAo93L7MWHztrPvv+UXVqcsrceu8zmzIZcwjTTBpspd5BKG6l2aTvrqtlxwzDPbdk31swqe3l2xLo3Xm8n3vOrZoeOcBOz6mUz2cK2D7uktDXEEWtTn/m2bqsrBaJsiKEaFcxzNZgrqXj6Ljmhfasrrvh97t9rs5PAweEONsip0nWFGdGFZ/WFMpeg122XpfDVRj6htB/CpkpZtsEABdoYV5V0HcQ/oEQU1MB5MTMW34OC2NVdAt7a7Bek1ub+CHwclvDUXHnDc3ErV2WkAuAoExPsm/DC1bp4P6peqWCUfer/y96bBVl2Xld66wx3yMyaqzAWZpEAAQKEQIIkKAmURImD2KRETd1hWoxQRzvsCDv84nfb0X5whP3g8ENHO9xtRyskt9VqWt0Sm/MkiRQJTiIhTiBQJAgOIGagUFWZeYdz7nGstfa+9wLUC4jXPxVQZWXlvfec/U+H+9trbcMZQ6SE1FTmKqkva1u/jyHGRk2UAI1gN623l4uF4AhhjuxQl+zbORY0EAhdLK1oDbvl8ZRzqhLklb0vr0dKbiv1pASkALxqcTg70O/s6DWGrgS4BoStIBVRACGPILbsnAMMCLx7XvGLikrGQNxAirZQ2KnXrl9Ga0jZeSvBTmWse34a7m6gs9hoqBetJjVYIYyWteWC1tFMnJs3JkRmP0ZBf32We4dKrcV+rwRZtFBmMrsdoRtsVamlpj+cnF/PDd6TbJu5Uqk0s2LYyiv/tuafoH1A8MlU/67ku/om25ZWdp2RyNe4DobUOTeUvw8FJn+mXrXs9cs4tLRDNkyUnWb0iXYPVkj97aXjggzOHc6FtQ14/L4LQsJaPGDhbJZ2za2ts6PogWPJLwFg2tVHL1N+CuefbbetMDcAds/gLA5I0Jt28Lwmw2qqdGu8/4/+B/TPfxHvfc9rsLO7QDcAc/aN1MDPMZpWmC9nGJYE5oaHfI/sa+t4uef2WqVO+BNgxqo5gz0B8dybAtaPx1w7BKW0cacd/GZvyGIUjvu4HlCvaG96DH/+4fvx13/6EG5rzuLaRY3JskU19FjUHboKmPa21hac1tqOAo9Qzzr2/hy1No35ZqWnx1+wJq5F0JRAkgpLKvUJ8lggI7VzwFvunxWwYLFMjGnOM51NsiP2GaV1H0pBqexjTgkise9z9IHOeWLgw3k/bGygQ/Gt/T/AqvZ2LbnsS20nBoFwk6C13fRQ15iHLa2UzKHiToVuuihofFWQExa23H9VcEVFrftqu7hmY/MvV4ZQRuaxvLZy59qVG0IrsKk1uGVpn9Ca95494wVlewIxu1fonuXesCmfilqhuEcXhLn6JIsADPFsD0yoZkt6X6vnu3bEEdcPnRiiQIWf3bk4hl9qORBW5bxuOU9o/9vYaKci1HtK9OCNcgwWCHBSjjh3PEUVe7lNtD7LuOdonshFY0CXvb9DQa8ihlBS63tCbO1p4WQR/X/9WS7+sHuHbDrWc4AtMPhs8WzT4eHFBcyqFW5vT+IEwSOtnZsBDdvQcm+t2U9Ym4KAorTfdB4IxTg7NC/UG30QfD4/LPCT1QGe6g70eSerCa5qdnGq3cGO1o2tlrXG1spmPxtwHfLMYWwT0mYBVyqv82mP4+RCmyhu47wU3PXZ6LYQ2y4ofqCUe7m9Bda8fV2ksFb9qg4Gg/pmb7i8p4KfxbLoy8V0tvanAjmvXX2YY1/xfKjQDi3rB1HV7C/t+D/ZHsNr3/VevPW9f4D2DN0TZlh13ieWK1vJj6opej7zyua+Qj1qcNA9hS9+4k9w8OO/xb33XIbjJ/lk4T7z/K1hxfYhDIGfbwZ9Not6qCr2vPY+WxcFcPlfWyUCJQIlAiUCJQIlAiUCLzMCBQC/zACWl5cIlAiUCJQIlAiUCJQIMALf/uhvDAkPE4wqORtJvgQ5TFKOdqiEYTZ0hP7CGE8+8Dx+8IUf4br2Gtx86gbsUqrSs+flgI4gJaxgM+mtDpWpMJVqrkEz1Fiwn+PRHSzPvgpH7vxltDfcgv1qAUk0BIBbzBvbncqKVtaTgYBTfRTKI1le0haY6gwmQ/XvVmamUsoKZ6telHoMECxlG5PnSoAaWKQKK4G1e/cGdGWCm4n+7IMnoGqARhUsE+0JPvWanj0kw/ZSn+lEM5P3qbx2H9tQYFGBE8nRVn3n3F/TKrxQ8gpKWgEpZWoTSVYmgwXSrNAUtInrtRosbYNp/UylFtVSBn55f7wufi/bw7DMzMR92mhmDBPuNLSoVRab1sdULxmOqR9m9CT0/Ao7aik/DYEEVAQkCBM49kyDR89Q3l9j8ESgkIBWY9SqaWworcOylQGKz5YdsuLv+UAgK5tRKgmjJ6jAdNjSGvT6WhIKzxczK+Xiuh1uw1ArrwkAqVC27bTVzqRlBuU5Fwxpwjqb8C4gfiqOl/Olkt2eL6HeIghQb0/vWakC5jXye/VKDstNKVnbnfX9purcgltbX/s+G9ukjqlCNqgjDHeva/e5nc1mLmoIqOLPNgjYQDXbtSYYaKnUz0IF9mCOvsiZ8Wci3QDY/RytDgyQV7eCoQn23F/Xtqyci1TKEpTaYt0gVzAu+kMSGjhG/hl7+gr6hBJRlsNhC2zoZdtOIeYVVbRes1ks4PkPzBdzKXc99w0quEfkWljD57rGn/3RP8dw4T78/m/ejCNHOtk/D8MY/ZI9Ig8w3iPY7DGG+1TnmGTRQ0LKdXFFwLGEWoRZBP0J5Pi6jAXjw/Hm3NZ6D/Cea8UgzHsKAW+LEXocxZ9/6H587v/7Hu6cXIuzc2BnSbC/EACuCM9njI/n3dpuOQCsiioEeF30wYISz0X3mRY0YjFI7bmXAF0K+Zj9BEzeD2gT7LFgoQXBD10UaHutwhdBxFChJmyJOcm1IJWmqzF89miP9V7D67OCn2pKKzY56wQt1bM03pcwNYEoX0NYGAURa+C8Vpr6nPQhQlFt7O0JsTUZvZ8mcLMe2vbUnKxZZLOMYh+uQb6MEF97GgtcQhW5cb9Ipwq7IWT/+uz1u11wkWYLVgQHuON9Z19iKUsNuLX3Zr/06DXvIgiDYcJsKapTzdmH/XX2DY7YtWr7QOW1i3sI8WllvOIWLmvfSOVw79LccCGI4mw/f+9HVP3TijwKTBKsSWnJmIeFuM44jrHOdKvSGZPc+1jo4XMtihPYWpbnvNo7uCe8nneotJXTgSEnP5sFLbaRV9fY8AEIK++AfWnDXnUH2u+eqTt8jwpgdLizPYUTqxbEh8u2QrOMXsmD3SDYNFuAW0UB7iOtIicWRDVjXBg6PL68hKd6vtsKp0Y7uLLawRWN+/xSpVyvVpgSFFcDMaSsqhl7gkmuM3W85fqgy4N6D28/+1qFr+cJ3bPPHJ0P8p3wWNnxwN97vzcgTziPfNZi8Uoo+xOGat3G+ub98VTfdhnR+ahCPm2s0V+YVth2F9kuKNGesl43bh3hecHYEbJXVgCPj+MNv/U+vO2970N1osL+7ADDaiRF/1CzwKBC1TWoRxPDYxYiNMB+9zS+8ql/i4Mf34d77jolBXDVMPKMEvddA/tlZ9eGamgxGY2BamMBzb2Ke82d7/54yVluT7XyfYlAiUCJQIlAiUCJQInAS4xAeZh6iQErv14iUCJQIlAiUCJQIlAi8A9F4IGPvmtYg5YEPFIgbSwnBTqqHlXL9GKFoRujvzTGo998Bj/8yk9wdXsVXnnmBuxRtbWcKcFYDYZnSiBHQp3kIe2XZTFpI1h0LdCdPo69W+/B8Tvuxez4acxw4J5uqxp91VCDgbamMs0KTkNMW6TayjB610qYw+RzJJJDacKfKdGbAC2TnqHgycRm5F+tJBagtdpViUYlwbOHXVrxhjoqenYqGa1kqS2VDXIMyaz4DAjORKY+u7b17Lqncf6O7ynBgfqbCuj4/lI1wzgQ8DCBT2ggBVmAPCVWw0K4V4J/02PWb1ShlvUwR8JAWOMlAMlcLBPGTk+n6s9zIWeSY047Y0Me2uCyv2uAdMGvUObSilfAb3iB5a1sL6XYCvAcYD8lsEweU81NaMtcPOeAIESARaskzQxk0yzw5R6qCdHyaq0Yt1Uvb0JFAgEE9T7RG1pAVyA+FF+y7Z6vAbVeq+llkO45LV2h5uKS6rqwdc7Ed4Izwi4pd0NdulEQey2kkpp/ZmGGwBWT+VIv+2ZVu6BxsCqTc2sxN5AOGaYS1esihADAhoMJXfgZjpXHzipYA9ZWAJhf7I+7hrIRbF4ff08KQoFVj/Vq6AR9ct7nfduyPeYR56EopBcjp+JyEQCKsV7QVjlUowEP3VOac90w0OCUGMvrVOtHEnv3L6Z1cybiCfkS9PN7zlGtpyjcUBQJXLql1mIqb8ejcajh+7ViejFfrtWdfB33scm4RUcvUgD/9l/9j8DBF/A777oJu0fmWBC6DhPUA9VnC6xadmzusdMQCtuSN0GyIZztya0o9tik1fELLI9DqcfxTTice+C2UnYbKPO90kq+rlYCwF2/h//4ofvxt+//Ll7dXoPruga7/Rh1v8RitUA9nUiJz71irdrcAnKpMM1x5l6gvS56z64VcZwjKkohVgJ2uO/0vXq5Gv4ZvrFsiHui1mXAJPcVdqw0LwJIRp3S+rq4VWXP9ix64Rhafcz17fOHZwOtpmkpzfFxEY/nEXt8U3muwoFhwIK9QnldoYiXwlS9yF1A4qIi7/NSK4daXWpAFdwY+Wr/jbYBUpaqiMj9f+WgoAKmUH9HcU7a0ms/jpsV347CJG/FG2W17ik+x2dQuFKszxEDUr7XnOe41m8UNGl/pqNC9AwO+15NQBZPxX3or9EWgip5rUmuGbVRcCkPATBBnt65qQUkCX/T8h3q0+7ey75nz/lta9+0IeZeJkgcY78+68MW2HxfsmBUlIyvHQdsHe6iBat1bYGt7ru6T+093GcJ3cN2OPtGuy+y56DO7LUttrvqbj9ICGqzsIjKZlS4OK5wbv8ZHFYr3DE+heOrFrN+gXljK2deZzf43ErHjaEaDFzbBosKuLBc4Nm+x3PzAxx2c+yORrh8vIsrJkewI9UrQTLAHsIjTwrMqNpn7QaL6wiAVxVquV40GFjQwwIFjrMH0YUaUcyWjgJ2HbHl8oyHDAv5Yv65gMt3n0U3irfsszcW4QLEqQSOVhYG8H7fpQrcoje4+ty7T7ML/PzspufCodO8U69pKZl9xicATpU4rQJky1xXmDe1FMDPjo/jTb/zh+oBPBwdcKjzfYJ+YF/kTvvxsDAYnzAgbH3QArPqOXzpE/8WFx/5LH7p7jM4fZrq3pl7dfdsLcCzgJ8XDhEYCarXrZ95tvfyV//GR0rOMtdK+bNEoESgRKBEoESgRKBE4GeIQHmY+hmCVl5SIlAiUCJQIlAiUCJQIvDiCDz0yfcM23AnwY0T2AYGUpfKYJJJS6prJphfavD9bzyBB7/8CKaLPVy+exl2RxMM3RLtCmglrHJCTGArEodSjTDhSutPKWiWWE2A4dQx7N70Guxefyf6IycwNHNUK/7HZGmNBcEWE9rsMirVou2JsydhQtZUvApMSbFpNU8mgq2eZG9Ww+C1fW1YUio3GkolW0jbBjKVWlL+bQio4xOwkAlxq4hpw+lEegIQA+CwSSQYDQ9EAlbCzW3gwyS+gIAFdPpag5bWlp28byZ2F4t5jE/8Hj9EFrIhz0lgQNUbQYNsf53E5+sTXNGKM2FtWgXbrrnFZDxxvNnHMaBXQg8pqamCFcQJC8QVodjUNtoCbo0Vxrwv9cJlP1onefmGtHmmxTI/y+pSqhit3qQyaNUv9dqGMEc9gXmthkGCBmmBzfvmEPB9QhnKOPF95ouFroPqsJwjhI4EW1Y/r9AtDT71Giaew4qYl0lFrGBNFephsGds9OFVD1ZqpVr1EewEgKkyjP6nsqamArTTtVN1a1tiKtOsapS6Lqx1U+k4ase6DkNqz1fBVoIzJcStjB0F5FrM53qP6bSVujdtsWX5O7Zi1vDcEM124p6/aR+62R9ybfVKcG/PQc9ikhdDkuwXmjahWj9aX4NUuGbGVitnIYSVqoaF4/HUhQQLdhe3qFJAW/bKsI2sOo9nUYdV7WknzvlqgEGVKBXUVk0yFoeHMwGGCa3A1eOYPVkdS4LbjRqeVue91mKC2ATWvDbZkKtfr3vB7uzsrBX2nhe2O/9//s//Hm13P971zhsx2T2w4n/FXubu/bskqKhWmMp2NmCpigHcvzo/c7PvcsxtQ801kGpeF22EnWwAfS2nFyg3HYO8n9yDvX/2aAeuwWP4s7/4Ej797x/CbTs34NpqB+NuTOqMBaEJ+0jTrzoKORLEc9y27aUFgPlZeU+C1y7USPAr2+ZQZ0+o+KM9L38/4R738wGYtGNZtQoeEnbGPm24YnCkfT8Ka3zfBkdeKy64sa07pCC2IjR6q5MhqYetVYweW7cXsFV6FIhUwCF7kXPNae8La3jN/bCBVvFBKiOzj7xdKnS1677BLubRGtRe5/7cVP4SMsoHYa38l0Zyc37GnijhcNqtowJtzrmOsgiAik+uexeKeL5yb8yCHIujDa4OtV8BY/WdphDVgN6K+PxyoVGeYapxIEzXfA8nDq4nWnrTmp1qavZMJ2CP3tkChdxeuMdHv/h2VQmy84sFJ+4TzWszONTnacNhf1yvEaFK7SHp2hHgNwGtel4bxvu9ogeyHCWsRldPWb0xWxnEORrPJ/o4/l8WkgXwp1UzN0Cd7dmrNqwYBKPXTiID9qqxQPRsXOPhS89g1la4dXwSx6sRZiyoqAfMBeitDOcsY9z1zFUB83rAfrXC890CTx8e4NnFHJO2xenxDq5qd3G6nYBdygnb2duXhXZjKp45bk1FTIllTRDauByJotbORQo998vBxUrqgR1FSCqOyIIg9byPfuHcu1WEET151X/eriLqhrwVJ6rWK1mie10KAMda8vcE7bZMZjuPVVpZ6DxyIQW/wrxBc5L7HG2btYbD/j6W3drtws+oNcaDHUb6psJ8PMIz1RLPjo/h3t/7Q/zq7/4TDMcqLFQEwn1gjrqt0FYj9HMW47BIjsWFgwDwxf5ZfP4jf4LDH30O99x1DCdO8MIWUaRBhwquXXm8WP1c0cmBSn0Xum0XybzqbR8sOcut3aR8WyJQIlAiUCJQIlAiUCLwUiNQHqZeasTK75cIlAiUCJQIlAiUCJQI/AMReOhTvz2sk3BurRgJVPcgzCQ2E3lSaNUTrIYp9i9VePjBJ/Ctrz2C+fO2ha6pgNR78LVWbLmfYtg7Kssaypr4nJbwEEv0OyN0R06iG5/C0O5JkVEPBMBM0jN5bCs+JoWpapWqisAgoBATw7QwNoC1koxfCWETsinRKAD2wl637m0bfejixm2tGaBRirtQGsa/830Ik2yba6hrJSUT8Va6hbBsbUeaAEQgLKxI10n9IMSybLTcZQ2A1Qczpa6RLBc8pZ0xLR+pamS/0lUvtcpaNRbJ1UzEpmVptB8UvGUCPrs/6p4CghnEEdTZGtKfb7iXNr9W10WSNkB4vs6J+FAVC4hHr9kAjrq/gbC1larK1+/CA/05uDcxLVmZWSc4kwo71cJhA7sBA4wZ40BgTYZl6+f8MhgJu1cCR/b1C+WbwbJVSgarfp2gkW7EFrLqoRx9G9mTOpXYPW2Mw/KUKtjwCg3gEMCUbR6XnZLJVnfaZDN7IhMyudjCoCvfWwqpahLJZSfpGQleIxWxvE/HvJE6UYpaAuA1tMt79pxXoj77fDcjfa95IwA6cv/MUPHKDjplyhFLJd7DrjthjXsDc73VGE8y/gaWXoeey3l/mm+0JKVKkqpuzXfDf8NNgzwTOSu/Ekal6tjKa8NTgrDFfCGrZvX3JRAk6BVc94fzPgQuoqBjRMWzegEb1vH9pIIM9bFV2i/cRxhrzoOd3R1dG627Z4eHYaUN3H/fn+PmGzu84x2vwmSPdtYrFSVUdOnmtQiA0H7UluObublxEtionVlMYEWeLctp783xStWpr3m+ZMGB54LUe6nCDQi+3bdzbTePDqOB73MEf/qXX8Qn/uJBnMZp7MnFeJfbrFXt3BP7uRSGhtLZE3lTTJDr3f1DXRBgmOnrS7Vggi71CReIYr9s294KFHe97JlVjGCvdfUBHqXLQwAqwmG9RwRP4xWwlet5Yy/rvUk9b8PdIGFi9vBNYOM5ynXv8U6Lb+4RWlPhLKBChW7pcycUu1oL2k+i/3DY5eq903Y5xkKQNMA95yQLcDjbOXZ2QiBcNcAkkJYl8pp8bQ5wrcHYn/1+0dc4nAOykCCVtnkWrouSBEOjGET3Ydtkgsg8H/X5guS27F2poIvFOu6dLmcCrbMGI453H88IqHXua9VyLfNcYK9rFmfUjcez4xh6b/WeFP1lNaju1WsHDheghIh5XZTGb9z3WSeCTQ/kVhEgMhw11FNakDVsowfuwb4OFcKE2pSv1JlMcKoiK54Hfo0EzbJG3hS1GVkaAGdf7jHNN1isVq3w2OFF7NcDbhgdxdFmhCWvseaZZHtz3mHN2GnThPaFS6slnl0c4tnlDJcWcxzd2cNlkz2cbCbYXXn/0pQKJa+cD/K0oLKWoJqqZylyIQDsJg6VFay8Xs7DKCTIZ5t1YUIUTSnWMSd0bdETWCA59hbGJPd+FfEoXuw17CeJPKPiJFs7SITsed3HN89bqYi1//M5gFc9gD2X0zHGvaF9BvjLxQAcr912IpeQJedY2+C5eoHn2z384m+9F+/8z96H+gQLCA2ApfRlgRL7+bKupeE5c4gRBeFtjf3VBfz1X/4R5o99Ca+/aw9nzrR+7tTzCxX23of7lS2g23rs8aPzhQpHHC9e92veVSygNztW+a5EoESgRKBEoESgRKBE4KVHoADglx6z8ooSgRKBEoESgRKBEoESgZ+KwHc++dvqAWyLPgOXhENOlkeqc6BlqKQYQM1epyNcuDDD888eoKe6za0Xlatmf8U2bIPTjpZJZav/3I8335mqSaqg+maFvq2x6Jla3wGzlMNqhqFfhEpmjKGeg9CNikf+FhOCTEIrxam2ioaH7o0ayt+AeEmgUj0rGOOscUDOUOPJwjmslgVPDX2dzI7MaETRSkr3DBSsiuyklVdOHgugKF9pSGDQaFtLvt79cWk/u7E4dc9DvsQqJSm/CBUj0W8IyqS3rRHdS3QkGK1kdShwEiwbJKsTsoFCqHIElZRIJegMlSOh62gkG17Bv2YUQIaw1IpZKz8tlab6ixCNl6nei6JdVgM7dgEPUjWW9tABrWuMpdhNaEMVpF8HW7ESOHQLq/OYiI2Ut+PjfqGGHQSjS8VVMZfimf2I+XqDZ4HPFJFqaAkLsycz4RaVYYSCVubyNQZZHF9Dfo2J4AGwZK9fdkkUtJRoUjImtQ6W/bXnjtSDg1WonHKESgk9GOvsb0oIxuvhn5ppYXXN72dLQ371rgxVHOE9145Uju1YdrYcg7YiBN6oEaUunc20dP21mdM150xYcnKmsueqbHBp6yoFpSFOKuMErgMWOSHv9WzlJZV9E6/JLPQIO+1cEwI90QfccIvXwr7dtGi3KpCAhl+yM6fWSrG0cjLBXCpuWZwgsB/FD1RVS2EeJQ2CcqEezF7gnPOCmbKIDaWlel27gCRtUWUxquIIwyn/3PcsKB5gKHvb8vd3Rhdwz93X4O7X34hmDCxZlEIlXlqgE1SzmGA+w5hq8wSD7H3JsQj6ol6/LC6hOi/6svJKqIgXbNQcNXwjCEvIamitEUsL2AAAIABJREFUJr8eaRbGCJRnT2sDzKZZYUd2tGN89PPfxt9+5kfoDvh+A5a1VW10X3BbW++RWjJS/OfctpOCe+sSZrL4xP9GFZ/m85IAtdG2IUAcKtqBhRAi6FRG+315b8uZYTaBz2y+QDNu0XC/CZv/FxT0RDFDFigI/7FIgzbvUh77WgxowopeSt7AZtEzmH8bNSMVwxgoxhkS60I2wbIMj7kbtrbbh6nPNkJUA8hUcGdxULpG8N3VYzjmNGGdFdBWHdOmmMPHvUwwWHblG/cEWloLwm21LhCg4/ioPYEPV/ct3iiT18UUaXu+ogW348M9g9ep8yVs/D3vqfhceo+UxTrHMQ5v/kE4nlAyik6INjne4e+gs4EKZ9k8hwp7VNOhoHN7AipNwwp9bbMsMbaLbajU1VqmQ4JaPkQRByGj3BPWBHRzFocNt872WPtZzKU9rXKBj4p7Yj5zuSRU994QQJLq0jUQtWuBlNI8o7OQJpwVurrCmH0KAOyjV//eE+wRy3nBJcl9T2PEwgoC4IoY0uuUbS6GHhf7JQ7Up7bGkXaECRq0Ya2tnr7qS8zPJuyFFL98n50+FLqx5nk/jDNBsM5gP8GgJyQNu34px9cFN34mUwFFqOl5fqb9ulTDchaJxh2uuNB5p71bRQLxVJf9ktdtOXK9GbK757ehfxYAaC+LQg61dxiosY1nlSjQ0bqMRZfPMbwmFYjFWqa6eN50WNS7uO6W1+IXfvWtOHKaa4azaIqOzwgkv3QB6BsMI5162JmOgXaEg2GG73zhE9jrH8Yv3HsCl13Bc/BQ9u5tewTLJe8/CrfUp3oc57WfO/iV59vt7/xoyVmW/81VIlAiUCJQIlAiUCJQIvAyIlAepl5G8MpLSwRKBEoESgRKBEoESgQyAg9+6neGVLwJkimxvGU1SbUa/5NSzwoQJlEFwUIJmoBUarW0TEYkw7OnWyhpTUUj2ciE6EB1FqkZlagLUeRqYFLtCLqBPUjnTuKuduhnqOQtm8GuQaoS7laO8GfZN3FbPmu7WSe73UvXCV5eSuotBVRCmcX7Xat/whHT6lHbYSvJb/3P+nv+nb1PrZglPHRCPfwKdTmpsNT78z5llWuYtFbKhbrS0Crttwmq0l7ayXTbeRrMJAxOxWhFVTAT5qGQSfiesVdyOwAZP4cJeMZvNKayN5G/pU8CmISrUiwagpuDc/wJLWhjKnljqMKsRqXlMONBoMHXJOg0mNz0bM4YZT9MjgPhoziGVHBWeLm3MRPCTiYTNkqpHEprggpDnlB7SbXEXp5h2ayEs1Wz/PyE31lAwGQ331fJfakuvQao6pFyVD1E+eUEPxPJ9Ku1kpXghjahhoOjCRsxGjwJ2ESvTMFW9t+czwUb+d68V0GrqsJ0OjXYifGlxTGvgQBGyjmqHgNg6x5iLfLWRgSv8XsJZZVsF/zzV6rqJuo5zXFfYtIa/kghvtVPWmtF8V1iPKFdtUGFrL9Z3JGqvShEEHhkHMKClnOcEJPzjPfIa82+xgaaalwsi2jBuuhNKhVuFBII5Nfs62rwn2o727dGz9+EM9yLxCRsO825INtkWUxPBMcIbzkfNFe1Jxj4eplazaf1FLaktsOlRTtV0dlfNqBwRevwkcZScV553lb9AnuTBfaOjlCNJlhy3+l6TNhzt6Gt6gqzjta2oW4Py9TFwmPg4gXPcd4naGu6oNVvY+tW4+z1fiGL8FTccb0TEFOFp2t3v2fbcRvQ9FIgVmjGNVqO7dDiqQNgNj+hed/X++hGBE092m6FcT3CgsBRa8Zr2/bxBuCGh2G5rP3cjg/8efoKcP2w367gOa2C+x5j7sO8JtWTGBeycGi1TDcFF7JMdnexPDg0HA31YfZGFmjlmlCRCItQvK9wPnkPt7261h8LmDSOtD5Wp2EslwssZXPvfY6xTJU631dFOiwMWC7D5cB7L79k5x7niYtcBrSjydrKnRA0CypybWkMCVH5viy04tjHgmYMVUihOHHNWuFLVwHvS1GcJRAday16+NJGmf26OR+1dqRW9VzOAqIsLNB8GVZYrHyOSQ3LYhkWuqiYyfa+toXvsZzPXQhCmLjV1sBxpI36WOtIazMcBFSwMp+tYaHOODoKaP51GDdUqrv46XA2ty1x9KonaPc6d4GUSB3Pus5nLcPgQomV4XJ0mxX0Z39w9aOPYo3YszXTYr3yXlhUkc80VuiH08DmxDaAZruLsM2WUjjgeT57rO2qo+CKa3tatRj3FarJGM8Nc4zmtMhm0UyNYbbQfXNeq3gogalcFlo5QwjQcuw4V7gnyFbda4KhsKLZDTn4Pnp04v2RBmchmqlqqJfDdj0LkvS84D1k86yysRvPM0PPCGvLdBfZ5Tw2UHbRmqzaGVteiNaBldJpJaPWBgmCdVncx0MlHPbkayUyoS/PIu3DFZZ9VCxFEUf25c7iKW9GjGcWMIbNRNNhVY0xW45w5NhJNONoJbJssaLHPKH5qka9atCJkLP3O/e5BnOscKS7gDuu38VdbzqL3SMrLPsDFSG1oyPoO5VFoGmj8JAtFORQ4CKvdTFlVeHWt3+o5CzL/9QqESgRKBEoESgRKBEoEXgZESgPUy8jeOWlJQIlAiUCJQIlAiUCJQIZgXOf+l2LegJQWnAaChcltKI3YVgquverFay0hCZskPo2YAohBZOdy+iRyERiqpMspI3kpqx1B6w6JsVHqGTve4mZXlSrFv0wxqrqUbW2xa36sZK9qRQ1fA5r1ICEL7RszV6Gmeg0RLK9pR8lQx9lgBpKYoGlSPSmyjUB+ZZja9jEEiIwCe0v2cdKncdrFn4JA0ZfJ/vQEiYJ9ElFRmC+sXr2/Tj56YS9Y21b1bTQ5T2kssu2r4Q6VjI68RrumwENDLEy0a3ef2mPrd62VNqxd6ztb90r1hDKykZCSsLFObolbQ+pzhs78SoBloGr5gFVXoTBhMO1+/gRjK2VitEf1JDFYIUxECwi/IF7iArGco5RFR1CI0KEZeeekVSA8z8LAB0LgjjNSYEyQypbf1oVaKtkgmrarbr/dCe1qOfFZDKRBSX/roQ0e/7K8tlgu5szFgYXBCy03VV/6IbxsMqYcELXnkpbwsfRVACKiXwpdGlHGyot2hXzRexzyrtw32oDfcMqq5vVO3lBkGekJiZEiMA+ntEHuW0JzVmgwV6Gm16E2dORkIa9lnnfCRk1LpSnptV1SN0ODw9tbU7wQAg3mQZ3zz6cYe0dPQ9DiGmFf7WS2lgqQBU2bGx1+TkJorT6wmpZgKt3n2KuEY4h48LYc8xszUw1mm2qpQqMxWiLac8CdWaM8eO8JQimcms82VmvcULaVI8n9OUc5Wfxerk+CZbWhRW8fv5s4eIW2burh3WAWllKux/xkSNHsJgRcBk2zzqOEdWlNcbc31ZLAQiCNEP/sEqm6nzZrS2obbnK3tcrgTOOs5wLAsJI6Rr9dlNJJ/BA6/21UjUs+EPRz36xAn2t4T97htbLJaZ1gwUxZ30Mq9USaA8x8N9WSzSLHrvTXQzsXcpiBBX+8JqtVLbqlQp3Fz5IiQzOec9FWmMb2BHOuV+2/q9in1/eX4e5FMKt4k4Y2VN9TgtxDlJdSQU8qlr18c3CEfUUjUmnwhKurcXcqnXZ8VuNJ1Ace7n77trmv6noTxF71cAeoHwPx18FQjGv18paAOyvLeCt6/Y+leuT85rrf0yFfxwG7jfs/svef63WZryocqZlMue5nB9USOM9mqCJYJr3kq0O5rOFVc3qld5hOpnIVYAgNwGb3B/Uc9nFRD7grJiVAltw0GeL+uGqsMXrLh0iCHP5O/PlYrP3akQNogWA46xTL+GqwoRrdj5XcQL3ObkUbBeVxJ7Cta04953BO/dT2cz7fKql/rcVNr9UINWwaMpFYeLfZKC9i4vskKBmzlZmhyvCQm4RvC73rWd8faazkMMuCTKOti2Hz810yIgigATVsuSOeG0gvgG8Ch3iPdx7nEVKDSb1iHYNmkMXeO3LDtOdKRqC8kO6MDToK8NTKYijEELKXnuwgI71gt+cO6mmjecLvibXPs8UWqZXdNCInsy6Fz9SqGWCChliHnKMdF7L+MTPePxSgU6os/l3FvHw9cuIbxXFOfx9w3r2nR9Jgc19S+CT65xzOwoj3KM7nEdir+a+ybecsFCCsDeKt1gols8aKjKJIrjF0meiiolUKORxfAFoZYFXzb3D614FXhXPrQazGZ81W8xmz+nM6JbcI70uKtrfs5BJ/Z15Xo1Qj3YwZ3HK8gDHJwP2ToxR1Sz0ogsD16rbYbgfOp8L+K0LCqWu3iq24jq/rQDg8j+0SgRKBEoESgRKBEoESgReVgQKAH5Z4SsvLhEoESgRKBEoESgRKBFwBB765HsGq12tgGPqMBPVqRzNZH/GzMl1J+NS/csEuhLiaXMcNq8JZQVYxYadmF8r3ZhAI4YSQGZvNdvuylJW/fzCdnrLmprXkUosqZYD3jiT7X6G6AyLUxWrpLJgTdi5hiLZSp8ASKHalCIsIKgSqVLTWD0s9Y2SlLYJJXCTskt2kuwdaUtgJdqVLHUvTNsQ2+7WMWNyk6o3J2JtAeoket4b7a43QMvd/LrefUUTfPk1hmxNm9DWiXwn+/l+oYYzN7QCSMluq9xkna3EqrLqhhxhr53jvOqpsAtQXrNfJcEbAWvYlrYJqwkGqGre2Nkahvg+E5r4M2xNmwo+X9sGSDJeTBpnX9boyLi+dkOdBFJp4Umb6oynLaLd03gzH3SvHBMWG0gRbPWUZqKUcNHXOIoF2Fs2ldCCk5pUtky3+o99RttQEzLh7gS8ktcBHxhcghLOJQJoAV+CNn+0vjK5Lci5ZZkusCvAQHjHOWYoKkYWn+H+l+5ZSzVSJvfX+5zmzAYwr5PooS4jBNDoh4pJ4CqKNahSNATKntAbNe8aaoXtcsae61lW4iSg8b5WbhJEEaQ1KgDw+MVeIrVvqL5DVWclGgsCGqmuOZ4EV/yiIprzW2s7FPwdezGrjyf/bSX4oXkeMd3ewxIo5s8Mmj1vDZAXsRYI0hpDeUEPK7NTRZzXz7XeL3vBSlqZaz+l0lG9wjlPwmJaBJ97AsHzpm+kC0B8Dfm94fhmT/aetlHjMYZSHgsUsVelVfrdfKGiBs57qdtUfGJ1aPaJdp9T9wDn/OFa4zxWG96A7dPJNNYDLeDdk9a7pdeWlISxvglFBzFX65QJ4Bk3ghvGU3EbuFas8JeWLtwkXghvDdg4Ubg/jesdK2Kj+Cj7licokg122I6ny0FCYL6PVPa6VhcfkQIRKHFucW3zc1wY4D2KincCb4JMxo7q2tyX1E84bcdTico5zvUnoWdAKvkwe59gHGhvnnufXApYECRb9gpNazW13Aq053mMZI2ebhOygzZMTyV0Fr/Qun40HmM+O4iNJKx2O/bEpsOG14pMgAmYWdgzcS9pK+UD7LGPsPpmu1c55wJfx7h0S66ljcWvz2/3Gmcc+bt8v/l8FuA9/BK0d9m9wq4XBJa+TDuG2L7dlr6xyQh2er17jVDFHe0Ewm5c4yRHBBcgkQwLxIalNQsd+EGsbhMwXXqfkDJ6REX6Uv20c7+T1b2uxwU3ZrsVmtFYwJjvrT044GfuO54z0UZAdv+83rjnAJ95/mk/lTW5refz+URnhNzQDerXfXbXPY6jdUMUnWith9KeoeT4q/BH1vbZSzy+19m+ab9BJb73N/dm57WzYEOq8SysiHXQyQVisz+pmC+e3dx+w/fN713s5TXrIiMXRWXSLl0NuK+wIIZ/Z7uBVPPr3JKKnM4YHpdVb/VyFmRwvqQ1vuaECrvoeEDw7H/LAif1rZaDSSigo32DpooU4P5TRSGajyqt0j2x3YHOHb3WxR4xIcL9wE4XWsd6TvW6d2FXWKr3PW5/x4dLznL9AFK+KREoESgRKBEoESgRKBF46REoD1MvPWblFSUCJQIlAiUCJQIlAiUCPxWB737qtwdZpcZ/SmBFkjOTc4ZNkcANcLpR21pZJDVSwIlU52XC25CMybp1E9IAs3SZJFBw71gpiaWKNShmAl4AJNVLAWWVyA11spKYTr3ZcjLgH9Wcef2Z2JRlJ9VQcS9K1gfOoDomFbxUoem9dD2hlBG4JshJS2SDZ3+5h+M2KH+x5bGvme9hkMtcqXKPVVgH6loM+vSOAduyR6kgoHoxGmr7/pk0t9LVrrEBvNWHMGxuQ92YsFVgMF7jDzFM2iicAmanHWPa0rLXLahOo2JvrP9ke8o/ZcdJSGoLXoEJ9QTcwCre03ZBQUJdXifnV8K2vJYsEEiQqaIAuI9nAjq+1qDCgIc/H9H+NuBozluDsE2PPsFxAr5uIWtazQMm4KtG6jqpffrOiV/Z63Jubyyh+fucy0qABxThvXfLhZRyQsORcOZ9uqDB64Pjmf15BQRSYR/A12O/iZ3j1uDg4BCEcYJFYe+akN42pZ4PVsabKGdMEgow+e7CgYDlAj5pIe55lwl+A07HmkA7X5NrKu9ne1y17reVoXHP+ZrcF/Iezd39OVLx9T1mM6qPPQczvu1oGsUG230We/dS3YLwXomE/f49FVLIstoK3SxsyL3L9uQrKfIJmhK+5r7lIgqq/Dn3vXZthWwAT+jlfroE/Rt1s2NHBbzhIYG11NeC31Y8Ckp1Ho+N6tuFFzn3+RmyXBfcrNeQkqAjIbGgR6ytqqGanH+vZKfM/SKV5CrsoaL2cCard6qiBWhlR+89yLCQ+53XRPaFFdyhdW5YjGu8Eu2snQpYXFOjGuf+yoIiz0v29uUgSAEY46UiCBXTeM/iZ/O+Dw4O1mOigonVCkenx9zvNazjqYJNJSvfz/GX5YL7lmefefUFtX087yvjZHjtahgqewk92W+cX1KMtgH/R62Kajh3rCweZHms9dl7XHK98P0F12AoJdtxVXa4KMcKS1vi8/r4f+loQYAlK2NBwFbzTRCY/X+zXYG3ap12BOm5hhy/WnOY43h4eKBzikUIhNzZ39c21xtnh9GUa8pFCLw2ziOOE+PA/SbntUBs5+sJCrax9A07fc5p7p2KH99H72HoyM+UQjjWs+Yt+0zHHJYFvApDPHYuRPF1MlZca3Qg8DqIs3i93/n3pSpezEMl7bHmPbSjsc4rrxFbtvOLSvlUZ+ezjq4neqxzvPn8IBhIpXRcn9eDn48MKt1eIL/nuOq1WVwWc2772UnjxrUlgBguCUu/F68vx8OQl89lVgGryIKzRPurVdBSXesMclEaX5O29C6ssb1/7rta03pWc0EJ50a+Tvt51wtwu1hjiW5dGGbISQW3nDjk3BH9x3V2LzHZiXMz/o17DwsYvNcFINdcjk4O0Z4g92S1s+BZFOtk3aYhzmo5b6wLyKzs937kAoAsptHzk0C1ezcnmPW+WmMxd8GCWgtoDBs0dOKIohq+p95DRUrck6xqdgGg54JU9lHYlMCb8DvPW+/NwG1vKxbQfnIoXyUCJQIlAiUCJQIlAiUCP1sECgD+2eJWXlUiUCJQIlAiUCJQIlAi8IIIEABngjJhG38hE4ipZkmYlslN/mmYZHVsJr+UYA04a4jpRH/2q80kvtq6CYCNZcnpHo20uLTKTxBLimHbCTtz68/JpKWAgxJ3Tr5t+pSGwjYUNepXKmhmW85Ui2UyT0ndsN8VwGJSl7BOfVYNFpm5JMRJZYgEXtn/NSSca+ikiw0FVCQaEyqxVyvfzr3umGjMfspOTqeqJhP2eicl/w2A3TfY4ES9UGsDL90fFaU1E7VjLBeGJAQLttKl8iegYCqAmdwPG8g1QI0kOT8354MSmgQP3VxqYw7MaDxxv1sl2dlzlb3/DHPU0zWoYY5XAp6EXZmU3gYAqXrknwm2EkrpdUNYKOv6neQl5LD1s0GaqZNhj65rtbK9c8jOtpPztH88nB3aIpQR7A3BNK9CpeShdN9EK5pCDZ7KM92zk9BWsTM87v+ZQCfvRxaVTMzLkpVJa4OJyWSstUTVqBWdAaMI2wPCEm7RKjPX2sYG3H1QOSaeB1wmW/BWilJaG9tmM9d2wk3PSxdZ5GfZTneyhjbq3UqwHUCAEEDxJdBTwUV2ptU0fMGXwVf2sg5L0OizK8tg9aY0FJUGSz1brR7mWuNnVJWT+S5OcbEIAYrVugYfVlRz/O0ekCp6KdUE3TfK9pwDVvBulG8JrBKUbfZFqzMFKEJpaEif92b17HZME8ZrPAkSZXm+WCvc+PoEGBvw6r0tAbXXH/dZ2pe6R7nmacLMADzeD93De6jYZ5Uqu7DmjXVhi/cGi9lcRQS03HVf9PxMwyO+t+1YXVgicKd7Jng0JLMdt8tu+FmG4WNBx24wPJbye/Dr1fc2QFmqPw14PF8TMG8Xe/Basgf2tN11gZH2GJX6eJ1z1m+BZPUlVltQzwdCs9nhgWH5uj+8ixw4LxTTvlfRR1okc5/nepINuOK7AXq8J9vT+4zw3uwzSGukjj0nCgeyz6rgnRS8jYBzXmeuI40L1dHhGsBx4f5Nu2B+nlooqP1B2O2qaIfgz+s2z2KuYwNg9xbn/dGi2fDaPZhVXMHxUC9ij6niXlXYmUwF6HJcUtm+7DxHvN5cTCE1Nterzhurqg1ovSY8t6NPe+xLvA5ZedfuA29bfp9/aglAGMzPsHdw9HT2+6lvrNx37VQi4B4KUrVb4N4ku34XUbDPr1wqdE7b6lrQk3slYXI4X/B9WFjD8c44MCZph511Dt4boy2BCoBc1JN7KucCY07Yzc+UcjbOWxYsqC82P1t9s63w9/7vs117kqAvX2T3DimBozBAhSzR2oDW6tyLdnd21nbkWTTD95MSP1SsuYdZOWv1MbXwaae8fR4QAK+fYQZgGYUhtsd3YUeCWf6MxQLqqRy9trPoTZ+xtkjn63wk6L4t/ddrbBluN5g8J7yHuiiNz4Kcs1bVu51DKny95lyYw3gITqcKN1TJbsnQympcY6X17j2UfZndr5i9fd0XPp+PsuBQpvvZgyKgfjoL0Bbbzhy0m/bGHOLnKMICXvXrHyw5yxc+DpS/lQiUCJQIlAiUCJQIlAi8pAiUh6mXFK7yyyUCJQIlAiUCJQIlAiUC/3AEEgAncFsDp1ADvljxl6DQigsCwJF7qoW6KAFv9tRMEJNJtWict1adkhM8//xF7O9fwmWXncHRo3sBhJxcZdIwYdC2SpnJ9FQZGW5uFE5WfQRMSgAVqsoEsU4qp+rRClAl9Plf9K4ToMrsZfSCZZbP0NkQlonKBMWpEGGylBDWFpa0ObQ1b37l66w43lxHwoTsh+fkbKqh0j6ZaiCr7QjOl8uVwCETlZMJFTpWxRJQ0Mo0k6kcX183E+dOSLtXo+1Gde9pexj3nGpEJ+id7Nf4r6jYM1TNBDgh5kJ9gqkqJAB1UtvwgSo8w6Xt+eW5ZCDDr4RPTKTzehM6bOaQ1WWKeah7+B5UWfI1Ag+6N8OWnKtM5rtAIPo0h5qIsCznvRLlstIOlU+oBgVDBMICmKnfYySuIx6EAUwEq1hCSWXGZxygwjBb6qyAVb4u33uC11TIKeYxFgQ1mbhXUURAF687Fk0Y1sjWVkpqX//2/Em7cCrkEnA63qn6NvRO5Rm/t3WzAavGt/J1CJZMbZVL+OIl4z7hhpaNVJipIEt1V86tbSWcehfLxjQLOsK63cRGyXytfynSCOQMrwkdPJZUJSZ0dfZd4Kudbu1FtPk2oNgGDBlrqbYDNhPc8PpYLCBQEkrcVA9mIUvG0IUxaadqy/d1YUr09JXSNIAG2TTXhvu7Jlz3ms75n/tDrtNNAcamR+z2Lp6/lxDbABgCaYyhwZKvjdBuOhn7502FS/uH0YvY81bFBYyh4LwtUKU8DBU19wm+B21zNc7qQW2bcFlQ072AMJ4FL+oPu5mTLK7hfiM42GbrACtD+TVhT/RQ0BkScu14b+W17Ix2pf7PeNC2nUUCXCgsluA8mh0cqjhlOp2s9wjGh4ryTdHSpvcp31vASna/YWodINeKXAM9FogIbrcG0lkQxcXncUs77l5OFOH6uy5G4l6be5OKYUL1LRUhlZFhh649gWtY0I3r2nsc4TS/WJRBlwWeJVT7uphgo9r3WgsYFwBa9vehHNV+wc8Iu+f0Yc6Y5tnHD809lj8jyLTDQCgoF97LOAYEm/yekJl7lc9hF1/QQjv3sYyZQbX7paoVg/Y0npV+fc4n9kHWGb7qdKbwGUCWxVTlhhpZ9rs8ixU1UVRw583CG8FBgVqrOFUcE2dNQ7gZQFTW6KOR+k6n9bJ+Ng6b8srA2xDS+wX/5BioQGHwWaC1MaLTxCYGedblc4vPQe+f0yltzQcp8r2H+pzXnJIVsteSgSnLr7zbZkHadj9cgdQsLMqx33Js4et4v7qHWM8Jr7luBWGjmIGgXM4DAuoukOF1WZmd7Sps4+0iGM9B/mBzn77WDdz172gspM733p7PDnnvWRy2LhKrbb/Mf0/XBM35aPnhwh87fuT80zkkm/QoKlrbVrNYJQqOpDR3z2n1c1ff4I2bSxbY5PODrjkK4tZ7MovfWCii4rfNc42v1fvMq9/xsZKz3D6wyvclAiUCJQIlAiUCJQIlAi8xAuVh6iUGrPx6iUCJQIlAiUCJQIlAicA/FIHvfOzdg5U9TtptJ/US2CVoyCTYWiUmZaEB8PZrU4GYyTBb6KZi1VDC7zVgsVwJRrB34IkTx7C7N3WPz1B4pZrT0C+T7laQrC0pIwlpUOkerlJkhMpM/Q+ZxA5lTCY83dPSVpO8BcZBCXMpc93C0ZaLgxWh0lkSwNKqMHopBryUUjGAuJPXTObbwjL7Hmf8EyJZSeckaibOE07xM8xg/NjLHoZWwRKoUnE3soJKAJhJ+UEKQKqUu0i+57jmn5m8TBAne1JZJm4U09tzZBtoWUlsW1erEt3f1ZafVAVSReMEq6Gm59S2xWQCe77DxsJb+MU2AAAgAElEQVTWECFVj0ykJxDbKNFSQfpCC2O+z+ZeQl0ayf6cz4SjhHq6dwElzwOOq5WuTsgLXEexQc7lVCbxftmn2vGzKnx9jSv3ykxgalWcE9aE0VI9wcpR9fmMYgDbD6t74Dp5nfapnH8EnfzXpSxFDRzchzIUogIzVmtu5lVCq/mWTTgVxhMs5rOwGvbrExRz7G2jSvvlmX5X820LvqZSNWGv1qIU9Z67nuNWg1Nh9dMQ2muIXxxffgn6yRkglJxaM1Zp8SsVoHxdXh9/ToBo8GM1oOeOXQBU1ABDn4QICYBzfeUeknau24UZuS6zcCGvwZ9ht4P1elyrZN0L1QUutht2TNyH2kp/KtQTElNd6/WifqPbvTe3eptvfp59rl0kYQi1sT5N+3cV5HDtS+k7kkUpoYgLAzoD4OlEcInqt36wNbbBo/cf2VyH2thqSsI6g3nCPoImzkP+kPDWfZFzz6RVONeVlcr8N+4PUsGGwl6wW5a6/uz9g4P1vJGKmJbZnKdhx691pIvcWN6zaIVjlnbSVkp26r3cUqUt1Sz3Ht+Xx4JzynAt1aJ0HsjCouxlLBV+2Csz0ITiBLEJmrQ3hbVxKqQ382rjAOBigeypvtlRZ7OFzheNY9QDee+3va4KFdSXlGeYoRxBPMdb6vuwALazw+A9QkrJsKIPiMj3kA22gKcLFfQlsO/iKKkVQ96qIyaLnqKwS6p89a42mOUqZdGP93ernXWtBPqhXPZe5bPBxTu2ridsk3229hZaZRuo+vyxWtVz1V8J1Ph+7HnPHrVaz+rvHQpuFbvwHgMAs+gierWmQpiFFtmr1m4VVq7XUjFzj3RxTkMArGt04VBeE++LRTsJdfNc4D2krX6eXS4UMpDMc5v3zJ+7iMY9s7VDxfwwxM27diGB7cFt/8wCMgZXPXCjYEDvkH2KA27y7LIDQs67cECg00hAel+X7Dm07+Y9CaDGHqxzylYLa1W7YCvXr9ai/CfWhXe8chc9ef9wn3qrurcLW7I9gZ9fvN9nQYHXcp5h7l+exQz8SPdfti2+nTi23GZi3mYxn3/Hccx54r+Hrb5cPnj+x9wJBxdOxexvnfV+ukZBePfntttFFJ7x+YftQNh7WcVgG/cNw2yP6a1vLwB4s/uV70oESgRKBEoESgRKBEoEXnoECgB+6TErrygRKBEoESgRKBEoESgR+KkIPPDRfzQwaZX98RK6vfgXDe/4U8McJb7DJtcJr83PMymaib4EIgRETDLm6wUvGqpCCMmoemKPSKrHpKsyJIlefFJOjW2duE6qqveuFWX+LEihRvXObDGThbST90z8bSBrwiO+xrDOfSo3YMkAWMnHSIYSBkgZrBc5cczEJ+FUJigJNxIOMlnt3ndOlrvn5UbJ4pgwZr52Jc5HBBgbJdBagZL2hLJbpG2klUTsvzs7nCvxqvfX/Q4YCzr6PV9spZzXmqob8t9FqDs3cUx70w2Ytc22oTvHje/De08FFa8poZXHhFCUKjXbvBIcbSuiUhVGGGZV1QaEJxzeTuQaxh2uldQJilNtymvhey4WVBZlT1ODtkwyJ4DO+ScwShVXWHlmYUL+Hv+dv7ucExbRVps9fm0Rq+t1I9F1wj/vn2pFT0grgfO+Cc3SDlhmmgOLCQyPrWyLXpBRkKGZGdbFLJDgGGulxfqTgjYWKhXYBpeEcGnjmj01CUs9DrzX7Zik2o4/S+Uvr9N9k0OBS0vvGHuriz1n07qXkEZrvmoEifg72/MuFbVSBobStqVzQADkVCBzDfL6Eh5kP01B/oHzLa2xrUIk5OS4My6C51x/tCgPmMVrJBBNFX/O7yyyyD0uIZ4A0Fbv0vw7XycFYli0ew0ZovD7tDc3BKHKlzbeVPlGP1LVs/ha04J+Azpsw8trslW51bqpGk+YQMiQc337ugROaZctcLUMxZwdDQxSuW7cS1eWvOwNTGDKf495LMVfQhYY7h47dizuz3tg/juBZNtsIA9nAq9bxSxDL7jn3uRW/2sflW28AaD3TVsB597qns01jhw5EgUCG2Wh1u7c+wgB387OrtYUeaHn0gp1azjVVq0KCPgaQWABYMcngZfWIvcq2YhbwSwwLOhmK2QVrRAuptNDt+nLzGIiQUQp3sP+OSy4Dw8PdZ9SSMva3ftHzmNaJKfdMQsZuG8v5lagqtdo7JVUoxqw5/m2KZzIwgYWGqRF8/Y60f4UUI1gUOps2TpbcckYcyznh1a879BGOPc/rmnOj7T0pbpaPYfDGljU2vCdsJ9xY/9Uvv/i0H1+t/dWjkE6B+QeoF6pQxeK87DVp4o45r5VpAH8ot82gZ3iRieGaNWQ15wW9NqPw5nBBShWoaswIsYq53m6k6Sy104Y2WvX6m/FYFhhSoi85SDg+Ls3bz7n5J/NyIU025/JPSMLexSLFcE5C6m8D2dBQJ6TWZCie1jM0XIMOPfDWUJ7Efe7uSG69p84FzbgeXN+a+/cbpvBuR4W/rmfpGMJr0+K1lB78/kpx2W9b+uzNvbtXgOpFN6sCb6Hzyrev/fJnIuyI4+5nmson3W23RCypUe+jyy9ozgpYyz1tXqLb9oL5BnpYgSfKbILl0OF3Q1yn9eZyCKKVY6nn7/ybMszYq3A5nWn+j/G0YUlG5Wwz4sGr/y10gM441f+LBEoESgRKBEoESgRKBH4WSJQAPDPErXymhKBEoESgRKBEoESgRKBF0XgwU+8Wz2AMxGX0C3VcPnrVpAwyWX1n38vlb8bpSp/fxt05vukJWgm5/inksKDwbIBI5OwvhaqgPU+0fdPwDKUvU720iI61ENS1zGJHwlI9hOMfonZs1c9G9dKp7Q7tiqPPVIJTJSUDCUf349AgPoixSaUMCQnAj2p6AwbZSUANy6C6BYGLqSATPbbJpgWoKl4ZOLc1y2VUkDQiipbAunoW8m4O6mcSV0CR6tMqUpUb0QqIeOzpARWb1yCzeg7GNBwO/YECB7B6NcZ48HfycTy9rzInokEOwZdvRK6mRBPa0yODcfT/R2dfN8Af4/pRjVnIJIAjL9LFer2vwsyhLLJ4jnHQ5BG3GdjWWp1qWOar/H9+DWbuenMdMJGwkjPZ/dg5Khl0r4JG10XKPg90n7cr7f163rdhAJY8yFUdlLjhWJVFsDR33ZB8Kb+lIZUGkepzhg7JuKtxCI0pjLS6mFDlrx2Xi8LB6xW7MOa2Wo3x4jJaI9BKrtyDAQPAuJzPW0nvdUXMaxf+V7Z+5DvuT2mqaR1T0yPZyrOUwmWAMZKXc8v9cWMueB+yJ2KBHidBHMJVQlIBOsUe/aWdCGHLE9DTal5FjJGFoDMZlZ2a10RALIfaszF3M82MChis+V+sA1hPKc2FqgZ/7Sf5vtJ/R5zhjbsjomLPTSXNU+pcGWxA23he0zYb1W9cqMPaMyRLNpI8L9RHW/GPOOZ8znnA2tJbH1vFaG3Z1+Dw8PZRtUl3QqsKrTdsAGsIX6FWRQA8NUch8OFrZrXThFR30AVLd9b81nzctOzlPDbfTvZL9c9QVPZJ8BUs4DI63TT89VAywA5VL/c5xTbTkrUpqUVrQt3+HncW1mQwHkBbt+Cs3xffrYVtRmnhNhpXa5rk+X6BprK6SHmliBj2CznnGd81orJtdrQvanT1taWzy9UeOfexnuTDbLU+73uPYsLWhaZ8BxQYYTXrtwA1Mc3+roGzHTBg9dRWrVnj1RdY/RhdZELx8+gW/+xEGPmoo08h1XYQRU/C3JCMSw1+GrQemKPYroZTCa2Ltag8Du5fwxoaPm95SLCfxNoZtHLeKy1zb3dilbDdq+zjc2w7d59Hqg1gUClHSVYCKa9I4pc8rpZKJZW7HIjic/N/Xdtky01u/dXqmtzXhCG2kLfKn7+Qu6PtnX2fPPziWNoRXUWRXiN8H3oZiLwmUUFUYjA++Z1sCUDYzEjvM1nmCj+0J4WvZtZDGRHg5X7/oZdvq4jdpbc/73CfcbZeML26Or3HMVP2+eF7jf6EzNGXMNe+3FGxdkuCM/5MPaY+GzxXtWOvK7VQ1f7uZ9F2Lc69y0V6MSal9I7+gvz+QSDFb+5T6bDw3bxIacm7fw1LmEFr9FbFyF6TNTLOwqhsqhtva5jregZMHqAr8JhIp9TvDm4UIjzjTHjeuHYp5OE1n482ynuVBBzr9zaW1/w2bEObnvHx0vO0ttE+SoRKBEoESgRKBEoESgR+JkiUB6mfqawlReVCJQIlAiUCJQIlAiUCLwwAuc+9VtDKsryXzIxzL8n2Eoosg2IM0mdqtXNv9nBOZNi+b5WqlqRmV/u3cuEYgDgdR/FDU1NoMd+uglZ19cYEkiD3uxDZ4WREsoBIFNlug1+/B62sk21JYFfKkSojCXcE2iiKoQWo5EJVAJ/RcDp5KKtpMOmWX1y0/bXINgKKPtKb1tgZ29kq06oPvLvJ4TN+6QFsePE5K4TqO7fx6S3wbwICAE6oaISwOwJbCvWtCh24tMKRv6cUrpUXKWSJZO3CWL5WUrKh9oxk9cJfx3GsJ2MRPoolFM51glU+V6p9nHC12qbVOnlOCU0fvG8I7jmV1oJS922MgRxcpY2yJO1tXP2wOW/pdo3Y7pDRWIov6x6SwBl8KL5G9BhDY+2IIdVhrSPDCIWkzpZCDGclWQkqYa5aeXMnrxLAtPovboeMwKaBGcBet2P1W+TsNFQL1TTtZPwXI/q9Rj9igVUY36nAj6VeOrHGuCDMc4Ev2DGlmJuG+Lna1W0EEo3XocVoK1gTwLM7V7COY+2P2++mNuuOK6B72cADKkTc+1KRUiFVxRvyL5b68sxz+vVnJhZhbhWdyUQCQVczpEEIgnJ+dq8t3RCuHTpUoyV9yz1EA1XAr5+ez3lfbkwwZAk+zszHlTorXqrfF0Ukmp3gKpRfmYWLGxfE+/TttzjtUNDxjKLIATTox8uYajscwlAtRdS+WYoo4KP6Dlr9abXC/80gDGEz7VFZShfxz2wCeU156H6C4c1Md+bc0EW653Vv9qXatqKU81MRXana/FnWUmeANiuET4nDIK5rg2k8j69xgj4bcdMCORCBQJhznXbYms+yFLd/669iX6vUbiRxSJaN2HBq32MwDiKfLg/8B14dvB6WHSQ0Csh2LYFdMLALLTIIqr8zCyoyHXLsfQ+z+u3Y4IsmaN/vYpmwgbaim+vS84fwrU8Q+R+EEVF3N9o7a1+ynovb0IsGuFr+Rq6B+hzA7ZrHYRluhX9XjOyvI0zny4HWmfhrHFweKixYfyOHjuK3d0d7acsTJmwL3iA8lyPqRjNfWqt8mcxiRwSsujM9rm81u257bUd98BzV2MVRTpRBKJ5E4pctZ1QEcomrgajXgc5xpyby27+U3u2wHg4LySM9bNCKMRjf829hZ/tM8gFOIo1IWi4aaQzSJ4bvB+OLyNKoM73odo6z7tc/1LgqkDEYzqa2EHiYHbocQqVNYsucuwE+LdU6dtq2vw+x4GW3bzmXLsqIIp5l3tCAniqj/mZLu7x+ameubX3XRdZBBivuf8vws681XXm85DPfMdR5zXjH3Nzu5hIe8fazYXq6931me33y37xG9cXFSlUqUh2gdk65ivv05wj7LnMf+P1ZyGUWb3dJfgIlbbeG8v06FcefZi9r7uQisUQjGS6QKQaP9c+/7z9nZ8oOct4Jip/lAiUCJQIlAiUCJQIlAj8LBEoD1M/S9TKa0oESgRKBEoESgRKBEoEXhSBbQVwJri2we02AE4L6EzSuY+p+6m9MJFHiLqxxUuYl3aN+l2l8q3qCU6zpSrJXpupqk2lLCGKk3J5XZYPq13hC8Ayc3ZKDitBuVHdUvnjZKTfx4pP0zXmHpmU9fXUStZmQzcm5gkDE845yWhYYA2Ue+CpxyRjUk+ktBuNNr0NdakC4+5/qHirpx2VbFRmVZgvZ+6pq0Svsa4gQfaiDMWVXqykPm1l2aOOvUbZf5MQlOpcW9Bm/+VMrr54zAQNQq2TkEbxzb7Ea3UUlYKhotaFy8F3A8WkpEt1J2Gqk8bbCdmcIwnMPC5O2uacSjiX15sJbP2OrIgj7oQoAcJfYElZMY5WoSYky8RzFjros6T+Y/9MKu5s+8kks5SEkdgldOAcoqp0ueC4UClsRZIVYKGEC2W8jcv9f+qHqB7PTk67sMBqS/YPFJhnjB1EXy8BHFXb2Q8zrJ757+ukdtiIJxhXDGv2f6alLpP0hKdUTkVBglR0W+8ZQGzdp1swgCAtwKksWq1Al+JSPR5tjzpqbXHq97aCz4pGWx0TZm6v8ReP64tVyQSRuedYIep40RY3gYgLGGzxmWCa72tgbnCk+ERxSc4Xrw+vESnoAjiocCOsm1PBzr9vq88SiBOCJtzbLpJZ7z2xl27+zmtyP+TtGHG8+857F8di08PXhQwJ0PN90q6YfxcAVL/v7NNuCJZwhUDZtq2DoKBAhgCw14r68Kr3NPcTQ1IVmYSdaoLq9R653pvcy1KzubI1MvchQh7OCcZmMZ/LzlYqyegLnbbeBltNgJKNVT/npwBba1tiw18rN3nd3q9SXem5NZvvYyrlKUHypu8oavfF1fVxLasX+qadweY887pz/D0f1lbP6aEuJX1YRYf1v8Y8gFuCUY9DuDHE+Aimqle1Vb+Mm1SrIZNNoLgpQjJM4zzRveuaxwKDPpMYb59Rdgxg0Qtj6CIi71HeZwjneDtWLI7dv1b9dq0azuIcnnEE4mvQy/eKNZxrxvbeblXAn3EfSPDm/SfAfLQzyPms8100LdYcVeU8Z6Ui9dhvf1EBLNeFUP77Ze4HnJ72tvR1JcWYavno7c5KECpkvfd4DvHz3dfa4+D9wH2Q+Z+LFja9WRXLKEbw76ftr9cMx4mAj+PJsbCa1qpt3lec3OEqYFU1x4mtLHKv1nzegqAJtzmGXAN2AaA9N/cGF5LZMj4h58ZpQ++j9RUhrugSwfPCBQTpwuD55PEz+J9vxiT2QymL9RlW+Ko4gVCecyGKQuy2AFmSe35t1MFU8NoBJnpVr880790vOLdld22FvdqFxPnIfV97eFiob54P7aSRz3c8B/08sPmZ54ULShhDQmouM85VFyFsO8d4lXAsOQ8S2GfxAQsvVHigsz/mh9Zuniu0HWeFiSejoH04udTRD9iFYvmYGHNPzisNbv71YgH9goVf/lIiUCJQIlAiUCJQIlAi8BIjUADwSwxY+fUSgRKBEoESgRKBEoESgX8oAlQAZ3IyE3H8vfw+wVNCu/xdJ7kz+bWx9jXII+yyrW4mHJ3YW3PPdaKw4s/DRtDWl1YdJWhaSfoXfXHZb1AKYSfrlLwjPI2+gKm0pWKKSI8JUsG6eHJkMjITjLL6jAtSb7hIHMs+M9RwDXvyKlG8khJOKiL+/y3lsJRSA61CrZ7L+1ytbL2b4MaxoPqFyUWqn1orgKQyJjBmb79aENe2prZopaooraMN14CmNTh3T0lb/VrRGQphwTDG36opwx9DlUzoJnTmG6ayJkEArzmTsJlQJ85YLmzFa9vsRnEyBHDCnWF2AprwPFXIBrGpvjSo8PtbRWn4k8ngbSXY9nzk7zO/y89NZZxjvuktKrVq9JhOO1GBjJin+RmyrgyrTgIsjqFVvLaSTdAo62OCddp3jqzeFIzMuReAxL1CAyQQeGgcDDVo+U077sl4ElbArgIQlGP/6FCSCY4STHb9GqgxpnktvLdUlRHapwJNgJI9pkeN7FhtpXxEY+B+0alackFEEpZUROaSVAy0nrz+pDSWWtIA2Epizlcr9ZR8b9P617bDGiP28Q7Iys9OiOq5588wULA1utdygCX2QVWfzLAGjz6XXIdcu3EzGs/s2S1It93TMeKpNco9Ku5BarpQN2dhAP/OmGbvy21gzc/i9abiWpA8QHJCYe+Jm3613hesuuSaSnUrx5ugaiJFHW3OrXBWwUBYv+Y8zfHmz7MPcCpa83P5b7wfxjYVwNovq5V61wq0yG3APVYJmrxGOxe7aDSttuMeYjjqvc7W8Vb48T8qPMlA5kuqFt1Dk3PZcHm5hteC0CwcCFt4qzoNBQWpoh+t+4bTkti9pN0awP3bE9Ib8BB0BlBqWNxCSMqimrUJrhWfg/uW5r6dBQkJtBPO5L6v9aD/NDl8RklRbit52/7Hmok2BNtjlEp7fl4qBTf7pS2PuQb5XrT51loIpfS6WEGW5lY1e780RKQ1sAtdbG+tsV0uMKXCmoCb51koqT3uS4zG7skqKF2l7bTPIhWUhJKWcT842F9bzDOMngv+yqIY7jl5v7wOnR0xx6XoDgU+laS2AA4IzTUcAHB7386in4TfssoeDDx1jXy/GOc8C/KsTPcBW9APVkHXPjusWnYRiFSd2lA3jiWy01/3Q46iDNliM062GM+9UeA0lPScq9k2YsL9uebZbvW+inlWuX+5cItfCV0Xi/y3jZI190LHqbVTiPYyX0DaCGcRRxZ/8TlBVu4sHgmb43Sc4Ou4nrQ/r4FnFrl5L83zNUHr+hkAhq+266caOmE6XUw8vlJ6874CeidsT+eQnDM8czQGtHhfOQ5ey37OyuIzletkUQHPET3bhE15FIklLN9WRK84v9krns8eUWyYxTN57bq/1tbl/L38d7q18HsWwPA5K++B/epdzOO9O62y3V4kC9Y6x2DlHup5juSZoHkezxUqmlCcNs+WOp9GI7zy1/5TyVmud5jyTYlAiUCJQIlAiUCJQInAS49AeZh66TErrygRKBEoESgRKBEoESgR+KkIfOcTvyltiXtoRr9IZUathMgeb2sFTTyFZV/RhLGp1OBLrXyyYixBkxPyVtSu+/KmnS5/+6fUIJlETQDM3nUj9KsFup4wgurMhjk7fQ5hghVihEiESz3aeoHd8RR9X2N/1mOoO+zu8jUdqmGM+ZxJ9ApNRdi1QN26ry1/f7HssKo6TKa24rRSt8bscIadUYud6RSLfoXD5VJAlyLJVmqRJca7VGSN0FZjtEMNJjLrSY924sAyX42WMa9Rd0xuE9xQBcwkaovlbIyD/bD5HK8wmU5QUS3Z+bVVy2T3AIIxLCv0h0xcHqLd6TFbup/d7ngXFUbo2NNztS/r6vHQoK0H9EOFbgjFEZPYhB8EuVUnc87Vaqo/m3aFftFjILRra/S0jQ6A596Lhs7usxgJ7gB6qaKx2tl9Lm1JS+gbFq2RKCY0YgKYcRAkif6fCUwShku9FolWwR+qmKIPMMGFkr0NoZ2BCu9rDbXDatkFBmmfbEjGuZeFB5pFSvbbstak3RbL/CyCG95zQoe8trWiW+q3la5DP0vF8Moq7W98/es4e/Ysrj57FbqB4IpThtB44X6a1Q6qfhft0KAa5mhGHearBRaHsI1l3bmHIj9nSXg0QdUwbhQC92gmAw6rAYcXBhw7soN6NNe8pRB9WI0xWzZYrM7jyLTCfP8Sjh6/Ev0hLTkHwejRpKXZuKAP+5/WWArY9FSUap3wZwfghK/qMVDTqtTgfDLhmAyoeyo/B4x3GixnHLMWA8WpzQKjaibwq+KMvkLV7mJVEUq4YIMAmbFjf9N+YHHEFOCc5zzlnB9aLLoFmjGVXZSpTTGfD2jGhDqH6FGjHVdYzPcFDBfLAfNuLnti9rMctdNNP9Gw2OUc5TimrXgCsA00NMzYtvnUSg7bc0MHK8RoV0xIxZ6p2p+kpnefUn4GrVtpXcyCD06ttB11H2yrfNNiW2tFYJZ2vKma4wz1Oklral8v55uLF3IdkQlKib7lUuAdaMCEMJWAULDI1tH8noUAaaVPBftiOceS1vthty1QrbE2BE5objjt3rwYAtiHC8Nizn61tK8NZWZFODomflGhTtfNUA1TLLgORh3aCffgDkM3YIQJmskCy+WABiMMVYdZRzA21nxfdjNZwE6nI7SCWtxzDQa10mteO4t0Kln/jgbOWc47SInPtdHPFxiPGwzLJRZDg6W2BV7bCurTzX7FhIRDC0Z5uZqhmTC2S0zq41ZjDofoFixGGmFJKFlFYRK5PNdmPcJC18ezh+4ALTrCsy7O3prAf6G5yXNsyXFZec8Rrwy1scY6fa/lQsACEJ+p3Ec9Lw1WVWyhQhsr6qn0VFGAihm83yaYdFFPq0KeXAee094HuJcRhllRXumMsbLc7h8Cx7Fn8rNSZZ97O/fNVLYrunLJ4DlgaMcvzin+G+9JfXlVNOUHjlQ+WyVuF490/RBkZXEDbbFDdas+rQEkeV0EqYbobA/Bwp4leXFYWdTY2zmis67inlzXOFx06Khg51nScb3UWAwHGFqqpFud7X1Px46LKpCQW8QwwuEwRzXU2GmPaN0fLrlXuv+3Hg84GQaqlhvMl95PKxbDaJ2PMG47ge6uq1HpHOIZS83+gMVqYtt8HvuHc4w0DwzgZdNcMS62kGaBmRTffYOx9qEOKz4TDATmC3TNCMuh45GPMS3Itcnu6txfrmxtvejm8EPLGDuTCmMsVQzF+8aoQjWiCpe3N9IzQrpQ8DpsdtBjtaR7CZ9xWNxgt5Gh4dzkcxfnK+cCi3PoODGLZ4WJ5vxi5vOdBXIuAGOxRqjTt8Ex4ytQHMr7cCtg8RW/PNdt4a/yFz6L6nnXX3yWYKxXKzpBeH672IdrrdUxnkphP3OwzCx7GLNYxgV2evZNW/m6xm1v/0jJWZb/zVUiUCJQIlAiUCJQIlAi8DIiUB6mXkbwyktLBEoESgRKBEoESgRKBDIC3/nUe5S5EuwIga6AaqjdZHEn+0iDMyZSlTQLVWm+T6p+/D5OSOfv8c9MNufvWy2X1nqbvp1rJUxjELFRbRJcMtO6xLI/UP5uMtpBM9Sy1yWyWi4r/OCHz+A7D/1AQPW6s7t45fXX4tKlFR58+HGM94BX33YWR3daPPfkAt/65uN44slDJbWbZoHjJ2rceNM1mEyP49y5HwP1DK+85Wpce/YyrJYNvv/Dp/C9h7+Ps5cdx2W6E4sAACAASURBVPXXXI9HHn0K3zr3COaLDpi3OLo7xXXXn8Qrbz+Dv7//aTz52D5GSpDOMT0JXHPTCdz8iutxZHoE82rfyt/FWNCAYIB20o89dgF//9XH8MgjTwlCXHHVHl77ulfiijPH8P2HfozvnXsG+4sZqqmVYs2ywWRZ4/Y7rsDpa3bw1W/9CAeHF/GGO+/A2cvP4js/eAxff/gbOHvZGbzulldh3PT49oM/wblHnsLhvMd0XAlqXHP1afzcz12Joa7x9W8+hfMXZ1gN+6TJ2JvUuPlV1+Ho6T3D07CEXFs4CuBv+u8xZUvVzUZ9mwrxsJHeUvxSsZjAIJVdTNKn0jTVdQIa7LmsPohWFFn5x7HnBAv7SNo0jlqpyhezmZL1qchRUndYCcRSUTQd01rUlrCct+oBGkqtVK7xraUWIoioAk7U7IlsC9eNYtPWlJ7XYXk6+H1JKtxLtMZjjz2O02fOCIDVLRPwPSbDBKPRPuZDh0cfW+CRcwdoFi2uunKKW++4Es/tP4dv/f0TApivvv1aHNmtcHBphi/d9z1cvFijmRDKNRjVC9x821VoTu3gm194FOO6wm13XoHLr7wcDRb47rln8e2HnsPl19Z4w503YP+5p/C3X3oKw2wp5eKJy47hrrt+DqeO7uLxpw7x5a8+iH45w+5kBGo2R7tHce21V+Gm60eoVweoCH9XLbqBUJUWnAuce+gxPPfovqgXAcGw2MPssEe7V+PWV1+Nay+vpIT98Y+exY9+/Dyeu7gSTLvm7Glce9UV2N3hXjMDhVfP7x/g3Pcv4elHL6JerXD01BQ3XHklTp5s0UznGucLT+3gO999GhdntAk+wJGjJ3DLLWcxGh0K9nR9g1XdY9Gzhyb7Nk7IJdwPtw5YL+jZYD5LdViMq4pKPK/yy8pd/z0BMaHBum/3YNBLqCVVW0CIbVUwLX2HYSmFZiqM0/aY70twzffWnFF/WKs8CUUIHQkzxtGfM7itYWz05k31K+ct/12gl2A25j8/iwCYFs6cv6ks34a5vKeEKozVujgj1u52r+JctyzCkZp6UUmJXDcuEqEbAoPOooAJi1b6MS5e4hofsDttMG5nmI5P4OKlHhcOn8GxM8dAV+mGrzuY4KmL51E1IzRdg6NHOszrCc5fWGBSDzh9agfdyCr/g/P7mM8bnN4b48jeLs5f2MfB8gA701PoVhVm3QUcb7nWKqyaDrMF1fanMVDttzjAZNpiGO9gxU0bc0yqBot+jv2e/XVb7GAHY3RYYolql4raJWbPjLG3O8XucToFLNAvCYxr7LNH8XLApOuxw/2qGWPWU1UN7I6pWl/hUldjMbPFfD2my8Qc48HODcumx7A4RFWr74ChK90IZDU9Xp+naR3svSvdC7z3ZjFAnrUsWqEqmWNCxWS+n5TEo3bddzZdGgj0uJfLSpreCnUj9TrtqgnN3E4henG37q/KvxPkSqG5DAVnQDHObZ+1Vmfy/fLaXADhYitX5bifuy3KDXNzvdltws8P+XraCnPOMjb8N1qVc+/PHs60CmYxxJxuDDtTjOoBjeDqFHMC3skxkk9Mhn0V1FxYAN1oF03dY0fFB0vs95fQt3tgNcuR8XEVY/XNBayGA0wmLcarPXTTGfrFCsuLFbplA0xXGDcDBvYLHo9UAMI9n+YV3XAUo3amwpW6naJb7WBvQrU7MOsmArScb8NwEfuHz2M1uhx9TfeDHvVyBZbqsPCllh10BS6XcUOwOmDZHWLBQoV+D7sVe91fQj8+jt3xBLPFDIdtjWV1gJaFa4dz7E5XmHfHVOjTY4ZRw8KfQywwFXge1yvsVR1GA/sYj7EaDegbWkyPsH+RZxvV6Cwc43VwjIEV2xFgF/2CFtbn1ZqA2yEL8bivJQCuW479VMVznBfzGd0XOLiEwuzXHE4hAq+t9mk5XUymAt8sCErr+ZwjuZflulG/ZD7XVlS0h5tEthXgfh3wd1NAw8KZ8QvWEJ813PrA8zbXT8tiJTlxbJxwOGfveMfHSs6y/E+tEoESgRKBEoESgRKBEoGXEYHyMPUygldeWiJQIlAiUCJQIlAiUCKQEXjgE7+ZNMPq3Eitpvoxe6IyE9tXG1WNlG1bPUq3k7Fpo7gBEWETHEnpVDPJCjbUFtnX0q9xeleqGkKbUP0s1aeOfVOtgGSf3TFVRAKAFQ7nDb7y5XP4xCe/hnk/xmtuP4M3/8JtwNDgs/d9AztHRvilX7wdl5/aww+/dx4f/sj9ePhHz+HI6eO4jP+dqXHbq89KJfi5v3kA588/jXvvvRWvvesGdPtT/PV9D+FbD34X97zuZtz2qlvxV5/5Gj792ftxZO8ELj95CiePN7jl1adw212X49/8y6/hkUfO44orTqNuV3j60jM4eabF295yJ157641K+PfNDEO9xLTexWq+wtNPzPCRj34dX/3mo9g7epmUycvDZ3Hbq3Zx5+tuwSM/fA7nvn0Jjz15Ec9evIChHnDVmdO4/rJTeNMvXI+dEy3+/D9+GVV3iH/y22/ErbdcjU995mF88OOfw513XIN//Jv3oK1W+NCHz+ETn34A9XiKoyfHOHl8jDvuuA5vvOdW/PDHT+D97/8KHn9iHzt7wJmTR3H1FVPce+8tuObsnuFrgM91D0/2xZSSj8lqmeIKzPIrlYpWKxrUZJJWqnEYaMxmVP9YBUZAZcW1bYM1vFQHryLBH0UIslYNRXmqfbuByjIZdeuzCVey32ZacHa0r2UGPmww08Ize8Gm9e/GjtrKVsEG9kBUX2nbq24XKGRiONdF/l3KpQAZVGYJEEZ/RRZYtFQJVnN0Q43P3fddfPiD38b5JzvcdddZ/LP/8m145tmf4F//q7/B2WuvwPv+6Vuws9vh2ad7/B//8qP47vcv4NjpEY4e28Hx4w3e9tbX4vSJKf7dv/kMnnniPN7zu7+AN//KrRhWC3zwg1/Fp/7qQfz6O16Dd/76z+Ppxx/Bf/fPv4AzJ45j98gKN73yKN79zlfjzJExvvqN8/gX/9en0c93cN2JYxgwx5PPP4sbbrgG7/uD1+Paq9m/csCsq9CBqqkey3mPj37sm/jm3z2G8xd6nL80xwS7OHVigqNnKrzlrXfhtbdficefuID3/4fP4fs/3MfO7jF08zmOTQa85d7X4Nd+9XaMphdlOfw3n38YH/n4w9g/GKMnvGwO8OqfO4bffcetuOnG4zj3o+fw7//yO3j4e5fQNBPMumdwarKHd779dXjTL96A1eqS7eSHFWaLQ4wI/5qJHADoJKCdRvaghEtWaxtOWQXGsSbUSsgvCBuFK1aIeQ7w52kPne2bbUU8kv1vKooNxdwDuqbiOV6vfXBLPZY2poSsUs2F6o3zn/OOv5/QwUpIaxldDGHo6v3ZFtCao3QxoD12Z8cCckXusdlf2KgbgsLjyURghfe+DTq2Fb8JSnKuWzUXwHw1shK4ZrzsWkBwTZg2nYxwcHHAhz5yP85993nsTBv8+q++Cne95mZ8/r6/w/3f+j7u+aW7ccft12I1n+Gzf/UtfPZrz6EaOoHUe3/xJrS7E3zuC1/Dsd1d/ObbX4vLr93DxRnwiY99Cw9/7ym8/S234obrzuAvP/gl/PjRBZZzFg512D2+wFt+8Rbc9ZpX4Ac/fBwf+9Q38dQzFcajKWkVJjsjnL3xOF7/xqtx+ckWo8UOMDqQUreq9zDMCJ1meOLZBb72jQv43oPnceGpQxw7Mca1N+7hDXffiMvOjHCwXOErf/8jfO3vvo9X3XAcv/LmWzFUNT75Vw/h8ceewRvuuh6vfOVpfO6LP8LDD+5jsWiAMfsYd2j7Bnt7I9zxxutwyyuPYKhoxxv9Z6OPdcZ++8zNvYt7qW3J7WYhxSuVveGu4FYBdBcwwMqCBu/J3q83gJm7cygeCc6kLPYePpr4vRPM9h1tzX2d3MNlHz6buU9uqHJTqZ79w7On8eY+vLeu1fTRNiGvcw3n6PQQFuqpPKd7goty2LeV7Qo2sFz3JvcI78OLrsfe3gRVt8Jzzwy47yvfw9PPLXBsb4pfft31OHvVLu772kM499h53P366/CKq49htezw9e88gfu/eShVa6OCiyWuuekI7vz5G3HhwtPYf7bBbXeelsvGoz++iC9/5RHs7I1x98/fjMODfXz57x/BhQstqvmAatnj5OnjuOeNZ3DZZS2+/4OncP+3LmB+MKeJPPp2gp1Ji5uuOYkbb9hFO51hNTqOJQ7QNj12qgm6ZaWCrSeeeh7fffBJPPloj34x4MrLd/CqW4/j9JU7+OFjczz8g/OYXbqESb+LvhthSXX77hzXXncUt9x0NY7s1Hj24nP49rkLuHRpwPG9Bre94ihOnWxxadlj3uzg0Z88j2cePUA/c9EMHR32dnZx7dWnccVlUzz+7KN45AfPYbYYeb5yz1qs5CZx9pqTuOKaAT959HlcON/h6itP4Yorj6JqeQ7PcTA7xGOPznDp4hLdgpOw0V7xmruvVAHEig4UUoWPUDM2bNEht49GhTCz5UL/njb9XgP+yuIyFT3QeQSGtWnZbNcG8mjuo9v9qv38oFYK0X5BKuQu1sO204JcSWyj713UIPi2t3245CzL/9QqESgRKBEoESgRKBEoEXgZESgPUy8jeOWlJQIlAiUCJQIlAiUCJQIZga9/+B0DgZkVE7a2s82kf0bLv/yiwoTUYK3eDWiRQG8NStxE8acUoIIU8b78PhOzCYTzfVNFTLvHFN/ZinKJZuS+eFSVqUcbIbGgXIPZ4QT3ff5hfPAjX8OF2S5uuWWMX/6lm3Dq5HF85rP349jxHbz5l+7AySMj/PAH+/jYxx/AxcN9vOXtt+HWW6/HzpjwcIXzzx7ib/7qHB749sN4wxtvxJt/5RXoF2N84INfw+NPnMc/etvduP666/Dhj30O933l23jd3XfiLW++G8f2OowmBxgdWeB/+Z++gNm8wrvedQ9OnDyCj3/6qzj33XO490034Z1vvRM7R2nHSyUzbSepRG3w1b/7AT7wgb/D0ZMn8dbfuBeL2RIf/YvPYjKa4W3vfh3OXn8FDi/u4lsPPI0Pf+xvsXN0hHe/83W485azGI+W+OFPnsGf/tlXgK7GH77vdbj15qP45KefwL97/5dw989fiz/8gzdh1S/wgQ8+gk9/5pu49c6b8Ja33IETx5Y4dmxQUvzrX38Cf/LHXwDqFu949114xU1XYNLMsDddYbpDqLRyb+KmkWqUY0UYwD8TCNhm0SAqATCTsoRsgr7Zz5XzJyxEU9Gbal0qhNJGlMl+KQ4JXWUFmb0nrfTVvIo/meQn3KXCTdM1wGvOPfXvZQLbfC9Ama/1xfN4Mx/db9k9MTd9JxMcW23n3pSyntV10mLWPXKlRFXPQNvtTqeE3LRipVU0bbkJshtMJifw0Y99HX/2Z9/A0882uPpsg//mv34Lrjg1wv/8v34EZ68/jv/iv7oXp0+1ePwnwP/+v30ATzx9gN//z9+Em248AwwzKcUnmOCP/+jL+MqXzuEdb7sLv/N7N+NgfoA/+ZPP44EH9vGH//TX8IbXXoUf/+AB/N//4Sf4/fe8Cbt7czTjA1x2ukWzGuHzX3wS/+JffwpXnL4a/+0/+z0889yT+OP/9wM4uNjivf/45/HL996Aup5jRZhdzTAQFmKMp56f4ZknKnz5/sfxwY99EVedOo7ffvfrce31e7ji6mOYjlb4Tx/6Nj7y0fvxc6+4Ae/8rXvw/e/+/+y9d3RUV7rm/TtVp6JyRhISEiCyAAEiJ5GDMThnux3b7dC34zf3m5m15q6Z+ebO7TDtbrvbdhvHdsTGgMlgY5LJOQcRJSEhIQnFylXfeveuI3Hvn+N/q1haEqU6p069+937bL3P+zxPIxu/2UFhXhovvrCQ4mIHdXWtvPP2Pi5d7mLpkgmkZDlYsXk/bbc7+OWTM5haWcrKrUf5x6rjlBYWML9qDCfPn+fg7hNUji3liaeq8HrCSspdWIWBoB+H6cQh0qiRgPoyTKcSBbXbNdCq1jthqFlrl5Jq1eCu5L3koYAMbrdb5aNmF/bKIEujgYAVyp/UsCsGmTzXK32rfYUV6K8YjZITvXlnSY/23p2MuBclOF2SS5acugYxLEBWXq/lzwVu0Q+LcazYm3bN8pWmA39Q5qyBabPhEjqqQU/zhfX5rDXa8gHu7u7+d+t2r1dvr/+xXs+1H6tpT1LvGYmJ37edgE+kiOWzx3A7HXS0R3hr+Q8cONqh1qOliwfxyP2T+XbbDrZ8d4G7llQxa0YZRAN88OF2rjRFGFCaQrLbxvABRcTMZD74dBOdbT5efGwSFeOLuNESYvl7O2mo7+KFZ6eqpoO/vL6VmpooQ4cUUFDkwJkUYPSwPEaUDeBydTtvvbeH+uYuBg/Pw7SHOXu6QYHAjz8+gYnjsrH5oop13+EXKXZpNhIQsYttO6+xYVMdIb+dfn3TqWu4oeRyF80ZzqK7huILx9i67Rqb1p5h3OgMHn20El/QzwcfHObShZssWzKB6ZP78e3OU5w/005NTTf1zR2qMaB/QSbZ2XYmzhjEmIq+SoUiEhVmpID/mtUrDytX5HmrwUU1S8VVM4ShK7GXsZN8lWYDi0krwKzDrr3j9RpmNepoJQ4rt8TjVYFgArspeXKdW+r38UYDDbbJpNG5bCknWKx5tZ7HATnLG9lix+u1Ucs5y3VoyWbt0GxdgwXgWXsL1Zyhkq23AU3FQljScV9haVoTOXlrHsixkvuyFihJalO+IkRCMa5UB/noi31cqu1UahhPLR3DnGkD+XzNd/xw/AaPPljF5DFZBAI+1m09x7oNDUqCOzfdTpI3RP+ybObOmUxtzSVOnGznoWXDcbgjHD1Tz4pVRxhQmMfSxZNpam3m/c/2cOVaJ/36ZJPsCJKZ62bevBIG9M/h8LHrfPn1WW63BEjNzKIrGMbf3s7AwmzuvmsUQ8szCBkGgWgnDjOC23SrPcmt22E2bznKkcM3MI1kwmGR5PcxcnguixcO5lrDLb7dc5KGZh+hFpNY0EZysklKko/pE4cwc9YwkjJtnKi+yWdfnab2coCizBQeu3cgY0bn0W34CJgutu26xPcbr9LRIn72MYIRP9GwjXGj8rlrcTm19Y1s3XaC+vog3d0CtHoRpwqXK0TlhFIqJuaz/0A1NZcamTxuEJOnlWG4AoSiIerq29i84QJXqtsUW9hlt5ORaueFX07C4RRFDxk/UXOQ1VqaZ8SLXppT0ABwQJp5dM7IGmYBwD2M8Xjzg7THyNhZ3s1qH6I8fOXerUFgJZuu9jemYrtbNhT6OQGm9Tz4d4o20nQWVyWx1mQ556CEB3DiD61EBBIRSEQgEYFEBBIRSETgR0UgAQD/qPAlDk5EIBGBRAQSEUhEIBGBRAR0BM5tXRJT4G+cEWbFRYEAcSBPnlNyvnEA+M4itAa9LK+1uARuVFeKreetYpkFmFnFXFUsEy/MOLPOYvpa7I4en0IpEIvHXThAVJgadpGmFP88Df7aRc7RdNPd6Wb3rius33iSxs4Yxf1g/NhCBpQUsf/AcdLTTebNGUNGsovqi+1s3HQewwyxbOkwBg/uI5VtwsEwbbeDHDxwk337zlPcP4O5iwYpudK13xzEYXNx96IJpKemsWHLPvYdOs2s2ROYUzUSrztILOojZovyP//XblVsfuSRqeRmp7N27Un27T1G5dgCFswfQnKaRxXl3XYbwbCLYMxg/4FLbFx3jIyMFMXczMlJ5eSRq4qVN6y8D/1KMgkFTU6f7uTjT7eSmZvEI4+MYmhpFkFfWIFl7320B384yvPPTmJIWRKbNtaycvVRKitK+cnjkwlH/Kxcc5adB08yZ0El9y6oJMndAUYn/u4Qx4+288k/DpKWk8Ljz0yhpCgVI+IjEg4SEPagGjM9zj0Ar1MANJ0HKpfieWMBaRYDUgAxYe9YRVbFCr4DALPyROVX3PvRKuIqwDno14BFnH1jyTwqprgAHwLgiXhrUOQ/7cqXUIBoC8RTx0rzgDDBxFtQ2Glx+WcLXLE8jTWYoQERBdwK80g9p30vg0GRQtWfWwAYKRgrxqeS6O0FDqVgrQDAO+RP3R63krgWkEK8R2128at2YjdS2Lz5NJ+sOE1TuwOXp4v7l4xg6tgBvPbX7yguSeOF5ycppvn1a2H++voGOjpD/Kf/ch/9S9KJhjqw28IEAwZrNl5n9erDjBxaxIs/HU1bl4+/vb0VYjm89OI8+hXZqK89x+qtrfz0ySpstnaiRkCE1LHFPOzae5M33t7A4IH9+M//+RE6gl384fefcO2CjwfvqWDh/KEYRhe+cBCbI6rmhcv0EDbk/b0cON7G395dx+DiTH7+4lz65DkJBEP4fQHe/Pthjh+7wf33VLL04eFcvtbBG2+sp6sjwKsvL2T48AzOnK7j9T/tIOiz8ZuX5ihm/T/W7lYss2VzRlA+pJB3vzrEmi3XmD1hMP/pZ4s5cvII32zaSUHfVO5aMkHJC0tOy9oRjgS17La4zorHpYC7hjDXNQCsGWE6h72eJOV7q9m/WtbYAhW0VG0vWGWBCRZTVgBD5XetgK1oPDc0Q9c6VnJT5Z0FTCghBM0+03NIy4lbagjSXCDXp8GIXla8lf8WK9PpcCppayX5rFXRta973J9b5m4w7v9qirx1nAGvfXs1c02x7+My6XI+xeqNs57vvEY5s9X0YQFtln8rMZeS547GxH9aAG5TeR47TG0N0NoS4I3l+9l7tJtIDMYMcfHqi3M4eeoUazZe4P6l05k9oxjTFuLND3YyuqKCMRVZRMMdeGIuWjscvP2PHRw9epXnHxzF/LvHcObCDf721rekJmfw6ssz1X3h336/jaZmeOmlOQwb4VH+wS4jgNtucvVKmP/9x++wuWy88ouFZKTbeO/t3Rw+eJ177innrkVFeBwiMZ+KX0BtR1Q1mbR1+vlsxUl2/tDIwoXjWLq0gh07D7Fu7T4qhuby2BNjcaUks3FLLd98dZHKinSe/Mk4ukN+lr9zlHOnb/DgsoksmFNCY3sLXV0mp063smr9EbxeN08/MoO+BTE8qYYCnOVWJ96olm+pyB/Hjc/VOtYDuIqPu0MaS7QfqmpEEQ9WJZ9sgcY9h8aZlPq1ei0X31lpaOhtitHMYRk/mSO9cuLq5x4HB32vV57GAsrFc9jyk5ZcEl9pLRkuOaxzU883zVC32PK9+WR5tPeyga17ixzjuuM+0gM0x7QEr2KkK3/h3rVbzSuR+FcNG1oRwOWOYTpc1Fw1+eu7ezhf06l8cu+ZWsazD09i5cYdbD90lWcemMnksZn4Qj6+XHuKTd81MWpkCXcvGo7LvI3TBSmeVML+CK+/f4CXn6ggLdNk3Y6TbPz+GlVjBzG3agQ1Dbd46x8HhYjOY/fPoKTYiT/aRnq6H48nhaPH2/jks+N4HXbuf2gOETPC11/tovl6M8sWj2HG7GJiIqmvPK2D2GICino4f7GTFZ/vJRpyc/fSiQQjYTZu3o0ZifHAXcPpX1bAzY4A52u7+HbLJdpbOtVeZdgAJ31znOT0MQk6YmzZU8uXa87S3uAmw+7kifsHM216HrbkIEG7m+92XGXdygvkZKQxd/5IbrU38d3mszjoZsnCIQwo60v9rQ5qbwTZtfMirU0hJo4fyqDB6WTmxEjONNiy9SzVp26wcMYYps3uT8wuktpwrbadNavPUXO1g7GjR1Ocn0KK18egESkIqdZyVZD1TBqxhN2t1hOxejA0o9uypbCUaay9p/xf8lXd32Vnog1PevYv8j/dHBNSILP2QJf5oBu2LDUIBQArpQXdKHnn+aX5QTdOxhVO4nNoxKItiZpl4g+tRAQSEUhEIBGBRAQSEUhE4EdEILGZ+hHBSxyaiEAiAokIJCKQiEAiAokIWBGo/m5Z7N/JeFrevHH2pAUyKAlJQxfO7pT/lPP8R4BXgW5xtpJVkLNAP+t8FoCglIJ7islxT8A4g7iHaSw+mMRwOU2CoSAxQ0BALedns0kBOSSwCB3tbvbtucGWb08TcLjwuLsoyk9h+ODBnD13mvx8kRsdQVqSm8vVPlavO44/GGL0yFyK+nrxOA2K+/bB5U7i9Mkuvvv2NK7kCHMWD8LXFWbrloOUFBdy14IKIiGDjVuO88O+c4wY2Z/yoZmkeiPk5WaQlZPL//jdNgWCzJ07hNRUN1u2nKe25iZLFo1m+pQCJWMdDoRwKXnWVMUaq77cwprV+6mtaWJEeSETJgxlyKABpKaKoZ5IP4YUa/T4sU5WfLWPrNwUHn50GAOLkokGDS5c6Ob9Tw4Qtsd46slJlA/JZe03F/j6m71MGNefp5+YSSDYxedfH2XbvuOMqxzKvAkjSHZ3kZPjIDUtnaOHb7P8nR/wpHpYtHQ4/fulEQ22KRZz1BS5RPmnWWBSWFWF/Tg4ZeWGYpHFpW8toFiPuwDH2hfXAnYFAFasSGGdKzaaBpaFiWkBbRYwICxI62fl2xtvPLBYwEKrFZlboRuaUqRVso/6mJ6H4F7CGDZtkrg9v7OYPpqFFvdNjTPWVYLGBIAWJ9woXq8Hv1+8o8WbUBeMTWGXxoEXDQKLgaWcSXdNWHNGmJpK5lriZ4thmgaRWBiXMKQjHr7fdpmPvzxBLCWHrs5mBvdNZumcSj77ag8DStL4xSvzcTgD1NQEeP2NTdyo6+ahB6ZQWpxGktdHbh+TpJQk9p7q5q23vyfJ7uS3v5nJjcY2PvzkOwb0H8JzT00hOzPAzcYrvPHWNZZUDSUj1YYnxU5uQRqmYWf/0XZ+/+c1lPbL5zf/fDfNHS289trnBNo9/Oy5+YyryMVu99HuE99VPx5HMm7Tic0IE7OlsP1AM+98uJ0BBR5+9bOZ5GQJgOSkrcPPa28c4sLZFp57chJVC7O42Q6v/WUr9bV+nn16CpWT+nL5Wgt/f3snl87VMnNsIY89MhMzV6VDfQAAIABJREFU1YstCknubkyXnY/Xn+XzFefpm+bh6XvHMXRwFs7sVNr9TXhcQZw2B0TdChQJRX2KRWvEpHgvuSsFewF3NUgmQJQ0KAiIb7F99fMa8LWaHeRn7W0qQK9mS975sCTL5bk75UfvlBVXjQrRqGLQC8jgdoucts45y3tXSzDH5ZuF8aYYoBqctUANuQZpUpDrUc/FfbGt+aWbNTRYbTVjKPZ7DDxODRL2qDaoD6EBYDmX5Z0qz8r8tt7TioU1f63PrvPbkoAXD+Mo4YhPsVDFn1TAOY9H8sOgpTnA3z7Yx76T3crbN8Vo5dUX5lFbX8Om7y7x1MMzmD2tAJstyGvv7WTe+CkMLnMRjnXitTsJRj18vu48q9adYOGkfB59agZHTl7m3eXfMr5yGE89Pp621i5+/9puGhoD/PoXcxg1MhlFCg35cLmg+oqPP7y2GyGn/vzVWRT3TeXNv+5m7+4bLFs2iiV3F2E6OgmGXKrxw6W8XJ00NsV4a/leTpxp4pVXpzFlYjYXLzWyb289fbNSmTAxE096CqvWXmTd19epHJ3FE09XEogEeOedk5w/W8uDd4+jamombcEGojGTuiYnf/9gN6kpyfzqxTn0zQ8Qs0fpbhNmq4NuX7caQ0vS2QK0JPaK3Rr3Bpbxk5z0eDyqQUUAYD1e2qNanlNKGsKijWlpfa/Xq45pb29X65fF0tX3Z0uuXzPIJdcs1QclKR6THPar4+4EXVXOxOeFU9QhpCknEFDXoiX+Zc7JYGigTalIOMTXuJfFKeeQ65Vrsz63paCghM7FkuIOFrzyX7XpOSTXov1hHaoRwx8QD2edg+ozRSN4kkVJIsqNOhd/e38fZ2o61TlH9UnlpSeq2H3kBHuPV/P0snFMHddHeaB/uvoo3+5oZN7ckTx4bzl244aS7XY5suhs7uaX/3Mbv36qkoKSLD5YuZ2j5zt55r5xVI7qy6mLDbz58TGSQ35+++rdFJc66Aq3E461Yhhp7N/fzhefnyI/y+TFl2biyTR4c/lBju6u5t7F45i3sD9Rux/DFEl1v1JoCYVd7D/YxNdfHcbrSOInT4+nsK+Hw0dO094cYvSQHMpKc7C7XVxpjrD8o2M01N/i8YemMXZkEh7Th+H00Rqw88nKi+w5fA1bMItAUxcLZvTn/oeH4s0I0xWGHbuvsX7VaYaU5fLsT6fTHuzi43+cpvr0NR5cNpYJE/LxpDuobQjy6Sc/UHe1i/vunci4yj4YZhe3u3x8ufI4V07eYvb4cqbNLsKZHCZi2rlaLwDwKRobu3no/gUMKvWQltRFe3tQMYClwUo8nmUtEwBYGN4CAMuX3j+Kx7DOB6W+EGex36noYQHA0pyj7829qh+WwoPcqkVdRueWcIp7FUuERS+70GBQ1n4tMa2aImUPIk0X8X2DaoQTBYlYlOELEx7Aib+0EhFIRCARgUQEEhFIRCARgR8TgQQA/GOilzg2EYFEBBIRSEQgEYFEBBIRiEfgwhbNANYFXw2UWSCYllrUhS5h0YVU0baXIXRngc163iqMWSCEAhgE9FPlNM1GE4DYkpLWb20BggLoCjIjNTXtYynAiZbdEwPCqCqsRRVFzqYAD8Mmvn/iEWejrc3J/r03OHDkOim52YT83bQ1tpOf25cuX5OShJ4/dwSZyUlUX+zks6/3UX39Np4UL9lZdkqKPEyZVEppaR7115xs3nCK5tuNVE4pItDt4sTpc4yfOJiZU8tobw2ybv15vt9erVicOZkh8nNsVIwpo2LsaH73xx1cqW0mPVuMRQPc7ogxdEgJD90zhkFFwriO0O0XRi24TRem3UVbR5jDx2vZvfcSN274SE3yMmZkPpMmZtC3KBmHw0AwyOPH2/hq5SEyc7N5+OEKyordRMN+zl9s5YN/HCYcCyuwt3xoEevWnuXrb3YwvrKYJx6ZCEaElWsusnrjMRxOFwXpDnIyDSZPLWPC5HLOnr/FO3/fQ0trmOxcB1npNvr1dTKjqpzs3GQ1blLglIdVcLVA3DvHPk4/VMV7AZOkeK8BUg0wWbmjpGJ7ZBc1UCVfwYD2XrUAJznG4bCr97YAD1VsFfZP3C/aFJlS5T0qfF3NRJZcss4p302nSElHMey9gNmdco5WAVmuudf7TwrPkn6S/9orULxNLSa8VTB2OgXcEEDDYmsKQKOZcwrgVj/HCAmz1DDwOEUm2q48H+32EHaS+O7bar5ce5qyccO4drWelpomlsyazM69hxhalsEvXlqE3ezk6s0Af/zzNqovhMjJTCIr1U52bhf3PDCKspIsalpM3ln+A1fPt/D8c1W0tAdZs3YrS+6azt0LB+JydVJ74yqv/PoCBRkGackxxlT0Y97coaSnmew61M7/99omTNPD6EHZtLW3cqW2gXEVI/nZ87PISOmCWLeSULfb3Uru0xYNKPDYdKex82Abb767gwEFXn7x4jRycwTcd9B0q5G/LD/IuXO3+dlP5lE1p5i6hhbefGsLDddDvPxCFaMq82kPRdi8/TJbN5yg9XY7xUVZTKkcyOzKUjKzbQRjAc7UdbJm/TlOHK4nxemicmQ2k6cMZUBZOk5nlwZZ/bLmaJ9i0+VUTG6RixXpYWFnSz5aPrryXck4x72nRV7Uyh3LR1UAL52vGtSX/NYs8DjgZtPSur3MSv2ztb6qpUuuR/xT417a8U4BBUwoz1RF2NR+ugJiWT6UKn9NRw+YJvmmmZtadlr5/4Y1CCIy6LrZwN3DzNfzT/wzxYdYg4XWnNWAnQaALRDbAgOVX3b8YTU8WL6sFginJN4Rn+4oYfG0FfDR1GzmWFSD1B6vAMB2ujpj/OXdbZyrCZOdk0fD+WrmzhxNSnoKm78/zBMPVDJvehF2p8FfPtjJ7Yt2SgtTcCYHmDqxlPz+WWw/1Mhb7+5haH4SL716N9/vPsrGDWe4Z1kFdy0ZRmNdG//6p++5fKWNKWMKKStJxWbaGTumiIK+Ti5ebeX3f/6BQBc8+uB0DLpYs+4w0YiLZ5+ezsTKNIKhbrpD3YoN7naaeJwe6hts/PWd3Vy51srPX5rExDHZdPj8dPicJJtekpI6hFLIV2tOsX7VFSaOy+eZF6bRFfTxlz/v59LFmzz50GTmTMsjYgTxBaKcONfO8k/2kpKSwi+fn0VJQUgBxsKcDkt+xvtXeppfDEPlnQWCWvdvGW/dFBCXM0fnkzDfdXOBls2VMXM7vfH7rl6bJO8lt+R4633ku+S5bs4RFq8GvuR4WfM1mKzXaac0Aik2r27gsdZGi3Sp1mpLIcKwJMrlmjSIphsvRCZc56i+Bs3A140UOj9Vc0IgqH6v52R8z2KKNUT8vqLO0/s7Ae1k3yFexDLnYuo6/RgOO9dvhHl9+U46wknYDBOz1c/DS2dwrbGBA8eP8vyDlUysyCNkM1i56TRfrrnCgKJCFlYNxeu8RW4fO4UF2Wodf/LVjbz00AQGDurH3z/fzO2AjRcfGUZZaQbHzrfy+vvHibT4WTKzgpKSZGyeKH2KwmTmZXDgyC0+ev8MyaaDBx8Yi+HtZuU3p+m65eOhZZWMGZtG1IjIIks4FFCfI2q4uFrr4/MvDnP5oo+hQ3KYP3swwwblKp9g0xnBFgvjMG3caG7n7x8eo6Wxjcfun8nI8gxczhAhewfXbvr49PMLtHUF6V80mOMHTtK3j5cnH6ukqMRNdyTItn2XWfXlaQb2y+epp2bS1NnCZ58fI9ge5NFlYykflYrhDlLTEGTFisPUXO5g0YIRTJxUgOkK0dopvt/XOXXgOoumjWDa7D6K5R4yTK7d7GTl18e5XtPM3NnjGVEmNgZtZGZnqjVFGq+U7YPwbFVjmMj4iw+0Te0JItLIY/m2/4fmLWsPofIvzuqVY3v2KvG1XvtX60YXrUyj9xrCCO5pDlPNNrI+6/t4z55X5kJ8XsgaYwHD5Yu3JmqWib+0EhFIRCARgUQEEhFIRCARgR8RgcRm6kcEL3FoIgKJCCQikIhAIgKJCCQiYEXg3KbFCgC2Clr/nhHW6/drMRukkGoVaK0irMVuvDOqFjNJS1BqVkZPUfiOFyqAIA76KblSJeEYU6BxD6PUYo2GY6oQGI7LPYrspN0uhWFhBZt0dggAXMOpszcoHdIPfwcc/OEikYiLpLQo48ens2juMHLSUjhz5jZfrN5DS1eE8orB9C9JJSstTGG+nfR0F82NXr7bcpkjx8+TW5hKNOwlShuLFo9m5LBcWpp8bNxczc5dlxk4sJixFXnkZcfIzBRZxWz+5b/vpLG5k36labi8BldrmuiTl8qyxaMZUurFYcaIxExiYQPTLpKOTrB5iRhOrtc3c/DADQ7uuUqgs52xYzKZPX8k/UqyRKWaEyda+eyLH0jLzOTBh8YwuDSVSNDH2fPNfPTpQUwzwrM/mcrg/llsWH+Fr1bvZ2JlCU88Ml7Jsq5ee5W1m8+QlZNJRXkO2VkGpQPSKO6fx5lzN/nk48O0tUcYVl5IUUEa+TkGQwblkZqmmYpSbJWHGuNIWMkvWvmjiqIi0C0evPG80hLJAgDq4qiwwCyWjsUeluc0UKzzRQBgDfr2gmdCCxbpUStfFNggLEkFANuUDKkAwAJCicepur6gPmePZ2tc0laAYHmNMNMsMOtOOWirEGzluNSMJfecTikIy+fXgLZcswZcNJVdg+IahNHAioC9Gmh0xhmbIpWqis2EsBvy2mRMV7fyTdz27SXWbjjD7PvGU1vbxnfrjtI3t4DmrhYqRqbx21fmYzq6uFQf4o+vf8flywGqJg+nOD8Jb3Ib48YXkpeeQtBI4cN/7GfTutNUzZnI7XY/16+e58Xn5jG+MgPD5qOu/gb/7Q9XmTImlyR3iLzcZEYMzyUr3cv2/a387o3NanwH9xF/YZMrNQ1UjBrMM09OpW++gd93i4hd/IuTMEQGMyrMNAd2l5fdR1r5+3s7Kc5184sXZ5CVYWB3pHCrpZl/e/17amv9vPrMIiZPzqKhtZX/86dV3L5p5+fPT2NURRY+QgSMdE4dus7G709z+sItPDiYOqIP9z80now+UYTg21DnY+vuOjZsu0CwI0xpVjL33l3BpKl9icXaiISjhCIGEWkYcXpUo4hIvcYIKkBAAEmdu9YYaraijJ8AZxZQoJcs3ZwgQK3lu+pN8vRI6CpALtzbRGOBo5Lb6ueYZrsLgCU5Ic+rhoCQNLH0ss2s9VQDY3rtlDzSLFCZJ1q63GqO0DKlKEacNDxIU4W8RuapAGoCFlk5rsBnAYY9zriUuQbTZB5FVI464iBcb5OHeMEqFl4c2LYARqUKEffOVmu7UPFl/oWEaS0gW1jNl3BYSz8LQ9jj9dJ2O8zr72ylrhWmTZ/Alq93kuZNJyu/D9VXLvLi45OZNaMfhsPGX977joM7b5LqCpKWHePh+yczckwxJ6s7eOOtXUTa/Tz3wjK+33GQCxdbefXnkxk9PI36m0H+12vbOHf+Fn1SwmR5Q2RlZ3D3PZMYOaIvZy408K+vf09DnZ+sVINwNEhnJMrokYN59dlZFOcG6OjwE7LpuWrGxL/YRWOLhz//9Xsab/p56ZlKJlTkEqEbn2Eo7+1YtItgzMGaDadY/80Fxo/J5bkXpxOIBfg/fzjA+TP1PPvkTObNzFO+yD5/lIPHG3l3xT6SvF5+/cJcSvJjBKNBIrYY4YiAnpqtK2MgY2XJkUvMZf2R5zRrW+KtJZ0VYzwmeWH05LE0KVjrmrBolQS/Yg/T05yj1u84iKtZupLzGpi1mMdq3GOypmoJXmkkUOCadDPFG8msc6tmgrg3r3W9ktPWWinvYTUfWDLTAgpbagpKgtxSUIjo+7+AgFZzjm6nMJTtgvizyyMS0r7alrew+jzC1hQ5amkmE+91eb3TzrX6bt7+YDeulCyK+/Zl/7cnGTSwTEnb1zVU8+Jj0gyQR3fMz9dbTrFi5VXC7THyU00KcqKMHp9J1ZxyMrI8PP7MeuZMGEJZWRlfrN5M8YB8Hr+3gPwcLycuBnjt/WPUXvWR5Q6TkxqisDibpfeWUzQwnZMXb/HW30/QUusnK8tLKNaF329jSsUg7r17ODlZnYSiBoZdGMxhfd9wOOkIBDlxtpENGy9w9nIzhbnpTBxZwsxJA8krsmEzg9jsMW7cvM0Hnxynq8HHk/dWMXS4W3vw2uwcO9XGqq+q6V+WRuW4Eaz6ejP+TpOn75/CqNHpBBydrNt9gc8+u4zNl0RpYSa+aDc3Gn1MGdOPBxaXklMQIWSPUdcUY8WKg1w938qCOeWMH98HT0qU291Rvllfx+nDdSyuGsKM2bm4vTYiNhd1t0J8+vkxjh67RorHTk5KhJK8bO57slyD+uKzLuzzoDDXxV9dNx4IACyqMCIjrzNPNyfcyQS+U51GGrC053TcqzreaOAWSQAxPwgF43kn6gXyJWt2LM5a1+CwbEAkP3Wjjl6DZTysPY80SkquyTUMX7ApUbNM/KmViEAiAokIJCKQiEAiAokI/IgIJDZTPyJ4iUMTEUhEIBGBRAQSEUhEIBEBKwJnNy6KafBKkANdFJaNlsV60D6o2ltVMRviPmeWJKgFBtwJBFiMJHnOAnH/HUB4h8x0HFfR3rE98sBRDMtkMC6hq4rcAt7YY6oIqiQd1cFagk+kMjs67ezbd5nqSzcZUTEAp5HOxnVHuHqtjew+bqZOz2HBrMHkpKZw9mwrazcfUyDDogVjGDYkC1u0C7sRFB4dHZ1u9u69xTfrj9DhD+HyuBk+JJmli4ZTlJ9MZ1uUTVvPcujEVebOm8jc2UNwm52Egp3Kk+5f/vUAUud+5MEZZGelsn79fs6cucCkCQOYOmUg7hRhEBo4BORxhohGvNy6JXKVYTzJYZKT+3DiyC3WrztANNbBPfdOYuyYYiKRIMdP3OLzL3eTlZfJw49WMKAwjXAgRvWlTj7+bD/haDfPPz+Fsv5prF8nHsCHmTJpEA/eM1JEDBUTZ+v2U8yYPY4li4bh9fiIxrqIYef4iRY++mgPqVkpPPbUdEqKMokFOrDFgoo9rIqbUe3bKNcvxVBh01osMQUYCIMmPjqWZK7Og16pZzVyUQHnNEhhgRbyegWSBTXIbAHA8rMuBfcyb1SRXwBgOXcc0LA7THwirSsF2jjrx2o+UMw0U3sIC4Bh2nqlfeX8FvPRylsNzon/q0t7EiuwQ8uIap9W7f+rwQ7xq7Tpa48DdBKjgF+DiQLCCSiuJHEVUCIARRCiMr+SMcx2wMX2rVfYsOEsD/5kAphJ/OVP39DVnUTIBjMmZPBffjEHtyvAlQY7v399Pc0tPn7z6kJGDS0k5G8BQ8bJhunwsmPndd55/wdirlQhZFKcb+fXryygID9KzIxxs/EWX3zTxE+fmIjd1k00FsJm+lTctv/Qwmt/20r/frn86pX76ewK8s7yb2hu7OCJh6cwu2owgUADuCIEgg4kPdwOYeHZiNkNdh2oY/kHOxhQmM4rL84kL1fA1yRaWrv581u7uXzpFr/66UImT0ujtqWN//3HdbQ22PmnZycxbmwfNYbt3SaOIARjNg6eamDVmhMEuzt54vGJzJhWRMzvJxI0iLqSOHqlmc2bL1J94LqSp/7JM5PIzAoRCvoIhmXdcmB3eIlERKIzgGEXpq/klxNiGrwXcMACufR6pov+GugSAFMrINwJhKmlU2aOYikKq1c3SVjrYe/5wio2as6EwzhNzRyWZgI9d3rZ73puWN7Vve9rSVRbsrkWmKGvSXJMs9cU2BVnsQnLX9QU1HoujE5prFFap5rdaYFuPp8/DmhoxQV5DwEMVbOGXYPiVnOGmovxOWvNbwVWi++vungnDjVPBOiW+SpNHAJQ+vEkJSsJ6L+/u52WzhiPPr6Ajav3ceJ4I1HTi+lo5+c/qWKmksmP8pcPd5GX259Rw7Kxu7pJ8YTJyvDQ3Gay/B97OH7oBmPHjODS5WukZ6Tym99MJic1QG19hN+9uYva+m6eum8iY4ZmqrUjPdNBqsvJpavd/OtbW5Qf8cI5Y3G6w3y75zhGNMZLT8xgfHm6Yt/6I4rCjD0iLGA3TW1eXntzGzXX2vjtz6YzrqIPgUA7HZEYXod87hDdIVi7+RTrVp1n0vgCnnl+Et2Rbv76xgkunK3nkfsnMWdmH0SF3mF3cPDETV7/YAdp6Wn86tkqinMj+MUv127HHxAvamH2OnoaBmQsZd2xGgise7Xkp24YsCvGq/bv1eCw9i3XAJesR/7ubkTWVo4VcFe+ZN0SYM0CzazcV57WcaDfAoel60bmh9UIo5QW4mxczRzWTQcCiFn+rJIa+jx6vZd7t24EkkYFYezqvA0G5fPqBgWrMULWUr1uiupyL2NZg3LSvxFVeapsBuJ7B6tBobd5TXoURDrYhluY9XaT89ea+eDDAxQU5DCraiwffbSN+lsGdokJzfzsJ1OZMC4PH2G+2niCVd9cY1BxX6ZVlJKVFiI9J0xRaQaeJDsvv7oVp8NLQZ8Cqs+fY07VcO5Zkkey187JiwH+/MFhWloN5kwppaxvDIcJQwfnkJyexJFzjbz/8THabwUZNryUUMzPxQuNDCxIV/ftsjIH4aiSWRCePnb5jHYb/liYSMxBQ4Of7w9fYv++qwRbglQO7svSZWUUFDtxJju4XNvBh5+coru+i8eXTWFouYkrBbojbjZ9e43tWxqYPLWE8eOH8M032zl/poWHF45hVlUfbOkB1u25wqefXSbcZlKSl05rdxuNLT6mjy3hsaVDSO/TTchhcrPVyZdfHuTK2Sbuml/B+MoCvGlRWrsDrFp3lZOH61kwdShTZ6aQlGQDu0cBwJ98cYzz55vpm59NQZZBfmoq0xblaKsGWT1sco+NN9gohRjNADbEmDvu8Ww1zlgAsKXCoNnvohSimwlUftr1/yRn1d4kLsEvOafmTJwBbPlsW3taSXlrbbaek/GQe6ZqyInnsMy/EQsSEtCJv7QSEUhEIBGBRAQSEUhEIBGBHxOBBAD8Y6KXODYRgUQEEhFIRCARgUQEEhGIR+DMxl4GsFW41WxNDSYooLWHIawLtgryiBeWLTDAkne0CsxScLN8JK3j7zy25xxxWUcpWlsFNSXJahkD6/JfvLBrI2ZEiNmCmpkkgLDyC5ZCsYP2jij7D1Rz+fINxowbRHZmIZu3HOfAocukZLqZOq2AhbMHkZeWwsWLt1m76bgqGi9bNIYB/VMwQgEcgujYbPjCNk6fD/D5l4e4cKmZlCwHC6r6sWROGXlZyTTdDLB63UHOVN9gWtVoZk0fhMfhxyaym7EY//Kvu/F6ojx0XyX52Vls33aNbd8fZty4AcydX46ZIgXrMGbETyQWxNfl5NihGxw+dIFBQzJZvGQ27e0m73/wHU0tN3nwvsmMH9NXSUYfPXqTL1buICPHy/0PDGdAYSbRsJ2r10J8+Ml+/MEunnuuimFDCvhixRnWbDzItCn9eeS+0Qg0sHLlGfYcPsOc+aNZNKeMlCSRWAwSDadw9Gg3n3y6j4w+dh58opzighQcEZHxdhCS4rwwzuLs3x7gQYAym8gxCtAjHn0R/RVn+0oe6KKsZqdZhXlLqlaACKv4bzHHFJtNebJqYECKuB63SwG3Vp4KKCX6qFLQtwvDU3z4xOsyElYS0IpxFtDMRSUlLiCdgHhS8BV0Xo6N+7v2MCTj7DlrDlgMX9MuErfag1UKz/I5LSBGf+5eppqW0tXgoRUjGbg7myEUMChM1KgN0+YFs5OY4WLXtho2fX2Oex4uY+CwMv7ttdWcugDhiIN5k7P4z6/OwO0Oc63Bwe9eX8Pt9k5+88p0Ro8ohkAYnz9A1GHDYzc4d76dP761jbM3AjgIs2hmf15+Zjoul5+ozcb1uga+3XabFx6fiN0Ul8swEVsnwaCfPfvFQ3gHwwb34Ve/nUXMZufNN7/lxKFGliwcydIlI8HWjOGGQNAg7DfwmF5spkiPmuw5UMvy97ZRUpDByy9XkZYu8H0qLbcC/P2DA1w4c4OfPT2bqgV5nKlu5A9//R5/l4d/+skEhg9J5VptM+vXHSc/2cPdi8dgZufyp7d3s/fQBe5bMpL7FlSwc/M+Lp2rYfrcckZMHMKOA/Usf30b+Xku/ukX88nNFQnoDiXPGgwJQ9Cj4i3sX5l7KD9Ihe+p5gQNcOrvumlAj58AaQICW4xeC/xU3229XqSKaW664wCxBunUmIvktDq3XjsFLAgJozfOEpdcsGT39TyQGabzVyskaABDyePHmcpyzZYkuaWiIOCfZKEw1yyvX5G/Vo0N8WYJ1YhgOgiGAwrgdbs9GpxV88ujgd+AXLcNp8tNWDzX0WC4peRgzT9rfbeagBTzWN47KGx8kcdWMwEDkSCWc0RwON0KAF7+7m66A/DTF+dy+NA1Pl15lMbWKH1yIvz6uflMm1pAINzJX9/bQ9WU8QwflkzU3kHQH8Bjc+IPuvhy/VG+Wl1NOGTHZQaZOXUAzz8zhhRXgJq6CL97ewdNLSH++dX5jB6erI41bBFMI4mz5zr43TubcZk2/us/P0ZKssHr723h4A/neWzZOJYtHkLUDNLeFcVhM3DbYzjtSdS0xPjz299Rc+02//zyHMaPzuPypRvsPFRNfraHyRMHEzENVq0/xoY115hc2ZcXX55BV6iTv/z5CNUX63jg3kpmz+yL1ynrljCA63njw70kJSXzmxdmUpIXpTMI3TFpChC2Z6+3qbVxsRiI1tooeeb2iI+uXmfk95Zfr2aOaza7XoMMgn6/8v+11ied97rhxcp/OeZOEFWO72kMMwXgldeGVQ4Jq1yaC6z7uiX9b0kv9+wnVHOD3lPIvBIpfb2mijqEsC2dCgCWfLGabHqUQYSJbJfmIG0pIPNBWJ3K2xfNsJfXOuLqE9Z8VdcdX+t1A1uQZKcw912cvd7KJx8cpyQ/iQcfnsgna/bzzTbx9nXSN83PS09PYMK4LELdR75tAAAgAElEQVQ2J1+sPc36TVeYOqGYpx+ZgMfeQUQkmRXb3cb/+y/bOX25C6/TQ7rp55mHJzJjerYsMxw53crfPj6EEbXzyxerGNo/SDgUIyZsZVsa+4838fGKQyS7DH7607uk94d/fHaIy6eusHjeEKbOyMfh1F630lQhrRYy75puR+juCJKR7MSRkcypCx2s+vwQtMPD9wymclIurgwb565389EnF+loaOfx+yYwvNxOcpqdmuYIn351gkN728jNNhT7uL6+jVu3osypLOTxR0aSXmhn1feX+WrVOUrzcnjiwek0dnby2crdBG618tTSCYyekErEDXVNdlZ+dYTay7dZunAkE8cX4vREaery8/X6c5w8VM/8KaOZOTuJjDQHGC4u32hnxdenqavv5q7F0xg3MhNboIuoq12NrbBxY6pJx1Ty9dLupWJg6uYBpSISb9ax8ky+y7pnNSKonI4rcaiGHVkr4/ta2WsKoCz5LHsRnedRbHJ83PPdWvPl/XVTpKh66IYFTXC31CFkLyQNBCZD56xP1CwTf2klIpCIQCICiQgkIpCIQCICPyICic3Ujwhe4tBEBBIRSEQgEYFEBBIRSETAisD5LXf3SEBbxWNd7BKw1WKh6cKugAcWu00APimO6ec1e02zzoRNEWcCirRonH2mCnLi0SoSz7pM3COpZ12LVZATyUl7XC5YM4eFtSP0HgH4worlGBWuWczEFv+Kxey0tYU4crSaS5fqGDt2KCWlA9iz/wLbdp4Ah40J4/OZXzWYnDQPl6vbWbXuCM23g5SU5JKTbic73UZhfgqlpfm4vF7q6qOs+uYwx47XkJ6TzJKFg5k6vg9ep53GhhBrN57i8LE68gtzGNAvnYzUGLm5bopK83j9b3tJSrFz/30TyExPY9u2K+zdc4Ly4XnMmzeE9By3YkoKcB0LRon6Y5w4VMOWzacRd9JBIwbR5Q9z/tx18gvsPHx/BWX9Mgn4vBw73sjqdTtJyXCy7J5RDChKIxYJUd8QZsVXZ7laU8+YkcXkZWWw71Ajt7pus3jJYObNLMbf4ePLFac4eaaGadNHMH/WINLSpKAeIBZN5ujRLj79bB+p2Q7uf3gkgwZmE/X7CQXCGMLwE/ZNnOFlAQUCREkuWOOnXVfjvrdxZqQGiXS+aJaXloV2xGV2rfyJp0aPpLLlj6rYaAISxCXI1XspNpkG1ER+VJjHiiEsYLQwiQVkjQprSLMs1XsTwymSj8KWjLN2LaDAAn3vZLPr3JScFv+/gGYOiQ+yfGZ53x62m5Z+ViCcAmA0cKglStWH1nMjDvoZMjdsKotxCLhs9xOKmOz+robt666w7N4SKmeM5MOvfmDVxloivijzJuTx/7xYhSMpyvWb8Lu/bqTmRjfzpw9iUN8c7PYAeYVpFPbLwBsLcLMxzJ/e387BCx04bQGeWDqah+4aiVNq3KaDS1ev887bNUydVEiSJ6rYiyNH9sHjDrPnQDvLP9xP/7J8fvPrOYoxunz5Vg7vqWPhgqHctXg4dmcHIUIYpkEs6MBlS8YmTDyc7D/QwPsf7KCkIJuXXplBek5EMdU620J8vfYMO7afZczIMhbM7s+xs02s2XKa/D65/OqnUygoDHP0XA3L3ztEtMPgwcUTycxL471Vu2lsbeepeycwc/xgPv3qe7bvucr48iEsXTSFH44eZcPWQ/Qvy+a5Z+eSnWkjGvRjtwtj0K9YfTZMpRiAIV7ikk8iiazHSTcD6AYDGUerOcDyfVayunHPSC15bPmX9oLD4uVtyURb8rxOl/i1iixoGI/Ho5ojBFi1PNFdTjnGkt6V11kAtLDR5Nq0pKhpynniLMe4X288uTRYFl9IJSc1Uz+qmPQC9Ml7yvyQdVQBybYYgVBQMds1oGvH4/EqALCjo1OBh06Hlmr3eB3q3BZLuQcMicdDMdwFZBYZVZECDilIBZdb5FFDxKJ63VcxNZ20tgR5++0d+PwRXn5lJg23fLzx3h6u1AbJTunm1SdnM3tOP/yhTt58dy8VBSMpH5VNiFZszii5meKHarLr8HVef+8UTU0hMpO6eeGxSubPHITDCNHQGObf/r6V2roQzz48mQkV2YQC3ZiuICmpKZw818afl28jM8nkty8vJqdPOh9+eoytm0+xYNYgHnmkAr9d1By6cRjgspnYSKaxG9766DvOnK7nyWXjmTtlGFu3nWDV+qOMKe/Do49NwZVuZ92m46z58hrDynJ59vkqfPJZ3jxA/Y0bPPHkZKZOzsVUsuniAXyb1z/YQ0ZaBr98fiZ9c4J0hqL41G0yitOIq3AoqwRhrUs89fpqAbT6rip5I/dZh5Jut7yhNctWg8iSgzLWoYAfl9vVo9Qgz1nKBJbXroyXXsckb2xxaVt5Dy0zLuu8kueNS+NKPlve6QKkqTU77rluvb8GrLUfugC2AgBb80uDur1MX4v5rNn5WqpaLe+q2UfLV1uNY1ruWpiiuhmoZz+impXsBEKh+FIuCiJ+XIas00lcqO3m03dPU5QNTz1byfcnannr8/N0NEcoTQ3x8pOTmDghlajDwaoNl1m1pprJlfk8cu9okpxBDJFMdxt4Utz89z/sYsPem0SDYUYXu3n1ycmUDZamGDtHTjfx7mdHIADPPz6FQaV2mVDYxMLC9HL4VCMffbKXvGQ3Lzw7m9RcOx99dZQ9315izowRLFxSgidVAHqbbm5CvKkjHD3cwQ87r1CQl81dS0YRsRl8/Nk2rlZ3sGzRWKZN74vh7eRSQwdffHaVlrouHntgEqMrYniSo5y40MbHX5zkRp2dgj4iFx+mqytGbY2PAfkefvrcJPoNTGbD9lpWrz5B+cAUnnqsEr/LyfufH+DqmXoWTR7BjJkFuDNNrt8Ms3LlMW5camXR/IFMmlCA6TBo7o6xdus5jh2sY87EccysSiIjVcbRS22jnxVfn6SuoZ2FiysZOzoZR6iNQEzvF9TAIvkiUuOSOzL2oZ78k8VJ7uuSfwLwK1Hw+IKoQF9pGos31eh9gPaP1v7kuglMkkvLSmubCu0KIPvYeDNknH0u88Fan629jADA1nHWXkjyeNjcDYmaZeJPrUQEEhFIRCARgUQEEhFIROBHRCCxmfoRwUscmohAIgKJCCQikIhAIgKJCFgROLvpLoWMWX5mAvxqtpYuKWs5PLSnqgDCSutRg7ca8NMAmVVwVeCtAk8049IqUKtatnqtLmJbYJtV2P2PXsDCqpRzioenJUMtjElhcEm5T4p6NhzYDSd2w0U0aqe9zc/p05e4UV/HiJH9GVAygrNnm9i16zhhAgwtz6Sysh/pqV6uX+5k27Zz1NR2ababI0hOrp3Ro/sxevRAXG43t1tDHDp4iaOHr5Cb04cZM0sZ0N+F0+Gmrq6TH/ZUc/JEHYEQytM3NRUGDs5h9Ngyvt10ArfHRtWscSQnJbN/3zlOnjjHwAEFTJkynNw+qfhD3QpENG0xYuEoN28G2LvrOsdO3KCzK6IYorl9kpgyrT/jx/Yl1euks93kwvkmdvxwgKQ0B3PnVVDSN0MBPL4uO3v3XmPHnjPcbm0jEgzgTUqnvKKMqdPKKCp04+v0s3H9Qc6dr2PixAqmTy3GmxRWstUORyaHDtSyfv0uMnO83L1sAsVF6eo8khNSyFaAvjAinY44U1GGVOeBkt9UxXftHalZjdqLUTFuLY9nAYNEVjQuJa3AAdVEoPNQ5Z0qwooPny7cK2BDQBjl4YsCdTWgoSWnld9j/PeaEabPobNTIbbaF1Ouy+FQjCGBMERG1WLqWjksIIbFINIMH93UIO8pp9IATBz4EMalgBPCtJR8j0Vxu4TxKB6cGgi3HhZrT/6vmHQ2pwKjI1GRKRZ/zzQO7rnCru+OMnvuMKZUjefA4Yt8vmIv7W0hxpX34ZnHp5OcEqX2pp/3PtlF9ZUATrtJsjuCx91BVdUIJk8eisvmwB/wsPKbfezef57UFDf3LpnC5MpSTEcAmxmmpvY6//W/7SPJI4B5iMwMkwcenMWQQQXs3nOWVav3UlhYxBNPTleesatX7eTwwYtMmTycufNHY3d0KDatsP3CARuxsA2n28CIpXLscAOffrqV0n55PPrEFJIzRUI4gtPM4OTJZtauO0jNjVacAviEXThcbmZVjWDOrH4kpwW52RJg5denObDnOnYcON02usNtDB+Wzz2Lx1NWks8PB87x+Zc78XVLg4iDQDSE297OPcumMXXqKKAbYn7cLhv+gPwMLqdbNQsodqTNoeLv92tvVQGtZIzkodm6GhSWnwOBoPKI1P6lel3U0vjiae3sAb6E5S65IUCFtUZa+SRS4grgCoeUnLqWA9eAgkgBa/ZaTMnUWkw2BZIpUQK7Ythrv1/NNrcAa+u65HosxpvMVzlQ2JKmMNTjYGFycjLBQEDlpZzTUnmQJyRb5RwSD7W+ilRwIIDb6VQ5Lw8LpLOaPTRYooE7dc2CZ4mccFB8jbVMsADsMr9lzZD7QlPjbT7+ZB+BQIwXXpitxuGt93Zy6OhNstINfvJwJXOqBtPlD/Lhx3s5dbSF7Aw7breP8lF9mT59JCnpyZy7dIu33vuBy1f85KXDz5+byphRpURiIeVP+ue31lF9yU9hdhZF+eK73kn5yDwmTyvn8pU23nxzJ6nJBj97aR65+Wl8teIEmzccVXl4/0PjCBttRCN+JHw2Q9QwnIRJYc26o2zddJyslAzK+hdz8XItzS0t3L2gnAWLx2C4oxw5fokvPz9Ee2uEgf0HKMDp7LnLFBQm8dCDkxg6OIWY0YHgkmfOdPH+h/vJSM/kqScnkp3TScwm4GaqWqO0n7JeXy1wSnJYGgJkvNTabJOckXVVGlU0m1EOEuBWGhDUa5RkfUDN14CoXSiGpB3xJJfnlLdpRM8FWTPlXD0Aq1jvxr1N5f6uGPJxGV11TRIftRZq5Q/5vKLgoJptDMkp/x3sZC07rUA8UTW28rBn3mkPa7mPeDxu5X8tEvvymXUjkPYjlrzXx9vU+i6AqMisSzOCAgLlnqT2KrqBTdQf5EumtvQduV3JnD3fwacfHiYnx8mTz1dxoa6ZN985xM16P7mpQX766FgmTupDAJP1m6tZu/YMHg8MLysgPdlFTlYSY8blkZ1r58v1DXzy9WnCgSBTxubxzEMj6ZMrjS9uTpz38dEXR7jZ0Mqoof0pLUwjOTnEwCHJ5PfN5/TpZr784iDpXjePPV5JToFdAc67vjvH1MnDWHzXINxJIs/vIeAPYXOEiRgRTh5vZdWqI3R2mowcNgSvy8uZ0+ewG37uu2csIytywRnl0vUuvvryJG31XTz8wHSGj3Mphvu+PTfYuO4sJcUDWHzXCLypMRqafKxYcYj2xgDLlg5m0pQ+7Nh7ndWrjjOsLJtHHhqH34jx1ZoTVJ+tY86kcqZNK8KbYafuVoCvVx7ixpUuliwex/jxmdicbdxqM9i4pZaD++op7ZvP6FHJZGdEyM3NIBBxs+qbQ1y62sLw4WWMLs/HbXQwZGiOlhk3tPez7MnEGiAW0VYQWjpf9qVxoPgOhvqd8s89EvuWNP4dN2W1Dsbv0hbjXO19ZZtr10xeAYm1GI6ea9qzvbfhTdQO9D5HzwFlgxCNMWz+xkTNMvGnViICiQgkIpCIQCICiQgkIvAjIpDYTP2I4CUOTUQgEYFEBBIRSEQgEYFEBKwInN+6RGG62tNV2DeatSsPC8DQspFSzBf5PQGEtaepVF+l0KXABn2A9lRTjDBhVcR9g5X8qWZjWmCuVfTVPoVycK+3qz5Vb7FbQAMFTwhbJi4ZqQgayHUIO81EcMJw2KCjvZtwJEB6pkmSN4uO23C71Uck5iclHTJz3Iod5esyaLoZJOAXT0QHhi2IwxUiK8tFWrpHgd0BX5i223462oIkedLJybbj9gSRj9vZHaGtNUJnp4Cfbg2AmH6SUmNkZntoqe9UMrO5uZmIfHBzczutLbfJyswkKdnE4RIAUorUIkcYFQFLojEPzY1RmptQLBynyyCnj4PMHAO3I4SJnUDQSXtbmKZbzbiSbOTmeXG7BBAVTVgn/i47Dbej3KhvIhT0k5OVRkFBOhkZUjQPE/AFqK1tpu12mJysLPLy7JiOCDFhVTlSabzpo76+EdOMUFYmbFAB9mJKhlGkLvV4iXy1BpsE2FHF+SjKK1cDUJZkrIDBCvJXTBprrC3msBRphQms+IJ6+BVooKRlxeJQ41wq75R0Z6SXmSk5qeVKdbFWsXTRhWBJTSnCKodKYd7GwCk+vaGw8hw2BRCRzxDPe+1lqR89EqdxiUd5ToAS9Znjks4ql+9gQQuYaMmsamaSyP72FogtuXQt49vrd2yabqKEiRlS2DexG1nU13VSU1NLv9IsCgrzaG3p5MK5esLCP0yyMWp4MTYjpNiTF6+20uF3EQiLFLofe6yT4sJkCgtScTq9dHcbNDV20draqeZNcVEO6WkOopFOXK4YnR1tHDnrAJFFjgSUDG5xSTreJBu3WzupvlBHanI2pQOzFTh65VIDTbduk5mZRmFxppKiJhbQwIxiecqgie+uk87bBjXXm/AkmRT1S8ObLHM3ghFzE/Q7qLvp58ylRvX5UjxJFBVkMGRQFmlpYcJRH4Y9iavXuzl+8ib1N7tVoT8vx6YY9P0K03GaNto7Ihw/eZVzlxro8MVITk1laFEKwwb1JSXVjWETxq5422p5WJEAFm9Rh+lSOSs5L2uWsCJ1Q4pec+JLWQ9rXDcIaLavXIfFEHc4hMGnj9djq5mHArwqxYK4HLMGX/V6qvxU4wCwek8lma6ZuVZTjGqoiHsAy7hJQ4OlpKCZa/pP4TsbFXTu9jLdBYjWsr+GAruta5brl2YRYUkKcGJJqgsjXgG4caa8aqCI+1zb0fNYzy19vPoscYlV69o0+V57eFvNF8oKICiS/fqak7xeWlpa2b3nAsFgjMULxyuQcOv2s5w534THZTBzaglDB+Xi94fYvfcSx893ag9eR4jyEQWMqxyIJ9lBU0sX274/xdXrfvIyvCysKqNA5PBtBs1tQTZuOsi1az4iYWkSiuB1d1M5rpRJkwdTV9fKxm8u4HCHmL1wGDl5aezbVcsPu05TPrKI+YtGEQzdBgVog8sbZ/sbyVy72s3uneeorm4kGIrh8tgZ0D+XmZMG0qcgiSABfMEoO3ac5uSJW3S1OTCiBpnZNsZPKGWCXL8rgN3ZrZqHzp3t4NvN5/F6kliwZDSZeX6ikW5MIw27uqfqhhQZA8XSjcm9TgP0mpWtx0Xdm9Xr5F4S0TLKsn45dTOVBk0DatzkPFYzg/JRl+OloUHW9/i9WLHFVUNYnIGumhskv/XtWjcm6HVY5ImthjHd1CVrtfa5Vjkf1ZLoKjfU73ql1u/0973z3i/5LKmuc96u7nEWk1j2HwJmy71BgdFKKER7uys2qMRBPL1VXPR6LDkeFhA7FFHrn+l0cPVyF5vWnVTNVAvuGU8wEmPdGj22bqePB+8axYiR+cjdd/sP1ezccYH2Tj9uhwN7FEr7ZrBg4SD6D0hh54HbbNx6Fl+3n/EVRSyoKiEzNUQk5uXMpS5WbzhObf1t7FEXbiNGdmaIaVX9KR81lOqLzWzdeJLUJC93311BVp7J1u8vs3/fWUYML2HW7CGqAcJpJhOOGIQRGf8wzc0Rduy6wMHDdQS7bXgdSaR5bIwbU8j06f3IzhXrBrha62PjpmO0N3Qwb844Bo/LwB8Nsuv7ixzbV8PEseXMmtsf0xuk3Wdj9aoTHD1Qz5xZA5R1xsFjYmFRTWlRDkuXjMNw2flmwyEunKlhwqjBzJxRhifNpK6xg40bj9BQ42P2zHFUVGThTe2iuT3Kli017N9XTzgYxeXoICczqpRaCosGsG3XCS5UNxKLGqS4baS4o7zyT7NUc004HCQSC6tGBjW+AsiqNVWrw4iSh2XhYDUOWvvXOxtUpHfMWiNVXqqmRr2eWQ/VTGatgWZ8fqn30Q1BVhOEtgjQ673sFS3/det9JU+HL0x4APcENvFDIgKJCCQikIhAIgKJCCQi8H8RgQQA/H8RtMQhiQgkIpCIQCICiQgkIpCIwH+MwIVv747DZxptk2KvVcSyAGBLolEAHEtKVzPUNMBrMcC0xLMuCstDye/Gi2tWwUy/v4CHlhywBgutc1jHWQVvKVoLW0iTOIVNI6/VhW15xJQ0nxTqHIj8qmKC2qVoLOCPlnbVbCNhb2rvNwECBaQOBkIK2BR/QGE7OR0i4SvsjV5pSs30tGEK00RYd/K5BbYTFkpMCukCIGsfzWjMTwyfApPtMS+GAF42AXfEg1NkC2NKxjgU6VLglLCqjYhD+ReKd6bpcGKzu4lEBax1EI0J86kLjAB2QSIUiOQhHDaVnG2EIBh+TFMGAkL+CG5XGmEBtIW9pRi3YYj41eswBLCTIr+LaNhJKBDD4RCvuwh2h10ViokJiOskGOrGaSraF7aY/D+ifEOlkK7kDuOSmxJbjQnoQr+AgDLmFuuqR9o5zhiPD796jcjhGvGxV6y1UFgxDTUIJ8w3LWmqCq1GjJDKTc28tAq9cpyAGQIQWECAABlKKjoOepgCyMWbEwQAtjlM/MLiiTPRFUgVZ61ZXsFyDRbApoBfYT0LiBz3E76TAWnJoSuPYcXQjHsESu4rxrCjB0BUzRTCJIoI49qGz9+mZEAFlLQZSSBjI97JbmE9BVRzQjhkI2aGlLdlxB/BYTgVyt0d8RFzCQpjEPKFsEXs2MLio6klWqMy1gosFBBR8lCmQESUixXjVAHiTpEPh6gCroPYzCDRSIBQWPw2kzHtHkKhDpW3sZgJhpYBRyARB0pW1+fzKeBeS2/K3BPgUYrjmqUqRXXxmBaGot3UMvJRm5OwIfNGmgqE1SX+2SGMiIBdwnb1EDHs/z97bxZrW3Ze543V7uac21fD6sgixZ6URIpUw06UZFlirNaQbdiAHdsJAgTIm5E4AZIggK2XwA6QhwCBkQCxIwsSKaoxJVGNJUuRHdiBHcumKbMpslisvr917z3n7L1XG3zjn/OcS/tJLL9lncLFbc7Ze6/1rznnWjW/f4yhw1BonFdu9GjKg1Yo37qdmqJxZnLXFzpMZKbuDLqurq5oJF+XNaApdHp6JyBRVteq0opsWxTkTYK0QwDcu9e9DO3zJj8qRK4jYz8aD0a1qODTepR/jvTyPJa+UVkO9Gr8HijIUI1xZcieTLwt5Q4HVLDKzTBi8pqV51F2Vch21MxHg16r1gJSX1j48nntOQA+ty4HHKYsYcahGy5Q2BsMssayLtAUk7KLSTZPMI2fIS/YDUA5bzjXDmCYoDCDJN8/GB/MHb48Tgrp9unen/uGG9ecv/zabtDJAfvWUdePKtUzNv+j9qO0G7eau1lNWWm7LtSugH6DumnS7ZNBu0Op481KR3WvsowGpEm1bp+N2u8L1c3WrSHzuFNbjrp8pdTZrtftVxvVq1GXbkzOrb5zc63bNzuttwfD2h7ngz0QdFY3nWm1Yt1da563btDZ7Sad7Xaai15XLq91Y9tq1E5zNaharbXbtc5xv/PaaLv6K1dKHR8PWjeTj2cqaExijFYGeWQuX7tB7uip5OzftccIcydbPtutAsV9P1lVm5Xg4VgQ64/BbhHjx8A+NTVkxXlWOMZaSgY54yvu+54HxYWim3tXVj7y2ee51r7+MZ8D+MazQbYJ5724rr6f5+4Brr+VxtFAkJsm8j0/H2u+59Oo5ZxrGslQ1NPylc4n7P1ZO8KWnQIx1sHXjE/fC7jn+HUO3nZD0L47qChq51NjDd93Kz375F7rrXTjgVIc8muvbnRyh4aRm3rwxlaXrlbq51nPvbjXrdusqziiVGqLRluatO6VNttBL90q9dJNLM8L3Xd9qxvHs4rpTHNZ62Rf6OkXT9VPrYqpUcPaPN7S9euFbtx7RSeng55/9sQNB488dEWrTaGXXhv04gu3td22Vo4X2qsqV1TdDW3ivtFetgX6E0++qt1u0Lpudfmo0ZvfeFWXL/Wa5jOMwXW2b/Tk07d1uHPQA/df0fG9dAYUeuLxm7r5QqdHH3qDrjMP1pMOY6lnn5/00nOT7rkqvfktWz3z4m09/vU7unK01VsevSbVk7729Ku69Uqn+y5f0pvetFW9rnTazfra11/RzZf2eviBe/TgG9Zab3rth0qPPX5Lzz3Xazg0dpxYlXvdf/813bjvfj31/Kt66eap+sOokiatedRHvu9+j5+yjvsK48GrGy4j5w4Gs2hgyGt3fj69sKu/iC1x84tV7ORVx3MF4yZUvpP6Q6jfPXZwZ3CjG/evCwAcYzVl/6Y1k8ddnhnzPGPt5M/v+JNLBnB6TF9+WyqwVGCpwFKBpQJLBZYKfFMVWADwN1W25UVLBZYKLBVYKrBUYKnAUoFvrIAVwHwlDGxDvHN754BtAW+BYH2CDGG/l5UYWU0R7xzQJ2dS5r3fbFt6sVEXHxoAOds8B1SwDWrKIc6gzQrSERjEZi/bgMACclXjtd64U/zeOCsT+VqvouzV1IXgLJoBUyggIamAps4WruMYGXNNtVIxAyBRrFIHNrWBIwAH5Fet802BXyMwFcXUDBxeR3bohBUwlsW9AXAAczajAcsbq6v5QhkMjDXk6dnIDltjb3RWo4oKxS2bvWxMsrvIsZW26gSMAefCxpiTMr0LADTN2qzWmqqwQGZfHGytqVfXnRraBijfGgDPE5vZe9UtJHRW5418bEGxjB1oBwhFn1Y6dKN23d51adqkiE2gP6u7MwgGMmdbRsOGZNeYVbOGSCmTMTnqatW26g5d5Oul8Rdb9hEB6I1bKzSTApmcX4NVlG4oM2uredid5xgZJ2Sg2sY0gXuK4vFDLedJjVVksel7t3KIz8xKM47VKuUMvJJFcFZh5tmULXDj7yg7QxnHz2XoEeDlApIU5LAeDm46oF6wDq5XQGjmRSjg2PB9Z4QAACAASURBVH9m65ux158O2q4v26p1rDpNDQpixkClZl5pOoRlO00KdUvmKhCYRgJgcqHhMIJADfU9jTaRn2wVNgpSDVqvgb5It2t/r25QZA/RfDEB1AgRDvNMxuSAnaxhKtAeS+vODQ7BiCp1B+AUVtsc115FsXeDgoqVmxjqdrK99tSBNjaqmKeekoOmEvVqqVV7ZMX8PPSeN1W51ojymU19ciu7W1qtyWldGSKENSzWs6HOJmeXcULTB40WRYWVLOMJu9wYU9E8EgrWWBADgJ5b4gNjk7I7w1SrGZuAUb7yddh/e54nhVjYSDPmB48lVG01QCrl8tL0kNe5/Dq7MdjKdwhLW0O8WC+zgpMaRRZrWO8mwXyCZHH8jD3GYRxLrLXOr2aM2rIdW+AurHE5t5QXSwGxR7c6zu9dnGdY52xZpwGkY3KONvOsbT1/qUsGfLwni5GbRabJc21PJrPXFoDgrKEYNRSA5UrNWDEBvZ6W61lzU2rsCrXlxiAUZwPWPcY9Ks6oD8Bup+16azh3tt+pWTeeA6xrqEd5/bDnfhHjY5ponjhINQ0CK2k6ttV31aBY3nt91MB6L/XDXnUD7Oy12mzdOMSc5f6B2tZZvWKtOFOBZTSEsaTRhpxdogrAl3vN86nnWTmuNM6jgSXQHPtixiVqR1fVObm1Rmb+xD3lIqvZ17RjLMV1jWascEdgjQW2j9wTUtYp19djM92X724SCGv9GL/xPtGMFWpwJ6r7/hU2/TEO8xiO/N/0vh4H8R4RsxqKcpoIALJ3r7GAuFDvhrqXNT/iAmLdzePS8Nfr5yoaaLh/JmV8ng+sb/4z/26lb+mauomG5wDGL88q7kwr3GjFBaoaRmuntt6onLYqfT8/VVlNGro1E0tDvxPNQ8ROoCoH1jft1jUZ+1kVquS+U1ViaT3rwP22wmGgVb/vVeA+4WcUp3jb5WOw8r7WfBhtFc26yme2jNWq8dol3/N5VImfDYBO0xnPISihIwaD8R/OARzvym4E3Bc4l8qeEUOo7z1OId6Npi5cXA7zTkVbS2Otam5IRtc8nqmoZ+1Yc1bYjx9r2J9ou5m1G3HPwIOkUjUNKtpJE89kQ6N5T3MR4561uFbPc0U/q+hHNX5GQEbP0RTOTOZy1VwOZ0v7FsHtS4PVtJWKodB0oF67GHe5Ucfq9IhjyOPS497j6QLe5nuym63SfTs3Q3C/deMCzSrJqtnPtjS+pExpmltoOOP5IX4m4kvyc2k45YQbiu8XjgvAySHGf9w/tADgfCGW35cKLBVYKrBUYKnAUoGlAt9kBRYA/E0WbnnZUoGlAksFlgosFVgqsFTg7gp88bf/VHg6AkyTKix/PywmA/6ygTtYbRNKH+eqpg228w1jbx7D19iUDuVsbMDdZWmalBtZqRG/JzDKplz6+bD2zb/ivQBBFxmzAZhQzwJQ2BQMEJIVmE1sPAKAq1Arkxk8zyi62PBDCQTQZmOvtsLQG4vJVjCdnpWEAYkHTQMgt1WJ4rYg47W3KrWqUOAFs0LBBrho6iONIwocNmvZsKy8MRxZmyibDq4TG/1AV4A1G7hzxYYtwHFWObPBjLJyrbpiI/1gJ0I2xq1MYUMaaICiuQhLaavVhr1Wq42VvNOQvFutCOs1+u8oOXlfICpnh+0uSkA2ytnQRIHMdesNLrBQ9iayFa7ACCBrWN/mZoHYYA0bW1vBAuMTvI1rFrmrwJqcZeprxXmWAL6V9ru9gWLYKuYMymRFDlqnRh5bscHPJmwAhHiP2CcPmAu8APwYRgEx+X7KImZ/nZ3nfo89cNg8ZlVaVvFyDICWrFRjTuQN5bzZzM9mAJPnAD93OIRaNKs2c43yZnRWsUXG8ZTUv6WGbu/xY/ton2uo1AAI3dTYOrPg/AA2jG2PFznPc9U0arlGWHVPo+pVsuNOuZ5dv7fCPWB4o/3O2/FqtwCFLqbgTBb2xsrhUPcDNAGEd6z2jesordaAsgDvtnQvpN7gIQB8DXRWNIvYBnZmLgZkGmdAdKgUgckDcIvzACZOtUoU9TPfA5d0qmhOUJ0splH25s33Qm29VglYHfcqamp5iM34otBux/yuRK+Hmwoq5i4AMlmG27YTSBlwjffN1rU5PzJfL64nXwBR/g0FL78ytApL8FiHUMrn5oCwjI6mlAz+I4tV0ajh5oWoBWusc4ltjxt5v4xJmiKYp1hw8+U5k47VGdNkniaVWgbAWS16AfoC0hkszijbO9W4BCQ1aTfQIBL2vLbmnedkw27/dY851oDIdo/cYGd2s/oOo5V5/L3gmvJ6QEgC2D7vBBhz/YauUw9IbVced/zMgYYGMl+pC5CK8QfwakPxGpavHE/EFHCOjOeRcYeSc+oN9xgTTYHNNiCXOdI7S51lq6mO1Z1i6d66cYh1NtZxDoPGoMgYZ6wfOuBf66xyN0hwPtOs/f5M26ONdnuy4wNg0gQEJKJHCBU6Y5oGk3AlphkEkDersNq7D8g1rwx953JSUfELm3IgEnMIEDxrxXuNBzdehWNGQFWvUXQBJUVsXpuA3lb0JgCVM02BrTTCeCZllbcz37nvhbqbcYWiPTcKcI0PXaeuH3Tp0iXXm8/MGdCrNeMHG/LIAOdaUSc3+6QGrry22o0hqZBpRqiqwuOZMUeDxt1jO6+p0TjEdcBeGuAdSmCON2IHgMrM62i0iDFm+xGGSDR5YRXchxrY9ydyrMtSh545Rx2xQkcIu0pNJRwn93lALg0qPHesfF8EBgKCSaNompVrYUvtsdeIQwNNKts+7NXtrsC9NJ6RsFgocQOhicaNHzyaYFudG9Vo1qFh6eAoC5pgCho0mpNopLGzCesca1k0CNAbVZN5X4QFNnOjgOeyvpLNzGczX0aevQrNWLzTV8HzCo1lQE83Wnl1FdOBA3PGLg1JXsMZ03G/pdmMJiTuHS3uDdNB+2Hn5oZNs/WzEE09hyHiGlrG6H5QLZrJKg1zp6IdVbUAdae6q99F4xr/NpQ02gVktdq/WGvP3HakRMo95xkwORzww1mJ6+e/BGWj4SfmQF6H734+pRkh7uNhC879MNvje/1MzSteK3mmYoB5jYr839zUcnfTTgbA2fY+H/NiAb38v9ZSgaUCSwWWCiwVWCqwVOD1VWABwK+vfsurlwosFVgqsFRgqcBSgaUCrgAA2Ha9BsBJvZM2mjMADlDFpn5SBTk79ULhlu1TszoOwAHyDA0a7xkqHTahvZGabPwu1EuxsRz7twDIUMv5NcCRBIi8s2syG2oj230mpZ/3RBMU9IZoAdwMJYa3MrFyDlPkACaoHa3u4+9sfPO+bPCx2R4bo0AjIFLfh/IxgDYqudEKK2fTshELMUib/ChnY8MX1VIfXM0gAFUnUHDSiKpYWMiyI8smdhsKZe/YJ7tc4EqPVehaJVagfKsG1vZWdwLbgM9NvXatAIcollctG5pAIyBayGvYDC2xtgaKYmvKJjAg2yAi1FEcH4q4CcAyTYYrQLiSTXBrl/wJ5wCCTdZDt0/gNMbC+aYroDVZfAIOcgYlm7Nckxq4lRoJciMA1ymUYEDKKEUot1Arxt87LLSbuFaAaD4zgFxANwNIAGXbasd5JvWXAbZtogsrBrsJNeusOm323g1x8xjmeNz0gBoqQS/+Dqy4c+eOYd3x8bHhRwbIWfmZ1XgXOdahhozxGDW0DSWNCQZk2wQNTq3eMkBJCt2mnlU2o3Y9lswNO/gey4B0AE27xhK8d61Kq4vNyDQbzLY67LE6RnUVauIYmwFzyFSsAczocLtoDmhqNvMBG9FggWqc37HuZQ503eTM1lD1oQ4Oe/Y7d84CMKNo8/+phc17VvQFTJ3VAbkLaQvQRE3IprqzeEsd9ge1VeMxifLOTQ6Qjpl5SNMC8HPS/gDoApKipMVSOTUllIDondcBz9Vqpa5DQcv8TKLllANpIOY1JNvVR/NKWICGepsv1Id8BeiL79uCPmVQ59sI48JNB1bcRcNMNMrEa7nOuWHB619qGMngjfmUP9MZ1glaGSySD11VFyq3BGL5bDJNs7qNCucxmE8YpWjkdaOkTOsPa7nXZHLGVwa4jGfmlsuUICPrgIH0OXDkWMK+nPczwGVedqF0xzaVXOW9Ve2MBeuGfd65mcJgcbdzLrpba2aycIE8rOVht4pq0oAZ4WCFDbJN8t30EPcUYG2hdbuy6rdpCs11oQPrRTerLfhs6r2XAGiAMa9Jaw0Hsj8ZM3sD4nYFoLKU2p/P8dKUwZpC80NdRXZtd5i0alHGs1BjGd57/qxXW81TykEHzqGIJdt86MMxwypNVLalSkCcYXLYaNtOvwGa7QwWPVdQC2PzO4eFMcp9zt7glSgCoC33x67zvSdbgW+3W5+GlYxJiZhhLspGXpchrNc0bJBXje+IoRCPdSmuf4yeALCdrfpj7kfTQ167eI3hcrrWbvxJ4/ZcCWkHgxj7uSGmbQPY8ZUVx3c3X8S9AJBaa3BDCdcrVNx8OdU3wcuA47Hu25GAue/mklk9DUdlpTWAmnniRhXu3cxJoDE1JYqBRiuu9Tpl0O+125/52lhtP9CogJr5YOcQACpzhrUISFjMx5pG1q3bqrB2dhwEY9J02mMRp/6Z54FydvwANtDTSPNNylKuUCZHRAPPDqidx/GOirpzM89AVATdPiWNEyiFJzU0hhHTYAg9aaIDoQ4lLetGwzhybnLYyPNsQZm4/9Muxr3QGeOsZ/RKiBiIaCxCSWznE99TAcI8G2BvTSNIOANMdGmgMk8Kca6VlfFV5OvSyNFWRBtU8X41z5C8gnlQqOJ8BJDfq1nV0ZdG7Uy6C/XJljw7M/BiZ6m7CSwagfK9NK9b+Xni7sauuB+kce5mm4DHsdZH42B2kclNbbbd9z0zAHpWx7NGxDNBzgAOxxLmeD4GfmdOveuHf2PZs8w3yOX3pQJLBZYKLBVYKrBUYKnAN1GB5WHqmyja8pKlAksFlgosFVgqsFRgqcC/W4HHfjcsoK34C8fF83zevBGcwartRv2PAUj5yrmTbGZb0RqUxMqaAGuhGsyQIjbe4nv59d4STJvv8T3ycsNGFbVQtqPMwb93qzS8EZztVr0hjuoXq8GkmGK72HaUfAabdQExeA1Kn7AldgUMdm22mwAPm5N2ixZqp7CF9UafNx/ZoI3jBljHhvSoyVa7wO+wSY5NwVAlujYW1QFcgZn2IXXt2fBnC/bc4jBBVC4KG7gAigooi4poRAnMBiSqZRSWpQ6HM6su4Rm2Nx0CbvM6XxtUPVbTkMVqEmigyCHaLdQ5yqiMQhUN3LFFtWvBxi7qzdh8zcrHC1va2Ng9B0jYzGLpawvFypbCh+5wDiCcx2h1JBvpAbCy7ee5aty1C8AfiicaCCI/EijoDWYr5rBgBVxmCF9os90EpM020zQDoKoFRiUL6AMKREO9sG7M6sesPPP7O7uWJoRaHcqopAK17bHVyyiXk0Usds+pNlmZFO+RmxWyGj7mjZVEbdg7o/I2+C4B+ajIkNsFBLLyttobgJnwsBmP+ikp58kuDTJJznEA18O083gtBLyMjGarxgEEbhQIT0ug2NEG8IV6D+CCki9nB3OtqS2KOK5Po3kMtSOb3yhuS77v96u0OwvQWgobb0AWalHgWiipLIRLedoAOKxZyefE/nbf9zZINfhkvAG4nbu90owF6oRqDLiDZTtKz1A0GgK7eYLziTmNdXqAZ2oSIAZI7XEE8KmAVvvkGACcuYABeV0JtSdK/mgWCTeAyG4OZ4I4n6zsNthNiu9QqwEAcAEI6OaGk1jsQr0JPE/jKqvRaGjJzQZhiR+AI5wNQnV7npmaMrA9zgDM5ypjbHL5fF5LywbwNYA2cBqb7gxDWqAaa6WPtf8GSJsbIjieUEICIiOPNbJXoyHI6tiUsx5wOYz5M4ThGuZ1/3w+2Uo4PF9P9zup6gzaoHM12eNktMKCmA8TNKtWhUtBcXDmaRxLQHFOHtcDRN8jc61uDY9YxkuDNBvlumGGhh1yr6k762Y0Z7AWhlU49bEqXajjQ8WI00PbJnA5Ms8Adlx71iwaIwq1FWrNRrvdXlPRR3RAyrdHNWnAzf0It4ZypWKqrNo+DGfpviOrbFGVRrvAhY0yxzkNgN7IqI4s+oCnGeZe3AsjX7frOyt6c0OO3TtS1i9wq+NaD4NhdmQCT9rvdtpuN2nckm8dax7/YMVlcl4I6+doiLDiMzWy8HfyyeOenhWVAd2A5IyVULqHlXS2zo05FM8BOVs45lZYl7spxM0FNBc1tr12M09qzolYilDQ54xgTOxZ4x2XUNVeRzxvmXtN3G8OXYwFq7JpKvG6S7zDxmvNXPaxjth9gaiGjSo7ZrD+4JZQqmywZ+hsrz9PW01Tq3F/FmMPO38uJfdr7tPzqBXzCFA78xrOmSa3dO9ziCy53zQdRMMbx4/jSLWKMYXBOOOjagY3L8x9rVV1Ke4X/d5K3dmOEHx2zNd4rAnL97Brj/t3LLS5YSuU9obgwGKuPY1KBU4Wp7bKL3jOMHZnKEzRYDRi/0/tJjVrrKALNz1E4wtAtHazA3CZZzg//wBS/QAGoI755nvhwCyNJiCuJybeMSwC5Ft97p+J5xSv7ynfOjc55DGRf8+OCxfgNp45aGxyQ05SpMdoyg4JF80v8YgUjYlhPx7PadEIFA0Nfh4EBKfnyXjWiwdjvr8ogHN1l9+XCiwVWCqwVGCpwFKBpQLfXAUWAPzN1W151VKBpQJLBZYKLBVYKrBU4Bsq8KV/+CNzKHNio812lWkDO0OOeEEodHMW5N0bz/wcG2FZ6WO70HNF0QUQ4H0NgJNFZMC2gHzAyAAXsYEY6s4AlSjuwog5wMjFBniCMlZ3hrLDWbxsE7L56uNmAzvbM7PRmv6ebAD9E2QxJlVbbBiO3uhmk9K5bwlsk3VqkAy5Ix/V9ohYOzdWrZEXPAFn2RjEbjYp4PImZAaXbPDmL2rlmhiqsyEKuIuNT9SZs/bq+zONU6MSNZxzhbEJjtxYNkmx2SUXk+xg50sipZmKlI05h5rTOaRkIYcFZ+wIp41NbCKtKqVQKKo4JqAMFpWh3GTj1pvHicLHRm8aGWzaY6lotRf1jTw9oKbVYbbtDRWSN3Otss4qnqRANiGM7GDqZBBk0MVmbbJtBJ4Y4GNzHQDCKp4ECDw2rVAMK9LT3c7X8Hh7ZCtrbybz+gbo2BF7bDATYzDGXIzNtNHrzenIdk0Ss7AbdZZmQMIM9LIlKMec1cm8ivfie9iY+iuVnjohgrRqqgcuYUnKpjifie0utt+oyA+ayGus2WyOsRFemQDcpMp39wavb0IlSjaqc2V5X+Yl9cib6nFu/Dsqx5YMbfIX+952w1iHe567gwO8yNhhPBSaBiAGG/WzmpYx0Wvf79xkgH1uXWKRHKpprgnX2zbMrmGAoVAaYn0u1eSulpNmLHyxZC8xSke517kBgTqgZjMco47JchzlboylUJrzWYf9PuBYgp7UKqt5AVC2jmbeRC9GbNRPYQPq/GHWEDd3xPsZmDr/GTvvGINuoDCUzcrtnL8acJbXrlZkEwfwok6hTkyWCYyiBB6cuZwAQmTzhk1uBgxWrDFvDbACGvNe2RqaoeTxmt4zGmaoVRxzAOuov61qsa32nIyMSmyQrfrG2j41YOTPzmAmVKrULSY6oJhxldXN2VrVc8JWx+EgEWAYmBRzx2Mh1SEUq1y32u/bOwO1SJmgqAtrAfGAqAw/7GBjLKI4HK3gjLxvpO5UEEvlWD8ncqYtix0NxGho8IjyWhUeBsIil3GJahFnB9vo0yBxiMRx2/JicQvcCntp2wnjpJAAdYCfHHVQWo1MrVBYco8bgO6G/sw56x3VcmwzjgvR3NRPNCpEXYeRRoajtMoEZHTjANCRsTZGFnR8bjg6oNjme0dHR/797OzMkNQ262meZSvouBb5OscyVNLQkWArc59c6vxlIO7XxOe5mSApLrOSn3PL9+d8m+VnOa5YIznPXqs11yCUync7KdiuOWUUX0CzAN12iTCki0YKj6mGOIOYJ/nGE8cfSvtQcBZe21Etc69qsQH27Wg0+K7XrcHhNETjB88GjjoodwH8C5S2tR0XbD9fSd3+oLlfqyErmBuGhrDJJ8hhPpUKGptQKAP4ye+lMYIIAt9oPF5xG8HJYR46g1NspUvOx48B0UhAs8PYOWxCZRNjaSSLuBxsn8x9GLV+UeHggYKYZgdcPAYhnp1oQKqbSP518xQNUzR3hWV0QNO7c51pjGEOcb+kEy6a+jJkDe0+UJmWhEkFaz92+uRnk3HN88+BxoxBRBDTONT3obj2dVA4dUwTz0N9WFrbzQRVN81UNEzF+sB9aqB+VTgK8PNYWcdrYk3huTCvU8ytsBJPOb5eXuNZICt7L8byxfOinw1SxAQnmxvZaMi4u6kink3CLYP5ZAiMapo+PDf6xfOS64rdNOfsRq9otonvS+/+xGeXPcvzVWX5w1KBpQJLBZYKLBVYKrBU4I9fgeVh6o9fs+UVSwWWCiwVWCqwVGCpwFKBf68CX/it/yhhvLz7F1AjA7G8GRaqrpTna2ARMDZnXPLGVgN7oz3UeOzmxaYdgBhL4Zzpe6H8iQzYUIeEEpZ9/QQSrMjKiiEy7C4eAa0Utmo1Nvj58iawgS1cFHtGNhgBzknFZItR3j+rfgP8hbVgtnlGyZyhAcAAmAZc5nWAFW9bG9T6WG11C9zie6EwBqrEQYS6yRmkwC1D1ATRDTJrq3eBS94vvgvwWZFpB+tOw7DT7BxVsjDZtA5YGVAg8kuzYtBVn9jMTwCYzE+rErHEdYBwUlVHrnFs7qPU5POBgV1Yl7IhPQC6OfdktW0VLewxYCqAgNoC4yJPMjZGrUw0QGt0OOzDRrYFBES9A0ilPGlgZwIGhgtJTQNIoJhNSwYnMAaHbmoVimRbA2cIZsvLbGFaWG28PT7W6dmZN3xRO9qCFfBoEW0RGZ1YVDbkHV/ktAaru9jkDeXlpFXTBgwbRr8/tqiALquBklo0/xmAxvesarO6y20M580LtmkFrrXYkjJfyCQN9R9jAVvjCjhKFu48qh+wNUZtvHY2IzAHNRwQFyWb860ZA1VkcoballrzbwBp8lV7WwAHyGF+ooCjtpH9CqSwtauzXcNi2ibuQEznPZM/nOa1pWQxplGEobTmvYA0zu5NttE+BueKM/ex4AzYwXzCArSHDaCEXwPNeI/COaqpZ0OjBlVtgu1kS1rNGmq/sEwmd5gx0oR9dEMjRNSZc8r5pJFmmcC0rZ8DtMa8DNeC/ItrCXze7XfnMBYQDNwAvu4Pe69l/Nvp2ak/03OS47LKFgAMwgQaJEjB+IbGJCU2zSVZRU4tQs0dkOxc+cvYsi4u1M8ZbBguJPvSNUBIhS2XDcOw6sbivIvMWKvmpmii4PyyCtNrBNA+2UdnkMu/Z8VuXs+zspljOZ8nhnfJphfFYmqGyBb5OaPWYzyde+SrT6FORSVr+e6sHcrnsdcauI1KE4iFrTvgjKxWGmSKje2+qYNBXlIoTiMZ7IdQclYBw5kMKMiZg4w7GhewGeffG7pt5kH1KqncaaoBMGHrW4XSj7W9pJECUD1jlRzraFikh7KWenqucF8z36eJhaYVICe5vaH6RomKzbKbC2bGPxnFKGgBxl003Mys407jTg4KfG5nkFrzs17vL9YnK2Ml7fdhpZ4bHXy9UkNKnv8Gi2l8h/I2gGeEM0TDFDcx5sJudxZALVnZxoNC/Kzvl8BdVM7WeLPeREa5vS6A9Sg+U3Z0dlPIzQXcBrNqMjfPZAVmbjrIbhkZVubxRc2pH01OsTaFkj51PogsYsY1DQ22NsYGPsNmNwIkx490PSIXPtYA3ga7bRUn6scTNe1WVXnZ8HGY92oYQ8ybLkc/RCdZUdAkwLq/d5NAKPSjluPUpWYImhSSKp5nAxptikkVSl3R5FBocg41edez6pnOn0aTBvUzQBo3ka3aFeNo1NBzb2YdYc3iozi2RjXXAWt04DLzhnuyG0HC9WLs96k5oVTBA4Ub3FgXcHq25UJEavjYwzGADiDWHRp6RhogilEtCuReOqCCbtDJV6pGsuhnDTxrYbnNGkkjoNko9uZEPXA/ommmVjkDgFnrUctzT6K5ibpgPo3jCG4DPCsAqjs3VvhapWfPrBbP4ywajMKVIa+R2eEgw+DcMBFuCtnePGC3wS7OGM4MDmCNGt/Pb26S4GdouIvGyIgDiWgA32Oa5Opxl0o4NyjyM+/8oV9b9ixjIVm+lgosFVgqsFRgqcBSgaUC31QFloepb6psy4uWCiwVWCqwVGCpwFKBpQLfWAEygAPyhgIT9UYGYPGTsaHIhqHVZEmB641QbwSHVWlWWcXGWagxbOubVJlO4k2qUTba2LjmC5jlj84A2L8HkAnFUFgyOwsYq0cDwLDUDLVeSCoNFlPOqIEsatykHGbzzhakVheTecdxh5o09FnZAjs+E6jmTcCkZuVQrewwPQxbWUMbvx7LRGqQ4Bb2tqhBXJ9QvAJzAWZNVt4m60tbU6OI9TkGVLENaKqfVatBxENRnJQwKIysaES9N4eKL9veAiDCTjQ2L7EhjbdGEYWtcFJQWfXcG7CRX8hmq8FyhY0jO7jYjwaEqmo2SVHCAZGA6kkl7tzo+PJlSGosX1er0GKjnY1arndsMgd8i9xa9r9JIwxrSqvCuLaG2+RnojRtXGPeZ73aGIgaXE/DeSZlfE5WAQUAODk71dlup/vvuy82uhPs84Y18Alb6ALldtQ48lnDVpiCWfGcNsv7Lo51s1nr7Gzn88UylVoABbPlb9ZPZaUQOZ3eEE7gPGBaAHLnoq6AAahFw/aUjw5FG6q/sGTHuts9CkPrDfV+6tSPKMKMcAxLvT0NpLV9OaCL6xmNFbaFpYHAakRfJAN/Wzp7r79zHmh8h/FfaL8/s9238JIBVQAAIABJREFUIUHVqF1HnrW5G5AHhWnKmObaAoWYAwAAi9Jt4x7AN/LFY1xjC5rVUVbVJ7v5/aGzhe66WWmzisxXoGBBnjWARNgD16EARDFtwJkAFOpA23KGVTLQresDjq2c7xoW3AbfzgMmDzSgF8AsahI1PLezL0sDNvJ/Q8UWDQiAPwBAqDKjySGaGfpze9vI0o7mBHJGM5CIY4xrj9qS17qOCa7bYtnqxwCIoTBPOZVAu2R3DngOG+awRY81L2AGDgDhNk9jDKpEwFGcO8eZFfl8FkAzYNxFXvHFvL2wK/f5dZ3PkbmYG4P4O8dk94OkGGXuWPma1pisaHbGbFLy5cahEgvXutCOMTtN2lYgplBYH2jcqUu1HPcw6YT4UBwiuL4T2dW1x1y2Z+WkgZC2Fg7Jp2uPcjHuGajKB60Yf3wbi1+AcH3s4+p64CdzKCyCaYBh/QbgxXUkf3mf4Hi6P6Qs+2hQOkQGdxG2xQC7sA4PYBnr9qiRccvnoH72tUv3WppskqtATJY5NSDQ3IFNetxHDatSnEA0BASQzs0L3C+cQHt+/w1QlZuFAgCHmhybYDciYM1cVur6sOiPcRLWvK3nynSuNnYjj5X30WzgZ4PUCMZtIef4uqEr3b895pPLR6iAQ9mbG8v+XQCc7+/n6kzXjvkUqmLbCn/DfT9Un0FmI7v87LC3/TPNPVTOFr1FYdcHAgQYG2FW3qguLmkcb6kfXwsb9+FSeqvIspWfbRgM5Acf4j7RbJwjTQPCPOdIhXiOYLUCoAJCsSEfUaoCKq1oHiQadMpKPRnVqYHADLb3Gbru3dRrcONZ3K+Z7wDV7sB9ntxu7omcN/cHniGmaJwB5KIcto1+ZCVzLI5K4Oc9pmmEAjaXjngoyeV1FEGhwa4f0dxQ0ATWlwjiNZA7jBq3L4ROfm4LVdOodsblpBJ6XsNVFPbYlVv5z/oe6nE3/RDEbWgdTT9+blE0SNnBQ40dH2gqq1uyxMOOmme3mBLRVpibVnJWr+2x3aAQz5MZ/OY1ODeceY74PhCW+fGMkVTxqUnFax3qfFw0UtxHqNNZ76PeVhHT4JOaO6yyP1cI58iPGG+LAvj88XD5w1KBpQJLBZYKLBVYKrBU4JuqwAKAv6myLS9aKrBUYKnAUoGlAksFlgp8YwWwgM4WjCYyhnsJOISUIym2gE3xCJYz1E5O7zg/kNzBAL6xARcbcQGCQlUUyuEMdvOmdN6sC8jCqwC1gJJszzdbKcVGt1WuVjuG+q/2xl+oWG1f7E1S/p4VGqhSV2pqgBKAEBjSWdUVgA/oxUaqnMuH0siQB8vikIeEGsonEgCymLCFjvw5q4uhCSVwNGL1YMaV4RqAAqiYnIPZoK3YJLVRacAnFRpQiFoJB/RMCsGZLWogNWpbFJopAxSr0xJoQOYvqkHAITago0rbA6OQYsM+FG0oq9nUB7IAaRALt83a1wSQBl1kE3auqR8ejuvY1J5QhLI5mqwZx73G+bY2W8A2m5/UGgDNsWX7zQtgxHFlFXcGqIakJcrc2FjNqmU2g7cABW+yY4Uam/so7oA3tjiOCNIEewGI0qVLR7p0+dKFuhirz5STyuvZdAYEMKSOtlvNQyizgXaofyMIulQxxsY04/D09NTQL8PgDO6y+i5nmGa4ku1MGbV3bzZ7/tylFIqsUZShgPls3RoNCQAz56QCoAGAjE0rpAP+oSK25TBnN0fNB9Jy59HqNACSrb9NXAtnqnJtVsXGMIEx5fzibu8NdXbfA55z1KGyb7ezrUdRHTsbF4hYzGqblRA7wekNgKe91jiSatRh33sulHxOCbA8qG4n7Q+natdrzWT2CjCaLJ9T5iP2yIxP3nO1rTSVe41TqaGrNHYBLNoa0EOOZ6+xnOw4DUipk2oPAI2tadugMEuuAqrVtse23t0Pt1QDNNJmPypcKxI5PwOUsA8Op4AAWTlHmrpbyZsU7Pw71w0gYaVnUhEHVI58a5o7MjgDQtj2Hdi03ztzN4OwbJ2bLXrNxa1Uxe4Wy9hYO7nGu0OGSvGZQBHGNJa2KI5Hg/UA1tQmN1mUjXS2P/E8z6ANqBKgFCga0B9lOucVx5TgpDNmA9zZIhoQ7aziAFBZnZzXfn4uvz6P/8gLvlAy53sB8zwybFEjR9NFNbFGFtorrIxXU6uyj8zeoR0N/nHcXc+Nbve3QyVYclzkoQ7qnGWO6vxI01TbUhyovG6ZMyhVe9ss8yaA/G7Xq9VaNfeCelIBBBwji9prebr3YUvbjbtk+78yBLQVcGoqYO3lPogC03bcU2+L/rj9BMi1wj2lDdDewvniGlAx/6Y+xhhrD6rW1AQFHMSKlzW1qZlv/I4dcawBfHENUAZvt2TOJnXxNEYDAvAqKcFZ72kyQAFvwMtxOpc77t2G0UVYgVvTbwVzto6+C/47377Syemp1ydcD2gowdWBn2/bOhTFfn0A2GyNy79lUJatznmtm0KcDw4cT+4fqQEnrNBjTlhBzbVhnqZnB9wyOI4XXnxRN65f1/HxUdghUxvU1etNODskEOgM7n7wWovyl+YQDrNuuQ7YHrNWXldZ7TWMr/keNfdXw8I4xVpg3w+wJPO8B/RbfhsOIDmDOqYRltC9JmzCD3utGDczWcNRlwm4WzYa9yceHwcaVQD6KrUqK7VYqKdnoF0/qkepvk5NGiRd91jw52gC1q6wi2YuoH6m6Yd1mJxsHw9uDTyrkDNMhXCHwMFknrWqtyq1dlPEqDOVLapjGqdWqgqel1Cs76z4LdfA6oNq1p+i0WFGBYySuVPNo1TRqq9a2023Nc80NEjxDEOjBeMu3CZ4XqMxI7rmSnVjp2FCzU92vUeEM+xZq2zWzrMc9tLkOAPMu8HPaHk9pfg5e913JXLJk/I7r0t5beN3jzereUPB7ueE1MTBnB1SY2G+r/vZw7Ee+Vk2tUjlyA43PkSmsWMkbAF94YrDZ77rh3992bNc/odrqcBSgaUCSwWWCiwVWCrwOiqwPEy9juItL10qsFRgqcBSgaUCSwWWCuQK/NFv/PDsTM6Uo5c3z5wAl7KAAxdFfiH7392h0MvPd/o3f3RLZ/O36h3f9gnduPcBFT2b85UGoEoTCg5bLYbuMCBuUnE4Xzdt/FZNHRlsY1jGQmX8sGf1RSiKrQR2HumFQsngNOXsWhFjy9nIZqzGsKa0LSOQxnuiKHfZnCRfMdJ2bVtahwVySFKTWhG5I/mQRaMWaDBKe6iogQBAip1BiEUffyYjlE1B3n0YdHnXqWBjfhhVoSA9dBr3e437g0pnYJa2bJw596ZWs92q2mw0trV6FENHWySnGoGBtiyWOj4S9QoA2Zaq0tAhvQJCox5i4xR1V28FHTCKDNWqaVVDnIZJ/S6sTEPwzaZ1pxqlKEo+QE2yiw6PRPs9W5c0AXCxK6b+KOL6QT05vM6wHGxFGfnDUmWla4wwwFZWhgFibJds681QGrUt5xFAK9Q9WGXX3lgNi+tQixnIvvI1/c5v/O96w30v64d+6FFdOib7FZANUOe6oqCM3ExsNVHock7r9TpyN9nMd4hw2GEe0DXVG52eFPr5T/0rtZe/U9/z8Z/QertWU0Yu4jA3OusGTT0WwwEmnD9oVXPYJYcSLn4lWauPm0xdW7aGSD1sPVNWrMGfc0wjN5kNZO/TAwKoBSmJqE2Bom1rGEY2btLw+vtlW9uD1pvPqEmn2VBkb0Vi1B3AzXk3K84VRVwCrSVQtNYe0MDm/NBr2O1tbr4qG62ZE/2oCcvjs9sqDnsNu07D7qDprNNEBimAkF9cR+ZL1ajcXFEF6K1L1duNqivHOiOzeVVqXLfq61IH25vO9E7EGORsgMSoBQG2yZqWOW9Fb/oecxolGjBwPw7qS4Dv4No0c2WQMmBNXWMhjA1zgEfPC+ckk8UaSrEOWFZFHniDPSnqUrJWmeiltNnSLIG1aq/f+81f0x/+/u/o6LDXBx56RI8eX9Y6iK0m1OdYROd1hfE9JIiFAi6pjA2PITgoCYtRT+9eUPGo9FN/4Xv0hiuDJmAJdt/ARVuA92qA64boAVszYOCcgLgeFwmU+aRQrNYrPfXCbf0ff+8Pde3GB/ToW95rBXhdAss4ik6qUL6tDFCt0GO9zTb4vg+EitmNOuZXo4/d4DDkm5FHnaA1vwMK4xhz7q+1qHFfSZnKYZEbqmbGXsVoYyygm6wKFU0VAI91fOSaljGPaxpHQlHYAXpQA9redtQaQASw68Pm2XPR02qyIt1zFsvwYVYDqOlHW7/bjIHGkGHQcLaz1TQjg/npBqSURXzGnFyvwp4ZZszrmkojayBzabPWmCzHiymuS/aabVBEM/ZwM2CgYd9eUEMW39a1Z+4Z9KbrSxNMVk/6HsF4nCcDqrBAjrup7aUbGnYmq2KBUcBxgHa2pPeQQH1Z125IyIpsfidjnYYUw1W7RLDuhtuA7wG4aGC/bNBVx3rPWERp6THCb6NW2KLvb+uJL/8TffCtlf7in36/+vZMOxpH2o1hYAeI7wO82WS7CRvrDOxCVR4NDXdnXb9ya9bP/Nw/1+3X3qYbD75ZcxOuFdxnIZZuyqJZBIt50XgVANrqYpY0W5Bn9abbqjQO5IszrsMZIK8PKMy9fqe12rEJnCQNI6k5i/s6P4AKmsY0N9EYJEZWdrHfGwyXVWsr5iRejcxbVLmMH1T+XBPmnJ+P0hV17ASPEbNa1LKocxtUudHgxs91A+s6TiKVGp4dWOMYQ34o41ZQeD1mHjjywNEaNEOxpnHPq9xUI4TtNA95LqWsZ+zzUbnaTYK5Xaik1hwzz0uMeTp37M8fIB218X6w/lcrbeP5jXviualCKJA5Ro8tK/wtdQ4L/yEaFOy6QpNCyk2PNSMZ9yewGvER0SCTHR3OHTcclRDPfuHcEfdU/1x2VHHDDs+f3GPi2nG/8rrFMxPj0ffeQUfjTX3Xt92j937wPq22fAo29eSBJ/V6apL0IE5ZwNQgsuVjDDHH3vvDv7nsWS7/q7VUYKnAUoGlAksFlgosFXgdFVgepl5H8ZaXLhVYKrBUYKnAUoGlAksFcgW+/Ds/NmdlboZtGao6bzNt2NtGFGVrjepQeu2VSY89vte0+U594CN/RtfuuVfFYH2rQaUASM7BTKoLQCsb5WxC2kIvFBO2wkSJlAAgoDlyYONxLzKFQ9FXA2TZtE4KZW9wW7UWSrlzaIHyB1UJ78OGur37AiizmRm5c4U3Ub1ZzEYuithsL5kgp60H2Tsli87SIeyQ4SeDGh/PqIKs2tuvSSe3pZMTDScn6k5O1D/9osbTM39/BvoeBhUoYA+92IN1znBRqCNjFcXTeq1ys9LQNqqONyqOjlQeb1Udbf338uiSiqNL0pUj6dJG82aladUGAGTTFZUMkBhSDBC1hW/kN8KG2chlg3bsyByUgBNsLHf2nowMzXwNxoFN5kYNG9H9rAIVYSUdStREXFpy/HKmLXalBwNgW1WTkVk36vEETSoq9p9tCW11Jxu/07lFcQQ/x6Z9gNSU5ezxEZbc2Q60vvWifvbv/k0db7+qP/EDD+noaLKKqQCeTSjF2YjP2bYAoYAaYUcdTQ62DUeu5GuPYrrUzZuT/sGvf03vev9f0sc/8eddxxnl88Tmd2votLbCD8ActbUqGWvb8w3ni3xrlNRWk6XsTNtZu+EhjiOrKFH/Mg7PrSht1cvx2jT1XBHq+QiQOoweOyUb5NjCAgi8Kc4uPRcfIFPqAFADkg2TVtiZc5woL1FoYW2J6goFPWrDw14FzQpYW+8O0s3bGm+farh9ou7mLc0nJ2pPTzTeOTUALoAEh87AGWAGhHBuMcdQAhgaNeu1AVl1aaPi8lbjdu3f6+tX1F6/ovLKsbQ5ko4uS+uV5nXtBoMOtR9rgRtPyEklvxqwDwgfbXnNuGSz/TCNOiQguSbHmWtte1+HbCfFaVJfo3w1/AnL5xgLo4q6N4RuyIIlYxtYxEc3AIhBpzdf0L/8p/9Yv/Gzf0/dU1/Ttz/8iD76trfrgdVGFbVAWQvWaFuDrdDk0QQR6m7WE5okzCCSWozaH8pZv/vVP9TT6+f05/7K9+oN10b1wOJ50Nm+9xqKAm/TbAxNnEWbFZGpoQX4m5XH5hBu9Khcqa8/f9Anf+Hr+pEf/6/0oY//qE73ZxoGLNhh+jtVLdmoNAPU5xbR1OQiJzYgeXzZpz3eP+VCo07NdqzZ7tugJyk687rs9dt56wGYDaMAPqwRZRtrKvcIgBIZqQAaMpHHAIG+CwDFymxTDqSn4QQFJE05s7artRsAhkOnBjtcGl9oRMFCvDuo2B1U3dmpunUqUds7pxpv3XJDw+H01I0Mw9leFSANCMQa7dzkxmNyohGgrVWExFH18Ub15SMVl440bVpVN65qXLVen8dmrYmxVVeeZ4xcr6m+32HfDNTifBnNtQE0ucTOK0alSg1tDx0Z2ZEjQA52uCd4ziZ7+gw3Ab52rHCswUUMQoDNWEvX65XOzs6SCjzgPg4YcTzRAMD91W7oVu7m7OqAm0A33o65SIONLb3tjjHq+Hij/dlr+sWf/R+13v1r/dQPv0Pzdq+Oe3XVet4OomGE+3iAe9/Tk9o829RH8w+uFpEbzfeff6XSp3/tab3//f+5PviR79du3IWqHuveLt6D/PCJuALfN0IhDISzbTcOGLggOKudc0m+9jVAdXCDEGs53+d6M1dpuMBZIBp1mMeNwaobdVLUBe+d4bGHcDoXLL5pzCKrnfXY67uv66CuGN1csupB1TiNRPa37ZK597ousyaUzGXj5rSxOxh2o+CmaWy6c0d136lCRb3faT47U396pnI/qDjt1JELDZDERv1w0MrxCTEH6xYr/43GdSMdrVUdHWlat/FrtdJ8tNWAuwBwG2U+928/bzU69FhfY+MeLiaH5CjB/WREiYyd8r5S6aaeaOyx9ToNOYB46gYENhEPi+qwz48GPsbq3etbPM3hPBMQP4+NcG7hvpUUxuHJ7PxsrlU0n4SqnD/Hs2PcA9x/Yfty7o2856x+jKa1FmeVloaOWSenL+vz//ev6tF7TvSd33VFR0dcG5oLo6EIB5RY3wOwh0kMkQWMx3jOSo+uevef/OyyZ7n8r9ZSgaUCSwWWCiwVWCqwVOB1VGB5mHodxVteulRgqcBSgaUCSwWWCiwVyBX48u/8+JztOQ2a7oKv5ztZCbSiMBorNgClmy8N+uJXzlRf/aje9+Gf1Ob4kpV044w6BilpKHdzHnCGAShT8uZvwgsBy3I+sFU8sZnrf/OGXsoVHRBfNc5FzbaYd2cgZvCAIuvgrMXSCq/K2YZYSLOFGSokNjcjD89SpgB0WCTCeXl/VJ5Yk5a1VYeYdZYaJPJUb93S/NJLGp57QeNLL+vw/PMaX3lV45070m5vQFac4p+LOmcynGJjFMWP4R3/2S41FEQhHQmlL+B6BLDyO+eAgm218sYtIK2+dqz63ivaPvwGNW+4V8XVq9L1G9Lly9Jqo06Vbp+GTSWfB5ezqrnAwnLweVnxy4Zp7615g8RQDAOIYhN81azUVisVQIg+62tDAZVBEPU23ESVBHS3/TP2waFu49o5V9EqnjlUPt5EDgjnDFRqnwFtUoqHfWjAUqtWuU4AsFt39PM/89O6dvlr+uhHb2i75rNRE7HBz7Vjc5kN4tLQhWaDFRm42K/mvFNsuNlEBsj0B29Kn56u9Ku/+Yze8b6/rPd/+Ce0d97qLmxN24039eupV3cAQDRx7aywxV4Y5WNkQttA3Tm3ZBwDEiLTkU1sfjY2uku/RyjuwkKSsRcZopHTyjlF1mylFYBUCOiCOqN2NNjHspXNdMBosoMOJWCoovlkwNgKC9nDznatbN5jQ2tFGxvrZzvt/9Ufqn/5VR2ef1H9S6+ovH2q8mSncn9QcehVDKNW3aRmLAzcgJ4xrxHDM14DbI8pqxpAbktNrIBRuyJO489NKa1bVUcbtdutxsvHqh58UNv77lV1/aqKe25I9z9gu1TG8dys1QFPzB87zNA1FcxA1I+hbHczyYj9LfrdJDl3M8dk2JshbK5pqPtjw55N/Xk8U6NKDfba6PxRKJO9uR315B99Tr//D35Bf/h7/1BX96f6/re9Te999FFdgnPvd6HeDrPUi0xSFKCo5A0qkkI8W+J73AUY2ZfSb33583rh6mv6ib/4PbqyPVWHIn4edWBO2OZ9r3JingDEUVO2VnEylhg/2ao0N0dYNSfyoQc9+cKkT//yS/rJP/M/6Nu/80/qMPc69IAMwM6JJp2qLVjRUgZwyrYElPAZ2YI3RwMAZPmqk5o9mneS/budIgLKsCYHBAkAHk76kXuM+p8vsp6ZA6tqFXnqFYrnQD7AK+YjqzRTDwba03TBWGO9Dhdzr2FHq40a5+FGvrf9cQ8nmk/vaL59R9PLr+js2ed09uwLKm7e0fzaiYqzg2bUvn0njoax7axWlIJkOgPwUna984BRSCYOax7bVCo2jTogGbbgl4/UXruk9tIlba7fo/qht6i4cV26flU6Xkub1urgbp7V0awAVAQkoiREHWz1ZoAw1kXWfFSJ04hfr7m7pnJSvYl1BKjF+pwzp4FXtvRNzQAATGeSJlv6HLWQG07y/dEZ0Icy1oR07bCMDqUp8B0AzH16DOvrpIKd5li7vI75nj3qaLvW7uw1fepn/paK1/65fuoTb5OOdppYb92ARJ4y50l+Lw0a3OsubJ6xqb5oMgsYmJ8PXni11a989kV9/ON/Xe/7nu/VSXfieeBnCqyNWRMRJINLyYuvovHDOlazxpx5zFoQVsJ+oqiLsIROOfU0LNlC2GA71KRYPxswO0ede1A4VJAPyyc6psDQvBAOJnzv4IYhrNq5trPamRlW2277MIdbwZVqrdrPOqNdDxDtG1ij4ObzaOThNrvba75DU9kdN9+Mt26re/kV7V96WdOt2+pv3fbP0I1Xdr2aHiV4gFarUlNDAI1AOHTwnGErcMZKuwp3BhrNLh+ruHJZ24ceVHH9qup7bvjvNKDNq626EreF3k4krI1WtzreIu7vVkBjbc6cR2XPM8+ES0qtoSo0WGk8aOJ+6E6YeB6J7PVYs/NzZ9iHh+Wy1460fsTPZKv6uC55jPtzhlnrdm3gG5EgYcuf3zd/KNeM+AsDYDcNMniws+5VtyyylU7PXtBvfup/0frwJX33d1zV0RENY3GNUOFjow9UjmcaPLDjc9Lt2c+qucno7d//mWXPcvlfraUCSwWWCiwVWCqwVGCpwOuowPIw9TqKt7x0qcBSgaUCSwWWCiwVWCqQK/DF3/7ROeeq2YoxqVbY4PuGbFOsUrE6LSYdDoVuvjzrS4930vGH9YGP/TltL19VrVoHu/YCig5W3ubNOts1JmtnwA3AgE1XoGzEEAaYAnrx2d4ENqhlMzegFz/YYHuK4gSFSt4YTAoPKyGLsDacbLFbJvgKCA3QauvCBNHYyAO6AWvC5RE1LOBwVDP2avZ7bfadylun2r/wsobnntX03PM6eellda+8Jt051aobVB86K3xrlDa8NxABt8QUhGyFVoIajkoEssdOYViqsqWYfBPz9/K/Q9psZYv6FumQrVJLVZu1iiM2cK+ouPeG9MD9Wj3ysJr775Ou3atxs/Vm7wEAAexNam5ykDlXMgRRu1U9QB0FcRBDLCdtvexj5npwnAG72MEPyInFZtjq2mbY9q8pY9euiGHjyvuiz7HyKtt5W9EbChpAM0AylNeUKwhd5POFdWyoacqwO731mj71939a91x7Ut//8XtV6k5s2MN/0C0VfC4b+JXBp+1XE1w+t/ssAVm11V6AJZSI+8MlffIXH9Pb3/9X9YGP/qQ1nFxA7DH5M+Cx9iZ2H1awKVNwt98nm83IbQYkMH4BJaHOjOM/7AHQCfqn+kCy7DAKBM5k0vODsR6qrfgc1KDY18aG+4H3XQVARvWIpXEGsWzEF1Wjw2lYgKJWX68qzftT1f1B67MzVbfuaHjmRR0ef0q7l19V89XHrVIv9ijV99Ewwee5WQJF3qhyxCI9jtMW7TGa49itSsS6mLzYUI5zHSOjO4HCpOTPNqSM+76e1W2wQG9UH11SfeWqiqvXVT30sMp7b6h56H4V99+r6eqxpmYt8j+B4LZINgS2Rjo2+20ND4iIPG0rWRl/XAtnVtOcEGqxGGLAY3JoyeAMO3LGMHNid/Kq/t8/+F39o0//nA5ff1zvvPeGvvuRR/XWS9fUAitRmjPOgBtumGH8obSuVQJBnZuLtW80CoQVaYAJFHMA8q4q9LuPfV5Pbl/UT/6Vj+jypTONTWt7VNTjuBm32DSjvvf8QbkcjTMBVSOnN1S7YW3O98jTJuv4q08f9HOfekY//lP/vd77HR/XUNEmUIctdnnQYbitutr62KkNUMuZ03XjfFdAWVjKx5oL5zDwM/DGsSHmgBX1ztGM9Y2aMxPduMHgy0ps26OGQo9jBeLZ5haVN3bdtuNFwT2rBR4BsZKS1npo1IM0LzhgANXspBq73Vt3NL12S2fP0oDzisoXn9fZSy+rf+2WGlwJUPYeupRfGpDatvNaqS5WVsYD3lD28+9uGAiTWyvRbcGcHSQ4GcYWqs24U6hZtwbEQM2ahpkV7gxHOqB6v/eamoce8Npc33ePqnvusVIYMDrUtc7GSR3rqTOD4xpgi23LayAjjS0oiVkPyX5mLe/IoJ3TzwZgZ022IpX7dYJpXLtsKZ2vE9cqg2Ovr0M0KEQjRyji4/pFTjhfiJ6BtZ5pwE2vzeEcgbqUMdGuGh12t/Tzf/9vaXP2Of3kDz6q+ejESnzWSytSq1lNsdLQTeqA1A0uCLGOWCHbhRVwPmaOj2O7eWujf/Drz+mjH/kv9f4PfZ/28yHGsGMJYo0l11Zl62sTSmocSg7xfsnVgp+PdTtU7vxMQGfOJ1wY/GySlLz8O88gXd8ZDHLoe6iaAAAgAElEQVR9yN32mu7no2jcYfFgfbSjiOMAVrZXJlOarPQKADwCgYHWrQ7YjxcAe+I0BtEO1aLwPuxUnZ6of/4lTa/e0vTKLR2ee17zq69oQrm9w51hJ53trGpnjbY9MxDWsJdaphgL3zdCfWyrddTbjO8EVwviFoCebeux1zOmG5oaaqvdZzuPHGt7zw0N91xXc/89Wt13Q80D92m8dKyubtxk5plor/VwVekqQP5gd5GwlKdJB/vpcIigWYPnIxo65jbWl+w4kuMT/PyZGv/i+S/yryO/mgaai/v5uYI8HhySgpjnlnjucuNJspJmXeN6hoV5Q6+b13yPG54zcLAgW7yatNs/r9/7lb+jevcFfce3Xdb2iGsdamS/X3pGpRmK5iOQvxstvF6GBf2iAF7+/2qpwFKBpQJLBZYKLBVYKvAfpgILAP4PU8flXZYKLBVYKrBUYKnAUoH/n1cABfD5Zj7qTjb/Ux5hVlFYZYlUZahskTqMlV5+adCXvrZXdfWjes93/Yg2x0eRo2k1K7lqYd0c8PNCCQa8zRuEYckLOECxkWAXoAD7RG+oIe5iA3H0RqZBo7Fetn7Geg9NYLDWyP8jozayUQFn7FpbkVdgxYgNI2ASUEdOLKCl0QaIhuqp3+sSssnT1zQ894xuP/417Z98WsOzL3hTtrhzpqoDiKEeHVXwC8VLsqEGLJMtywGt+iGUSrZLZQMxqbhyVnGCR1aEGUQFfHeurJXPSR+TFXWGoWEyi6kmAAr4Rm5d3zQaVmuN660zV+s3XdPldzyq+qGHVDz8sHT5mnZFrW4CLs2G41bXAXpRi1JX7FNRLxoAoFYl96+W2sZ14zxquIA3QWMDPW+woxjL+ZKRJx1Knrs31NmEBbrG+cWk84a93ztyWjPUB24ZPKe86GwHPpzc0ad+5m/qvhvP6Ac+fp/WzUHYVVcVlstYq3IcgIFSq6YykEXVBfgIe+nIUeS8GlRdbN7OKIiu6uc//RW997v/M337d/2ooc44nIR9L2OlRiEa44hzA8Y5DxXFlRsb4loxtrEtrkrUdDG2bZWasmizIilso9ns9swItXBVh3Iai8lkmcs8AOy4ngU5opPthp3bOhXaNK2mbjAo2qHyLCOjeTVIl+ZCG8DArTuav/6k9o99Rd0zz2j/9LMqb99Wve+sAm7JQ8WKFowX/roB8aA/2FyPfC7XFN6BDXyagabUYXEbvQHk585SexQ67qTiz3A7A1iaLbAnnVppXjP3AxiQwz1XtU6ACFcva7h2rOb+67rn7W+R3vQ2FQ+8Ubq80a1S6losXwuVhxG35lC3F7NmVFzOWSYbMxTV5/bDhtCRj2rtF7mTwvqVK9vraFPq61/8N/qdX/qk/ugf/a5udAd97G1v13sfeljXWlR7habuYOtYj1fDZOB3gEGLNwELSc2/R0GN6s6KzFjjsjUpAPD3v/YlPX3lFf3wn/+Arl/rNa/XBiXYD9NA0Nao+Vg7sLLF3jwmTVZgZsvmsE5PTSVY1VcbPfHcQZ/8xWf0p37ir+vd7/+o5rpXP+CawJgEAvdeB5p2FYrxAxavobzM9wL+vFqRExxALaxV6VgICJOPx9nu55b8YU0ezTwxZrKa36r31MTDmu1jdvZnGw0gI2dKw44MBMm3rlClVtLx2GnLenlyovmVlzU+/7xe+9JjOjz1jJrXbkuv3VbFOhYe+GqB2QA+3ocjt4kBvvex7lWDtEaZyXGkRg3/mXnNva4FzUVDS+31PQB2QCk+gpz1QvWqjYzWBH2aCsXwrB7r26bVAVi23khXcGx4UMdvfESbRx5W8dADGq9d1mlT6jWaA2ia6GbfWxjPSH/HVhpWxBg0mrq4vmEPH7UL9SFNJzUHGgpsxoeVvAHA8pdh2Dh5zcvq7jt37tiGmDWc93D+tvPZo6nC67Nz2sPetqEJg3sN9zWuLcrsutRq1ajb39Enf+Z/0mb3r/VnP/Etmrd3XMPD2c4NE9hyN0VrpSYK9+024iF4H44nA+DNZuM/ZyvyV15b6Zd+9Wl97GN/XR/86A/qUEZTDs4R5WSduPqpU9ms071itKqZc+E9WPedwe75EQ0ptq+u0pqaGnlCTR+uE55j6fmA+yOW3AaVzsqOrGI7iaTYAgAlYBBIXJzhooFTARQ0Go387DQXtuIHiE/rUe086ArPDs+9pP1Xv6b+6We1e/op9a+8omqPJfmZbfnX+0Ir8sl5E8Yc9zErTsGO5HJHtIXHODVJDUSexcl6/dwK3DQfN4bZGewNttc8q7jRj3UhoiTsPEJTFe4KOL6sW+nyJRX3XNf2jW/U0Zsf9e/95cv+dWgbndBUxpigQQnoT2MbWcc8c+33zl12dId5cTSO8Txw97U/d+g4h7lA61i/4/4dX+cxH2nNCQU7nxkNg6znd2ekUyCmflxbrh1NacwXGizIqC7VGBST9V3rzslT+oNf/TtaD1/W+993rOPLONoc1LRhv44FtG2l3bTGGI51GXV1LJ/xXMRxvvNP/NqyZ3l+5ZY/LBVYKrBUYKnAUoGlAksF/vgVWB6m/vg1W16xVGCpwFKBpQJLBZYKLBX49yrw5d/9iQvJgrU+sdENZMpQAKjaAsGmUr2whSz1youTvvxEp/n4Q/rW7/kxHV+56g18FJM2w2WHLak5+dDYlB5VA2iTPaj/zSaqbKLF6wL2xa+AjBe5hljwZTVwwOXYdMwbg5G5Sk5oZWBjNSXwjY07joGc2jKygdlUBc1sNOkYPcudU80vvqL+yae1+8pXtXvyKc2vvKry9Ez14WCbRWwsUeqSxwcs8+/AZdsJJuWYbSbZV80bskkU4ohcgFlS0NpqG0aYch0TLM/QlGP2mXG8zikO8E29UDyeu5868rc2CDamIffvuNR0vFJ1zzVt3viw6kceVvvwG1WhDL5yXf1qqzNUmNS4R78TVtuGWNTFGbjskBbqsfxGZeXE0MhGZBMcEGFw6VzfKhS7Ce4759IbwSjEgEixIWprYOcuXgy54bA3sMuqwZz5y89YBZ1Aom0jdyf65N/7G7rnypP6ge+7X21F5iFKyMb2uTQL+LMi+NCQL9TiYY3K+5krJ1V1qKewfVzrlz7zdb3ng/+pPvCRn9AER8Qqdxyc8cpmuPf0U2NEuHYni/IEuwGLWIWifp2AeMAj20PH54fKPq41tTM0Q7GbnDAzCGWe8d5YkGJjbJhaYqU5OsuTDGcyFlf8HC8aw3IUaM9brVBHvvicxmeeV/fU8xqeeFbdk89pfuWmx3GNZTJX26rHXivqh107nwNPOFfKAyJpN2C0RWZ3wD420D2pUvZoQHErcHvAAsAlNT4klbtHMs0KgCpgChv1wIo+FFso2slbRUkZCrFaA3nFNCWQi33thuqHHtH2LW9U++Y3qnjgPnWXLqlYbXQYIiEYlTbqQmY6lrph5Up5YnJmMXlZhBsAl62tV2qqWa+++KS+8C/+if7ZZ39FwzNP6j03bug73/hmvWG91SpklToAwlGKMR6xth2BPthzozzm2MmxnVWnfFpDi3OgyhkzHkP53teVfu+rn9czV17Vj/3lD+vy5Z1OAZbjoLomz7KRpp2GPqltk5NChq6UP9ZoMllDDc6fGe9z3ejxZ/b61C+hAP5v9O0f+Lh244n6vtbsgOOw4PU8SS4Phi85WzPNzQyYsz2+14aksGQe8XmMd5s0JJW9s3wTDKO+tiROlub5xhPAutAMXEK9OkgtdvVzoT2guyoDnDlnfda6qrR++qvqnnlBu8e/ru7JZzW99LKqOydqe9STB/zSnVeOLfCMYj2muOeH7xdWUTNGm1D4WmltKb5/hvEQma8xLpwvnOYdJXN9U2MG9xY37SQg73Uu5YFO2IqnKAP8a51/3K41oLBcterIDL56We2992j7pjdp9S2Pan7wQZ0cH+uw2hi8GUTapYE8bD67snLWALjGMSJAPc06rBHcTyOHFLUlyk6Mdi8s6UO4nHLQrYiN9brvdwH07VwQNvbAVxpawtIeO+hQuI8D6xRK5dW5OwcKesZ01O5Mv/jJ/1nzK/9Mf+HH36XiCJtxiUxczTTRxN2jpM2k4ue5n1zY/eb7Nw0H2TKc3194tdYv//pT+tCH/1oCwIPdPXyMmNzbWhuL6tZRBaxfvvfg3sF6n5oactMRa4GbE5he/HBWsbsJizEdDTv5HkQDTlFEBIEzqRNwj3zZuGcCNF1HUhTGUOBTN+YCQ4XI3S2Ww3duqh06DS8/b2vy3dPPa372RU3Pv6z6zqmq050qxrzXVp6dAO8pqmKmOSLsz1Gk+/bmucZYpaFuUkkjnJtzvDq4vHHvwe447Oe9HuJcgHM244lxlOAnzxu2XOa9mQfc03EEcedPbdvyud2o326ke26oeeND2rz1Ua0eeYPKq9dUXb6hfVVpX0tnczQjjB2NOGTuMpbD6t2NYh538UzgppPUKOJoiWQZb3OBgmgJ7LljzPPswLrKvZO5yvVdr2icidUlnkvCjcOZ66wzvvWEq0yMd44JJfmoqtmqrdd2HmDecR86PXla/+Sz/5s245f0we+4ouvXj7TvTzXPQzw/mGJziWg8xIkhngPi+ScaBJinnNu7fvDXlz3L5f+5lgosFVgqsFRgqcBSgaUCr6MCy8PU6yje8tKlAksFlgosFVgqsFRgqUCuwBetAA5F4t1fsb+dNjfZXANgselYo6Zo9cqLYQE9bb9H3/6hP63L166rJP+XXcS0sehM2GRle64KS1Av2/2lvTzLtMJRNDZpUYh4gxaVT3fQnZMTrY43VjhZHXzX+8bmX2x9JuqjlZUepa0oDWjShvUKNRLgaxy0xrL25Lb2Tz2hm1/+mk6++LiKp1/S8Z2dtvve9qEomZ2tZ2vTNgA1m4lAL1R91keyORuw0mBwmnTqzUCsHuOYLrI6A3jbgjIpk1wbNuZ9DaJ+FxuZAeTz1i7QECyX6PG5IhVw0qfNWjahAWrkVfbrUrtVqfqB+1U//LCO3/1utW9/h6YrV3XAinTAzraxpSnKNnKL0bsaBKM4qyd1bJoCAKqVRlRRgMGh9+Yyqi2OD2UX55vtTO2Q6YzWyOOzvSpZoKu1rynKKTbpD7uzc1icN94NlIGvd23g829Nf6pP/t2/oXuvPqnv+9j9agDAzn9cGf7yy8CDje+uc+2BClmR7OFRSHssj6vKx8LrX7lZ6DOffUrvfN9/rA989Mc10JQwnVmdDAAescotakNk52Qa8sQ1DBgTsAuVk/VYNB8kW1HDgqQyJF+V12VlJdeShgVUagwflJjW1ybluEEHoA6owUa/9aBlgC27s6Le7XV1vVbdjZqefl7dE1/T7nP/Qv1zz0s3T1XfOehoKgzTnMlJXqOwbKaRYNbGCnnmXow94BdwAVjLqOecaGZwK0WyKc+qVwNxW8dG1uY89GqxC2azPqlkeT/+XLZNAGCAXCGth1LNgXFcSqvKNbeSNmVw5rWHnz2rRu3aStNmo/naVR297Vt06T3vVPHmN0v33qNTbIyr1teq6/ZaY49eVTrD1jrlmg/9waB8bWeAUZvVSofdTk999Yv6x5/9FX3+939bb7u80Q++5916cLXWuh+1Zl50qA5phmDTPxR4tnZlPAC7scQFnJShzS975kpYu9sWNjc7uFEgSAUZ33/wxB/p6csv6Sf/k4/p+PhMZ7gekAWKUpLs13lviLJZbZzlbah3nqfbGoTsdrvzdcVqSsBWKT321F6f+sVn9JN/7r/V+z74ce3HU01Dq3kk+ZZ5GDbvYR0MXAkwnZWTjNlzJwJgUdlc2L4nK3JbKSf1rmvC+oNNbppznGfOK+66cBSIJo/K84imEkCQG3V6lMMAJhSINNYMujxMas86qyNf/tVf1vzCTdWv3NZ612mLDTjzO2WodxN57ZwZSmtywNPa6moHGIR61SZQUl/2ttNnnGIBzZ3C+dnJin0aEhCqK3U11zWU+F7faFxwMgF2wMl+1sCUJo1QWTNXMJJouCc5b7rSvGrUl9KOWUfW62arw/Gx6re+RdXb36r6bW9V9dBDOqxX2tmGnbzv2cplrM9ZJ1hbve7wb32ngaakGhU7686kQx/50LFOoVaM65ybinI+ML+j6uU4eZ9QwCYbbGzxk819zsgFfjOmyXHmz3yRb27VpKHbmT71c39b86v/TH/+R9+p+tLB4HAG0JejZromJtb0uJ/TAsJ44R6f1b/5uOM5JNwwnnu50Kc/8zV9+MN/Te/70A/oDAvo3Fg2s07i+gAsbzWz9CeAy7kE8Aylqedcuqa2MG9xjPhGZxIDQHcHpYzw1KDlnGoDQu731IYs4bhH5zWOY7fiupLKsdbYYSs86eq61vHcSS8/p/mpJ/TSF/6thi8/4Uzq8eRM7TCrHUYVnSd8ZFpbeh5r4aFJilrE68l5Aet0mk+49lb5+nkhLIrDioHmngub+LC6jkYjNyH5PhIKbt+b/IGe5B6XrB8Bgwt1TBYaZcraDRY0q4E9D3Wl01Wp7tqR5muX1Lzhft149/t1/V1vV3flSHc2tU7K0uOYcUPd4rpGo0puoLrbcYA1wmdA01iLWnzUXMXYjOO/AMCMQcYwP8d6g+NHdHbN4S7hzPH2XPUd70ezAqeJo8wu1oiq1aY91twN4TqzbnR2+oz+r8/8r2p2f6QPvu+6rl5dpzGWXFnSc7EbRngmTDnFAOCItrgAwO/5od9Y9iyX/9VaKrBUYKnAUoGlAksFlgq8jgosD1Ovo3jLS5cKLBVYKrBUYKnAUoGlArkC//a3f2wOWHXxeHWRh5esRZN8hA3pkQzCvtarL0167Gu9qqsf0bd994/p6PIlqwK9nYgKBjto8hNjC/684FnfmyEam6n+rjeT2bj+RotRMilv3bqlW7dv6U2PPmpomC2k8zGHNWNszJ9nv6Ei81ZzACcUL5ty1nY4aH1yR8XLL+j2E49r95Wva/76s9q98LLWh0HbQZHpS66mswbDztYbq9ma2fbWsfkXmZzWF5+rbgLcbRKUjkxgK0YMuMLW2udcVeqS7hlr3UjMDa2vlTBWXcY1YIvfG6jwZ/h3KilqRDabbXftDd5Gxbxhp1p9OWhuZ03lqAIAt16pv+ea5jc/pNU7HtXmLY+quPchHVZrnZWV9lWjwZCkMJhB5TVMvbrRHqRqy1XaYI4sYCtxMnNP1tqUahi6UDvepSS/yM+jaBd5i7FtG+cWFqTYjaJqjHxh/p3z97+d3NYv/J8/rYfue04f+/ANrVtUsii2Vgab/dCp6w8BJ9i4Rx1ra8YolvNsUb9hEWyYWqipV7p1q9JnfuspvfuDf1Xv/9CP6IBqajgJdRtYiZomFXMoeY2azjemGZPOfjWcoXmh9eceus7NCz72fJZpHHE8VkRbuVVEdm5ufuD9+XMCf7FhXlvtxXlyTdqmdBNDg8XzU89o9/nHdHjsCZUvvqzN7ddUdZ0a9u+7wQ0LgKs852zP7Lxvru8h7D89BwG6yWKUawEABrwPzIFQXflKAQoABNjRAtxRIM9jZElbGVy6UcANEIYvARR571BiY29MKm3Kv05QzTnYfE6C0QFWC031qLEaVTSteq4f4PHyZZUPPqDte9+l6m1v1vTGB9VdPlIJ2SMveJ60p/nAEnKczEninFXjQjDP2p/e0r/8g9/SP/3t39Tw/HP6tvvu1fvf+JDuqStbCANdoSrkRvLzZG6i8CVnmdHPNWZ4kjMcbIP1YVA3hwUq9QlAEfW0EtXXWhqaSr/3lX+tZ6/d1I//5Q9ruzlRNxdaY31OE82IWq5Th+16hfNCqD2zre96vfbaAgA+X7fdsAFpqfSVp3r9wi+/oJ/4s/+dvvWD36uz4bamCatg7IELW5rWK651brK4sOg/t7e14rRyTnddrlNWeuHGDRbEfM8wCLWjQ1joRj5wrHl5TkRuZmpksVq2VDUEJPUog96i9p4HrfuDVq/dUv/Y4zr7wmPaP/mMtl/+qhpsiAeuw2QtqYHsHE0R5DzHfKLBgWUYHfjkcQbkDksG4FxcJ1wNGFeMf9Ypr6vnyuGw7T13HnCuKet3yv9M2bVhv5vWXMa9u5eYnwHhyXPm+8wfq0sZU/yZNbEYtd6ufH2HZqXh+JKqhx/S6m3fovpb3qzy4QfVXTnWHkDvhoxomOF8fKZ2k4iGowCp8Rle19L6FFA3lNphgx73eBoHDMiaowTVwn0h7mVx4pGBi6Kc92e88LnR0OTcdpoogGnMFfKL93f0Cz/7t7U++5z+9A++RdXxjlYIA2DUqcxd5klkd7OiFtrvGbvJWtvzqU4NNTE+Vqu1nn1+1qd/5ev6+Pf91wbAp9PB42W/2xv2cmyqItc11kWAYbbJjtiF3KSDHXzO9mXchO11VmxzfQPwx1e4WXCNZ9SctjyPJgw3Jw3YSMeayXymKc0NFDxbNK0qVKonJ6peetnW+/svflHzU0+run2i+qy36p34iHzvBj5GE15klnORUXbnrOLUWRZjLDmOTIDjtD5z7nRABAwNABzREzlqIGA5XxOLVnzc+S/W+bg/R+35M8dUpwxyRyLQQEdt+TNjnL+vKuG5oM1W/fEltQ89oPVb36TV29+i6tFH1F++pF1RancIwNoWtSYsqGnASPf57tAZ2m42ZJJn+/hoBhwK7k2hEA7Ves6JDiDPOsj6jGW+xyaRDckmOhoMQ1Hvew7KadTHXruwJec8Sj8v0fDmvoK60NnJ0/rHv/53tO6+pO96/3UdHZHvi/uBtO/2oQ5HQu5LQYNjrKGg+Ih2uMgq/tZP/NayZ7n8r9ZSgaUCSwWWCiwVWCqwVOB1VGB5mHodxVteulRgqcBSgaUCSwWWCiwVyBXIADgraM8VOLbNC7tefy+pDnuhPqp082Xp8SdH1dc+rm//rh/X5mirGZVNssy1fW+Cl2y0875W0TinLltCZ5Aaip/YgI1NwFB8DOcZv1YvYb+XXmslS86eTEArK50MXGEKdWOw5gy+cdTR/kzlC89p/6V/q5PPf07Dk19Xc3un6iysW9V1hi2Vt9lDrRJQFQtgNoud5hsWwcnWlp1z24EmaADE5uVs1lcVdpxJUWQVDH8hf67zv2cwkhXABmBskgPPDBnD6pHzQm1mMOE6gUDKcwtq16sO9Q4Wm7Y8bmp18+icYAC1ryvAuS11tik1kbH6xgdVvvM9uvbud0n33qez9Vb7Zq2zDrhi/bRBBibAJRm1q00ohwB/1o0HtOWYbN9Ijq8BYKjgrHzlmhYyDEVBxs8dDp1BhJWwVnLFxjobqmHjHOqtUNnGGASmjTdf06f//k/r0Yde0cc+cl11udc8AtVXAeesALYJqBVSQB1yLEP5FuPPVrfJPhxhGuPj5q1Sv/zZJ/SB7/0v9K3f+QmddgdNw6nta8FNU1kbYGQ1s5U+bIAnyJWVdaGiw5Y3VOqhfLxQ5eX8TsYtm96AFde1bV0nNqh71yk2mMkvBuxbwdT16nY7Ha1WuoYK/vRUw+NP6OwLX9LJF76g4rkXdHTYq0bNtKNhoDT0DUUYm9RAb1SOqMmwQA8YNhjmRE1sgRsjPOUyx2Z2Z4f2GI8Zzvo1blAIVZnHYIVVctgLo6gkoxj4jKLNY9vWrdjxjkmZnzKEgZesD30XqsmkVCZPFZBXzZiP17YNLpvSKsADGZrbIx0uH2t85EEdfes7dPyt79T04CMaNltNdaU9AAzwgbK2nFVxLcZBX/7c5/Q7n/m0XvrC/6NHtmt9+K3v0CPrI236XusG4Ib6DBWvbGutvtNmRS4sMMtiUs1WAbeqyKl0jYEAgwED8wEVnTNiaSZAAZ0yn+GNWKT+7hP/Rs9ev6kf/Usf0qWjnQ7MG2o3VRp4z9WsnilbkE9OhmvYoIayLZpk7s7DZKw407pq9dhT4//H3psH2ZFeV34n98y31Y4dhX3vbgBNoFd0c29uIkWKIiVyxqOxxvZ4HDMxjvHYHs9QcoxCCkVoPLIiLMuUrfBoJIpqsptLL2xKXMSl2St7RWNrFHagUAUUantr7uk49+YD5b/xb1ZHBRqFqvcyb37fl1nf755z8MS3bwkAvuvIMYRFGwkPWjWyyPIIRWYiiakC1vmhtrbl+sxjLa2PCaSooGUeqjQyyGXMBPpL0wrtydn8wPXOpsUyx4LOZ4GSPC5TVe6qRtX5XrNYOx4xZxhQYz54tw+cPY/ll15GfOUSrM4KirCHVkfHjVgTc3ZLrWnFT5pewGLDCs9B8uQJ8tQvl80VnKfDZhmxs5WxLzLH2+sOoSQtYW1RhhLA8110flvE/bIOqZWsNinRAaFU1lKtyzx2Tg3JUmU2O6EpVfMGHGmCUMtbrr88Ezn+IkfMPGbHEPVzyprVW8gmpuDt2wP/4AEUWzehVw+QOLbMNQJeOTK6Wsj76v1QYGUJeqNEldHDfxuOk6Eae6jApk3xUPnLY5fc7GGzwu17td6zpPGECufy/DTbnpbmHI8OosEqvvW1/wi//xZ+5UO7YAR9JLx/CLjjecaqbOV6JFH2ahHPenJMDfNZOVaGaynvDZevxXjy6ct49L3/E448+hgiM5PrlNBJgQBYhJ+0lWeWsS2fvPexaYx2+do8pDbIBIAErDxnNiiJRbTkz+s9gfcH3q+Hitnh2A1qzRIkZrIe85iHue4CaIf3Z9vCaJKjEfcRXTyPeOYc2u+cRHptDs0kB/oh8ojrSyDwWjJ7OVbLbHqtsSrPpVlBli06mOianBm53M9pi0zwLlbQbKjhv9OhQM5FDVAkrV2svjW/WGnlMBN6aImuludDtxGJODB4z1ALcY6bKBtIpjfnFccuz10aLwjsLdbcAscbsXxSc5C7HozGCKJ6C819+zB572HkG9eh36yhzTx5roviaxCXTQsF+v0BlldW0Gw00GqN3F4n+PzIvOfbTX6mKfdTPjOpQ4jmNctaK24WzDJW+/Lhc6cqzLUhR55mWNecyvUIpquNGlzHHTD73VYAACAASURBVHHdsOHUPPQ61/DjZ/4EfnQaRw6PodXimscmCjYYcC0X1KswXv3v9d5HhXTZRDEE95UFdPV7VlWBqgJVBaoKVBWoKlBV4M4qUAHgO6tf9dNVBaoKVBWoKlBVoKpAVQGpwOnvawawqLK4eV2qOnXTWhUlYgfLDWbJujSQxAZWFwucuwS4E+/F3fd/CkFjRHIbucmuNq6aAcyPoVJUciVTfa2hmka2zodPduX33xaoaLjhbVUvlZ7cPObGqaUES7PwqOSi8kwUJLrXyY1d37NBw2G334cxN4fo3AUM3p1BfOESvKVl+J0BXAIOyQsu8wFL60hRLsomqyqJZFNRQI4qYKjh1TxT7kITChCIEZxww9BATMtkz5dUZKcYANFArGepulPrQNos88W4K6mbmA43stMS+nKTl68vcEyVn6yamZvwZRPSQ8aNdKOPwo5gpQGQ+sjcFLmtmaPcJJaaiB2zqjv5XgRpMfP9ah4GIyNwpzeKpa67bzewliA4QGzakuesmZRUcJli+UrQwNrKpmepgBIFEsfFUBHKzVBWlIpAFfAIPDC4IS0ZmqpYlhHGgxsquAmTShAx3MwV9RXtMV0H+eoinvjLf4/tm1fwyENrxaZZxplhy+sXsjmuFtwcVA6BAHNmy0YEiwrnlAo45rc6av9qWFhaNvDX35jB0ff9cxx86COIqHimysvwBMwQItKuVjMFSwtosTHVTGNV2LFWauUpsJ6gjOOkzC8UGDtUO5cKWh67ZGJTjpSqRjgzc+RmAZPKXcImw0LNcOAXA8xfPo81boDaUheDt0+i8+4M8vmbCDpdOFQ+s/2C1yojxFSlLkkerx0JluY9Eopw3qj1Z2E4Oo6pXiqvzxA0yXnZJkJCANZVxry+rmx4y7jVJglRrct1VThEBS0BMI+nINjhWOQGPv+NKk6qeSXfmYWiVSwzhFU5PgSFHLPSZlAqbdOCkEozXqVxgBbNrouubyMarcPZuBa1wwfh79kFa8M69HjsniNq1yLuY+nSRbz90x/h1Ksvw+qs4tCaMdyzZQtGWKN+BIPw3bORcKO/zCOmApfrmqxtzG52HHAcsXXFIpYWyE5Aq8fmMOuSQLFUQAsjGNZGYFqBgZHjJ1fOYH5iFZ/44n0YG4nQZ01EJUzAbcJydL5zIBEMy9pbWrkOIZWqdRVMiuKN8N5ycfZKiMefnMVnfv23ceDeRxEVPcSEUAKAqUyNkaemqIvZ5MD5zfVCsi1F2UoYpoCfGZxmVoD25ZyDBDBxGktjCf+fx0C7da41/F6OWUI6zVzWXGNeMNvzEDNHt7DhwlE1dhrDI1ju9DE4M4M+gdn5S6IAdqIQWTyQegVRoRnMpYOCjucSlDENVuYJIZnCdskYLXN6BaARkHKYcU2l8pcAmEpLzn+HYL90VijhqmSglurJLAylOYHzh2OUOFds8FPmXdPCukDBeoihg1cCMlVasvlEVZhUyGtrxW2L9dJWnBm5Ds9LKLWN0HLRa7YQrplEc99uNO7aDXvrRuSjLXSMAoO8QBRnYskrWda0/xUInwh0zstz9f1AATstycu4AV6rjHOR9x6vVLtqV0fptlAKLsuvSbvTMMe7dDfQbG2Ofp27BMBJ1MW3vv6H8Hqv43Mf3QUEESICdVH250hN1kjhndRWnA0UBA8zrDmmRUFeNqSwUejK9Rjf/s5VPPzQv8aRRz6ExM4RxpqNnhPG8nuZUc812LDAc+baIU00ntqk8x7O+5Y0b5V27EkRi3KZa5Gu1/RutoVR8zoJrh9a/AtwtKUBI2bOus1rqA8qLtdLzlWqSG0Xwc9fQjozg97p08ivX4fV68rzhU1Ff5TDZqMCxyrzoaVPhPCQjRx8JCjtg2UN4HMBL0uK1CYu1cgH3tX5/2xUYEMNa8t1mcp5uhZI7q40XPHZwoSVqZOHuGkUsZgrGMzw4LkhlJplzCeWewPrAVg5M48dpFaM1CqbAqgGptOBNFFpAwLrKU17kiVOq+ccqW0hslz0uabUAhiTk2ju3o7anl0oqAiemsCAjTSiYCeUj+X9aZ/MtYgQmnObR0dLfd5/OV+Gz5457+Xlw6HhumKNzrYmrmoS88CysfFCmv84P3h/VvjPdY4LUcqbDp/eDK5RbEgotEnDYD61jW7/On723J+ilc/g3kMjaLVsREmoLi+mZmHL2iLPsMMM4F9EF/DeKir0PMPeDz5b7VlWv2dVFagqUFWgqkBVgaoCVQXuoALVw9QdFK/60aoCVQWqClQVqCpQVaCqwLACp3/wmUIsi0t7w9uK1VKRK/aTBMCyWapqpSRK0VkqcO6yBWfiGA7c/8vwG+NAFol6SuBImQs6VBarNSEhw///MY4giYpWfggcJdwUVYv++QulGzfTqa5llimtJQne6PZqiCKQm7SijCWwyJmtl6JFW9FbN9A7cwbd4++guHQF1q0V2N0YTlzAjgpRn9lmLq9DEMCPoeJZt8apriVgYMYgc/dSyWNNuTHJ9/MChGmBzHKR2g7seh2G68FbNw3Xr8EuenD7cwjnr6EY9OS4bWZdksOUalmIRWEm8DfpDuRaGLTV5bvze5iHRzUvFVO5i5pAyBpi1tpcRGSuop5OwYnHkLoDhLTLZayfshzkzE+l6I2KWMmnNZFIoCHrZSAOXAwmmjC2bcLIwf0I7toHjI+JoiekAJL5mbYvgEJUxEkiSl9mBnu1AL2wp3antF4WKKiKNwF/AieoJsphlgpg8VukSlkAviqhabdJy9mhFeVQfU6IK3bY3KTuL+KJv/ot7Nraw0NHN8BCiCQdCFSW9yQALjMDea7SXFAUYhXJjWCOD7Ej5vXj311VBq2uunji25dx7yP/FPc88H7EzJUUeush4tg3YtkA10xJVfr8ItuXf2f+qYJlj8CA143A1LEQy0YxlUdCF9QGtoRSBe2C2VRQ8GdUYUWrzQEBRZSh1hpBvx9hMnfgJ8s4+/LzMOdvoXbyMpxrN+BT7UfVLFW/AtgJtlLJBaYajuNWVI+EAGx0EEhFBTuBl0K6VJS1DgzPR+a4CJmjyPnourCponMdZDUHTq0Gv1GHHQTyb5LtKKp8hSa0dCZgpsVykSVIw0iAb7jaRtruwWbGY68v1tRU2tuicqMSLoZTAC4V/3F8W8GlSnqheDInqbJkBq8CYFVzGcz9NTmWDWS0NA5c9Gs+nK3TGD18N+xDd6OYGgGBz9l3Xsf3v/ZVRNcu4tC2Ldg1tQYT8FCzqO5mXinzfRVAiVLbZCY21e/q9CsOAKW9tUAArnGco4SBmSoXRaFqaJNHJhnUBKmEplRwslFFOBMiy8D3330Hy2u6+MxvPoJm0MVKFEpjiPoPOJKdSqjEAyHoEXcDrgh/z7aWc40WqoQxnuvC93zkhYWZqx189euX8KnP/Tscvv9D6MU9xBEXM0LdGJbDcx3apmZiO0vLcirSOQ8J5wng9MOAVbodMw/ZcpgfSztuXZ+G1slsXpGmIcPCIGP2cg7PZsNKKmrhiGuyX0cR5mgUDoJ0AHP1FsJzl9B56yTiM+fgL6+iRnDK9Y7NN5L1STW85jAPwaORZZJLKrURpwQqz2OYjjZe8JNwCLYr0DenSpXzgMp52uCLvawhUNrxXdoAwKLDACGSNPtoswzXnbgXwmQTShrBLFIYhFA8fyrDowgOQXCewqfSNIHkDLtUJUpGq1ow2y6zokt7/xKyS+a1KONzuGVWMNdzwwuQuR76BM2eh3BqDLV79mD88N3INq9H1GyhK+JH5str9ivdD2gLz3WWcI3W574bwIMtmeEE8gUzrOmwECcCLm1X1a7Dj6FV8u1ohjIXWNc6PQ9+yPnYus7zT2bAx1EXj//FH8AbEABvh9nIkHAuSfMGVfj8U/PNeV1sjzEFpX12aa1/282jzI7nzf3aXIynnr2C++//1zj80CN0MEecsNGGwFKbsShsJ5gVlXmZXax217we2mwm2cVZpms+5yzdAAjv2JRCC2EBiSYK14XnB+JCwHWpyBNR3LIBjGObjTEc27wNck42bQ9jdgAvAeJuH9f/999HY34FXqcLM44QppE04Di8DlEBL9NmES4COY8PsdhWE746pi//xnnDN2AjiG0mGDi0LNdmND5bZZ4Nq3TOYGNUTJBvG2CaPR0DcseDwXUjLeDnJvL+QEB3wnuNx/x4BxmdUNCBazAvmr1pAxiZLRDZSjlWbURmR9YC2qbzOcIxGL0hSfDSRCYNRtL3ZWqDSp4hsUz0eb/ncwVV8FkqsRPF2rVw9u/F6JFDsLduR9hsoXANrIZtRDwuDuK0ECtmNjXwWBMzg2vUBdKyiUuaE7kOSqMXLahtRGzO4gpFa/3SgkWasOQ+bcmzAK87M4N57KKeL50CjJQNd+xM4fVnswZhs4dOdBMvPPN/opWfxYP3T6FWtxDGbDQj5JaTl7FA6K1NEOoOwOY/jks2oGkmd4E9H3ym2rOsftWqKlBVoKpAVYGqAlUFqgrcQQWqh6k7KF71o1UFqgpUFagqUFWgqkBVgWEFzvzwVwpRlpUWz/y6Ks3UQpAb17pNTMtFBYBRL8byQoyZixbsyWPYf9+nUGuOw8gTJKIO1TxHhSLcLFMVr9gGlxvhaneoElKxQi5VTESHQ/tKyfMtN6lFoXw7MJa7xGqpqX7BOXxuSnPTmRv7aYxgZQnZzCVEx88gOXMOWLgJOwoFmAkYzagU1QxPEfSU4IDb9ISWalsNJFThEFTy+GAjpVIk8JFRYeR5sEZHYI2OwhhrwZgYhT0xBmekicbm7TCZede/heU3foLswnnU4whG1BdbUSszYbm+qtJKC+nlpWUs3lrEmvEJNP2abk5zU59Ab5AA3QhxP8Qgd+AZDdS5KRsvI3RiWJkDIzUQ2wp3nDLHl3akuaMKOAINfp1bmDwnKoEJDqimSW0DaeDCmmjB3TAFa8MkMNFEGykWBh1EfgP2xCYEjSa8RhPNyTWwWi30AAxiqswIPixRHRGQSb4t7ZwdWv7mah9KW2IhFtzAJ8TnsOI1NEUxSejC71U76NKitbQMlwzA1Rt44itfwp7tfTx830bYRoRB2JFNYsLAnHUtx5tYMdvM1WWWpUJaASTl13ltM2osDQvttodvPn0V9x77p7jrvvciEgBMoRABeIbcTODKa5X2m7RvJcS0h9mmQ/tOgoFC4AQHq8l8TIKTrIDPTflcdJYK9k1TFIScBKwTlXyENYTB0ugQx/DMDEGawr1xC0sn3sbp53+GiW6K9asR6gOqLiMBFGwkIISVQSwqeEPUdxJXmmsWaUHwwXMW6Mtvs8QmvDPWAmoBTG7Kt1qwpyaBZgv2+DjskRZMApFmk5IqFLaDjNeGgITb4CXYotpRLYA5e0JRouaRzrO8HwoANvshkoVFZKsd9JeXka+uwFpdkr87/RhOGMPlRr/YIOuGPi29OQ+p1iQXEfU1VVjSZKDq5iGIGKrIXRsYuC56oy24u7ahvnc7zMDG+RNv4Mb5M9gyPop1rbqqLg0qVqnGU0BGha8AhIzZrabkJ7OOkikrTSa8Njo2FZix1lS5chyxRFyTNBsyjWmzzCYWWxXDYjVL6GihmyX40aV3cWNsCZ/+Rw+hUe8hFIUoRwZzobk2hXAJ8QgE2XBBMGrTenxoaavKc7G7JzxxHPgubW9tvHulja9/cxaf/rUvYe/BY4izEElC9wWWjPbNMaKQCkrm9ZaydGkMKZWJtHflnCptvpm96dHeOVWFOyGauBaUOd1iVyujz4bp+og4BqwMDteckODWksYczzRQy2IEgwHiC+fQOX4KnVPnUL+5gkaXbgxcA/Rc+T4OFYxEVQ6bejJpKuL8shy6I3B5VCtxrjWifPTrkqnORgCuZVnNhzs5Bnd0BEajBosNDI068loTRa0pAJiKTsJfk7brJfQWuFPabCdJhDwJAd474ggZx/FyB+lqF+gOgE4PeYf/34XR7sGIIoXEtLSW6RfDFdVxAYMNMeTShSOKTwI2Sdd11OFBxyKz30sVtm2hazoIa3XYG5l3vQe1Q3dJ3jXHOB0gCNzjPBMwabqWqLUtKoQ5oCUawEbEeeTZCkrL+41LyFiusdK0U1qKD3Nm2QAgufXlfVAtbxUGc6zx39gsweaaQX8VT/7VH8IfvIFf/dh2GDXeMzMBzUkUi1sGcSfnMMEnz1Pya/l8UNp/DOeUWCpL1rmB2RsJnnluFsce+p9x+OFHxUo6StVenvOTTTchbfJtQ+IEpIGmjK1Qe2u1VOb6P8yUV98Qbapg44ZYHFNZy3XH9eSeIWOMENEwJPeVPyEKUlHTUp3vombbaLHp4OplDE6cwMrFi8Crb8KLC5hhgoJODISNVOjz/RgxITbUuTTOEN6avMnkqQBOPiuwfyKng4DjgAYQnJ9du0DiudJ047VayOo1GPU6fN6Haw3ktAgPXBgCrgPYbk3W5YIB8AZdDSJgtY2k0xfInaV0FEiQd28hbfdR9AZIOh1gEAK9DswwEzBeFG3YfKagDbWEJ7NZgXUp1Nr7NgymI0qBsIhUNV9o9IAgc5N3gxyR76Mf1GCtWYvG7l2oH9wHZ9c2tJt1rPAapRlcKrFtAxFz1GkbQpjP9Upy2Gm9TYea8v5Khi6zSzwPpLFBMrdFsU4Qq+pcgb4ExpqwLEpj1l6aO9i4wTWOdaJzg+XDsn20w3k8/9Qfo5WdwZH3TKDR5D2c3TNsztHnYhkH8jxDsKyvnudq1S0OJKLqznHgI9+t9iyrX7WqClQVqCpQVaCqQFWBqgJ3UIHqYeoOilf9aFWBqgJVBaoKVBWoKlBVYFgBKoBFyVBmHoo9Ywllh9G23OyXzDcq36jm6sVYWohx9oIBc+wh7Dv6SQTNCVhFIiCKe52EscP8Nr4Xt4AF5tz2ey4j1OSpTnPq5H0F6Kri5Tb8FWhMAJ0KuDJMquoUdnDzMTVSBDbQSCLUaYc7v4Bbr76K/ol34VxfRL07gJWEpc2z2j4KlBYFGVVrhEkKQEqdltqgeq4oMkMm19k2ekELxfgaeJPj8DdMoTG9Ac7UBKyREaBZQ+o5iAmJqJo0AyAMcfr57+HEM3+NfYGHbY06ejfn4RopJscmENRHkND6kCqpIsPF2WtYaq9g785dGK+1YNK2VZTTqQDraHUFx69ewGywBuua62BemsUGqvdoRptHaHjcp6X6EPAKKo/UXpsWnHGpaPP4vaI+MlDwWIc5ypJpzNzRDKi7SOom0rqFYiRA5BToeT5u5CbahKg1HyPT05jctRuT23cCQQtw6igKgi5TNnTFGpJA3i2zjLn5KipBHmOCoObIxm4a8/xUvyNNAGWW5VA5rtmmBmq1GvoL1/HEX30Ju7d18dB9G1Bzc4RRRzN9LU8tGvn6AnpzgQICICRbkmonfmouoih2CYBNG+1VD088dRlHH/1nOPjgBzFI+5QQwixqyKguNWKBF2r1rCo4bvLS/lQ2mEsVMzfKZbPagiglueHMDFkePxWSzMjm/CB0YsYsP2Wvmxa8hN9iq2vDz0wE3JRuryA/8Q4WXn8dZ3/+BiYjYItdg9ntwqMiVjKPuenOk2ajhkpMHdMTAJNJPmYidZHYU8tB7HnoUe1Z82H6PjY89gG4E+Mw+NlqAAFVvzToJYhUK2O7HgisImji1jptZgXyU2FcZtyyLoSEVsyjUDWU63FTXe16bUuhMEFCFkcwoy6M1QUM5haQzS9icPk68vlFYGkVzqAPL03gEjJxPCSFqPoJyglJhlbTVNjKZrz0ERBMA0j6Mv9C5j/6Poy6D9uz4dVtuE0XXDZyJALCxXaVGaSi8s5V7ScZsXQwMJBFqahfOTdzETurVT4hgAAzsZelWpd/pzq5gEUCzdTsOBQFsKAKKv6k/yWD7VjoZDF+dOUsltb28IkvHkGr0UdK2JqnSFJiBqrtaEHOBhra16o9PeGCNsqkpU12mfUqJ65QxrJ8zFzr4pvP3MTn/sG/x9Zd9yIuQmSZjShkJi4hSCzvo/NRXRaSKBGwxxxfURvyujMTl00O0lzDhogCSRRpDifnEcEm1w8Z54lYPFNxXjhcq3MEzN9OqMwMkEYDjDPv9vpl9N58HStvnkAxexN2L0I9ySS7muo/ch2+N4EZFYFUig+4RrKRpVSNeq6qeGPHQNcqEPsOMDKGrDUBf3IMTVqBr18Da7yJnOC31YBB5bpYZhdIC9r0E6CKUb6q8nl6HGt0uEji0lGihF+0KGdziSh2mdVMV4ZcxgaVogTA0eoyOovz6M/fQDq/CPPWCsylNmrS2BDDZj2pjqdMWPpDXGmKEQtb3l85tjKqZqm2jZFy7nKdMBlt4CGxbIRBAGvXdtQOHUDzyEFkG9ZiKU0xoBpZDLdz+ATiIZtTbGnqCfMEURyh5nhi420HnrgTGJSLCvzX+67kBtPSm0p8cUvQWAJpHimtxyWnvMx2JwAeKoAH/Tae+Mp/RCN+C5/7xE7EVk9gc+B5kl1O8MhAAYFnbMYRISwttdkcpnNumBktlvL8u+Ng7maGbz1zCcce/l9EARwWIZK8VKKmCeIkVqjnssmCx67zkp9c+3kOYRiVykx+D6FxCpPXn80LzKL1LJiOhShOxJiCDUp8HTozsFGJamHm4rpUiArWBBpFIQ1m+dl3sfzqK8iuXIQx6MFdGiCLcmnE8g3mn3M9krAIVWpzlIlNeSrrqeP6cv/hOMjprEEnDNcTBW0U+FgZbcDbtA61NeMYmZpCc80kjFYdsW3BDXx49QZS10REO/zUQQ01UQ7ngYmsQVVrH4un38G1V95Ed3YFoyNrsf7AXZg8fA+QharOXumiv7gEM+6gd/0G+ldmEV2/hnRxDlYPcFMLVpLCZua6qPDLCIsyU53uJPy6rKdsPKKKV9Y9rnY5Uq6rvBeaDnKTTRkBsrUTaB4+iMbRo+ivXYNVccRgY48299A1g3f9hK4iXI/YVChmHpyltBNPwQYGj0bymYHY5LqjCnXWWTsLhxEVul7LUyafe7hWseEqUQt3w+VzSS73TK67y71ZUQCPFjO45+4RjI554izCs+FxaNOPLPESpaDpIAqXOYe4RkvMRJHhwGMVAK5+06oqUFWgqkBVgaoCVQWqCtxJBSoAfCfVq362qkBVgaoCVQWqClQVqCpQVuDU9z9dyAawgCzdNFMFLsEA1Ui6KccNZapgaOcY9RMsLyQ4c66AM/UI9t/3SQSNCVhQa2BRu3HTU2BJmb0nKjFV+w6/LlmWsqGsecH8ugIFBcACNcrsVX4PoQgz4rjNyE/moxYWN9AzNNIItfkFpCfPYvW1t5FduQqr04Mfp/AI4QgVlNRxl1fzTAmr+R8tk0W9ollw3HQvaO3su0hadWCyBX/9WhgbNsFZvwH+2AiMkQaKeoCIm9iiriRUZR6hQuqG10TabuP5J/8S737vSbx3ejOm6z4Wrl7E2GgNU2OslwPb8KXu7UEX52avwK572Da9BWO2L/CDcEXsNC0HK4MeXpi7hPiuh7FxaiNe+MpXMRkm2Dq+CbU8RC3uYhwBPNo/ZrScVHBGPpSUG5hOrtaIBGaCJnNV+jE/sjCoqCPAMcRuMyMs8mn/68EZayKs2ei5JpbMDLfyVAFbYxy1qY0Y3bIDI9PbYY2OIzcdAYQp7Yn5XqUSi2o1KtCo8qPENooGcv60FlcVrynK2mEuJO11ZVxwY5Ub5CsL+MZXfxs7t3Zw/71TCDyCqr7CY8NFQUWV5NxqNq+AM8n/0xzH4UawbgZzhFI5BLRXXXzr2Vnc+8h/i0MPfgBRESEn/ENDrLNTIxYLTN3WZl4mbXcJ5DR7dZgVTRhMVSQhH+cL4QZVoJKFScitByqNBQUBLsXPVD8xH5KNDQ5BSYag3UUyewWdV15HePw02gvzmDk3gyPrtmJDQugaorBVKSjKfarSqEzleRMiG3yVHClzngle2ZBA1frICIx1a2Fu3oTG9m0I1kyhWLsOhWshKnJ0oj6CVlNhmGQnlopqAc3cXafFrqpuOY9EiTv8Hv4pCnC+Pwm45p4KoBbwxoYOvp4h9pm+DXhUaom9py0ZvNnNBfQvXUU8O4fs+hyMm7dgrrbh9kM4tDoWC3PajfKc1dJaYPxQ+UzQ7hDkAjGvBXO4aW9NFbqZwmw48NaOAXUHmU3YSPt4gim9roRP4logYIzEXBVfnBvMGuV45DUm+JdsYq4fSSpKRtp+cj2jHb2YjQ6zigUaaW6kuCjYBnrI8b1LJ3Frqo2P//oRTI6lMHwP4aAngMqwPLg2bZD5NjRK53rMI9S1kteG1rtDCM21QXLWCTcz4PxsiKe+s4hf/tyXsPuuB5BbMZLEQEgXASOH5fA1huu9jmoSFrXR19xlWZk5f3i9bEjmbEZIzLFFyCZZoJrfLVmacv/Q+wVroUpXujHkqBOMLy9hcOYU2m+8AVy9CnthBbWU951cczsJRWknq6HJpSKW6j71mi2oJuWROp6szVHNRzzSQL5uAo1tmxBs3Ah/Yg2skRYyQjHOW9dGRIBJ9aYAdrWsdkmJSkW5ZJKXgIjnTDXxMGOZDRCO5d7Ozib8EggtOaWavUx1L9WiDnPCef6dLorVDvLlVWS3FhFenUU4O4dk/iY8qpypjCfAorv5MPeWWbhc51Id11QDi+U1xyjfjv9GG2PLQeh46NcbCO7Zh/p9h5Fu3ohsYlTuQ6LKp731YMALhsjOkFJwaxoICgspVZ6sMRtXCA0JeyUnN5M1l2sQxzLXYHkWKJujhnb3qjjXBrFhwxZBa5r08fh//gMBwL/2S7sFANP+2HNcaQYymAWeayMP75MS9VBeV4180Pu+vG6ZGU/3hBsLBb719CUcPfqvcPCBh5GYCQrLk+uRpbHar8tao2NWc15VqSznJvOV2cIKq3WOUt1f07xkgzJb1QSzwcfIOFO1KULWBLNAwixaWAIcW7YDv9dDdukiem+/ifDUaRjXb8AJI20OGGjOuXmfXQAAIABJREFUNl+HzRJ0EuEkzqkULrPXxckiSxFTwW77SL0AaeAjqddgTa2Bt2Ej/HVr4K6bgrlmDfKmLyCfjXd07IiNXPKwWSfmGNOZhDW1chf1gpbxDCfOBGSeeeXvcOX559Fc7GPcqCNJTSzVa3A3b0QrqGN8w0bsPvIo/Kk1SIs20M9hDwZIl2+gWF1CequN/vwtdK7OIWdDQ7sjLipmEsmnx3HPZi/eE/nQlrN+nMOa8yzrFQGwNJdJQr00EBlBDYN6Hdi+Fc2jh2Ef2IN4fAxJqZhm0wDX7S7zsemcIXHfbGJjgyEbJNgYBPgG29ksmeM5M8D5jCjZ4zoGyq6ycrxqgwOfC0QBzOcCKSKfF5gbrtbXK72reOk7X8a4cQEH7xkVBbA0ihl0JynXROYfyxjh2qTPuVwXOKa4sDCugNd534e/U+1ZVr9pVRWoKlBVoKpAVYGqAlUF7qAC1cPUHRSv+tGqAlUFqgpUFagqUFWgqsCwAmIBzU142lZSUyuwTAGwWCiW0JRf56a57G0mBdpLOc7MFDDHH8K++z6JenMCrkE7W1W6iB6JG+5ldiA3VamWG+77/uIK6AbsUOVG4EJIzI16buBxU3doUclDkEw6wgpuGNvUbGQIogGMC1ew+uJryN+9AOfGEuwBzQdJUAq4MAWKkg/K8UtuIvMpuWfJTN9UrCm5uVy4dWS1BrKRMXjbt2DkwG5Y0xuAyVFEdQ8DAhEaWkr2qQLtmIorWr1SgUSVlwGM1BoIF1fx4rf/EieffRzv27YV6zwXN2cvYc2aMUxOjMPLXXgZbaULXFucx8W5q1i/aSM2rV8Hn6qp0mowFiWth3PLS3il3YZ79P2yUf/Un/8prCzG9Pg0dm9cj4m0wNhSgTVGitoghN+P4cZUlRFkETgUAlpsWtISqFKlSetJWkKXtsUEh/wUm1c1y1SrT6onR20UU01EdQs9ZgeaJqLMQic1MRtnwKaN2P7QAxjfugeFW9ONd6rGJB+v3PyVHdoC/agjG7W24SowFLvGXBS0ajGq2bkC/A0DzAKOVhbw9a/8O+zZ1sWDR9fBMSNkeShwx2QGM+2s5ZqoMpUw77alKY8jV7Ape+RUB1OZ53iSAfzXT17Avcf+a9z76EckHzePMxiZD9EJMwOYVeQmv2TRqlUw7U+H+ZiOo0rNiNmvcjqEvhJsLTBcslIJlwizaJUs4InZs8wQNTHm1+EXCczOMrqv/RyzL7+IxpUF1FdDXA3beP3Cu3hs90FsDJmRGKOXhXJdmEdKlalveshpl+mYgO8gzDPkrguj1QKmJtHctQPOtq0wt29DMTqCkBavDpsoqIrKZAN/EIUIajVtGEgIgBVuUrlYdmioPXepghJnUNrE3oaben7MkhXgRoWs7cLzfET9vtTPp210TvUVM37JSagszkWJS5DQ4vrTD4GlFRTnLqB77gJ6MzMwb9wStWgjzmFHMSwek0Xgmghkt6jmpY2xTWvgVFwIaNUqirI0ZIglCtdE6tuor52EPdZA6Awkk5dgKByEYmMtynVu7lMdz7XHdhAO+pL/OsyUFCtocUnQDF5pLBk2FRB2qkOyjDdR2DKolDnHriPXrGem+O65d3BjYgWf/S+PYbwVS45xmoQiXjNMQseB/LxtB6LqVgtehcBDm1u+J+eLbbkyZ1hXuiOcOt/Gk0/dxK/9w9/F1r2HUVgxgFKdLzA/FXW3NjGUWcsCtH+xKouCnbmpeYqcjM0wJctUwCmbfLie8GjEdVzhsxiyMnPbdgWYOVQ59jowrs2i8/KriE+ehn3jFjw2C9D227BFVU6gxTWJDS9GQuhqI7MLpCXw4qKfUcHquEhHRlHfvg21nTtgbtoAc/1amJPjSAQ20bJfjbSp3KfKUvLouZZR0S2ZsLT2pa1+qM1IzHym/SyhcJk5T/gkueRUIlIxyvWCym5a3caxjC1eE/k+gifCMNNC3SacVAtwjgGX0K/XE/ibXJlDfGkWnQuXkc3fQK3fhUsVcRTD4fvLvZJKRsiaxOWYx+vJ8pwh5qrM+57BMe0hbbTQXTuJ4OghtB44jHByBEmgufAEU1RkrkZdgYYcGy5hPB284xSu5aDHsVI2Zw0VuKrUJyRL9X4shh2qEB/aRQ9VmDJuOKpk3EX42l/8Adzuq/j8J3ajCCIMWBPHlex0IkJCYk/yaR2E8UCztpm7XWZ88/VVga6NIxxb129kePa7szj28L/Be469F72sh0GkTT5iby92+rSLprGANtvwdTjPeG5UPDOXfng+XLvZ5GDbNURhBMdnM5QhFu5c3x3QatxClMTSGCKKcdtA4NioZwnq7Q66r7+O7ltvIb1wAUE/ghMVYnMu4JNcW1SiGqORcT2nxTQtuIdq+cxByDW37iOixf6GjWjs2ILG9mlY09MwxiaR+i5iNmLlBgZxpJBX+lHYYKFuEbSwZ3401aZ0kjAcB3U2IyQDLM1dxIvfeworp45jX9DArsYYxpw6ogJ4ae4qXj1/HlumptEzXBz65S/iyKd+BbEfI45s5Fz30x4cK4NHi+wwgjtIUNxaxuqZGfQuXEJ2/QawtASn34cd61pMy241EdF1mDXlYiZMn8prNlsJHHXUCpxNRnUfnfER2AcPYPzYMZjTWxB5nqixeV16GdcIRi+I57Tci+lmwqa9NKIK2IHreOrSwVpkrDNHhS5k+kzJpiB6oWg0RcIMerHx4DpgIrfYsJfDtTxYtovV/jW88LQqgO86MIJ6w5bmHx60qnxpo63PJtJLaGlzJP8tSSN5puD9hNd774eerfYsq1+1qgpUFagqUFWgqkBVgaoCd1CB6mHqDopX/WhVgaoCVQWqClQVqCpQVWBYgRN/+ynZLRtmAEvWrgAOVRTd3gjmZi/pCjMFwxSLNyOcPlegtu792Hf0l1BrTsIuErEWlXDXMgftF7CC2bqEgbo/N7SdFFgsQjJ9L8keprJXNu8UoKgyiEoXWzbKnTSGb6TwrQTmrQWBvv2XjwMXrsHq9GETMBBoE2SJIs+QPFJ5QWZ7yvFRsUWKYYjyJGvWEY+NIF03hWDndtR3bIc3vQn5SBOR6yKiBSmzeFEIbFAIoGohUYvKS6tFsFhN2h7SlSX8zZ//MRZf/Tu8d8tW1AcJBitL2LFzM2q+T0QiquOVpI93zp1GnEY4sGsXxutNgQ6i1BVI4yCOM5xYWsGLUY5d7/8Ezp46jp/+8ClEVgQzd7F+8zY8fPRRvHfzAfRPvYLs0iWsSUzU+7FkVRaEZgQIGTdnGa9HWGaB+hYqMofXfQj9qX4iUJHrRXts24BZM2BNNGBM1JAFFkCln+Whl+ZYSDLMFxnCVgPB1v1Yf9e9mNy6CX0T6KfcuKb1tAensJHSo1o2Val4K3P6SivSYRbkUPnNh36BhUWBzs3r+Mbjv4279oR46Oh6mOhLjiJBT8rsYTqUS74imxQUYgytRbmJLJCe1qi0lbao0rWQpAUWF0184+mreOCD/wJ3P/B+ZGwKiGil7SLOU9i+bmyrkpkgV1V1AiBKy2peI8I4AiWO6SzlJj03gi1EUSwgUWCAgBUNTbWpmKL60MjRYhPBlStov/QyspNnEM3NYkziJ028uHRN1OUPTW3FyGqEzM4Ru4VAiiGw5GZ4YdoIbQNJzYUxOQ57eiPcvTtR27sb+Zq1yGo1xIaJuLSlVrFlJPmzKa8x4SzVpswUDgmmeXy05R7ACzyYkqWpKweVVJIRLoos5i2LeS0SbtNTYSXfxxxiWy2SmYkp805tzWnt2euFoJ2vRcX40BlAIGIGj0pVYqBuG9ncLKLzlzA4cZHyVrTaA9hhHygipDmzkHOYkm1J69ihIlsVmnxvKtvFxpn2wgQ+jgdrxIe1wYVTd2UnX9RqBcGxzm1a0BJqFFyzqDgjspB8c1UsSoNCaZtLkDVczziu4nhQrgNUwavVMscBwY3n2ugiwbNn30RvOhMF8PhILMCesCpLqGonkKRqkMfFzErN/WVdubYMM7L5p6qACShdWAIoM5y52MPTz63iM5//EvYdegj9dEWcDbK0PG6ToFhVlxybtOrt9wfw/aAEzQp1BcbRHpuWqZLNzPFQ5q7zehtAlAh6hUfIyHU7JvQyULOAWqeH7s/fRPunL6N+9QZqzIKm4pTq6JSqdxsDwvoSpltlbjlHJV0PctcWdXq3HiDfuAb27q1oHNgDZ8s08tYIUtq+Gw7iiEpQOnqrfbBmMjPnVcGgNFuQ1rCxqGB9I5mLw/VBr6eO2WFWM8cjP8KEoLgQtSXzWmU+M/Oc2kPTkBxRjg9plLFdbZpirQiH+B5pAp9NTYOBKEWjxWV0zs7AungZ2bU5+EurcNttmGks9UxFIWuCElE7t+AxE1acNTTLm80tBIO0vE/cGtqjLRj7d2LswcMwD+zFKrOsS9U9FbJssDB47LxXEbJmbAUwJZuVH1yztDFL3RIka7VsVCFQU7H/cKzQ/lsbeDxZK9QtJE9D/PWf/z4aydv47Ee2wajR9pl5zaocD8UmWN07mGpA22VR3RZA2B/cdnyQexDXb8lIN3DjFvDMc9fx6CP/Fvfc/yDa0SqSgs00icBPiYiwuK4S8qqV9N9XJ2tON6+pAmyl87TJd3Xu8v4j85pX0xar8jhO5fmADRCsuZ3nGIn7sC5dwOCtN9BnE8PSKuwwhc31Ji5g0L6cY0catrgWcC0pgafroccmAs9DTjW5NwZrahLulvXw794Jb98O5KMNxI6D5XYXFy9elnvizl27YNY8uV9EBNSMQCityQmZud5KfQsDTFlO3Rz5yk1cee1FXPzZj1FbXsGuxggm2LQRhqg3AxQ+8OrsBVyYu4Gj2w9jYNewOLYZ7/vHvwl/xEceBkhyS1TPSUFLezahMOvZgEvQmcaw2x2k1+YwePcc4pnLKOYWxKXBZtYwn7m4FssjQ2m7XKrGs4L341xqy/FJUbPcKV0Xg2YL0ZZpNB5+AI3DB9ENfMSSMZ5IbIJdqHpfnO5tPgfq/d3kM4XtKlgWZxGujxwLsTp8lJbNCe2ry5Ryea7geJaYEiB3+G+E1SZcL8Bq7ypefOZPMFacx8GD4whqPFC1gNa8edHZq0uBNFGoLbTmpWujFK8/nw/2fPCZas+y+lWrqkBVgaoCVQWqClQVqCpwBxWoHqbuoHjVj1YVqCpQVaCqQFWBqgJVBYYVoAW0WF5yk5ZKS1qgljagQqm4oV6q26jmKZirN0iwuBDjzHmgtfkx7D3yS/BrozCzSNV/sgWYyaadfhCc0WqP9rC/yGQbbspyY1CVRQoYFKaUEp9yU54Ki9wNRPlST0OMxz24N+ew+sab6L51AtmVeTTJFSNmNRbwyqC2ECkS2ZFUc0fNX6Rls4GUwCUYRdKYgrFhEs1De+Hv34n+RBPZSAOG5wvoYkavKQBEAUNEy0MCYaqgeD7cOCdgZLloCcgzcRtYvnoBz/7ZH8G88A6ObdqKZO4WJhsNbN68VsCa4XjoZikuLMzizIWz2LJhA/ZvmkaTNqtpCsfzBEIRLixHMX5y/SZu7tiPNbv34HtPfR1Xz58Qe1vX9HH3wx/EJz//G7h32270j/8YLz3+VWxMLexwW8ByB2m7h7wXwoq4oaob5qpSLTNquaEs1o3c9CcBkysoIEaCamnhyO+v2XDGAzhjAYxWoDaZlimqpi4KrEYxFos63M07MXloL7wd00gaTcndDBDAojer5OByI5eqGs3WEwVhaaXI/+dGrViGMo/SMOF7HhauXMA3v/bbOLg/xZFDEwhcjllVM6a0shbnYc34TWPmqapqcwh4+IrDD8ICx/dEmTwzs4Lv/WgFH/2V38KW/fcizgnLCW88RIQ7tImkTXVpwSvMVmWvsiE8zKqmWtDzFC5IDjKTQ7lxLV0BBJHSUiGqQUJt3w5E/efFHZgnT2Hlpy+iOHUW/lIX9iCRrNGuZ+Jvr53BQ1v3Y0PiwIpSxASfrubBEi5GMBC7DuJWgG4rgL9tKyb270WwYxuwcT1CWm6y0YFK34SKVdoeq5rMtKiw4plQZa05yYSQOfMhZS4DVkCVMMEuMw4195jnTIBOu05udlN1F9NWlbClTNImyLidqk0beWnsyFRlRltNR1VjBS2sbdaNm+hUgFJtSlVkDiQRbCMVu9HB+Vl035lBeOJd2Nevw1tdhhuH8HhdM+YwMlC5kHOkItihGk1UW4S6tHovkBFYMZOXebSjJuoTLRgjddCTOskiRAQetMxOM1H3+i4t2nOBsxwzPL9hs8rQMl9sbqWBRZs/CAu0y0XBIskFAS3VehRth1aBp07/HPluB5/4wn2oe6voJFRmUlHMxhU2ViRyDSzbE8cBASCioFNF59DeVtZMU8c8rWapHj51rotn/7aLz/+D38GmnXchLtooCqpgFeAXRQKDGb5lgw8bc6SRYdiEU0JAjnCxvxbrB21qEABJMM1pbBpIUrV5D6g2VykmamaKYHUByy+9gvDl43DPz6PRTcHUdmKxROaXmOUiFnUj1bkparYrEJ/3mJ5ViN08LXDNBx/BxOH9cHdOIwxcJFTvC4AxJXIgywpEeQzTteAQdNK6mxmzpYuFrC+WBSfwBYgWzDQtrdul2Qk8j1SUe3KfkUt320hWxgVzTrkB4VKFzLkkNtgZPKroWTuo7Tg/uM5I3ripUEpypdnMwPzkLEWNStVbt3Dz7XcwOH0G3g3C8TY82t/z32JecUlT1SYETlBmi3O+itUtM+OpaA8QBj7CZgPNPTsx9ugxZNs2o9Nw0CaEJGKLMzhssKAKmtm/wkFzxIwqKLPQOTZlBeA9iYyNVrzM/KZCt4S8mqcbljmn6hJC9T+tyPu9Ffz5l/9XbB2ZxWc/ug2p3ZfGGc4Lqo1jQl9TxxebG2h1f9uyPNbsbM1PlaBtfeYwDVy6EuJvvr+Aj3/s97DtwN0Y5D2JF4ijSO5balPtSO40P9hUMlR/DlX6BNz8Psl8Ly3e2dTBe4oj14Wl5Z3OgBPUpNmJc4y5sASeteUlmDMXEL72NgbHT8Dt9WGwaYENMIUJL7fk+UAs0J1cganAdK45FhI3wIrtYNBowpgax5pDO9Ga3ozlNMOKGWPrwf3wxtdi4cYKXnzxBbz91htwHR8f/+SnsX7HtDTIEAB3uG777m2FMQFwPfCBfgjLyLG0dB2nXvghrr/yPMa7HexpjWN9YwzLi8u4cesmNm5ZI41Mr507i5XOAI/uP4IbMfDySg9jh+7B9j07sXn9PqyZ3o3FNENYZEjiAVzLkk+xXTbZuAM4bIRoryK8MouVmfNon5rByPxN2O0ePCrMOb+Gubhl05O4E1C9zNWR9wFx+2ZTFqMPXESNAMmWzWg+cD+8Q4cwGJ/Aqp9KA00acX7pmBG3GjYm8HnBYlZ9eV8tM4K1YU6zqrlGspGDDRP8Ov8uub9souHTBe3SJf5D79WuW8PNxRm8/NyfYHP9Bg4cGEGtzmNlVIQqh6kolrki66g2z3GusPGHCnO1gFar9EoBXP2eVVWgqkBVgaoCVQWqClQVuLMKVAD4zupX/XRVgaoCVQWqClQVqCpQVUAqcPoHnylE/VPa2nHjVEDc7dxWzfAkNBUbXMK+QYJbCzFmLpqob/oQ9r3nE3D9EVgZFXlqu0fQo2o5BboCmUurTVEXCzhTa2J+aLagqmiHKoshYBmq6yzbgRWHGKV959kZ9F95DdGpd8WOEIR9tDeOmX1LtbFIfkUtklDNSsWnQXhlIHNcdOsesnVjsLfsRHPnQYzt3IZicgS9mo2OVSCijSchJNU2VJLQDpUaR26GciOQG4ncyCQYFFUjYZogQtl8HPfHMX/hNL79f/8H2FffxaGRSTidEPu270CzwWzEVFS4S2GEt2dU/Xtoz15srLfgiZrJFOCa2iZo4Hq+08Yb/RSbP/ZZXLx6Hs89/VfIkg4K08Xhww/gC7/5z7B39z2Ye+stvP29x3Hjjddwz/h6HJhYj4Db3IMIWbuHbLmHopch7kfIkxyBGYj6u4zzVEDHzVqxyVbYwD8lV5bnSvti34DRsGGO+6IIzgJbQA431glju7GNRdhYbjhwdm3HmoMH0VgzDdtqwMw9AUlUWjK/mRazQ/ggoEY2hlnTQhRjORWOaSaKs8Xrl/D0k7+D99wDHDk8ATPvC8xKJHdaLVwVvvE1SiU7wUwcy5imVS43gQXI8NrKRrGN+blUMoDf9/H/EfuPPIIoD1FQuVnURHmbGQkcjv0yx1bUv1Soykav2o7yHQkZpLmAoEEgA9WgqbyPRQtZotEsEctMzzAFXLqrHcRvvY3OT34G5+osvG4fbmbCCiFgbN6J8ebiVbxv3W4EfYU2tOvOqC4klHc8yUMNN0zCv2cXvH3b4W+YRt5oInEd9GlRrsRa1LfchKcFLopENq8LqynKVtaZMIRwkdCPjSBiSUuQIza/zEZVhSRt2YeARdV1WgsB4aKcJIxVCCIwqVTyE4DyMFi/HClsV8Ef+SKzHjlzqDoU23eCKLEU5RXSdYKWsmYUwbp1C+nx4xi8+DKiE6cRDFJRSxL5kSGJVTc1uwTYXHPYrDEc17IeiZ4XiZ3Caniwx2qwx5np7SCi2otWsVwDS6U0j4mKQCol1dJelcACGIgxmJUu8I85pJwHCmulOUTGsNZV4XGO2Aa+e/YNDLYW+PivHUXNayOV+UUPWbWYt4xYxhIhB10VZGzZmi3J8UxoJ+urNMqoTS8ho+PW8M67bTz1XBtf+Ee/i+nddyM1uwgHBBUEdw5M5kLzLORa0tpfARzpsGSm0kGhjAKQnF9+LUmkaYR23jLPmZ1MWEYluzTAUNHLrNkCxcxZrL70IgYnT8Ff7sDvFajFpuR2UiEeWswSNkTZR0Wu2G1LVjaVqo5kr7dbAZJNU2jt2YbWRz+FtOaiR3gseeuqQOc44bjlGCNwTMifeR8QuEdlrn6PqqcBW7JvOS75dVWlc73hPB1mxg5tj6UBST7V+p3zRnTiRYGY8M925fpIrrXcv/T+wHHARgeCcv15zZqWMZ/EUkuPtuoc22EfzuoKiuuzaJ84ifj8RWBuAUFp3W+Iat6Vxguq09m44bIZoVQ1hwSqrovQtBFRAbl2A0buoyX0QfQ3TKEtGdWMOaVVNfNOLbHQTfladAI3DYG8XAsld52AXqCZNuno/VnzfodOCq7notvpqF2zZYIZwFHYxlf+7Hexzj2HT394GoUfgf0GWcwmBq6fJhxLkroRU9HplY0IdA4QVwEdd/zToU06XRqKHFdnEzz73Zv4wPt/C3sOHUZsRQgT1s+RZgcBt7xgXMels0HziYfPMAp+qWAdOopok1GU5fBtBx6/njFTN5V8aSfwZH2uIUOdDQSLCwhfew1Lb5yEPbuMxmok9uU5G924fhaMUHAk95xK1cjqyxpGdTYcH4lfRzQyCmvbVtT370Vzz1ZYUzlOn7uIx594BvNLsxibHMXuXYdRZHW0xhoIWjZ+8KPn4QcTeM/978GDR+5Da6Ql1v4R10zGbSchbt2ax6356xJ1sTgzg+7lczCXbmLat7C5EaDl+JIOMHP+oljib9u2CY5d4MVTp9Dphnho/z1YToAfnDmNfLSFZr2BQe5h5yOP4dBHPwmr0dCxTot7vUHLcHZc3tcKWGmMOod2FCFdWEBx6QpWTp1BfOkqzBsL8DshzDAWBTivS047af6cuDnbMiY4j5ndK8YQXPuDAN2JSbgHD2H8/vuxvHcd+nmBAaepZWtzB9d0Nlex6YVRFrQXzyN5Dc4xtWB25R7MY2ZDmDTViFuD5s/LfBQFsCluGlwPrcKB6wa4tXweLz7zx9hQu44D+0cQ1NRBokAKx/XKdZ8NUjwGvqY+v3LO8D6RUTXOZjoT2POBSgFc/ZpVVaCqQFWBqgJVBaoKVBW4kwpUAPhOqlf9bFWBqgJVBaoKVBWoKlBVoKwAATD/lxtiChQUjkkubJkTSftMAhGBYATAIQFwgrMXTdQ2fAD7j/wSHK8lCmCqsVQIpZvHojIdWjOKEIvQTPNoFZ6pjaR8v6gjS5DEzcFSlUYY5ZommnkKt72M/pkZrD7/KpyZC3CWV2AVCaJSQVw3Xdh0y+S+Y7lhT4UQ81Ezy0Gfm4NrJ+HQGveu3XB27gDWbBA1L4ErP2NRSbIgBDYEodQrZogkW5HKEbWppsqQnpZUg1AxRAaZlgBpDHXMXzqNb//Z/wbzyilsgYMtzQns3rJF8vWoROmGKS7OLeDipYvYtm0au7duRcu0RQXGIq6GA/QsYLnIcLzdQfOeB7Bm3xF89S/+L5w5/3MkRoy163bhs//Ff4WPfvgjOPWjn+KtbzwBp7eA3aNj2De5Di3WnnUWUGECvQTZUh/hchdxJ4IV2QJfxPpTVIS0e+Xm5nCK8BqWm5w8T8ItG0idAplA4DrsySaMOjNoeQUJsAyEMLBqGrgcxwImttx3DFO770LiNBBRMcXxlcSaF11ajFJBKhCAUKBsGCAwoRKY8G315lV88/Hfwt17Y7zn4ARqHtV/UQlIXFHYMm/RsqngUlXj0LNYXtdm7q+q2gg/+L5URt64UeDZv7mBhx/777Hr4AMwXRKmAvFAQb9bs5FHCsaHCh8dXapcH0KHOFYrYLFEtghICJ+Yp6y2qVSO0eq1YVrwCJGWl9B+5eeIfvYGWnNLsJMQ/X5PrNYDZkUGFs71FtHJYxwaWw8rYxYowbSF2LIQNgKk4+No7tmNxtGDwO5pdBs+Itp4prlAQgIvwlvDVtiWU8mbJmLXKcJ4tyXnRaAnClPTRJIlt3M0xcKdqkxmK5egbKjSF4huKWBXsGsiKXLJRuX3U1XJnyHQ4RWPE14rbfQg7GzUfGncYK+GWk2nMB39XrWOV0WiT7jSH6C5dlysw+sJM79n0Pne92CdPAt3oY1sZQCzcESJLzbFYPav5nFbDkE/lccE+bT/JJ3KkdsFItpD12y4Uw04ky2g6SGgvTMsAAAgAElEQVSiRbBDKKjjXlwA6IxA2JDFqhAU2ECoQYhUwjK2HZhsbtAkbYJNAteUls4CzQkMClAE/7czb6C7OcHHBAB3kNsu4igUS9NYgtQHkm9JnayYjnJuUU06BO2l+lzqJOuqDZfNGaaL4++28e1nVvGF3/g97D54GP1kVSzkDZ69SRBNa+CyQadU/YoVOYEhAVepaNN1WTPdCdLyrIAf1NVumTCbGeIAAsOAR8CaRIhPn8LKD56Hc/YCmmEoCuEkTlErXDg5LZgz9C3NRPXZIEHAJJbFDlIqJX0fxeYN8O/eh9rhAzA3rcNyPVAwzvVJ1MfM903LNUJVuLzebCUR6Cc534TVnmZ+S+eCqg35J50HqIhVcJ9LownnyiAMRXGrgni9DxqgMp2DgFbJtijeRQnveuIywO8OPFr0h+iHfb0ODq17ZQmBEwRyzqJK5xxhjdNUYBNV5chiBEWOoNdDeP4i2m+fRP/EadSW2qgNItihLmGJ2FuncLNM5kNBqG1ZksOes7mAjR6wEU+Nwz20D2OPPoB880Z0JINX7YI5pmPaSbNJhrS8PE82N7BubMDh/NRrTtWupXEMvC8P85EZASHjlFm6BOA54qiLp772R2imb+PzH9sB1GJEqVqz6ws50nTCv6e8dzq2zB2pw+18VgNRFMH1PXkeoFvBjQUTTz1zHY888m9x4MgRRGaILDdlvaF9s1xrqr1tzi2qQ0sXk9LSmg0sHLM81mETmjQZOTY8y6FZANI4RkQXCstA4Dvw4wHGswTG3ByWXnoF6RtvoVjpw45M2P0Cda6DOdsY+MyRyNpqyY2/QOzk6BsG4loNyego6rt3YuTAPtT27gLWTaFjppifO4HnnvkhGs316KeL+MGPvoup8R341c/8Exw6ehfePP0CTpw6h3sPvRcv/PgHOLBtJx577MMA7aBdLk8uFuau4VvffBwn33oNg/mbuLvZxP3jo5iuB2hIMoOBdhzi4ux1rK50sH3zNkyOj2Nx8RZePnUK9UYdh3ftwGJ7gJnZy9i1YztG/BbeXV7BGdTxwf/mX2LDzh3S/BQmqeR0c95R/W7zwUAU9AUYN0/1LJtemBPvdTvoz5zFwquvI525BOfmKmqDFJ7cNmPkOfOuAZdW9IzJ4HS0+HxRyLXIeZ+pN3HTsWFt2YzN/8N/h1XbwDLzfx2C3BhuQWcH3hdoQU83Bz5HMFNanyOlKUeNJbTpg5bi2tUhTSxswKF7AeGvOAQ4nOp8hnPgezWsdq/ghWf+D0wYF7D/wAgaTebA8x4QSQQCX4djSmzeS3itzxNU+2sz1NACulIAV79mVRWoKlBVoKpAVYGqAlUF7qwCFQC+s/pVP11VoKpAVYGqAlUFqgpUFZAKEADL9tjfA8Cq+hHZX7n9rzvC3IMuuOkcpVi8pQA4WP9+HDj6KTheE1YekasIBJbN89u5vqW9Y2kJS3gg1qjyLoYoNsR2uLSV5SaaZDeKJTS3+gAnizGxtIDB8ZNov34C6cwVBP0+3DQWMMZMSQF6VC7SGrfcABQbVstG5vkIx0aQbdmA4O59aO7dA2/NOsSejR43pwWsKLzUnMVyM9xixl4iqikqy5hTSXUjj4pAiDathEpUvxGUqLKReZEOLpx6DU9++fcRzJ/DvqCF92zeiY1j4wg8VQ1fX27jrZnL8F0bd+3ZjbERVWNaIs8DLt6Yxxtzl7HgmTC37MbDn/wijh8/i6e++Z/QS+fgNmp4+MjH8ev/5J/j8sm38aP/9GUc8l0c3bYNE64PJ04QDXpYaC+h8Ey0WiNomD7sQQ6EOaLVLox+imi1B0QZvMKWa2wSMGj4r2Ymi7iR15TXJYVBRaWRI+EmvG/BGW+htm4caHiykZ46GfpRD5blIypcXItztMensPHR92PkwD2I7TJrNk5EHcRGA0JSwie1omU9qeCjapyWwGo5unD1HJ558ndw9/4E9907BdekqjERFRBABakWziZYKRTE3rbpZcMBBaolbJYMXoKTzMTcfIanvzuHRz/yr7D78EPIrAxFXCCPVW3IAGlRzKkjumR7ig2lvJ/ajwojEmUgoS8nio5tAiHCE8m35CZ5mqAJA4NLl9B94XngtbdRuzmAlxoIJQeU16GAmxVYtHOc66xg09gaTJFJmwV63Cz36+iNt2Ad2gP7rj0Y27UHxegE4sJCRMvM0mKbilEqE9kAwGMhjGb+ItlPQtBlmqjxErP1IikVeBbrSKUerYgtUS9nWah5k5TXCpzV5g4B4DIXdL6L4p7XktBX4CGbJTSXU3OBtV4y/wnkbO92ZiQbIngZY0Jgvmd5zDYtqkGYbcPia/e6OPfCj/H2009ir13g0NgY7G6IZLGDqBPDjAgTLORRLhatPBYB97R/FkBE2GwJQKO6n2rfzAWKwILRcOESAgeEagZiggGfSmjmldJBgNc9EdgkkExUwJovKSa/tPN2OAJ5DVRdSgUpFe+240pjAq9HZBX4mzOvI96e42O/fj9cawWG6yNhs0SZd2kYmgFMWkEHBgEPBXOCS4vzRNXgOmfY3MCvs3HDx4mZLp5+ro0v/sbvYeveg+inS2KzbRqcd8z9jW4r0ocAVM+BilFC80KhvditlhCd1uBsZuBaKrnqgEuIy4xU00a2tIzwzTcR/vR5ZFdvoNFL4IQJTdDFTl4BNp0gqGDXmy/Xa7Kh1HPQH2kg2bwG7oE9GDl4N9z1m1A0xsTiuW20pZGIdrBUDxriGM+c4ByFZyPinM+BBmtlmohZY2Z3e640FYi9fAmAuabw3kIIqfbjXBcKUQpzzAlg5zHxvPkfm2OkGSlF4LuimOU9IikbmLQZQF3yZc0SiA70o0gAlV+vCZh0YMBjDeJYsmVNj3bXfCONJGBB2chkLS8iPX8B0fHTyM9fgbfUgTeIYVJpL1nMicA3ky4bcSr2zlyfWYPEsZD6PuJ6E+7evWg+8iCs3duw4jtIbDoiGEjiUF7HMHxEYSQ1siXvlsrWTP+fwK906xAjflFSasPDEPrquqbXcdBbxrce/0OM5ifwqx/djswLJZ9coDPHlePApEKbawpBP69JmXHPuci1VDJUMyrYhcjJ8Vybz/HMczdEAbz/yFHEJp8vOOb52roG0VKaazSPT4Gc2gTLPYV1lQYzBdxyL6Dql9eY84cKax4fmwHMFE0HaKyuwpg5j87PX0f/xBk0V0MYYSL3IraADNdKznfJSGbnXBmX0K21EI2Pwtu9A+4+Zq/vRDY5IlETHG/Xr13Bc999Gp6/Hh967DNoh7P4yuN/iofvewzH7vs4HC/C3M0T+MkPn8cD73k/5i6fxUvf/zs8/MgjmN6/F8uDPjpLy7hy/gJs18Tmjevw1k+ex04rx70NG62cnNhDP4tx8vJFrHbb2Dy5HnWnjvmFRVy+MQ/XdHD3ru0w8h5utLsIAhsbx0bRcls43Wvj+3Nd7Hrsc/jARz+BrOUhNXJEHH/iruDIfJWs6pRfy1GjEpxrVsZM7BSO0YfRuYXu2XPonZhB8u4V2PPLqPVDmFEIjwsw70PEy1Te0gmAL5gbiNinwQYg1wI8G8E//McYP3w32uMNLIBK7QwW12LaiBuWOKgQAOd5JA4sOk6p0+etS+33uV4N3RnY+CJ5v5yzXCtyIKUUHxk8O4BteaIAfvW7X8akeREH7hpFraG58knC4A8OTY4AbWKUeVRmacszoSRl6PijG8y+D3+n2rOsfs+qKlBVoKpAVYGqAlUFqgrcQQWqh6k7KF71o1UFqgpUFagqUFWgqkBVgWEFzv7gV2U7Xqxcy020IbwVECzOoNztUqvM1DDR76e4dTPBzEULzY0fwN33fxJ+rYUioeKLG+xCR0obUd0U54dAItlwl+1/VRxzi1icYw2x4qPdnihJc9pkuvCSDEEewli+jujnryF8+zSyS9fR7MdwxIK1VLbKmxqIuJdIpR3hgO0ismvI66NwNm5C4+A+WPu2o9i2HhHz84gnDCAyaN1HG1tCFCqegKxUitKiUPNPczhiCU22qMBHvpfKUtoRyk+pDSXtRfnfz59/Dk/9v38Ef/4y3rdpO47t2Isxj7m5ALOJT12+iuuLHeycnsbuqSZcimsMB4lho0hMvDs/i+9fncHqxq3Y/77HsH79Vjz1F/8Zl868gtyPML55C77w+X+B6anN+M7/88dY213EsenN2D42IcBitd/BO2dPYnF5CVs2bcKWNesxHjRE8UurStHv9AdIV3pIlgewuhmc2BAAzH1NuT5inyn4SeCqKEq5yWoSkqSS58g8WmeiAW9qFGi4SOwMmXgsOmIX28lT3EhzLI9OYfoDH8f43nsQEi4CiERZW8B2FHBFVF9TJWRS9U2lWCibzX7gobuwiG989d/grj193H9kHTzC+TRS22DbFUBE+F4OMwFYwxxqyQFOh6BSs01pZ2pbPubnC3z7O3N478f/JXYdfBAplcQDKgypHDcFqNLylNefG9ailEwTVXpKrmEJf6jQjRM4jsftchnnhEie74mijVvTo2mM7J3jaP/dj5CePYtgdYB6bMKhFInjjuDQLtDPElzvt9EYHccEmEMbIvRtrHgB/J07MXXsQRi7tyEaayBnviwBlkDC/4+9946y4zzPPJ/KdUPf2zmgu5EjkSNBECLFHCRyrGxJ4+O0XnvWZ3dn9uzMzsx6rB17krx7xrMe2zvrkT0zCpasTFIgxSwRJMGIQBIgCCJ1o7vRCZ1uqlx7nverS2n/xr/VOhAIsu/tum99ofD93ud55CxcXZ8oebOx2bZZJXBRFFsdhLNGGcRUts4qv5RqSEIY1ohghWpAHmzzS0AKFU9U9DH32GRtCEpDxORqIr+iattRNtK0eabaK2YGI+CSkordc6oaKEwqNamZ5fwnI1JqL9e2JRfXNGnZmSJYuoHjj30frz/2XazWE3xs0zqsr1Rh+CG0WEfUCtGaXUBSJ2xIobdS2LClVYPzV8a88Afmk0Yo6JbUW7MNUe8zI1grmCgMdiF2gKhswrPUGNBCZhIDjm4KfKOtqmZbAiF4j1kzQiIdLVEVEhMIrM3s9KWfhtaghoalMMTzV9/H8sgiPvnlw6g4tFml8phgnDavnG2xfGax5JaGGTV222pGQlz+WYEtZcEtr0ttXLga4gePz+JLv/HHGNm4C4nOnOysUUHUcRq8wFfuDFwFM8kcAbRygFB26m01aBz6sCwXYM42M9CpIDeZGW2gCqBj4Qbqz78A762TsOaXBaw5AeAECdI4QsBGDcXikEYENow5Vs06fqEEv7sXuGUTOu84iGTdMLRqRam0GX0LDc2kmVlcq2YCQlnZjyzeNwN13xO7bhfMTua1s68gFpW/gouqoUmp0bNscar0qeqm2rS91nMutDdGOgSwVlnGp9q/CPMJ9gnl1XxgjdgQ4jhWpg5WykM2BugC/ZmxHcm9FJcNvp/YRXOiUnnMua0iEGgU4KYxCp4Hu9bA8qXLWH7zLeiXr8JutuB6IXTPFwtcUbmHKexsHeUYCV0F7Q3Lltxvb+0ISkduRWH/Xml+Yq4r5yBhcqI7Ml415h6zkScJ5RrFDp7rkMQ+cF5Tza+cFdQelzWKCEBXe14YNPDdb3wVXel5fObBDQjMRYG+MbNb2xbYfGsBf+q+iK20ZE1zz80azajOlmYJE6ZtY+yah588NY0jd/4zbNq9H4nFhU2puFlMj6pMyctmmwEBM3PTAcdQmcYC42UPy5SbbdiredAIm1MHSUhz3xSOHqA7aiJ5+wzqx1+HNjEFu9aC00wlgoFNZWJfzOtjA03sixKdNvxcF+jaMLN3OyoH96G0awfC7i60mDduElI3MD7xAV5+9Xk4hV7cfvhhDA2uQSuew5NPfQ/rhrbg6K0PINQiLNev4Mff+CvMffAhLDpCzN9Ai24guoGWbqOQ2ijoJfza7/wPOPKJe3Dh/bfwwte/hoHaMka7KrBNAzNT01iav4EtI8MoWDY+vDyG6YVF9Pf3YO3AKOxUw7XJi+jp78Wqvn50WI7Eepyem8QLY9fRqK7Cp778O9h0+21iPR3KsxWzv7nO0Aaft8CTxj02DXCts9OCagjSfJhmgiJSWCt11M99iNrps4jf/xDuwhIKYYAoaIrltq3b0L0IrqjXQ4QmXVSImqlY19FYuwHVwwfgHjmIpd5ONAl1fTWXeE2i/mWzkp5KAwjVxdKWxLmbRZnQEYJzlHsL/z0vni4IfEiVpj2LjTsRXLcoa8TCygRe+vGfYrg4gd07ulAo6YgTWsrwuZbzQDVssNGAkQaS+cw1XuaIip8Q1TFSbH8wB8D537TyCuQVyCuQVyCvQF6BvAI3U4EcAN9M9fLX5hXIK5BXIK9AXoG8AnkFsgpceOYzCgD/Ur5pO9+Th9ICAUXBKKGwCDUdjWYsAPjSVRPlwTtwy4FPwC1VRMEUUc3BE/gM+qqDWKX4EWtcy4Iph8rqAsQKmvbEksWoDtRTHm5rPOw00NFswZm/jvmTb8B76wzs2Rtw6p5Y6DKXkcCIUIBQhofBYcrDWiqVgaDcgVZ3H8x1G9C3ezdKWzai2VVCzQYC2pbqzCdN4fGA7yMravWYSbtAwgP+B35+sbhV59bq57UzHvkZIgVgJGtQFJB06wzxzBPfxLH/+udYjxif3rkXO3qG4GomIkPHxNINnLt8GaVqJzatXo1+I4aRxvBgITFdGLDw7vVJ/GR6DNXb7sO+2+/AqVeP4+WnHkPo30C5rxu33fMQHrnvc3jtx09g5rWf4Z5Na7C6XIUTp5KJefLCWUzNz2B0eBibR9ag06ANq4KfAuqYY8xsUT+B3oyRLvnwbtSRtggJNLHTNUWBnXkqilZGAWAWRCmeE1Gm0kbX6i7DoR10wUBsU0XpyM8IkgD1NMH1REdrcD3Wf/wBFNashy+qQBORT3vISA6YeXAqqlHmpkpeKw9wI1H11mfn8YNv/W/Ys8PHgb19SrVOc27JTpUE1iyDmeovpdJRMkx1z3g+225GEPVkGsN1y5iajPHEk7P42MO/j3XbD0IzbcknZXNBSIggGnTCK6WmJTDjeOBnJ8zgmBWjXlq1RvwcVENxnJvyGoJjxzZhtRqI3j+HG08/D/eDD+E0mtCCCE6ow06pQtPg6TGWEWBmeRHd1W70lrtFzdZ0Ab+/C+VdO9F562Ho69ahmaZoioqVoCwVNsKsRMJQ2rRSZU5lnGWq65dsYsmiZbHUobXMaxnWWd4z1Uu0NWVuMS01M6tomR+smdA7WvDys6uDcBIjwhHOY6foqhqwoYLZrGGIlPCd78scX2aJy2TiAX6igI/hSMZ0SBWikmUqTbd8P++jhw9Pn8HPH/8Bxt86gU2VAu7cuhGDroMO+bxU4opRMkzfhze/iGjJQ7Liwwoyq3YBoLRIzrKQZfEhcOfFs27MekyhsQujaMDsLkHr74BnspEka1LJmlUEjErmtSbrD21H2/OE7y+2wxnIlroSuklTSyqWt56u49iFd7A0PINHfu1WVJ0UBgposW7MmuT9FNtiZZHLT0YYrxpz2janmasCXyHZyhpsQlU4OHvRw2PHZvHFX/8jjGzcjTCNEARUpVH1rqz9pVFA/k/Z/hPwEwB/JHNvOwTL3EnheR4cp6DUb6KmBUoEL1OT8I6fgH/iDVSX64g9NmSksBMNljgxx0gdZi4nKnM3NRAR/FIp3VmBvn49Og4cgLN9G+KhfiyzCYhZw1lzTY0jm3CFOczZOsx9hGPLsGivnUit5LrEapugVzUg0Zq2nWks954AXqP6jzBWrWOioKbLAEG7qHvbjUvKAtzzWmquS/415wuBI5tMJBFYoI8ogJnNLBazVCGzGYK26px/ao5Im0CWUyvND2JPTnUhM56Z9atJLrIRhXA1itD5zxGSiXEsnTqNxrvn4U7No9z0oXlEkirnnDCYIka+ls1Z/FeaniLUddQdF+Ga1ei98w44+/agVnbgs9mBjUYtZv+asj5TrW7SulYAVipwjmCTEI5rmrJCz/ZpqanKXSZA47j2Wiv4zte/ih79Q/zqJ7cgcpZF5e3VfdU4YhIf8vlBVmsZT8oN4BcuIe1nAX4m2nHza2zCw7Gnp3H73X+ALfsOIdZDaBEbLWJEWgQ/UfV2OQ6Yi04FM5X6UOuNigRozxvuDbTBTxFpTdiaKcpYjjUtDeGuLCA6+x4aL78Oe2wKjihWI5hiAUHwr9Z3SyIhIgSMhOAzk1mAVupgOC56/pf/HsmqPkTdXVjwVCPT3NQEzn/wDq5MXMLQmjU4ePgOdJT6pB7NaBGnT7+KxryHB+/6FECrc2MZLz3+TZx7+hh2lLrQ71qYbCzj6Ysf4HIzQMnoQHexD7/yuS/jtofvgWF5uHTqbUycuYAwaMFr1jBx4QIcz8ee1esQLC7AjEL091Qw0FPF9OwcxsbGsWZwECMDg2J7XGs2MTE3jbmVJaTdA7jqaajcsh8P/PpvIy5YCDj4NQcRqB5nE5QNTaciVldzJolRNIsqAiBmSAHnpyFZ1eUgQGHuBmqn38Xyu2cRjo+j2GjAYLNWSGjLhg5aaav9gHOCrgl6oqNRLsPv60XlyK0w9u+CP9gHn9A5jKVBj0CXbgp8Ji3AhEMHlyRGwAYQ6SlIYCeqOYtNXXQM4D1h05coyNNIfZ/OddkW1fpyfQYvP/5nGC1PYuctFZTKdDzg9fE5hCpf5o4ra3O1LrFFRbXTSWOUpomKnXN+870/zs8s879p5RXIK5BXIK9AXoG8AnkFbqIC+cPUTRQvf2legbwCeQXyCuQVyCuQV6BdgfM/VRnAKi9XgUxl56pUSTzUou0jFW5RECsA7CWYnwlxecxCz9r7sXn3/TCdomTj0aKRXEFgKA9hM+tXBVDbIJkHdVQRKiUpwZ9FI18qNFMLmkZ4BnTEPuxr41h57U20Tp+DPT0Pl7mIPLSPQsnb5aE+rVm1WKlyI4o8mP1YLsEfHUTx4B5UDuwFenvRMqjPS9Gigg06LFoRZyCPSjAqxNRBNMEU7YUVQJPqMH8zCwVViiXlByyiKcIuUU4yM1EXRVJreRHf/9Zf4vXHv43b+3vwyLYdWFPqlANIZvtemLiGxZUVbFi7FgO9nbDlUDFFQHFmYomy9eTcdbywVMehL/wWKiUH3/6bP8fM/KTYfW7bexi/+zv/COH0Ap7+q/+I/f1lHBgZhJPoiEPg8vgYTp99F6vXrsHGdetRMrNsYQHbVJkSeFHVlErdrdSEFgLxSgON+RVENVpfMrvTgCNglYf3KSIe3MvnV6NG4AgjEJmT5+qwKkW43QVoZUtst30euvPk3DFR13R8SHXm+q3YdO9DsIaGEYSaKFCZt5xRXGXBGlI9ZggAI2rhXViZncKPvv3PcOv+FHt2dMshbhj5ctAv1s6w4AdepjBTV9jOs2aGKe2E22ObMJSfybIKmL6e4LGfTOOeX/lH2LzndgRiM8kx4CsArJly7+MwEhTMOcKxwZ9LtZqAHUIRsQimNTZglRxR/Ol+gg5YKLSa8E+/jbnnXoBxcRKVWIfWakELfIHytC2OLGDJjjET1cWqu8sqA5aLencZWLcKnft3orB3F7xKFb7OzFiVq8k5ICo+yeQ1VJYnIZkAdpFryfgVFbvtqDHLRglarovqVykrxRo3U5UqG/hMRUcwG0VwHVcOwU3bEhUo4RGBCuc54bClUcms8kap5Gd9BdJIXigPxU2kAe16dVg256onP4//o6pTxlIaw+ZcjCNErSZmJyfw2s+ew8njLyCdncXh1atxYM0IRjpKiFoNOeSnKo3OA8yONvl5gxhpM4Q3NY+kFsIINWUbSvEmf0lOcGYfyvVCsnU5nzm+I6SWBq3Dht1fhdFdVipvWsuaBkIiLKFiHB+BgF8qKs2UdvUcK51im0pARCcCKtI53wjjbeZoGiZaaYpjH5xGa80CPvnlgyjZIeLQQExASajKnGDmMgcEaGqd4nhT90RBl1/kmqpsalEH6+RQZZw5X8ePnpjBr/76H2HTzkNYadYRBgTyeqa0J+xn6ZT9Md+VtZPrzOy6eTNEvSyNATEMm3CH1rs6SrGBKoHs5FXMv/gicOo8nGUfph/AZOYvxwPvqrKCEH9k/pmg39cMrDgW/P4KOvZuR8et+4B1a9CyXNCZXhR2WSZ5MwoRuCYYEKDyvP//Nq/ixEBLVu5X3AMyBaDAxWwvY60kF5T1YfMDxythujg50HlCgV6l3Ld+qXdJAVuq2lWOKBCG2c+n40M2Pzg21DrD+aPcDKQxgs0rzDmVdYfrh8rK5htZ/ANrn9mwy/tyHogNdIwC1flRIOOF+N9uedAujqH2yuuIL1yGubSMNCSsZyxDggKhth/DiAzElg6PCNfk9WiI3BL8/j5RAnd8/DasdFckOzxcWEJKdTLnGhWcSSL20BFdFVJambuyhvCa+Pn5z7TB5ReV7fy8SsGro1lfwve+9X+iW7uAT923FlqpgVjTEdClg+pbK7OY5ximVTMXxqwxp73GyPMCm2uozsyaxSauB/jxTyZwxz1fwfZbD8OLWtATS5TnbCoiapT1SBYOBWqp6qaFNaEd1+wo5A7EBgeuP7SW1xAy75eODmEAGwHs2iKaJ8+g9fpJaFcnUeJ48QNp3uF+XowMJLRBZp0t5i5H0nyTuCV4pSqwZR16b9kK7YEjCGwNNa8l8+qVF1/E+++dQf/gMPbfeieGRregWCnA85pqP9VamJ66ileefRkP3/v3MLhmHSKtjstnT+Dk9/4O9xYHsb5s4dzCVfz16dfwbitCortIWwnKhRIGh4fR1V1GpdyJru7VGF63EV2dZcxeu4yfP/UkRiu9GNF0rNZC7Brtw/T1CZy98gG6uqvYPLQGFasD12bncPH6OOyigQ0jo9CKvTizEKC1dise/M3fQupaorBPNQepzkY5NjfZiJMmLQ2kMYXqazZtcTzQ3lziPLg3JLGMqy5Nlzzwxvg4lk+dgRp6G60AACAASURBVHb2AqzpeZjNFhK/JWsXG6DYdKbMIzTJF18p2NBtF62OKox921G96yiaq4bgR1QPE6B78KxE7JstktwoEreEkJSe+zLHL+ef7Ed0W1dZ7LrGZwou95Gs6Vz7uQ+ySeXG8nUcf/w/YMgdw56dPSiVOWb4vKgUwHQaYaa5jDa6DaR8TswalzL1r1ovUmy++0f5mWX+V628AnkF8grkFcgrkFcgr8BNVCB/mLqJ4uUvzSuQVyCvQF6BvAJ5BfIKtCtw/mkFgPmllK2ZzDWDP7/49wrShLoBulDOTfu4cs1B79oHsGn3fdAtGnDSEpcHz0qB1QbISvGjLB/FTphZuqLu1JmuC02jUiOBntD8T4w8UQxbsK5fxsqrr8A/+R6Kcw24TR8GVWRUnTKDVlfQi0pLgonINOA7JtDTDWPTJnQc3AN92wa0ervQEEanVDwEYQR7lG4RIvLwjwe9CuwqpTKhAQGaHOxnmYW8fn4PXyrgSySmKj1TlB8CkZXicm58DH/71/8eV088h09sWIeHtmxDVTPhByEW/QAXr03IweRofzdMK4FrV+Swk8JiNzGxHCzj1ekprKzdgQOf+DRefeEnePYn38ZK6sPtW43PfuH3cN/RB/HTr/0F5t94Bg9s34jNvT0gAZ+vN/H+hQsCLG/ZvAWVUlkORwkoxYKUcJDgIwMRVP5R8crDelFT1jy05lcQzK/A9TUUYkK9FJHkHKvPKvw7y7llDmJqMjM1RmobsLscWD1F6J1VBLopB/WEhkEaYlkDLkYpirsOYPTI3dBLXZkduAKVokBjhqMMFN4XBfip6lqcuSoA+PABDbu2V9UBPS2o4xBhEMI2C/LPhAwqg1ZGr8Az+f2XbHR5/UEYwDJdLC5a+LsfXMXRB38fO2+9m+a7SHzaOwaiZAtSjlcqDJVtpADgNEFAy1FSN0EPKquaKkAeQpsFW0BJGQbKCyuI3zuHxaeehnN1AnY9gB7TJpoWub6oEQn6Qguom8zy1GB4KaxSFfW+buiHt2Pg6G1IenvRpOWtYQFuQTI8CTtdjl/dQJSkCAjxdKWEFFxIhTLrRDUvc29NBVgIqVS0cyJAkYpKfr+ANq4DGQCU1xFGZlbPhL2E3p4oe1VmL1V+Nu14aXvLrFnlG68yvW1ah6oMZI4XglK/0cKN6Qlc+eAM6ivLKBeKcC1b3qNYcOE1aliYvo7ZyWuYm5jA8swkhjuK2DO6Bpuq3ehgvaj4Y54jD/AJl3kxtJSmB2wQyXhBrSVj2FusS8a1KVbbBgw6esraw8BrKsGVklsgeZZZywxgo8NBob8bWmcJkU1VLnORaVFtiO044RK/OAIUbGcjQke2ZigAzlpJnjlVxjJ/UtTSBE+dP4N0XQ2PfOkACk6AODbFdpddA1wPAzbOEOxKHVUjg4iVxTJXqYw5rgXEZbmTvKO2XcbJc8v48bFZfOk3/xgbth0Sq1z2WDAvm0o7XgyVswRifF+uB2KtLNmVhkA1+VzMRiUEDSOEhoLkdBeoxDHca5NoPPc8olNnYLNZpKXDjKneDRBRGS9AVtn98j1NzUKk21gsuEhuWYfSrbtR2r0NYW836gSVVAOaNuq0SNdSOPyczPzlgmhz+QrFlYFNNnKNbNLJrMjbMJzQiF9UC8v1t9XY7b0tU8Ir23HCYI599b3q3rExgbA9FrDFsc+aqfxiNaRFQfxLjULSCCKfVzVMSeYo83kJCDPVrzRZMDeYCmHQopi2weq/J7S/JUST91Zwmo0EdA1gIwRNzNnkUdEiOFMTaJx4E8GZ96HPLSD1mkh8D3aaosh558vgRCvxJV9V4ggsG2mxjOWuLhSPHkH547ej0duFIPYAw5F9kOsYayeWtsw3T1K4JhtFEjgu04sJv5USWz5jlmnOtZprnNdYxne+/u/Qa1zEo3ePCgCOUk0axmgPrzsGIi+UpirOHYm2/uVYiKzpStl0qyYarrGzN3T84LGr+Njd/wLbD92GVtSAntjSjBIzKsJQudL8qHx2oI4eFhuOFACmVTOzvrnucBzJWKJXg1WGmUaoaB7M6THU334LtTdPwZmYRaHGBjOV7s57ysYssfeVBhVdrKAJPn3DRqunG+n+Xeg6ehjF1aOYKXK8pli4cR3PP/sUIt/D1s0HsHHrfrgd3aJw5R6haRFaQUOy5cNWAy8eewYbRzdiz4HboDkGVpbG8fw3/xqb5mo42N+BizfG8M3Tb+Cin6AR62hGbLpyULCKiNMASRzA5ngxO1BwXYH/rShAyS5jME6wOgmxpbso6uDOkovNo6Mw+ZywWMPFsTFUqyVsYfOY6+K9xSZOzPk4+IXfwc6jR+BWi5K9yxTrGIEogCVLXGPjlQkvCJAaVPcHYqvNNV/WFK4xmcqeW6RDm2XEMGfnEZ4+i5WTJ2GNj6NQa0Dn/eT9EwjMNVo1QtQMtS9GuolGTze0vbvRccdRJMOr0EhjWZPYfEYubcicUw7hsW2K4pfPByatntmUwcZGsQqnW4AtzzPceyNpYlDwmnv57MIETjz55xh0rmLPzm4US78MgDkq2NjI8aQaJWkBrbxAlPrXcRz592z22Hbf4/mZZf5XrbwCeQXyCuQVyCuQVyCvwE1UIH+Yuoni5S/NK5BXIK9AXoG8AnkF8gq0K/D+059K2wrAtqopS2vMsv+U8kzUPhrtI020AmB6qoVLYxb61z8oCmDddKGngVhAS0RfluunbPHadnkEDcr2USCUHMzqouagaIMHqwQ5VsuDMXYF/tuvwTt1GoUbSzC9FHqgcgpFQER1FQ/QCZWoTqYSqeggXdUDd9smdBw+Cn3NKJoFFw2q5vxQDor5QwkYCDMJgEUdpK5GqUh54JjBFZVTqGwFFVDIALBARQWAFRBu26gqUEhIcemd0/jGf/oqgsvv4dPbtuBja9bB8CNMLyxgplbH7OIyVnX3ompSWeuhUO5FqdwNxzWhJylm4wbOBQHW3/dpLKXA333r/8XVsbNICyXsOPggvvT5f4B4YQXf/7+/gp7aNexbNYitQ6Nggt7UyiJmpmewfmQUI739oswUS+s0EUDKQ1raK5M6EO4J+OchKO8z70+UIKkFCGkHveBBq4fQQ9H1qDoQdxICyP8kFVJUfgGtvqliLOvQO0w4A91ARxHEZFTa8HCceaBXgxDX7BI23vcoerfvR8gsVtrf8mbyGgn3MnWciIdTE65mYX7mMn70nX+OQ/tS7NnZJWCYwI6fibAm9BOEUaAsGLN7xeuVPM4M8CsFMAEuAZ2ypGUG8ONPzuDuR/4hNu+9HQHvrc/rCeDHCYIEKFD9KkpONWYJNXksrhPaiS20Lko02lMS4lD1alsaqn4LjVdOoPX8cZQn52AuNylFEhCpDLXVexI4ioqap8u0sq10o7VmGPbR/Sgc3gO/sxupqbIaeWidFmzJceW7OLQ/TzS5zkBUksz6DFVjQ/aL0IqwS4FxNfZFDRnRwlNZ4CrAoxS9hGr84pjhe/Iz2gSGbN4gCGnnAVMRyCxVgvLIF+UrldY2AZJk4lJ9p6FkGki8GsbPn8MbL/0MF8+8DatVg2MaKFCJT+WjbaHg8nUBDEL0JEVnsYjuUhH9HR3otBzJQCWSSrQEPq9L4DehgUj5ETCQk9bR/J6mJ3MuXG7CW24irUWwAwNWqElW6Ee5tISckhdN+E1YQLtg0h8dRsGCNdKHsKLsnmUtNGlXzTRTSIa4si2VBQxMsxRNJdcl+Z2NBzEsx1EuC0mMhmXiux+chrmujke/uB+O4yNNLbQEqhNGC1IUW3RmVhIeip14ttZRXaryrTPlr0kgHUpDAUHKO+frePKZJfzG7/0JhtbsQIsqeV48XRa4CGoGfJ8KSTo7mLI2ZIt0lvktC7hSzBLaCYPm5wjR6xjQL5zH0lPPwjx/CfZiDSlBX2rK2JfGH64NYrnOsajWVsN00SgUYRzYAffhj0FfuwZBuYy5UEElN9aRBCFix0ALoWRKi/MArZKZo0olLyGTrsN1XZnffhAouJ6pZ9lAIApmrmmCLekQEH0EGzn2BRanyvpZAHqWFdr+s3r9L6IPHNf+qCHoozxxqo5/6ftkzggyVDax/MUxQhjcnlMcD/ySsUqILHmi3IskylfmozRf0FiX05NjhW4CsYFCsQwdPgpxE5VGHf6757Fw/A244zNwajXEzRq5LxCxUYZNPJQSc7wqe2ouq6KwHhlF6chtqNx+K5a7CgLdNctGoCdohJ40H3ANY54qLYrpcCAOHbIuqLGvwK2CXYS0jmOjWV/E1//zv8SgPYZH7xmF3RnAC6lgp5rfhOEack0c+3xPWva3nwHajgzScJWBfdbfth3MzgI/fHwct9/1B7jlwK3w0qZYQNP+l1bttLJmpaSngc4DmoWEjRoIkVCdz8aJLAaAY5JqcbG9ZrxE5KGrPo/WiZdRe/U16FOzcFsR3JB5tqrphe4FFm9cTHt9EwEzoA0LkeUiHBpA6WOHULz9ALSeXiSaicWwhtnpMbzx5qtoeSEOHb4Lw6s3QmdTARuoohSJF8K0YiRmoETLUYI3f/4SvKUV3Hf/30OxsxOtcBnvHj8G//iLOFAuYmV5ET97/z2EThFJRxVnFlfQtWMfRkc2Ynp6DKdPvozG4g1pSomZB5AqtwWxdkeMigH0hBH2DvTj4X0HUDF0XLhyEQsLNzDc14+1g4OwXAMfzM/gtdkVjBl9KK3fh96BbvQPdKLa04Ou3lWodBZQLHbAcToQJx5Snb4tzARvyl5GZwXQuUPWLsh+JKpbOg/ogM1nDN9DR+AjvHoJy6+8Cv38RTiLNbGHT9hoFWtw2dcjyxT38xAxmyTsAprdvXD27EX3PUfRGOpFy1UKZHHByGINQgqBZVfN7J7F4V9lv4sKmM4FZlGaK8AGL10p3KXhydAwOXMZrz/1F1hVGMeOWzpR7mBOPJtAsv40mrkzHkOeL9SayIgK2r2Lktm2ZY5wPO/MM4Dzv2jlFcgrkFcgr0BegbwCeQVuqgI5AL6p8uUvziuQVyCvQF6BvAJ5BfIKqAqcyxTA7dxfpZbkFw+o1UG4HJzzoJwgQKfqA7g+2cKHV3X0rH0AW/c+KFa6iIl/mIgm6YQffbVtZcViNMv95e88eONhq0VLPh6o8QDaa8CZm0Xt1RPwX38TxfklaI2mAlYJYYTKpJUDOMkaJnzR0XIMeDys3L8V3XfdDm9kE7xSBXUCIFpLi3iPCZuRWEfz/QzJeeVBI6F1O/vRlMM7ZYeqVGH8ROpwnofIypBYHYQTGFONx8+l1CoOIVahgBce+z6+97U/RbU2g09u2oi9A0Oo31jE+OwsmlRBJsDagVUo0TZba8Fxy+iqDMB1i1jRfFwOfSTDa7Hu8J34wbHH8NKJn6IVNrBq3S34wuf+JxzYehA//+G3MfH6E1jnxnDqIYxAQ4UWkI0FVEtl7N64FYVUWfMSWHk8TKWWhxmvPJwNQmjMZBaln8o7FjdN5tLCApoxosUW/IUG0rqPQsS8PqWGMuUwXeU6ihU2FbXMUib8KVhI3VSUwEZfBXHBkcNzDqAo8VEzdVxs+bA27sTmhz6LtNqrrJYJRcIsC5i20qx/qqEAC05iYOr6ZTz+3T/AoX0J9u/po4exHC5HkgWpIfSUolMUkRm0+Ah4CgBTMJiXTOUa4bGuW5iajPDkMzdw96P/EGu2HRAgYxAQcjwT9BKUUbHON4jVWJA8QGbDCgCmskuTugp04C9Dh1lfhvHhB5h/4hgKl66h0GQAM+uXwBIL5awJgsp6hwp2xr6mcK0igtFVKHzqIegHd2KFts2aLcrkgOpE2sg6lsqWpXpVlIwEZbY0RtCWMvCZ2eqqXEwecBNeiC00FaQqv5Tj3GIOdGYBTdUSYW5bnUcQLJm2woJpi53C0kxoCecqx34GkyXfV9lNEwEzY5Y/x9ItyfCF18D82EV88NpxXHn7BIz6MkaqHVjT24OCJemgUj9x8qXlLEEBP6O0GhAcMDA2FWjGm0eFNe9zwuzpRKklqaikOjZg9ncUqNfzv/HKWwGSRojWjSbipQCGB1EEu7TAzea1avpQ99UtuZIPzfsrC1nFhjZQhF0picI9NaiwI2xJoVu2/Fxeh6hEjWWlYpMsUlqnMxs2QiuJ0Yoj1PwWZoIWjs+MYdVOHZ/98iE4BQ9RpCtYKViZ78WcZarQadNNQKFqre6VyhuX6xVraOXKblEEHZt450IdP35iFr/xu1/F4Nrt0lBBVSrrSyjIsSITllnbGcgUG+VsTVaQhLbdJuIggh4mcGwHRUQwpsaw8tNngFPvwJhbgm04lEaL/b/sD4SPopIlHCF8Vep7mC6igX6UPv8I0rv3waOCMjGwSMV+osEOErE+TowUCe2LuaZynFIZ7zFvtO1QoZpPCH6kKcGhGpEK4oC9J0p9KPuWUrOLUjhTOHPOiz2rjCPV8COWs5m9tuQBZ8pfye5lPi5V/tIEpN5T1UvNYfmej34e/6MgfrUGUpGfjS2JQqAKsd1IxbGeWbBzLosVv2llGcLKU0JcGgjwJKaANuDsC/FhpBE6uYa99yEaP3sd2oeXYa0sIBGzfUBjcwObHGi3Tst3i+8VILJsLDoFtAYHsfrIbQgfuRcel3zNQCsJscI2HS2BGUdw6ZTAOlHJKGDWzBwElDMGm0VYE+4bVDzWVubxvW98Fd34EJ+8a1gAMIFoHFAZ6osC2NGZ68v1P5LmG9Wgk7lJZE8KYkPfBvO6jqmpGMd+OoOjd/0hth44gEDzkPiaaq5wDPjMjZec4lTWJKpOEytFGNMZIZCmEIN1sCzEWXOXZPiGPnobDfivv476S8fhzszA9Wj7nMKMdZgJr4Prc4rESKAFVGo7qFsOvI4K7E3r0XXnYWj7tsCrlGhujsSLcPrsSZw7+x56+4aw6ZZd6Ojtl0lJlWjk+SjaHdJ8QMCruXRjsOEYDi6cOY23Xj2Oe+56GGvWb0Noxpi+dgbv/+C/YLMXYMB0sLS0jM5iBTXHwrGrY1j38K/gyKGP4+yZE3jmh99Ca3oSUdRCIwIWW4y50FDurCC0LdSbPqqGi6EwxO3Dq9CdhGjWbmDD0CBWD47wQQxnZifwytglTCQ2Otbth9E5CsdmNi67AUw4xQo0I4ZtFXDw4O3YsGkNglg96zGPmcBVNUCpphU+RlIh7Iv9Oi2Wed+Ue0vBtmH7DejXxlF/422E75wDrs/CYuYyXTYSTWU5xw3J3OWzQ5O0vNgBv1pF4eBelD52K+pDfYjKZUQc3xGfbJSri6yV3JNkjVOKdTZEUPEvTR+aLc9qSEIk3MOzhga6NQgA/ikB8AR27ejKFMCcKMoZQ5Ydsc3P1g+JPeFeQLW9eo7lGOYeuvuhp/Izy/wvWnkF8grkFcgrkFcgr0BegZuoQP4wdRPFy1+aVyCvQF6BvAJ5BfIK5BVoV+D8s59J2/aX/HfKVrQN0NShtfwSSEPVnAnPA2ZnA1y8nAHgfQ/CtAqIg5Zk7Im1cqZ2aquGeGD+UY5lZv9I2GSmlmS48VDNilpiyRiceUvy+Myr03BbsShSaTNIfMlDbpXgRp5IGGyI6tRzTAQjPeg4uA2dd94Gb2A9VkwHLWb+8dyRAFhAZYJYS0TV5lKrpxsINZWPSstTUYdm6jp17ayHAiy0DpWMR6pJaaH7S8oocW8lQDEMOSD/7v/z7/HiD76OobiJj69djb3DI/I56kGImZUGFuoNrBscxlC5A0Fah55E6LAqCCIL73tzmO/qw+Y77sd8o4Zvfu/rmF68BqPg4L77P4ff+tL/jNrlq3juv/5HbCg0sbWnF1EjRRhquDYzjmvTV3HLxk3YODQqahqqjMhlqNDlQa0YkopqhpaJPIjnP1AlS/tuqqcSBF4ACxbKdgnNpQaiuRVYS74chhNwmhotNQmhlJWpylFVuZfM0CUJ1YshzL4CjN4uhMWCsrilctNIsRgnmNUclA7ejaEDhxEXSwgIkCgbYq6egHoCSwNl3YEZApOTY/jJD/4Fbt2vYfcO5ikr6BLGgWpUIO5TMakfgTLJ4hQYpe5bW7nN77ccVsLE5GSInzw1h/s/84+x5pYDol7TAsIOHwkV4SnzS3XJI+bPFHtXgX9shvAFdBUdVyAk821tAubYR3L+HJaeeR7Wu+fh1jx2TwiII5TUoxZiUx0mFxitaBkIqHQklHNLsA/thf2FR4GN61DzE8SNEIllomWmAvLLvBYqgHmobWiistYdV6CTngEtwi3JNqXtM+8tfYAlHpEKMWX5S4hIKNZu0pDc62z+t1X8nsb3IPilnTRVrJxHVDs5osBkI4FjmbClkUBBIgG7SYzpKxdx7vVXMHn2FKzFWezs78FoqSgAnN9DKMexx2sRYCbQiypNyrWIFxSoJIziGAtpjZzJKRnb24bUAumo3tVps04YxnFKBaKOmNcHG0kzQX16GUk9gtYKUYyYDcws3zbA5liK5L4aNtcC1QTDcej0lGANVBF3WPAdTdTHks8rAIoczRQg3LIDULibxLqAl4WGh9lGHZP1FcwFLTS0BBFtXsM6duy08KW/fxhm0RM1psqQ5limcppWzII01FhrW+aHodS9rcBsA07TogKd12vj1LllUQD//d/+1+gf3aqUzinzaH24BY4F5oSrtaytgm2v/VSwNRqNrGlAqb0LVEyyOWd6EsvPP4/gpddQXFwW8MusVyqy9cQX9Z+R2qIA5rwl+FI2yBycNrzOThTvvR3Wg0cQ9g+gpdlY4ZoURHCpWGR+J1uIDFq66jBsGy2ClZjKvazpIlt3hSkT6GaqUY47qvH4pRocVLNHu0FF2fmrtV1+FyErHR7aamqlem8DYJUbrFTEVLq2LZDbFtwcM7/IYVbNQ0Hoia087e6lkUqAkYo+aO9/lmGp5hOxFeZ4V0p8+T0D1WqvJTgk/GfuKPdlznuVWeroBnqiFM74FGaffQ7B2bNw68vQvAaKhgvNMwBfE/WtTsUtTfhtHXW6ZLguKsPDKP3hP0XdskSVygiAlhnLHkuduhGEmW0//6Ty7mkZzs/LJhHWT6mplWNGGKzgb//m36BXv4TPPrQBLW1OALCl25JjHesJXNOWRga+XbNV/0gp2X4maP/ezk/lnyenIhz76SzufuCPsXHPHgTwELVUfrfhMPdcjWvOQ9anFVLRyX0tghWlsAlznSI8rg0GYJs6XK47rQXEJ89g5bmXpYZGqwUzAoyQudXKBUMHoV4ozS9GTPcEA0FHJ4xd29Hx8F3Q9mxGo8NSGc98tglCfO2//TX27bkdGzbugO6YiM1AwCNBuBkTytM5wkCoe0gt2oFzTTXQXFnAs08+gW2btmHnrkOA48CLF/Dui3+H6M03sLfSjUqkoRQAC2mIZyau4v0gwWjXCCpGgj4jwqjDCAdgwfdxrd7C+HIDS2GEeqwjtToE4NYXb8CfvorVRoK7tmzB9qERLDQDnJmfw88nruLC0iI8xijoHYBRRsE14BRN9A30o6tnUBoQZmcXcOvBj+GOu29HudwNzTLFtpp7j4BQgnPmSdPNQJw22u4YvFdUftMhxYXGRgOOi+UFUQLHJ96CMzUDs+6JC4yRsH2mDiOyEWomWoaGkOu7YyPq7IKzfz/cO49ieVU/QjOl5luyg7lXuIaFmM8vtJEn+JXIkFRcEuhSYOiOiutgO5ws8yoGhM9/cwvjePmJP8NoeQp7dvfCcSVwRH0uWVPUWizth5wH0oQUww/VvOCznzSjhWGuAM7/mpVXIK9AXoG8AnkF8grkFbjJCuQA+CYLmL88r0BegbwCeQXyCuQVyCvACnzw3GdSBTXbqlYFzwSwiipM/XuxviVgMEy0vBQz132MXXPQt+EhbN5zvwLAflMUwNRHUHmhwLGCtfwZYrOX2UErsErAYMPUbNhJjOKNOQRvvYbGq8dhT80iXfZh8SAwppovQmwptamyHVaWfIRUPJALLB1hbwXGhkF07N8Ja+d+eN09WDZMNJn9FxOpKLUHwQqvgwfpfL1An+wQWcAAVbCZsi4rgaiPxaaQkM+0lD1qBlCUalHBEpvwSNfwp//49zDx9glsLtvY0lnB4S1b0eEUEIQpZms1XLx2Dav6B7BxcBU0HoyGDVixgdklH6f8BXQe+ThW7z+C737vGzj++gviibh2/Wb83j/4J9i2Zhte/tu/Qe3Myzg82otuo4QocbDQ9HD28ntwHAtb1q5H1SrAon1loJS51BcSycjhJYEoqG5VtstOBgF934MfhpienkWxWMJA74Acmpr1ENH1JclTtQjT+ZYJraNVxqvkcWbNAkSxoqB0fKAMmP1VWIO9iF0XoRYjICEzDVxv+Bgr9GLrQ4+ga+s2NDQqMjUkAa1eFXjjwKO9rBMbuHz5Ao798Cs4etjEzluqkhtL22HaPos1sa7sF3noqxTbUJCSgK8NjjIVJUGGYdGq1sb4uI+nn1/Cw5//pxjZvBdeyPtBQBYgZYNAqgnclMaImGo+WlNGArupnOThMTOWCRNpZ1xkBunVDzH/zLOIT55F90oIw09E0SnKOc6tJEEz9cVitRQrq2Cq1BLLRlwsojEyhOLHj6B091F41Yo0MRBv8RhacncptOS4Jd7h9RKkarTETGQMSg4hs1tDKvZsleeaqZeVNbSy76aNLj9P2x6Xh+Eq21ChH1EKS7a3UnLSRpU/hz+Poqwg8OXzF01LNRWEMew4wvLUGC6+eQJXT78JLM9jTVcZa7qq6DJNlOUAXcFbXhMBumRtC1S3YJg2Aub4cjzIhKTwOgazpsWmmZbKVHoRBhMxUgVu0oo0hEMbWKrIqTKkopGAkBAOzKG1kTYC1OeW4c/XUGwmkjjOfFL2QPBL7JxFMcZ1RV2jWAq7BszBKsIeF3GHUqrynhcsR8BCZBlopBGuzrawyPnTamLWD9CyLaQdZVRXDaFnaBD9Q0MYGRnC8ed+BDc6i89+Zjf0QhMxklD80wAAIABJREFUx70fII6YmE2InykkmcHMMc25KuHqgO04CipS3cp6yD1jBjkXVxun31/B08/X8OXf/tfoHd4s94+mvoTLpk0lHEG+yumVdT7LyxYrcJMNPp78TjhKUOIkGtylOSz97AW0XnwVhelFWH4CjSpdncBWkzVaY/MGwSWtmHm9tPolfBPbdAuRU0Cjvxcddx2C8/EjqPd0osV1PEjgWg5aoQ+fMCcmsNdRNBwEzOIWtb5amFkJWZt5f9oNANI0QHiuADDV2BynfIVSvStgyVcrlwMFppQaUGW4t5ug2up33/cFeEpjkKj6lJU0Va9St0xBLPuaxAYoxwjCprb9hWLMvGIFgGWecS9iQ0p7nmW265ItrDwG1P9znxGVYgu6xmYYExRXUunKnaxUcOFELRjjV7F4/FXE755Dcf4G3EYIJ7JEiW0WCvCjQBpqxO9AhyhCfROo/h9/iHDtMBq8/jCFlzKEWX6wWOYyz53raSJqWNUswHWE85H/k9xU/jIJgBv4xn/+Vxgwr+Dzn9gET5+XDGACYGbDMvvdMWzZHwXGcf0ylSMB3yt73JA6tqE6/9u1iRCPPzmNO+/9Cm45dAixFqBZ8wXs8VqVVp5Ke3X/+HMIm/UohktVeUJ4qKOpEcKn6HFMlBs11E69guWXX4P54RRK9UDNfebPRhps2u9zbOhsOCOkTZFyTY7palFF4e6jsD//MOKhbix7DbTqNUxNjWNi8hq6Bjdh7egaWA6vLULK/YhKaO5Fko/L5hkg1SPYBYO3BWJmYGo4d+40lq5P42OH74Jd6UJgJpi7dgrnv/t1bPA8bCl2oeyb8PUE7y1O4dLSIlZ39GFVtYKyw7gBQ9ZB7llaStCZwo8M1LwA15duoIYA4/UVXF2+ISrvw4MjKOkW3r1+A2cWali0XKBcRGgY8AJemAlbs9Dym6KEb1IhbUTo6R7A3j2HUCw7sJwybrvjDgwMD0HXLJWNTvcJZuuKa4pqcFKZ8MobxjZsOHpRddSZGop6DGtuEuHJU2i8+jr0yxNw2aDjp0gdD25YQBIZaOkxQjsRi3zdcNDqGULh6FEU7jiCoLeEuhZLDIhkQvOxIUhknMR0HdEJh9t7B+ejqeAwInEe4d2SZkTLxPziBF554s8wUprCzl3dsB0JmJb9pG3jLQ0mjDfIlM1t63euxQTAYqsfRdh672P5mWX+16y8AnkF8grkFcgrkFcgr8BNVCB/mLqJ4uUvzSuQVyCvQF6BvAJ5BfIKtCtw4YXPMJrvI9vXX4a/POhqQwdRt1KUp+nwfGBm2seVMQu96x7E5j33wbAKSKmYJFyQAz/a5hHKZQfmmSJYFHWEZZo6TDcMG3aUoLy8gvjMGTSOvwz7yhjMhocwJHjW4FAlmSkd2zmcImwVt1GVN0lFol8wEFRdOJvWoXTwAIo7t2OlWsUCIU9iwNZVLinNAikcJnwTG2GxCmxXRD1mKuCgDqflvJ8gSDJglb0n6YMc7gslooJEATXXceRg8CtffBDVlWXsHOiBG3rYs3kzeksVRK0Ii80Gzo1fQVd3J7aMDKOY2NBoNxwGqMcprlg6qoePYiKM8c2//RvM12ZRLFfxiYc/jc9+9tdQv3wJr3z7a7ilkGKNU4CdOlioeXj3w/MIEGD7ps3oqXQi9gMUmFnI7GQCI4JtAfOZbabSOKrDTMkyVlmUtWYDk1NT6OzsxGD/gCi/zSBFtNhEY3oBeiOE3krEvpsghOBOAUJJUlaqOnJlK0VsRTCqDopDXUi7SvC0FAGP7R1LbHSveCmMrduw7t77EXQNIvR1ODotfyPEJo/RE5ipLmDv6sXzOPaDr+COIw52ba+K5bIfeh9ZirKZQJR3VGNnKlba3VL5SmjfbnRo253Th5XgbfJaiJ8+t4QHPvO/YnTLPnj8foIWZukaOnyq32hhKXRJDRRao8rY03UUaNFMJViqoZTGMKauYenZF+C/eQrVmg+tGYkdMS3SCbZ5KG7Chpf4iPQIlmbAYqClZFubSFwXTbeA2qoB9DxwJ9yjbGboxErdg8HrEkvMEJFGAEdr5hiOQXhONktQFIsyl2CP9TAtWzV1ZPmd7d8JNwiM+d8ECrdV7RkQ5sE9s5kFvgr8skUdSyAZp7QJVjaaRhxLxm/cbGLq8hVcOXMas2ffgbN8A+urJYxWyihx8cjUxpZpZ7bpBM2x5HpzjjH/mJbkLJUfxig6JXDQirIsUdCbUtnY96UZhYf2tIM2C64ocjkOqRalrXVMi22qzwgjaX8dUZ3K/FUTUSvA8rVZ6AseTD+BFWuZRbwC+gpLqblPCMcfK1i2w0bQ5cAZ6kJSstCMOZfruOE1MdOsYa5Zx1JxEJX+fvStWYfeNWtRGRhAZ/8AytUqXLegMpm1CH/71/8OydxxfOZTu8QyN6JzqucrBTA/G6zMpVllCwt8CCNRTtKemWuoAvUKqPEeWgLmijh9fgVPPHUDv/bf/VuMbNgNj+uyNGsQ2LeU0wFBVLbmSQ6uqP9pJ545GRDSi8I5RqGxgvDVN7D04ktwp2bhtBKYkRrPacIcamYUM8dZ5e8S2HKMMz/YJBSSnHEDJnM8TQvxqn44d94G587DqJcdtNhEwvGfpAjpjcz5m6SwlVeBWBQrkSxtmTm+SUK5BEurkVw7M8z5JfmbhG3SqECVuwK00nAg9E25FSjqqKyc218ElCrXXUFmpUZV+xULw6YJfrVt5GmLLeCWqnPfR5wEApEIsHmf2mSTDQgy/gihmT/MegiQzpKK2ciQ8P6qLHOxEk8SFItFpImX7aWcvwZiugjwXnLvTEJ0JRGceg1zx19B8NpbKE7OoTs24TeaCAsWQm5VYYqOiLbTtNdOEdjA8t33oe+huxD1daNOwMuxxPFBiK7TNYPji00jSp0sYC3LNCYQpJqT2mKuAXHUxLe+9m8xYF3BFx/ZCl9fELBGWE0FMDOcbbGkzgB5ZrnbVv0apqo3v+ReZb8mpiI8dmwad973FWzdtx+R5iONdCTMgybUE4W2JW4e8t4cQgTXBHH8vImBiOPFTCVqoY91PnsWC889hfDyOJw6G5vYREMUKMMBxUST9cDTYjS1CI7YmfM5CEjsIqLVI6g8ej+sgzsx1qjh+M9/jvnaAoZGh3HknvulRYcWxBSfRyTuhiHrCZ8nuF/QRp/LJtcV7mv0NIlNDV7UwHuvv4K+UhfWb94NrVRBEi/g8s8fx+yJlzGqOXAagJcEWLEieBRT+3x2idDV0SEPM1RdB2EDQVCTxh4kFjphYVWxgP5qCZ6uYzrycO7qBSxNX5eGuMjqwFxoYkUz4XFOFYoIbQcoV1Hp6UOlSjWwhpmZBYxdu4Turj588Vd/DfXmMp57/iXcsns3Vq9dg85CFbZrwy45kp9O+3zLcmTcqMY/1RRoMD9bnDDYA8bs+BiuEcH1ltE8eRqNV9+CeXECNvfNpAkrtmHFFlEtAj1AbHGNMhEUOtHoHcDAvXfD3bsdzc4imnSCkezfLOOdz3pGqqIWeA18hhTVvS0W7GkSyBji3i459oaOuYVrePXYn2N1x3Vs396JYpk2/txPlQI4DFXAibyPNHHwvVN5bbupo/3skQPg/O9ZeQXyCuQVyCuQVyCvQF6Bm6tADoBvrn75q/MK5BXIK5BXIK9AXoG8AlKBD1/8LEMIP4Jj7cNvBQd+oQQWc2QehhO0hroA4MtXTfRveBibCIBNF2noCR/jLx7OK96kDnTloD5TFsoBOCEHLTyhoer70N47i8aLx6GdvwxzoSZQVhmgxtSuQWMWIa1saZFLIEJgwYsS22WqAYFAT+E7OtKBTuibN6J6aD/0LZtR6+hGI6Yq0lFgQlSDBMG0Pk4lD1cpuZRdsFg7E/xmvwif5HBaaqAsRiWvlsCJyhsCs0zd7Do2PK+FP/7UXdjRUcGuVQNi8bhhZBSrqj1yaLtCAHz9Ggw3xbbVw+hFF1ON0Ywa8IwYl/wEY66LM/PTOHXuDLSCgc3bD+C3fv1/xKbBYZz40XdQe/d1HBjqRyHUMTu/gLHJa/D8Bjav24D+SgUu8+hoR00FYchD6V9k07UPKCWPmQoxUVApiE6/0RvLS5iYuIbR4WEMdvfw1FPAUEz7w3qIcHYF0Y0arIhaNAXXxBaRYFnEa4Rx5BWOKIw1O4LTZcLoKyKpdiBwbMnW5YF4I45wUdNQuu12DBy8A5pRgZ1Yoq4MjUSUncQ3ruFg4uI5PPbd/x1HD1vYs6NT7iVtbXlT1KjI8m2p/MyybCUbN1O48w7+cu6kaZv8aJgYD/DTZxfwwOf+CVZv3YemH0JjEDCbGCyOPqq7leJHAJncf5WPy7FiM1c3jFFyXDiLM2j+/HksP/MaOmdrMFu+WGRGsSfKK1NU4xpSAbbMpw6QmiZc2h6zaARZtNU0HNRdF7XhXvQ8ei/swwfQMBykzGGmqj2OEJmEWZwfUDbpMeC6Llq0pU5SOIWCWOeqzGPOHf5sZt1GmciVyi6qp5XtssAnNjpESskkf45TREEsWZ/8/AJGOQlEpRogqq8gXFrA0uQEJi6cx8ylC9AbdawqOFjbUUY3bVepotQ0yTglNzQEnKnGENaAikMCPIJPj9ahAvRoKe0gDlME9EcmbCLUJvjkukBrW0Jj0DG1oFTecn+V0osA2KUlNv+Z4Ee4ImcZBALHNQ/+9Aq8+RVYQQqLAkhCKlkfMidxrluZzTtttkNLg1e0YK3uh7N5Dd6cHsPbk9fQsm2YxQ6sGlmNHQ88iIGhEbilDhgWs4SVipqKW/KqousylBjf+W9/gmT6JfzKI1thdPoCvGlwwLWGajU9NUSxz0ozb7s9bgnhqSiUvGaxG6XKVa1PjgAxB6fOLuOp55bxG7/7JxhauwPNoCVZmszKpN071zalAM7WOoFfbIagrTWV0qqphbbm5TSEf/o1LDz2PEpX5lCoKyBJXTht62l/S9vckDm8vI8cIwR4hOpZ/rTPRgXmcpOZUMlKJ4C169D58H1I9m7CYqUI309QMlyVG5xBY2WBbMEPW1nOuLLeb+cVS6sR12hxmFC5ssqenf9SNaF81PggoaTckxT8NQipmSfN8ZbZMRcc96OYgjaQ5Oupcic8JwBuW0i38+C56hB0sVFKVILtXYt7BmvCfYvrg6yxCnoRNKvvz66nnUMsZed9SMC1id9LW2M6ShR0U2BqxKxrjncC1ihGSQO6yiX4U5OYf/ZZJKfOomNmAXa9rlTqBNGBho7YgsH89jREWjQx19OPzjtvh3P3ESxXqfxkU4HKQCYUI+AiFOPYMpjBLQ0CnFspLNtEwqgAZkIzrzls4Bt/9W8wYF7FFx/dishalnlpspGHY5XraKg+ry4q1V/cKxnXVGlK1rCKVeCXZRmYmgEe+8l13HHvV7B53z4BwFpMiJ7CZ/OBAHkTacR9nM0vOmItFit0WjpTBa0zekCP0Jv4cCenUHvqaSSnTkNfbICu5VaqbP1533gdrJEazzpCgbQJChrdzUMEpo6GW0Sybj1677oDb9aX8P7iHLYfOYR1WzdLTbgYt1qROJuweUbAIMFhplrnPbRNFy4b31JdmqFob8zs4sXxC7jw1kns3/dx9A5vgm60sHzjEl564vuYPvcBRjp6MTY+ht61o7C7uiRjvVoyUSkWYegFsfYPIx+LjRUsNetYWVlGffwaSkvL2L9qEBt7+1Equqg1a5hdmoZtm3ALVaRGActBjMmFBVxarOH8sod6pRulnm4MjQxi/cb16O4ewBtvvowrl8awft1mQI+hmwVs27lT2bwHdKIIEGuRNN309/VjmBEUblHmcMhxlTX9iZpemqyoIDcRaiFsR0e5UYd/+l00Xnkd6eWrKM+uiBOCyRWfVvFpCN02pCErcUoI7BLSoRF0PXgfnB2b0ao4qHFPENWxcsBgkxT3FjaUcJ+k+4imtwGwLw1XHGuqURGYXbiG1578C6ypTmPHji4USlxHuE+zuVHt3eIAIDnACv5y3vMP7QaqdjPc9geP5WeW+d+z8grkFcgrkFcgr0BegbwCN1GB/GHqJoqXvzSvQF6BvAJ5BfIK5BXIK9CuwAfPf1qSdNsH2x9BgQwAt+EtCDkJMngo7QNT15q4OuFgaPMnsWn3fdBNwilPnA4FeiTKMk8ZYCoFFoEZrfeU7aY6PHN5wH3pMoKfvQTt1HswFxrQAgIgWsoyHNWDbiViSalRExYpiz9Rs2YAmBafoArO0pE4OkLXQtTbjXTjGlQOH4J1yw403E54khGrDvSotCNAUNbPSkUmSrsMeksWaZYB6QUtRFoCW7eVWlgySBVUYu1UBqiyxWTu4tz1afzlrz+M24bXYOtAH+bmptDb2YkNAyPo0BzUmk28P30Ny/4Cdm9YjSH0AYaLwIrQQAtjKxGOXXofJxcmEdkGCt19eOTzv42HH/o8PnztbTz+n/4DRtDC6pKLpBlhpbaMgb4qNgwPogwHK4s30Go10dvTIypeycolBMtskZWCS0EfTZSSPL2khaSFhXoNFy5fEhDEHOGybYrCkzCeFsV6K4a+7CNZaMC/0RClbBrS2tGS18RhiESLkOi0gyQAo7omhFEIYXRbMEcHEBZdyWUUvBUFmDR1XC51YO09D2No/R7oiSuwyKP1KSEGdLGOnB//AD/6zj/H7bda2L2jS5RgvI9UoYlCTad6VMFEUYUrSXOmNhU9d5ZBSIChvg+piQsXa3jm+SU8+sU/UApgfoYgRhi2JNtV0y2kPHzOVIYcFvw5AnVioMMtwKHatNFE881XED73DLSLN9DVoKTOR2D7iKwQRpjACpkxaaMeB6IuI3CIbEuBM4JZ2hkjlWxs3Smg6VrwNwyhcP+9KO7bB6/oogFdqXzDEEHow+E44O2MIPeBwFOaHJSoTQ6mZR6LCJh2rgoAS36nZD9n8J7zUiKYlQaWk9a0bbH3dHjvowiW2AC0UJufEdg79u47WBi7AtP30ONYGKnY6LAMFHUDDlWpkrOqC3AkYFLXouCcGAaLKiybT4S6kvELWIRxIS9GQyAKbpUpLFbbjDglAKLVtW0jDVNYtNEOaRtOe2BCqQiObYlSW+AtrbB1SQyX+WAQwtcCsYKmst3kuCbvJwij164oQCWtWWAYmymo1Gsxt3nNEDo/90nMdxfxztISetZuRLXUjarTAa3ImtMlIRDVIF0OWEquJfxFmGcYEf7uG/8XMP0SPvfpHUhLdaU6l7WFVr0ExmRaKluWjQGEgspe1BbVqjTBiAU210X1RetaAuDT51bw1HM1/ObvfRXD63eg7jXUGsesaN+TRhqqc8XqnmCd0JcW3kKGEwFqLu8hLcI/PI/asR/C+OA6Ohc1OM0QoekhMH2BY07I9c+U5ptIGjG4NuswWMuQ915DaCZIHV3uBW2FCdfiYheijetQefRuBNs2ILQKYunAXHfmACcmQbJSJbP5gvOQr2fzEGsiLgyc0TIPM3tXKYRScTMLmjXj9/F+8ntkn8isHiQblJ81g/0E6nZmcSx1kRqr7yaw5Boj6mY2fNgKwivTA95PjhM129jEQKgsQFGMJXjPOWgEGWf/TCtgjm0gjEL5PoHXBJ+2KRb80ojFOUK7Y+aaioIxkvvHHGydOd4wYJvM2jWghT6qywtYfPkV1F85ga7ZeRSYS0pLdObPxiYctlIlkViCa4USVvr7UHjwTgSHdyGoVsRum00S8jOppLcM+H5TlL9igy3NDMoRQ1TaGq3j2SBSFwDcq1/GFz65GZG1RB0sLLH0j8Sa2aTelC9ko0cayVrQVjxzjnAss/7S2JEp2iemYvzwJ1O496E/wsbd++DFDWmMoMW9FwbZ2mwiCSJljc25iwAW1dFU18YpUluHrYWozE6i8fOXEJw4idLMAgqBhpjB6VTNxrSVppl0ltssTU2EfHxGSWDHITQjQeDoaBKKayXoQ6thHtgD3HEA/qo+hAT2QQSfD0AyNJUVNdcZPheESYSAzSiiRrdQMB3K8cXSPy64gGMgqc9h7J13UVuKse/QXSgVTYSFEOPTl/HsE49h++haXL14FQeO3IV1W/fIGLTSpsqU1l3YnCdcr6gqJpjUPMzMX8PJ4y9i/LXXMFBfxtZKL1ZXCI8juAXacKcoVzpR9zxcW67hXD1Ac2AdRvd/DNW+bnhBHXM3bmB5uYHZ+SmsGhzBpo1bYJjcPx109/UJ9GZzGJuxmIPdbDXhWA4qpSr0lPunoeYyAarB+8tmKHW/Q84z25b7z12sGrSQnn8fN46/iq7X3ofmq6YKrouyvnEL0DU0ua/YRcRuB+qbN2H4/nsQ09K8UkRLi2UPaeeG87mEkQu8vxI/oVnSVEP9NVXjXBb4PZzw84vjOPHkX2J1ZVoUwJbDOnLeq3ZEZgCrhg71/CRgmntMyoZG7uNqn+XXtgeeyM8s879q5RXIK5BXIK9AXoG8AnkFbqIC+cPUTRQvf2legbwCeQXyCuQVyCuQV6BdAVpAE2K2rS9V7q86zya0aTsjE+jazBCk7W5g4PpkgEtjBgY2PYyt++6HlWUAM6uUB+NUADNrkKohi4o+5ks6Fizm5CYKEFBt58xOoHn8OPD6OyjMzAvUYuaqkZqwAx76MQMyQqDTDtiBCwcO81mpoCL4k4Nz2vwlkpNLKEF7RapMg/4y4q1rUDx8K4wte+CV+xDRRjPiyS+PiqlgMiXLlja8tLb1CcioZI0Bh/CSDM+IUNMD6KEDw9NgOTzIbYjFopmWYFN56iowxc926fQZPP0vfxe7hoaxob8P42MfotpRwtbVG1G1OlBvBTg3OYYbK3PYtXY1Ru0u6FQfOiaaho7xpSV8+72TONOYgV1xsWvfJ/Hl3/l9lDp68N3/8n1MX7yMPstHffxd2MszOLx+AzYNrELUbGJ6bhbX68sCeAcq3Vg/uAo95bJkIPL01At9yTKmDS8/Nw/mqbik9aeHCGcvXcD1qVns2LIDQz39sC2KZGJRD9LmNfEjmDwcbyVoTC8iXvLghMyRTJRlKy1YM4ATEQ4TfpkaeN4d2yns/iq04S6EboqANpaGi4VWE1NphNbwaqy/6xPoHL0F9SaHIA9yCSg1ObCdmbyAH/5/7L13sFVneub7rLzWDicfOOeQwyEKJIQCSAiEQAghtVrt7uput93l6zC+Hper5p+pmbkO47Y90+OxXeO5Mw7tOO527hwkhCSQhBAICQEiCAQiZ07eeeV163m/vdV9/9a/CxWFhE7Y+13f96113t/7PM+3voJHHnKwarQoFqjMPhS+LT6PbUWgWL8qW1U1wKB8vAl9CRgtm5bIKoeX+tkLlwPsfnkKz3/hN7Bg+TpZA6IMpMqR9YnZtOcQQgrQ6RbMWAzh6FS9M//WRjdC4MNTuPnNb6F47S7cago7VoroKPWhaVRhK4tsUJmW0gI2RZwxu5AZwolq4GtAQNWTXWZxkFgJgrKO2qwRjHz2OaT3rUaF2Z6NUF5DnIWwu4swTY8SeKS06taYXczM7Q4CVupFNqoFjlHNJwpEEUBJQzujypTZiLI32dyHgDtfj+BS4VprIOPauvghblw5i8q1S7CrVfRBw0CxhJ5CUYBv0SIUp2ZaHSKS4duxaG3/O6GcgvYEdO3jpj0wwg+xbEua91RA8izp2FRL5i8ttgn4LUMUxWy8E8CJbS5VrZkh0JnXi5nLPjMjaSsdE+Tootam1TQBCc8Ko5kinWihebdKqixggnbd4kBAVTwzfvl1kxiJy4IBzaKHrqefhPXsToS9g4gIMgIqEiXgU/Ktm35LlPFUlRJG623XYUIPXQvxnX/9H0DlbTz31GI4pZakjSZBDJvDGRrXBeGUUohyzQjssWyBcWEQIuYepgKYu4Q5t6YFxyLUNHH0dAV7XvXxs7/0FcxZvFJAcpj4AnvSRBelIGivb2WIDGbEMlOZWewukpigMUJZC1C4fQsTL7wEvH8C7lQAy6caj/WLKDmXoQiuJw7/0K6fII+W5gE0eJqLrO7DpmrbprWzgl+MF6UzgOaaaLgGtOUrMWvXLiTLR1F1LIF/aeALYCQws6mYlrVLCKSGRkT1TrgfhCgQGsapqA9t1xEgK5bYhE5kcTJsQAtmZZmtMmbVviCAlEEfm99XwV3WlHtfFKm8D7SdExTvUfbQHXcB9d8/to3mtRK1N+8hXNttyMwBC55Bcm9NoSC8qFcVhFbKZbUP+LUJveUV0hZasug50EJQJZMnH4PrjmMFz0dbN1BIdZRnxjB1cB9qBw6gPN2EHqqUXCtI4CVUJKcyOEFlZFLsRnX+XPR95hmkKxajYSgb5VhjvjdxcQo9VYCa+dqmw7xrNVpCmMchAcfIEPkV/P3f/D76tYt4bvt8JF6dYwWyFzkAkOr8WBdRGMq1Y6axDJpxT0hdOs4bMsYiAxx8rzdup/jhS3ex9Ylfx/J1D6KV+eq9p6nAalnHbRt/Dsw4zISnppZAmfncPLeyFMXaJFpv7YV/4BD0my0Yfgw3MSTWgJckMiJEHCRi1rzmyCBExBxdU71X1o4W+y09g29ksFIDqVGAtngxup7fiWzjOkyanGXy4Ye+AHTJ9g0BTzMFlvJ7+BrzeT3JNhe1cBqqKAlxR4hR4DNLs4VDh97GyNA8rF21FrpjIjKaOPzOXnxw8iTCmoltW57BytVrkJlyp5VzypaBGR+ew7MogOc4cGzuTYLZJm5cu4hjh/dj/PgJFGZq8GCgy3ZlYIh3uUk/wLSmY87adVi7ZRuGFo9Cc12ESSLDLLyXcwCD9usFz5N7Op+jmLtNtwWeLSobm9tR3VskPoRnqKxnqr9JxllTOg1wTQtyl+cuuoaYGXOaHRT9AJMfXUT6v/8MToURA4LJxT6ariNcAxEzf7n3DBtBlwtz/cMobd2J+txhtIopoqwFjXsnsWUdhpqYSMPl96TrC//koJNFRTsdZGhZbWFi+hIOvfAnmFe6i9X39AoApvKYZwbvSbR7l/zNg+UUAAAgAElEQVTvtkuCZM2LEwh/c3hJDaTwV64Azn/OyiuQVyCvQF6BvAJ5BfIKfLIK5AD4k9Uv/+y8AnkF8grkFcgrkFcgr4BU4OL+z39sAc3/7iiABdqIzV37sStLYJsGIhhoBfrHAHh4+TMYvXebZPmCNnkCk5WakXmOomoShS5VS7TS1WHGKcoUYkxW0Tp2BP6778K8chslUj+BcgQ4BkyCMsn2ixFaGkK3B5lGZXAMO4zhSNM+RqLTKlgkVkrpwQadaSMsAf5QCeaqUZQe3ABn9F40PdpBs4fHXDdfgBLVbwRD/L4BMzVZiAjwCIb5r3qMlklUSMhGABAh0qvQMhtWVobL/Es7EjvM1nQFb7/4IiZ++FdY0NOPRYODuHv9CjzXwfJFS1GyS5IP+OGta7h6+zqWLZiHhT2DMNkkpZ2rYeLa9Dj++cxpnAymMXfxPHz+S/8J967bgLMffYSJyQZWLxvFqf0v4sLrP8CqgomH5i0WcDdZqeJ2dQLNpCnQyYaF/lIPhvoHUC55AnqSOJRrYIsKUKn9WlmMybCJDy5fxtjEDJYtWIzlI3PQRfqdJoj5wtoZ0KKGJGRLDLHR9e9WEE3VYYeAQwJOsMh/VDieygameo2qTDMFSgbM4W4Yg7RwJM+wENsmqmaGa1GCePYCLH10B4pzRwWE0pxT11N4ro2Lp49j9w++isc3dWHpQhuGQFUuXyoCqR6jhWn8MfgVxCoAxVBQhxDNdVQOKyFBECDOTFy4GmLva3V85vO/iXmja8FVHIRqSIDvNQ2ZYQkB1qHJ7xGgkPL92jAtFzYzeG/fxK1v/wuscxdgT9RhRboAcaqWCM/ZN6b6jha4sWYh0AgbNOhU+1G1mkZwKLrl4tNona0hJiSyOE2RouK6MO9dg/4d2xAsW4qaZQpoFHtKNtV10QMipeqSzXkq/eJILHXZ2KZqTqxuCcFj2p0ShlHJSLDPnEPmyXIURIcj+5S7IUKzUUH91g1cffcIqhcuwk59FAo6uvQUg4aBPpPgkFbJFPdpyMRSXIF3ZS2eIQzZQFe2mQIrpf5UaRJMK/cBBcKMj61gxT1AwDGPBAXJRJAvyEDZb/NjBMy11ZKEflRH2nS+JVBNEslKTjQdlm6iaNgqP5g2oqIGA4JWiqieoHZ7GgU/RdGP4UW0J82Uzbyl1J6EwlSuWY6JBuHj4sXofvYZuA8/hLptSVZ0I/VlTdCdIIipAKYynha1ylpZ8L9JgODjewTA1UP4zNOjsL26gIw0SqDJOakhlKz0UNnbk9KLel3Bsk4W+Y9vYQouMltYMzwcOTGN3S/7+IVf/a8YnLdEoFsQ0waa15jqNQ7haJIHG+ihrCE6B1iag5Cg3M5QHL+D1sFDmNn7BsqTM7D8FEbC3FnCSjWYITpzqrvdAnxaDfeVYXZ7iO5OQ59pwItTGGEAs62cZY0yWXOEjAlS10HDLcFZsxa9Ox5HsnIppukaHMZihx3Tarpgw6/5cAjzDANhokAvISn3NNceLWIJgMXamcMU7biBTlZv5+/UelRW3ALWxX5YAaWPb3PqJij/KVC4rb6WNUs1djvPtPOnAEnJAlVfh9eMQyZyrRj2SnQl9t+6DDQQRPN12Y5SDfPfRR2sUaWu9gmzovm1uH74z0++L+a1E6jx45USWk1QqPENA4W4Ca9yF3f2vozGu++jqxKi4GswoxQ61xf3Er+XwQEcC/WuMqz770PPU48jmjuEutRIRz2JREGv8Z7RVuRyP/BcFwW52OwmcJhfW5vAP3/9DzHbuY7P7VyM2KshTGklzo+jypIgWWWQM6M3jnwB3TJW0wGHdD2ggpcWvYZSzl++FuKFPWPYtu3/war1jyDQAoRiGS8R8cpKmrMzKZX9BHg2/Iz5ygqUFzQN5XoFOH0cE6+/Dpy/gu7AFLtiOi8YUl8NEWGkRYeDFGZEdK3L2ZsRpoZNeBzIYUZuyuxdOoHwXDcRuCVEq5ej/PTjcNasxG0rRZCGsnc5UGHEVO8zSJyqfmVhbMCS+os1P59VRE2qwCkhI7f6+Y/O4P2jx7B14zbMX7gYmRWiHozj9ddex+E3T+LZpz6Hhx5+CIkRinMAs39lf1BBWxKdt9jkiwK9nU/LGAKquVuVabTujmP61l1krRA2bbo1E1Z3D4zuXvQOD8MrF+U5jlbqQUR7er52ZhnrKs+btSF6pkMLJbniGsBnCw4+KJW4xIC0M+VFQc/4BMnWpouE2qMc4pOnBV0XRbelASUOstCGO4hQ/ZM/hn7xBsoy7NQe9uGTIb3/Uw2hniJzdTnLa/3DcB/ejIHtT6AxWJDhJbn/kbPzvkBleRrDbsc30O5fYi1MKvUTWHQwsRzcGTuLt3f/KRb3TmP58rJYQHOwjO+XILwzbCQzJKLvpwqetvQc3FBKYVnzaYK1u/bkPcv856y8AnkF8grkFcgrkFcgr8AnqED+MPUJipd/al6BvAJ5BfIK5BXIK5BXoFMBZgArZ1WlylEKKdUAZ/O7o0wiPPxJAHznVohL1ywQAC+5Z6uybGa3jY1DgT1KCkxQI2piUWOa0GwdThKhv9ZEeuI8qgcOIbl4CUajBc8PYcY0wE3FMlCaxoRCVJb1dCEenIfivLmI0xC1C5fgjE2gkERI0xYiUU+ysciMRUNsZWMrhV8AosEivNXL0fvwY0gXrcaM20sBK/Q0gK4ndAEWkECgFDJXlsquVIOb6rBZA7bhKX+mrSShBtWRRlPej5V5AkM1m81cDZM3rmPPP30d86+eRNrysXj2EGZu3pbarRhdJlm27B1enxrD1Vs3sGBkLoYHZsMgiKOHrwFcmZnE10+dxkULWLpmNX7ul35LFHUfvH8UixYvwYfHDuPigVewqqBh3eAAZtklRImOQNdQDRoImtMC4NNUh2NZ6CqXUKA9IaELG7VsPNPu1DAxVa/iwp3buHT7LqYqNaxZsgJrFi5Gr0vLXXbZae+oMvKSNFCN6ySFo5kwYw1JherJGfmT9sZ6wqw9lfssALidYyrWqFRxOxmMvgK84R6gaEv+beI5CD0XlTjGrWaIdGQh5m3ajvK85fCZHamFMJ0MY+cu4kff/gq2PFrCyuUFaBwMSEKxvDR15ndSR6nAiaj9RPWrrHypsOLfMxeXV5QqQdoas7F97nIL+95o4rNf/M+Ys3gN/DRCGIfQaWmbGcgiDdQWRhbQokFzEqMr1iW319ATOLUapl/ai+bbR1CaqsBqqgxeQizmoJJWJBYzrTWElo2g3A19wVw4iY7w8jVYzQrcLBLWSyUb84eTNERkatBMQgQg8gw0SyVg8RL0f/oZRKMLULVN+Ekq+ZRUigl0EltqBavCsKM0VHyLmZ5i5UpoIBBJKZQJN6iwJhSnValpazDjFu6cO4vTb+7H2KljWOQWsGLWMIqeCc1MYcQhLA4ZaFSZKSgpwwHcJm0oxhrIGhD1pVJkEpYpkKYsppUama+HimWuG6Wfol2vwF+CwIRNekLOtm15WxnbNt2V5rucUwbBDWE6c2lV7i5Vp2LBmwAF24YfB5jwq7hemcbtaoyr49NoNGPMLvdjw/xlmN1IYNMiViycI8R0cOa5mKQCNGlhS5V+s9SFaHQUI59/HumyhWi4NlpUFNMKVYYm1BoUm1CuR4GNBkzHhqFH+Obf/TeYjXfxhedXwbCqaPFcoQqtHWob8vMIw8gjaUMu8OTH4I+wnfCMkEMxS565ETTTxYkzDby8L8LP/fLvYWDuIvhhgATM/+X1tgSeEGhTmRmK82kqGbHUE8PI4KYBgrffwfiefegem4Q+XVHZ5xwQ4IABcYhYVTNjtYQZ20Y0fwRD2x6BPTSA+sF3UTn6PuypCjzCMDo5JOp85VohBA05MOAWANtFo+jBvH8Nup99EvW5s9GiytgPYVg6Yk/ZzrMOouwlECdslTxRU1Slcjb9hIJXcn/bRJfrSg0Y8P7WhqWEUR3peVvZK2peWqLHkYLpPJeoeAxpW93OsW97u6q1qJS/ncxaAVqpygPlmcc1LkBIECPXoBpuEPcF5nELpFbXlK9dWceqzGCB/O09xNchmdRtS3tuG+7jzq/OcATXg9gOpzGKzMG9ewP1t95G6+330Tfhw4hohR/BzmIYUSB2/7TKbXKwanAAzqMb0bNlK5JZQ6i3WmiZHFqhkjWVuruuUv+aHIgQoS7v5xlsE2jWJ/Avf/cHGHav47NPLUHkVhEQfKZUicYwXeWyITA8ZeSAsnTnG4tCtX6VvTkHUZTync8NV66H+OHuO9iy5T9g9QOPILETUZfyLh+HCvARAGeara6ZbSGSjNYMjm6h5PtwL5zG9O4X4Z+7Crsao5v7JeQzA90/DCSahTCzkMmZxOGmUB06moM4ysQ+mrDY4nNNksI3YhiejYxWwMzO5f1k1VLMvn8t7m7bgIahrr9Dq/aQ8FyBUMlQ5volRpVnIjEEh0FILopS/v9QFKeNxjT2v/aqRGFs2/407KKNW3ev4uDBgzh78jI2b9qOBx9cD6/LhWY5krHLISlXT1Cduo2Pzp1GlXbglYrsg6FZI1iyYJG8r9uVSdTCBhozFVQnpmQ9EnwOzB5Gb99s9PUOoqfcKxbOXtmDW3Alv5hzCnw28kMO1PA4JeylQp3nfgyH650uCanaB2r/qZadcjFQwzo8U01RtKt7s8QAWJZywmBuu2HA5cAOB14O7MXM/gMoXr0Lq6lU+TB1OLEDPdYRaSHiAr+GgabhIBwaweydT8G5fx1ahYI4dviJj0jnM5sjNuF8RuDZzHseT8PE4PNmIg4wHGy4PXYW773yF1g2q47RZUW4ni4DXFy3aiiJ1477WQ13KAgum1msuFkDlWetYfVTu/OeZf6jVl6BvAJ5BfIK5BXIK5BX4BNUIH+Y+gTFyz81r0BegbwCeQXyCuQVyCvQqcCZl5/PVJ6iajJ/DBqkc6d+dywoHdNAkOlo+Bru3Axx+boCwEvXPgHdsKExlzNjhimbY1TiEc0RL/DLGKJkI4tx/Trc8xeQvP42ohMfQq/URDnKDD1+DjW4AnKoJLYLCLu6gCWL0PfwJjgL54nN4u0jxxAdPYXC2B0U4oaoWw3aKKcE0VQq+QIoUktD7GnQR7qRLVuC4kOPQVu+DnWnCz4VUVSAGMwQVHAqYXNZnjQ1CneUHW4bLlFtzCawQctTg3DNgJUyI5cqPSVXvH3xI7z8z3+DTckMbty4gcHuPoTVpjSd71+1GmXXkYboWHUaN2/exnDvbPT2D8BGDNdMEWYhjty+hn/66BKmB2bhyec+jS07PocLx08jHruL+o1rmDpzHOtndWPNYDe8hI1T1lg1kjWxwGY5aZlNm2wJdUUaBdJg5XueCWOMVZu4U63g5vQdscUe6R3CPXMXYFl/Hwq01aSFN69epkMPQlFQSpYqm7xsZBNEELxGGVCP0LgzI5mqRgRYCbNfacLbTtwksBNr0VQUtGlBhztQRmFWLwN0EVBJUyyK0qiJFJfDGOHcUSx74lOwBoYQZAFSLcDk+avY853fwZZHihgddaDbrFcMLipL96C3gQvVu7yE0qQVC2pbMmBbfgjdMiXDkxDYI7iEjQ8+quH1N1v4ws/+DoYWrECNwEyAkaBlsWt2DDacE1GYcq04YQozjVHWQoTHjmHqh3vh3pyAUW3KxwrclI+NVPayY6GhG6gUiiitvw+92zZDT03MvHEQzfePolyZEfUZi0YwjcRXzXPqulJm3abQXAc1t4BwxSj6nt6ObPkoGp4jaj3dVupbybBN7XbGswJLBEyiGBQVLcGDUuby702DVuC6KF4d2o0iAPQA5945gIPf/BZ6q3WsmzeI+YUCeuyiKMh58Wk/bUiOsgniRcJfgimqTTuWzwoSkdAoWdjHsEpUv7T0VaeQpIS3AZhYb38MiduQjcCAGdUCy6j6ltRXZaFL6EqVLQGKKOqErQiEEVVoRqU296gGwyviWrOCV8+ewOmpcdiDizBn2SoMzB7B/OH5WDNrDqyzV1E7cATerbsoEdzTyYDWuGmKckAncWYBWwgI0MpdMDbdj+5dW9FaOBcNXqswFAVwO+RcBi74/gVuEfyYzEIN8b1v/Hckkwfw+edWwiv6CLh3E8DWdbR8X84gqt5FtS0KfMJBlQ0rCjrWtm1PTKAkalAOWcQGjp6awSuvxfjyL/0Ohhctkz2bagTahMoqi5WoTTJmdUP2tstzLg04k4HwzBnMvLgP5kdXUKy3ANpbs65JLLmmXCtU7UW2g6rrwV84D92bN6B300NATwnx2TOY2PMKktMfwqs1YEccKNChM6tZMoJpv29KhqitazTtRXWwB9kDa9G3YzvS+QtQIRg0DfhJAK9ty6wgrVrHBLUsC9cFoTBV5lTxddZ7Zw3JOhPw2BkiUBBY1LjtTHTCxw5Alj/FMV59HG2iLU78dGzl2/dJ/j8ZLhFlMPeosr3l96MCWACyKGfbw09iJ83hjI5aWMFjNfxAKPxjqCtAWPLGVQ4wpfKdYQL5nm1lZQdAC4wmaDc1Ua3zDZQQwb12Ga03DiE5chbGTAgkETw9gc0IhFBDQEtlK0PoOWiMzEffjmfhbXwU0zQkL2rq/smcYubtMsuZVubcz7y/IoPtmGIF7jen8K//579jxL2Bz+xYIpnWUaYjChOEvg/d4XpTdtC0N+88b9CJgsMonb0vtSBko2pV13F7DPjBi3ewdet/xPJ1D4uNMs923o85TMJrSHcE3vtEtS1AXa3vHkNH8e5N1F/+EVoH34FTBdJWCjttwhJIn0CzDSSZhSCxEDkFREUHzkAJWhqjdWscZdqhBz4yDrpkuoBJDjG1qC6l04DmwNAdxOUizJ5umH/0FUxYKVqEnDzjeO4S7nKIiDbEHDrTqYZVa0cGYuS3Btt25BkizTioEWFq/A72vvgj9PTOgmE7uHjlMsqlMu5ZtQ7z5y1EV3cZBod+dEviHTwrwPXLH+Lll76PY0ffxvj4XQShJDHDMT0U7RIsmGhkTdSTpgxO8L6khiOYa+2CqtjeQg/6Ct0Y6B3E4rX3YeOWx7Fs+XJYtivPRg0/EIeUoD0ox3x2GQzQOKTB8yeRdUIFMPcpBx9UXq4EZqshBTpEiBsB7avVXpM4j3aet+SvaxoGmxXUD7+F1v7DcG6OQw9jRGkGMzbFCjrOAsQ2148r0DUue0iWLMPwzk9DX74SFc9AI6Ma3Rd7e3pyREkgZxnBu6QAm1TtRuKCweeEO+Nn8M5Lf44l/TNYtrwLhZIB329KtjHPGtN0Po41UPcuda7QEp13nc5wUxSHWPv0K3nPMv9RK69AXoG8AnkF8grkFcgr8AkqkD9MfYLi5Z+aVyCvQF6BvAJ5BfIK5BXoVODsKz+VfZz72/5LAUYdICxWfmzkMQ9XF1teMoE7NyNcuWFhZMWzH1tAp2FL7ARTsVNO4AlhoEKRnU8qfCxYhFR3byI48Cbsd47DHJuS7E1aizLLkYCYECplniYMJN39COfNg/PwevRv2Ii4WEIcxfCv3UL98FFox0+ga+wu9LChIFdkCqBIzJbKMtQtUR2jpCEeKsNasxLu+o2U1mLG7IJPtVEWSEan6CHZzKM9ZhscKKEiW5YUx0XQpGPpIdR8mJYOk41hSojZfI4SXDlzCnv+6Wv4Qr+Di9cuYbLekOZvn13AxpWr0cOmcxJhfHoat27fwdDALPQPzBa7SmYjTsd1vHjhPA5MNbDi8V34ws98GXenq3jhm/+KJq2kpyfx0FAv1gx0YdDSBUZCJ9BkkzkVWKFnJqg1mvAbuFWv4m6tipmGj5mmj7G6j7tBiilaKALodUJsmDsHm+cvwMKCB8tI4WeRKCcJ5W12fVuRqF6oxGYDn6RKrJmhic2xFRuIp1po3qkirYdwBfgoK1X5RfBBC0aCZT1BZGfQPRPloX5oszyktgXddAWu0o66oum4EiawV67Doi3bkZW6JH/yyslT2Pf938O2zWUsWWojTFuI5cJZ0GMqGAkkxZxSwJ/K6aPqiKAlxfRMVUwbqULs6u5CybHFPvSD8zUcOBTh8z/7FQzOXYZGTFtcSSckIRMrU6rK5L0TtPA70V40CWCeO4PpH/4IxrkrcKsxKG1kg58fn9JHXGCGITm/06UiohVLMfTcLtgrV6h8xEuXMf7qPgTvHEW53oQWRTAcgocWbIJ0OAgzDk9ESAygxQzY7l6kSxZh9s4ngXtXYdqhPafKqeXra8W6KPVafhOOp5rjKs9UKfLYmKcFOJd7ktKUlJamKQqOjsCfwrGDe/HeCz/A7JaPjfMXYFaPBSsI4MQaQoa4co2lENVUauqYaVTRbDZQcFwUysybbgf7fpzBrLI+BSC1XQYEtLXVl2LBy/3VtoMWWNoGE6KWo+UqIR2b/IQakrmo1LBit6sKLt/DSRWMI9hKNA5sKItr3S3h6mQVL394HidaNSzctAk7P/fTmDNnIRzba6v5M9jXbqOy+3VEB46gPDkFO2OqaCzKw0JsKZijcS/oyGwb1aE+OE9tRmHXdlTdElqRL/BP3pOoeJWM2bSYq6oGITT4+M43/hBa5RA+u2s5vJKPoJ3HTXtZAkHuTclP5VlM5wSBW9yMSmHNfa5UoYSNbXjCbNTExLvHJ/Ha/gy/+Gv/DbPnLxWFeJT5YjesazTHFg2lOCboqaXy2PUEnh6gOHUXlR++gvjdU+hpBEjrTVG9Sfws1e8ctGE0gGaiWSxhemQWyts2o3fDg/B7e2Q9eEEd+oWPMPXqa4g++Ah23YfBHFUZDOGQERAIsDNhBMxBzeB7Dio9PShteBhdTz6B1kA/GmK1kCGyAqVebtuIE4ASNrUCHxYhuWSoRjKs0qZM7WNHnT+sD/dzB/gqu2xVM14jpRhuWz+3XQskN5h25VQLt9dpZ32KErF9f+xYQ6thCkLfFGHMOABluS4qwbYKWfaF/DuHLdS+VOC5bXGuPM4FbquM4LbJbKYA/8f7t62e7Axrqf2ibLm1jCp/2uMn6E592JevYOqV/QjPXIJVqaKQJXC0FHadL8VHYkQIbROh241o9B70P/sMGsvnI2XGNrOoJcaBteBYly6qeprNcx8bNh0KqFidwD//1VexsOsunt+xCKFVQUJInVD9z7UXSdasQECqxmUoRYFsrm/uiI6dNa8Tvx/rd+1mjO/vvoUnnvh1jK55QCygCYAdy2xDVarjmdHKPcM7IAWiBkzdQU9jGvF7h1Dbtw/2jSrcAIgCn0a+Yv3MmjFBV2Jq7QJmuvpgr7kHcx9/DIiauPvKS0g/PAevFav3nGSw5eUzzxcCeZnnbWfKPt9xXej/+dfRWDCMiq0jsXRkYaAU/Smtk5XaWEUiUD0bCjxU6yOFbREsqgxo2l9bZoaDr/8I3/72DzAydwme3LELixYthlcoytoQhwqDSnVX7tnV6Sv41rf+Ea/sewmTU+MyLMLZKHA4LeWoFoGreKuo+3BGpwKC2rYVOgdLYEKLEnimLZEYtlfE8Jw5WDY6ikceeQQPbdiInr5+yXemmXWQAI2A0QrM8+DgDpXC6ndnoILrhGteBo/aKmgZ2uEwUjv/metBlN0Woxo4dMPXBAx6DpzxO2i89QZabx+BeWcGBueTOITSpucpB9QyA3HWkmeKmtcNb91mlJ/YjvrCIdRtH2HUgJExC5hDOAk0yxA1sDjcWNz/PE8tsXe+PXYah3f/GZYOzGDp0pJYQNNxRrJ+xV6eDga071ZnB1Xwsp7bCmZePw5zMNN41ZO5Ajj/SSuvQF6BvAJ5BfIK5BXIK/BJKpAD4E9Svfxz8wrkFcgrkFcgr0BegbwC7QoQAHcayT9ZFEIWNuhUb1yj86k0VwkqGi0Nd25FuHzDwryVz2HxmsfFejmLfFFjMueUyjlmnJriAM0GvAZXN1CsVBGfOIH6/tdgXjwPN0igxwbMiBaIKSKTDdaYHBmZ4yGcNx/GunvRtXEDjDlDAnWzWIfhx8guXUN05DjCo0eBiTuwmfGWMDY1Q2aGkheMlLCOoCpF1qUhml0GVoyi9MhmJItXo+GWEVERFFLpq0A3QV8YB4g1ZTlI1R9tpfWE6iOqllxEOhuwVMFqsAmv+XkJMHb5In70jT/FL8yycOvuTRy5eA6TUYIlfUPYsmwFZlHppaWYmKnj5p1b6BvoxsjAHLGbpur2xOQtfPfyJUTDS/GZL/3fWLZkOb71nX/E4YOvIZu4g3VdJdzbXUK/RQtiHd09/Sh5RZg67bs1JFoCv5XiynQdh69cwxU/QbPQDa9vNnoGh1Du64fPxrvjwCsVULtxBa2Tx7BMi/DwvFmYPdAlX4NAwaVKL4yhJTqiiMCO0EY13SUXTyME1CXr0Ag0yQNujdVgNlM4VPwJ1FaP7bSK5NdlqSjYIjN3ekrQF5WhFxyAih7bQsA5AB2oI8MVgrMV92J001Owuodw5eJJ7Pn2V7BtcxeWLy8iSltiRRtFGfTEgmvwWtHCm0RL2VDymhB8WZYjFo+0gq41GrBtC47BbGIXZy80cOBQjM/+9G9iaMFKUSTy+tMukvDXNBwkzCNNQwGfpm7Btk2UJycw9d3vQjt0GN5UDVZCa1BNgFMU+wIYTHqk8vvSKnfeEAZ2bQfWrkRS7hWFdokw4OxFzLz6JpLjp1CoTiPLQiRhCDs14WmOWAizaR6zWe0pm9O0uwfpyuXo27Ud4ZIFaDkWIlG90hbVVi6mbTtlgjM25AmcqB6VgQ8CEzauYcK1bSRRgJKZ4PTBfTj4rX/CcBpi47z56Of6dwhAUlFdcY9yP9PSlQqqatjErakxeb2D3T3o6e1tK37bYZCitlT2qZLj27ZFltfHhrqiwG0lJNVoCRyHkFKpL0UVRnt52jvTpp7KMqOTFaz2nUAjuhdrHEjge6e9MRAbGVpxiEoS4epMBe9euY3LEbDmyV3Y9dNfRs+sQRlUYOYsrzlzI8uEE6fPofnKAUTvHUef7yNtNZHGGfoJI50AACAASURBVDzDQxrQnp6AR8Gg0PNQWbIQAz/zOWhr12Bao9Jcqbctk3nltJPnm5Woddii6m3h29/4A+j1d/BTTy+D5dblXKMCmGpDyaXlWpb3pCMRpbUu4EdyYjnz0T6sxdbXoQqQNug6mn6G42fqeHlviF/5d3+I3uH5AoCDpIGYGacGrdI5M6HB0i2kfgbXtKHZCcpBFfXXXke0500Ubk/CDRPotB9nticVtHTt1ajOM5DYBUz3dqPwxKOwH30Q2cgIGgSVFrPbAxRaDeD8eYzv2w+cuwy31oBFCEzlXUZlbyTr3xLVHwG0gbRQRLO/D+bGB1B+/FG0hobRijQ0UBM7Ylp5U7VI81bHpGqXymbmyhKi0apeZUmLtW9b3Uh1r6hphUMp2Cswqu1swaEC/uK6jOJY3AEIxSTHlNmlovyllW/btpjrUmyaf6xaV0pcNXDCvUbFdWf4pWMVLWcghztkLxJA2vIhyi6WwzsZoihQ4Az8/wZc1xVAGdIZoD0gIbmxbXjduW8LhNY1yUzmEBUHVHhQe44Bz68h+vAMxl7ZB/ujqyjVA8lYdQLWgBbnKSKutcxCrdwD47EN6PrMLvilPgR6giBryd4LqAImvKcrRhsAcw0ZNtBsTeHrf/YVLO2ZEACcenUFCFsBxu/eRd/sPhTsAhLaLxscImnbbLchYEfJTCguoF6AODOAfbz46iS2bft1LL3nfgSS9soLTXhsyZkCg9fbRRxRAc1BlgRdhPgn30Pl1VdgXboDs67B4bmYttCKfRm84drnLuI+q9HGec09GNi5E8bypTDjANX9e3Hn5T0ojldh0ZmE1tK87rwLtu3qOQgivvSSQZ4h2/EpFLY+htaiOai6jA4IRE0c8szUDdga15YpzxtZykERwtJQnBMIgMOAg3cGCoUCx2UwOXYB//ov38Tw8GI89dSnYbmeyjfWEgHhsrY1C0UnxYUPD+Mv/vYvcPTUCczUG+pahYSjyhKBOczcb0bKmAaiZwWDaQPPQ5hAU1wzRKWuLOv5zMNnPs9xMNDfj/vuvQ/r738Q96xdh1nD81Ds7ke14YtFdKRFCLl+CZk72eydAYt2nIg8SXKdSkxDLG4VkhQvDgft24YSsMvXKJoWukwN5s3LmDmwH423j6M83oAV+lJXZAa02FZW+WaMjIN7uofmrIVwHtuCwhOPoN7rIaSinbNbEc+LFLrNZ0gK4hNkco7zXCQANnHr7mkceeVrWDnUEABMS+4wpttLJy9cKbY7AfXiEsJ7UNsuR50LXA8JVm5/Me9Z5j9p5RXIK5BXIK9AXoG8AnkFPkEF8oepT1C8/FPzCuQVyCuQVyCvQF6BvAKdCnQAcCdjUOVMKvXZx0o+aZWyaWqKBXStkeH2rQBXbzqYt/LTAoCpOspiHwlz1qiQiwP5GrQ0lUxeAMUohnvhGmpv7Ed6+gS06jhM5uvFJsyQFsGaAODEpPWziXCgD8k9K+E9sgH6ooXIHAtJRiWLCUez4dV8WJevY+btd9A8cxr2zAScKCQCUlmmmbKepPKDYDq1EoSlDMHsEqz198FbvwHawmXwvS6EVCtRFcJsPzYoYx+pESOlraa8f6qMQhgE3YkCwOz/0mHZYUPcoirKRH18HLv/8a/xjH8Tlh7j8KUzOHbzBpb0D2PHyjWY57piEXtnsoErd26gf6iM0aEF0IIM16em8dKVC3hP0/DYcz+Np3d8FqePnsT3vvO3uHH5NIaQYteiRdg4Zw6yJMJErSbZoT1eAYO9XbA8HZNRE2dvT+Pdy7cRD4xgeP0jWLBuA4YWLBELyaJrCcik7aHtOGhWA5x4bS9OvfR9FKdu4NGlc7FkoAc2AQob0pqBiKpn1WsXq21xDOdv9r55fRNmJZtAI0EwVkEwVocZpFJ/smKqvMTKlv1y2teKsC+G5ppI59rwZvfAMGz4GvOeLVHpMEB3LGjhuuai+77HsfzRnTh75The/sFXsWVTF0ZHPdIypWKlKDWlDbRS6Yr1teRxCqqUF0oVIwGwZMpSLUebYaoZ7SIuXAkkA/hzX/otzJq3DLFBO2ECU19sxQ3NFiBsMhMYgGOa8BotNN88iObevei+dg12EMFMXWSJUgNlFicm2OzWgFIJlb5eFLZsRHnLBjQG+mQfiWAxjdCbmjDPX8X4D16EcfYDGNWKNKi5dj3mWge+ZDzrjqFUd+S3hoEZZgKvWo7Bp7bDXzAHja4imshAs0vmw4qanfuZQFEES5lAErkeaQrXcdCKElkHGnNfx65jz1/9KYo3r+OxRQswy9Bh6UBoEHoACBloSZ01EPuRfN1K1MTRs6fE9vre0RXo7epSGcMf5/aqQQDJ65SFI2MEKoOaGZJxLGpI5gR37HD52tQZ1FZBEpq11bQCJiRvMhGIL/bGbWWhyXxYTUPND3F9chpTUYLrtQputFpolopw5y7E0vs3Yv2GrejrH5YhFZO5vkkKGpsGLoF4iFmEnSc+wNQLr6J8+Sa8Sh1alMKEhTBMxAqdDgWOiJNtVHt6kW3egJ7nnsLdvpLAC7oeEFIpT3mCPy5DDZ7nCgD+1j/+EbT6O3h223w4hRZCAerMe1YKSF5fvn3CvlgUt1Bwsp21LLbEbZG92GHT6prDJXoBbx8dlwzgX/zV/4rBeYsRRAFaUU3WhKbZAjq4Npk5zK3GOvbYQHz6JKZ/sBvuBxdQbPhKxU/1YhgjNagZ5vUHNNtDrViGsf4e9H7qKcTz56Cm6WgGIVzPQUaomUYo+k1oH57H5J69cK7dQrEVIqmFsHhWmMwQVsCL4Jvry7QsNBwTtZFBdG17HM7Gh1EtdaOeNSQ/m3bjzPU2uYKYNU5wymEdqlNlyIBwhrBcrXv+kpxgwmZ+DM+qtpU415ZYobczeDu5vvJ5AnAUsJejrq3MlfPkJ6zKFbRSCk6CX6lr+3zh5/+kOrgz0EBox+XKb0Ogr/J/lTqSVsvKrl3NRVBJqIZuqCok8FRDHHzlHAToqGblc2npq+Yh5J5LyKfpNuKkiUJURXrsXfj7DqH3dg3WTKCuEc9ODhVQ3a6baBjA9NzZ6Pr0p1DasBUNM0WQNsS6X6zveY5ymIYQnzmtDm+AGRrNCXzja7+DBcVbeHbrfFi9sZx7cZjBbzXhlFwBj2LTm8UCvxV0VEpQOQ/aENwPfDm3HNfD1Rsxdu+dwPbtv4llax+Qe67kWfO9U4nPa02AZ7ofZ4RbaYyuiVuYefklBIePwqsQhJqwkgA2OJiRSQwCz3TT9FDRDTTnj6B/1zZ4jzyA2zwHJybw0b59mNtsoufOGOyb47CqTegh1eoc+OLyZcSBJhnavK8RTNf75sF+8GEMPL0NlaE+RI6OVtiUAQUZ0JB8cD5dcOPyvacIwhZcx5VnBxlZkmzgDJatYWL8Kva++ir6eoax6bEd8IplxIT2WYQgCOA5LjzHgme28NrL/4K/+Yev49Lt22i0GCVgwkxMFYfBe6JB2J9Aj/g6DDUkIxyT1uXKzUOuiWR+qD+1TE4kGSxhmLFrOejp6sXI8FysvXc9Hn3sCaxavRYZYwdsvtdA9hkz2+Xz2xnzMqgQqwxgnh+RKK/5PcVHXZ4RmJnM9cCbm6iUARSoes8AT4+QXT6P2htvwX7/LNzJKSCMJeueA34aB/UkW1lHrFlolnpQW7QEfdu3wbp3Feou3y+HI5hfnIkCmP+ZRpk4RViWGmzgXhubPIsjL/8Fls+uYXRZGY6rCQBmZrRYXXNwg7XqvB25MarrL0OTcj6Irhsrtr2Q9yzzH7XyCuQVyCuQVyCvQF6BvAKfoAL5w9QnKF7+qXkF8grkFcgrkFcgr0BegU4FTr/0aVEAf2zBKNmcmSg/OupNUeFReQddshur9RS3brRw824RC9f8FBau2izWzwTAAlFFEUMbTAsWm+5xCi+J4I5PIDl8DK233oF157bkujJj12bWHpWauoaEdp2Wibi7G8mKxXAeeRD2mtVo2q6yLKQSMDPgZRYKkQavHiC+ch2Tbx1E68T76IlaMKi80QzYWQSHjUbSC82RTMPEydAqAfH8QZTvXY3SAw8hWjCKGkw0E0IEnexR1L6idKUlNYFQZihoSbthOIgJgFkTwk8qVizaV7tIGhGOv/YKzN1fx5p5s3G7Po79587Cg4Hta+7Fkr4+JIaDa5M+Prh8Ef2zC1g5MoKpuxM4/NElvFuro3vT4/jil38JTlbEi9/fjXOnXkcyfhVrukp4ZukyLOnqlgZpNclw6cZNxK0W5s2fg8Q1cfTWdRyZbmHefRvw+Kc+g+75i6B7JWWJHEeqEZ5F0JNIlJU+iphu+bh58UOcfe0lOBc+wPqyh6V9PSpr0aJNcookCpEFocAQgjYqkQgGmKnLF2PEtHe1EU9U0Lw1A9QiGIT7bKxKw72tkm6rZWKqdiwNUU+G0oIBGL1d8BMgZAPVpG0rszQTjMUmbtn9WPDIE6gUUrz4wu/jqZ1zsGihizhoQWMjmxCPDW/yFza7JY8zhS52s0qVRwBMYEkuqpy+NbHnDGMN5y8HeOvtCD/z8/8FpYG5iGiRSSvXsCkNeUtng55d3gSZkaDXMaGfOo+p77wA4/x5eM0aTALClHsgE8gdOoas58iwEfT2Qlu/BgNPP4HW8Cw0sgwBsxKTEI5lo9sooujHSM+cxu0XXoBz8RqM6aZkLBsZ1WcxMuZNih054XKGmLUj3Orqhn7PKpSf24nGnFloFD3JZRZ7SwIeUdCa7aY8+YWytCVkEItiq205mvg49vIPce5H38O24WEsKXrQAx+aY4uyUkA6i0d7S1qsswGvAbeaM3jl4BuY3TeAx9Y9gLLjytftWLuabLa38x8FVDHHllBBclcVqO9Y0PO1pQQIVGVmtMklKCLgoaNAIso0yUVtw/04DkWdaNlUCNNBgHbJCa5Wa/ju4aO4npgYWLkGS9c/hJUPPojZCxfCK3bDyCykgVKqCajmwActPLUUiQPYWoKuWh3xwSOo7d4P78Zdydo2Iy51DYnFRj+VlpqcLbFbxPTwbPR9/mlUH7qP1BEtZtiKjQFjSjOxz+feEaVpWMPf/91XMWCdx7PbF8ByamhEKWza5BOcpTFSAiOD67Y9fiKZssoyltfPFiDYtsFuQ0Oq9wyzhH1vXcG7R0v4+X/7e5i9YAnqzSZitAQysbQElVQdErpzXbs2UJquoP793Qjffg9OtQqrFUIPUslO5j9NPUFIu1PbQdPxkKxYiv4dj8NcuxI100KTKkC+bkJXi+pWHV6aoqtRhf/eUUzvexPetTF0+SljY4GUXq58/RYQ8/6SQTM1RJaBuFhAY95cDDzzFJJ1q1BjFjChuoBCUwZRNIJIWh8jQZC0YajY4KvBB4G1bahINZ7kBbcHClSOsgm/2VJK8ziWYQgeDVQBG2Lhmsl1oFU6QSkhb7PZlHPD87yPFfVcn4SzBM2+KL/pQkDVtsoEZuyBJFJT5U6FsUUlsyFW6nwvHRWwskX+sRpZZWRzlyrwrRTCkYBE13bke3Vyjvm5YRDI/TYhWM8iuIkOR/MQJITyKfpq45j84R6kB05hsJoi8pttcEX1ryRMQ7M1NMtFYO169H3uC2j2FuEbCQJmnwvo4krQBeZSu8kIBB7wM9U7+MbXvoKVgzN4evMcpIWGZADTAprrtB40lM08baFlaEjB4I6VeQeE8wVRQcqzgTU8f7GOV96o4JlnfhdL7rlf8lqZ6811qyVtFSYHE5jvbfG+BBRaAbT33kRl7z6416ag1Q0YvP+kMSwtk+EwMV/WLCR2EZX+WShtfQxdmx9AMFLGR5c/xOHX92O4awhPPfIYwnPHMLH7DZRujMNtNJHxpkh4z33BWIQ2AOR7qpeKiHtGUHr4IXTvfBx3ugz4NmMaOAzF1OFU2ZRTkSvrQynHHctVwwNU6JoZavVpXLl8CadOn0ajXsXGDY9i0cJVsBwPQRZKfjHV5lTBl1wDrfp1/PM//S/sfnkPbo1NI80sxCGvK9cX7xg8T0Ikeiy581rMZ5lOiroaBCHglXupWH4rRwU+Q/Hezr/n2WLRXpsDUTDRXe7G7Flz8IXPfxFPP/dphJaNarMJX1TACgLzmVICNNq51CIMNjRZA1R5c+CBcJn3NVpOs7TcX3F7WKysm7IfMyqkoxbik0dRf/lluOevoNBktjKjRhRIlwEdzUJkaGIdX+vuRdeDGzDw5HbUhvrR4LAYInW9aK+etCGwxTOIwzqslYbrt97He6/+JdbMDTG6rCQAmLnBHQCs5kP4ntoOAFwMKi9FYWAZPOHZg1wBnP+YlVcgr0BegbwCeQXyCuQV+IQVyAHwJyxg/ul5BfIK5BXIK5BXIK9AXgFW4P8PgNlwVo1JZf+s1CgfA2DNlDzSehO4eaOJm3dKWLT2s5i/8lFp5GtJgDhlA5wwJoBuWNKUIzwp1ivQPjgjqknz/BWY9aaoa2ktq7cBRsLmn2kiKJWRLpgP9+H74a2/F/5AH/wMCNh7pSJXJzTO4CUWnMSA04wQnbuEylsHgYsXoE+NwxWVTggziwSqKIWNyiwNXcAvmbBH+lFYuxrehg1Ih+dgghohzRF7WzOl0lWCgSWXjjIfKlcI0wgFUy0UdShVNrahwdda0JwCEJlo3R7DC7/xy3h4pA8j/V04dOo0rt2+iUUjs7FiwTxEZgnnZ2Jcnq4CWhNWOIXJibuYYBNz/jI88aVfxpaHN+H9Q8cwNl7HlVP7kV3/EPf2FPDI4oXo81zU6y3cqTYxVWmgXCgiK5fwzvVrmCh1YXTr07j/sSfQNzhLGuli8kg4k9LqmnCNqh5HWc6ymV4w4ac+6pNj+PC11zF26C0sQIg1Qz3osvh+lfUsW+dUBDkMaiaI598QVFBxllKxY0NrRQju1NC6U0PW8OFSBUzrWapSabMrHVRdVHoS0evF0AZLcOYOInYNhGw221Q/ZmLRSKvZq60IVcdF96ZH8d0X/wC7nl+KeXNsaEnE7r9YPKeiwuaXJkRUYIwNa/5SajuqgFTjmYBWGu8EJ5GOsxebAoB/7t/8Pgq9w5JDrPI5A3nvbDS7uiWNdFtP0BO20PzubkT7D8OenkYSc53RfpgZmQkyXUNg6vAtC35XD6x7V2Nw15NIlizANMFSFCmgybmEzEABjrJHZ/bw+fO48+IrCE9+iL4UsKMQCKmmN2ARejBzkVa8HnNhCXl1NPt6kdy3Gn3P7EA8dwSJ6cCnWpDKRFFJKlW+WGsm1OZR3a+U2abnwDQyZNPjeOHP/xeKN67gySWL4Pk+DIJ/5Z0rwx9ibSsgkxmKbNSnuF6fwf733sHq0eVYP7oSCFU2pQIcyvZZ1GCEPmLLq+xs2TXn+UAQF4aBWN5OT00JSCsWCgK6+LGiBqZSUoYw2GdXuc6drxsT/pH8iBMrFZ0xzjda+D/vHMWSp5/Hji/+HAZHFkqmaEB1IUFaQJJLG1RdlL/cCDyDOKygcfgEEbp0DeWbdzG9500ER0+iXKnAajKZlyckm/xt1RytYU0XtWIR8b1LUP53vyI6w4Sg0nURhJEoaLkSPcdWquWohr/92m+jzzqPn9o1Ct2ooB5GcGgtTnVzRrt0KkqVQlWUr4TKrZY6m9sQX6cVcxu08P9TCu9HGt45PoEjx8r4v37ld8UCuhX6yPQQNodoaHVPVXFAgEqL/gg9Wozk9UOSfezevCPuAhzMoS2/RaVjGsHXU0SejabjIpw3F/07tqL40HrUXAeNOEJIS1adtdGQmTYsgqI4QbdtwKlMYfrAYTTfOoKu25OwgwCa78PmmuSACBWDpKzMACXYNVyEPT2YmdOPvp2PwXjoEbS49E1mfWaI/RA26ytTGVRLKwtxNfCh4K9wYK5T3lPaQIoK6o59OJXwBLK0oQ39QAF1fhLXrqggORwSiUqR8J6Ky5C27D/xNfh9+N+svbJYVypEZb+ubPNlgIG8qWM1TWMAfnycfpzr21HzKktndb9VSmCh1rJ21Tmm7J+5N/g5/NVRIIuVLtezHqOlhShoFvqMohqysDIU9QDuxUuYfvE1GGevwB2vQKMCkuvHZPyAshbX7ALqfYNwn9qK8qaNqBc9VKIWb2tiMe85nsBP3hrJLGkBPT19C9/4y9/BqqEadj0+B6lL1TAHDAhlDdRadRRsOjao4RjuWe5nUYBKJq4aAqFDgKjUqX43DFy86osCeOfO38ailfchNhPZw4SRsm3JEwmhdRtp6qPLSKF9dAkzL/wQxrnLKDUycdbQo0DqxmcAI47AJOCm5Yq6vLjxUQw+vQ3R3D6M+5M4tP9V1Kdq2LbjMyh29aIUTSF49xgq+w6icHMMlu8jDgOptcm7Gs+lKIGla5hxKdkvQhueh+SeFeh+egua/d0I+Ixj6Wgggs1nBoJVDueIEwMHEKhm51CGjitXL+D9949gulLBvAXLsWrVUvT1diNN6P5QQJhFMuTk2K7sny4PuHDhPfzpn/8Bzp44Cb/ShKE54hgRZppkz1OVa2q0z08ERivrZw5V0IqZTJbnObdvO7O6He/ARwXl2qAcYHj+co/x9Xds2FevXIUvffnnsWHb02hGMZp+Q+4z/J4yYCPDBXLHaQ9i8V6gVNNKDW4gpWsL88DbAJiW2SndEqgENywkhrJxt6dvoXnoTQT7j8C+PgWHzgQp79GQeALqlZO2Y0XgFBDPnoP+rdvlOXKm7KBFRxfGfUjxCeZ1JAYJdwLXdmVfXrl+FO/s+VMBwEuWKgBM9TB/czhBVULtQfV8rNxEOPTIZwaxyhcb6wxrd76U9yzzH7PyCuQVyCuQVyCvQF6BvAKfoAL5w9QnKF7+qXkF8grkFcgrkFcgr0BegU4Fzu39XNvMTqGNjredMmaUDq1SNLCBmhHQGWgFBm7daOLqTQ/zVz+PBas2wbI86FkkeazK2jaUoFcC4GISw75+Ff6bbyI5egzFySoo9yQ4YQYerXyptmVjMCqVEQwPw7z/PpQfeADhrEFULR0xsyVRkNcYZy3oVEbChA1PFC0FP4Z+4RLqBw8jO30ahZkJpDGhJdXMVP4k0AmlDBOBbiK0DRjMnp3TC2PdcpQfegj+nIWoWAXEtBMWtkCVI21qM8nBZceaaiWI0o2vwYaVOmLjG9kBYsuGrXWjGAPf/OPfhH35LB4eHsHY3UkcvXoOgRmjVPLg62XM27wL9z/+FOp3bmDfnn/A4WNvwuzqxgNbPoVnP/dLSKZmcP7sBcxauAIfvPUibh7Zi4VGhCVFF92EQqaHluUi8AoYD1q4WGnCmjuKdTuex9L71sN2XMkqdAg4Ih9hGrTVPQQ6zPdzRNVpEGunkVjyEo40Jidx+fgxnNn3Eszbl3HPQBmL+0ooWES/OnQ2q6WZqyFIE0llFPhDABMmcDMNxcRDOunDn5iB0YrgkBEzy5IAUKxwlRWrxsa/kSAsaDDm9MCYXUbmdkIATbo8IrVthFqIRljH0fIwTl/bg09/aS3mEABHsYA79q39NENsxkqlxOY8IQJhVAcGSZaqypekwkwUfi0fjtuNDz6q4a23Y3z5F76K8qy5qLezOEkZRLEV6VJHw7VQClvIjh7FzHd/gOKVG5JhTdtz5adKdVaMhDBDM9EoFNFYOA8Dn3oK9v3rME0IyRebhLJ+FUGxBBwZuoUuw4ZNteYHpzG+by/085fQXWnBjQmxWnAIMCKqQnVkHITQQrFgDS0LrdmzEY8uweynn0I0bw5i10FEmMTGNKFYW4FNEMXfYs9uWwI7bT3DzIdnsPtP/ifW9xSxsrcMO46ljlSJZ5J/nAioZSa2y2xbwiPouFqZxtEzH+DB1fdh0eCI7AUZNOBvqjpF8WcoxTj3Y0aFX9vuVCVAChiq1aq4e+c2+vv70dvTI9eOCl+xrebaI9gnvBBhpPocZW9NoGaIzaoCwAbO1Jr4xvGTeP7f/wY27noW1XqkzgJNDQZwQCDl7AChNj3cdSpdI3gps75N8NTg3h/k6754DWMv7oF96iysagO2Tw+ETIEGsS81YVgu/IKNVm8Bg//jv6FFt2zLQEI7c4Nqz0hZ55oGPNeFlrXw93/9X+AEx/H8ziUolgOEtNeNYoEgrCwziTUB6EoFSjCo1GWqDgQxYicsuba6gHTas8ephSMnJnHgkIkv/5uvoH/uIgFuYdqEYVA1TPhvImrGcAsmikYI9/JVTP3rD2CdvYhivYVQYKUOPaQaWsFBvo6W42C8t4zC44+i5/HNqPf0oE64xaB3UfMCvh+j4BYFUgvczVJYaYJyvQb/+PtoHDiI4o1bsBoxjFiHFgWIskgGc3gx7cSCnVoyQFEtGfBG56D07/8TfNtAy9DR4pkThKLMFYBoEHCSsFKRbbStZ9W+l/zcMBSAKjpqGUwgbGMN2oMibWUuQbDc7SSjlBCybT8eJ3KWcO12sn9l/Ynoj7nrtKBlrm0g+4nAlVaxAp4l95rnHCGfUu9yH/EewtehYDUHMWgtS5WvAroKbfJ4UMpfyrTVQArhOMG3so7u/JLXlQEuB7SYg+rw3p2iOzOh82jmAIgN9CYtmKdP49IPX8DIiZvwYk2GVyIrERjnpDZMo4gZz0R14QBGvvAFaMtWYjppIXYMRGLLbsBKDYk+4ACB5eqYnrmNv/3z38SSnnE8+8R86OUQYcZhGN5nlEqW2nZlla2h4ddlaINgvQOAlZq5nfMsDiLApWtB2wL6N7D8voeQmglafkuGkKhMlffNLHm3DFuLUZ4eQ33va2i+dRTOeA22H8kAGDc71aya7iBJNQSJj0ZvD+IVK9H35FZoKxchKBg4d/4M3jlwEJs2bcWcBUthEAoigF2bRnz6NGZeewv2hesotEJodHpgtAX3JJXZfEZybHBEpOUUEMwegrXmXsza+hiC4QHMGClinjN0iZChDg4AqGzvRr2BmakZnD37IS5fvozh4SGsXnMfBkcWA2gCGYGzKc9LCQejeCbqNmxCUrOFA3u/w8/lCwAAIABJREFUg29/4y+RTVUwv9wPv9LA3ekKptMYgajgNZR0E26coY4YM1mEeprIOdXiOmQRMyqGqVDuKIBFAtyGuLTrVuudd1XuDO4Wl1EItoNHN23BL/zaf8TA0IhcH64lKnclZ5huEZI3b8ogCzOqTUYTMP5dkjloMe/zNqZsqGVgQ52vtHl3DVspiI0MThqiNDWF2msHELxzDPbEOPSAbiZ0YlCvS5wtOIBlmKg7RZjLV2P46Z1oLl+AMYevW9lPaymht4HEUNeCCmBeixu3TuDQi/9bMoBXruqD63FwisMdobKtZgSCcsmWXUplsLg0aG2nC/6P9vlxz47cAjr/SSuvQF6BvAJ5BfIK5BXIK/BJKpAD4E9Svfxz8wrkFcgrkFcgr0BegbwC7Qp0ADBzNFX2ZtsOWp622upfUR0xxy1FlFgIIwM3b7Zw6bqLxVQAL39EbE91AoiIzXMyPtoeOpKV51UrCN47jHj/frjXrsEL+XG04PUQERgRMFhsCOoCfIPloyhs2YzSintQiRL4WorAhGT5kTVozIRjnh0BpuZC5/dJMnQ3W7AvXsfMawdgfnAKWbOBJKFqtd0ITmi7aSOhGphKXlNH1mPBHylCX7cG3Zs2I5g9Hw248j4Sap40qljY+KQSlnaDlPcRZPnQJGNPKXe0QgY/1WCbXbAjDRdPvouz3/smViGEkwZ47/JZTCBE6NoYGL0PT/zcr2LZyhU4d/gEvv4Pf4T3LxzBinvX44uf/7dYNHcU+19+CeXeWVi9YTvOH30Tb3zzr2FP3MRcx8Sg5cByCpjOdFxs1JEO9GP9E09h+YOb0T04X0ArG7lsngZNKrE1fmdpdlKZRgqbREp1FEQNmJkheaWEGWFMOJnizoVzeOt730Lto5MY0FsY9Gy4sOBkKus4iFI0Qh9pEsBMfPRYligoS14XlgzORSnS0Lo9jXiiCisScaBAFQJJQhJ2T5lxSYPKxNEQdplwFvVC73VEOZdR5qq7ovjW9ABZ0sAfHz+HZHASX/zlzZg1ZEBrgzWCBaqZYiOFa9lwJaePwlkCRKW0syRzVimACYDjiLCYK9zBsZMTeO+ohc9++bdRHpmPSIsRB6TPiTSGqWZ0aVXrZCjcvImJf/kujCPHUa7WYVFFnRlIaXWchkj1FJkojC3MDPbBe3Iziju2oFHuEZtfsXpNAzh6JjmZkW6ilUQoeiWx0XbiBIWwgeyjDzG251WYJy+gu0bVtg+LGyuEwBTJOdVihFkIw3XQ5LXs6Ya2YhTlp7dDmzsPkeshllxE6a5L3VVWqSWqS9bIdGgVm+HKW29g39f+X+xctggjBRsJVZGGLbCF+ZHqfCB4UFadiGJopoVT16/go8vXsGX9Ixj0uqAZsagTqXAUw1iLSrQYlkMrXF4A1t9W66CdAUxl8KXLl8SOeOHwHLiuq0Ce2HtSQUxLUgI7WltD1q003jXCBf6pfjS0bBe6WcCBqzfw8vWb+Px/+C2sfHAT/ICvP0ZkpKj7zNz0YLD5LxbY/PoJEgK8RINjOkohxnmPOIAXhojeex+t3a/CvTMGZ7oKmzmvhHe0Q4eFVDPRZKZn2ULx938PGBpCFSmqcQCHdsGhyp+VgQcZpAnxD3/zu+gzzmHn1nlwC3RDYAgv3x+VncxeZb2VzTF/iTpS8moVLKQLgYK/BMKJZFPqlPFpDva9eQ3HT/TgF3/tq5i1cBGaUYgwaojyn9bgrKNDW3MzQXdcR7znDdR270OZWceEWxzYoPIupAUyT89Ahn8aPd3w712B/4+9946y4zqvPXfluqlzQs4AAYIJIAIzQQAECZIgKZJKliXZCrbsZ/vNW35enucnW/LY783Ya2bWPC9bsiVLsk1ZogKDmEkQBAgQgQRAZCI3UgNodL6xcs3a37lN6s2a//hvNVcvAujue6u+OudU9fl9e++OTz2EYMYMjIhE0IBt6YgjZp3S/cGBqxkIag2YritKdOYCu2mEwtgwRrZshbfzfRSGayh4MVI2VOi8hhJsDTugSlNXuao5DXpBh/aXfwltSh/qtiMNJ6IkZ06pzF82gMTK5YHQUexXP7ZhpgJbMqMJ602lGqbqlTWj/bo0EojlOIXuov2FaTfVwJw7VKcbhsDJMAibc0ipcZXdtMpQVrnUCtISdEkOdKjyrQUQ+55AawHBVKw3P2SeNEEybZ05P0XdriTMopTl94uyuAl9CYzleMJA1jXJQiYAj1PJOA1tA37sw034bzpNEqAX80j9CnqDKi7u3I6OH7yEfECQFSO21LiyYyppNdQLBholG+7da9By/3pU20tgCnOg0eJW4tnhEH5aFmzXRGX8Mn70j9/Egp5xPLZ+HgJjDBO0EKdGlrWzDUSBysQWdXsSgtbwhHU8B5m+0iyi6szJR3jef8ETC+gNG7+NeUtvhBfXpflFo3paV7b2nCuscTGsIzm4H9WXX4c1MAF7IoBBtTCfFcTEgM0wBH6OPEs0Zs5E6/r1sFfdiFE7RWKn2PrWZgwNjOGJx5+EW8hLIwTVsfW4jrbUR7RvP2pvbEPu3GU41QAW3S3kGnF+a7CDBKEFeLqB0CxA65iC3KpbkbtnBWrTu+BRMSoe2JzDCRr1cYwOXcOx46dw4nQ/8sU2rFqxGrNnzYbt5hFI1jIbdhpq/eZKKHPegm260OMGysPH8fwP/w5DBw7jtqmzsWrBdQjrdZwdGMA1r46Q9z7dQodTgKNpGKiW8eHwIE5dG0a/56HMxxnNkGc7NfolBbhpo57InOB6wwYKuW+LpX0iazWb5Aq5HGZOn4s//I/fxLKVt8OLQ9TChmQ1C0qOqGZXdux83mLGOa3uaRcf0XmBjXjMwOa1lIxtrstUCGtwnJxyK2jURGHN7+swbDQOH8LY5jegfXgS9mgFNhsdqGSm64vYpgNBmsC3bdRbOtC3di2MNXfiSncL4tCXdVX08rToZzOaZIUbSM0E/ef34/3Xv4MbZgSYMycPSTSgD4byp2ZbhnIYaTrksFFIlNziaDHZcKbWmiXrf5XtWWa/aWUVyCqQVSCrQFaBrAJZBT5BBbKHqU9QvOxHswpkFcgqkFUgq0BWgawCkxU49uanUpXVRgEZt/mU0oOfkxnA8mfaOnOzK7DRqKW4OuTjzMU85i59ArMW3ybZvWIhKUoRgsYEdpKDW49gn+9H/Z3N0PfvQ26igkTUg4ZY5kouKDMaqfItFRDMmw3r9tVIb7wZUWu3bDhTqxdqvoALbgJyQ1cAETf6U10AHXOEC4kGqxogPHMJ0fb30Dh2EG5tBHZUR8hdRcOSHFNTo9qIKpNUsnvjFgvezB7Yy29B8ZbV0Prmo6Yp2EDIJu9FaMqD4Qas5ApzE1SBBsmalGg/ImlTIFk0HuDMlq2Y2PcqZrcFGCuP4OClAYzkilj92S/j3oceR2O0jBee/gFe2/ocojxw37pP4YmNX8SlE/vwqxefw4yFt+C+hz4Px9DwzovP4sA7WzB+9ZJkGeZKreicMQdzb16B65atQN/M6SiU8ogjqnsIvGjLzF1jqsXE9LFJYXmdlcpMNlfDhnyd+ZGEDARutNjkhuzE0DUcfG8X9ry7HSMX+5FjnqRuwrTzsFvbZGO/euEUrnOAu+bMQsnMITHzKOopSoS4w3WEl8tIqwHSiBCPG7xUhSmlHtXAYuNqpAidFPbUVhhTWxCQFRKsMMOQ6iTbhK8l+OnB3Rh0r+CR374LU6bbSHw1JkQGyksbp7BNAhFl90vVDkGD2D8TzEjOH6+Zsn81NGaD2jh6tII975p4+MvfRGnuTER6CMc3kQQEI75kPBclB7gKf88e1H72GroujcNizitTCGUzW9CRsr+0NASlVoTLb0Tb4w+gOmuaQOLUj1VOqimHK8q8iHmjzFZNADelop0wJ4QTekiOHEX5ta1wP+yHVfVBrG0yu1mbVNgSjpsUKCMgtbN1pO0lpDffhLY19wFz58PL5xE0myy4me95VCCyaYIwQkM+b8LWUhx45Zc4/sJPsGH2NPQw41Umni5W6KnNzOIIemTAikzoeQeJX5e80Z0nDyH1UqxYtAx55p2m1aYaij7VynaagClMfOQtWyzIDSsngI9Wpl4S49K1qzh15gyWLlyMaaV2senkfwoyUOlM4ZgESIryTWUMU6cbwnItclPlNmC6qKcJXj9zGgfCGF/58/+O3qnz0ag2BGT4VgqfSlVq2Mn84kCaHjjmqSa0CMabykwBg3EE1zZRGitj4vXNCLZtR2m8DIeqSlK1OISuMafYVtbBuQD4yldg33UvyraJsXACRccW627aZXNx5PUy9Ag//v5foE07jo3r5yBfDFEnpON50KLb0JR6m1CPlrlBKApoKn4nVZSWwERlVU4bYqW6Zu5wDu/vL2Pv3hJ+83e+ic6ZszAR0To6FjUoaaAoDxMDeeYYX+xH+ennYB09BcPzEREOUwnNKShqVOauA4HporFgHkqPbYC+7CZUCFdEFcsGF6XSrhGAmraAdOZ/837An+Vg5xwqeCGckTKu7HgP2LcfpctXoAWe2PXr/H7aTaeMEiCUoVtDjNBKUNlwH9rv2wBtzhz4qQY/DeHrMRoarXd12FEsYEkzHRlTHDuSYSrK3UQ+eceg8pYNPBz3XKmlGaaZ20lsRKCoQL0BkwCc8zoJZP3wPB8WITtzbEWtSiAfS6Y1X0YAUlOVLvcncbpXr8XGKlHt0q6ealHeb5vgXpTWTZUwleIyHg1DWTxLpjOt65mXynmvMpBjOh/Q4YDnzoz2OFbrWTPXW0Ch5M02mzCo1mTGcRSgaFmojIzA/JM/Ra6RIPV4n1brrdj1UkGsh4iMIoJpU9H1qYcRLL8FNVpw0wY8iVDkMdJCW7Olhn75In743W9iXu84Nq2bC82qoMZmDclPVxa6vjSE8H7N+7fKh+W9inOM5zL5DMLvYU049M5fCvHKG0N4YNN/w5ylS1SOdWxBj5tW4GC2tgY7DtE2dgVDL70E44NTSMfLyPmJAFm6LBD3RTI3EnlOmSi1oXj3feja+CBG212UeY83fOx8dyv80QgP3nsf7IILj5A/1BAT8GsROqMGytvfxsSWbWi7Mop8hV9P2VqlsshD5f4g9yyJHXBR726HvnoZWtbdDa+3C5WgjrGJIVy+cgGnjx3F6OAoNKuIOYtvwsKlN6Gnpwc524Ln16XxTfOV5jY2ed9oCOS0GBpAi2N/EDvf+CH2v/ALLDW7cP+c69GRc+RZhA0SkhhOm3+OVzbb5DRZx2t+hA8uXMXPjx/Dh8z+5r0ZGjyTP8PsZsJ4Sxqg5Enr/7PzJs+DTQUsAX9XWw++/hu/j01PfBaBY6Ic1VH1yjD5PMSbXSRtXoDNa03rZUsktGLxzzHKOamePGW+KHW8AsY+rauTGDYjFgjE2djm11DfuxeN7e8i138Jad1HMQBybHZgW4HM3RAhn1cLeTSmzUTrIw+jcdNSRC7z5ENxNWCkh6sVoTHr3NaQ5CNcunQEu175Byzuq2PRwhJyeV2aFkzmkzctu9m0wWcMTnKuq7ImG01nBrHMViB96QOvZHuW2a9aWQWyCmQVyCqQVSCrQFaBT1CB7GHqExQv+9GsAlkFsgpkFcgqkFUgq8BkBY6/9WQ6mZso1qIfZf+q75iEwdw85yaqFufRqCe4POjh7KUC5t3wFGYsWolQYu1oxUcVBrdwEzixjfxIGd6+vahtfwv5gQuw675s8HODT9JpaQ1LoOO6iKb2wLjlRrTccxeqPVNQ1R0EkqtI5QutopUiTjgJNwlFGWUIXKQqqMi8YVjyHtGJfgy/swPmqVNwh6+IClg26SLiGgIODTGVZ3xtKlNLDjCrD9ayG+CuWoX61Fkoazbi1IBDC06/LpuLhHZy3GLbq/IZlcJIbQByg5uAkyrU8aNnceS5f0FPPISe7gI+HB7CSGsX1nzpa5g2dw4O7X4H//qd/wsXr5zHnMXL8fkv/B7m9EzHm8/8M86dPo6O6XOx9qkvo3f2PNSCEKdPnsKlsycR1qvo7unD7IWL0d47DbCpPuP+NgF9XXZTNWYN6pZk76nsVSrNlL2j+jOVoARfIXzmzMrfJ/P+6PTL8wC0KMLw4CCuXr4koLBoOaLgbO/tEavFzT//d1zc8jo2Lp6L63u6RFXrjU8oVU4jRTAwgehaVfJEI2YQUllJuCXXT1d5mFTOWim0zjzMaa1IWxwBRzY3gVNeOYjCduvgKXzoncDGL9+J3mkmtCgU60qC99SgPbCy5SQ9IBiT92LDgNhAK2gjG8u8jvw6lb6piRPHPezf4+ChL/4ZCrOmil12PnCQxtSghnBMDbkwhTs2iIs/+wXcD06gMFwXJajYI3MrmZv1iYlEM+AXXVRnTkHXpg2wbluBISr8mFPJzEICY5P2uDEMqop1A1W/LnaXLW5R5TKLzD1Ch9eAdvgYht54B/rJi3AaHizmEtfrcCxaFbN5gpvsbNBg/HSKRs5AI19CadktaH9wPaL5cxFqtP6NUQkb8G2VFWrD4lugQGt1r4bXf/A/kLt0Cit7OlBMeV1sBGEgAJhgkeo5y6KtOFXLHC4pvLCBXYf3o9tuwY0Ll6i5TEU5GyB43QiATB02QQLtoznPbBsR8y6pvgqZITyM7Yf3o6PYhnuW3qLmd0zLaVUrKvtF/SjrD19CF6vfyKe1rwHNMeGL2iyBnS/iYgD84vARlJbdiie+8R9hWy1oVOsIIx+hlSK2DHlvnYOKWZcp50NTFWtTJS4XVTUqiH1qgpY4Qe78eVx+7gW4x/uRGy1L8wpVnRrppm6pa2oFGFt9B6Z//otoTOlAOfXE4p6rjVLuAY7D92jg3//52+jQT+CRBxbAchuo02aeVqnicMDScI4kopgWGtbMgP3IoUHgpcoRpc0xwUouZyJOHex+bwzvv1/El7/x5+icMVMyekWxGvL1YjiOAZPnFQQYfPV1pFt2wr14FSWdcJHyO+Yac0yJPzFiy8JESxHOPbehZdMG1Ns7UAkIuzT4VNQRlLsOPGbeMq+TTTa0WjYtUdMTkBUcG64foYVa3WtjGN2+FZWdO9E1WodTrso516kONFxYnEfMENUiioIx2tsDa8VKdD28EVFvJxpI0UgCxBZtuCOYhOexJopbghqBn1Rn0+I85LznNeI6QNW7WqOpJOc1JohSObp0h6D6lBCKFvJUAdPxwpd10vdDgT6SQS24SuX0ijpdXAbU9RDlLyG+NE1R3SiGxdJsI9bjohBW2c1co1gj182hXq8rZTcVpU2lr0Bmvk+ivpcffE15rY/cOkyVPUq7aTbYiNU1zwsqs7tpJe5aDtIwhGNZ8jnyn/4ILdfKAoFF8c33lbrFUvtIy6HeUkK8dAmmfO7TKHeXRE0qKuQ0RqjFiHXmH1uIJi7h377/bcztGcem9XOhmQoA8yB4P2Btg2YDB+/6UnO+lzi5KxConjVUbalq5pw/c7aG194axcOP/i1mLlmMRlSGFrHhy4bP7GKbEQwRWoI6gn27MfTqG3DPD8MNE8mfTv0AjuUy7lspWjWg7JoI5i/A9McfF7eEIa5ZOlXJDZzrP43jB49i7Z1r4JZKiJg9ziYM25bGjBYCybOn0P/aayieG0Db0DgKDdV8IFb1VLsSAFLhzXxoZtIaNia62lG4exX0W5fi4MgVbNuxHYODVzFj3mzctGwVpk+fg9bWLhiFooxrneMnjuBTIRta0Ll+s1HNCMT62jbzyOUKGL58DM9+76+hnz2FDdMWY1GpU+yuDVupWi02GHG8MQbD1DCReqqxyrDhJQbeOXEKrx07imP1Cq7qQIPjmw0BcdOpQxrtxDjgf/oQC3SxN5c2CrTkW/HYuifw1d/9QzjdnRgPqqj6ZQWJY1otW9B4fzZpbJ8ijZjxrJ4/xPC+OZZVnrmpnunorE2799SXRkSbziPSIBKjxdHRPj6Csbe3wXvvA+jXRpGvBSoqIaaRgKWaQOjGYZmo5tuBlavQ/tAD8DpbJYs5NTnaI1haAYk4c8TQ3QiXLx/Hzte+i4V9VVy3oAWFAucgVb4SDCDrQkhHB8kv5/FyXeEsVQrhyWcoFuy6dS9ke5bZr1pZBbIKZBXIKpBVIKtAVoFPUIHsYeoTFC/70awCWQWyCmQVyCqQVSCrwGQFTmx5SujCpKUlN/Qkv7EJQgjqCF1EucF9zchFrRbj4kAN566UsOjmz2H6opUIRFmnCYhlnhvhGFU45ulzqG5/B+mxQ7DL4zCDGGZiyOYg1bVUP6aui7DUhnTxQuRuXwlzyXXw8iXUEw0eLV4ZsarM90SmxL1k2ZQUq0/aeyp4QktGKkWoUk0qdaTH+hHs2g/9wyNwqtdgRQRtGozUEVDIjT0CBrGe5EZ1i41oZieMlUtgrFiJeNoCVNKcUqfRYtIyEMieZVMJ3FRKUy0p6ilCHup1BBI70Ko19G/fjtGDO0WtM4wYC+/biNUPPozhwXP4ydPfwc49b6NQbMX6dV/Eow88hUuHduHI679Ci2tKluCidY9g9vI7EBlUKgJpEAv4JIwgz4loDSu2yjE0bh6TcKe0paQIiddMrigvsFJoc+82ZRauymid3LikkkvAOjf/owg5x4ZNK1NadNJWtWkDafFnCJHyObFqPH3wELb86AcoDZ7Hunk9mOYQGhJ4OdBTC+moh3igDKPC11XwQwAwAbrJNgEeV6KsgnMpjL4WOFM7ENkEKOrYA56MbmDr8BmcTs5g45fuQNcUXY6N7IAbs7RebkrDP7JnJGTg+UzCX75eREglkIGwh4jRxoEDIzh8oIinvvaXyPf2IKKtdYMwlxaRMfTYQ2sUIt3xHoZfegPFK8PQmC/JicMsX0ITbrLDRuLkMd5WhHbvcnQ+cB8miiVEmiNKNCpZCUO4iU0FrANHZc6SwDCvOTVkYz3gprIDOKGPlkYD/gdHMLFtJ+KT/WjzAljlKqN4JZMzpZI+NkBFqGckaFDVaboIO1qAZUvRumE90ulz4UFHJQmQ5skQaJlrycZ3mwac3rUNe376Q9w1qxczqFjlKYnFMK24PVhUwbF2btOOmE0erovRegVbD+zB/NYu3LzgOjkvpRozEOoaAk000XB9ouqmDTVtd4lwDQfjY2PYevwDXKtO4J7lqzCvtUdeg+uMQUU1xzSzJAkhqaCkatkgvNSRUhVLOJNz4PO8XBMD5TLe6h/GSFs3Hvqd38WURUsFysdUioN5mJHAGWaH027bo925wfmqwJbkttK213WVLbDAvRQFU0ehXkNj916UX96MjsvX4Ia0COecpxoxgQ/ms2qYmDcXPRs3Ib3jVgR5B+WoIU4DtCfmp5tjTmwZT//Tt9CqHcfjGxfBdOqoRbRL5XUhwaO9MRdbmZBio8v5LQ06hOFN+2GxZuXaI/+uwXZ4LDZ27B7Cvv0l/Pbv/Dna+6bKPA2jBDEtplNmt8ZoYXbusZO49MwLaLt0FYWJKgV6YvUsiklhoQmiJEGUKyG4cT46Nq1DvGg+yjxnHm9T4Uv1Oy15+dqES1Quh34g0JVKRMOxoBOIUV0cJijqBoKBfozv2IHcvpNoGRxD7NcE6JLW6SHV6ZzOXOsTpIUCxrvaYK9egZY19yCZOgXjCevK+ctvtAVaE0TLRREgq8kaKXnZXBG4ltA2PQ3lOnCt4DWfBLgf1ZQAarJRRAClqi3hMgElmwX4d1lLIpX/yUYEUZBTzS+1psqXIEt9H+FsFAbKvpv3UloEU7VM8wOu66JUVoB3EoQqa28C6FCOh9d6UhXsOi4ajYascwo4saGEluHMLIe4HnDJn2z84X2D2ehREMAyDDi2jeo//QOM9w6go+yJUl81rxAiJzAFZJoI8nlUe3rRufEhJHfdAI8xD7EOHxE8I4RmuXCYaz5xET/4h29ibtcEHlk3F4ZVRb2ZvS7ZuFqCUIAZr6+y6ObNSI1fwrWP12iOoUkV9Jn+Kl55fRgPP0wAfD18rS6KW+aP8/UMy0ApCVAaHsToq68heO8A3HEPTphKsxH1rDahuyiMXZTjFI05U9Bx/3rkVtyISmsRVbpMJL44UVSqZWx9+zXMnTkfi5feAtgW6mENtkaQbSBknj3n8fAQtDMnUd29C2b/RRSrEeKqh7zhqGtBBT/XdAJDOnC4eUy05BFfPw/nijYaba3oW7QQLTNmwi21ibKVdzr+TD32kEZsOjIRErKmakxxjmmWJi4F0qSgh9i/9SW89/y/YUocosUH0lpVHD2mdXZh6ZSZ6HTySoXLcZLGqCU+rJytmqMsC14Q4dClAey6egXvjY3gfJlG33TPCOU5J6UKmOcj9tlqbE7aznOOi723piNn5XHnLXfjP/+vf4HWqVMEsNbDKnzPEwU1LS8MNjVZzXtfxOuh8q85X389U5sNWuqNRJuPhKHonHN8rEk0eV7TtQhTEMM4cxaDb20Djp9CfrQMN6CdO4ezJc0pKZ0OuJZZJTRmzEbPww8hvX4RxnI6Qo5fNm/ptGjnaxKUe7g8cAK7Nn8Pi6Y1sGheAa6rVPEEwMohwJRnCAHAtMdu2j5THfxx05A6ges3vJjtWWa/amUVyCqQVSCrQFaBrAJZBT5BBbKHqU9QvOxHswpkFcgqkFUgq0BWgawCkxU4tvkJRQXkg0pFZeXMTTfZ7BPVERWBBKbMyrRRrcS4eKWG81dbsOCmz2LGwhWITCpGdejM50s15BINhYkywvfeR2P7DtgDl6BTaUqbZqo5aFupc6MxQdLSgrBvGszbVsFeuRxeV4coDnk8zHalbsSkYpiWgU11FDeJU0IhMeFVx0ioLApksefTkB/xoB87i/I77wAnD6C9MQEroILJFnAm0NBQaaOiviNHaDWRzO2CvvxGFFbdjUbHDHjEWFEgKr+QiuGESlZlk80PWntOZjeaotBiRqeBII4wcWkI/Ts2Y++uV5Hr68bn/uCP0dvZiR1v/hL//sz3MBTUMGfuDfitz/4JZhTkB2eWAAAgAElEQVQ68PaP/hZTwzraO1rRH4WYctcDWHTHRlCYR3ttUl+xLqYyU2fWI1XUpNisjS/gjPCZsIxgOKHqmTXjxruwEQV/mX9KIMlNeG7IR6xtU40j1ozMj5QNXpXPqFsmAp53oiCGZE86LvxqiKPb38XeX/47pjcGsHqqg163AMcsSlahUYuRXq0ivFpFVCOA4IY7xxcV1FTs0HpXEztpXwuRdrpwpnUiKphi18kxIArNJMWe2hWcik/jvs/eiqmzc5LnR6jCBgAqucVOVfKqlR1ryGsm+ahmU82ZIgio49bENpcb2FUvxqGjozi4P49Pf/XbaO2bAsrEzcBBTTJOYxT1CPlrVzH+L7+Ee+Q0rGpNoAJrSvUv/YTZKAHNgl9sRW3eLHR8/iGEi+aiHGlwYxsRN6RtAqQIcUgFEu2VOa6oblbzjeBFcpuZtykAPIUbhmin9PXoEVx5eTP0o2fR4QUwaG/JGtICnQ0VhgWfYJ9KWNrR5i0B0fpNN6Nj4yMIp01D3SA0Zhp0AF1nDjCQq43jzX/6OxjnTmLt4vlw4xhWaiKi5a2lIwzqcHwDkamj4XJu6cjBQZACO08dxXtnPsSDS5dhSW+fyscm0I4ieERzhgbX0KD5BCzMddWhmS4MPYdKo4HXDuzBsbOncNvNy3Db4huQIwCnrTGbSYwUJq3JqeaOA1BnnWi2KIsFNCIBeTSnYC2J0V+v4t1zF3Ae7dj427+LG+6+R6C3V60jZ1GRHIhtsFi1EpjHOryUdsuE56ZkFnPMUE2bz+UUbEup8FLZvXYcoXWsgsGf/hL2gUNwx8tiRWtzrmsxojSEGZuY6GiBvngJ2j//FMJpUzGSeohzKruZduyFvAUtncDT3/9LtOknsWnDAhhOTfKhCf9pd0pQyXxlsZsnEJvMhG2u0jw2wkGOYYJhjm9Zq/UEulnEO3uu4d1dBr76jW9h6vRZ4nrQCLhe8PuoWfZR8kZQfWUrgs274ZYJT0IYXhM4URVpEfonCHQdXkcfio+tgXPfKgybBEq2qInjMIaRc2Vccb01uZwSenGtoLMA589kVqY0SGhwTUtyOvOpB+fqFYw+/yaw7ygKDWaR0yI5kMYEybnWeF241ibwSi6GW0vo2vAASnfdhmpnARNxAyaBc0rrZzadcN0KlEW/iHsJSC3JFOdayDUmhsp1ZXQAwaOA3yboZ11ps817C89HAG6zGUrUvmRRtHMWQKyyl/nBMcKvsxFI1tBmNjO/xtdg84M06AgXotoc0MVOWkUgKOWjgvwfuxU04b5Y5H58r1EvobJS1esr5bG8Lm2iRQFMBSfXP7VGuI4t80+apKgy5jHv3QnvhZfQ2j8APdBhJMyy5n0igUEAT7tn04Bf6oR2w83I/cZ6BJ2dSGJLrLd9i5bUtGTXUK9cxI+/99eY3TEmFtCmXUNDmso45vl9BHnMe9cFSPJOo4A3/6/sdXn/JFCbVIE6joMLl3y88NIVPHj//4EZS5YispvXNqLtMuS+0c2byb73MPzCK8ifvyZj2AhSyYOnW7zF9USazXIYMixY99yGaU8+huEWA77LJgsX8Bvq+cIy8Pb2F3Hm1AU8/NCTKLV1IHEiufezcSyOaXmdQ9HW0RVXUN+/C2NbtsM9ew15LwVqngBiNgT4RiwKXvl7RNtyDfXOFhRXr0Rp3T3AgtkYZNZxpPKyHTZAJczObcC0lRKdildpNOC8oAWyZcv1S9I6Lp0/gtee/h7S0yfRy7XfCyTPmTB7Sq6A2+YtRrdbBBXX8iQVhoiYU86xyllgM3KA5NPCtSDEsbEKdp67gN0XL+Bi0ECdzRJU79LLpZl1/dFTIucEx0lTAeyYNlYsWYn//KffwpS581FDhFpQkUYIRHz+oPqa92ha2bO5h8pxju+4qXZX7hxsmuB9XjVWKMt23tflvUSVrKsmvDRAaxqhJ/Qx8u5uNHbsgHP+MnJ19X4xm5toyU9Da3mOKaBSaIN1yzK0PnA/yjO7UDNCGLR4ZwOdSecFNmCFuDxwErve/B6um1HHonlF2A5nNJvlIgS8J1BPTRtuWSNUPZUgWj2jyHc3HQBueiizgM5+08oqkFUgq0BWgawCWQWyCnySCmQA+JNUL/vZrAJZBbIKZBXIKpBVIKtAswJH3nhc9vUmQa9YQMs2l9p0VpvW3Ggmo4qRhDbqDQ2XrtZx7goB8KcxfcGtjHmTjXVCABMGclECt/8sam9tQXLgAJzx8WbGMLf2uRmcyIZg4OoIuzqhX38j3HvugTd3NqrcsCZopE0mATA3cKlioWJKAKcCfZKvSAgs6tWmrbBYHxpwNRt6kMIaqyD+8ATqO7bDOnkC+QrBTdQEoDwxZglzQ5OwQINma0hbLCSzemHfcjMKK1ai0T0VddsFUkMy+Kig5XEpm0/mGjZj35TOUTZMTapGLAdRrGG8/wS2vv5LFLs68eBjT6J86RSeffo72HvgfZSmzMSatU9i3R0P48w7W1He+zpu7mnFSOThaJRg3oNPYvHK++HTlpViN8muVSo0Wmdzy58gV86BNqZUcKWWAF3JpaUSjHaYtGWlGW2qNnRpD0p13WT6Hi+0bioQLJvwsrmrbGvFIpwZiqLOJPCSf0Qs1sN5pH6Kq8eOYP9zP4I7+CFWTuvFjGIL8swSpRprrIH6wDiMiRAmoxhFVaSUdfK+YqVIPpYgLlkwprTC6G1D7OgIucnatBbfPn4BJ8JTWP+FVeib6SAMPAXuRErXzGUlZBD1He0vmVFKm1VlFa42likcV3+2TQcRTBw4dA0HD+Xx1Fe+jVJHD3SCvziHGjePzRSdaYDaO9vg/eRldA1XpAmBdSdQSWkMbtFWFmiYNiq9vSisvRv5DXdgrKWEIACMGq0oDaSOsj/VQtobK7W4xs17KuGTBAXdEjtb/pkKLKonqajvdFxY9VFEew9h/I134fRfgtuowwh8GKwdLa2p2OX1YKOG5BAnYqveaGmHsWIFWtbdi3j6FDSoqrS4sa7GwdDh3XjnH/8Od/d1YVY+J/bNtu4gqXvQRWHJa6YjdQyxUKbK3YxtHL54Ec/t3w3PBL5y93rMKeSJMxAz73Fy8z1NYFvcYOfxqezdJDExVKngrRMHsb3/KG7umYXHlt+Jae1dcj2pMJdsbqq3xAqVXQs+YplkJTQi5uPGyOc06FFV5v3Zqo+Xj/fDXHwz1j7xRUxdsAh6Po+GH8KWnGuPWn/ElibggedjJjrqhIVsbmHmKscGlWaSTRpJ9u4k/A18H65uoZVq9N27cPX559A+OAKzlsIMqSGPRJHNfNJGyUK1qwv5Rzchf9edGLYIy7iAmaLmcwgbkjH88B//AlOLA3ho/RzoBGZkiYQIvKZ8MdOSrFdpvmha8f+6+leBRwUiJxtRBNjHNt5+9yJ273fxtd/7Nnp6piGNdPiiIrRkPrfqEayzR3Htx8+h7cgl6DHBWgQ6zBpUAHNscGRbGsrFHJxbVqD1qfWozupBmXa3AW2DU7DZhcr8sljzu3LtEr4WxyAV4GEIUzOlIYgQRyx+dTWni5aGltCD3n8egy++AfvD0+ioNRA1anK/MVP+HKEuGyTEZB0eM5Bnz0Xx3jvh3r0K466J1HHF5jkhQJRC8dgY0kxFn8qT5X2CBq4EabTHVU4BIu8VQKosaJW9ON9v0oJYLLhlbSeYVA0C/OQY8tnUIMpclddLaEzwOumqQMUwFfQCttj8kah8Yaq8G54PJ5cXYDR5HSfh76QaePJa8+t8PzYmEDDbltUEwAoef9SEJA4QCkjxZzmeae3Pd8jl6Hihzlfu5ZqG0sQIvJeeh7FzL5zREC6hPtd+OiTEzEDmYDBQRw7JzDkwnrgH7splqHBt4NpqUkHJhrEUlcYVPP3db2N2+ygeWTsHptOAl/L+wMvBjGTmOSuFOMcCATBrxuNUMFvlW1Nlqf6ugPrZC3W8uWUCjz38/2DG4uvR0GqSoSzBBrYFKw5RGr6GsVd+hWTPAbSMeUhCHVZE4JhABLmMF0gNVIw8qtNmoePJh+GsXI5h3UMj8SQLm7ERERuDLGBg+DRe/tXLuPG6FVi18g4ENuvA8atcPVJxLwByWgOt9VE09uzD2NY9SK+OoW1kAk5MfwO6HyRoML+W55boH6uqu7th37Ma+fVrMNbdI+4QdMNIEh+JzueSCJHYeSuLfP4bMzVoPSwJ8WyYi0fx1stPi1PI6o4pmON2wE5d2JYOR4vhRiFaLRvVRh1V34PlOKoJwDWRo/VEGKFuKnW0y2Y56YnL44oX4KfHDuKl86dwlXnVVIWLI774hHyUE815wrkhkR8am3xszJ86H3/0n/4LbrntLlRjBYCZoS0PIPI6vE+zoapph95sMJSXFSU8IwZUQ8uk0wGvobTnMd6CjVKppu6LFu9BATrYVHJpANWtm5F+cAy54Ql6wqsccTZwyGMKj9xE5BTh981A2wMPIli9FOMOryR9IYDY5phLxE78wsUT2PvGP2HpTB9z5+aQKxhiA68gr7QaStQEnyEIsMWVhcu7mMKo+cx4BJ7PkvszC+jsF62sAlkFsgpkFcgqkFUgq8AnqUAGgD9J9bKfzSqQVSCrQFaBrAJZBbIK/BoAnnyw4oa+WEoKdFC2kpP5bLIBFhN0FOF5Os4NVMQCesFNn8HMhSuhEXDRkpUQilaf9TpSqn+3vIXc5QEY1Zoo5jTm6vK9qfIjYGrNwZ8+Ba1r1iG95VaMtrSgwXy4OECOm+YJBF7UZZMwhWXoygKWtsxElAQ8BA9qp1425gh9SlZONrDDeh32aA3xgeOovbsb9vkzsMeuwWSeMRVe4v3MzXOCYGWnHFk6ohYH5pypsG5egsKdt6M2fQZ8P4XFzT/bhh8xN1epjaloY8UCQiR5DSpuaEXooB7GuHr2MA7s2Ym77rkXfb2d2PyrH+KlF38GLwRuXn4fPvWpryENfLz0L/+IeWaIWS0GLlbGccF0sPa3fg9zlywn4VXAgnmnSQRLJ3CgGpIguKlKk91aKmJpqqwgGjdcCfs8P0LgxWLxKjm5AILARxIpqMDdUvIZAuBJ1axSaClVmaURIDOTj3BIZWCqmrmSvaoFKa6dOIRtz/wz2kYuYP2c2ej25e0R1BvQajHCc6PQxgm4LHhU/lJNSADM8UaonoSI8jqM3lZY09qAlhwiMiYq13Qdb10+hbPaOaz9jVXonkElcQyPReQ1QyhaJ0ImwgUqyPjnBt9b0+TvAlUE5hCs0RbVFZvnDw5dxfv7bHz6a3+pMpWZqRnaiG0TbhKiMDiAyosvQ9/2Pko1HyFBC2GmH8FwDdSDGvLFEoYsA/Gym9D7xKMIZ01BmTbdQQqdEJz1cgjYI8lHJSSgCpsZtsyl5Zihej71AjjMYiVwEkW+DVtUfg20BiHi/ccw9MrbsM+eh1urQA882Lz+hGyWCZ/QikoqTjHHgqdriDs70HLP7bDvuQPRjBlo0Drc0BCkEXb/299DP7oPqzu70CENFTZCL4Qjijg2F9CC1lJyPqrMHQdnrgziJ+9ux4djo1jQNQV/cN9DaLchtprMkHWozg98yZkleNVYe8NCFGk4OzaCF4/sxfsXT6K7vQVfWHYvbp0xH5aENzJDViSv0iDghw0kXgCbamDa5MYOYlo6U+PlpvBSD5cbdbx+/AJqUxZg0zf+GLMXLESYRKgyJ9l2kPi+bNzXQx92qSg1NQJN1hCPY0YAHWHapKUvIZ9St4kFNNcgwsJYQ9F20DJ2BYMvvYh0zwHkRwI4BFlUScu3uAjcFNViDuaK29D+uc9goi0nttwpc0v9BK2uCc0fwve/9xeY1nIZG9fOBowyQp3riCG25mwSYNY4rYM57iebcybVooRlkx+TqlX+ndmtcWxi267L2HesBV/6+n9FT+906ImNchBCd2lnH6G1No761jcQvLoD3ZcriPgflZoJE8MtGBYbcAx4NjDU14bex5+CeddNGM+baHgBgoYvDSdU/rHpp875oNuiyPejqsBNAjqxTWYGLxVzzOVk8wzVxVwf4wjteQdu1IBzfgBXf/YCcsxXrlQlv9Wk0lvc2mm7r8aGQOVCHt6UqejcsB7W7StRbStgtFaR+c17AeNX/UZdALDrOAh8uh004wIMDbrNhh1NnAA+zgVXSlr+nc0ybA5xXVc1kdBqvAlhReXbtArnffLXIa0ATf6boeCruERwTsv1U3nO/DebYD9OJc86l8vJ2iRwt6n+5f1WXBmaFtMqh3pSe6muugBeUSNOunMQrtLwv6n65TFy/Eo2vRrPsh7y60EgyvES4dnBPfBefxPOsatwuFYHVJYTXrKRqwrbcVDxUkTtvQhvW4zuJx/FcFuHXEfdjESdbzsWRmoD+LfvfgtzO8axae08aGZZWZpLBjBhGJs6FHTnPUNFJkxmsqt7yceNOqqpijU5fmYCb26t4LFH/m/Muf4meHpdnkdMultEHrp0wN+3D9eefxYtl0dQEJW9CTOiyp1K7ECUwASA461d0FavRsejD6Ha0Ypq6sOLagLwrSSnLODtGKkZ4d3tW3Hh2EU8uvEJuFNaJL84jelAQhDLBhQfhZyFFi1FqVpF5YODOLN3H6bvOowC194gVDnm0rjG5Zhqdma1A4njYKSzHfbtt6Fw151IpkxFqOto+HUEeqiyzr0QbqrmeGgEMBzlKOLoOeh6iDi4hlee+S4uvLsDGxbcjNbUxcREGVrgYV5bKzr53BN6GAlqGBkfl/Wru6MdbqkgCuwy51i+gGJqwLW4ztRh8zlIt/H+2Cj+fud2HKnUMUHlLkEnn68m4yKazSgSeSvZ1mzrMdBT6sIjj34OX/76fwAcGxW/iiCmQwctwG1pdogRSJPdpKMHx7xyl6Hi+WMjmklLe7Jqyf/VLRhUYCdc82knHsHUUuQBdNHN5PA+VN54G87ZAaS1hjS8OGy4iVOEJp1mNCS6DT/Xhtzqu5B//AFMdBUQBA1pTEqcFG7BlueQM+eOYN8r/4glfWXMXVCCW+AzJue9ygCWpi2BwJynKjqEY3dkdEJs2Xt6etgTIx83bnw527PMftPKKpBVIKtAVoGsAlkFsgp8ggpkD1OfoHjZj2YVyCqQVSCrQFaBrAJZBSYrcOT1R1NCU260TVrnymayKIbUd01mx4rMMcqhUovRP1DG+autWHzL58UCmtaq3CAlIDX9ELh6BeHb2xDt3YP8xBisGDAZLJlSJ5iKBaFmG0j7OoHFi1C4+26E8xZhwnLREPVWhJzAMirXdNRFJhKJnaHydOTmIK2P+Ul4qdRQVAnLuXDjnN+UpLBDA9ZwA+mHp9HYswvaiUMolCeg+wFxh6iRaTQdc6OaRqWGi5Rqs1YHmNOD4upboC1cgMHyBM6dOyvKGgJvHhI3VHNuTjbcPQIEU4dVyGPJrQ9BM/KY8Mt4f+9bAgHX3XMvLpw5hKd/8L/j7PkLaOmZiYc3fRGrl63Fyy//EscO7kHeD2GVr6AyOorWnmlYfu869E2fKiogHqWKUqWS0VLZpUrUBZPZqmJLChQKrXLdUoIn5gaWSih09yGx8ghjwi5aD8dy7GL1LZvyKntVXoPkRZQz5C7K5tSSjV4dPm1kqXxOI+gRVXAmUisHnZaIvofzh/bjvZ//CDMnRrGmbxbcNJTrHNY8aBfKwNWaqJvCSXUxVXLytrRQjERpyixmrbsEraeIxNGV0g7A25dPoV+/gLW/sRJdM0yxd6S9q6gKY4JxBQ9UTqHKduUms8rnVMo52tNGUaAUPCGzrR0cODyI9/ZbeOKrBMDTBegjtiWnt+TXkO7/AGO/fAH50+fhMKOXal1mPCdAiBCNNICRK2K4rwstD61Hac3d8G0btRgIYlpCSlgsrLyt6kzlFfOqLQNeEsIjaDQNUXzyuuRZS3Jc2gsTuzNX2zWQ01MUgwjezr0Y3fwOjP5zaCHo9H2Adte2iXpCA0wLlu7InAy0AHB1VNpakL/jDhTuuw/J1GmoO1RTJdj8V3+C62IPs3UDrYS/MZXmvL60FAbgGNB0U1RwvpZg79mT2HLsCI6Ojohqde2UBfjt29egkGfur4/Qj8Te3YgjBQeoQk6Aq+Uq9p09g30X+3GqPIScoeOxm5djw00rBUTAYxZpJNmzrJHwVyrvmBsd0RqZ7tLKGpUwjRnD58MGtly4BK9vDh75yh+hd9ZCyRSPEl824w02ZrApA2wQSGGK6pKqRIIpU773Y6inrHQVlGiqQTkeE54HFWUmXMtEW1JH+ME+DP/8JeTODaNIQBjUBTgFdAmwgLqjI5kxHy1PPQ7j5qWoGBo8FlMzUCAAqQ3in7//bfQVLuLBtbOgW1X4zHI2uRop63IucYRGSRTBsayPVJEfWwSrsS3zvAnT2BwDuNi64wJ2HXTx5W98C919M6HFFqq0QrcsFOII9rkzuPyzZ9B67DxaxzwEtMtlEwXzUlNZXZDXcyiXHDRuWYjuxx5FfXoPanRLSAjAIrpZC7ShLpFZpYYmyA2hxtGcwOAxi920gYT3g4S55Ck0W9mzypplAHkTKNRq0I4cx+DLm1E4N4DceA2m2KvzQ10XOrxzXQr1BH4+D3/6bHQ9tBFYvgQTrSbqVCET+mi08fbk2jMrl30FEd9XOk3Umij3DTbJUJUoMQfK0UAan5pwVSlr1eI6WXOOi8kMVAJVgiylBFYW8wRX7GhhVqhSsir3hLjZRCP20VQqi619Ew6z7k3LWwXCJi2elQp2EvrzuCZh8Ec5rIRXzVxopZqNfs2eOhF7fck+FhvrpmOF3Bt1FEwbhdGLqL25BfHWfXDGanAbVPATmlmwkobc+FPdQeAUUJ7ahtYnNyG59VY0OB912tDTqlzDqDeIp7/7LcyhAvi+ebBcDw1ePM5/cauI1TUn+KaC16Ztt7LMVefE66DGk6gqZRwDJ/prePWtcWx6+G8wc+FihKYv0Q20nc5FHlomxjD02huobn0HrfUQFocZBbMh4EokfIy6qyOgI8Z1i9G2aSPSG5agbtBGmJryCBGlpTHBKu/9DWnEqdfH8Nazr+L6eTdg/urlSBJLVK5x7An41swUjmHDClO08JrVRjB4sR/2X/8T9HIVBudJCjjM72XTA2G+ZCGrrPqG7aLR3o3S7bej85474PV2YDQJ4LHxI6W62EFU82EQzrpsBuE6Rfv0AmybDhIjePvZf8WVvQcw3e1CuVbFpYkBhGMjWOwUcPvsOYhDD6O0SNcNdLgFtDg5pLqGca+Ow+fPwdNtLOiejrmdnTDTGiyTK5CGi2GCpw8cwpuXruIabd7ZViANds2PpiX65HOhPGtBR8nMYdmyu/CNP/gTTJs7D/WohiBhmAEtoDk2OQd5vbm+s0GieY+etDD/6OVV9jVBMWMvqJ4nYKYamo0DMecTbwZ0lwDQZupwhi+htvltBO8fgDFegeVryPuMI0nh2xFCPmBwvbeKCKbPRX7Tg9BuXAgmHntxAC9twCnmYDs2Lg2cxAevfRdLeicwZ2ELnJwYuCNmc5o0upjySQDMhht1+Bpq9Ybcc0otJckC53zMFMDZ71lZBbIKZBXIKpBVIKtAVoFPVoEMAH+y+mU/nVUgq0BWgawCWQWyCmQVkAqc3PwpbuN+vEHcBGgf2dk1bf5kP5wbmKGLSi3C+cs1XLzWhkU3fQ4z5t8qijAz0WDHgFOtwj9yBI2334Z5+jTMWoW6O9iJJUA31mP4OYK+AqKZ01FYvQK55ctRae9CPSVQ4OYgQVIEm8em6fB0Ml/m3DGn0hAQQZCoE0hK3iA39pVS1LCYJ0toRLtISjRMmImDwkQD8ZHDGNuyGc6ZU2hvhLC8WF4zMj1EBr0QqSBmfq2JwIrh5XWgrx1BqYjLtTGcHxxA3ffEnpeQgcpEHgBRDI+xYWoo9XTiif/2Y5BNnh/qx/uH38HtK+5Ad7GAZ3/899i29VloZhtuWHEfnvzcl1Ad8rB77w7csHwZ7NjBsdeexcVtO9DmaXB4PfQGYEtgr8qgE2DBPEvKcHSlOCZA5GarUA7qSxUIQ95Cx/y5WPnwJsxYtgp1ATUGUmYhh5FsZiqLR2W3qP6v/izghQCBdtAJN/B1hATRBMCEqJEHm6dP5ZvjSA6hqxnY9fzPcOaVF3B/zzTMbc0hhQ+bubyXKwjOjcOkUovwWnJBlc00t5rFcpVsxjVg9bVA6yshyNEmWYG8d4fO46x+Huu+sAodU3WkUSiiUR4fN/MlX5pWoqK2oxpcnRvVZJOKPcIGN+cgCmOBHVQnHTgwiL2Hcnji63+FYucUxGEAU0xRY7SODGHwuReh796H0ngZSRIgiBOUEkfUj5EeIcqZaLgF+LcsRd+nH0V92lT4XiTw1+fYpHpap22piSAmpUjhJjq0OBBIkVCpapiiCOZ4EhWoZC3zOlrwqTR2FNwqGQYKlSoq7+3D+JbtKJy9gEK1KupsKp18KqtjA06iIEtqx0jcGLFtYbzYiva770XugbVIp3Uhcgy8/se/i+VtBbQGtATlqCEGUNxNs0yktB41TYx6NezqP4Utx4/i7MQYAseC2YjwxetXYdOyW2FxToeE+9ysp5VrLD9PZev+k2fw5pHDODg2hDEtRsnO4Ymly/H5W1eK8iwlwPY8VKoTaKQhnEIOOduBTTtmwliCvTCW/OIkpdLSwUikY/O5S7jY1okHv/Z7WHzTMvhlKtQbksdLRetkUwvXN9qH0m6btsTcyGcDBZsB+DUCOH4qy3uOCVZAKTYJIgxahcc6TD2BE9fRMTqK4Z+9hHTvUbTUfeiNuij+fNuUjOvIAbxCK8y1a9D2yMOoUiWZRrBzDoqcB/Ux/PAH30JP7hw2rJkpFtDMAKZymvWgSpwKYEJPzglmEpOQcRwrmKfA9eQaPalYLRbzCDzgrS1nsPd4K37r9/83dPbOkEaHahIhZ+ro8DxUt27D8K9eQde1CpyqAsCObUtdaCUeJ7Q2zqM6oxudTyCAb8EAACAASURBVG4Abl2OMSr5CfZNS2CW4VrwfKYsqxB2W7O5dKKRNmQtpvqWx57SIlu3xDaVcMuyHcmGDietf2kNHfroQorG/gOYeG0rcueuwPF8hF5DmhFssb+nUlA0rJKnXc+3Ip49H52Pb0DjplmYsEw4IPANRa3HNUNycjVTwLayS+bKxlVS2cRLfnhThcibm7KhVdm7yoqWyj/lrtD0ghZoPKnSZT4x34PzQ2z2xeZWqW4FCzUtmn2vIeNCwWb+O49LgVnaH1PNO5kDzJ/zPE+pCz/KGlZg+tctwEWlTsvpX3PpUBxbNXLxYxJcT/6fX5NjjUPYqYkOO4Z+7CgGf/4C7HOX0FpLwX6R1LGA0FNAlgpsfra6MO9fi/bHH0eZCtO0IbXimjVcu4off/cvMLezCYAdD3UB5+xbIiymslbZXxMAUxErw0Zqq+rND3W+vM2p8zp+po43tlbx0CN/hTkLFyAxOT4dsUHuiOswjn+Iq8+9hPT4aRRoBMGuiUSDy+cQ3ll0DaO2jkauCOfu29C+cT0qba3wGQ3AvGRmVRsRwtAG7yCOAyZEw3YSvP7ML2CGJtY88VnYZp75AqjURjBWHZRGKTM20JXvRD5vI7ECOAUD1a/+OaxrwzAiXzlM0GqeSnaNEDoRWB6mvnJUsIqotbahYw2bcm7DWHsBVWn4kAcdseKPYg++TpcJqrfVs45tJhi7eBzv/OzfMdUqYPXyu2H2tOLw6Ak8+/SPkD9zAY9edwNKpo7ByggKtoPeXAvacwXkcnmMxz7ePHoQ752/gGmFHjx4/c2Y214ArBocW8e1MMVP9h7AiwOXcC3gdVbrDZ8xZL35/wXAGnK6iWlTFuD3//C/4Pa716AcVlD1K9A5RmgBTecUaS6LEPK+Jw0JHNNNuSybzCzaa082BNA9gg19KoeYsQsyoDi/xJqdERI6coYBJygj2bcPI2++BfPKIIrlCEVfKYB9gzm/4kOBhOt4azf0u+5Gx7o1qHcU4RHIJ3WYLu3xDVy8+CH2vfkPuH5qFdNnOnByzHRmgyGfp/gq6pilmYHZ0FwL+fzDHHlGQzSV+XQQWLT22WzPMvs9K6tAVoGsAlkFsgpkFcgq8AkqkD1MfYLiZT+aVSCrQFaBrAJZBbIKZBWYrMDpNz+VimpS7Rg3FaBqQ3YSMMjmM0GNeBrmUKUC+FIFFwZbsOjGz2Lm/FtF+ZTTLNhRCufqNdTe2Yrant0oDg3DDAg0qB/V4HATzUhQp51oXyfS669Hx513wJw9C6OmDS/WYeiWAJWY6lHaNAvAoQ6jCXVEM6ryHWm9TEWqyi1WoI2b6j4lOAQ4PKUYcM28qJCd0TKCQ0fQ2LkH9qmzKJWrkoEZ0KxWU1bQdsqNR41ukohNHRrVo1S+aXxdFR8pVr7csCZcoGUl7RpzFiq0q21vwey/+Q4aQYA9+7dhpHYF69asw5lj+/HMj/8Hrg4NYErvDXjq07+DeQsXYt+729A9bRZuXnU7UE0w8PorGH7pDUyd8GHWGtCNhmxgapoj8DWmBbZAU8GmYolLq0aqYwhjqbtJmL1oJqhbCa7ZOorLlmHJpsdRmrcQXkyAm4KEmvbZkyHGVNjR8lYYMvOBRcUlMjZR8KWJgcRI1IZoHAvMZ3ZoQhWVSSBvwNZdDJ8/i/ef/wWiw4ewdvY0dLsaDMLaSgi/fxzmeCiQksDS5HtqKUKqegQ/Ain5QJsLc1ortI48YlMpw3YMX8BZ7TzW/+ZqtPdR7RUgDJtwRxxPVTZ0QMWdxnGk4IJkjzaBthK2NyGO5Yq15wd7B3DwWBs+8/t/g2JnDxrVBmzYKKUhjEOHMfCTn6Nl4Bry1aoASCq6XGY3Er5YGhqOiVpHJ4oPb0BxzZ2ouq4ok2lKTbUwvT9dwkxaaIsqz4BJJTaVwwTeKTE4rXeZ3RxJ4CFzaLnRbOi0PSZT9ZHjBnnKsawjV6ugsXsvqlu2wzp7Aa7nI+XmcwoQZ9iJqYCICXhugoT1NR2EHR2w770d+fvuBLo7cPC//ynmFVyZoyqbm3r4EIGeItA0lOsRBoauYff5s9h3ZQAVjRm/tCSN0KNp+MZt9+Lm6+YBVEpzrIqKlU0CqYDt0yOjeGb7DuwZuooRV9ma9iYWHl+0FOvmzoFOwCqZuzomvCrqVWZHKhja196NXEcrNfmSb+prIUJTx8WJOo4O1zDR2oc7Pv9ltM+eI2CyYBpigU3Aw7EcpczEFkmxnBtrQ4vzkAsC35em4bQmpppL8hxVtqXknQtYo6KS4NgWeJymPqwoRG+qobHjPYy++BqKV4eRa4RIQmZNU/2pI7WpUnXhL1qE7ic+jXDBXIzbMTQzgcVc20YV//rP30Jv/hzW3T0Nds5D2DxOnqdwS9uRJgCuR5PK1F9fk1XurIIOXJepSDUsDYGnYfe7l7HveBs+89U/Q1fvLFEv12IfrTpQGB7GxM+fR7DvMApjdThRgoDNNmIhrBpLPMNG1cnBuO1mdH3hUfjt7fAjwGPTRDMvmVa4AW30LTYyAA4DVHVD7FmZmSzNMQJ4iEi4fvN0qMBXdrCNyEee2aS01iV4NVO0RD7Gt+1A5a0dyF0dhl2pqxW+6klDjjTbcG3TmW9uICy0IVo0H60b7wVuWILIzaMhNtSBrEdi6c+1sqmmFlm9BJ6q+4UscVS7N6MPlLKW85GKVAWAOVeVHbOElwuYVYCYFr98HYLjJtCkTTVfVBoIJm2lIbDRNm2Vpy6yWqVy5IdS+KoMcN7reI5UFXOwsnbMXFe3ZQXixMWAzT6iDv7432Vw874UEXATpjZBtmSgN5t80lQgm4BgQntDR1ujjMEXn4W/cw9aRwK4DQ02GzcISEXNHAF0TchbaCxagt7PfQH+jB6Mp2WpjWZaKFeG8C/f+TMs6B7Ho+sXQLdqqMe0DWY/D8czm1OalsGSu6zumUq5rubfpIpdgWDCceB0f4CX35jAg5v+K+Ytmi9NPn7kglnXXdUheFveQuPtXbCuTcBSzulKGRpRya7BM0yURS0+Dd2PPgBrxU2oyOofwfeZVe3IehJGMSzmKxPssYFID/H+1jcxcPIcHvns11FqaYMfVOEnDYzXxjE+Oo6r5y7i2sUrqNUnEGg+DMfA/5Kbgtr7+6GPjMDlmPciuIkJg+p35vxSGWxCsplt20WsW4in9MJYeRNK992Bek83fM2ETwvppmqb93Jm+ErWrqOhMnQR7/zix4jO9mNR93SU+mai/ZYbcHy4Hz995kdoPTeAJ+dfj+t7+1DxqhgfHUXBsNDX0QXHstHQYpwoj2DLmZMYG5zAhoU3YeX06dAMH1bOwHiS4vnDB/GL86dxqa6jwUYlgtsmAJYSf9TI0Hzu4vqja2hvnY4vfukP8MjjTwl0rYQVeSaJYqqACbW5sLFjS2Vuqz4J1YzBcStq2qbzCMd+xMYPjmaOs2aeL59PEo5N3u1lTU7haglKg5cwuvUtBAcPo+VKVRTASchnixgWbaPp8WIZCO0ckutuQc+DDyK8bjbKBR31qC7PjbxzDVw6gT1v/QOum1nB/Lkt4DLM1+DaQQBMkM1PeX8+a2pcMzhPOT+5xqmmEB7v4vW/yvYss1+1sgpkFcgqkFUgq0BWgawCn6AC2cPUJyhe9qNZBbIKZBXIKpBVIKtAVoGPAPAbj6dU5Pz6BrMomD7KD1QbXAQ1knOYFlFvABeu1nDhaguuu/GzmL1gpdjN0tY2rflwTp+F98brCD48iiI38cMEITNAkcCNfFHSeW151ObPgLF6NVpXrERUKKBimPCiVNRk9EClijexqWjSYfmh2PzKpptONYyl1GrcKKXqlwpLbsZxc5m5c7Sz1bkJTVAZo0W3YBku5cewyx6ivfvhv/0OnHNnYNXLSANu1BIwhEi0CjSDKkbiZVotu9B0SzKFY25oM7OVG/G086THqAaxpPULNip0Ym4roe1v/x5hEGHvrjcxNnYZSxYtwpbNz+Ktd5+F0d6B9Wt/E08+/BVc7D+L4ye2464HnsDUGTNhjAcYevlVDD77K8yqxchFzHusigKWmZvc2Jb0Y8IByesl9CNUp3ksCQWVjRYivw7NoILZxGkjQn9HG6Y9/BCuu/8BxHYBqR9Di2ip2rQo5gZnxMy+CLatQB0VurRtFbtG2QHWYFgxLIs+jvy7I6pE2+VmfgDLMGAbOcR+gCsnj2DHv34f86qjWNnXDYfghfnPAzXYl+uwqwl8KqnETjZFQ1O5q9w4p/Qxzhswp7XBmNqCkBaiWortVAAbF7DhS7cLAE7jEH4jELRr0U82IRxX+ZdU83CjlheHak/aM6osTEssdi3bQsprGhk4sHcAhz9sx2f/w/+JfHsXGrU6inoOpdBD49XXUX91M8yRMZSYfZpGalwyJ5ONAZaBKsHmwoVo/8yn4M2cAV/T0CBEok0sQQ7hItWQ1EKLRymVvdzg9pDyvCMbtuYqGJJSOUz1nVI4UeXOUUhLT+JZ01Dq7qKjo1gto/7uHoy/ug1u/1UUohRBGAjAJZyn8lLTbYEJSeojjBvQSy683j4UbrsNzm2rce3576CDcCYVz2VEng/NijAeeei/NoT9x87iwOgVDBA4tnRAi22xuDVTD7f0duB3Vt2BYlcOiAPYXiQ5khotq00LgWlh88mT+OHO7Rji2LVcUZ1rYYipjoHbp/Tg9lkLYYShQFvaTQswrHqojZdRbGnBjDlz0N6WZ6wxhqo1nK3W8d7gCBrd0/HkV/8QM+YslvnnxSHqiQdbzwtAIQAMk1BZlPuRKNNTghWuCTaQEACLRSs39JXVrihWk1SaXQh/GUKrnA9MWG4OYVKDxbUk1uBcvIzhF18CDnyIlkoENELk2ZCh55BqPhoFDX7XFJQ2boK+5m5UWw35eS3RkQQBfvrDb2NG62Xce3svDKuKiNc+iGROcwzrlq1Uo6J2U6rkyTx2ZS+sbHKpPqMCmDUwbCJtF+9uu4DdBwv4rT/4K3T2zkLoMzszQDuv0bEPMfbMc0hOX0bOj+FQWSxuCyEsCbk00cgVMNbdifZP3Q/7vpUYiwErtdCgijfnQAuVMwMt8+ucm36AHFOtOecYBcB1gnWUXGRmkWsIqY4j6DdoDc0s7lDWCyOgsteGkbNQKOiwr12Gt20XGtvfA/ovyXvlG4HARjYRcR2g9XzOMVGPQnjdU9GYOgvTnnoS0dJ5qEYeErJ+E6j7gdRRAV/mxrIlQzWMBEEoc4nvLUpVzklR7FKZyizcWO55VA9LnUWVyoxllR2s4C3BsLKUJlgNo1A+JVdaYHVThcveC1rOiysB16mPG6x4TSehLr9fAX3OfaVMF0t+We+VAlhlpjLjNVBrr23LeFXHpZwPPspVpdtG0yb8/2XvvaPsOK8r3135ps4BjdzIAAEwgWACcwSTxEyK0pNkW5Y1M7bHy2+99WxZltPYfs9rPOMgOY70ZMmSOQokxSAGJCaQIEAQJAiCROpuoIFudKPzTZXrrX2+KpL6G/9WY4EgGn373nvqq6+qz+/svZWiOZbXKUrLIEIcmmgzAoQfvonpJ59B4eQMylXa29NxV8H7iGpWS4fvaJhu60PPnfcC11+C6YIvSmzTLMCdm8R3v/17WLeghntvXwXoNdRTuI6IMJvxCmqoyuSwFPcoQnmxtSbEU3Xie5HrjiivQwwMRnhxRx133P/7WLV6OVyPg1AdKJYdFAc/wNQTP0Xr+4Mw6xFMX6ayEBsBHCo/dR31QhGNSgfsKzeh+56bUZvfBT+I0Ag5ZJIg0QqILcY3eLBDHWZgILQ4YWPgyHtvYe+uXbj77l9H5+IeNFCXNaXHFjQ6JQQBJs+dwdkzQ6jPziH0fXzpyisxtetlTO/ZB/PcLEw3kgGHEh05OG+lcciCjhq0Mg7VoIFdQq2rB6Xrr0bl1usw0VYQdbwDEy7BOIcTCH9FlH0OrzzzQ5x6dSeu7uxFf+d8DMxVcWi6ipEoxsGTh7EqBr6w7hJc2NWLyKIDRShDRz6v64aBimHJsMyRqQnsPfQBFrV2YdOylSjQwYU2/3GMgxOj+LcP3sb71QgzQZr/mynbmacrQ1VU5WdQPxankp7OfnzpS7+Nz9z3EHwzRNWvohn4MhTDcRtmnOsGQapyMsjs3RkLoiIaIhk44Lrj4E0iee9q4I6uAVTw0+Nb59Adz2mdA1OAbZroDqvw3t2Dme27UDo6BrPB7xXDjiK0BrHEHdQd7lk6gp5VaL95K4zrLsVElwM/cVHgzpmYOH3qQ+za8TdYsWQO65d3gEuSAwN8bRJ9QdePgEMW6h7s42tEWpfMqt33PWy84/m8Z5n/qJVXIK9AXoG8AnkF8grkFTiPCuQ3U+dRvPyheQXyCuQVyCuQVyCvQF6BrAIndjwgbTwCTRFgsJGVNrh/We1BLRabgSaaTQ0Dww0Mnm3DxksexfKVV0rDmypPc2IG2P8umjt3IBkZRQsb7QIaDVHJOoRTdoJmTzsaGzbAue56GCtp72hK05b2uhJ1GyagGyIVZmyA6j7zUalq1cVuj5lupEJUw0q2pITtxTBojUmlEyz4BQ0BFblIUNR0OFpB8jwNKgJHR4A978Df/SbMU6dgVn0UaC2tRQgMF6FGAEwwRppAG2oSFgUImNVJQC3NSVqNEhDECXxLw1yrCW9+G+b9z38UK9WxM0PY9eJzOLjvdZwdPYzIqKFv7UV46NHfxbIF6/Hyc09jyeoeXHbjrTAdB850E2PPvITpp1/EoukG7AbtEn3YtMIlcBZgkNqLCkhIFWep6kxkNIRp7JoyO9nRMesAHzkRpi9cibWfewwLl29E7AN+EIpiT2Wu6vA8V2wNCUkFKqTPJW3eiMCM31Ll89HWkrmEBM9h4IotJzMhmT1LG26/3sDebS9i5MUncG13GavaW5Hwe0z7SE7OwZhh9m0Ih2BE7KoJbtkmJtDnwEAMe14L7KXdiIsaQkvDrjMnMGQO4Y5fuQYdfQZinxbQYoQt0JeZfGItKQocQhIqhdhwT20spV5UndHW0UDCdeTqeG/fKN4b7MZDv/YXKHf2IXBdVBKgND6KiR/+BPreg3CaLkoiJeQyo0KW+ZgGYtOC19kF7ZYtaL/9FlSLRQEjHt+V2FkSADP7U+R/YqMrnE1jbrEvynlLs6HL8IESD9KilcdVIFJqk2khFtUawUnBtFE0TdixD2PyHLwDhzC34w2Uh8ZQqbvwdZ5pzKHUodHOl/CTVtOaD83S4BkWmm0dcHp7UewNYVKVTOjJ549DuH4dR8+cwpTnowEbT3zwLs5QCWgWoUc8/3R0RB4evuhibF2zDpHuSdY0LTe5BkI/gGXa8DUTj7+5Bz8/cQwzHEzgMIWlwSXg9l10axYWlcpo0TS0mQau3rARF69cCW96DlPTU2hoMTp6ezAL4PRcDcMTc4jau7Hw0stx2da7UOrsFUEna+YGTcAhfHRE0cdfVIJzcXBQo2Q5CF2VT6sze5yAzSek5FpRQyaZDbQCaYS/aQg6VXA8lrongLYEHW1xgtltO+FuewWtIxNI6i6KHEAwKRkLEJCJt7RBu/oqtDx8P+Z6WuEFntjf6nqA7/zt/4UVXWdxy3VLoJkN2RsT7l/Q0HSbEpBbKpaRkHCkr4dKyXK5LGtK5cYStFM9x3NYDaYkiY03dw9j34c9+Mp/+Qu0tHbLEIQHF52NOTRe2IHw+ddRmKrLnpXQyh0xTLGBT0BT57C1AzMXrsaChz+D5pL5si8T2rpBiIjZ5wQrPMfjEA2uYVqamzZssyCOAuLYwGEh7kVUUxO4Eo7S/ldXNtk8Dsza5p4rqjpLF8DWYgKlmRnM7XwVs6++icrEDIqz1Y/VydwhHMbABx4iRkfbBQSFCuxLLkb5zluhLV+EWcdCNQxln1b7AYFVIq4ShK+icudi13UZdgm9AOVCCQEzuLlXiJI2QNG2YelU5Poy+ENlMQc0FAAmDFKDJuI9Iepcgks1gCI2x6Lu5ViOjOwo5SSvJaIuV/nNkh1MG+o09zaz+RZ7Za4H7lMCreXqrACxZOXydyzQlEMOrttQ+zIVyMxX5lBXGu2QgeFPLhE6TDFJpml2gPLcaYz/7GcI9n+I8rSLSmxA83QYjspW5ywEirRSLkO/5DIUH74HzfmdUFtWgpnqOH7w7W9g9fxZ3H1LP0zDQ5O58tKxYeZ5KIMuMkjGIQEO0KgDoM69FJZnAJx/8n0NDIZ49sVp3HHf17GSGcA+IwuKKJouojdfQ/WZ51AenoTt6XBiXod8Fc1Am2Fez0rtaMzvR/v9tyPauAxV7g8xHTJ8UWxSYUrQbRhKmV80S5LprjsGRk4dxY7nnsdtNz6Ief0L4OqBZB+bmo2yY0NPOMwgFwNZizzGbZaJwvhZjO16FfW976IwPomiR7eLBAZnY/iWZR/hw3ifw2uECa9QRLW7E+23XQ/n2itQq1TA2Gy5F5L4ddrmJzg7fAjPfffb6J2bwQ0Ll6HXqWBKAw5OTeLA8BkcHx3Dhe09eHD9Riy2NUwHHk6GCU4HMc5MjaMxOYI1LS24aGE/nGIFHwwOQA8jrF26FKaZwOItTphIjvy2U8fw6qkRvD8zjbO83lHhH6k8XlnrMhijHGPoHkCA2lqZh0cf+zXc98gXAMtAMw7gpRnsHHxg1Ia4b/DamA6xiLo4HYKQ4Z80C1r9uyXXO9ZLrNepGOfQAe+DUoW5DFsgRguV+qeHMPfSc9D2vQdrzhNQ74QRWn0dvpagzqkozq5VemBdthmVe27H9KI+uHooVuW8Rp8Z/givb/97rFo0gw2re2BZMbzAVa4MMpBlIAjVoJCyEFDnmwwRcSiPNeT9haFjzS3P5D3L/EetvAJ5BfIK5BXIK5BXIK/AeVQgv5k6j+LlD80rkFcgr0BegbwCeQXyCmQVOLrzgUQacJFSHKYduI8VZqrHx8aWslz2kgDNpo7BIR8DEx3YcNFDWLniSlimA82rojw8Au/VN+Dv34d4Yg7l0IctmZa0ULYEfiQlwF08H/Hma1Dcch287h5psFMlJmAmzWUUW0g22aXDxkxU1Xzk14aSqcfvZwnkYqeQLrfUS5m0gdRM1AxCRsIoAwW7ADsypRlLBXI5CVE8cgr1Z7cj2H8AxuwsHKpLEqpzgEisKdPc40TZ8hLWsZFp8q8EXVShScykhnKiI9RizLYaqPd3YM3f/R1lhmi6wDNPPo0ffOdbaNRGUGkxcPOd9+KBx/4zjn1wHKcOv4fb7rkTnUsWKTg0XcPMrr0Y+tEzWDzTRDvzSancZENULAZTRRprwV+SfayOm/RO2QA3Q2iJLXmJHgF14mO46OGdDg3t992DK299AJrRhhoVkYYCGrQtpCouiqi2E/QvCldWVOwZqdJh7jBVx4STti7HSZQxzAYlSIsSWLTipW8iLAwPn8XbP/kO2k8dwtU9HWg3CrBdwBuagj4bwPNdeU+ibJXs0VisuKkIjvUYdouN4uJOJD0VNO0Er40M4ZR9And8mQDYFmUn3zWBH4G0pivw7dPOOLU9ZUmy7EzJiRboQ5k27bJ1mL6J/XtOY8/xNjz05f+Gjt6lAopawibsdw9g9EdPoHj8DNrYhebroo49ChCw5IRvZgk+lduP3QVnwwbUWTmLOCCzUFfwmZCG8EZUfan1a0g4JCo4ZTMrWYuspZyH6vF8zfw77VoDUSHpMGINDm28qdCLXFiNWYR734X/4uvoOj2BOGjAFbCnMihpaU41bEQFmtirMjdawXtn8xJ6wYpqWOeUAd8jVXJBAKutHQcGBvEPL+/CGCtN+1i+ZjvGBVYR/2XLTVjR1QVOE7g8BTmw0WzAsGmZbONctYHvbtuBvfU5NOT80xCaNHL1JX8ZiS31rGgxuoIIN61Yi89ctUUA8tnqNAYnxzDr+zjlxtB7F2Pj5qtxxY23o7VvEWYaDRTL1NzGCAIOLgQCG8UWNMtCNQxRfnNvkBzdNCuc+xnXNHlgZv/Lz9F6V4Bcuk6UPW8kynJZ3xYtpSMBiw7VnB8dx/SPn0Lp8BGYTRdxYgjsF20uVZO2jvrqfsz74qNorFoDl6pKR4MbTOL73/oDrOg8g603rYRmefCSCLZhwncJ/zUYBaJgZp1zXaT52OlazlSdXOPZWhLlJ616YwNv7DmFl/d34Ktf+3Msmr9IrLBD3UPbyEmM/vAnKO8bRLkuZ5oAvjJd3+MITWb42gX4bV2w77sVHbfeiKphC4jnfpspU2VQQwZEmEtMa2RavKo8V8uyZU9iLbMMXK43ZY/6SdYrbYUJkgsS4s1hH1rt2zKsUDSBwrkxTLy0HfGeA2g5NSLDJ0kQwkpM2E4RoR8ikFT4UIYa3LZO2Jddjva7b0Nt/nxMc3/k6/PqKBZ1mHY6qAMDBdNBw21KLqtTtOnJi4Jhyn7nxgSsmhwL2uRHbgDLseW6V202xMWCH3yvAnNFyaqGCJgdrjA6YLAOol6kipa205n9s7LXV5m/SvlI6JupipUN9SdQVI59mneqbJ0T2XepblT7moLIVIi7LjO41eNF5WuqtaMGG/g61V7ED9OsCAQuJDFaqIjduwejzzwHZ2wKxdBCuaYDdoyQsQiuAc1JENlAc+liWI88AvPCCxGyGkkDk/4k/u1v/xCr+iaw9cYlcCxadAOxySeVqRcYeiQDRzRjtx3m0H+SY50B4ExZyr9zbR851sSLO2ax9b5vYPW6zWCINIfMbHcEc888g+DlvbBmaij4llgQcw/guFfIQRcOMlR64F+8Ga0PbsVcT1GGimJfhxv7MB2OhcVpHUmyVT5yo1EnZpd9ddf2Xbjy4muwcMlCRKbBcSUB+obmwtKYm11CkljwYlf2TboMlBjHMDAgVua8r3Amz6HEvcKNUIroisDrs4PY58AAp8kMuW/wLQv1vl4Ub7gO5Suvgt/ViyodKCLmR/toK8T48N3XsOffv49LKm24qGceigFwYmIMh8dPY/DcOGK0dxPTvwAAIABJREFU4pL+VbhsYS86tAZO15sYLMyDvXEzJoI5vLnzJygOD+OGxauwrHMezk1MiKPF4gXzJC4i9F2UIx2VYgX1ko09p4bxvz84gDdmzmEmsWC4Bhy6s9DxRGInUneYJEFFK6BQrOC+hz+Phx77IsxSCxp+pBxEZP/i8IWKl+AeTXW9Utszf52RDZ+09zhUIdnAchnkc3C4Sw09qMxgDsComzPHNuHovCEro9L0Eb75EmovPQ/z7BQMN4YTJij6lqiqm5qKENFKBbjL+9F93/1wL7gIdRrOaB70AnB6+Cj2vPj3WLdgFqtXtqNYousLYxvS/UsAMIdJUhW06PMVC+cAGl0CTIvr18Cqm3MAnP+klVcgr0BegbwCeQXyCuQVOJ8K5AD4fKqXPzavQF6BvAJ5BfIK5BXIK5BWIAPAIrWQCL1P1BlsxGYiOMk6ZD5dHKBBBfBJH6cnu7Hx0kfQv/wKAW+2Owf7w+Oo7XgF+pEPodVdOIEPg5aaVNgRzpgxknYb8doVsK+7Ccb6S0VZJNmcbL6zuZgCYGkKipWoUuhJbiA/xa/j6xUwzWYyP6hQjpEQ1BJoRlR4EnbFcFIVpRkz+zBCWU/gnjqJuZdeA/a8h87ZWcBvih2xQSUHLaQll1W65qImJAAWrMf8Rjb7NKCmxRjTPJwMqvB0SO5wwwasRT2448/+SKwCx6ebOHDkNCLdxvDwCXx48E30dhWxbt0a1GbOYW3/Qlx7/Q2wSi1IYh3hTAPHnn8Zgy++jp56KLa+SRzA0mgjSbWMaroyK1KamdlvlWqprLutAEXNRo/VjhY2buMQ08UY+1EVZd+Fj34e3SvWI6CETqAMQRePPYGkiJREDawgTyywrlBwJJOZzVxCN0Igac/yMdBgGbaAaFHFEc6LBbOOsUMH8MGT/4YV0SzWtXWi7DoIJmponj4Hyw1E8WgmugAeKnzYWCbPJ9SJbaqA22At7oTnAK+MDuGkdQK3f/GqjwGwNJB5vKnKBhWGBNm0kSQcUU3aLCtVgZsMtpInJLAjB2/tPol3BjvxyFf+EuXOhXD0GC3VOdSeew5zL76ClvEZFEX1pGAM1wGtbkPTRLPcCmfTJSh/7jPwenowRzWmZDBnGZ+ZVW+ayZmubWlkEw6l5122IUnOKe1CfWXxmlm2SraomR2cEBZ73gQ6Btd3hLbpWcztfBPN1/ejZWRcVOBUdzJz26SNZ6pMJEDmSU1bXkI9c0U7ML8dKBMCK3BO2Em77mrTxw/feh0vnBxC3XRU7fwAth7h+kVL8JWrrkeFjXw2+FOrTnEmZuaibuLA8DD+9bWXcTyMEJoF2LEulsOang0d2AgNlbeq+z4WVNqxZtEyOIWKwOembaOnfwlWrlmDZStWoXvBEsRmEUTbAWsU0EpUKbFk36JyM81gJfTi6xV7XclRVapD2VPSoRZKyz4G71TDpha6mTpN2SynEjTJNfaU1bxOxaGG9rkqZp58RgZeWqt1RH4sTgPyWiyq1g1M93Wh9e47ULjxBoGrlPJXqyP4/j9+E6vnjWHrzSuhGa7kdvPZ4oBgj3tXgohvkhsNVcvpeZ4BvCwDOAOGYu/rEFDpeGPPMPYe6sNX//Ofo7OrRzI3HTOG99abGPnhT9FDq1+fR5t20wGK6RqkdTlVy82FC9D9pYcRrV2JmmagTrUt91wZFFHq0iBifdVQg4zdpNbDsq4T7h8KACu490lOruzUOocZlOKOu3cYq8xTg3tVpKFgm6gghH76FM69/BrKT++CEUeiGKYimnnsHEiR42VyvwMadJBo70HLpstQuf1myZd3y6kCWF47j70JPaJbeSgGEpGtIaAVNRXkc7Nid9z0XHi0i/cC6EECzSrALBVRbGtFpb0drs8hAdpFc5/LsqLVoIZyICDgMmQIQo6V2ESr65UaZVJAS0UZqD2K57kMeqRK2GxPV3Cf/1XAWMEvDb7k86p9jNbVrD0zw8U1gOpSOSYcOuF5zNdGAKzaJ2pfSuAU2xD7GqwoRLvhwz49hNEf/wzJ0UGUmwnKTUPOUypl9dAWQEh4OdHeAvvuz6L9xhvhOtynQ0zUx/C9v/061i6aw+03LYaeuHA5XWET4qm8eaYKcK+L6LKhxMzyWnie8s9sYIfDOVkcxYkTHl7aWcVdD/4RVq69FFHATN0QxuhRjDz+ExQOH4dd5T0GFwEdDtIUeWZEU7nd1YfiTbehcOsWzLUwz9ZHEpnwIzqJcEpERRykRsbp0Bv39wieX8crO3ZhzdJ1WLZyJXSnAN0pCTAO/DocU5dBkCjmPsrzKEaRg2Y6UHQbMEfP4OyOXWi8uR+dNRe2RzhNLG3Aog18wPQBOgsoG2HuxzXTQbKkH603XIvSNVdgrrUFTSqodR+mXsf+l5/BiSefxFVdfegrFDE1Po7hc6PwghDtLZ1om7cAPW0VdNgRjNDFZGjDX3Yxlt52F2aLPv79h/8Dx5/fjtvmrcSGznmoNqZh2gZaK2XJhC5YFgqSO6+Jc8j7U1X84O23sHtsBHMcbvEMWIYjQwGSo85wAo2jXrS5drBwUT9+/T/9JjZvuU72/5rHYGY1nBYR8sp1mtcfdQ3KhhKyda5yrXlOqGPCmSs5h9Rkm1KQ68rynup4/j9tq3VaNMNGR6KhdPwgJp9/GuGxIVizLgoBxIY7ouMG1bkcmtJ1VLu70X77VrkHrZYMuJoLs6Bh+PRRvPXC3+HCpQ30L28RABxrHF7w0sFEOi6o18TrgEQFMLPesgVm87dpqfN77W2/yHuW+U9aeQXyCuQVyCuQVyCvQF6B86hAfjN1HsXLH5pXIK9AXoG8AnkF8grkFcgqQAAsTbYMRKWqw48VGQIF2bYkpNNFndnwdAwNBTh9rhMXXPoIlqy6XBQR5dkpJG8eQOOV12GPDEvOIOGvRktbgjk2zIoGor42GJesl+ZbsnA5fNMR6MsmqgBHUWHRBVXBBDYOqY6lapGNYyrH5HdM7KuLokSauRrRGyElrTMrotUy4xhF3YLuMOc4gRWHqI2cxKFnn4W/6y2saSTo9SLYfEya+xmHkVhIE0ZQgcz3HBgqD5SujCH72oaOSb+BY94M9jXHMZA0UTM0+FSVlktYtGqZWDcb5Vbcev8XcdNdD2FifBJ//ad/inf37oShN1EuAgt729HT2omyU2Y8KuYaTYwOj6J+bhYOBa2EFcxPVOIZhbrFilBZkLK5moEDAQIAOk0DfXoRF7ctxAanW2BVw4gwaoU4XNFg3Xk9LrzrXhRbeuF6VDspDkwFnOR2xgr0yv9HVNtwDVBeTaPabEiADVCl1JGEP4ONeyqECYfZWA9RMApIGhEOvvRjDL74H7hp/gIscuZBq3mYGzqJyjQtdak+VACYxzyi0kanmhEI9RB6dwnFpb0ISjp2jg1h2B7ALV+4Ap3zbE4KSJ4km/i6ZHn68nrYHM4UnayJ41CRrD6yda1AmgFTAPAQPjzdh4e/+pcotPWgGIconjqN8R89Dhz8EOVaUwYDaP9KwEJ1YEDFqOWg2tuN7nvvgHnDFkzGzHnkgIBSNGXKagVuVDOb4C6z8GYjXPKLqawVVaoaXhA1twBJlYup1IKmWN4SchpUsQc8T5jfGsEqmGhPEpSnq6i+ug+17a+hNDENhwprvwmb39PlEIMlkCQyCcV5HkWotgH2wg7YXS1IHKqCVV5jLdbxyoeH8eT7BzDMzEvmtMa07E1QDD08cMmluPuC9ZgYOyNWwq0t7bAKDvQC7W8t+NDx0ocf4F/27caUPK8lprMttDQmSJfZClpo054zVlmRQYwLVq3H//m7v4dVF20GqNotKohLdRozYGE48EOCIyrPQxkg4AehgayfhKpWpXgsFkvSkBc4lwI21pF1ZoOeqlWlolYqyUxRq+x8U3WbQGAeJ+bYuvJ9Tc1CUTfQyte8721MPPE0OkfOMXQWRebbElLarJmOmdZWhJsuxrxHHkKjp0vASehO4Qff+VOs7D2Lm69bCs1sIqAKlpmuXPi0gabqX6PhKpWsCr7yN9dypgDm2lZgUO0Mas1ZeHPvGbz1Tie++pt/ia6+PiSxL9nrtMydfnYbOiYasJiXShUfmOec5Ww68FpaoV+9Ca3334lmTw+qibJDZm62rGGxJifAUQBTBj1SkGfbBZWPmcLG7BxQ5+Mv2/36ab25xVOhTEtXPdBR0ZmFrSPy6+iwdbijZ9D44/+BYq0J0/XkmsBjbwrBJVAMEdPWnMeF8LrUipZrr4J127Xw57UiMOhGy9xsE82QW4bKJy5QzUqVvBbj3Td3440dL2Js5CRm6jOyhgjxaWfvwkJLdy+Wr12Luz97Lzq7e8X1lVawrIbY5KcwkxmrfG0ymMHzOd2HZGgntYzm91X1UUArGxT5tJo72yvE7UKgElXh6nyR/Y3rWY5LCMcppNCMrzmCbSlVOB8nx4nnRpZlnWUSc20z+zYyoEcRipqHzvoUZl7ajrnX9qJ11kNrQIv9phqy4gVPixFZGsYdG+Y1N6L3vs/A7SwDRWBs8iT+41/+BKsXzmLrzUuhw0Xd9+TcNpgXH9C9IxanBpqci/pT7HLVHilW/Wktsr2anx8a9PHSjiruuP+bWLpyg6hI2ziz9PYbOPPTp9A2OgG76cNwFYTVbFNU+LQzrzkWvBUr0PvgA4hWL8e0GaIZcv04ssfJvsB1lw4nCFikwtzmNTBG063ird1voM1pxSWXXYWEjiC8IMq+EcA2OYClrJwFGSe0Jk5gxgkcI0FFDxENDWJm2yuI3j6E4kxN1qqV6LADHQYl0ryOcwCCv3Tx1UBolRD2L0X7LdejuOVqzLVXUCOcTOaw+6ffhbf/bSzl0FvDh0kFva1jXkcbylQjOwWJT7D0CEngoZrYOFIHCqvXY8oK8Mz2nyEYPIWtS9biqvkLgMQV1wdex+3QhMG4AEMX543h5jReODyAlwYHcdSroxEbiF01aMU83dhIh1IiDiBZaLU6sHnzlfjab/02OufPhxvHaNBhRIb3uEvT+lwN2eiGCcPMjj+HG7j3pudO6roQBBHsAtd2anue7sfZefLJnqLuV3j/UQgCdE6NYe7Vl9DY/y6K4zU4zIdO6GBAbxjCbcHWaFRaYW3ajPKdd6HGfcKh40mCgVOH8c62f8SGRXUsWlZEscyBAU/WLC+jfF7eL/Hei+eX2L4z21zn/aUa2DA5vBbHWHPrc3nPMv9RK69AXoG8AnkF8grkFcgrcB4VyG+mzqN4+UPzCuQVyCuQVyCvQF6BvAJZBT7cdq9YQAv2SUHCp+0oM4thNtz1SENkJGgSAA8GGDnXjXWbH8bSNVfCIGgdPoXmi68i2vsOrKlxaKLeTUATPTbPAsOAV7YRLp0H68pNsGn32t6DIDGVraXYgarmsLLNpQWqAh8KPiibXNohi72txqabghHM/ou0ADQGJQDWkiJM5lJquuRVMvstjjxo9RkcfPEXGNm2EyvO1bBWL4rKlspGQiZCYrGFJSgI+Dy0B0wQmLSOpioYAqyIFKiGPh018HYwhfeCOQzTJtTQGSsL2zFh6R66+3pw82cexE23P4CxgTH8y//8W5w4cgiR5iO0IpiOjhJVQbSjhVKp1Nk4pXKRltkJW6eayhmU5qkCrkrR9ssKYFHiahqKUYyFmoXLW3pxfWUJusyygKK6EeEjvYYT6/qw4ZFHsOzCK+DGVPNJG1xAOhUthLdsl0o2sKjVeHyYf+krJSLtr9ksT5VwhMf8GqrSeAzZjHdsHWXTRhQ7mBj6CG89/s+YP34aV8xfhoqfIB6bQnzyHCJXNcVpL83a0uaYGZFUaFEtjvYCikt7gPYito0P4HRhCLd84XIBwEkQwXWbCGVIgWtBgdJM/ZmBhUwBrIBV+mOEKHhsmEkRe944icMDnXj4N/4C5e55KDErdu+7mPqPn6B0ZhRWEAhYJ4ihYIu5oL5uoGo5aF6wAvO+8ADi/qUYpyU1bbz5+j8+lxSYywCjgEtZ28w3VAMPGbzLwD4b5mwqK7W30qcVLearcrwhBNM99YDAh2sRMMpFUa9XogSF8SnMvvoGGgQ5E5MwG3OSi21SjMUmPq3YmfdIJV2SoFFk/ipQ7G6BMa8NSclGDcCrgwN46sA7GPEDeE5Z1JOJH6BsGmgLPXzp6i1Yatv4YOAQqKwvWEWBA60dFaxe0A+tpQ3ff/M1PD14BJ5ZAFO5ae9b9tR7oOKN78u0LQQcKklC1L0AXe09uO2G2zGvdwk2bbkeay/fCC/mnsP8XmYZq2xnsUOX48L9gmtHFyim8l4zFaSCZLqp1NafBmsW7bsJcFMQmYEGBSo/sStW+w7jxpVlLLciKootseH2UR45g9EfP4HKux/BrFZRikwZagjJJxGhWa6gvmw5+n7lC4jWrYRvAmHtHL77L3+MZd0juPnaJTAcDz4BFodvCMtME5EZIw7VHkDVGs/37LVSMSoq4dQaOFtrjm3D9xO88vpJHDjYja/9zl+htacXRtiEeXYUUz9+Ctrb76Mw14QlTgYi+xfgSYt+GEW4nV2oPHwnCtddgblyGXNUwhJ0io0w7YcVXFfuC8rCWPKsA0IcW/YFfnwapgucT1XXmcW2wHqBp5HKLuYe5CUoGyWpdcCQcvgomRom//gvUB44i5aZOvQ4FDcJ2aMlgpNqdsaTxogJ5woVuPN60H7TFpiXX4ChiVGMT03DsstombcAZnc3utraZC3GYmMf4Mn/+AFeeOonqM2eEytYNUpARbIBN7LQ2jUPN922Ffc99AgKpRZxsqUrAvdJ1tCwCLQMRGLlnFoty4mrFL6S5ZtCMMl95fmb2UaL6lHt4wJr0/3gk/9XdvzZkI+AL7ppMMde8qSVdT9dMXit5RpQQF5BY/UylPKYeyNBG/efph/CMUpyDhLYtocN4MC7GH3iWVRGJtHiJzC5Fwe0/7eR0F65aGGW9vmrL0TvFx9F2N+Hph1hevoMfvAPf4jlCyax9aYlcOxElPihwatIDI3ZuXoCnwCYmc+01E3V4ZnN/ScDM0qVz9/HjzWwc1cDWx/4JvrXboRtJCg16ph74meovvImKtNVFPwIGpXydAexLfg8Z2INUy1lGFs2o/3urah3tKFJm+WE6kxHxUhQocxc6E+Bde6nKps5gmlqOLB/L6oTM7jxxjuh2QV4oSf3EfS6lz2BU0scOou5/5gAB4QCwClYiBIXJc2DM3QSs9tfh3vgA5g12lUnMszF+wux8QeHeEKERgSd0zm6A69Ygt/Xh3m33g792k2YbjVRmzmN3T/6J1TOnEJ0bhrjZyexaeVarOjtRJEngsZBGpVVrga3AgSJgQk/wfHJGQxMTuDEyCmU4giXLVyEK5YuRQtt0Sme5tsIeB/iwHBsNK0YLw8dxtMHj+JwvY5zjFlgLjTnk0wDLgGzARkc4XspGkXM7+7Hgw89ijs+ew+MogOPlvJhAMYcyLmqmzIYw3Oea1DWe2ovo6zJlco9G2iR+7p0cEpyr39pIEft6yqWhNcQ5mBr0N0mOjwX0eF9mN7xCoqD47BnmM9MBwN+rSNDBKx65JQR969A6d7PIFy/DEHFkizoo6fex4Ft/4QLFzWwaHkJpYoJ12+q+xFRMnPtqGs6n1NOW04Fyv6WXq9lqCjA+jtezHuW+Y9aeQXyCuQVyCuQVyCvQF6B86hAfjN1HsXLH5pXIK9AXoG8AnkF8grkFcgqcGzXg4k02KiG+xQk+VjFJb1VXWxhqQD2khC1piYAeGJyHi644hEsWr0JWsOF8+FHaD63E/aRYzCq02laImDQhpKWtAUHXkcbEto/b7kc+iUXoa47iNlAFTtcKpuU4jiD0ipNlYoLZfspQFKUF0q1KraelinqYYG/8AUK2Gxmii2xJhnAEpfZqGL84Lt45/HH0TY4jAsTG10B270Jqm4d9WYdBdtCZ6EMw49hhCpfl69AerNUYFHlJY1epZxr6MBx3cW7/izerU3hlBFhknaXWgyTqmErQWtPN7o7euFNNlEbm0G1WkNSsFFn3qqhQw9CtJk2NIJfYiYR9rJprlRuBd2S5wySUAFYUdMoAJxBTWnkp6oUWht3I8FGo4RbKkuwqtwHm9Ai8THmeHjFrqFr6y246qHPA+UONEUFzAanJjAjZl5sCnoIytj0DGjjTcDKLNQY8Fwf/DeCDR6zhGuEKp44RhDHKBdslAnlzTLcegMn3tiJgae+j6s727Cq2I5kZAbuyXFEdV8a9vwtIIuAgk9AAK1HiCsmCou7oPe2YdvkAM4Uh3DTY5eho9dC5BF8qOZ3RGQd+aKYJYz6BJgoO2YB6iYhcZqDmQCWWYDf0LD3rdMYPL0AD/z6n6Dc0Y1KvQrvxddQ/dnPUZmbg6A/NpwJ3dO6J4US5iqtiK7ZhK7P3YNGsQVztAeNOSiggE2m/M0gkG07AsgyQC1qW8Kc1AY1y+BW9t5q2IGwj4MZBXbcOYigK2U2oYpG62zbQYP2uLTvBOF/CGt6ErMvvYLqy6+jfXoapufDBi25qRpPAQwtz6k+ExV5CLPNgd5ZhttdwasjQ/jpkfcxSEWyVkCsE0IaYo1bLBjoCgP8xvU3oLVRh1eMsXLJctRqTdSaHs6cPon+lnko9PTi77f/AgfdOgKd6nBL1IlWEMsewnXPPce2LMmS9LQYDQJ2GKiYJXS19+J3fu/r2Hz3bajXQ3gRJHtRLFtFihXC4UktcJEDIDooLtaZWSqgluBB1TYbLOHxz9TAal+wEAYKlKkhkyxnMs1jTtcNH+84HPmgmDGBbTqwCD+MCG3VWZx7+nk4u/aiODkhdqMEJcwbBZVyxTJmu+ah7bGHoF99CeJKAdXJEXz3n7+JFb3juPWGftiFAM0kkCxtKslonxwZVPcVeWjE5jRbt9lgDF+zrA2DincqmAOUSkVEsSUAeP/+Fnzlt/8ftPb2oBT7MA4dxvi/P4HKwFkYgQeL60v2/ETsp2nZGlslaMuXo/VL98JfvQyz3H8I/IJAWbhqzNcmTKErgZE+t6ozgakouiO1X2evN7NtzYAn/y1TXHPf4KAMATQhps2McMNRx4WqPpPnqI7yC89g6mfb0XZ6AlYUSV4y9zhaz1owZVAlTAKxs3WZJV4owljYi+bCDuwcOISR6iwCzURQKsFcPB833nYXVqxeh5ZF8+FqMcbPnsZHhw5g145nsWfvbpUjz+/bjNDVuRBf/dpv4fKrr4FdrIiCmOcRsSlhOPdFqi7FsUJRIKVaTBXn/LxkqGf7dqQAMAdAMttjfn02rJLBruy4imM536vFTHoOvLhyriulMS2gTTkOvucJvOT5xI8sx5r7qNp/ItkbbccW5XtA1aLBDFtqwH20WxFKJwYw8tOnUTk6BHN2FiUOWzQDWFaBJx9ix4TLQZTeRej63EOIN6+HVzExMT6E/+/vfw8rF06LAtixYrH4ji3uNbEM6hRtQwaNQsYcRLTRVtf4zP75Eyt2NRDDvx/5qIbdb0S47YFvYOXGi1DQQhhDJzHzwx8jev8jWLMNFBONp5kA4JCuDGECSy9iekEPWu69FdrVm+Bajvy7RyApdyXqGPE1hBx4EpjO7Gq6XYQoUh6uRThx7EPsf2sP7tr6IFrbu+X6x2tSElviWGLxy/QQnsu7FA7+JChpjhx7Kv2NUowORkcc/ghnn9sO/cgQSrM16ASGMVD0EjV0R7v3JJToCVpXBxFgl9sRL1wM564bUbphE04OvIeXf/BtXFByENU8vPPBMWxctAwXz++FrcUIWE+xF0+HX3i/Rotq2rHHCaZqTcw0PclLbylYWNjWhhK3/siXGvBeowwbfqLj0PQ4fvrRAbx3bg6jUYIa13XMfHNN3E982dsg16QCDJQLbbju+jvx5V/7ChYsWQiXMSEcruE9mWT3yo4g+w33h2zvEAt3DqGIC4ZSrnNPU4CYAFit5SzDOlO081zJLPAlX1yzgNgV5XULdFhnjmHyFy+geGgI1kQNcVRDFBL7lmDYtN/mnsV70W5UHvwszC2bUG+xxQL6yMmD2Pfct7CpP8KSlSVYhQRe0EQY+qIcpyuDxGVwiEtuV5S6mRELHJ5TCme1ttff8Xzes8x/1MorkFcgr0BegbwCeQXyCpxHBfKbqfMoXv7QvAJ5BfIK5BXIK5BXIK9AVgEqgEVdQdCbAsXs3+TzxB5pDhsVt2Cu5VyEgQEP07MLsG7zQ+hbshFlz4e2Zy/Cna/DOD4Iw28KlNUMU8AZCDiKFhq9PcCFG1C+9lrEy/vhWnYKdtgMVvmImbKDzTSROUpjU4NtSMdVxcpRlUIIS3BKq1Q2UsW6MxBIRzhAVWhEG0rbhBn6mDtxDEefeQ6NN/bhwthErx+KbeOIV8fBmRGc8+voKZaxxmnHEqsikEfshaHDjjTQtTE0NQV3aROdKKvPOVPDycDFgcYU3g5nccKJ4IU+mLdKPRktE8VakTbLkvGpIbL41nSYAZucol+UBjLhg+Q2sqUsFtgqB1lyNsX2OQWlKu5Xga70c4Kw2PDVNbRpMRa7IW4qL8RlLUvQoxegxQGqlo/37CZOL+/DxV/8P7DsoqvhhmzK82loZamen7aKBOcicAn4apRqSsAkFTCiQs4ULxCIJ18lLMgSG85i4sMslOGGNqpj43j9e3+NJZMDuKpjPsp1E9WBYWi1AJpLFZdStGmmggZU0UbM9quY0HtaYM/vxAuzJzHWcgo3PbYJ7T2mNMx9z4fONcTGMpXZnwIgKitQNZgJPzIbXTaPqYZjnmHgm3hzzzBOnV6IB7/6J2hr60Rx4hxqjz8Df9erKNSqSr0XJbAkrzGGZlpoGhbqfX0oETLcchWIWD0OSIhKmLVSyj6leFQKSIHlVNun6mCxKv6U6l4gCAFzqpbMLH6ZlcqBA7HWpr0ka0NKECaSy017UiqwbeYdJwlKVgJt9Axmd7yGcPd+VMamEafKTCviceHRZHZyCMvV4RshjIIm+xDyAAAgAElEQVSJpGhi3I7xo9OH8Hp1EtVCEWZko0AgRxhMG0yE6I4C/NrlW9BRraFraS8W9M0XaOHGET449iEWtczD8ZkZ/GD/WziTRAgLRVnHOq2rCSh0wKcSTDfF+ps0hFnAYq2umzATA5VKO37n61/HtXffhTC2kIQ6mp4CwLT9tkTNrexjqVwPYzlzYBmE9WowgLXnemBuqwyWZOdJ6ijAB1DZKpm0gWreZ0DtY/U1YZ7YoRP82gJUIp77/F4W0BIGiN56B9X//XO0j56F4cYwIw0+AiQi9XNQb+1C4c7bUH74TjSpsJ4+i+/9659gWfcobr9xOWDUxVWAx5kZt+QttD+nGNGACds2RfWv1Lfq/Of6+iRnWv1oTFtVnsuv7x7FB++34zd+969Q7uxEsVlF89nn4W57E23jNSSRJ2snCQJYtokm04DtAtxCK5xLL0Lli59Fs7sTdT6nSHVDGVxQKj3Wm6prWqAyW5nQTOUA8+8KAisAnx0DUQCmecHZ+Sjnhqz99GtZZ6rrHQeObsCJIrG4rc/NwNqzE8bug9A/OglTgH6MyI9QoFE/gUzMc0PceSVHnuArtnTM2THOmT6svk5EZQdjfhOHJ85iMjZxwZYbcf3996G8cCHMggXdTDBw/BC++cdfx8DgCVHL66GOi9Ztwp/9+f+Lto5uNPwQQcBzhwp9/kl4yn2KICuGycGV1BaYjhZU3vL9mqKAVMpblQNsfKzg/fS1NtuflLWzk2YEK1VkNtAgXwPAdT2Bzfw6qXWa+5sNcakBFAJ7qtwD2f8yZS2Pi03gL8pVDbqtwTEjtM1Oo/78djR2vIbyzAwKSgwrDgtc06HO65+FqK0b4XVbxPre7W3F9Mww/u1bX8eirhF8ZusqmFoAn3sgXTdYJZ9gmopzhdY5IaFUuL9sX85aZOuD5+Hx4x52veritvu/gVUbN6IQ1ICDh1B7/Alg8AxsWhL76jrFfYH7sufHgN2K6roV6P7c3aitWogw4fmjhsQaYVPesxoI4rCRGvqglTkvXrIHUE2qA43GLJ5/5kmsX3spLlh/kVzjNFODR9sFqlN1ZjFTUepASyzE3Jc0Ww0HGAl8eDCtAJ1BE/axIcxsfwPa4SMw5wiBaXmu1g1tuDmgxbPBFdW0Dku3EBUczCxegPk3b8EUZvHuG89gdbGIsl3BwcHTqE7OYl1fF9pLZehUuJcMmNw3mMFOK3qC0fQ+gdcOnrd+EsPn3kEFMvdfxltETVgE1gHw7vAZbBsaxFu1WYy5CRoE57x2xTosKme1GK6m1jSBcUm3sX79xfjy134H6zdeCD8O4HOghPs+BzMiqtHTexSRTyuf5Gwf4xqVgShRpqt7PbV3UFlfSPOAuTKUfbT8X2qHryAw759sxGEdDtcx7ajrk2i8/DKCV/agMDaLyK1yF0UcWjCKBuKQ2eMWglIF9SsvQ/e9dyJY0I3ACnDszPt4+xf/iAsXuOhfVYblcGiBAwvq+kKLe+XVwjWi7gc+vk8Wlb0mANhzPWy464W8Z5n/qJVXIK9AXoG8AnkF8grkFTiPCuQ3U+dRvPyheQXyCuQVyCuQVyCvQF6BrAIfvPiZhM1iNvRUI0s12DLVpGp0KetcqgepvJqtAQNDAaZn5mPtZQ9g6dKNkj+avPIa3Nd2wxgZhRGE8rUEwJKiqYcIywaaSxZDu+xylK68GklPF5psMFIJJHmcVIFktpkq05CQh8oPATOmoxr98g0JSthYNEQJSVtiWqjyN/tytHDkcwe6BtPSUT85jPd//gwmtr2Ci3wTy33ASiJM6z4OVMexZ/Y0JvQAXXYJG/QWXFbsRp9mw2HTmlbQzKklhCW8EktrAhtCPRORmGgCx/w63gom8VY0hVNUQYU6XKq/TFotGtDFY5IwiQq6QOwTzbgkOZVslgsIJgAUT0YFVCg9ltoQDokK+ZO8z+xY8ZEqY1JlFNY0oIIEvU0fF+utuLFtKdaXe2FTOeMAJwwX+ysRCjdfjRse+AoqnfPg+mwE05KVDVrCeGX1Ks1Wgii+b48W2cpy2/MDgfGmzWOmFEy0cyX0iBMTdqLDSVyQYQdaO3xfx0evPIHBJ/4Zd/YuwWKrC82RMTRPT8AJVHOZ74FqbLHh5nMTUhY16F1lOAu78Xz9FMYqp3DzY5ehrccQqBlIzqAO3XQEAGfKdTaHPw0BM0VdBh1EnZsQfNt45ZVBnB1bgvt+9Q/R294Dc+AEzv7rj1D88CMUfF/gJVexLhblMRLLxqxpw1+zCp2P3A334rXwAqrPVI41X38GbHhkJLOUgxCpFXR2PvF4eqmKkyCHr1eOKYGxWGUqVRThDhWbzLj2EAhwEttYyU42YRIAx2zS056a1rUhyiUTyfAZTD71ErS9H6AwU4XuuzDCAAWRs6v1RqpDXRyXFY/3jB3j+eowts2NYrxoy8JkziEfwt9scLdGAR5dfwn6/Qi98zuxcF4ffU8xPHIGI1MTWL50NX7+9tt4buAjBBVmWKpBEktsq5VaUrC82LMTjqXNdRDgO+SNAk633n8/vvxbv4muzl4wntsPgaav7OQJtZjhKTXTTdAFln+aBBmi5FXPI4AyyxSnmj2OpOZs4ZcKpRRWKmtnfvDYyPeU95rmqYpKUOXzcq1RBcsMUNMx0MY/jw7i3I9+gtKhw3CaCayI8CVEIJnZBoJyB6IrNqP9Vx9C0NOGamMK3/mHP8TKnrPYetMKmI6Pqt9QQzgcKqHyO/HFlt0xCwKkuJ4//fr4OqkU5msl5BbbaARwAxOvvT6KgePz8Cu/9d/QPW8+tJMDmPrxT2G+fQRtVeb5NpFwT5NtJoZnaIiKJdS7etB56w3Qbt2CRrmMBu2GOZCRZlOzJkGgFHo8QVUm5ifwV7JxP2WzrpR76usIajJwo4ZWlFUy89a5dmkJ7hsRnLIDf3IS9kwNMyeG8P47b2PlxBms1ouIhs8iqDVghEAxMuGkdtu0/5fhhDASRTdVfrrFgZ0IkQ3YfW3Q5rUirNiYbtRxouHh3fFZOIuW4NrPPohla9ai6Tdxavg4/vpb/x1HBo9LzjQzclctXYsv/8qvY9XadbCcAmLNRKlYgWk7SrVccFB3XRlKcJwsW1bt30S1cs77gdSF2eEKfHEdKgjGGikYqWB6dpyzc1+tyjQCIQVf/N5UrUocgAwvBEqJyIEIn7BKWexmexAhMD8UFFbqdovHigNVHLrhhQwBWps16Afew7knn0NlZAQtkS6gm4MHZswRJVoAm2IJX1u/AYs+/xCClQswNnMS3//W17GsbwKfvWMlLIMqf/Hi4IIW5Sizlj0OsRgEdrTqV0MMmfI5W9uZHTbf/7FjLrbvbOLme38fay7ciHJjEvXtu+D/YhvMsTnYsSlW+FT9czCDw2B+qMGtdMG44Wq03X8rxltozUxbdh1BSDjpS168UrO7sByVue1zGExy7KnqVMMlUdTEju2/wLnRadx/3yMot1Rg2HTjoEqX6m9XRVxodAewKF8FaO3Pix4HJGjrbsawYhc9iBEc+gijzz4PZ3AEpRlX1iqvmTbdKIIEWqyJk4bYsacC2CndhLVwPqx5ZcyFY2g3gKJTQTXWMVOro9qYxPTMLJqNCKuXLkJbyUaxwCxgXX7TeQVxIINuFoeReFWNNfgh72YsiVmI46bYQY9PTODJ997HzrFzGIaFBnR4dFaguj3SYPG+kOeapSPxY1S0Ano7evHo57+Eex79AnTbRsNrohG48nW87glcp1KdTi3iaqGGAtQglBrQUetUWUJnanW5F+KwQWoLna3p7L5U2ZxzANCCqReQhA3oBoc/HHQmAeJ9ezH70kuwh0ZgNnjd4z5mkBVD11SefVM3UN+4AfMfvBfByiVoFmMcHX4H+579R1zaH6N/RRF2QWUM83ZBhuPktlPFFyj+y/rxfar9TNlC8xoSYd3WPAM4/0krr0BegbwCeQXyCuQVyCtwPhXIAfD5VC9/bF6BvAJ5BfIK5BXIK5BXIK3AR9vvEwBMlak08zMSkv67Mhzmh7L4JJwiAD5xKkS1vhgbLnsIyxZcAGvoDPwXX4L/3n5YMzPQQ35LNsAtJfowQkSdFvx1a2BtuQH2hksRODYatP9MFcYqYE8CJuV1EAATuKnGGpuHTPykDXGAOGjAJAiT5iEb3mxuqiYdfxGa2DrVOEBtchLHX96N09t2YdmMh0v1CtrqIWpGhP3eObzRGMOR5hTmbObZmVihF7HZbMNFVjvm0+QwJHylKShFxrSBJAyj+ks1N1kTqhZntAgfJlXsbY7h+biGJrNAaR9rAqbk1emI2DzUY1i6D4MqscSCb+kIRF0KmBRapnmmovilBpCut6IuUyBN5eepSvExGbhng5WktoEYRV1HWxBhcWxgi9ODq9oWoo8ZeLqOCTPEO1YVg4vasOmxX8VFV14HzXTQ9EJoFo1MlaKOTyMWukEksCik6owN6kRDQPVkmnMpWYo8Vmz289HMhDUdFGiNGjSZ5IlQc1A9cwz7f/htrJ6tYlNbL4KzE3BPTaAQaGJRnME6yYYVlXeEyNGAziIKS/rwXG0A051ncfPnL0OxldI0pY4jVCB0Tqg4Tm2eM/WvDDekn8usZ6mGI1TXEirHHOzYdQyTUytx/69+A/NKHUje3o/R7z6O1rFR2LSTJv4lmKP60WJ+oI2ZQgnJFZeg4947MD2/W56ftqCEKVmeoYJhbMKrZjc/Pq0MluzqFO7IoRRbSfH/ljWVwX5CS9GAk8KzER0TfqaN6IRgiUa4tEinESntzxlCrcMmoDpzDnPP7oC79wDK0zOwQx8m81Yp7SSAImzn32V4IkZgaTiCBnbWRvB+XMcsYtTYUBdrUq5bA0bo4/oFi7F1+So0psbRVqT1cIxmGKF18UKcmp3DU3v3YSDw4DKjlECO0ClMFW+pCkwgiShBU2AlmeFs+gNGoYRiWwc2XroJl121BdfeeAt0uwA/SgTC8lsEoafqJa+NCnRyLE8p1wmsAYGktL0VhaB07WkLHQh4FAttUWXTYlfB3o+t71M7fPm7DjSbTRkCMS2uGdoTE2ppKOkGShMzGH/y53B270FxxodJu1Etgq97ShFbaEFj5Rp0fu0L0FYtwmR9At/59jewrOs0brthGUoVoBZ4iKhmJhjka6TVd2JIzjZVZhlMzdS/GcjjaxawR2hlJHADC9u2D+H0qYV45Ct/gN6e+TLQMP2D78P+8DSKjQhR6CIJqfokiAwQWQZcp4jGin70PXof3NXLxJnBpfKUijY6A1DJarJ2BL7pqhUxn1K1s0i0bs7cGjLYqy4jak+X9Z1CSFqqSo45hxY4wGMSAAeI4gZOH3gHgzteBUbH0N1awVWtZVRoRzw9h7mzE0imPbQlBdgBQVSIgFbbgtrVsYWtgWYVWhzCYvasAxT6e4DuFtmjGo6DQ9NzeG1gGCNw0Nm/HG09XQgSFztf34axiXG4TRdFs4zezkW45dY70L9iGZqBD8OyUa3W0b90Odat3wjDpiqc4I6QvinXKbGkT3N4xV7Y0FFwCmKBy/dcKJRkPVLFK/EKRqoO1jlcwHxnNeSTgTE1kKVUkZK7TJt7ZvKm+0mh4ChFOGEfB5NSAJwph5X1OeGyj3K5IgMMJucJLJXbzmejEraihyidOoXRH/0UpSPHUW6ESKhSpeIzIUjlzIyGummivngFFn7x80guWonhmRP43t9/HRcsq+HOW/pFAexR4WvyWkGQzv08FqiecMiLEQqs08eWv8rGOtuz+XoLhQKOHmnipR0NbH3wm1h74QYUx09h5omfI9q9B9YczzNL7WUaLeKpxCV4dTDTuxAd994F+/rNmHIiBFQFE2Dz3sDgAITKqOZgi0Gb6jiBx6xrzYRl2bJ/MAaBSuWBgQ/w1BNP4fqrb8Y119wAhuYyaIJ57NR+R/xmdPYg1OdwCpXOpsq8tRi74FOlSsV1jJLXQHL0I8xu2w3n2BloczXEbpNbNXTe6iSAzYzkmENTHKgKRJkf6Sb0Ep0wLLR0FAXa09KcNvrThofR6jQ+eO8wKnYZPe2dWDx/AVpbCjIMk8SeKPg5XkUIy+fgXQRV0UliIKFjguahUjAxFQb4t31v4xeDw5j0LcmX9znAxaUiA0ZK9c69xoaFQuxg06Yr8Ou//TtYvmGDUlh7LupuExbjDsSJQYhvel2jNXkiKuIk1j4eXMn2ChkISV0GZIBBCKv2sdNBtuepa6iynee+IwA+cZHQe9+w0K6ZsI9+gIkXnoZ55DicWR+Wp4udPm/iokgNYwSWgerifnTfcw/0S9ej1mHg6NA+7PvFP2HzCgNLljliAR0ntL9PB4k4aaCEyCpqIGYGtCRJC/zNriF8eetuzwFw/oNWXoG8AnkF8grkFcgrkFfgfCqQA+DzqV7+2LwCeQXyCuQVyCuQVyCvQFoBAmCBHGwwp7a1H+ek8mukuaUad2yOUmU4WwWOngzQ8JfjwsseQn/ncuDgUbgvvoBo4DDMZh2G+D+SEFjKKtPyEc8vIrjkIjjX3Yqkf60oi6gSCkT2SFAm6YiiFFEghpCKij/meqrMVrc6i8nhExj+6D0YzTnJhKSKkOCTjUqf1oNJDMewxaIwbvqYPjMK79gQ5jd9XGCWMd/XJXP2sD+Dnc2zeDucRpWKHpOqmQSdho41iYOr7S5ssDrRnrDJT/gdiRqODVA2VGk3SuWaQEbm2yHBlBniiDeFv5s+g3GmEltAyYhQoNyTtoOwoRkGbGYDMleX0M2kYpCQTBP1oKhMqNYRNQlgiJKG6txUYZeqFVkUAixpOqZWj6LMI0MklI5jtCHBBqOIG1sW4hKnRyyna3qEoUID7xhz6Lz1Jlx6482otHWh4QX0kRXISeBMWCGKTa4BNqGtAgqlFkSGhcSwwb46wZvYGEtmMYE1PxepBjjheOAKdNMsB261hsFXt2P2te24vFREy3Qd0alJmI1IKYDZW03FqbRRZsc2oAi11UZx0Tw8553CXO853PbFzSi0MGg1Voo53RR1KKFbBk/Umv0kJzlTdhIysPlPS1sOCISRg+27jmG2ugaf++qfoDWyUH3mebjP70Jh6izsIIKtsZlNdW4CzdHgM7+5oxPlu26BfdM1mLJsED8o+2x1YvF5eL5IbrSmVHr8yGCOwGEONaQA+OPMYj6OwIY5kakilTCJMI5KWVoPSyQjTy0qUtkk57kpAwSh2JCazMrWlYVsK9Xa7xzE1LMvwDlyDMWZWRQIPgMeKxNN04PDEorVOO1TdbgG8F5zArtrZ3E4qmHCoo25gYiqec1CoIeYb+j4zPqNWNbdAb86Jw31eQsWYHB2Bj/dtwfHZ+YQWCVqixHqPJaBDAeIKpJneZolTUU96yBJimJ/TQWcLsDZtoqSg7v+8svxX//gD1GotCHRLQHNzDA1U9t3QjZRmjF7MWQ2tVI6igUpVagytKCst2nNKxa4tAoXC2iCs0ggMY8XIVl2LMRemsDbNBS8ClhnWm4TvgUoGRasxEC56WFi5w6ETz2LjnMeDJ8DHzF8y1Mg2igiWLwCrb/yMLD5AozURvG//u73sXm1i5uuWYxEa8BjernrQos0GDz+nPoQ1wGlwM4yv2XYI7UW55+fzrfmlIbrm9j20iDGxpfjC1/7I3R39MDd/Saqj/8QhdPTcDyq2UP4fgzbZkYo85gN1AwL0VWXovcLD2Kuow2Rbim3gzhE4IbKQp129oSHVKan6nV+3qI1tgw5fPJ6MvW92seVKk72qRSs+6EnIJnKTFrjCzwxQpw59SF2fO876Do3hRtWrkLJMdHuNWER4nshGuNz8M/MotTQ4AR0fYDkunLYiOte9PHC8vl3WhcnCG0NSUcB1rxW6K0O4qKJ43PT+NmBwxgyyrj2vgdx3Z1bASvEX/33P8O777wNm0rvOQ8b1l2Ob3zzT1Fuq6Dm1vHOuwewb9/bCIIY993/EJavWiNr0mNOMu3faWVLMJvmR8taSgc7ZH/jeUyoryvgma01yQ1O7eo/rQzOYG52TRYozNznmFa/6kIg+b5ifc8BLpX3m1mZS1Zwet0gXM72H1r3sk5UWdqROleodqzMTGDixz+H9dY7qEy70Dm0wQgDfnEUC7xrODqS+SvR+fAj0LdchJOzx/C//ub/xiVrQ9x242IgaqDme9ALjlINBzzflIKY+nzTUJCaHxzQ4AcdEPj6eM7x/wmAjx1xsW1HE3d/7s+wcu0q6Effx9zjP0Ny+H2UfAtGYMMIYxka4D0ElZnQCxjvX4YFn38UwYYVqMZNGVwxDUf2gCBuyHVYDbRJ0nw6nMNBLjXQwC1VWfnGGDt3Ej/8/vfQ3d6HRx/8kliBe/Dgx76ojmNfxTcUbAs1DlCZVM1zf7Og8UX53NNiGI4Bw07Q6ldRe3M/prfthnFiGO1UMDNHmjnuMFCiLXekICl5Nr8FPy+gscOC3VmA2V5AYHIoTYdbtjAdNTE4dBLTsy78ZozVS/uxZnEfdL9Gs/I0k1rlpHMQh+uGucCWQFgDiZmgqUU4PDmJnx3+ELtHJ+AFttxHeUYiA290JTHSyAdefEpGET2tvXjoMap/Pwe9xHPAR8P1xPaZuzyvY3LvkFqf06FE7ndE/Wt+7HDBvUM5LnBN8HjymPD+ig4PahgqA77K/YHXVktcNQhfxXlA40WMk0MWWvQCSmcGMbX9aSQH34Nz1ofjGfL6E+b0arwua3ARwpu3BD133gPr2s2Y7NJx5PgbeOfF7+JSAuDlNkyb95+hGkZLFcBcyHwvsmfJ+caa8vXLKEXqPKJj7e3P5j3L/CetvAJ5BfIK5BXIK5BXIK/AeVQgv5k6j+LlD80rkFcgr0BegbwCeQXyCmQVYAawgCb+0pW6VGUKqkay2JLK53VpuOlhgmpdx5EhHzP1xbhw04NY1rIE2H8IwfYdiEePQ/eU5Z6SLbLZrSEqBIiWtMDfvAn2tbfC7+1H7LlIBNyyaUaISTXSp5WSfDybgwrkGYaNxrlzOL7nNbz/i6fQ4zbRp5uo8LGikKIKUOXz0c7RYdPaZ75sgEoQoq/goEJr3UTDqNvATm8ce8JpjAmMVWoS5quaeoSuKMI6rYSLzE6sLnShTSsKAGSTn6ChGNNSkLBBR2KxpZxAi0JRzE3Dw99Mn8Z7cHHOimEZtN0NJVcyTBypiSVOywFiqnwIA4njEh1WTEwWI7I1BASazAb12Qg1VeOS1r+p5XPW2M+gCiERm61K98y6xtDNCIuQ4Dr7/2fvTaPsKs8r/33mc6caVVVSSSrNs5BAYCyDMVjMYAyY2WAbYztO7O7E7jhxJ/6nY8eJV6edrEx2tx1P7cQDDmbGMkICBAgxCxBCaJ5VJZVqvtOZz3/t5z1XIlmrv4SvRywWQlLVvfc573nfo+f37L2n4cPuAPrSNgQ6MOH4OIwJ7IWPcm8fbLcs6kpmszKolYowql5E4ZwC48whXTAfay+9HNPnLKSRJhLdAvWxgn2pDqW6D7RC9qQhSsDIpqtuBGDEopa6iEYmsPc396JyYAdWJi5w5BSSCU8sJlvQjn1VZsWy6R2YCcKSgcqMbqw3TmGsawiX3XkuCu2R1IuAgwo81lTXCcoUUj1jJamgudhjZ7UjQBEnS82A75nY9PQ+nBpfiE994S9RrkYY/JdforDtbRiTp+ASIkUE4qbYQHJJ1R0Dfn8/KjddC/N9azAFA03C8patMsGADExYiAkosqxLgdMC7TIlN613mXWYKfYIQGjlyvfKbGNeV34Pws6INtQpMw5pm2zKwAOhc8AhBCreLd6jCaKY1sE093ShabZYf1aCJrD7Hfgbn0T0ypso16igN5BwvWlNUZpKpjNtSo0EtmagFgY4ENfxRPM4Xo2mMEmVYsQ/76DupND9OrrDECtm9WP2jB7M6O7G1PgUXt29B9uqY4isEuyYa50qVg1B7COmUpNLhUIsvnakIWTT3lbQhfePjFFQhU7rduYapwbmLT0bX/3m/0TvzDkImLMcJWh6AVyHSm5+Fkq7CMQ1WTOyX9EaN6Jyi5+Lv8ehEiryVWYjgRlVz2EQwPM8+Zcwqr29HaVS6bT1qAwLiGqN2cS08KU1Kdech2JqwtEcFJHC374NtZ/+Cu2HxmFxjiKNEXLohQpUEpT+uTCvWYfCR9dhBFP4/t99BefMr+OSC2YChoeQCrMgFOBLQEizWqSG5J5TLUtQ3cpwJWig/XDGUk9/dlY2CG08+eQxHB8awGe/9FfoaOtA9aH1aDx8P0pjTbixDT1mJrKqMfMtad1adQqwr/4wyjddg6rlwgsj6I4psIb2+uL+kCmR5VyQtZwNmpiW1FkBc5WBKbM72VnSUgC3AKfkeeq07maoLLlvAscyYJkhtjz+IPb+5lFcPW8uZkkWK+8rleurxwasOhCPeAgGJ5DWfIFjvJlNQhnJXqYiL4bJARhxgGC2cIrAigUCa70lOD0u3hk+hkff2oXJrpk498rrcMFVV6N31jT880/+AY88+gBSfv5IR2/nAnztz76OI0NHcHToOManJmXN9Pb0Ye0HLkLntOnK9lf0gApEtzJOuc74o5XrTbW6zLWkmiiHueZa6t9WNnjLqp57AetDVbXaus7Ada5zrm0OM3AdK4ttqk7pQuyd/n8F3jOriDRFo0H4CRQKBTiajdhUVvVWqCzYUztFd+Jh8tHfInn8WbSPN9XZQ0iacsiJSzJFzdERFntRuuIqFK5fh8FkEN//2z/E6sURLvlgH2wjRoODFAVX5e3y+tqEzHTo4HOEypSXXPHsR2tYh//bcm0gAH56c4iP3vFNzF84B+FrL6Bx74PQjx1EIXKAhiHXOUZTqY2pnrfLGDlrJfrvuh21fuY215BQZW0WEEYBIjRgatwbuf8psKfgIs8Ipb7ljsHhCAJFzQzw5usv46FfPYQPXXA5Lrv8OsDhQI5HLayyyI99UTg3uEcYMTQZMuHSs2V4iMJUqgHAjScAACAASURBVOdDM0HZCuFWqwh27MLUhmdg7j8Mq9GUIS8ZzKFriDixZEBbXEAY2R3Bs1M4ZQtpRce4FSLUElQ6OlFub5ezYNQPcXjwOPzqFM5ZsACdhqPgsWEg0GP4mqcUtboBX09QChMYcYKpOMTWIwfw/KHD2N3wcSLmwJIuz1ShkcJXtzrF8zDkOdBGX3sPLvnQ5fjIzXegZ95cpHqEIGLsBwcSeG0ZW0FwzWeS5LS3i5zO4tDAIR3z9NCDuAFkmeBUusvekuUzy96uMgtkSLBlH81BGXVf8PUC0HbGsEyU9Qq6a6OYemEDmi88B+yeQNHn/p1AZ2Y7n0ktA4EWIWjrQ+GCS1C5+sOYmFXA3gMv45XHf4jlswIsWEKr90iGEFVWuXon8kwszhWsCoE1bdITUTnzduPwB39r+dXr855l/letvAJ5BfIK5BXIK5BXIK/Ae6hA/jD1HoqXf2legbwCeQXyCuQVyCuQV6BVgXc23ZS2rGep2GB/Thr1BGmimMjgK3PcmNuXWqjXUhw60MTI5CwsXnMTlpRmQn/uRQRbX0Q8dAxm5IvSJKQKmGpEM0LcAXiLZkJ//0WonH8JmuUOBHEDtDkmYGEzVdNoS8hWH5UihI/sr1HpxIxSaoNNBJN1HHhhCw49+kssqSeYZxThxARfMQzmYRIiZyo6aQ6yBZ0mKMQpDD+UTMthhHhxchBbghEc1AP4bObRwViUhxpiAockRE+iY5lRwSqzE0vdLvSykRxQtUtLYEf6gpINZxD0qEYn/2PCwsPhMLYEY9iTNtAkxMggu9RD4KlSQ9IKUfXoqcxT8I9IL6ICiMorQlheD40KJmUnTLWlqGkilaVI8MCmucq9ZV6ssj1mLmaix6ikMZZGLq6ozMEapxdOlCBwgSk7wmTsIyAgNRxYzEAUMTbBpFLK0p57Sk9xwkkw3NuG9931acxcfBbCiLA4gu0U4YW0wgzFhphNWb5/BgfTLlhBV14DDaZJG9QQgy9vxsEH/w0fMssoDo/DHPWgNSB2xAmYV5hIjagZTYwUqZui3FPBY5VxjHYO4ao7zkOxrLIzRe0s9scmkjSAToUm10kQKMAgxIUKMKqRaPlJ5ZACnlQveg0DG5/Yh/Hqctx6z5+ic2QSoz/+F5jvHETs1VBIATemVbIFzWQWboKG66CxbBl6P3Ebwjkz0eRLcJCBSk2CsICqtszaNbM5JWQgeGFzOMyAJaGNssVVkF3dh5nCN1bqVcu2MpUn6XMiOaf8Osl85b0qFpT8XITFHBJgM5qqJX5P2n4CFd2E4zVh7t2FyUceQ3nHQWAyIvGBEUxAZxFtQz5bGIcChxBr8GwT28NxPDFxBLviGiZMAlsDAXv4VNUybzSN4OgaXFE5R2hQ9OaqGtsx1xFtnbM8SlF18f1yXRN2ZNdPsXllP68DIa8XAQy1erqJvoEl+IOv/g+s+cD7MTHlCcDgjUfQoFT5HJSgFaiOIPQFAnAPC07nQPNaZAAhUapLyW3knmDQ9tXMskg5BMOhAmb+Ek4RQPI9pzAcB2EzgeXaMOiHzkxg6HBtFybrcHgfqj++F+3bD4nSWSPEIEDRE4Q2gVkFyQffh2l3fxwTborv/e3vY9WiBt6/Zhpcl0CJr0kQ6ogtsp80JauUGZdB0xfFOocBlIUyQbcgu9OZroQPEdXfVht+u/EgDg4uwGe++DV0a8DUzx+A/vwrMMcmxWJaolnFipc7EJXKGia7u9B288eAiy5QiuC4Jv817cLpDGClWKVdr5mpV1WtBN6IJbdSTPN9Uk0twxiZYlnlvVJ5rKC8XbJlPVsc/CAodnQ4Townf/ojVJ95DtcSYKWh2EKLMlMGNhQE1pm3PVaHPzIFvRbCCZT6l/cDXSWo3uV+Tsgk7hMcjLA0GSbR2wsozO5B1G7g8NQgDnjA7loDzUoXPvGFP8SjW/8N9z38K8amwmgmWNC9Gn/4p1/FI8+thx9puOuuz6Fgmig5VB8CoekgoJ01hxd03n9qMXONt+CuuChIZnzr2jE3VmXgqkxgpcDlvWLbjqw7Dn3IHsJhBlH5qjpzHStr/lDWN/c12u3yXAhCT77Xact75pPKtVEgWOA83Sb4xtXyhmOY4l4RcN9KY8wsWahvfRaNf3sYlaEpWE3eJ5FEHhAWUv0ZGC70Yllyrds+cwdO2WP43re/jOULfFx22QAMYnheDA5h0L5eFJxKic/TUSdJFLtflS/Mz8f1zTpx+EI+l2Vi914Pzz4b4abb/goL5nQh2vIU6g88jXRsGGZDh+kZ0Klg5zgSrflTC5NOB+Kr16Fy+UXwuyuIkhBNTYNjOAIwPXhy5vI9sbasK6+D7J28nmEoytWW9TvzpINGFff/6l8wOnQCn777j9A7cwa8xIMX8byxEAVNRJEPp9DGIxcxrY/pjCHntCnntWTBpxGKHB7xYpTDFPrObRh+/HFYh0/CngzgxFTlcgMMxV6ewzM8i+Wck1OeCtcUUVGDNq2AqpPiZGMSs2bORodbRsPUcHD0JHbt3Y25ff1Y2DsTFcNV6mE9QS2qo+i6qu6mLtELtWaAl44ewmOHduNIs4GGF/PohkX1dhSgSmt/24EXaShYJXm26uzswUWXrMOtt9+J6TNnI+SzHtPpI14Lle3OwSx5lsusmlv59jK0JoMdyg+C5+LpoUPJuFZODaLQ5RCGCtpVe1Z2zwiIpW08gasM+6QII/XnTC2AaxTQEUVovv0qas/8Fvr2o6jUGa+h1NgcOCQU51oMCu3A6rPRfcO1mJrfg73H3sDLG7+HFQMB5i9wUSxxAIjDWDxr1X7GoS7uXVzOcn/y82aOHS3nGr7vpVc8kvcs879q5RXIK5BXIK9AXoG8AnkF3kMF8oep91C8/EvzCuQVyCuQVyCvQF6BvAKtCux68ua0pb5hU1p+SB6oUn2cthwlgNU1+HBQm4pw/EADo5MDWPK+27HEmoZowyY0X3kV5ug4LGYRIoaXUHVBIUyEoFuHv2IRChdchvLKtagaJhppXVnYZvCXDU+x/MssjlXmIZUVbCQSBmsIpjwcfOkFHH/wJzhrLMYClOGy8U9QysxHKowICTIrZKq/qNKQHF2qZOIAOxqjeL5+Eu9odYwzYpOKLMJcUQ8zjzcRxaobxJiZmFiiFXBWoQvLnTKmMXk4pbKTzWeqhgixQiSU7hDI0FYxtSQL+LVgHK+HkzgUe2gQVGb1JaQTR2hpzKsMYTanRYlEeEA1aaYwEVPBSNla0zqaEIFdVsndPK2yY/asapoSDFg6FcaEZKwLcyFjzIxMXGBPw2WV2RjQCwLAfD0WqM+rxYYoMwLV5VBNZ9oCR7qOetHGQSqGpxex8K5PY/qCs6RmYUrIyka3paAkrSUjZgBHMI0UDlWWVKrSqtkniNBhuBqik0ew5/77MXBkCDPrDTgnGrCbJvw4FItOR+S/tA62Ybo2Ys2DU9bwaE8dY10ncdXt56KjjdotoBn5kmPpmi7iiHaffP9UxWUDDGycx7RVtgQwKICiGtC6acJvGHhyw35UG6tx891fRXnfIYz++KcoHh8RVZGdJHAlO9BFqPkqq7RcQePcczHt1htQ7+sREMCUXmYiE1zwGojltFhDZva0lrLJlftJGtxKlawsWdWvS+88s/PmRVYZwkrBR2ihwKVSFPP6sVmu+u2aAFfBBLSkZCPcciSfsuQ6cHQbuqmhUJ+AvvU5hL96DNGhMaQhLUcDUW/T8jtIMvghwjwDqWVh3EiwMxjHy41hvOmNYthiJqQpSn2uUQr945Q22RpszRSQxPdmCAANYVu2WHSzPy6Ajvc0VNYxrY35o6V+lK0n+7wcJBBHV8NEoaMPX/zSV3H5Ndeg7oUIU0JiXmdlMSqKLAIWAl9RvXOQJKsn32MYCAShqi8MacuswINAcs5Z8FoJUFX7HX+0ai+50bSgZ3050CIgOQENkQVk2jbMOEB59CSaP38QhWe2iWUo700rYH1S1PQQacFBet7Z6PrkXZjocPGDf/xvWLZwCmvf1yd54BQJ+1EIx3Tk3g2TpjgDEFIQCMe0sqYi3LbUuuFafpflsuzV/DNGCZuePYYjJ1fg05//Cjr8Kia//wvYb+6HOTUle0GcZAMiXEtJAr9ooTZ3AD13fBz15cuRJAEaqCKifbnuytewUEq5TpjO+vK6RTBMNejAn0u+p1gcKxUzQWNrfbfUy1mZJYuT79nwlJpYr3CNhnjiJ/+MY48+httWrcLMgo1IC0SJK8xQoXUFF8MU4Vgd4dAEnHoMh9bkvPmpxKN7LsES85fDQJ0NBLYcxKG7QVsFhTmd0No9+IVO7J6cwpN7juAjv/vH2HpgE352388Q0O48MdBuDOBrf/l1/OaZxzF31gLcccddMpDUpGI8SBUA9qpi7m86bUhFWcrhJ/GkV7WhRTmjA0SRq85X5nZzHRGayec3DNQbDViWA5N7hezxKpubefZiNduqd5YV3LI3N1lrrmMxz1CjRgpgZoNUYo+srM8J38SFwOdeaKLAaxzHkhvPvXqarUPbuwO1X94Ha+8gnIbKCw8IWeW+pm90RXKW6yuWoeuej2OwXMP3//6PcdbSGFdevRCIGgj8UNYIM9FFDGvwntDAbYE3LIc0uN7lXuP7OQ2AywoKmwZ27WnimWdD3Hb7t7BgZglTj/wazfWvQm/UYDV0OBH3oVD+MWkxrRcw3tYP42NXo3jRGjQKhnwv3zRgwRKATRUu1yRV3K3zU8B45n5CC3o1EEJ1cArNtmRv27/rZTxw389w4fk34oIPXQqjoKMZN9UeGHLgh+elyjJXFt6EyspqumXnz/zwJG1CiwsoayW0+YOYeOk5TD7/KswDJ1Hm9fcBPUwlz5p1U1ppBat5D3DtBUaMpM2GNr0NR70JWLaJgZ4+RLbJuxa7Dx7AxOg4BnqnY+70fhQsCwmjMTgcxv2Lh7ypSw704MQUHtr+Bp4eH8JEEGFJey/OnzUfnR1l7K0O46VDB3Boso5m6sDWy+jvnYVLL7scV914I2YvmC8DHXQuCGi+zqEa5fgsP9QMAFe9GnSS3YOPOFReZ928lnOAOsf4mc9Y3EvwBxd25myizgz1nMRfEiDL2lgcJLDkecUEM5UtlAmIjx/E+KaHoL32DsrjAZyInt8cF+C1pRrfRlSooD5/Lno/dj3i1Uuxa/ANvPDEd7BqfoD584twXA5jUI2vXk+pmyM5c2gBbdLuW85evrfsDOHQJJAD4PyvWXkF8grkFcgrkFcgr0BegfdYgRwAv8cC5l+eVyCvQF6BvAJ5BfIK5BVgBXY/dYsogAVMZQ07NmTZthMYchpMpbBMHV5qY2oixLEDdUxU52HJ2TdhodYB//ENiN58C85UHXroicVnkJhKyWIniPoc+CsXo3TBZcDcFRgJY0yFE5L351guTNMR2MMGW8syVwAwG3xUjLBprJmIagEOvrhVAPCq0RjzowLcmEo7wE99gYJUs5qSvaoa7tL81BLUkWB/fRzbJk/gnWgKwy7gUYVJNVBEeJupgMW9OoHFDN0oRW9iYI5dxmq7DUvsNpQNV+V8MouR6I/KrCz/VprcqYamARxPfbwRjuNVbxRDaSAQOKCShL35RDWdJWuXDcMs507llbIZSvjCN6KJ/Suxm8rl5ddZorLhz9mAlsaj9EqppqLikg1v1TCmzSGtpNsjYHHs4pJyP9aU+tCmmXCoeopDBJoYYcpr8nPwszu0GyalgYamY2C362P/QBsWfeozmL5glTTy/cSDoVs0CJU62wZVTgQebJCq7DzJ9GV+cKo+S2QkKMVNTLz+GkY3PIkljSbMfcMo1CTyFGHcIFuQz0AAbBccJLoPvahhfU8V49NOYd3HVqG7y0BAladccdojkyiFSAkFU9X4FytJUVknSCWj9Az8pUKRsNBvGnh64354/nm4654/Bd54C1M/uxeFoTGx++YacGnLrVsINB+wTTQrbdDWXYz2j16DakcFzSCEH/pyLUxaslKRrVORzfdA6JKplTI1FFVmKkdV/ZXm3dCRTW42qdV7z3KMRfF5BlQqYNoCDUqprayiVaY0m+iWZiPyAlRKJVE9+3qK9rQB6/WXEN7/G8R7TyCcCtDW5GvxK5RSj8iR0CllM54gg9fENrGzOYottSG8kdYwQgWsZPhqaFJxbNOW2mCEKiIuXoI9gZPE4lxXSpErVszkT0rCldmvZsMGAjsVvuJaFuCaDUmYbjuu+9gd+OwX/wvsQhFVj/njVGOziU+raA5GUDjnC4wWkEAlvliNKmUsf0HNXxC4KzWqZLFmsKJlvctatPJTW/BSKpomsPSCWG4zR9Km6oyKTceFpSXoDGpIH96I9L7HkTAsOUpg01rX0FAjPCsVUZ0/B/13fwrBgun47j98CYvnT+L886ZBhweN0FqykHXZhxItEAUubbrpki3KsyQS22tqQgkhilSUZ5nGzOaVGF2jjI2bj2L3wXn4nd/7Y3SFDQz//Q9R2TcE1/PpoYooUoMnotpFikbJhr9kIfo/8QmMz52LKGwi0JuASYBF23lCDwX0ONTAfallSUzwxh98fd5fys5cDTi07M+Vfb8aXuBewIGFiHsVz5xIqbzdsgvYIV7c+DDW//3f4po583DRnAGAqtaY6FeBH2XtnQgo17wUweAowpEqjHokVsbM4KUajzXiecZMZ64Drqlm4EGzdeh2ASbzVOcVkLb14mQQ4pkjQ7jwc3+AF/c9iR/9608gpdINtLfNxs13fRKvbtuG1fMW49OfuRv1yENN3AqK8l6s1IcReYi1ggJBkgGshgZkLWfZv2L0T4jFOsCAbSvlObNTZQBBLN+ZO+pme4cYKKuhnCx+QMaYBOiqc5IKcYJcAY2JUkyyxvx+MmwhimDmDTOjOAIhJK9F0FDXk2pmR9fR4PmqGyilASoTJ1D9xa+QvL4HxRqddWOBrFS1Wwn3+4Lkxk4smI/pd38cJ2ek+OE//SmWLfKx7rI5SOMmEmZm82zi2uG+YiqLXG7yBGo6c7Vjvl+l3KejAJX8HKARG21Dxzu7G3h6s4877vgWFnVbGP71L6Bv2YekOgE3suHGHBKJZBCJyubYKqHeOw/OrdfBOncZJnSVp05XApmDonsHBdZiCsHzCQJ7W/nLMoAledR0F6CEXJd70uGZEk7gkQd/jlMnQtx0y6fR098HH3UB3FEopyeZaqaIV/eIZNtmz1HyfGVo4mZhhkWYTR1Fu4FiUkX11dcxuvFpOAf3o4OfqUG7ZVP2EK6ylksEfSsI8iPEmIybQEcRgWsgcXX0zuiG7tqo+T6OnzwhgH14eBgL581FT1eXDCDI13PAjM8KWggrjFCPEmw5fBDr9+9BmBg4v2cOFhtFlAo29pWB9bt24NBEHb5eREf7dNx6yx346A0fQxdV0GkEPwhRq9XFbUQ9L7YeGak2V4Mi3AdUJjjdA3gX0EJf1f/dFuhcq1yzrYFEKqiZmU3VrppLU1b0MmjCuI8MBtORgUN5MmCGhtjolzQTbbUxjGy4H+HW11E81YDjywQSIo1nEa+1hdApoTprJro/ei2cC9Zg14nt2Lrpuzh7YYxZsy0YYvfPs0KX1xMenVl0qyNLncXv9uPnNeKaWnFlbgGd/y0rr0BegbwCeQXyCuQVyCvwXiqQA+D3Ur38a/MK5BXIK5BXIK9AXoG8AlkFqABWOW0KMInFqKKm/06VyEaXQfVj6qA6HuHo/hompuZg+aobMeC78DdsQLprLwr1BrSI8EJlX4rNopMinNmG6OyVqFxwKZKZi1Cn4imuiXWwkdI2VCmfJIdXQAEBhYI1Yq0suaEaglqAAy9txdGH/i9WjyWYH7nSyJxIQwz6ExgK62gye5WNb1HjKgtgL40xgRDHwzqOhnWMm4BvUxWmQAElV/zzYg6sKJXk15pJLNaM7aaFJWkBq50OzHcq6IEJl5CSKjo2sKmeFa6VSjafwaxSDTgOD68Ho9gWjOFw6mGSDV1R2jJTVikYFexjbpySXUtOnsBhpXjhaxAEEHRR3arpjijNxBI6s8omlKJdNoF0AwSXKeyI1zCWHD9L09CRaJibuBgwSuik0lBstSNxA2VOoqkZcHUdJd3AdN3B4nIPyoaDBlIcKIQ4NK8bS+/5PLoHlkrGX5QSv1JRRACRyvcLCaz9CBY/C3OMqfahKo8ZkswMtoAC1cFTE3j957/ErKPH0HNsEi5toEVpGCDlmiA01C2Bp7EewCoZ+G1fFZMzxrHuptWY1m2h4Xui5WGjnh8/ZSKx2HeqvFKVgakyOLmeVWNf/TqVlFQvNuvApsf3wm+eg0/e8zUEz2xF48GHYJ+ckG4vYbRFqMksVjNGYOmotnegcuNH4a77EEYFWCglpViLysACG9sKwmR8UT6HQJlQWRMX3IJSgItyW9nB8oclAwmJKD6ZSduyc22BZKUsVlCAv6ea5YQ8VAHGojwkBEOkKTV6Zi8dOTq8kSN4596fYPnQMHobKZrjVbQdoaVyBsYlh5frkM1xhrPSZjwSZdWUFmEPmtjcOIFt4TimTJVBTEQFDhLI61DJpwYQaKVOgGxYjgJiVE1RZchahYFcaw6HKPtrpfo6o9omAFZqeKFfuovz1l6Er/75N9DRMx3NCKh6tBtV+Y9UviptaApNWBhVosqCV2ABrdIzZbLkBFNhz/dBeEer4mwARg2eUNWlMm0FWrfsV+MIrlUUJb4I6MR4NhVYx5zuSlCFvvkFJD+4T7LNkyCCExvQTJ3mqNCKLsan96H/U59EuGQW/s/3/xhLl9TwvjXTYGgBUtOQrFqZZwiZexuSYAuooIUsr3PgU73Mm1VZpRaLxdOKQ/XeCSccbHrqMI4MLcNnP/8VFA8fxMkf/AJtx0ZQoAU+7fKTLJuTwMXS0ewsw157Pso334jxni7EgYeAUJqgFxaimLCQ642qXqVYZ324/qgoVXVSa1JdS3WOtAAwhxNa9VTwmFeLIJrgzEBRd8TC3HATnBjag3/91p9jYLKKj61chQ4OzIQq21z2Za5tDscQ83DjqgXwT44jPDGJgqfUlkpVywEalU0uQ0ii+vTlnrecguS4pl0xpioVHLUNPH9iGFf9169ix4lt+Mcffh9BqMNITfR0zMQffeMv8NIbr2L/y6/hzts+jiXnrYXvFMQuPY4aMLlvRUDMfZlDLpJlrXJ7TyufW9BI1NupDNDIABBBbqaEpwqY7517GM8Gge3ZMAXPh5ZTAEGuWNKK2loNf/DnHFhpWXS3/qyoi5k/SxW8OAMoeB8Hah/k7cJ/Q1u5JhTTEB3eOPwHH4a35Q0URpuAR+th5rLzjKQ63UFqJhjrn4neW2/C2PJ2/OAf/zuWL42w7oo5QOILAFbp5IR1PNajTLnOtaH2Sd5Lcq14VFAt2xrS4Z6PFLt2N/DCi8Dtt/4V5loeBu/9GazXjkH36ihxPCnmsFQg5y2V3Z5RQDx/BSq3Xo9oyQCquhrACUyeaw70OEEj9WQIQtw+WkBeOkscMiMoJ5RWNWKROTzD4SU9aeLooZ146MH1uPKKO7B05XIEWg2WYyEIEgRBBI0DUYb6Hi0oz82vlfFOZwaeWBaKsFIbmlZD0dVgjY2hue0VNJ55Gsb+4yh4HPqg1blyFRE7cV7HzApczgsNMtST2AbMThftA12icm+GEfYeOoBKZzvGJ8bR0d6Gvt6ebOiAa5QG3akoW90gFOv0U56PbSeGMDpZR7flokhr/YKJlydH8eLRYxgNaHVexppzL8QXvvglLFy2VDKEm2kIj0M3/PMypJKdt7Lfqz2Cn18U8DLgxv0+GwbJzsyWI4dPRbZcBgV55ZyTYR317HNaBZy5D3DIg0CWdTFkgI3PCkS/vAYWCpqBdq+K8acfQ/Dsi3CPT8KqhbIGGNfBOyuOdLEzr/XPQNvll6Lt0guxZ3wnnt/0v7FqQYyBOa7Ke+dghSjneU6rPU6tH34u7o2ZzXqmJJff13Usu/w3ec8y/5tWXoG8AnkF8grkFcgrkFfgPVQgf5h6D8XLvzSvQF6BvAJ5BfIK5BXIK9CqwM4NN6Yt+CQN/cyaVqlklKUdG5j0IdUNNqsLmJqIcGRfDVMTs7F61Y3oG0/QeOIJGIcOwW0wF5R2uBEiqtdoMVwAgtnTkJx3DiprL4HfNQuBacJLmzAFQhLYUTmr1CNK2aSgojJuVhaIVKSG9QAHX34BBx/8Mc4aiTAvtKH5IYZTHzubw3izNoxjWoSmZYoVqMMmIbM40wQNPUZNT+ERbAnkkQBZUdmIpZ/gCGU3KnbYYt+r4Cxff0ZiYSkKWGWXsdwuYRozKVMdQUroaGZxs/zzsQKYbHCLEriJN9JJvOaP4VDYRFM3EVG1RVqVKutewkt+nWhxRTnF/9OQ6lRCssnpMnEUhlVAe1cP+mfNQde0Xhw9chgnho7DtQ2Mjw6j0ZxCLa3CiSOUI12AbmxqiA1VRzcGCvycfA2pLZXFKm+QhprlVBPV81lOJz7YPYB+o4xI13ColODIgj4s+fTn0DZzoTR1iY5pVpkyj5bqMul2W9BCqsljUR/HWix1NRNBNmhSXWxToQMMvvgShh+4H/OGa+gap4rOF7BGgamh2/LZue5oMKm7Oh6fXsXEjDGsu3k12tsJGKnqC2CYNrTUgB82RO0m6l4upgy/SlZypqgmdOIaJzQhovCbGp56Yj/Cxjm48xNfRe3RDQg2bEB5ypMa8TNpzDPk9bSBpmOi1tOLnrvugL9qGU4Rqggo4z9U/VJxqIuSjT/ebYHbanBL65hwWDIMxbf1tK0zbwAqy8XOWDJBCXYJAajgU5CYDXJmfxIyKLCWWUuzQZ3EMG0DUaDUhIJSghCFoovBPdvx8N/8BS4tuzhnRj9iL0Cy9Qj0RKmzWTHeK8wE1cRTVlnHSoyyYaBqa9jhTWBL4wTejqoY5g2WKYFFrWqb8AKuCh0DC5fAbesQxSzv5UZtcJQiiQAAIABJREFUCtWJUTSqU0h4nQnmCFsEzGaw4F3QTKzhMztVTbfgljtw192fwdU33gKnvRNVL0EQqTzllBmeVM9SWZqGorSLqegXiZaG0GdW6pnBEq5VUWXz+gpQUGrKd78P1rllC82MSQ6jmLqDkGp8WpyzWo6NiEMjpoZSVIfz+luI/+ZHQNMTRb+dGErtqkVIbRuTPdPQfestSFcvwHd++FUsWVzFBe+fASaTcmCFKmAqmnVCBi1ELKozrkH1V1+lhlNQRO2PssIyi3A1bGCaFWx6Yj/2HV6IL/zen8DZuQMTv3gIpRNjcLxQ7HypZidOCtIInq2h0d2JruuuAtZdjFEqcSXzVeXLaqkpoFOBGdaMEEQNCbTqJfmk2TUUNVy2Rgkw373+1VpVIIi2xir73UABzIwGNCtEMziFX377L1Hafwg3LF2OToIX5qSLPXhrh1RODcxMt+ksUPcFACcnqkiDCAY3BnGS4JlFlwNmRCvYyUOG6ykxQiRtEfYEdbxWG8GeKML519+GI9EQHt68Ec1Qg5s6KBmd+Iu/+3scPnEYD3/vu+guVHD5TZ/Eyg9fiWKbAy8YRxSmiEIbOtWkhJvCinhfq1qcHiaQrGoCYNH1ZqCR+aWB3LduoSBDHxzqobJcZpci2unze6kat/YU1rkFeVtrlfuOWvNKla1+rizaqQDmoIqALH43AmBdh2OaKDgOaswcJoiNA3SlNWibn8Hk48+hODgBw2PNNGhJCD1RWbuplWCyezo6r70GjQvn4Af/+2tYvMjDRZf0Q9cUiOZpxgxgsZwmdhQJpQGbQzP8h2s5s/wV+JsNXzH/m0NPO3fV8PzzMT5+6zcxJ5zE0C9/AeedEZihDyfWofFW1GP4BIAGnSpKcNd8AO03fxRT0zvgmWpQohYE4hBBl4JQZ5ay2tOU/TBz4rlfW3JGtJS/MqSgmB+0hCppoFkfxn333Yu+nrNwyboroLkNmA6HTGg/niLyJ07bPss5IwNcavBIlN98xuHglqznGI7F4TcTPNnLjUlEb2zF2MbnYB09BbPqw6YvvAxVcIBFZebKfhao7GFGDlBJrZcM2H1Fybeu6ymOjp6AWyqIw4dFVXehIM8xtNU2NQt+GCK1qEQOUWR2ux+iLmvDRrFYQZCmePnoATy4423sq9YxEWqYNmsRbrr1E7jmuhvglIuoBg0KaOHHvK5qlID22TI7KAMOangm257+XdZvxoVP51NzHbeGpbgmWoOI4hEhankZM5Lv2YLDdJrgv7wPHDpV8DmEz5KacsTgtW4LG/BeeQb1TU/DOTQCZzKEKXursqqmE0KoO5js6kLhog+i5yOXYk9tD55/6vs4a0GCmQMWTIvPvHw24z2ghlf47CPnPaM8UjUGpd63eqZSwzgGVl7127xn2fqLRv7fvAJ5BfIK5BXIK5BXIK/Af6IC+cPUf6Jo+ZfkFcgrkFcgr0BegbwCeQX+YwX2PHnLaQAs2Y3SqKSiQ2WN8ocoWAhBJD+viOpEgiP7qqiOzcbqpR9Bzykf/tNPQR88BrsZwqCCke1fNlBNHUHZhj93OrS156N43gfRKHVLvmSQNpUtJOGTKO3OqCFbajJCHdo08s/ZMBBUfQHAhx/8EZafDDA/sGFFMUb1GNvDEWypDWIvPFSpIEwgVshs/LPRLHa28stixpnl/iqNJq0qxbqUv8PeuIhwqT6UnrU0rAuRhr4QWGE6eJ/bjkVWCV2gDSshLa1/+TmoaGID3EaUKkvO0NRwXPexrTGG15rjOKqFmGTTUpq6urJP5D8S+CtheAKHE80S5aldKKHS1oG+6f1YvHQl5i9YjM7uadK0Pn7kMGqTo1iyYA4e/83D2PzUBkQpG+QJipEmEDzWU8kiTcRGW2lXRKPGPEyC5xZkhoZikmJamGJtsVfsomeJ3aeBA4UIB+f3YMk9v4PO2YtFkBMktNzVYDiOAGCRtWkm0xZl/fh6KIyb+ctmxJczEaQJ7IIrStBg6AQO/urnaNu+BzNGG3ADD3oUSZYs7b7FzpsWokYErWDgielVTM6awGW3n4tSSVk/+1QREpAkOoLYFwjYAi4KghBupiqLluo8gg5Z06qh7jWBzZv2I6qejTtv/UOM//phmC++gGIjgEZYRXUPQQWtJx0NNdeGN3cOZnzyTjQWz8doHMOWDEBIMz/0A4SJL9mwLfil1JMKCCm1t8r1lSa+DD0oG0n+HpvcfK/8bytrlbUlAObi4K8RLBAw8Ps6GShqKdeUlJ+KNE0a/iyNFUVoK5ZxYvdbePDv/hJrizrWLpgPPQzQ3LwPVpP52RkEJogRxSzvS9qNqoY612RIq1hDw67mOLbUT2J7UsWo3CzMBTUEWNbjGMXObvzul7+CD15+OZqZ3bXfqOLU0DHs2bEdL219Hm+/tg0aQel/yNxt7U+iGpY9Qf2w3RIqXT34yE2344bb7oRdboMfAp4fiLpYIBltRUXdRdUva6ps1FtqNAHqjiUAhfnOkteZQTq1VtT+w1r+u71Pco4jNZRAO1vmCVNcalrwfQJuA21WBGffAQR/+m1o1Yao6S2YYnXMiYbI1DFRaUfb9dehfMVafOf7f4wFCydx0YWzEIbM26Ua3BCIQogJUQBbMvxhtWBrBkH43lqqWgX0FGillbChV7Dl6aM4fnI5PnvPVxA98wy8h5+AMzIBJ4gVANZs2TuCNIDH/N++XvTddhOi952DMddEEgWyhghYU4J0OiUkhO3MtlYQhHUjrFR5vwqcKXW1AumKSqt78UyeciLrlmtd3j9rHUNy2wsuraF9jBzfjV//r29hfsPDtctWwNYScRQgsOdWSaA4Va/J+3dtF65hy9BCOhUgGJpAcGoKjp8oQKibYlFLa3kZIuJrMRsdBhKDav4mJkwNtTYHJ20dBzwf+71B7J88hXHa+ppUd3fha9/8X2jWJvHGAz9DGRGO+jouvONzOO/ii+AldZhmGc2mLjm3Bi2xMwhOlSKXd8v2mdRJ1PXgGlOgS2zSuS/L/qBU/cwXpsUtVbESy5A5zKp7XJ3PyuqZdVcqV/nazKZW5VufycBWwK1lCa3uJ1Hqc2iCAn6DA0lq7emRj07Dg7XtNYz8+jdoOzou+wPXfRw0BS2nmovECjFVmobKxR9GcPky/J/v/39YuizChy+fLecfX50KX0I5dUcGakRGc8QJgL9GECnXlYMLtHGXvNxYQDqfHfbs9fH0003cedOfYU5tBMO/+jeUjjRhUukcxHLGwAKatEQ3dHiVdpQv+jDabvwIRgoGfJP7ABNfNXGg4GYbalTnqsxw1tLn/iF28WqYRrJlxVUjU29zGik2UbAdIK3jiY0PYOKUjeuvvwVmkdp+KlddJITEpsrBlj0kjOR+aVmin74nEt7TdA3x4Fgx9KgI1yihpIcoNYbgvfQahjdtgXv8FJxGIMCSZ5BaHcx3p80+z4Ys91mk2YlYmqOriLizKEMdzcRXcJ8uERFVrOqctHkdwxiRTXv3FHaaYHJ8FIcGj8AplVHq6cPJMMaz+/fhxeMnMZlaSKwSLrjkKnz87s+if/Yczqyh2qzJABWV11x9pkareHUtZVAlU92zDkrFq5S/ypVB5RG3ni25VmVtZwr4lmW8xFpkrgwyKCRDOgq28ppxiXNIhZ+RYmkO+dGXovU6lSRAuvNVTPx2Pdx9QyhNJDAjkn+OJnCQRkdiFDBVboN9/vvQd8NVeLu+B88/8wOcvURDb78O21GRGDIkyCgLOR+ytcdf42BkNqYomdsZzFYA+LG8Z5n/lSuvQF6BvAJ5BfIK5BXIK/AeKpA/TL2H4uVfmlcgr0BegbwCeQXyCuQVaFWAAJg/bz1cteztWgC2pcZQRDQSpVN1IsWRfXU0xmfjnIVXoXOwivDZzcDJIYEMBm2AqZoQ/0og6qrAXzgA7YIPwF65Bs1Ch6i/Ij1QNq+ZdS6BAL9I2YiqdyiWrJJNK9pcNMfrOPzi8zj20I+xciTCosCV1xw1ErwRncLT9UHs0X34mqVseTMVj6iQ+H2V2aNSAMm/KrVRWuhiN0ulKhVkbLpmGa3ytmgVrcGNIvRrwArDwRq7A0uMTrQlrmBmAmYqkgiB+cHFhph2wFQapQkG0xCvBhN4KRjHEahMYMnjo50u3x9VxFQV6y5sq4JSpRsD8xZj0fKVmDWvD26JihRb1GHd3d3ondYFhD72vP0mRoYO47UXt2Drs5uReLGo4Ni7FugodtLqc1ITys/FBmxqKBULLYBjKjk1qmmAnijFB9xpuLRtFvoTG7Gl40AxxuEFPVj22d9F+8xF0oj1o6YAYCqAJa+ZAJPW1rGy2SUwJWi1YuYpq7qLXbM4KpuIazVUX3oeEw//FjOHxlBu1JV1tSirFTgQW2tGHhdNbOiZwOTAFNbddg6KRdqgaggiqpDZzqcNcZannKnuTtsKU/WXagJlFVRVttt8j80GsPlJ5kqejduv+68Y/8Wv4b65DU4QQScs4/diuCOvoaFhvGDDPHsVpt1xC8b7p6PO3FWBlYnkTPJ1qDAS6+pMBaWgjYK8VCUS2ogqzHQEnMqkQoY6JZuSKlyCXp12osqumI1m1bRWls9hoFR2CjSfURpLU9/iurVpPIzU4OfwUbaLmDx2GL/862/gooqD82f0weA1evMotFN1MPKVttFKia9saZVCnHAkyz8Um29b1GJvhZN4tnECb6GOCVuHL6p9WzBPbLu44oab8YU/+goqnWUFY8Hfpz24h0Nv78Bffe3PcPCddyT7s7XX8D4n2KNSUSAsP1jLntWwYLpFzJq/BF/7xl9izuKlaPoJQirBBIYr23jq0tX1pRJL1ZGq3UAyf/n91V0tgxmBL2quliK8ZUXdUgO3wCUHOZiBKsMNmgGHexIdBWgbD0f2kLYCYB0/Bu/3vw671pR8ZNZDrrWtoY4IQaUL7hWXo3T1B/BPP/4TrFjpY+35MxDFddkDQMVtosGrN2AYMXTbFoU191PJsc7A35khBiFZp22qRaWbFrHlyUM4dHQRPnv7F1HduBH25pdhTtbgRNzTqEBUmcmezvfkojF7ANPv+RS8xXMxzkERKlL5vrM8Yu5RtORu1acFQXg/t1SpXKsyxELLd1E9UresvqaV6a5+XVkNSw6uOEtQURehwiGhqVPY/G8/w9EnnsCV8xZgYXtFgGoaZsCG4FCsGpQ9rOcx2xkoutQQG0infASDY9AGJ1GKDNkDQ27lVMYSToUxLAIgDhKlodhAS160bUCf1gFveieGzRp2T5zAzuEh7Dx1AhO+iy9++X+gp1DBsWcewcJZbVi/Yy/0JWtx42d+D25bAYFPxbyLOG3AsJSiX6UKMDbBlPfYctNQtznrolwI/NBTylw5elTGsVL0K7hFy1zWWFk8E/wpi2E5x7KYhNb+QjeNINsXWgeogDjukK0hI3G14H6okCJ3Wd6DIV8rNWGmIUqoo3BgL07+/H50HjgFs54IPI85YEPlNg86O0LD7oK15v0Ir16Bf/75t7BkeYRLr5yLNPElh5kAWK4VASbVuELteM4oNTedJ/h7rA3vfYGyHMpgDcQCuolnnm7ikzf/GfqO7sfYQw/DHYrg0GGDNeL+yigHRgsYJrzublQuvxylqy7HKVNZFCdcj4T+oZw+0BwOeXCNv0tRLWpOrmW1b1A1LmtTTKwDGOB57MA0Qjz51P04uGcCN990FyqdFkJ6WmguDKOIxKufvkcIlNX9ooDhaTAozwV0xvDkvDK1TpT0EipWgtQ/iYm3d0HfdRD+K2+geHIUthfACmPYSg6OkPuA2ONnwJ5TY3qC2IgQlS3Y/V0we9pQR4CYURRc/0EgOdtS25A26CYaqQEvTFEsODIwdnxsCEcnRjAUxNhX97F9eAzjsQlYZZx73oW44ZaPY9mqc8SlIOSZHPoy4JaJ7bOMXuWqIOufIFRq3BrhaWX4qmcDedaTzHJ1v4gVOM9YDvNkTjQ8U1XMbusMVC4xYvuf2f/zm/CZhlnrXDOi8s/su8tGAm3Pdkw+/gjcXUdRGo1ghrz7OKjG9cd9xEbNrQBnnYVZt1+Pt8MDeHbz97ByQYr+AQfFMoe0lAKYa1rytWkjLcOR/H/eS3xN9TlaH5efZfmVD+U9y/yvWnkF8grkFcgrkFcgr0BegfdQgfxh6j0UL//SvAJ5BfIK5BXIK5BXIK9AqwI7H78hFcVF1nwW1as02Vq2smzIkgAk0M0USehiajzF4X11eGOzcPacdeg8Mo7wheegTYzAClJlzZgS+ACpmSLsbkewfDHsSy6BvnglGmZBVHuxRqWZaoYLapPm4ZksUBUByqawypRk6y6caOLYSy/g+MM/xtKTPubHLmw/wYgR4/VoBE82B7FfoJchWC3SmPmmGssQEKXsjyVuM8sHVj6FCv5KZiLfExvBAioyaCxqQWnxwUGEXgCr9TLWGN1YaneinFgCJ3wtzhqvhLmKMhPgWMwvNkwcRYAXglG86o/iaBqgqZnw+NrFAnS3iEpbF2b2z8WSRSswf8Ey9PT1I7UsUewyb7CnpxudHe0IvSaa1SmMnRrCtheew+aN63Hi2CHJ7xT7XsJCxdaVmokqJ1p80mKW11c+LpvuVGrxzxJA6bB1HdPiFBcWenBZpR8zUhu+CexzQxxb2IuVn/uiAGDCCD/2xMKVcJvKP5vQkxBbuYkiYa4nXyeMJXuPTXWLalmxYSQgM2CeHMSJe+9HadtbKE6Mo0BmwOxogipaz7KJT7FSycZTM2qYGJjCh25ZhWIxFmUT8zZNglRqf7RQchzV+lVDBKJApPVsqOCJys1VtpzU9gSBgU0bdkOrrsbNl3wG47+4D8Vdb8GgUpEgm812M1M86imq7RW4a9+Ptps+ipNtZYRsVqcxmmJrbMI2bMRQyq/WD8lJpbLZtuW/nqeyIg3LlSa06NMls1gpFQkObFOB3ZBKRLFCpvIphuM48D1f1ig/S8v+mf8lUOL3ogLPRAEh4ZsVwSK90WifXsd9//A3mHn8CK6aM4A220b1wCDCoyMo1wCbodXSTFdKeX5PrhdRS1OJJVmeVLtrMnCxM5jA881h7EAdY0YiinZLd5DYRcxZfha+/u1vY/rAdH4jJH4Dh97Zgec2bsSeXXuwc/t2TIyPynpogXIZ9BC3AV3UrMqmmU16FQHJ7Fa33I4//+a3cO6HPizWpX6U8rYWwMv3JUpdUQOfsRuWQRASJ4Gl2b5GKCZC7DP7TWvP43VizQW0sfbMF40DsbSnpapNm/IkQmo5MGKu9xTlog6nNonq3b+PSpMWsxwEUKpkTY9RT0OEThv0iy5E+40fxj/97M+x4qwAH1g7A0naBGw6BlChbyCiVTNC0FabedbM7T0NVlpqORnqIDPOMl2puiPoTAvYvH4vjh5ZiM/e/HnUfrsBpZe3Q2s0oQcRbJN2sLzvqdAPUCtYiBcvQ889n0JjYAamdILGAAkBtgzCxKKgbWGcd69rySenhJc21bTUlwEHX84Ogl4xus2stbm2z6ghlUqS+7ooc20OyYTY9uRv8eK//gsu6urBOX3TUbF0eGFTaiJqQGKfzGJ5fGIC+w8cwFS1Bsd1ZW/pKFYw06ygMhHBngqhh0opSIDNvZ3W2kaobKGVUj6DNwR9BQv6zC5gTjeiNgND3hR2j5zAm/uOwe2eJeun7I9j5epleGLXIKZ/4Fpc94k7ERpNBJ4PM3IkTFesjwlsCTVpCU3nAF4/iRUg/FODCaKaNE1RogvOyvYplemuzjr+EE7GQRdfKdZlj5DzKYNicp8qVwPaoEtFxc5dnWln1MJKySjOA7IfZpnKmtBpyVtnLi3iALZWQ/vQYQz/8gG07z4Op8o9nLX0ZYCC9uqx7iGxpyFdshreNSvw08e+g/lLfVx21Twg9bOMeOUCwhOUAFjyxOmUwdfjMIOlMo+5j5fcwmlIziEQwuMdO6p44dkAn/jYn2Darh1obHoK5ogGPaQKmOsuEncLX3cQ6BYaPd2Y9rEb4Fx0AcYsDY2I+yz3BECLsmEEnc8Aaq9VzxqZ6QbXouyzaqiB6521j2JOxigfEQ5l7Nv/GrY++xpuuO429PX1IjKaiFKufReJ15Sv5dqWvT7Lm2/tbypvgq4YGmLeK3LN2uEQCvvjOHFwJ/Zv24kPrViNwskTmNr0LDB4EgUvgMN/ORiTUNGuoiFEYZ/ZozNyI9BTWJ1FFPu7gPYCGib3KBVlwWEmOjtQAd3UYnihhtGRKlzTwYzeXoR6isOT49h6+AjeqtdRa+tEZcZsLF+2GheuvRizBuYBjoNIY5Z2gIRuA1xfVPSKWYQa/JDnrMxam3sgV6wMgHDAQBTrPNMJgNUabdmUy1lGaJxl2/PqiKuA7P18oFDrVfZ5/tzgWcfvr+7rhM+aGhXNyvaf+fMlS4d9bA8mnngI+uu7UR6OYHEQIGFGuALAcaLDs8sIFy7BjNs+gr3OSWzZ8iOsmB9j1rwi3KIBz2/Kug+Za51Jj+WVyd51NX5GNTHfv6yhbKhp+ZUP5j3L/K9aeQXyCuQVyCuQVyCvQF6B91CB/GHqPRQv/9K8AnkF8grkFcgrkFcgr0CrAu9suJE92izTTD1itaxQW8q8zFQVupFAj0uojms4uK8Kb6QfZ/dfjLaDw4hf2Qq9MQnDp52sssG0aBltJAh6OxGctQLmxRcD85cgMB2ktAbUQ5VxmwFgNv9ar9lSm0ljPLNrFPXHVICTr76MIw/+CItP+ZibuNLUH9EibAtH8FRzCPv0AFZMS2aqWxU4EIhMVRX7/hn0ocJEFMJZI1ha7gILpEuuQCKbkFRkinJWnIYR6wnsOMZczcZZegVnm+1Y4LajRHgjYJtNQAVmCJFpUUqbTcIzzzKwP2ngpeZJbA+aGLYrSMtltA/0Y+7SZVix+mxM6+pFwSkIOCiUSyi2VVAotUnDt1qdxOTYKIw0Qke5iI6yi11vvY7vfecfcGDvLmlu05JYMhaziyyZxhn4pkSF8JdqZzYqmdcsTXA2wHUDFI9OjzVc6HTjyrZZmG64aJrALtvD0QXTsfJzX0DHrEUCfmItFEBF9Sctil02pU1bcpHZKA0EfpMwq5w8wnibkFDeAGAVC3B9D8nmLWg8/BvoRw+jTIqSDRHozA/WIvh6gsg28Ex/A9VFTVx829koF2OEHkFDpDJ/Y4q8QliWIxmbVPgqW89MfSdAmDCT0FTlADuWw7hWbFj/NtzGubjh3Nsw9qsH0HZoL6jENSIgpuKOl45A0TZQ7+pE+UMXwfnIVZjoqKBJO0u/gVBL4OoFWGJzTYthZSPM13ccWgerq6Ea5GrNGaYjduSE58rGl8oiWg0rAEQmTJijbHRVHi9BG/M8Ww1yBdsUbCYc5uem7akVEy5riKwAlhlBt4vwwxjbn3kSb9/7M1zY3YEew8BLL78Gc6qJJWYHlrrdcELq3vi5lerUJGBgzmR0BpaFhACmjroO7PIn8XzjJN7RGxi3CLpplV3CB6+8Br//3/8Elc4KYr+Kg7t24Lt/820c2L0HjRotbglwlPKxZRfaypXlZ5G9IPs9rk3aZcsAgePins/9Dm6665MMjUUQ0KbahM/MV2jSrOefk/zazG7XDwjZ1OuInScBBNXMVLMFXMPKnlRZdZtoNgl9zqjTqOr0wkBeg9DD5rpmnW0LdmzD0Uy4BQ1OYxKNz/w3lKoeuS9i3lMcUOAaNmg/W0B43hp0fvwq/OPPv4HlAoD7Ad2XdUZgbxFshHx/CgDruoWw6auhAFvBs0ByrxUUVftMNuRhGUh8E8+s34OTJ5bj09fejdEHH0LH9t2Im02YHEQBs0OpsI8QmiGmijbMVe9D56c+gcneDjSYPczMUbFWBuIwkL2Cv6bWoTot3m3zLKtZHATEfDtby9w7FTZurVFlFa3uQ7EpjmLJ/rXLOo7u3YF7//avsbDh47qVZ6FT7IlTxASfVISqoFG5f7j+680mvCAQuDdZr2F0fBSjp06hFOpY2DYd080KjHoInar2iApT2srzMOCez7XMAR91ToVpjFCPYbe5MGd1I+1yEVcsgV01L8KB8XHsHRnC8PAxhIVOBF1LcNsffB0zV8xFw5gUAIyAamxljy1gXKAXLa65xlsOFpk6kr+fcGDjzPCDynU25OtEoyj5yYDtmLImqezlnsXM2paNrrKxV9dFMldjAn5lDSzr11TW9DIMRHeGVNlvy1qnNFrgsrofgkSHGXFARxN3hfLoIE789Odwt+1DqWnC8AnneC3UIRmkNdhWH4LZS+HdcDZ+8vh3MXdJA5ddOQ+6Hsm1j3gTKIKNNAnEHt+2CgL//CgQtT9Vm7wuBYvANBbbZP46c4B3v9PAs5sauOv6P0Lpla2It74IjBswuQ/GVH+HcqYEWkGGTqp93ej75J3Qzl6FMSjVvtormQ+u7NtDKr+JpDNrbq4tyRHnvcccYJ4P3LsJckUlGsCyiwIKCeur1WNY/8ijuHDtOixcsAKJ5cn+Y9pFJA3vtJND66xpWULznlUDbTE0mxbkSklKdXGahojDSWx9YiOcoIArrlwHrTaMqY3PYvy1HShPVNFZ9+Ey+1dcNhjcoAYJZA3LwcLLksrwmdXuotDfhahiIS6a4i7ALGnez34cYqw+JZnkx0fGcPj4SdjFDhS7pyNs64QxMIDCogUozJ6JSkcPplW60VaoIIhiNFhvOpzwPfjMgyZo1UHDbwrfucZYS4HghinnsiiB+eDGwTN1iCEKPaUAzpwYWCuea7zHRQ0vzhdqiIqvJee1pgYmCIAFtPKMlAE2Ze2dGPz1GG5iK9WzYaBgGSiMHMHkpgeQvPQW2k5G0D06ZlPZzZE6PluaCIwiGrPnoveWa7G/MoatL/8rVi0CZgzYcArce+gwwWEzpeiWZ0KFptWZzOcoRn5kwy5UWPOzLr7013nPMv+rVl6BvAJ5BfIK5BXIK5BX4D1UIH+Yeg/Fy780r0Cphdn9AAAgAElEQVRegbwCeQXyCuQVyCvQqsA7v1UK4Ja6SNq7/H9R36lfV/CEXeUQRlTG5HiKvbsm4Z3qx5oZF6Ft/0mk214A/Cr0gJpQqiDZFAyRmgmC6dMQrF4Ne906JAPz4dMmOAqRaCG1dCrvNmv+tSxFW5l8CgCr90I1ZjzhYfD55wUALxkLMR8lGGGMUUR4PRjB03UFgEXxx8Z4pqjk1xPCZhpjlZEoqjI2MeluTahD4kY4Ko6RCpQKKEhhpswgVu105hfzZ20AZkPHSr2Ic4tdmG0UUYhoL63Le6UKhY1mQmdRf1GEbBqoWimOJQ3sKxXQXL4KPcuWYNqCeTCp7AXBuYW2YgnlUhGmrWOyOoFatQG/6Qkw6e+dhpJjYmpsGNtffxWP/+YR7NzxFqLAV0AtA6wCTLIMZEn+JTyR1F9lo6rEp0qtSEghqtI0lZzjD7nTcFXbLPQaLmpWgndsH8NL52LpPZ9H56xF0uiNNGaO2kppGgfytQT6Oik5UTQzaGkpHIYIqdayae+sw4lZEx1awYEZA+XX38LQj/8v7COHUGRWcMz0UTaLfWq+4bPJb5t4qmcK3ooIF9+6GqUiG9B8+1QHqdcLtOy6J0rpK2q1OEYkaiWV1Ecw3VLPupaLajXBhvU7UPTPw/VLrsPog4+h49gBaabroYbYNOAZhOqm/LzW1YmuK6+Ace2VGHdMNJkxGTaQ2ATbNkVpiCmBz5rbooTPhgECuT6aArWiRFVrX5Ti7wbA0vgWT3KxnORCpQ0zm+ItVSrhj9huZ/eoyqxUiks2qa24oLJw9QYcelPrDvRiCVFQx84nHsOL9/0C1aFjOHx8COUkxTKzDR+o9GOx3S7XgIpfLhCx8aXSVDxtY/lJQltetXTgmTq2BxN4cvIIdpsB6paLpNCGT/zeF/Gxuz8J0zHQHDuB73z7f2LLkxvRmKwjDJhd7Aiobim7pKGeqVtV7RScU3awajihVdOB2QM4+9zzUO6YhhkD87Fm7QdhlzsQiO2zAmRKPa0GArjuCRdYO8Iu1o672rsTgFuZvyoX1D9tQ8qvkVx06PAz1bAAYI0KWh2mT0toG6YdoxI1UP2dL6MwVocWM+NbgxFGcJjBLYK1AmorVqDttsvw3Qf/GmetSbH2/TNoZoyA9r2EgoYtwyZaGiAQRZ2FyGfOqAL8p+3LuZfESqHcAqwW1byehmce24PR0VW4+9I7MHTf/ejdc0iUd8zW5pqmqS0iH5Edwesowz73g6jc+XGMdRRliILLMooVoLVEqUh4qKhiy8qc61JiZsV+XLkmqDxXpUblfUYIqHJuz7hJ0Ba7ZQvN7190TNgVDc+tfwDr/+nvcdfy1TirtwempYti1PYo/ab6Tg09ENwKKI0SGUxgoCsBFCHNxOgpjA6dQiE2MLdjOuJTVWjjHpxQF/gVyvrlYlaqV52yQQJb2Re5KcWgl7fVV4E5o1P92QRomhqmzAiHhg7h1YPH0KwswB1f+gtMX7kQY0YTHtdLZMiZGYSEpGr9KYU+70cFhk/7w/IkZY6tDG6oM4fwiBBM1UrGQ9QgCO2K1QmcWUGrmhImck/gelf7HDcegjICKjVIJfeQOvAU9FQsVn6YqS3ALMmAaJToKGgFyVzXrAa6pk5h5N77YLy4A5WGDcPniR6C4xY8LwJU4eq98KcvQvPmc/HTTd/DvGU+rvrIIiSxp7K500wFLe/Jkzxpy3BkfdG637CYc698c1VcAWeFVBas5djYv8fHC0/7uOPaL8N9fjP0V99AOEnHhVBygPXUF/eJCEWkbgnNgZnoufsuhIsX4FToy3ulBTTteW2TOb08+6j+VJb8qjQK2LeUqFwXrDuvgx94cBy+R+7TzCHQUJ0axFMbH8FA/yKsPf9y+KjBT2JYbhlmqO5H9TkI25WjQSu7Wdn3Z2p62jNTga4xJ9zH7l1v4e1XduDSC6/B7AV9eOWl9fDe2o9lVhvCt/ehPHgKHZ4PK+JqV/iS64ROGZKPy91e1Mep2FwbFRt2Tzv07jJqWiA26I3Qx9RYVQbZaM0fOSZ2Dg7j1YMn4cxairUfvQ1z1pwDu7tdnFt8nsUJc6EThFGAeuojsbL86YC25wbNuCVCwqTLhOyxCgKLb4rYIivbd7V++WzIR48sx1eGHbL1SMtsyZdW/6+GtLLhrSw+gbWlnT+vl7hCSK4wzd8NxHoo52EhseEwp5dxAqaOwvgxNJ99FMHzr6F8PJSoAytR64KOCyYHA4wSav2z0X3T1TjQOYktL/0LVi3WMHOuA9NWzhvqLlSuEnImiGJcWd7z5xwckM/IdSX3dYqll+UW0KcvcP6TvAJ5BfIK5BXIK5BXIK/Af6ICOQD+TxQt/5K8AnkF8grkFcgrkFcgr8B/rMD/CwDrmbVoK7uO7TbbpJqqgMnRGPt2VxGMzMKangvQtn8QyZsvQwtq0AKCVlfUP7rOnMUU4cw+BKvPgnXxOkT9c8CevlioajFSAVxssKqmoIDZDAC1bDGlSdtSJU4FGH7xRRy9/4dYdMrH/MSFE6aYSGJsD0awuTYkIMrL4FErD5Sd1zPZgwr+ig1hptgy2ZykTaI0ITVI+5hq31ZjlVmTophlk88QhQnVPKU0wpwEONssYbXTjTl6BaXUFoUXVZR8UdoSSkalqcMzNTSphC268OcPwL1qHbQ5szDEpmS5DcW2Tti2i0athvGRU6KWKRcddHW2Sf1PHj+CPbvfxq6db2P3rndwamgQ9akxAXZUJ7J5zial2ENKvrFSr8rDM9VuohlTEIVgW2XLKtBHeGADmB6m+HBpOq5sn43ORMOkEWNXIcappXOx7NOfR/fAEoFrfkJloo5UrLMBWzIdJRBXacpNW+oVUj1J0FA0JaNPbwZKWeo6sDQLXbv3Y/jHP4Fz8AC0qQZc3VV2wwTMiMRWO9B1bOqZQrgqEQVwoeAjpZ0rG+oUmhkWQo2KYH4a5igrQCqKIgIPUVMyIzMQMCNQVbdQr2t4csMuONVVuH7Opf8/e+8dZcd5XXvuynVT50YjNHIiQBAZJEgQBAmSALMkJomiJEuWLFmW37LHfp5Zzx7by/aM34zfsj3PtmTJkixZomwl5gCSIAGSEIlAMAg5N5FD5+4bKtesfb66AGb+5fvvVXNhEam77z31fV8Vzu/svTGy6XW0XzotjWhaQEe6jroWw5SsZgONngnovP8+YMN6jHBQgEghJMDj+2ceLAcKVL4kvx+b8lSaChQIlfqMSjNWKAxV3qQpecG03VVwmteKDeUwYLNbwSA2oakAJbyU2vuEEw4sixm3zKdVSkuxNSVkR1EB76SKFhOwDRd6yaWbKaLqEL75X/8cr7zwjABrO4kxKQQWpi5uaZ2Ca+02FHyhIjLEQJhHe+FQ1MkZRCKwMmy53rSD/nUyii2jZ3GEtZ48GX/0l3+FFbetkxzNEwd+jb/6k/8VJ48fE/tvXh+qMqk2FCvbbPCCoJXNdWXTTct5NZQQUn3dtPSWc8iCblpIDRvT5y7AH/yXP8O0uQswVvelNk3KRcUf68hzRQ2CZGppDQh8DlOYWX4jMyg5eqHyUsWqVBTKShGsbFapBFdrykioxkwRM1M6MGBxmMEM0WEmOP/Z30LrKG10DVHNifqftvAG4VcJ1fnXwLh/Db67+R+x4kYbN1w/EWFcRWxSxUzUrYYmNF1lIBMA08eYxyKvvcp4ZZaxKaBaDegohwOzYCLydWx57iD6LyzEV257FP1PPYvuj87KoARr7ui0cTWh0dLajOB3tMBYdQvKjz2KakcJXtQQoMUcctaPKksezyozuwnYaT9OkKvs1Xn5+EOADdFUtg4JPVm55jVVUEdBMbFoZ23MBLFWx0tPfA8nX9mELy+/AZ22DsO1EEcxnLEQkaXWvFhIy36motNQUF9IqAKpFgiqYsRBjLLmIhmsITwzDH2U4IzLQmXLxkT5WoIopppUFwW3wCsjQsDhgFYHxakdQHsZsNSAi+Ga8KMRDCHAzlNDqLXOwu2/+TuwZ05Hw4/gpPRe8ATsqjNYWbJz3TajrMUWXOzpIwRiT6zWtzofqOLN7KFTwn7mymuIYh9BFCqFpAyv8HNYP5WLLMBW7Py5l5QyUbKBBdYr+CuW0wkHIwiqlOW8nqhs0ygO1X3CdODAlv2tWz5avBGM/PQXiN94F6VxHUaDYJa5vpLvgFhvwEY7vO4ZaDy4Ej/Z9kPMXBhg471zEUY1WafUWbIGooLlGcr81EiDaRsIYg5/KTtrKioFqF0GwLpSAB+o4+3NdXz+3t9H4Z23YPx6H4IxCxqtqAnQeY8W++oiQquAZP4ctH7mYVRn9MKzFTyP+JzBo4yglV7xlgLp6h4AREF4GdY3B0OufgbhuStDYpLZTPv9Yby78xVUh0Pctu4hFNuYex7LLc8QJwzxyVfqXhkcUR/q7OFZTQviGK6Zwnao5m/g7LlzeGPLNlx77UosXrwGljmCZ375Hbi+i0fX34Pwg70YfXsnzJNnUGh40EUNr4KU6ezBn8oAC/cU5wwY12HpMCs2rO4KvLKJM8E4hiMfRbOAVstFa8VGaAGHhqvYfraKlQ99GdfecRci0wJokRw0ENCqOowAOg4w+9nWRCnPQ9NiTgAHvQh3eV5zoCTi31PZ9Q2Pw1gKrEchM6C5bk3JDmZWtcoLV1EMHBxp/jp7/JOa8QxWZix8jlL7SAYqsgE8qTnvn7olCmA+AzkyPMbZKeWM4I5dRLRjE7y3dqJwsg6zocnwoTz3cJ/QrQQF1Cf2ouuRe3Gyp443t/8QC2bFmDa7CNuhq0QdBs9+gdgQhfjVAJgDXmo+SmULW2L/HWPhhufznmX+T668AnkF8grkFcgrkFcgr8DHqED+MPUxipd/al6BvAJ5BfIK5BXIK5BXoFmBg5s+lTKvrqnKaiqEVO5vZs/KRi2tZlMNfkwVTIozRwJ4F3qxsmMV7MN90A5/AK3RgJXQatOksFHy+UInRTp9AuKli2GtuQ2NjkmoEyhR1+fQ0lRl/CprUQKrDCAISeSHssK1HRsxocdQDZd27cSZp/8Vc/s9zEkKKBAAxzH2hkN4o3EBB7QGQsIlUfdkeYgEfmLJqoATX1tMARhVegKgUrE0bCoeQzZTCb2oTM4yAR1BV8wVpgqYSk/qlyO0xymmxxYWm61Y7HRgslFCOTXF/trRNLgRm7SWNFeZ9xvpKQzHRNRehLN4Lorrb0B8zRwMxDqGRhoYHquKpXBLi4vuogttfAzHjx/D3n178OvdO3D2Qh/GAg0ecyeTBAXNg8UmOkEMYRMryR4xARiVeZfRFq0SVXYooTDhlMmcQ0JwUU0mKCbA5FjDLaUe3NHai45IR81Icayc4uw1U7H0y99AZfJMNIJQcvfoxOkRdNk6ijbVvwqyMveWjf+UjXBaoRIcWFS2ptAi1k2DY9koGBZKh4/h0k/+HcXDR6DXG7DYJGfenqHyU9kFptXkaz1jiAQAL4GmjwuUEyViQuthgqRAGuOiizIMeR1qiEDZ+bJpy8Zs0wKa8NXzLLz67EF01Fbgnq5FqG3bidLQAMIkgAkqLjWEHFRgvqdjoDa5By0PPQTcfBOqzHyOAwRaBC3mEAMbwaITEpkXG9hKlaWLramyw1S/vpKpqmyqlQJY5JSq+R01lc1K5aQgAhv8SlHJH4S/hJvSKJeBBFVzNsTDgMBHg83+PBJRWjJDmkD2g7e24B/+9m9wqu+EDE+IqjKN0Z5EuM4o4NaWSZhvtKAc00pcQyQZr7aCt5LDSJCt1KF87b6p4RJCHEwa2Favoz6pE4s23IaeeXMlM/fwe+9j0wvPwUvqqIUE/DoSPxAAy3UgAEjRwyvKxez9CtDOMh15RhAWCKhhDXUDE6dOx//+V/83Zl+zGMP1ACHVj5mlfUR4wZxN25bXTJWogODMgpuQlvWiOlYNDERwHeZJpxlcVdfFMh0w6pZDIQ5Bq2RVJjJMwZoUXAe2paEchRj60u+iYyiAzmxXXhuuOTlLmcVswZs9F6V7b8U3X/smltxs4/rVE1FvDAu0Z7Yn1xCPPskeTWmDTD2wUnPSGYBQVACWwEOVL6uAagKD1rKJjS2vHkd/3xz85vX3YeCZp9DaPwCzwQxWlWcupDaJYDoOxipl6BvuQPmh+1Et2ag3qpJrbVAhmkZIDUJpBel4PijLdUsAGpV+Kmo2A/bMw2Q0KYF7QpW3K/tSqf9UXrdwK6pjdQ4+UDXL4YIAT33r7zG07S18YdlyTCgoNWDghagkDnzmyNMxQkizgvJch839wJowS9oSK2RlP6ystFP4l0bRuDgCsx7D4XAS9ymY5+yL24LG18F7UGbVTDzsORqSjgIK0yZCqzgAc1S1VBwGfEvD6UaITfuO4YbHv4Q5t9wF02xFVKMyviHQUZStKRWktA/mvlfwWcEjOi7wDOC5pgAt4SQzeZs2suJcwUEDDpXYCtgmKUG6yhamorh5v1S36aaylLDKE3WjGhahSpuuF9mgg6hb+bVCBLTFpoU5ByTCSIAd149laZJxX/YaqL30IvyX30T7aAKde57xAbwE/HrMW4eFelcPkg034ifv/hTTl0RYva4HjpOK9bUf+sqqXBT8hHn8uQmKJSULVk1hKdBN62exzlU27VxjfcdjbH1+GJ+9+bfg7HwH+oFDMIMi0qgqgzYSNcHzR0tQp53+wutQ+vTDCKZ1IbZpsW/Ci1P4ATNcXakhxZk8N5UbQHp5P8lQTjbw0VzjYuWd8HMSeX3cf4Ye4cjRd/HW1p1Yf8sjmDVnBhI9hkU3iNCDxDHz7M+y223HkgEo7h2+P1pg1xt1lCsF6HGI+shJvP7KFjiFCVi97na0tvbg4vlDePYX/4xV196DW9beAqcxgv6tmxHt2Amt74yo4o3EliEpU4+RcJiAZzQsuseLBp9zdRZzlysWvA4XJ9GAZ1uwXFvOqwQxLgXj2HXyIszpy/Cpr/wxWqa1SF52GBpy/iUmrzmtozl0oUE3bVH7ijmFqGEjsaPm9RIHFxl24olO6BtLNrvsf1qZ872LLb8a9JMhiSQSQC9Z2c2BBXH1UGBYmTSrsyTTTWfOGepeKc9uYnOu7rcC3Pl8R0Uuz8sUKIc+0h2bML7lTTgnx+E0aG9A6K+GDqhJTnQXtfYJ6LjvTpyeGuONd5/A4gUGJk3jPZOqY5+FVm4LHOCQPcwBMiq9Cb5D2DZdPTKoLdneEZbcsynvWeb/1MorkFcgr0BegbwCeQXyCnyMCuQPUx+jePmn5hXIK5BXIK9AXoG8AnkFmhU4uvnhVIBUlgWr8gLZUFawpdmwl8w8NlOhoVYFzh0OUT8zBcsqS+Ac7YN+Yi9MjzbAmX0vMy/ZICtqSKd3A8uXwllzBxodE1FljlvsQ7NtAXZKxaIAMCSTUIHDpo0iG8dUQBFUR0MNXNi5Ax89+V3M6fdEAexGwAgSvO/34/XaORwyPCSEI2xSsmGXSaFUBrDKokuMVECsUkMRZFBdpprVAuPY5szsN9nwjNnEF0tU2h0q60pmSfL1W3GKSpiiFw7mFFoxp60H18cVmGzMxj4svj+xhTYRaroohqjcSlwTcXcb3OUL4S+YjaH2NsTlVthOAUNjIzh5pg+HD+zB6UMHcfrCRVTrHvzqOExXR6C3omvyNWJrPXjmIJL6OJLAg+0y55NqIDZlVWYdP2ipzJfLd8zmK9XC/DvMUGStqKIjMHaTBJMTHWsKXVjf0otuzUbdAo64Mc7MnohlX/o62qbNFfjF95H4kDxDwnItCehtKo1u5qYy8zFmlh8VQswtFPhpQIsJKXWUbBc2dLhHjuLcj59A6eBhaLU63FiHTZtRk9nBzBM0RPH5fMt5REtSrH98OSyrLmpfNnANzRIQRxtI/l1CZq4hyUolZMpgkcBosU9V6y2iQjiu4LXnD6N9dAk2ts5F9Ve7UKmOi+JWi3WBBlSNEQLrNlDrnYS2hx9BdMP1GGd2qBYjNFIYoVpvVBayRX51hvXVFrgComlbG4YCMVUuogI4zSxfqudUM92WZjqVf3xPkpmZ7c2m9a/AItpJE3Qyw5LDFLTD9n3oRgrHYjM8RdHWoZsaDu3aie996x9waP8++I0GilRBGhaiNIKe+OhJEixzW3B9cQLm6S0ocxMnyn6dzX+1RZXSjNmVsrcI200TAwZQmzYdxdtvQLRwGi4mIfqO9uHDne+i0ajh7IWTGBq8hNCrQYtCgami5AxCAa8B816bWb3/HzcApdYTu1gCM4GfgGHbsAoVfOErX8eGex+E29ImwCck3OH/fQI4W9XaNATIiQ17GsGxHcnPJECl/S5huaBmGSBQStcrWehUCKeIWE/iNIEMgvnlBRkWXQ80lMMY41/9PXQM+tBDX6lKdQMhnQN0ZQVenzYTxY234Nvb/gVLbnGwdEUXoqiqhgfEblkpuONE5Qibok4lDMxszWVowZPXyetGoMiBBkItqtSi2MbmV45h8KM5+MqKezD4/NMo9g/AaZDsEH4TUGbDApqB0XIJ5r0bUfzEXRhxWQ+qYKmMtWW91KMaHMNRsCdTATfvFyrflMRXKVst2jZTUp7lkxpU5gm84QBBZsceE75w/5soFplLXUexZODNX/wEH/zs3/HQggWY3VYWdwKSLCvQEDnK2rw5ICHnb6Yc51kj+5o0RpnIyjUV63tawwdAPFhD49wgzLEQLq2axTY+QMjBEnFCIAAmQFJK4sAEfIdKYBelSR3QOgpIoho0W4cXxhgwHTx34AiMhYvx6O/+ITS7gihQWahiW841RgW5zj1rCwzj/pVaqShj8U8Xa21N7X1eZyq+ua4I5wLCUw5wcK1ng0xyFsnPs/uOxeEX8WuX98z8bYJffr7k9WaAS6Cr3F85UMOs1BAphzsk3kADrfBHq1VxaWhtKaGsAS1RjNrLL8Db9CpaByJoBGli663DMF1oKV+fheFSGbjzZvx4988wf7WJtXf0inODDKZcdQ7yLOJ5bZoOwrAhalG5L+lqmODqATRaWnONHTlYx/bNdTyy/Aso7H4X+uFD0D0XlhkgjXlP5UBLitCI0HCKSK9bjuKjD6M+qYzY4H3Dhk/3gNiXrHXeBVldDpDwrOT9oWnP3LQqVznVylpfFNeGBY3QnJbOvNdbGur1Ybz80guojQd49JEvoa29XZ4XxsOquOQLAM5y5tU5rayhqfTmtSSdjZIQoTeE99/ZjKELday6fgOmzp8G26pgzwdvYuvmJ7Hhjq9i4dL5MNMqnJEBeLvew/Drr8M+fUFAphbR6YIJxBw44Rqj7TzzhWXFwCGw14B6WwmNOVNwwgVOV2swC2UUOluBcgE79+5FaLTgsc/9AWbOn4kxv4rUSAVmRxy44e1PrKqz4REOH/DckXxwBV5l5MZUcQyCVAXiA0GoBhdkW/CclGEHpfaVgRWC+FhBYO4N13ExPDAk16ZULKIhoLbpCKPu2c17Ketr22aWsx0p9TPrzvPHtMRG30qAchLDfPdVjG3ZCvvkCOxxma5SimyeW+Jy4cJr70HrnetwZoaGN977CRYvsjFpqgW7oCGMfUmZ4DBY817M+6zMNnDvca/LgActzy0ZlqFbxtJ7Xs57lvk/tfIK5BXIK5BXIK9AXoG8Ah+jAvnD1McoXv6peQXyCuQVyCuQVyCvQF6BZgWOv/5o2szd5e8pEKwUZ81GvzRqCa4SwEtTjI8mOHvQR/30ZKxoWQb3+EkYH+2D4QXQY2UlTJDbBMDJtG5oK5bCuel2NDonoU4FLhvKtqVAs/SzFQAWg2Lxycx0fAIwVS6uTcvZEQ8XdmxH3y++IwB4ZlqAFaUY0hK8H1zCG/ULOGIwf5AKXQIJlRendKFUAWe5xprKjRR0Jt+bf0oIzHfLhi2beqqBqekWKMhk45yNdEe3pHEu6mK+Pl2HY1oowcSEUguunTkX9/YbKNWqsMOawAZ+X9YlZmOZTUlKqQilqMbpaAeumYHyDUvRl4Z4ZdtbOHDkCE6dP4N67IlVNVvYERWYsYa2jlYsX70Ba9d/EoHn4z9++A84c+IwAq8GpwAUadvKZn2W+6sasLoAL8UOmgpKggrBFgpOIFUW0ImOtaUJuLO1F12wUbOBI4UIF2ZPwZIvfg2tvbMRpAm8NAC9jxPDUraTVIWywS09X8KCJFO7KTgqHWDWnxbgAA1HaYyN1o9O4fxP/gPFA4dgNJjZmcKMUsQWFW/K0pdq3Zc6+xEtSbD+seWwHA9hQJpC4Ms1RKWlahjzvciwQKQa70qRqJr4VB02BxyEwyQVbH72IFpGFuGejoWov/0uiqMjqpGcQRLYCtpTDcmcyY7PPIZw5QrUBIKH8meuVpC1FkSEmCovVYBslgFJCNncU828yWauqsrBVXusuf/EyjoDpM1gRO4OwkrBjtk6JlwnbGqq1sSaUq4x4a+BlIMWaYSzJ49j/we7sWXTi+g7dhg6m+BUGTIeWFPp1rTFtBGiPYqx2Kjg5soULDDb4BKUMutY/o5SWsk/xriHxPbSECWlZ1gIurpReeA2WPfeDEzqQt+Jj3D2/Hlct2QRzp8/jZefexZvbn0VF05+BPBaW5bacwTcfP8kC1e9P/Vzlf9Ly18ZuCBIMTjckUK3XbiVDtxxzyfx8Gc/h9bOLni0nxUgAgwODuLChYuYOmOaDJFwDRI6UDnmWAWBxQKIM/DL+tuiBkzk92mzzcvpUwHpmnS0hylK+8w+nnMUKQdDUhT9ELVv/CE6+j0BZlzbYcq1k8I2lSq1MX0m3LvWCQC+bq2NZSs6EcU1AQg6VbUcZJAzy4ee8jW6SCKuHZ5bapiD65fDMUoxqQYexEaY6v/EwcsvHsbgyTn48pINGHjhOVSGh1D0DSQBrWpp96v2P61ba61tMB+4G4V778CwqQZfAt2EHnPoAvATT8i7Gpy4cn9oDgzJmZZFeYpNbBxkFsUEQVT8KWqv9qXKqVb5qqFce0eoFAAAACAASURBVKpciyUTJ/ftxpN/99+wurUVa2ZNg+77SIMIJvmmnUG5TDbfBHTcN5LrLkpA1ibOLH2VXaytcyDCAmohoosjCPrHoNcC2EEiil86OdD5QPnmcmnQaSBFolPtqxwi3NYyrN42BKUEmmvCC1OcjHQ8s/8wZt5xJzZ+9jG5jzEjNghtNeCS+aSzzlThCmjke5EzliRJ3TvkINS4d0OYBpWmurIslg2cKCDczM0VG3SeEbSCVgMBfM++35BhIsJJjWpfyYb2JUOZg1MBVdoa84RNaJyAopsBc0tjS+AZIR6VoxzuoFKdZ0ARKSpJDH/rK6g99wIqFznIFCoHAx7Hug1D49CEjuFSBfFtN+Jne5/GrBXAug1TYTu8/STweWZQOi9Ka57lmaU5VF6rsghnja4M6cidQ+IjdMkAfueVGh5e+jk47+5Eoa8PmmcDKe+pVDVbAuACnsuFEozlN6DlsU+j2lNUkQNMkJcBihABYSXV9Kx59tG0gm6eu/y11Daz5ubPg4DDFoYM4/C1cdvw3rL/wC68+PzPseaG+7D+1rvkegwHY6DrAK3rVVa2Os/V85Wyluea5HUN0zoO7NuBX+/8EGtX344F1y1HKrEbKbZtfRZ9Rw/jvgd+F92TS9BtX3JtCwOjGNn8PBpvboN5ahh2VERC9wI+lzDfWAaBMmUsYWvE7HoXNbsAbdkiOHfcCG/qVETlMiIb6Dt7Drt378SF0+cxdeJ8bLzrQRTbHAR6DWHcQCO2xW6ZanWJ69A4QEDw6YgNSko7b8m31hBrkdwjuLZUpr0avFP22cqRRJxeJFc7cwXgkJbktNuyFjnY0ajXEIWBnLuapTLPLz8bZs+mV0Nhfj2e4fwmtLhnOnJq2ZJ3biUpKnRweP81jL2+FcaJAVhjMWW7MmAimFyeVWwEHZPQfsc6nJ6hYcvuJ7B0SQE906iY5lqOkHIYkOpqbkK5DfG98z1R+RzDyBTkkjufW0Dn/8DKK5BXIK9AXoG8AnkF8gr8D6lADoD/h5Qx/yJ5BfIK5BXIK5BXIK/A/+wVOLH10ylBXdPuWXIfr/powjLCGcIlL04wPhzjzP4GvDO9ogBuAmCd1r8Jm6xUeUSiIEnKhiiAtZXL4NykFMAem4NRgCSz/hOcJBlvSnknigpCDYtNV6X+Yv6eQTXVSAPnd+zAyV98B/MveZiFEow4RX8a4IOgH7+qXcAxnVhO2QaLajADoKrhTCVLpmZhQ1vTRaWnMoJFbykAWEFgNuqJcWxRPgWpsnIsGCq7NhFlpA2zVES5rQO9U6fimnnXYNE1CzH9lf0wTpxAYXQIZtIApbLM7hMlNdVyxM1UXvM9WRbGiyZGOovYPnQW75zvwyXmyho6GmkKuhZKgzUMUS6UMWXqFHztG3+EG+98AMf3HsJf//l/xuH9e6UZbjlU/lDVfOV9KwtWRe/Y9JRMSKq7TSr9IuEQymqX1otAT6JhXakHGytT0Z2YqJopjpRTDCyaicW/8VUUuntFneOngYAE1o+Katukwlrl1YpaUGxVCX0MAeXNBrWlm7AI9ZgjqwHtZ87i3I+egPPr/XDCCIVEhxkm8KkkY94q7V0tB893XkS8NMXah6+D7fiiHqMC2PdCURRGxLFUHOumNJCbKqzmcqZy9WoLaKrlGjULrzx1AF315djQNhfVbTtRHh8jSoLJTF+uIROoUyFra/BnTEXrZz6D+qJrUWVX2wJ8KjRDKqNMBW+oTsyGKKQ5ngFaqk6vKHepZFVqKMJbqobEElcyqbk+lX05La5F1asDXuDLW7lsf0mYfTnfVtlmynKPExQLzCOO4Fo6Bi6ewbf+4W8FANdHhsUSmipIZjGK03TCTFiV1xhrISwjxcRQx2KjFes6Z2K6W4JV82DHCcLAh+4QOnKNqSa6AFoZhjDRcFwEMyeh9a61MNddjz2nTqBlyiT0zpwO06Z6bhzH9+3FE9/9Dn61+TVRiBdsR8YvaHsteYpX5YDz/arzhCAhU4NR4UYLdq4x1sctodzeg2/8/h9i3Z0bZAd7jQBDQ8N44YUX0Tt1GlauWgnboZUzs1OZFctMU0IwNRDAD64NsaLVDRQKrsAryXGlopjXySRUiWFxKMTgelMwlvyQsL0SJhj52n9C66U69MiHKYo0Tf4eDU0NjQrgWXDvXovv7vgBFt1sYuUNExH4Y8oK1+I3oP0xoUZdMjZtqsD5PajAFvAbydpWCnc1HMHhGHVWUTHv4qXnD2HkzDz8xqL1GH7xBZSGBlGirFWOVZXnTIBNpVyttRXW/feg9ImNGDZp/+ojouoxpMU2bdsT6Kmy5iWovHpPSTY0V4CATXXQBqEn4FEJwxWcbQL2JuiT7HXl942iZSswGYxj04+/j5Fd27Fh9mz0looAVeyiHFTXvnl9PN+HY9sCjPh/1kK0u54nQw0mAQzXJr2G+RWiFPBi+BcGMX5pEMV6ikKkBl7kTiCqW3Id8X0QSCUAjyDXKWGgAAy26LiAECPQcS4Eop7JuPtLX8SkebNFbcqhgjjk/UpBLpU5reAV76+JZF5TsUnrW64b5igTxKcIA0/OOY33Od5neV/guZHZvcv6F6WlUn3LoElIC3VdOSzoCh4Tf0k2tfwerwgztekewNeU2UZTyWloCOoNOWskroFqWstWABgpilqKVl1D9ZXnMPrcC2i55MHiGiQgFVd15q7KOAiqLW2orVmOn+99BtfcZGP93TOhGaHYg9P2v+lqn4LnOBXLtMNXfr9Uhwe+WlNc08oBQQFg1u7owQY+fDPGQ0s/B+OdbXA/+gjwaKldF9tsLeW1j+AbMfxSGdaqNWh97DMY7XLEaj6k8tpwxPaaw1O02KZqU86ALH+2ufebMRiNRkMArxp+IxAOEIa0b3bV7+mMLnBQr5/H5ld+jtMn+vGZh76MmdPnYyyty3XhtZAM8cuK1abtuSEZvKnu4WjfHuzc8Q4Wz78Vc+ZMR3tXCUFQRq12Cq9tehJtxR6sWfcQKi2cJPJhui6cKIb3wQ6MvPgC8P4RlEYNGIyXkJqp4Q1az1vc43yf0jGzEegF1LsmoHjzKpRuvxlBbyeOnT6ED/cfxpQp01EsFLDn13uxcOGNmDV3BmKjJl8vjCyk3Mu8p/ERies1u5nS0YQPVzLsJ1uZNaUbQQaB6XKS3Z8kB5seJDxX+JwXB3KP5ouUXGauVLl3Na2e+fwQwQvVMxmvR3P4pHlOi4OHZPnKDUK5ORAAaxGtIcSphcNolTSB/eHrGHntdeDoJTjjsWQ18xms+W4Mw0W91Abr+uU40DGO9068jJtu7sGkmQ5MhwM5zGPnGiLsVfdJ5TLAHypfmwNQMnzBGyqHBAsu5q1/Ou9Z/s/+D6z8/ecVyCuQVyCvQF6BvAIfqwL5w9THKl/+yXkF8grkFcgrkFcgr0BeAVWBY68/nDaboQouKbUsP5R9p1KHSuZgkojFanU4xtn9HrwzU7CkuAjO8T5Ypw/CoEouVqoe0gbaa6YVE8m0Lugrl8O4fh1q7T0I2ZinfWym/GGDny1CpSpTCguVmaeyT9mkZROQ4YHeQA0Xdu3A6V9+H3Mv1DETRQEt/VqIDxuXsGP8PD4yQoxTTUUArTwKVWYkIRLhA0W7tCHNwnKp7mDjXDncKjvTNGVznpBX1YRN0DA1QL0UoYxrF9HW0Y2uiZMxfc5czJo3H12dXXCdglgLrq4XMfzmr+B/+CGs4X5oUQP8bCtR1qRs8CtXzgghczBdG+N6jIPeEN6LhrHXG8WQqWM8AapsJqc6LM1GoVjCpKkTcO8DD2LBghXY8+Gv8fILT2F4YFhsrP2wCiQ1GEkEi/yGn0pYRGUb81OZK8r3Q9hHPkIlF4EWQSd/qSfojjWstTtxV3EKJjGD09ZwqJTi/KKZWPqlr6HQPQVBHMJPAskKpQU0raSphhFbRSqReB0vN1klpVKsgkU5Qztb/ppZelqKzjNncO5HP4G7/xDMWkMAsM3MVY0NXpVxSnjwdNt5aMuBmx68Fm6Bqjlmu9Kak0MHJmKmtBKShVdUXE1LT7n+CWFLIFCPP7gigoaDl588gJaxRQKAqQAuVxUAtjRHmtSxqcHXmbGqw5veixYC4GsXigKYxfRSKhWpSlX2q03qcbX1s1hWOk2w0PTiJkgkIKNCUCmECbWaenW2qNkol9xgKhKZj52BC6WKUko7qlmlYS85laZ8jmUSnCUoFywM95/DX//Fn+Lwvg9RHxmCza3MvSrh2q7KFPW5H1Kxeo4tYkQDPUYRX77rQSzp6kF15x60XhpDWqsisbhPlTqzuZbZIBcQSACsmYim9CBdtQjnpndi4poVaJ3aA83SEdbraIyM4NUnf45v/dM/ojo+jpJbUECZ5WwCcBkcEN9NpRTM9q8gAllb7MQDbqEo+xJWAY9/6cv43Fe/Jnt2dHQcm15+VbJN196yDp1dXVIvlV+cSj4p1W2GqbI/m+eMgKkoRqlUkhxMeQ2sMa1h6VgfMQ81hk8FruteBn7cPR3QMPBbv4OWizWxfjfFipyHDZXuyma+OnUmnLtuxvd2/gBLbnWwYlUPkqQuwDKIItiFoiiAo7Au65vWwFTEiZI8s2DmWShqxeyHTYgq5zNVzzY2vXAIo2fn43PXrMPIppfQNjaCgkeLdr4WeRkIedZSAdzSBueB+1C4fyNGLb7VCJ74twKWYyAxY4SesmhtWtk2Ve0E5IS8hJLqGgGBDCkocMM/48///za7oorUEzgWVXo6bMKtgobzR/fiF//X/4Hp9TruvPZauFSJcknJEI4C9Fzj/HocluBH08qXUNgPfFkbzOMkiGNdJDsZBtzUhBnGqA+MILnELNAEZsyscZ74VDCyLmpgSHYWBzJ0A5HhYLRSQmNWLwZnTMa5kgujcwJmLVqEjimTxeWCwxsySUFAJvnUKh+1qeZnXqhkn/OeIl+acFq9NuFntMenc0DCzHhaPvMs0xEJtA1hwBNozGUqINcwZShBVOEy16P2iB+YSrFJtSYzdjk8w3VBXw0COv7HjGJDR91XNvN01aA1uGG7SAmu4xBttolSFCJ4YwtGnn4RlQs1WNyHzE8PlbUyIk+yW0fLLaiuXoJfHHgec28wsf7uGdAMRjwQxjXzW6kA5vfn6yX446CC+ojCK3b5/LUSjCtwfvygh92vefjUksfg7N4J69gxWHEJGkfIuK/EoSFBYCdoFMswVqxG+dOPYHxCAUFKF4AEIa+7zqcAGSUQzE/XC1Fqy2DUlWEd7ivJr8/Au6isBR5zcIIDU1zjBPcaHBM4d/oofv7TH2By5xzcs+FhFCa0wieYZwa02KBTkZ9FWqQq875kmzh16hDe2bkNne0zcOPqO+EUaAVeB8IWXLz4a7z+0otYvfx2LF15M1yHWdjDOHfuJPbt+xDHdu9A5fRZLPUNzKzZcBsSgiBris8SVhzCIrBEJPfthAMluovEKCAqV2CtuxHGjYux/2If9K5uzFy4FGP1cWzd9hJKpV6suH410gzu80zm0Arv1hwCMbO8ZoqqOfAV6BFCOr3EMdzUkTVOZ5ckCeR+xegBrgOebVRfEyZLpAMHS+Rhk88DprJVlvsah9NCxEkglvG6Wbr8mH61/TzryuvmOHw+4/dPYOlUg9PymrXkYIMOBiiUBQBvwcjm15EcPQ9njPctPqcoAMxzxdTpclLCUO9EvJWcxKjdh/UbZmLSLAearVTV9IohAOb35rks9yu+R7EKV1EIzWcNGVi0bSzY+Hzes8z/oZVXIK9AXoG8AnkF8grkFfgYFcgfpj5G8fJPzSuQVyCvQF6BvAJ5BfIKNCtw9LUHBQBLM1rJKS5nqCouwkY+c0vZcE3h0wJ6KMapvXV4pydjeQsVwH0wCYADNrFVZqHY5lkG0GIJAMaKpdBW3gK/azJCyWkNReHEhn3zwe6y8k8ajU1b6Mxuz2Rz24Q/VMeZndtx6snvYf4FD9PhSq4vAfC+2kXsqV3CuTSEJ2rGK0osNugCA2hYBjyLasUUdqwJpCEE1SmZFSjrIIioOCkjYadTwIAHzQwAvYhyaw+mTOnF9JmzcM21i9DVM0mySNncdU0blUIJHZUWJGf7UTl5BvU330G4Zz/00WHqiBVsTQ1EBHts86ehqG7Z9A71BCNaiMPhON6LR7E3qOJMEoklq2YU0TNxBmbOW4iW7gqmTZ+JyROn4fjRY/Ab45g0YSoYq3jy1CEcP/o+zvUdRTJaQ5FEQ09R12MkhoZSkKI90lGxHVEMaQR3VJpSjUOVoxajLQWWOW24uTgRE4wiGgUd+wsxBhbPw7IvfQ0tE6ehEfjUeEOLdPjsPRMs8IfYTLPJS6tgdooJlQmvskxirjPJnkxFoWNbJip9fbj07z9FYf9haOM12CFVzBpCg41iWt0S0ml4bsJFaMt1rHlwISoVqsdo0RkpNRhfv8bcVfbBVTO2+YPAiMCEYI9rrFAoXM7ebdRsvPzkPnTUlmJD6xw0dr6PlloVMe2tY/V1E1tDxOa/BdSnTkb75z6PYPF1GKd9sGSJpigZJVFxeqEvCrym9bSoyrO91VSbNS1HxaJabHHZ+FZNcQUdlB25GsZQys84CsTytamCpf2vqAsJZjjokFmNKpWlarQXHQMFqjqDKv72//wLbH11E81eEXu09VUKzJh5r7SqFbDJPFIL9RRwWzpw3aJl+PqXv4aZ7e0Yf/VtBG+9h9LFARgRAQxtNCFKcyoPCY+4p7j3jcSCb9qo9U6AcecNaL3vFqCnFQPnz2HzM8/i/fd2Yd+BfRgbG5XrYfE9E/CykZ/luzbtslkTAjZVT34PZSMsAFhWcAqnWIZmF3Hbhrvx+//lT1D3I7y17W2cPX8J69ffibbOToEQopKTaY5EQKXl2PJ7TejD70VFqVdviL1y8xpyeICqTFrNUgEs0Fs34FMFplOdbsDUUnRpJi595bdRuVSDTkAmSkOu/ZTu0WITPDJlKuyNN+O727+PFbeXsfL6CUhijhLoCk7LEAFBLNWvPEuVMo5gsWkdLjW56ro3labM1dZTF88/sw+1S4vw2LybUX31FZQG++E2NOgJB08IfulmQPW6hXprG5xP3I/ifRswyCEOPUWNgDWxRakZiQqf94RsqOMqe24OCBGIqf2nBlqU1bnKcG3aP189CCGODlTEp5HUzY50WLTZtlOk4Rie++bf48Krm/H4jTdiYsGR88jwr9iCi8Iuew1834T058+fx0B1HANeVSA6P/g6JGfUMGAbJkqmg65KCzpLLSiPxyiMBrB9wOGxnoVLJyaHgzIoyM+VS2YiKJQx0NGO9k/eg+Ida1EvuEgcC36gzhMtjORcDwzmqXNQQwGqpv2vrB8OqShvfBms4plIIBzGIYwCgS/dEBLoXgSbJ6NTkHuYIVBPqW25ZWkfTDgm9yq5bWQWuTwjUkMGXKiCpgOAymROESQRqn4DsC25J1K9noYN1Gt1FG1XbHzFXUNsilMUkxhtpo7G5s0Ye2YTKpfqMJnHyvUsjs4mkqAOy7Yw6BTQWLMCTx99CbNW6rh143TYDtWjsQwsiFLZtGCYCQKCN40qabprqCcQzjbxg/tNXVe1q/nRdyTAe6/5+MSiR2Ht2g63rw96WICh8T1y4IFq+QShnaJRKkNfsRrOg5/EeLeLmJnDAe9QJvgYQmCs0zEiVZmzokKXBxx1TfhzvgZ13QjpE7HlZiq3YRTl/kV3BKq7+RptowAjSbBj+zPY8vJWrFhyI26965PwAg9OsSDuGs3zmUp9lXFrIqifxbat22EZnVi1ag2cigXT4fkfiWX8gb1vYvfb7+P+ux9Hx+ROnPzoMPbufht73t+O8wPnUWs0UKmnuLVjOh6ZtxzRmbPQhsfg8EgOfGhJJM8TEi/AEgmgVOcy85fHJnQjXbwILWvXQF8wC36ljEY4hldfeQKJX8It6+5HsbUNXjgmMRgJn5FMRzKjXZ12/RzM06BbKRqJh9jQZBhGix0ZvGFdOcxgGnwWUPetMODgEs8eOi7wWnM4Qu524uLB/dAc/uOfU0XM6AfLbr18X2TNm7EHTatu5p7z930+A3C3ir09HRfUsGLBtFBJYzgfbsXw5s3AsYuwxkOYAVXAvLNyKE1mAtCwSugrOdga9iHtHsbGTyzExJk2zMwCmhEXdHMQVw6xjM98rXn3S5RluVIlK+cYvsZF927Ke5b5P7XyCuQVyCuQVyCvQF6BvAIfowL5w9THKF7+qXkF8grkFcgrkFcgr0BegWYFDr/6qfRKs17lw4osIlMDN+GCqBM1A404EQUwAbB/rhfLW5bCOXoc+sl9AoBpAU3NSJJGSK4CwOmyJbBvuh319h6xgBYATIvAmAAv+76Z9lHlcV4BwApQ8y+ZiMYDnN21A6ee/D6uuehjeuJKI3Yw8nDaH8H52ENVRRCLkk56gSJoS9CfeDiderhoRghNwl8DDg1xpXGYIkyY31eAU5iAyb3XwnZaMTg6jHowhM4JJcyYPQ9z5i/C7DmzFbSQjOEE5XIJ7S0tYjs4PjSMkYFBtFopJlNte/w0/Oc3IzpyAkXJJaU5tonEYMM9y82l4knkjyrHbxQJDqUN7PQGsTeqYZgXpFTBwpVrcNcnH0NrTxfKlXZM7JqIs6dPo6O9jClTegTIRYGHo/vfw7f//u+wZ/tOVAiRbKBKNS0STA10LLPaMae1C65kfSbS1GeLOEpTeKyU76EnNTGv1I6yW8CQq+FwMcXo4vlY8oWvoGXCVNTrNcQE5wnBK/NE2U6N6VWtOqr8ilm2pkm4IIqwbNUliVg/s0Fr6waKx0/g/I+eQOHAEZUBHEEUwCHDVgnJxaLbwHNd5+GsdnHTpxbAcXyxfqaKSCKjEw2JSdUb144uysCm8lAgLJuyGQAmFGoCmsgv4OWnDqCjugR3tMyCt/N9VKrjiJghGVHRZ0gGaWLRHDyGN20K2j/7WfhLl4gym4ghYHZuQttZIGSmsjTJzctZknzXTSCllJFKvdh8fQpws5GshiFofS4q+pSNZLUZqehrqsr462a+sFjjJkppJnvUtAS+uI6FoqOjXDAwMngB/+0v/hw7t70JXXI8FcwRVXSqgU7rVDORGYRs9Fe60Dv3Wnzpt/8TLLeA+b2TUbg4iOqLW6C9/R7Kl4ag0eabe1z2JsuewI+ZdU2WR0Wog6BSxtisiWi9/xb4M3vwbz/4Hra8sQVDYU3yLmnZyUY6HUZFFX5Vxm1T4azUz83sWA4zEOQou2ixE5WZFVOA2dyF1+FP/uqvceyj09i3/xA23H0vWju6RcEn3CrLg+YbJdDkN6Z6unltCBMLrivqsebflfOP79HQ4VG5yMxUfiozH0VtycMmhaUBbQnQ/5XfQdtgQxSSYpurMbM1EcUgTAfDU6ZCv+NGfH/793HDHS1YvLQNuuaLOq7h+zBMW7KAmRsu0Ira4UhZPcvggNi0cz9cPqZlHYkyTddgGRW88MwBNPqvw2fnr8HYq6+g2H8RTl1wi1iZUgEsSm/DxHi5Auf++1D6xF0YFlCWoEHVHJjLmSBIfbHtVfcDBea4zlTmNC11LbGi5g+u+SY4599rDjU01zB/T/25IXb6tC4uUKdH22+bazrAtl88gXf++Z/xmWXLsaC7CzHVgvUrCjv1OhS05x7wPA9DQ0PQXAdGsSAQXZTSVB4nCUbHx+A1GhgfG0VYb4jCdopVRo9WQCnQUfZ1ODGHm+iWS8vbLLuUtu5cMxxksm2MFEuozpuJnk/eA3PlUlSpMiY05L0qIHJK4WkpvCgUO2hRHlvKwYJrhNmwEvlLSBRGMG1LwDOHJ8yiheGxSxi/dB7G2DgKVLCP1zAWxSg7RZQMB47jqtxmDaIu5L5wbUesaBv1OsbHR1AfG8To0BCq1SoqLW3omtADt1JB64QeaOUWWOU22JU2AWSxN6LsxE0bBctF3fOR0jVAT1HRgDLfz+uvovr8yyifr0Hn+cM84ZR5yw7ioC57p9924a1diScPvoi5NxiiAIYWwOcwGFXrBJsG3RF4RtGu3GX0NDyvIRbrHDxiTZrnmeztJJLX1nc4wO7XPTy49LPQ31YW0AYBsKEAsJ5acvYFZoxGqQL3xltQfOQhjHbYCLlXUx2NUO5sYKa6ZTrKIpuDTyLsp6V6dm6KWv3Kc49as2rvJ4kpdtaa6TMhG0gd2HoZBcvGyNAxPPHEv+Ds6ZP4sz/9Ji4NDmDCpMmwXUfugvL6mHftOPAao3jn7Sdx6XQdD2z8Knqnd6OW0G0iBeMBxkfO4bWXf4nzJ0ewZvW9ODV4BHv2vINjBz9AfWxI1Nsh84jDAlb1LsGffPY3YV76COd+9SaK50bgeny+4F2KjyY6rEA5NPB8inSlWI1sG2PlLhTX3onO+25FracFaQXYsvmnOLDrEB6494uY2DsbvllH1R9HsVKW6x14Pmwd8MdHMXDuDGpjoyiWy+js6kFLRw983UFMi/sglD1ENxAOtyHiuqE1NAcPbLlPpGjI2SEDPWKpzPuxBMGLywDXDM922225bDlPQN4cCmreu5XttHp24X2fg0KSMUwwnAIFQvfIlwzg0de3QD/RD2M8gEuxvkj+NUR6BCMB6oaLY6aON+JT0HrreOCRpZgw3YRuxwgiXneVZywWCir4QJ5bORdJAExbcX7wtUkeO4B5dz6b9yzzf2rlFcgrkFcgr0BegbwCeQU+RgXyh6mPUbz8U/MK5BXIK5BXIK9AXoG8As0KHHn1oVTsQ6l6Eath1eBvqi2af48PX7QjDTQN1dEUJ/fVUT8zBdd3rIB95Di04x9C93wYsVIAKwBsZhbQ3dBWLIV903rUOyaJYjRhth6/LdWiVA5SBcjMSMk+TVUzL1NHNv8vFsejHvq2/0oA8JKBGLOTIpwogZfGAmhC5qpSlZcSZlHTpEBJAwn64hrerV7AgbSGcQqRaMcMF7FmIzUChKkPq1jA9FkLcO/98hbvNgAAIABJREFUj2HZypsxVo3QPzgAw9JRbikKiHELjmSEFguuKGLGRodRrY4g8BooFBw4tomj776F4SPHYJw8h8kXRjCnGqGHQBEaAlFoEvqpDFgFwAl2NKHW7E2O6MDBYAy7g2HsT8YxVkjRPnM21j/wecxctBQTJkxFpdCKwQvnMHFSOzq628RaceDscbzx3Mt4+udP4uLpU6DOV2N2LQK4QYhVaQX3t87AXKcdNuEF7S4JGiXrT4MXh6Jq1YIALZaDxLXQ76Q4WgRGFs7G8t/4Klp7psJr1BGnIXTCE4tWiYT5bPhSqcYc50gUwEp5ZIkKUproWdNUeFjKhEIdLR+dvgKAPQ82hZARm9UKjAvcNCy8NPESzJUmVj8wH8UCgQrtk6ksZgENxKIME39rAQpXW/sqkKeswNmkJYgiaKuPm9j05D50N5bjzsps1La/i0ptXCmAQwJgE7prIhAbyBDejKno+MxjiFauwEgYCKCiRbQdU7lJBK4UQU2428yWbKp/L+8nyQZWEwrM8pQ80kyhKpAsU+IrxSC/cvbnVx1dAkkJRyVL+CrFPKuupWgpmnAsYHj4Iv7yj/4Ae9/bLUAjpWKL6mJNQ1EnRPEk37bB9eC0YsashfjcF76KSms3eiZPRmNsBB3MBbYsjH37R7B27JW1FDIXkf127tc0AlwD1IXT1tdKTRiWi6ptIu3txgmtgV9++A6OBiO4qPsIdQM2s4cFAiQCgMXu+ar3wfcmdczUpWIhm9nCEwBTQSp/hwDZLcqP5TfchOkz52DD3fdjwpTJ8CIq1FKEVMGJ6k956YpjsmR8RpcVwKJG5roQtSXhrbIy5uAAz8SAqjba5hIQmxb8kEpv+dtwDQMdqY7+3/w6WocbSGn5LpnfhtiUOxZzVl2MzJwN/fbV+PGOH2DlbUUsXd7JxGI1xMB3LxmxtPOuwdAs2JYrecVSF4FjVCRmZ2TTDjwDD6qOFTz/7D7ULl6LL157G4Y3vQj30kWxgKbSn1bAtLLlsItVKKHe1gnjvntQuO9ODIp1cIzIMqCHKqs10qmkVQrgpq3xlb3F00zli4s9cXbfaNq5Np0lxA5YhZBn8JrDJqxdKvcLHnhG0UChBLzx1I/x+v/z93h8yXKsmDwFjaAOnRBPQLv6HoS/HDxovg7TsqDz+ob06lWvRYZNDAMcmyBgI0SPxKGCcFuD6YdIB2tIB+pwfJ7GJlJODGVW+AQ+UnPm6bqW1GS8WEC6cD5KG+6AvvQ6jNq23GMMPUZI1WJqyVknKsjMFlbOGU1H6Ifyf6r7meVt2CZU8jXP3gBnTh3C8z/8NtqrVcyptMDiWUzoJMp45dBBoB2EymKbHzJqI7UlrE5R0H0ULOafF0VtSfhZY5a65cDpnITJc67D1HmL0NHTi7SkwfMDlUtMG16NAwF05Q9Q0gBGz3qvvoTasy+ifLEOk7CNw0LMvaeSNuawgomhUhnezSvw833PYMFNNm7dOI0G6wLiqVpX9VG2z2HEFc7BGA4HRJJdbZpXbJeV9TKzc9WQw/EjAba/PIaHlj6Ownvvwj3Rh6jK/dYQhwSa/PI+4xsRGsUKzJU3ovWzj6ExqQIvZh40EHB4QeygVQYwIwUaQUPs+NWQENXaypyaa1SBSOXKIIMWEo9gyvVN9QZ0k04SRdh6EaaRwLYM7Nz1Ep56+kf449/7W5w4fRbTZ85GubVdDVukQMOvi9NFEFTxzvbn0XfwLO67/fOYPWc+UIzhxXWB4kMXTuEnP/we0qiA+fNXYtaCiRgdPY4fP/EdnDpzFrbpSFY7ohJ6uxfiT//gjzFvSgGjb27C6K92wTo9CKfB60RVuAk7MGDxgGZ+vJ2IZTNtwUPNhT9hFpwbl6Br463wprTj+PlD+OUPf4zVi2/F2nX3Aq0OQstHlHjwGzWMD17E2SMH0Lf3A9T6LyFsBBgbD9E9cRY2fvIRdM2Zi8QpIDKZv8xrzWEgZs0HSOm+wTOE9t9SUpX7rGyUVcavOptVPrPc7+SepgaleAbTsaHp6CGfK8p39We8/4u9OustDgcmvxMcTUchCuB8uEUAMI5fglENRfXP7GR+hEYkQ1G+buOopuHN5DQwzcM9jy7BlBk2Uj0UtwKemVTfS2axWLkzyoIDE5nFegaB5b5kMutbxzUbnst7lvk/tfIK5BXIK5BXIK9AXoG8Ah+jAvnD1McoXv6peQXyCuQVyCuQVyCvQF6BZgX6tn4mlay6rKnWVPw2lYqXrWwpkNIteAkwMhKhb38dwYXpuL5zJazDR6Ad+QCm58NKVGYchSdUAIcFIJraCW05AfDtCCb0CgCOQtoHqtxISYjVDFGT8UNgQZbLqSCMaDxgxgbCaogTu7bj5FPfx6KBCLMiF8WIjT8219liJBTSEWgEulSo0n5Th48UHxk+to6dwa5oBEOMMYxpU0j7TQ0pZSBWCqtoYfrsObhj4z24576HEScFDA978BrMWtVRLBdQKhUwOjqC4f5+eLVxym5RqbiiBukfuIC9e/dg889/BMMP0BYnmJNaWGmVscAso9sqImVOMrvtLBKVkLSGTsCkPQUwqfQzDIxoMQ7HY9geXMRRjMGdOQu3P/xVTJh7LSZOnIGyU8bAhTOYOrUbrmth7/s7sPmFf8eHv9qNkbFxIaxJowHdJhBM0O4nuNOYgPtL09EpVpxslmrwCJZoScrATYEnTWvoFCFS1FwDB4sJBpfMxfIv/hZauqfA9xoICQEI/G1XLKApJaYimKiU6hyLWXnSjFbZmn7EfEUNtqnDNpjNCRRTE/aRYzj3wx+hfPi4gBk70aGFCUIGGEsGYwzDcvDyxH5Yq64AYH5R2kBTecvOcqxTVajskwlemmuZEFGsGTMAzLXO7Fe3WMTQQIwXfrEHs4y12NA6FyNvvI1KdRQxgWZI1ZIB3WHGMSkjMD65Bx2f/jT8FctR1zVRMgoAFgWwvHOpq+TxWpY0rfnzJghWwEGpmpnnSeBAFTzJlVI4qX/miJJXMn0thD5VZ1SrUlnbtC5V+4TfjVbG/Fxlb8y9kqLs2rAJLB0N+97eiv/6l3+GC2fPikqcIOey8k62Woyk4KJu2Zg8ewG++OWvY9qkGSg5JYS+j/HhIcycMQFDx/djz7e/hzmnhjE9spRy0rBgsDEe+qIsDSxiGUNUkcyPFPW1ZeNM3MA71Qv4lXcB5wsphiLaojpyTWLJgpZpEMl2laEEUc+qjMam3TNVsrqp6kyQK+oryTVltq0Ft1yB7RRx++0b8PX//L9B1000ApVb7oVULCt1FlVyss+YUUoFdabeCjPIwD9XaurMEpbfj0MtNu2tEzA9WszJZXhFgQdme7alBga/+HW0jHiIwzoMUUnTghVwqCCn4nb+Alh33oR/3fLPWLW+hGUru6ClDTmLuIwJqpXomwDlCgCWNctzIctHJQSW7Fnx0k1B+2dlF17AS88fQL3/Onxx0e3of+4pFAcGUA5NxEGkLIc5mEOealoYLbXAvu9eVB68VxTAzBtObROxF7Ok0F0NYaAGcgTOXWXXm7lpqzzVTL2t8oFVnnVTMdyEakrVzddIS2tJpJUhDsJX09XhFBK88ssfYMs//iMeX7IMq6dMU5miQdMCPLPxziwqxDaYmeKmCd9vwOX+4E7itea5w9zmzCpb6faUojNNIsRULHsJksE6vItjopZMfaqoucd4JmdAWzcRxAEihGLtS6Wpv+AatN+/EenCazCkRZKlHtFyOqKNMG1uGYEQq1xmqn8jtRckK7k5JEJr6wCw5ZwKcbZvL17+/jdxU0cbri2WoDc4lKFBszk8o5TXAvJ8TzJX1Ymn7Gi5li3TQNHKfi9V1s9i/2tquDg+irOjVVyqB/BSG61dkzBl/R0olMro6p6ItvYJSGwbKBTA9NgC3RmCCI0XnkXjmU1oueTRs0LeR5Jw0IYewwF0y0S1rR3+Lavwo10/weJby1h9Szc0gypolVHNM07u7ZIbzgEGTaCprBHes5lnnA0I8PwiGDYtZd9/+EANu7f6eHjZ5+Hs2oFC3wlEVX7vmoBknjQ8u+gUUXdLwNJVaH38MQRTWlEN6pIBrDtFJLGvMnIlczYR14bmQA7XjmU5ct+jA4CCv+rcYuREyDx5sd4PxLraoE147MC2CfojOFYJNe88tr7xPHqcXgwMV7HihjXo6OqRoackpRU23Tci2DbPkxAvPv0zDJ69iA23P45JsyZDczXYDnBozy5senoz1t9+L1Zdfz0qLSb27H0d//2f/gbHPjoFLbbgJKTnLlraZuIbv/2/4JYbF8IYPoXhN7ai+s6HKJ4bglP1EfkxXJ6voTpDIzOFT5t1rgmCeLuMsfY2lNetRdfGOzDWVsDmN1/AgT37cd/dj6B7yjQMjxxDffgCBj7qw+CRQwjOnUKnlmDqhA7oVgGHzw/h8MVRlCdPx/Lb7sDcZavgtPfIwIFYzCd06CAA5v856MADhY4dygKc+zGiujazaudaEDtojuBwEIbnZ+ZswfXSHPjgOrwaAEtQuBg68AafSrQIAXDRsOAGHuwPXkd165tIjl2AUU/ghBoMRsHzvDUZwxEjMmwc04A3kjNIpoe466HrMGW6Ac2MLg/NBBEzyLn3lDsH7z8EwHwvTVvqpgKY62re7c/kPcv8n1p5BfIK5BXIK5BXIK9AXoGPUYH8YepjFC//1LwCeQXyCuQVyCuQVyCvQLMCBMAqgy1rMmd/oNSF/H0hMAJqXMNBLUrRP+jho4MN6KPzsbJ9OfT9h6Adfg+258NJLegpm8SJKICjoo5kWif0lcth3bheMoAbBGWxD11slEXiKA1YNoqbuYmiNsqsV5lRSqWIm9qoDtew5503cOL5H2LhWIJpaQEOvx5BE2JYsZYpEKluMmCntEykvXOCj/QQb3kX8U44iEsmlaNKeekxz9Si1WFFVHGdE7qwcPE1WHvLzZg2YzYKbgdsqwVBFGB4bBDVWhVB4ImaLPEbCGvjOH+qD8cO7Uff8aMYGOhHWBuFlqQoJAl6UmCeYWOJ3YIFdjs6Uhd6SqjInnQKm+CAUFinYo0N0Ez1YgL9RoCD/gDe08cRzJuHNZ/4IopTp2Py5OliZzrSfx5Tp03EmZMn8f1v/xOOfLgNRoNtfFqSRnDFTjuBlaSYFBjYaE/E7eVelNmktWhZHOFC1MAYgZDjiqorzDCmVIdW2paBs04KffVSLPr0F1Bo6xalIFVdVAqmhomAykLWn2rqTAVr6ibiMFKAlo1S+gMTLifMu0zhGhbaDBfRex/i7L/9GO19p2AFEZzUhBanYu1JMk6IQ2vcF7rPoWVtC9Z8cgGSZBRppuqivSdzAGEROluSK0iAwIY+1zGbsQGb+5JZqlSIhIwRs6P7Q7z81D4sKG4QADz0+psojY0gYTZzQutS2nUDFJIZto7qlIloefRRxKtWomHoqEd1hAbgpFQDpgIF2QQm8G3aUDdhMHeSUpllsFfgB9XCgVJGs6Msqk5WPlMqE2JRgSojEBkQFXFjtlfEvjwDrVStUZHL/F/bQORXcXTfB/j5T36I3dt/JY14Km4FjjWt3sV+3EJoOOicMQcPPv4lLFq8QuxNafsa1quYNqUXB/fuwhPf+3vUD+3DytTFrcVeTPMLSCINMRV7hJBUeXOQwbZkGECBW0IgU9TFp1IPu70B7K5exGk9RtWyMpVcqvJ/CcOaFsMEaJlcPKWSX9RdplglE5ASlIsSNgPAtKouVloxPjyCKVOm4Ru/9wdYecutiBMdxC9jNV/AGeFSQjUowY6lMoCVwwBBbSQgj1Xm11awncpXMV5G6how+DqzLFYOagjAiyO4HA6p+Rj5rd9D2zi/fu0KAKbTALOYuU+uWwxrwxp864W/w813tWPBtWVYJgcU+P40WUNic61RrUdY5oIK16bqVeUhK0WoWHhnylyXe9cwUasBr246hnh0BT6/6Dac++XP0DY6goJvIPYDAcAEd8JiTQvjtAa+jxbQd2NE5m8SBFyLHOTQQqR2Cq+ucnWv1ETZklO9SYjH+0cYKqjWtDdXvgvKOpvAhvCTry+bUZD9JTDacFAwHBg6B2waePY/vosd//YD/MayVbi+ZzI0KrQ9wrcsIJb/M5QKuDlgQbthDrgYtPDn1ZP1zcEUK8vNVYpB8liq/bg2uQ/oXpCONlA7P4J4lNbzhgww6ZnCT+CtBgRpBJNS+pjKRBteZwfMG5bCvXsdwpm9qDPyIFTODRxI4HtmFjHPQQJQAk4xpuf9TQYPCEdDOfOLhRJ8xhcc34utP/4uVpUKWNXeCdP3RU2v8yuGgXwdgeuZQlZYF62TDQthQJqlQRdr6BRalErdLINDKykaUR2BoWO4EaF/tIFz/cM4zbPHsFCstKN74jS0TOrFhFkz0T15Eno6OkEPgtpzz6Lx4ma0DzO7PlLXmPvAIDBVALjRNQHBulX413d+iJV3tuOGtd1KJUsHjizjXHg1IwgErFqSC8u1wWEdXo5Go3H5nObvO64t73XPB0P49dsJPr/ma/BeewX20aOwoiJEG01L4YQuD1Ssp2i4JZgrb0Lr459BtbuIBhXAPOsMG3HkiQKYjhu6wSEdlancvBeIBXFMGEmbYeVEIoM5jBPgEJPWgM71qdmIQkJdX9Tx3Je2Q6vnECdP9+GX3/ouuiZOw4OPfA6Vtm6JVKBim/ESGu+VcsYXMT54Gk/++3fR1TEV6+58GG3d3UjScWx95SlcOFXFg488hom93WKh/Ob2F/Cd7/13XDx/CVpoob2lG5Mnz0AcmvjUJz6NdbfcjIIRoH5sP/q3bYe/6wO0XhpCKUgQ+coGWzKuNUJgxj0YsJjPHvtIWzsR9/Zg4vpbYdywFpe0fvzdv/yNnPmT7A4UxkfECryo6eg0DbSmIXoKJiqOjtS0MBgCH400cLoW4FysY971a7Hmvk8hKraiQXjLOhOcJ5EMQlA5zhgP2Xu8nSW0jq/LucL7IEG8ynnn+cSzPhvcyoZceL14L71y3TJ3DHnOIHDmKB2fGUyxZi8S7ter0Ha+jNqbb8E4OQS9nqAQ6rBinm+Ab4Sw9RSBYeNwHOGN9ByMOQnupgX0RLolRCoOQtcQyprg0lXKZDlPeP/M7lnNe7scrQTA65/Oe5b5P7XyCuQVyCuQVyCvQF6BvAIfowL5w9THKF7+qXkF8grkFcgrkFcgr0BegWYFjm5+NBUl1eXMRgWCFYZUYFgablTxJAZ8zcDgkI8+AuDxa7C6+3poew8gPbgbdr0BK6Yyx0BCJQYhnJsg7O2AvmIp3Js3CAAOqA5LQiSiDlIKYNVYu6JupGqXTUFyKoE9mg47NTE21sCeXdtw4Jl/wcRzY+jwUlGTit10EsIIE7gB0B7F6CiV0eEUUYgIHjScMUK8HQ5im38J5whY5HUyQxDo7JqDSRMXYc78ZZg5ewbq/jB6p3dh0ZJrkcYmzp0dwmhtFKkRibJsvPr/sveeUXZe5dn/7+nnnDnTZ6QZzWhkdcmqlizJkiz3bowxuGIbY4gDJLS8IZD8k/WyAkkIi7BC6BDAgAHj3rtxk21ZbsjqvffpM6c9/b/uvc+xeD/76xkvYSNNOed+9t7Po/t3X9c1xoljRzl+cD/7tm7l6J7dVEaHMZNQobqKUpla2GFIYxLSnaQssBo402ljutuO52SpSL6lEdEoDcnUIrFsZftpiyo4jgmdlJKbMhAVWZ/1GZ47i8WX3IA5oYNuyRKNIspjw0yd2svbb7zFz77/ffr3b8atBEq1Wkx8snJtg5Amy6E3crkk083qhh4FwkatkGK5xM6xQfrtBKu5CcvzFOjyVT6kozIERV3t5zNMufh8pl75UXAalIrSslOc2FHwvRIHGjQb2s5RLFBlHQiM0el+AkdjHE8lRCuwIQC7EZfojbc5dvcf6Tx0FIpl3EQ05CaBKzSxGuRs2TzRfpTsyiyrr56LaRYIK6LIEghgKXvRMK3gSqCtAJy/sHqurW2VYSnWkJ6n1GmG6zE4EPPMQ1s5veESzmuewegzL5AZGlRNfceQzEib2EwU5DTMhOLkSTR+5COEZ60gyrgUw7KyBrYjWw0ZiK10rQEszeowCMjmcu9nGcrPr6lbVfapsn3WKjPlxK5sQ08piMV+2JZ8SrFe1ZMBCv7Vms0KmFYBsNqnYgVrpYTlAi888wRPPXo/B3Zvx4wDPPm8RLKHteWpgKnQSnDcHO1dU7nm5k8zb+lKBSEndLRyeP8u5kyfQjha5Lvf+job//wSpj/EnMTmnKidNZkpNGZaKCnr75CsQBmnQXRVStUoe0vBLrHtlSmAfAM7K2NsCEdZX+xnX1JRaveara8AYFF7y3kkIF2GEQT2JaIuljdvC7BVBwKO7HexoI5j3GyWjoldSvVeGR1XZ0lXbx93fP7LnHvJZSrztBzEekgAyY/1de6v5EfLKSC1lwZ/KApyE88VW1pRDUp2pyjlRa3tEbsGie9jxwmBOCaIyiyTUUq2rG3ijIwz/tmv0lYMCcICRizjHAKs5ZolJF6GZMlS7ItX8aPH/ouzLmpkwcJmkrikzicBShWBbMIICdUgg+tm318vsnZkkEHZ5ouS3rIVtPL9Ctlslny+keHhiKef2IFROoubF1/E0AP34B0/gVsW2wVRAIpUTvsHy8jGSDZP9iMfpvGaDzHiyhqLKUYhDW4DYVzGp0LGbdQK+qrlqgK6cq2iRA0nuK6AG62gFHAn+0uGGkT9qP5bcpOVel1gsFavSharsugXq1psXLHTdQOeeui3vPbrX3Hz/DM4o7VD5SgHoc7/rMFlAfkCWeUayu+XKxVlUdwgilk12KAjDRL5eSINlHxyNfSREgU+RpTgZXIa5BRD0uEy5ePD2OUUNzRVnaoSYHDEPSJWjgySWZ0TAGwa9E9oIrjgTCZ+6FKSbBtxxSDOiLV2qPZjTXmszpmq6lJdYxnckJzwRGz2hSA5SIC0kRR48+G7GXn9dRbnG+lublbq3bw47Mc6X1mGFaJEai9QWa6eqc47OWPk5wV2Ru0PR9ZbFOCm4iCQEKW+SI0pSxa2mcGPYcSxGCqUGC2FnBwqcrIcUJL1ZFmcMW8eaxYvwdjwLuWX1tFdtnDUgITsZ4fYFBPtUAH2cGI30fkr+MmLP2PpRS2sPLeLIBpX10zOfMkrllMpiisKrtpOhnKpoNevDGAkMDY29v8MzNjiIuC6bN44ypb1Jret+RzFpx/H27MHKh5WWlZMkVSfAYlrUJJ9smgZjTdeTzS5lVDu635ILLbPyACJPHPIUE2I5elM65ryWNu46/WkLPmrFr7yXv0gwcmIf0hEGnokoY3tFjEsAfwubs7EsrOq7p/+0MUsO+tcPnH735Bv6SQUFbSAc7GDt8UtQASwjXhGQGloD3ff/WsWnvFRlqxYw8DgXp55/A/M6DuDiy67gkzeIgrL/PHhu7jv/rsY6x9gUscUPnT19aw4azVrX1rLhOaJLFt1Afl8lrxdId27m5GnnyV6ewNe/7BS7MsMjjzqSG656dq4qafqUvIiymlGRXTQ003HxR/BWzOdnzz8Q5595G7OaOrl3K5ZdLp5HNOi2cvgxSVyRoARltSeKqY2vpNn1M7y+rFBBslw6cdvo3P2PHzTxI/EqlsGahK1F2MVeWGrvG2V8euIg0eRilhku5In7unnQFOeIRxMWbvq3NGDODX3C1mH2m5e5+/K4Ix+YpBHHZ9IBiPkbHYcMpUKrH+SwosvYewfxPEN3ArYkdxHLCJXhsYSfGx2RCEvpkcxpidceu0CuieJwYWA7FifIaaF/xcKYBkkkeegU2NZOu9bu89bdQBc/2tWvQL1CtQrUK9AvQL1CtQr8AErUAfAH7CA9S+vV6BegXoF6hWoV6BegXoFpAK7X7xJa3z/wnJZwSVpMCs3YoEjAmmkuRXjxxmGBmMO7BrHrcxhQc+5eNsPk772Cm5hGCPUyj1ptotFY+BF+N0Z4vkzya+5nPC0eYy7OWWpaEWiDNG2hPIztAWkqCxqamSNDsVKU1nDVu2cBco5ppg964y+Wnaol/FUk3rk2GHeufcuzKdfYgEmHQJiY4sKJlvTAi+WD7M9GGXUcfDtFC8PU6b1MWfOGZhmlmNHj9A/cICe3l6u+ejNzJy1lKeefZYnHruHwugQi5eey+oLrqCz+zTaOyZx4uhJtr67kTfXPseWP7+MEY8QFwUmifAlJRIYDjQ4OSbnO/nQknM5d95y0l37iDZvwRodx6oE0mMkMkW1I4qrVNn1qsapNN9tC7+zheF5faRnLmTq2edxohhRqsRM7uvlzdf+xA+/8w0KJw+TCpCTtrtpY0tNrZQODJZZzVyV66PPbSRMUwacmK0NPsbF53PWjZ/Ey7QQpCl+Krl3UncLK7WU/bHY50qWn7JYFethlfuq/61zaDXIEyAkTWdphMaq06vVgqIE9iSrU65Xdb2JZWsuqFB+6jlKjzxF0+AIngJrYp0rij0PKxYVlw+5iIfahmhemWf1VQuwrZhAsl3xMcU/W5STMrCQaMtdWYM1y8ja61WvrwoYZU2ZtkFxxOXRezfT03YxV5x+HkP3PkKrgAbR71UtdmtQKczaFFqbaTxnDfY1V1LMN1MW+3RD6p0qRaHKKxTry2p+rFLqKfWfHmSQhnYs+ciiMDUF6mgLX62CSvBEtags2XXjWzIu5XsIP5WGtyfQROx4U1MpWFNTQxC55pYR41oGjVmXwZNH+M9v/l/ee+t1peQVMaAMcUjeZyBKYNnQhsHkuYu49fa/pve0GVhuBtdxKBZGmNzdyZ5tG/nfn/yQbRvfwwoFKOks1iA28BoaOWfF2fzdbX9Nee1bFNa+RcvQOHalrOxv1XEi2aXaPFnCSrUC23UpuxYDRsDO0hCvjp9gOxXGcq5GBUmq1qysfbHALTmiarbJ2Bl6+04j39zOwcNHcb0s3/yPbzB9/ly++ZW/40/PPYUlSmQ5Tb2EAAAgAElEQVSxGVV5z1phmG1sZdb8xdz2mb9lyvTZpLZLqVxRqkOByBoEnbI2FlCoYqQFqEnWrMqLFgAmYA1SgbQCnmW4wjHIJC5GaiPfKnvsAGN/+zWyFVFDQ+jIuoxxY7F/9vAzTaQXrsC4dBE/+eW/cM4FbSxY3KEsamWVKNSgLItFPF1WdsQy3KAirqvW3zX4r/dQVU1uaStg1xQrZIsHH9uCGZ/DJ8+/hiN3303bpn2Ygamuh9hSC3yR9xe5NqMZj+zSZTT/1S2MNjUSOjZ+VFSW+AJVJKlWZeqm2nZVgIu2OxUCp9e7UuLKOpRzoqpw18DyVLSAKCy1xblkwGrlu7buNnDDBEcs4XMmR4/u5cFvf4v5YcgFU3qxLJ9Ecgek9lWFscA6GYoQ8KnU/JIDHYf0Dw9wvH8AP44phSHDpYKyolVW3ZYMEelBIjUUJLm0jljvNtJge2SDmLS/RGPFU8MyMlxjpp5SFku+sLKxJ6KizjPtUGC6KeMTmmDJmbRddhXlvokK2sqOljO/ZKpUZzLy+YlBUVTxsV4b4k4hACoQK+rqAJYlsQSiTw2LRMUxwvExxo8fY+jgAY7v20MyNozjl2mQgQPDwhOIX/HV/mpwM7RYHs2ZHFnXUevVSES9GOFlPZ0VHCfqPhpVfAWrlT5foLao/WX4KJU82ki9t8LAMNbBIdpLGQzfxQzLxF4grvhYYR7LCojsPP6M2fgfXc7PH/oOy1fnWb2mS71+Uc/KSS7iU8X0bH12KKV06Cvbelnrcm3E5l7qobK2ba2ulJvnto1FNr5h87Er/wZ77bPY69/BGhJnglipnyUeIBR1ZpoldLOUp/XQduv1hNOmMmpDReVMGyrvVYaYJHXBVh74+nnj1DrWamA5E1XWsrK6TrRbgCLNevhG1q2yAK7e75S9vQB6R7KMbf7j/7uNNStv4KzzLyIRt4vYxTALVIKKGiDxlLNDyPhokb17DnD82BG6J3Yxc1YX99//e7L2adx40220tnmYTpl1ov796XcZOh5x601f5WM3XIeRNRgqHeO9TW+w9c9HueLCK2jraObYiSMM7TtC8fBBug2L3NETZHftJnuyH1dFCBioVAM568RqXw2/iVOLChdX9yffgyBv47XnaW5topQN2dl/hEMjoxw+PqAy27tyTUxp66S3q4OMJwM0cj+L8bHYN+7zxpEhgp5pnHvjLfTMnq2s5oOKKLxlr9vqWU6Gg/Sznoa6ym5fnsUkk1ruaTVb/mpEgraO12eWnD81BbCCw/JPahAYEYYjyl5b7ddUzn7XJj90iOLLDxOt20DmSBEqAbnAU8M7FVM7YmQSg0LO4zWzxOvJMK2TY665dh6dp8n3iZTqXj1d6EdNtY/UvUxKp9wgdLyAXj96LclrPf2SJ+o9y/pfs+oVqFegXoF6BeoVqFegXoEPUIH6w9QHKF79S+sVqFegXoF6BeoVqFegXoFaBXa9cAoA12ygVVNOml2iaKyCLGUDrbQQDQwNRRzcNY5VnsMZ0y8jt/s4wUvPYw2dwBaFl6I/0vB3CNyYSqdLPHcqDWdfjDFnKWOZvGrY26qxJt9TmrLyiqRx9pePeacUyAJhpHldgzWuKMoUFNC2vvKP43qq0VgaGmTzYw8x9NBjLA5TJqWiorIIUoN9lHm1fJR3/SGGLIuKCFIkEE6i9cTnV2COY+J5Md3d3SxcuIJ8Yzdr173B/r2byeQsZs1dwDkXXcnU6Yvo6ZmDSY7tm7awacPrvPDsgwz078MpFlW2nMhSIvnejoedaWTpopVcfdFHOHPOUjLHByk++QTBhq1kCmOQ+MSS4xgnKgdXwKFk6wpIlYZmlMsyOiFPdtViOi44h6GmFgYig0mTennl6cf5+ff+k8rQSdX4l3oIIFf1dVJ6UptzvE4uynXTYXqqkX/CidkxwaLrxo8x87zLiZOMUvJGqfzS+aWW5EmaOr9RsjqliX+qQV5VpVUzpLWdsWQdZsjlGlTzXECRKCrlWom9rqwplc8rYMSyaPMDhh54jPCZF2gaKWAru99IK78lTVbgme2TZCMe6hii5awGVlx+OhkXgjilLFa7ClZp+2SFHEVppKyU9VBBTbGo1km1OSvq7NRMGR00efzB7UyZcDlXnHUVg7/5I/nNW0hFLSyZxtVsVQEGgVhAN+fxli8l99GrGW1tx1cgQquEJNdZARZlMSpKWw3I5f0KeJKsX6mHKE6Vik/UuKISk9zLKgSSrxcQohiIKMGrsD1USktXQSxpQAs8FoDkV9WRqhkf+mRdUQWKOjThe9/+Dx6+9w84UhUFouU9C3jSmcwyePG1b/wXPZOn0NTcpvbPYP9xZk3t4/CBPXz3W99kz85tSnWYBKGyETfDFCeTJ803cf3tn+LKCy6meaxCuH4jg8++QsvoGJmir7OGw0CtXUtsv+XNyttSan3RgMeUkpD3knGeGzvCNtOn2CDK25CMKdnRkGQ9xoFsJs9ZZ57FZ770ZcRW/Onnn1dwVlSk06ZM5s7//Qm7t20mIza9iQBjCQcWmORgOh65pg6uu/V2PvTR6/FlwEStATk7JNMxfN+SW2ou9tV6Del1U7PrllNJzM3F7jxUsEiseSs02KKGN/HslOzB3RS+9C/kfBRw9y2x7hZ1uKEAcKWpHfPSs7EunMePf/5PCgDPX9Su8lQV5Bfb9rBqj2vpPFrh5vKaaqpxWQOlUlmt7draUCenWJ2LEr9i8tAjm4ijNdxx1c2cuP8+mt7YSjZ2iGRviV21AipQNmFUVIELF9P+6VsodE+kZJkUSqPi1KrODzNxFOASJaNSslbXsN5fYtWqIbDK3pa9Uh1yULm3Sqkqww62+nO5ZrIKM5kssViy26LAszEqCY4MP2RMYqPEO088yO6HHuCqmTPo9EyicqiAi7xnlS2sBHmipNVW6gr4i9W0uBAopa9YJWtgJPtGQS/bZLxSoX94iFJYohwUKfslAt8gLgekhRK92XYWTZpLLoiIhoZxInETEMt6sf42MCQfWc5j16USRThuQpx1GG/pxDljOW2XXwQz+xgXe13LxjdhPPTJmBaueKMrBmbgpykiyPYsD0POeSXKlvNB3g9kXFMNA8lQQUUGQKyENAgpDgwyfPy4cnQYOnGS4sgofqnE6PAQfnGMyoGt5EOfuZN6mdbSTpuAbFG1y5yUBX7oK3t/ubnLIIgQrDSK8SxHwU4BlfIh0evRcIHw8DD2SIoRyBhAQmQHJJKHKypcK8D3monmL4RrV/CDu77JmSuynHthH3FUJKjoGAI5Z0TJ74jqVo6AUKC4KEK1lbfAVBloEQt4uUcoxb+sLcdmx5YyG163uO7qL9P03joqf3qJzKCDGQucl+EoubaSJZwl8jIMTexg4s3XkcybzXjGUTbHsmbk2sl8kMRSCAVV9zVxVfiLYSYZYKoNwdWejRyV2asHHmrKYMnPtRyxFq/mkFs6K1x+zt0//zfmzLqAxStXafgcShb0KJacd6mpcsCHhvp58423KI6FrF55PlOmdHD8xFZ+85tfsmThFVx++eU0NLoUSie589ff4dmnH8cIG7n5xs9z9UdvwGlyqSSjbN72Lu++sYXli1cxNjrE9u0bScomU3oncHLvAVb0zWdKZZDC+pdxjx7DLYo1elYNdhEHZCUbWIaVBFTL0IKsZ8sgtCLMvEemPc9uf4D1Jw+yr1gijC0WTprGop7JdDVmMTMo+G6ECXYi93OXkp2yeaifFw8cpWvlhVx4/Sdo6ZioIh/kWaAijgFiIq5KrwfDZOBHQHANqqvBJ1mYan3oa6TzfjWcr0WEyO/L2S3PgWkktvUxpufgmS6xKL/TlOasS+bYXkaff5D07S1kj5Uxg4hcpK3/A1NnEzuJyUjOYZ1R4vV4gPbT4IbrF9FxmgwxBMrKXCCwOBaIOlxZzCunfhmy0M9nsm4F/mrrcAHbcPolj9d7lvW/atUrUK9AvQL1CtQrUK9AvQIfoAL1h6kPULz6l9YrUK9AvQL1CtQrUK9AvQK1Cux8/qZUQTFlw6x8mLXqV0HVKlytWtNK0ytMMgwOhBzYPY4bL2DxzCvI7e2n8sKzWP1HcYMQU0FZceI1CZ2IoN0jntmHt2INzqKVjOVEaRq/D4ClGXwKAGt+rBr7VdWHfk1aGaQs/6SJqFTB0hCUprmAAQdb7B4Ni/LoCAdfe4Xdd/2BuWNF5loZ7EBgQMoJK+SN0nFerZzkmJHiW2JpqdWqAuN0vqhkWUZkszlsu5FyxaJYkRy4AC+X0tnVxqpzzmXJmecxsXMWEzun0n/iBFs3vc2ra59hw5/XY40fVxBIKd1cD6exmRnzz2DB4rNYMGcp3e2TmZQk5HZvp/zUC8TbtuEERdWklveRRhr0iYWuLfaxmESOTdjokvS24S1bjLVsCdG0aVjZRh67+25+/4sf4VdGsEQpl5g6XllAlZUyPXG5JNvFWQ0TyaeWavwesiP2TG1jzqc+SeushaSxZAOKVadkXYrNsFBMUcHoZq18zxoQUyodUZ5W7Q5r+XyirKz4obI9zmezah3Y6lpCLLmYKtdZcghtMoZJ88goJ35/H+arb9JYKCt1lyiEVLZeIjolm9gJiDIh97WepOWsPKuuPJ2cgKE4xZfXKwBY2T4LtNOZtn8Je2s2kjUbWWkc25KDasPxoyGP3b+NBbNu4uJzPkb/L35D7r2NOH6s1JIqqlAWhSU1g1JTDubPo+2Gayn29FAUKJZEhGLpKqpcBZ+0Xa4WRxtK4abgtCgnBUwqlZAIryylvqrVVGVQVocZ1ExENQ9YPi9QdrdacaTgviWTAmKZLEBdGtGhApKNOZdMg0NpfITvfOP/8sJTTygrTCEgUpfEsIjE7jhNyGSzfO/nf1Cqq6amRsZGRunubKNYGOaXP/hvXnnxOYw0wlcK5ISc7YIvi8Kjo28a//hv/0Fimcxo7yAn2eBP/4ng9bdpONhPo9QvCignPo5tYgmBUZtLzgVRbeks6NGMxbrSAGtLJ9llVvA9R9kCBwKLvQYMN8uqs8/j9r/6a/LNzezat4dJk3tpyGX58Y++zzNPPKIyuD1Raio7TrHLVsVT4DQ2bPKtndz+uS9y6VXXMFIsKwgu10A+R/JT1ZqsKv+U2lYcBhy9hrRiO1HXztEyQGJDLKjl7AlxUxluMGnMWBhb/kz5H75JTmyExSba0vagYqMemhnKE7to+OhlxEv7+OGP/p7zL+5k/sI2DAEpmJQqJQ2AJcfZERCY1cJp2f0KfmhrUcliPQVFNMxWKjrLIApsHn10K+OF5dxx46cZfuxhsi+8TaZi4Ae+EDgaZBBAWQablHMewdTpTPjEjZRnTWfcETv1irKKFsWgWLprKKdtp5XttijIlXJPAJm+b8gaktcQRhqoqxxsz9GAXQZalE10DRpbpIGGqYEMh0RahZfL2Ig/6/DezTzwzX9lWrnEimlT6WhsUc4C8iEgKAwidX5UzQU0/FZrvKpSlmtb3YACh2RPqjxfsf8WAOZBZPjawSARi+qQsFKh0crSZDSRnBiA/kEYj0nUQnQwYhNL6ifCTsm2V/AyUA4P5FoZybWRXbmM/JXnEvW0U5BBgUQMcHWQuuUHCqImorKUPHHTIyn7HD96XCn5u3p7lI21GIpXCiVCsXBuzCiVpvy5ur5i4Z7K3pEbcUAwXmDoxDHGhwcpj42wa8PLrH/2SXJ+xLyuXuZ0dtGW8chYBq5rYXu2+qVgm+Qfq0h2OWe1MljgPWGEFaYwVsY/2A9jKUZo4UoWsqHtdS1yWHZEKduKvXIV/hUL+dGvvs7iJQ5rzu+BuKwUwHJvCKvqSVtycNUqlyxosQOWoSZDryt1TQMs2b2O2L9LjqvJ1vcKvPeGy43Xfo2mnX9m9PEnaBywcOQ+ou4TAhRFDZwhcjMMtrfQef1H8VYsY9gzGIsr6ixwDTn3BHjKsE2FOBbHCnleqA5RVJ8vZJ+Lal1/6IxxbQstma7y+aIADpWtdaRU8PosrwHgB+78b+affhGzzziD0AyQCHsovZ/tvXvXdvbs3alyfOfNOZOuzi4ct8JLrzzCSy+8wLXXfJYzzliMl03ZuGUdP//f77Bjyw5sGrntls9z9TU3KwBcjsfYf2gPjz74CMG4QVNDM/MWzqKvr4/tW99h6PgoV55zLT2NMLz2cUrrX8c5MIxZdNRgk2Rle2K+IrnAsjUEAsv7FKAu+95KyTRk8Ztz7EsrvHX0AK3tnSydMo2ujIvnGIwYFUZFSV5KaLHzapgrsWOGrYiX9x5gb5rlols+w+ylZ2HZLr4Mjtg2RV+GV7TyVz8zyFCU5LHrYZKa+lcp++W+VjNYlnWvBlCqluryrJbIkIwAflmbiVJdizNMLWe82TZwD2xj5NmHMTfuJnuijBnFZCNxVkgJTe1iINnc/Rmb1+ICb6VDTJiacu11C+mYnGI6KbFknMdi5V11tpCvqt7b5ZyX+70MENYAdc2uev5lT9Z7lvW/atUrUK9AvQL1CtQrUK9AvQIfoAL1h6kPULz6l9YrUK9AvQL1CtQrUK9AvQK1Cux47kYFgJUVs1JaaKtapXyS/64+dUlDXyxkoyTL0GDA/t0FzGQ+i+dcRcP+IUrPPYV5/BAZv4IdaTs8sf8LnZioNQPTe8gsX4WzZBVjTZ340uyLJM9SNCFVO0Cx9rSlQazBwim1hwDZmmJHW5hK412+Vr9enfErGXKO4+EXivRv2MCWP/yO3kNHWZDYWvGSGIxaCe+UT/C8f5xDRkxFGvECGasZtcrGVFSLpig5RLKVxbQbCBOBUhFOFjINKXNOn845Z1/EtKkLmdQ1nXyukc2bNrB167s8/dQTjBzaoAxURTebbW5hyqzTWbpyDT190+nq6MGzMnSIheyR/Zx44FGad+6mrVAS2SiR4RIbrurQChRwRTdjmJSlOZ0zSLMW5mmTsVYsxbv0IkLX4+7f/pYH7vkdxXhccAW2NLkFXootrpkwL/K4sqGXRfkOPCxKDuw0Qw7Pm8GSO+6goXuqUrqNhiXSOFBqUwyLRCwvBQgrtVit6a2VfirrstqQ1XbF+s9l0YjqS6wYE4Ga0k63tC2irAv5PFEFN1oWuf2HOfb7e3De3kSjZPoaKXHki/ZZvR7xqIy9mDSfcF9bP+2rm1h9+enYBAShNKslP9dQr1MBKmVLqxv1qrFctYjVkEo3fvXrkNefMjxo8tA9W5g/62YuvuRGBu68C+eNt3ALPpYofuR7Vq2LBej5jVkqp53GxJtvIJozl1HJHZS8WKNqfY6B75ffhwaybmvKMsmXVTVSiij5fBPX06p1+ZAMVTULIRaxtlZ9ynWQrxf1nryfhmxWgUs/kPftVJvO0giPyWccPEtU0CFPPHQfP/vB/+CPjynLWYH5puUSm7bK4HZyWSafNoWv/PN/0t7awuDJE3R1tiqQ/Msf/g8vPvskRBUFROTzlZltGOPKfkk9zr3kKu748lc4PjLEnJnTVMaw0z9A+eV1jD+7juy+Y+SCQCvKlCeutoCW/aUyvQX+xAI+bYYcg3eDEdZV+tkeFyjlMpRSi0yujeXLz+azf/slWru7WP/mm5w2Ywot7a0cOXyAbVs2cs/vfsORvXsgKOMJJJNMVdWcl58lSmeL5gmT+NrXv8ni5aspRwl+pFV9cj0ELEpd5VcQBkoFLaiqpjbVfyZZwwmuIWBK1H86t9zzxJo6S+RH5FIf853XCf/tJzTEopIPqYiptZHi2RnKhsPopG4m3HotY1Ma+dlP/oELL53IvPnNOjdcIH8kWa6Ce2UN+LhuTg20hKFftT211fWuVCpK368tlTUYVsDaTIhCi0cf2s5IYRmf+fQXqLzwDDz0J6yhkoZXtkle9lVqENopftZlpLOTnls/TrhsCYNmQqVSQnJYRaZpxgIgbXUmKuW+AsA6S1mfu3o4REOXU7bwaq8h36tCLptToEepMUUZ64c4cn7LmeJlsWTQI5b9KcClwrHNb/HQf/47Z7W0Mq+zgxYno36GfH2hUGBsvEBLS6sCckp5Z5lYkdhbC1CUgQU9wOKKhFYArqw7URBnMqq2ypw4FbWwTKc04icRpUTUog6ZNEPx8BGKBw/R4Ns0hCZGJPceF1uuk1hhmzaRIWp6UZNKlrQLmRbGW1vIX7CChivOYayrnSAWNb+2nXcMyBopgRUSJyH+0Dgb1r/Jexs30N7VweVXXUFYGOfYjp2MHj/O6NgoxTTANbPksk00d0xg7qJF9EyZrBScm95cx5/XvszwoYPEhXHiShk/KRJWSuQSg2ySMqGhESv0yXsujbkMvd1d9HR3qRxpV+7l6h4v70+7Msg6z4izQDEiHSoQHB7A8k1iP8WU/ZIxiZSTga0A8Ei+g8ZLLmF0zVR+8KOvsvrsZlau6cJIKkph7Mv+F6twuY8JAE5lSEHuK3KURFiuowZCZDDIkWtZVXsqOGykbPrzGDvea+b66/6ZzM53GX3sMVpPpBiVEqlETcj1NhPM1CXJZRlsbqTtiivInr+GwYxJwZRz0SSJZDBIvqfAYrnTyx1S1qLsLbkekR4IUgeVVvbWhhVk+EfWjrw4FWsg0FHttVNqVPk+Ur/f/vDbXHbpJ5k4tQ/DizDEejnxGRod5Z33NlIpF5k5czp9vTNoynWSzZgE0SB33vljBk4OccenvsLkyZMolI5xzwO/4JlnHmV0oIxt5PjQ5ddy6ye+gN0oALiAH/m89MIzjA+ELF2ymgmT2igUjvPEY/dy+qwzWLb0cnKOSX78EINrn6H4+ju4R0owUlSZ0uKYIY83sjdkp8rZ7stAQ9ZV+1sNAeSbqLTm2DV6lN7pvfS0NOPIM5ORsHXwONv3HaY07DOttYszZvaRa3AoW7C/UOSF7XspNnay+KIrWHLexeQ6JlCIU3WfFKNz+RC1b80CXZ4lpI6yBmvnmrxH+VBnnEoF0Q4xcs1qZ54AYFPcOsRCmkQNTig3GNuh1Uxxdr/H8NOPYm3dj9dfUeeMF8lak2gOyRZ3iEybwza8Go+x0RhjwpSIj1wzh0lTXQxbZ5DL/JLKAPZ9NaQlZ49K+5V7uTzB6sksdU7r81AsoB+r9yzrf9WqV6BegXoF6hWoV6BegXoFPkAF6g9TH6B49S+tV6BegXoF6hWoV6BegXoFahXY8fyNqTQ2BQDXrOu0AliaWNrOWTf5db5mGLkMDvoc2FfCTBcxb/ZVTBwMGX7iYTi4h0yxiKfyRk0iscZ1IVaq1U6sMxaTXXku4x29lAzJg4003LAEHuqQNZ3Np5XHNWVeVUCq1U/ScxNVkTRzldKr2hhMpMns4ToeUdlndNduNt//R3IbNnImLg2BauErm8JNwSBPlg+zK/apKNCmc4ilmZyIAkbeu6ApO0tL+0Rmnr6IIHHYf3CAltZOorhIHI8x9/RpLF60iO4JpzF9yjxOHOtn08Y/8/LLT7PhzScw8MjlWpl5+kLOXLmanr7T6O6aqCwsc7bDkb27WPf4g5jbdrDUT1hEhpZIsvkyhIaj8pDFdtYRKXECFcmgzEgTO8FuaMSeMhXn7OWk82fzuwf+yINPPUKRsmruOlWVn4AqwR6rjBY+3NhHj5VVzcshK2GzFVE5bzWLPn4LudYuiSekbIUkoV9tekujXLVqtdKtqoZV60EF4GlVjlZrSy9ZAyD5t6irxNpUwJ/KDVZqLQH5kkNr4lkW2Sgmt2s3x++6h4Yd+8gIrFGqZ7FfjrQFLRa+E5E2wQOt/TQty3LWpbPJ2qIAElWfNPADTIELrkMkzVqxKlYq21qTXuCVwNLa6xX7WFnbMaMjLg/dv5V5M2/mwktvpPTIYxSffIb8mK/sqFUWMyahZSjLyLgxw/jEiUy84XrSpUsYFPWlZVIMSwpuaWtagQxi/ezoTOQqvBIQpNe1VkgKcJBfkp9ay0UVJZwsQLlGupEsjWc9oCHrXhr2Ks9T/Vx5T+DapmrMuzaUx4ZZ++Kz3Hv3XRw/dEDl6doq+9fVqlo3g5HJsGzVSi674nJmzF9OaWyYlsYcnhHzq5/+iGcef4SgXMAQUCBqPbFHjQQOOYSpidnYxk2f+QJnnnshYRAzrWcSVlTBTgKcwSEqj7xA6fl15AdHcByDKAxUDdX6UFp2XZ9Uzhmx1k0txiyDDeEIL/on2GaH+K1tLFm2hk//1edpaGxhy/Zt9E6eRFtnG0ePHVaq+PbWRr7+j19j87tvYQlQl7xdJ6OVeTWLWcsl3zaBL371n1l9wcWMlUMqQaRhb02ZXbN7VlmxNVW1hq1aBawtSsXcW1SCAj5lxYvy2rU9cQCnIS7hP/M4zs8fxBXL5zgkMLXdt7y/suUx0NdD3x23MNBm8suffI015zax+IwOBdrVuSc2u0I65GdZWs1ui6VpEirAK2tGW18rGbWCTtpyVCuYBaCGocMjj+xkvLiST9/xBcJ1LxLf9yTuiXFGR0dpasiSDwwMR5n6UvFMxlrbaPvIhzHOO5vRxhy+X1GgRvae7Cu1fm1t/S65yUo9J/VTylStolTQXVTUcXTKcl3gnlrzWhmv4YiuaRIHCtY6ToN48Ks9YTkxGavMq/fdxYHnnuWSmTNoty1yfnUYiJRiuczJ/gHGi0VcUSNmsrS0teBZLl4qNRAlsAyP6KEhpbJXdsEQiAJYbG8FdoU+o4UxBsdDBvwCw3GJsbBCIvB+bBi7VGBqrlM5JrSWXZzYI0orCvpKLroZaRV57ERqT6RmhsC1CTpayVywkvyHLmC0sZGgkiqrZ1G0yj0rCivs3LGVbVs247kWp/V2s/7lP9EQBeRLZfJBQLNS+sZUwgrDhSJj8notByPfyIIli4n9Mvs3v8dEx6E7kyWfpGRl0ESAqlhLy/BNIutHDyCoQak0Jeu5uAIrlY224DI5Z8Q2Xdvtyjp3UwtrzCc+NkQ4WMQODEwhhXKJjYRIhroiQ4Gxkc4eJl77MQYXtvPjH/1XXOIAACAASURBVH2VpUtdzjm/lzgs4liust4WYKrOfCshCeWbmDJXpK6HbFL5HHWvkPuIoPlq7rp4YG/bXGTDmy433vRN2gf2c+j3d9GydxzLL6m8awG7cqLI4JcvFt/NTWRWnk3Lhy9nvLOJYXmPcj+RM0vuBXKvSANs0xOxuHZhUHm++h4mg2ja8ll+6fudVv5qMKnOFRlikPgA+TMByGoYQp5JEu6/86d85CN/TX5CK4YbUh4eYP+uXWzdsZtsYxOnz59LZ/sEMpkGsm6WOCpx7Ph27rvnHubPXc7ll15Nvtljz743+fHPv83mTduIyjZW4rJsydl88Uv/Sr6jgQq+ynEvFYfxjCZyDW2UozHeXvcMh/Yf5tzzL2PipD6VYZ1NK2RGjzL02ssU1r6Lc/Akbqmi7sUyB2IGMdkgJROjYiF8W2InxAbcIDId4ryF1e6S725CQqeLZsrmI0d4Y8cOxgs+U9onsbB3MtPasmS8LIGMZpk2J0tFNp84yaHEpGXeUs6/7hYybZ3EMuAlQxPVLF89SKLzqLXC99TQVpTKEJce2dDnh9zPtSuDtuS2lXW4J0NY8vuirJdkBLmfpimdVkrlrZcYf+457N1HsAcrapDBjVQCsrZWN10qts0+K2VdXGBjNEjvdPjYtafT1WeRGKFyGpGXIZBanbcCqeV1y/OPPB+rYZZaxrke+JCPORc9Uu9Z1v+qVa9AvQL1CtQrUK9AvQL1CnyACtQfpj5A8epfWq9AvQL1CtQrUK9AvQL1CtQqsP2569JT1nUanClQpuiTtoTWdn3yf6UBl6O/v8je3QVsdxkL5l9D52DM6BOPEu/eSq4wTibWzTGx2IttyUm0YVIH5oLZZFefT7FnJgUro+xlVTBoFeJKo/YU/NUNQQ0NpOlWBRIKNkrHWqs4IwUYRDHpKtWRAAnJpSscPsLGR+4jefV1lkYGbZFFNjHxLdgRjfBU+QiboiIFW95XpJSCqQBgaQqKhsTIKCvapvY2Jk+bjtfQQXv7bKZOXaCsoI8d302lMkRzY5ZJ3ZM5c9EqcplGNm7YwOuvv8rTT96Jm2lizvylLF15NpNPm0praxOuKVa6KScP7uORe//Ivo3v0RJUWJhYLHebmWk2kzdFFecoa1QBuKGdYIhSUaCAG6kGumt5mJLFOqmbcEo3T+/ZxKMb1ykLRv36dUPbAVpSgwucTj7cOIUm3frkWMZgc96g/fqPMfvSKzGtnIJxRbNMGodKeZuajl4CRqTVkronXlX66YEBacIqoFOFwgpuVi11BYwJAFYgTUCium7gGqZSmmUrAenrrzHy8BPk9x3Dqkjepay/WME2yxBVGoTZFLvD497sEVpW5Fh92VxyTkKpFOLHZWxXoKtet9p+9tQAQW0N1WyWRVGrG8hSQ5PhIYsH7tvG/Dm3cuGHPk7pyacZeegxWod93FTbQEt0pFi+hkZAnHMotLXSfNXVZC86n0HJojagEJa1ekkyL6uyeVEUvg+AJeO3up5F+aRgrppfOAWq5TXpprIG6qJaUw1ysT8X+CKvW96bXBKBkKZFJptR1s+uGbPp3Td57MF72brxXcaGB8k40ugWFTYEIpLKNhKbDouWreDWT91OpiGH4+XI5xwasw73/uZXPPrAvRRGh5U9s7wWIdAK6Mu6CQLshiZyk6fwd//6LVKngZ6OLlrE4pyIwwd20z2xA2/9Jvb84m4mj5XJCmkRpXasB0kE2Ch1t3xrgVqS7RikYDuM2CmvBv28whiNq5Zx+1f+kdbOXt564226Jk6kr6+Xfft3K9A9ffY0Xnrqcb7/3e8wfPKEsrlOJA9ZFLrKmlWDc9nX2ZYOPvvlr3Dxhz7CeDlUALASaABcg/IKQlTfq7CfWiaz/L5cV7H/tAyt/lN7IBAbcQfXcnExaCiOMH7vH8g+tBZbFIcCgI0QU/I/EwPfyzO+aA49n7iBE9mQX/3oK5x7XjMLF7VjphqQq6xl7ees1OmyRGSUQwYcasMwtcxiUVJ6nqAP4Z0akBpGiB/YPP7UfvzgPD55++dg83rG7nqAphMFbbvsB+RiAWJyxUJ8UQG3d9Jw4QW4H76csbYmSsWiMFkFwwUCB34gcdPqQ98r9H1B4JhcP6lhbc8pW2X1WmS4ofb5WtGu1ffasjqKKziO2LfaxJFJaifk8xaVE/t5+LvfZnLgc2bPJFwSGgMBMLGCXmLlKz+9f3iYgaFBhkdH9L7CIOtlaWxsVLA6K/bztoWkDo9XfEphLMuQsVKZY37ISb+i8mNTqwEzn8Vtb2DPkYNMnz6LwaP7ObJjC33ZNi5q6OAsp4fmEQFOCRUKWsUaWNgSrCsWsdWxhsQBX9wVuifSfMUFZC9YSdLapt6frJ8dh/bz9htvUBgeYeqMaRw4foAp3e2Ehw5Q2LCRs7on0e6Z6h4hebFmEhEJ/MVkNDXZPzTChm3bVe2XzZvLrIkTyIkTQCnElrPZE+itnR+qU0wEidw3BHTJIIueKJF9HQvMFjBv2NWcaU9BLie1sMcCKvuOkYxUsEIDS2it/JI9YhlUYoH1MHbaTLpvuZkjvSk//p+/Z5kCwD1qPcu4hMBR+dmyT+RMj4NYn9OOgelqW+6KH6h7i8pUrd5HTLmnWBZbN43xznqH6274N7qDAQ78/je0bD2JWR5Xr8lMBCxrZw/fSKkIAD5zFc03XkuxM89QEijluTgfCKhLkhDxZbbRQ1/6jNW24WovVe389UrXzg81G//aelbPQ+pw0QNqsvdqwxnP3P9HrrjyNpWha9hlXn3+STa9vYnlq9Ywfe4ccg0NaihMbgW2OFcYKa+sfZTXXnmTm2/4HKeffjpepsxTz/2e3/7+Fxw7Mix+4woAL120mi9/+Rs0dzVTTioUyrJ/wDMbVO0OHNnOk48/yvzTV7P0zDMx3SJJ5KjBn0ZicoNHOPnaS4y+8iaZIwPYfiRLF1OcDUQ9H4n63sWXHGDZ5+LeIee0l2I12eQnd1DJe2we6Of1nTs5NjzC9J5ezpo9h0kNGTKG2KNniSI5DaV8ISUn5d2TQ7w5WGLp1R9n4dkXEMlwgnvqOUJqqEBu9Z+/zDWPRG2v3Bxk4EU/d2jbeX3tFLxXBu2yByXKQ26oMvRgKiv11rDEyItPUHnlVXJHhrHHJZ4EzEjWjrg5CAR2KXkeO4h5PRxlazTElJlw3bXz6J4iz1CRcn+Q+61ywVDrQgax5JyTGAPZW7Ld9P2t9iwt/5578aP1nmX9r1r1CtQrUK9AvQL1CtQrUK/AB6hA/WHqAxSv/qX1CtQrUK9AvQL1CtQrUK9ArQI7/3R9WrPFPWUBLR2tqh20glY6E1h4lGQmDgyU2LOngOksY+EZ19M1ZlB8+kkqm98hPz6GF2h4FJgBiYAMafZ2NmPMm05mzQUEMxYy7jSq7EtloalUdVrhEUf6v5XJqpIFVxt90hyWPEfJXqz2twXwqIzdalNbJQzaNo5hUeofYdfzTzDw5BPML/j0Ji4NoaEy7vYm4zzvn+CtYJRhycgVGGXYVUWIBqhJ4ilVlOTjNbTmOX3hci646CbyjZMYHRugWB5hbGyYcqko4i76Jk+mp6uX0aFxtmzaxcOP/JzZ8xay/Oxz6eqdTFNzExK/mHdTdm1+h2cfe4i9W7YSjhXJmzAhiJjnNLHQa2V6ppXONIMbGsRRSFlB6QSJ6lNZhpa2YFaZoJkMBdtkY2mIVwYPsd/yGbegIopRE3KpwYTE4lKvi0sbJiv8K8a7+/OwpTPD9FtvYcaq81QYoBklDCfjWt0i9tVWRmk1DcQKWQCVhj01hYtcB2XrquCmbtDqhro0+lOljBQluABMeS0CgeX7SPavG6d440Uqzz9L5dkXaTrcTxokqolrWmLdKdbRorwy8HMCgDP8zthL9zktrLl8HlZcVpnOEvlq2CmRWFYqZaEovnQztgZ9tXWtqBbD9/Ma5T1kHZuREZd7793C3Nk3c+nVt1Be+xon7vojbQNFMkaqILDkIEv2ZWIGxK5BobkZ99zzaf7Y1Yzm8yRxqux+lbWzgnGiENLvWxaXamAL5DBNtX5VdqVatzpT8C9tI7W9pEDMqp22gm6SXynW2GKnXNuL8nMg43nYRkzOgTdff4nvffs/GBvsVxbmYnMpGbcqE1lysDONzFt8Jjfe+gkaW1uVoinrmnROaOX+O3/BfX/4LaXxUWVrKQ13AXwC/wSaK3We7NOGPMsvuowbPvkZxosRM/umkXNsSqURdu7aytSebtb96rcMPvUCy5wG+ixP2a9bQarUpILvYkKtKhW7ZgGKakjAIrYt+nMGuzuyzPvSHdizZ7J19wGaWtqZNGkShw/sJ4krTJ3So2D3L3/6I3Zs20JGVPwCp+Xfig3ojHB1PkjuaCbPtbfczic+/TnKkc4CF9AqOZ5/ecaoNaPguqXec239BEGkziXbjvUgQxQrC12l3sZWeyw7cIzRX/+Shle34cQpYRoTiZLdlmtn4WfyFFedQe+t13MkGefn3/s7LrywjYULWkXjrgC5ypJUbgwCyVD2waIOF2tnUf5qxa9+zQJCXMdVNqoKGqfaKWC8BA88sReby7nt9s+SObaTgV/chbPjCHYQQhCSS2R9VfeNlVDKNxEvXEzHLTdQmDKJiu+rbFCBh5K361XV86J0/8uceAVyqxbasmZFGSnKanU+q6xvyZ6V1yjoRABqNRNYwBqRGsBwEMtti9iKaMnB9j89xZt3/YbVPZPoEWAme7BU0Za76pwWECl0WoPgYrnE2NgYBfn3+DiVUlnti2IUMOBXGEgi+qOI0Thl2pz5TJkxm8aePhp7JpFvyJHNtisLZqfB4aGHHuDySy7n3fUv89PvfZvGxGa+neFDExcwL27DHhqgXBnAFnt8gWuxKBPlzcqZGGFmHaLEIMg0UJk0kdxla2hYfSb95QqvrX+b3ceO0t3VTXO+hY1bNjMeF+huzzO2ZRNzYjh38hRaHTlKZX+EJIGvIg1k7qOAxf6BYXbs3UvvpInM7ushL7nXfqgyUAXQxoZ8vrbLlToZlij2Y7U+LDlXZC/I2pH6mL6KdBAALIWtyDlhSS67i10IKe08jFWMsEShr/K71QGuBnQC6cTYKWOz59P1qU9yqGWcn373/7Biqcuqc7pwLQ165TVEciaq7GftYqHUuI4cqaKOl3pJDrPOB1cqXTkP5X6RwubNo7z3bo7rbvh3JnsVjt37O7Lr92IUh7BliCGxtdI/NYnNhHI2RzJjvlrHpandjLviPhATVAfSJFc+NgJSgZ0qB/yUWlPdw6pK3v/36fCUi4Qo1uU+p2IF1F7Q9tCZTFat95cffYRzLrgWtyVDORjiT4/dy+CRUa657uPk29vU+g0DuQdE2Laok2Puu/eXlMfhEx//PBMm5hkd38vPfvFfvPb6q4yNhzrbPraZP+csvvTFbzKhr51yWqHo+0qB7JguaVDgtdeeZde+E1xw/nX09XYRc4yKHD9WE15i05JWiIf2MvraOiqvbSB3fJRswVfrQam0lS+DMgEhlftUIrG2IbHo5l0Tqy1P1N7M9pEh1u/ZRb61iaWnz2FKazPZRFTwAvs9LMkMF1V3WiY0Y45jsvbQIEPNPVx2y2fomDZN/b5yT1aREfrZRrlhqBkDbbOtLPolw12GCNTkmfzSDjG1oRM9c5biyHVFcpnlXCmr+0qjZdM0PsToi48Tr3sb9+gwVknbhtcAsCEDiqbLWDbLljTijWic3ckwk6fFXPvROfRNk/umxC1E6syRRwvltqBmI3UGtbjIK2+T6gCcHjgTa36DORfVAXD9b1r1CtQrUK9AvQL1CtQrUK/AB6lAHQB/kOrVv7ZegXoF6hWoV6BegXoF6hWoVmDnn657HwDLb9XsfGtKIWnK1gCVNIDDwGZk2GfP3gKxtZSFS26gt+IRvvAcY2+/TsPwMF5FECOEdkXZDCa2Ba154jl92KvPwViwglK2nTQJlCpHVGP6QwCeVolVZcHv27BW/1SphWpKDG0OWP2QJrMp8EwrgsJCyLH1aznwwL2cdnyQWWRoDHRD+rBRZm3Qz+uVYY6bMaGCLq7Kk02NUPUazTSrdV1uwqQpXVx4yZVc/bFPkWuawN59B9mz7xDDIwWlJgyDolJUSYcw8g2OHRmiUDrMmStWMGX6NBqbmzDTmKyVsnPTOzz54D0c3rNTqQjla8Qy2wkiJpgO08wMyxo6mGc10Z7YStUoquWIGDM1lA03qUVsStNTMj1T1aw9kUZsCYu8URlin+EzaMUK4jSnJpNxuTw7iTXeRAWPQ9tkcyZgx9Q2ltx2BxNnLSCtpBhhRMH1seWai7rNylZzAgOd45qKVespuKoUwCo7UTfJa+BHCITK/k0MBakUCDBSbNcmjSJymGSCBHtohOFHH8R87U1a+8eEoxCK3bARiO4QU4CDaIHzFs7EHPeYB+lcmeesi2fiGiFhmCDlCMTqM5U83QyJwMTq0IDA6Bqs1vmjOvOx9jptI2V0PMv9929j7pxbuPK624k3bebIz+6k4eAAXhwqAGxGUmsBuqJojyk3NxOecSatN11HsbNTDSZInqqyuFb2vNq6WUPcqoV6VZGt8yIFbOvXJk1kAXs1uKdVt7rfXYOT+vVqBbDsRRlyEFCoBgDErtNIac5Z7N62ia//01cZOn5UZ+wSa8BiuoSpxYLFy7njs1+kqa2DTL6BXEOORifkiQfu4Xd3/i+jAydIwkDbT0v+c1WRb8kus00Sx8Ztauar//yvzJixQKnkm1tale3moaP78f0CI8dP8Itv/RtNR4+x2HRZkm1nqttKY2hh+fLGEhJXyf1UIz5NxPY4VkpZZQXvOpR7Jir15InJE3BmzCDT2cmBAwdwbYOpvd2sW/siP/rv/2Lw5HEJEMVzHJU1K/m9Yikr79ypDknEouozPVadfyl//8//l1y+jWLJV+pEX7IuZb1VFasKSsi1U6rsU3akMoci1t6i70xtGTMR9aehQGnWytAiwH77ZkZ/+XNad5xUCmABb+KAkEjmqNjh5luIL1tD503XcGi8n199/++5+KJ2Zs/K6rWeCmAXya+SLmM6otwWmCdARGdhyvBALWdbVIfyS9azysxUgC9hrAx3P76XvP1hbr3tM2QKhxm/83eE67fhlQOl+rMFxpueyPyI8ClnGihOm0XXJz7O+NxpygpYlMGhDJGIDb0ogdWAx6nBhdp5rXM5BfCJjblAEm1/Kh/VNGO1jxU0d12V/yuAxLENpTKXTGnDdbHdGKMwwIu/+Cnent2cNbmPvG1RrlTwxC5W7idypij4dgoCqeunoJXUPBKBJ2ks+cY2B0ol3jxxlOd2bKd3yZl88vNfZvrseWrwQYFksWFHogjkvuPz8AP3c+6qs9m2+S2+859fxwwTujM5bjvnalb2LKT04kskx/ZiinOByhEVBbgMuYjCXXLaxTVBzkOXwMlQnjaJ7IUr2O/BOwcOsGT1OZwcHOKFl9YydcZ0Lrr8fKLyCD/5xteZVKlw6czZzGxuxqiUq+pE4fUBpu1yUOIFtu9mUlcXc2dMxUsruKm2aA9F0R7KOSIZuxqeylVQVRNFsJw5clbHqfolbhLjct+QsQ4ZoklQ61WUt1nTxRwu4+89illOMGJTqxzlRi6jQZJBLXrLnEt45kqa7vgkR5yT/ORbX+Ds5TlWrOpU6lYZmJDrJKptUQELmBalqhqk8OQeLnELkp8uZ5qMG8k+1IpcS9w8HIctm0d5522XG2/5Dr2NCUMP3UP6zDsYxUEcyaZOxKEiUXvTNBN816MyaSbNN1xDvGg2o662lxc9siiB08hHlr0Mxch6FTtzDeuqjgtVi/7auavPhqpluajzk0gPXsk/KhNY25/LYIPsgfdeeZllq64kzVrExhh/evQexo5X+MjHbiLT0qTOYj0wUcHzUsbHh/j9b3/J3JnLufzia8g3l3jznef52c9/wMGDh/BDQw33EFrMmracL3z+X+md0U3FKBMI7IzkecBguP8ALz73OD1TFrNo8UqaGrOEyYiO4Ahd3CSDKxnemTKNwyfof/RZgte34B4eJKeGZHTUhwBpZZsuwy2S2S3q10RcOSwCWyBwI37e5Vg4jt2cYcKEdjKkjJwcZKTi42ZytDaJy4nkcYfK8rxse+zzYf2JEouvvIkZK88maZAokbB6P5ObtVZVyz2wBuWVbbkt11Xu2bX7eM0RRt8b1SOH2sMRpp1XgzsGZZUD35CA13+Ekecfxnh7E87xMaxQhmoSLFk7aneEhKbLYMZjMzHvGj4HGKVvWsS1H51Nd2+q7m0yHKGGH6tuHTo7PlQQ2Fbu6Dr6ojaUV3tennfpE/WeZf1vWvUK1CtQr0C9AvUK1CtQr8AHqED9YeoDFK/+pfUK1CtQr0C9AvUK1CtQr0CtArtfrAJgRZnkf3RDX4l8qnmt7ysURd0UmIwMB+zaV8Rwl7Nw6Y30RQ0ka19m8LUXyPafxCn62gLaqiioI6rOtDlHMGMi5srVOEvPxW/qJk4q2pZR9eJFsak0HlpZU7Ubfj9jVuX1aTth0WAoK1H1WrVVtah7bFHkWdIktPCLCSObN7Dr3j/QvnsfC8jS4uuc2n4rZH0wyMvFAQ6YAb7KZxQgIurfQNlF2kZOgaTErNA+sZFFS5ax+oJLmLNgOfmGSRRKFkeODXLk+DFGx4YZHR+lXCwr5ezY6Cg9UyYwpa+XiZ0dkIYqH3XP1vd46qH7ObpnN0GppBrJ0jzMiNLPMPAsg07DYAEey+xmZtoNZAW6ilWlUrkIH8rgiG1qHBKbIakbk5GszdTmeJzw56jA+miQ/abPOJECwDONHJc19LLEbiFyLcpGysbGmOFVC1h20x3YzROgHGOEMeWMVvvKZYkNVxaBev2S16xyPqtwVZVdLDCVGlGglR4ekOuexpHK5tPZswaRNJfl+9gGSSWg1cuSj1KCPfs5ds8faNy0jc5CoGBAIAADgdBiAS3/bZK2Z8ie1s5vhjcy4exmVl86G9cISGKDSuJXG9himytIQ6uMtT1nrBruNWvG9+3Mq69dru/gsM29D2xjwbzbueK6T+Ls28uhn/4aZ9sB7LBCVjJ2Y2n4pthOQmgGBC0tlGadTust1xP29RGK4tNMCaqAQHSupyxEtfJXQ1x9vWWoQmCC1E4pnQRWVvMoPddVUEOp4qpfI18nsK/2nkQVpVWqHkkckbUN8jmLZx+9n59+/78pjY7ofFISAoFzXgOTp87i47d8itOmzyGXb1JhieOFIvs3vMQf77qT44f2ElVKau2LMi9UbtMa+ghMTV2bxHOZu2gx//LP38T3DZo7uvAaMxRLJQ7v28XE1iYeuOePPPbQ3TSVxpgRJCwmz+J8F5PNJvK+zkwMs/q1ZVIZZpDmuQxeJIRGTCJrL5On0jWB7DkryF55PgcKoxSjkNMmT+LdN17j1//7U/bv2akscgVOqXoLQJUTQUEbARk64zMWuGd5nDZrPl/7l29w2sw5SKRvsSR5rtq6XGV7VteMgMEaAK4NNYgK2pO8WzshFJWuqFmrQypZ06PVMBhft5byb35L6+GCBsDyXixRtIvi3sKc0E32pqtwLruAgwMH+c0P/oErL+ti+nRRzJUVeRZQJrbL8hqEN4v6Xd6XgAatjBNYpveZ/FuAqgBgNZSRRGrIpBJluOvRPeSMK7ntE39NLh2mcPe9lJ5bR67gq9fmGaKU1vtapkeCbI6RCT203HgtyVlnkFgWvvy+sru1FTCUc/XUQEXN7lSrKGtjONoKXjsEiKJSGdhXgbDM+GhlH3heRrkZ2NVMYIHqjTmTg39ex5//cBdLczmm5POYQaDWA5HkYisyr23WTQvL84glD1k2iSiMJaPYFCDjSHw4g8Uy7xw7ynO7dtK3ag0f+9wXmTR9ls6zFagmp6lAPQkOlQzRSolHH7ifSy6/jC3b3+Qb//5PSBhqPnY5f8VF/M1ffYHK2leoPPMsmWMjeLFHIq4RZoj4ysqeFUWqDE+I4tRwMwSZDGN9neQuWIa15HTe2Lqdjdt2seLss5m3aJ5S3wu4e/j+3+GVCszJ5lnS3Mns1k4yngN5j0o4ytHDB9i37wgt+Xam906hLZdRed2p5Cgb8r5dAlEohnJuSgawq6CuqMZl4Emp0GVgSDK9ZfBCBp5iB09gn1wQcd1wZCglxpUY9hPDREcGMcoyCCV5xPL+5HpKJipUzAQr62CdeyGZT93K4egA/z977xkm1Xmm694rV+qcaJqcBQiEQCRlgVAOlpWDLYcZ25PsPXvGZ3vsGXuSz8zY47Fnjyd4vJ2VEJJlyQpIAgVLgCQQIuec6dzVVbXy2tf7rSrZ5/zV34KrLxro6qp61xdWf/f7PM/3/+4PWXFFO4uXtUHi4XshumVWlZEahiljNLXu0AQQy190scYO1Z4vSC699xA3eFuB5m3bBnj3XYOHPvU9epoSSmufI3z2bSj2YgY6Rig5wGmuuqHHhIaN1zUJ46bryFy5mEFbGg1sNf8E+gahqyyga2rSWnxB7V5D4iSUWl1lcKfwUTXZSJeNsvgVK3hpYJBxHqvmJlmm5e9yr7T7nXeYM/8KQlvqXWT9c49TPBdyw6130tzZRZBI01IlVQ07OgcPfcDLL7zCzdfdz7y5symHe3nkkZ/x0ksvURwtShsLpu6iRxYzJy3nD//orxgzpZNAr6jcad+VBqCID95/i0P79nLD1XfROaYdl5BKnKjmMAK5l3EIpClLq6D1n6Jvw0Zaj/WT7DuGPVwkK7DXlcz71LlCGlCkrl7kY9qOcjCQ9xubMXabg9mZI2nPM5IEHD91jjOnetG1DF0dzXR3NpPLSG5yGt3hRQlD2Lx3rkQ8aT6X3/sQWmuD2gdVc0M1A1g6mWT/DqVBS9U0IahGTNSaqdQyr1S+tbxdI825FqtohaI1VS/byJCXxoZj+xhcuwZn5xHs/opS7EtDFz65ZgAAIABJREFUi6jaZe/QtZDQzHDWMtmmR7yfVDiVjDBpWsS998yhc4ys9QLBxdJfnjVV96pGF1l34xBT9kb1buR3CqZTBxuYverX9TPL+o9a9QrUK1CvQL0C9QrUK1CvwEeoQP1m6iMUr/7QegXqFahXoF6BegXqFahXoFaBw2/ekyg1hXLOTW32UvKUZpkaoqoQUaP43wUCuSx6hwMOHqlgOku5eNE9jKUJtm5l8NVXME8dwCiNYqgDY1+pU2NTp9JsEU5owFqwEHvx1ZR7pouzLpomB65yhi8WqEmqEpJDOnX4KgBCEUelrlAn+wpOC1QT9U0Kb2rW1XIIK4e1Sjnqw/DR4+x5Zg3mextZGhu0uaLq0xnQYnYHg7zqnWFnXCJQKlVRj8j7T9UwCjLLKboeYWUssoU8rZ0dTJsxg3nzFjB37sW0dkwgNpo4dbbIwUOn6T17jtHhAUhcZi2+mPamZnVQH3tD7Nm2iddffp7jhw5KpC4SsyuSV1GPicFuGrOY4CQJ42OTOUmGi6xGZmYL5APR6OiEcmBvGEqRFwdiNyz/LgooU1kUik6wX4vY5Q+yORjgsCVwNGRx3MSq3ESmWA1UMjGjRszulgzWzauYd8PHicxUOSun2aFeBWpi+SuKLDUwRGWTKJWbOuyu5v7WVJI1wFpT74j6V4ClOtRVaqsUAPuaiR1YmLZOk1ic/mYT55/4JU3Hz5AdHSW2BKSmTQiSuytQXKxCg7E5MjO7ePTQJrqWt3D5rXOwDJfAlXevqYNiuXJyoJse0oqdZ2opqfIl02/5oeJI6ibvVZRj/SMmT6zZydwLHmbFXZ8g1zfMwOO/In7jbeyohBXE2K7kwwoP8vFMn7ghj9Y9gfxdH8NYegmjVkYBhkrkf2inKWNR4KmCYerzqrC3qqCW2inL7GqGtTKSjCIcsb2Ux8h4TCN403mplN+SlyiPkyxasSiWxgFpOQg4sn8bv/jJv/PBexuUslbmbsUP0LMFOifN4IFPfpZpU6fR1tCkAFD/wAg94yfwh5+4jlPHjiqYJL7AVWEkvhBgwTIKhJhgO2hOljvuuY877/k0w8USXZLRmrE5c/o0504fp7u1me/+/V+ybdtmRD/f6HpMjQwuzrSyqNDFmNBRdqShaRNGIZYoqET5Wx1jsUAoqZlkjRcaKPe0waWzSRbOonHWTN5/9TV+8MMfsPfYIXzk8XLsn+Y9CsSKBW5ZpvretuRCi2paALuVwXQKPPiZz/Oxex4Uva0CE8qetqrKk6sj6jcFgKSRQUFWAZgJvl9R0NCwsso+V60TcvAfQs7SaSkPMfTr5wmfX09Tn8xCWTsEyAZEhoaXyeOPHU/7lz6DNmcK+w/v5NEffJUbru1kzsyCWi/Krqfmv6i7BYfJOiQZ3FJ7gXoKTkm9lFVt1fJZPk/A91xMS/JZI4KkgcdWH8CIruG+T/8BzbmIkTW/ovLsWhqGS1giMvZEMyeK4wDNjEmyDnHjGFi5ktzdtzKYjfGDMnpioRtZldcr10nGuKjaJdM1VR7LminvNd03ErHz130sw8HzBMba2ApGpgpZydyV6yPKYsfMKBttyxAtqIvmDvLqT39I26mzLGpqJSsK6tADxyKsVNK3HMS4XoAaJ/LvAsFF1TrqEQQuvh0TeBHnhopsPXac7f29uPkGVt5yOzNnz8f34zQrXl13j0pQxiv5GGHAYN8gR3uLfOrLf8aBvj385Te+hBUYaF7MuLaZ/Ou3/o2g7yDFf/0/tJ11MSOHJAnRImkYSpsGxCI7qjZ5SBOS7EOjWRsumEzDiks5YmoYkyfSOXUCbnGQ159/ng1bNnHJFZcyffo0dry7icOvv0FheIgJHW1M7eymPDTAsYP76Wnv5OKZs8hJs4iCkAmBJ4DcIjQcAlG06hqBW8F2bDzXVQC4VCmpNdwLPDy3rDLDW1ta6co3KQWwADdRwkpzgRnr6IGGd/gcwblhxLVZ4Lol4zGRiIAUgFVMKGcMjHlzaXnoLk5lRvjB977G8mWNLL+ym+FiH9lMTqaBGreyAouNeTptxCocKn5q613bx+W1qDVZGmAUYIUdu0Z5f0uWex78f+nubsT/zcuUnngOve8UVskgmzQou2FP89T9g7h4RIVm/Ksvo/2u2xhoyKgxiWXj+jGe5xNqFRzLUUpked9pzm+aQytjuraniWparQdy2yMNCOLuYAhwFHAoLg6manLQdWlcSy3Aj+4/zZTpMzBsWbjLvP7qsxzZd5a77/00DS2txHqgvk72a0sP+M2bv+TcyRJ33PYgXeOa2HvoRf7j+//Fnt2H8CSvW6yYZT4FGS6YsIwvfPFrdExpIzR8Kp4o6nN4pbO89MIaGhs7WbbwZpx8ATdKm1ukwUP2UEucPGQvZ4D31r+OMVDiilnTCXfuZmjDO7QOlbBGyyoHWNxTxBBamvakVjYGVmgqd47ISEisCL3VwZ7Uzr7Bc+w7doJxY8Yzccw4dNNVlsgEYv0ujQai2DcpRTonYoOtJZv5tz7AhEULKOOlzg3FUeUGEJo5PE1W5hg91HEMXdm4y/4te5ysw3I9VMOL7EzioqEspEO116lmgsDDNixsrYWCP4K/6w389c9R2NuPNlptBgpcrFis5+W+UxrOHI7mLDYkFXbEHiNukSkzEu68ZzbdPTFh5KnxqGJBqs4e1dsJBYBr9xh+kEaZqDzoahZwPQO4/nNWvQL1CtQrUK9AvQL1CtQr8NEqUAfAH61+9UfXK1CvQL0C9QrUK1CvQL0CqgJH37ovURBVuTBXFbU1DFzN1hV4JpDGjAzKkc7ZIZ9DR32y2eVcvOhuOs1W2LOH4tpXSA5uxSyNoIUmZhJgRRqRYVBq1km6bOw5c3CWXU1lxkX4Yv+p8IFY1VbzN+UIUBRJijorL2YFOVUuplL6VjNVa4rK1LO1qtqRA1kjteENE4rn+tn57NO4r6/lMj+iKzBVduOwpnEoGOJl/xRbo2HKeqq6qx3sqRw3pTROn1vEfpL5Z9gGmYxFc3MD06dOY+78xVwwbxmtXdMJYocPPtjOzu1baW9tZPbixVharD6O7tvH+rUvcezQQUrFASK/LPgFR0NBLHmvAjHlt9gn5oKAcWLZazWwON/JRC2nVMJiRykqHIGiyg46Ti0ulR1w1Qo11BP6tYAt3gBbogFGqHCp0cHlhYm0aVmKGZ/zus/h8Z30PPQQUxZeiivW1SqH9XesnJWtYZqrm9JLORxOLY7l61LlamqB+aGFruhllDViav8p9rvZOFY2qSK08xILO8phOAlN7jDxr9cy8uJrNJwfwK6UCa3UtjqRtMpIcj51fAecC8cTjG/gqc0v0b28jUuunwqMYCpAZRNJXVTzQoVYaqLb1ZcsahyxyawqggVyKEWzZGKmjQInzwas+eVuLpr3e1x2+73kShHu86/hPf9rjJHzWH6C46fZq4kdU9E9paK2mruwb7wWfeUVDDe2oMUCFQMF8SS3sVajNBMwhb3yPWpqevkzVBbRtUNked2p2kzlvRqiJrTwPE8dfCdJmrNsCkyPQyw7I+7HaW5mUObtN15gzWM/pPfsUSk0gQjdrCwtXeO564GHWbh4KdlMlqxpURoeoqO9ReX73n3TZQpkiao4tZ0WHW06Ji1pjEjAk7FhZ8k3dfDlr32DidNmK4DY0dmlLKgPH9xHxjY4e/wQ//Gtv2b43HmV/2xGEU3EdHshy5rHsDDbRbeWV8o9TeZ7IjagXnroL1M9kyVNkDWIDZNRR8OcPpbMiqWcseD7P/pvth/cx2gi0CcFSmKgnBP7YVkilPWtSAgFLMllrmYs66ZSa1689HK++P98lbaeiZT8NDu3pqoWwFDLHa9ds5obgkCkRGCGvHZRgAn00SGoRLQUdHKnDzPwi9Uk7+ymYVSeU653iKUAsE65oZnggtl0fO4BmNrNzt3v8dRP/oZbVnUzZ1aBJJEEaWmuEaW95G8KbJCxlAJgW9S31SxVpUpU3vdprmuqFhfgbSl7cjfMseaJgzjWKu745OdpsAPcNzdSevwpsud6sb0Y3TeU7bao+kQZKhmfZraNYOlyCg/fx/lWA88dwSaLaRbw4zKGAGbVcJPW3fclT9tSH9XlQb3mxAhUBnvkC7CR8ZOO/VTRnlQBsIBYC0fWh8gl8Id57/UXefOJR5mFTZcfqWRgYYJBFCrQqfkRftnDiyJcgTempC8L/NewRXEdBbgCZCQzPNIYiiJGpekEndZCC412JlXrSUxA2tEEjk7GctCThP6yz2ChnYe++Q2OBif46tf/hGTYV9BnbPNM/unr3+LEB6/Q+Mt1TClnlfpSrpsje5KySk/dJwK5TkrNL6NYB8dm2LGw58wgs/wSzEUXMVgZYs1zazh65ASXrryOK2+8ASPrMDg8wNm9u9n1zpvs3b6J6MhROkONaR3dCv62ZhwssWrWoOx7nOrv5fzQMK4v+0GaL14ul9UcDqOqUlXyWE2DXMYhazs0NzXR1iL1kL03zZKXrxdwZwngHQnxTgyQDHrKUjyW71O1f5asYVkXXFNjJGtgTx1P41WXcKbT5oc//x6XXtXBJZd1UHaHcDLZKtyVZhvhyG6qvtRsMlkbX9ZKteFKrqvy0SUSJarYVduWstN+f8sg27c38dCn/5H27hai7e8w8LNH0A8fwC4a5OPGtGnJdAmlGSE2CXSTkQXz6Hzgborju1TmryBoP5AdV5p4XCwVsC3vJc01V/tatUmnBnnTNVvdRijVr9hrqzVdxr9yRUjtikXsKQ1Ocqdw5NAw3T3tWNK/EVfY/N4b7N97kttuf4B8oZnY8AjDhIxkeQfDvPTCo7Q3TmPlyuvJN0c8t/bf+dlPHqO/d1SBZxnj8r3NismMsQv4/Je+zvg5YykFRaLYUKr3I3veY+Nbr7Fw8QoumHUpkYDQKHVWsUxdZYvr2Oo69w3v5pWnXmJK10xWXrOM3Eg/5199DXfjZnLnB3AC2YtEtZ2Cb1EM22J/H5rKMDkW+3uJOpDFvaOJc3bCuTjCaWogb0KpeJby4CiNdgudY5rJ523VQCBuIuWszbsDLtm5y1l8+90kLTYSFy5W0wKqK5qDr3vYkjfsGVjiqhBLU1JSzTpP1x01ZKrNOdIQoxqk5MVKnq+8ZyOHTTP54mmK7zyLueE1CodGSSomvkRbRB6mRFPInqPFlAybnRl4iwr7JbfdLTFjhsYd986itVMiSryqMU56n/XbhkMB7KndvYolkfepGtHS+yYBwXOuqyuA6z9m1StQr0C9AvUK1CtQr0C9Ah+lAnUA/FGqV39svQL1CtQrUK9AvQL1CtQrUK2AKIAlnzG1OhTQJYApSS1pqwBYDg/lTFMUQsVQ48yAx6FDLvn8pSxceh8d2Q6MI0cYfXkd/taN2MUBpY4zBILEFqHkBjYkJG0G5vSpZJZeSTJ/OWW7oKwgBdQoyKus81IlkACiVPko4j75/0QpnJTao2pTnb7O1HZYAVvFieUgXrJmI4KRMvvWPs/5555iccllQuxgRBYlTedYVGSde4r3gkFGRE1SrUcN/qQQWIqQZrxV3VgVWLJNU4GDbKFAx9jxTJ09jzHjpzBYLCulZs+YsXR2jCXRXPYf3MepE/04RhMD5wY5dmgf507vxffPowclMqEcwItaxsAQZacctcYV8nFIj+Ywz25nttnKNL2ZvLgjOgI4XAXexOFRYKNSK1ezQwVUV/SI45rPbm+APm+IWXYzF+bGkosthmyfk3mNs3OmM/PTn6Zt3DSCqvq7pn5SOaNiDSqKyqp9sSIh1cPOWg5wTfFb+5rf5gBHyvZZPjKArfJo5UA7RxwbNOgJhTMnGHz8SYLNW2kqlrE8X9nmBpZwXwtTkxxNG7+rhbbrLsUt6Pxszb8w8bJ2Fl47CShiVAEwcmitoIsnIlaEZcprUlAsCgn9FIZIi4FSbqmsaBPdsDhyoszqNTtZtOgPuOL2e8l7Ce76jZSf+RXG6eNkpRkhkIPjGMMGXw8ILZ0o10yyfAmNt9/E4JhOEs3EFVBVtXKWWtXUv0opqRTIaeZvDQjLdZMxpmyXxbpcVFehHDrL30VBqFMpu8rqWb6/soqWmRIFCgAbhoVb8WgqOCT+EE+v/jGP/PQHBOUymtOMkWvjgQc/w/x588jnCnR2dzM0PERjg8No3wlWP/ITXnn+RYrFYRzbwXfdD1+/KIylVgKpDTuLFydcuGAxX/mrf6B3ZIhxEyfj2FmisMLObVuZMnEcT/z8h7z49KPkIlF+p5aviR6RiVymGDYXm00sa+hhbOig+wLKdAUTEiNRzR1yMB+JulT+FBWgZJo6DsONWdb3HeM3Q8c5WhkklDrYNiVlF6ph6SaOZuAkGr48qdjOS5NEdfyKDbTkIBdaOvnjP/8Ky6++Fj+Biie4OQWU4jqQWoaH5PN59W+9vX3qIL+9vVmpgM04K67AMulUfq0odQt4aNvfZ+SxX5I9do5MSVSyqbOBlYT4psFAoZHsimtouecWkp42du95l8f/6y+5edUY5l7QgK75hLqmoJg0doi9dCxQHlH7CsQRy+8UfKixIYpsyc1UFuIRlmlgWZJrG+EFOZ584iCWvYLbPvkFGgsa4fYdDP3kUaxDx8hUAgzpskid81O1pZkQW3ncufNo+8wnKE/tYiQQFwcLXdnAxwqwKgVw1XVBxnSaQ5w2CSgwLLXRRWEsGbkBhm0psC2eAqL8VFnCEgcgGaF6SIGYfa+/wbvrX2b3lk1owwNMsrO0xjqOKHsTjYKTpeJ7FDCVmjiSLOo4IpNIc4mOIypOx0BS5yUTtYBNRhd1fEIsTTu6gaBOW5psIh9fxQik4Fw3NdVEEZoaA47NvkyBW//uqxyKT/OVr/wB3vlRZUnfXpjMd/7q2xzb9AJtL7zJ9EqWJJC2BVdZ1Ssb81iU+HaqShSonjpLq/0pdGwquQyVlma07i62D57hrZMHuP6hz7LkxlvQ7QyJI/m4Qhs9NCdk+zsv8/L3v8clTW1c1D2erGkTewEZ22akWGT34QMcHzhLY1sLhWwWy0+bbhRUlcaIjEM+myXnODim1D41WRbb7bQhJu2vEiWl1NPRDUyxfZf3fHpYgWBTNYXExIYFlqkykSXDPbA1yo0mDVPHE41rZ7dZ4tlNa1lx2wwWLG0i0QI01bQijhuhsvav5ViLOlxeoKiSBcarewvZ92W/r9rnOtmMav7ZuPEcO3e2KgDc0dUEJ/fT97Ofo23bTnYYMlFOAcbQ9ElEjZtY4jlC/6TJdN1/N9qiOQxVwbNYnktzjheX1biXJoC0cSlV+tf2rtoeWFP4BuIskIjaNrXgTzO4BfqlDiXSjKMb4hqQ0H8+pr2zCctIiIIyWza/wcH9p7jhhjtpbG5TjU+Sr21oEQO9J3jt5Re4bOn1zLpgGgFn+f4PvsFr697Gq6iOs/SeR2INyjHTx87jD//HPzBuTjeh7uF5CeVgmI2vvUJpqMKKlR+jqbUDNyypdcAyLNUgEgXyfBaGrfP+jhfY8Mo7rFx+GzPmzKAxbxEfPsTQuvXEW7Zi9PWhB5Ha7/LkFEiWW6A40VTDTWRIrEOiGlQSJ4vfMwZ9zgwOeEPs3v8e3uA5JjZ00OG00tyUo7E5ryznLS8msCJ2F4c5nWvj0vs+S37yBDALKUNNfFxZo20ZbzLuRF2fUJL7Lmk+ql4rlclcbZiThiXlRqAcEWRE+SpGQMdBbPntswfpffkpcts/IHeiBF4KgMVxRSygbWnc0BMGLZv3rZCNeBzVE0K/zOzpcNdds2gfK64LntoDqwvwh2MgXT/T/bzmgCJ3pgJ/a41xc6+vZwDXf9CqV6BegXoF6hWoV6BegXoFPkoF6gD4o1Sv/th6BeoVqFegXoF6BeoVqFegWoH96z5ePfuswb7U9lRwWco/FQlWKik5OBvF5OxAwJGDLvnccuYtuYfWQgfW6VP4b27Ce+t17IGzqXIoEYWrpVQpvhOTNEYYk3pwLlmGueQaSo1dVEQJFIfpYbDK71Rui8o2UilJRSmpVFWpalOpyKoqVAUdVC6uALZqdnE1v09sOXU34uhbb3Bw9c+Y09vPtDhLJrTEcJQzSYk33DNsdPvos0WtmhqZKrtpgcrKQriaESr2vFUbQPVccuirQJCOkc2Rb+2gZ8pMZs1dwNhxk2lr6yDjm5w4f5Kjp47Q0NpCU1MXJjn8UY9Txw5wcP/7nDi0E39kQCklTaFGYkGZaAQCgZOIZmA8GtOdHJdkJzE+bCSjJdjIQamvbDUjOUEVUK/0ZmLXbSgVmpuxOB9VGA5HaDOzjDGbVHZwfzZkd4OGf/ly5n3yM2QKzSrfTuCXfNR+iTowBcBVla9YFVdrUlOx1hStv6tqTZVUkpUaEYpdtABUGTtyyK+lQKhdgMP27QysfhrtyAEavBDTDcUUGk8AcKKjJSalfJ5o/kzG3HkLnqnzg3/+HDOv7GDhivEkehkzkbxcgcspYNb1NE9SlNIpyE8hbA1eq9cpg7Jq+ZkYJr39Br/4xRbmL/ocl99yJw2JgbnrAENPPIW5aw8FAV4ip1WWyKGClZptUXFylKdOpfuBuyjOnkpFM9VhuxwIq6zC6kGwPL+yhazm/Up9a2ozed3yIiOBZQKlTbEgTpXYMhiDIFRgTdSS6Ck8i8WqWc2BNAM4CCKylkZDk8m6X6/hX7/zjxRHRrDz7dxwy91cddUqBQp7enoYHhmitb2JyB/mR//2j7z52lqGB0Jl4quU+EqpKfmtouwUyJjmQfpimZkrcMPtH+eOex5mpFxi4pQpyq647/xp+s6cpKUxxz/+7dc4sv2DqjJd3otYuIvKrkKraTAx1ljqtLLE6WCM0YDui81ogB+6yhZW5ntWLKIFDBu6gjTSCFLW4VxGY33vITZ65xk0E/U1Av2KKmNWJyd2w4aFZmq4gcxwyQNOQZfAlESzsPLN3PfwZ7nr/ocINANXrNWj9AC/BjZrFvi1zGVRY4u6T0BMLsniKoqWYIgFsqnTVC5SeWUdwa9fJTs4glEO0UQBrqzZNTzHoq+1laZ776DhmkvxCw6HDm/jsf/8C264poN5c5uxrBgvjvFD0asKAJbFJSKoZp1LCrhqFFAAOFVhqjVTxprkZBqy/sl6HeN7GVavOURj483c8vDnsBt07OPHGfzZ4yRbdtI46hIHAnHkWotyXtwDILBMRsdNoPOuuwivuJiikcKqWGyXgwqGKQrTVPUoqvTaGizj5MPa6ZZSW1qSNYuvbKllDTCMjFLI66LmExtkM8EbOsOOF1/g6Itv0DhSwfZd3MF+2jN5Wu0sLZkCWbGClQYZM53HYSDvWWSZAl4kNzoBx1A227LeJGI9G4GlgLRI0HVMy8T1K8pdwdNjKqS5nRlZH+R7uglhxua0ZXCgrZW7vv139DojfPnPPo97ahgMi8bseP72K3/H2V1vYj/1MotoxfaEjIk1ta9shlWEQOKkVruyl6SMXY1fBYtkXbZsAtvkcDDKQStmyuVXMnPVTWSmTsIr5NN9T+ZC6RzbnlmNtnMPF7Q0ULB1fFHfWg5nhwbZfugAbhwwdWwPkzo6aJBGF0I1NsR6WjXvyHwWoCpKZKV4Folt1eVBbM0jUYDL0hirhiZHN9XYdU8NQF8FqwyGLzkFMb5YRFsmogAW2WbgJAQtFvmeNoKWLLv9QZ7d/Q7X3beA+Uua0QzJTZV5n1rcp7m+qhoyupXdtCi7ZX6qxq3U6EM1csl6KDbQ0hi2aVMvu3e18+Cnvkn3hC604dMMPf00/tr1FAZDMqGtohDEElmatAyxwtYdhpo7abzlBnLXXU5fRjnbq/EnLRWRKXMsbTITFXu65afKTvll26IpT5stavn2AoDV2iswXDWdmanyXZqcYrn+Mi4jysMmrR1isR8RhyX27H6PPbuOcs2KW2lsasXKyPeV+4cK27e+w+F9x/nYLffQPsZhz8HX+fcf/BP79x3HLcp9j6Wym6XBJR71mDb2Av7kz77L5HmTCCgri/6zA0dZ/+tXmTt9EdNnzcPOWeiOWKe72KajbJRN1RinMVIcYu26Jzh5bIDbb/4End09YGkUEg/rxCEGXl5L+b3NFIbLOOUEy08jNkSFrNYHLVTNOmILbov9QegQdnXTcu2VJJfM4KVd69ny1hv0xBlmZdtozxo05sXm3QQ3xI+LnI2L7BgsMtIykWTseFrHz+aiBYvpbGuQLjGlOI5CDyPJqv1uJEpDOWTOV1xX7UkS2yADPfRkdZRxpTrGZGBWYaw05fgYB7Yx+PILFPYfwzpfIvZkRZU4AxVsoO65ZLidtg02GT6b9YAzBsr6fsE0nXvvnEXnRBnDnrLjlltNGc8fxjmoKJJU9assn6Ujr5qgIuNnYHCAy+/ZUD+zrP+kVa9AvQL1CtQrUK9AvQL1CnyECtRvpj5C8eoPrVegXoF6BeoVqFegXoF6BWoV2PvKx5Na3qWCJTXIlx69pRajoloUaJbolLUMvUMBR/e75PLLmb344zQ3j8HoO4f+/i68V9ahHT2IFrtI7J8hh+KSNWiFaIUIfVwr+oXzyFy2CrdnJuVEYGGgYKMoRpXCTYGf1HZYDoWVva86gE0P02vwoabISQ9xU4Bdey9KCexrnNu2hZ2P/Zhxhw4zV2ugMZDDco1+zWOje5Y3y+c5aUr2rKYgsyhJVc6nAORqKrBkiyaGrpSl6vmNCM3QlDIq29DOpBnzuXjJ1UyYPJ32jg5cr8LJvdtobOtg7MTJVIKE4eIo5VJRKWhE7VgaLnH2zEn27drKqT17CSQ7OPLwE5fQCBVkzokCLtQYm23i4o6pLGmbTKF3hOzgMJbk/JmBsoSWw31RT5qIYi9VJgkgc3UB577KOswlGUw9wxknZHOzTvNttzH39nvQTQvPF2vKNMcwtYGWc+cqEK8ewKp6CBivKoI/zEqs2jH+ripYYJRcK8kRlIN2GQdiuyl/hhkk1zbDAAAgAElEQVRo6+8neOEVRl9ZT2a4n5yoolypvYZrpXbjoqgrdbajX3sZHTffTGA4/Nv/uon5K7pYdPU4Er2iVHjCv+XwX0BDjIBUUfimoErgneT9ZhzJgkzVW8q6Wll36lTiiOEhhyef2MnFy/+IZatuJmfYZM8OMPT4U0Svv03BdQUbKIvhJJbvL2fTNiXLptLVRcvt15Ncs5RhK0soslIBa6IArELmmgr4d1Vm6rWIAkmoZzWbWMa5QEdlQSqKOQUkUpWaEsKLOj8JiUOx9kwP50Wlq6CFAYWMxtOrf8qPf/RDYhwuv+JqVq26kXy+mc6usYyOjpB3NPKZmNWP/B+eevIXjBZH0AJHwefAl+xa1GtQY0BlxKa5i2TydHRP5Mtf+ysa2jowrAJtne1KrXXu1HHamzJsfe8t/vmbf088Mowr0N92iL2YjCjbdUHdIbk4YnJisayxh2VjplEoxpjFssowVvm1kY+jco3Fkj3NU9UF8uk6xcDjjOHz5sgpPoiGOW2EBLqBH2t4wkFFwag+UvWt6E5r2Y1y5G/aOexcM3c/+DD3fOJhYRIEcUIQpjnAtfGcrn+pfPPDnGaxDtd1slqGssAgSyMjfxohzefO0/vIGsx3PsAZLacZu4mZZmEaGkXbZnDCODp//0Eyc2ZRMRMOHNzK6v/+S265ThTAjapxQWXySiuDzBd16WXuCjWTeshcrFqyC1pWdqPyiDSnXeWiq1xdg2JRZ80vD9HeeQc3PvT7RE5IfniIyjPPU3n5NzT2DilollGNHZJpmqowPTvBbe2g6YqrMT52I6OtBSpxSCwZ3mKbLhhcQcN0X6g1fQiUkf0hbVxwlDWtqPE0XT5SiJzLNKpMa5k7klTed+YI7z73NOdfe4sFXpYZUZZMHFMOXAYrowyVSzRkCrTbDbSR4cjgKQZkvXMs8pZDTimEUUA5VspEtVMJQ1K5wtI4IFb08ksAkRrLmkJESmktYMwOQ9UwYOgOXtbiqK2xPZ/llm9+jd5MkT//n5/HO1vEjxO6OmfwrW/+C3s3vUT/z59mid5BYwUyiN21NIi4aVhAYqt9S2ZPOgBQ0Cp2A6VU1U1DWdyPGFDMOlQcm8HODvQ585hy1dV0TBxLJedyZMfb7H/kCZYUOuiUXGhbqpZweOA8uw4fJvQjFs64gPHNrcoxwrTF8UIUkVIF2QelaSq1U07ti1OVr9QkzSaX/5d87HRMiSVxxrSIB0qUj/dBv0vWF1t1eTMxnmHgCTSXxpowoGKHZCe3Yo1pIrYT9pb7eGrPFq59YCELlrYSxBVizVCNRSkcM6sZwNV8dmlUCKXdR/4/3VNl7qZWzCaWI/cM8O67feze2ca9n/hb2rrbsL1+hl9fR+nJZ2k4VyLrC0yNCZX9b4QmVu9GFi/bjn7ZUpruvpmzTZJXXbWHF7W2Lc1SqMz7dN7XmseEK6ZKT1EuyzqYjnFptpGeg7ThQrF1WU8+XCdT6+FIGtncAs0tecKwgq557NixiW1b93P9qjtoaGrFcGKlzHYr/Tz7yzW05idy/aobsAtDPPPCf/LMr56i91wRr5xaZUtTnJptlYBZEy7kS3/+HabMncJQeYgwLrNtz2aO7j7NVctW0dDSpNYPKyuP8VW+rqPU1bFqMDp2/CRrnl7D+EkXcOmV15PPN6lM5Jyd0KJ7BId20fvqOpIP9tM6UMGqRAS+kkqn8108UuTGSEZPpGOENkGmCX/SONpuvJxwbjcbdn3Ae2/8Bv/ECaYXLCa1NDC2sY0GQ4z6fTzDY1fveV7Ye4QDgY3RMZWrVtzALTevpHNMI+d7j/P+5s3ksi1MmTmH5s4JlDyZW6kLTDq65Z5ClOiiRlaLfdU5Ru7qUNbcucppyhvWE7y5kcyRQYxRVznSiI+NXEPZX0zJNNbhoKXxtl5hmx7Rp6z2yyyervPAHbNonSD3QaFy9pC9UDVMSMNNVXUs9121JjMZyzX3GJl/xdFRFt+2vn5mWf9Rq16BegXqFahXoF6BegXqFfgIFajfTH2E4tUfWq9AvQL1CtQrUK9AvQL1CtQqsPeVOxM5sKpZodYUcNWjRwUXVZ6hwJVEo4RDb3/AkX1lnMIy5i65i6b2sWjD/dj7DuO+sJ5k9w4sbwRdrI2T9AA+1iLIhSSdOeLpU8hcuoJg1kJcO6PAq8BflZ+oMgtTWJieo+sqg1eglPx/DTzULBvlfdQyaOXA+0M1qqGh+zpDB/ax/cmf0bRjO/OjHG2BreBuUfd53+vnjdJZDug+vqkRyNli6uNX1dOKCkisREU9Igw6BSGx5LBaBrnmLqbNuoSFi69h8pQLKeQLWJaG5xV5+skfM2vObC6cv4CenvGI2GhkeIjBoX4GBnrxXBdDbHf9iL7Dxzm5dx9HDu+lv9hL2RvCiHyyaFgYSlF8zdKruWPJ1WjbDuG/twNzYAA9GiUxUgWSFolFtlgnW5i6iR+Kqlogoyh3EqwkQ6w7HBF70YmNTL73QSZdcjWaIUooUTmmh7vqEFzepWK3KchUB5vyW3KHq7m/v3sdfvdz9fVVW0Spm4A8KaACMwI9cwkth48x/NjTxB/swCqN4oSiqBT1l44voYPyeNOkOL6HzJ030XzZFQRmge/88RXMv6KZRZd3k+guYu6qDqRF6StqM4Fi1SYGOaStQT3JCJQD/UBIgBwSy/8J5DQNzp5JeGr1bhZd9SUuvfZGVbvsSIXyi6/i/2ot2YEBpQLSo3QeiOGk2NmO2iZ+QyP6pRfTePfNjLS24YtVtGYokFkDwDUwnr7O3+YBq/FbPeD//4xhAXNhmsnsOI6yJBa4rYs6OBaPVlGjWuk8EWBs6iLkIp/ReOSnP+SJx1czb+FV3HvXXWQsne6x3QyVKuSzGXK6z3NP/pQnH/85/YOD6bXxUtWv1Ny2xc43tUUV6qGUe7YNTgPLLl/Bn375K5wd6KV73FQMS+xdy5w6epyJY5v54X98j2effAq8QME2eb2EougVG9IQ3Za8Zp1crHH5rPl8YsXNuDuPYG4/TFOlnCq4ZI0Q4CJ2tgLxJMNSoJAc2tsWbhxxSvdYP3SCLdEQvaZgZZ1SCGVNLJRDMeGlIZ9RMEQprEU1mxg4TgE718R9n/gMt991L5UwxlUQKHUU+F0A7FQbBhTwVNnciQJnlmZREQBvGWS0kIzuknl/F6d+vJqGE2ewAx8rlIaHNIs8MBKG8jnCBfNp//R9MKYLF589uzfy7KP/wMdu7GH2zAaiqEKkG+n4lekXSIOJLH7SECDrlahd07kpbSkyNkSVKBavaizLO5WxaZqMjho88dRemlpu5sYHfx8tr+OURuE3Gxl66kUaj51R1r5iCRyFOkEo3xE8OyZuaMScOZfc/XdRnjSOoiH5qIFaFNN4ABmXAXoVbsq4TeFiakWtYylFcSVx0ayqfW2gkbOzyv45Lg9zevdWNr/4HKM7djLNM5hnNtNaTs2uxQJb4gKGKxWKvofnBjQ6WQI7pL9SJEgSGrMNNGcLZC0nzSIWMKfs5WWNls/TJh6BNQIe5foKiPQFmstYUHmzsVKyit2278WUrYT+nMWRfJ6H/uEbjDZ6fO0rf0Tf0T6sjE1DQw/f+c5/8N47L/Pm9/+bMWWdBl9njG0zJd9CZ6yTDXzVeGKJ4r+2JqkoemnMkbVPIkOj1PLc0tEsg9jKcMo0OZ2xiVtbmTh/Ls7C8by18RU6T/Yyv9BGXk8oRx7bjh5k3+ljtDW2sGjWhXSYWWXbLO9VsqODJFZKxZJkAFfHbcaRnFVfWccrRK6aYRwF/GWviqr7q4wgQyzZ+0fxzgxhFGMygYmEt4qtbuRYyqJX1NWEAX6DhjGhiczYFtWstHf4LM/se5+V91/MgmUCgD0S3VTRBDL/1NocSoOJzMOsyooWBbCygVbREwa2aanXKvNe1jW5H9i8eYD9e8dw90N/Q6G1kaxewtu1nYGfP0bhyHmypUjVVZoABMBLDIIv9xt6I97sWXQ8eCfDU8cqW2h5zwE+vvgGCEBUDTYCy2Xk1WzgBSKnMRTKbrjaWCGfC+RN90dZH2UtS7+najZJQjwJhXYL5BszhFEF24rZvec9tm3Zy43X30W+oQnNDlVfQH/fUZ5a/QRXL7+LJUvm0Tu8k//60V/z7rtbKRWFTEpGcbUJR9TE5Yg5kxfwP778D4yfPp0gqTBYPMmrb66jq3EyC+YuwsyKpX1I2R1meOQ8ldEhYj9Re0ClUuTI0eOcPjXCTbfdTVtPD4llYmsatuwnsY+dVAiPHmHotbcwt+8n0zeM5qUuLqIct8WKWT41xLZfpLKyNxQoZWzCSd2MuWEF2cUXcdwdZsPGdex/4wU4fYz57WO4sGsSeYkwcOB0UGLtgUPsrFhMXrKKUT+hMa8zZ+44du/ayq7tu6hUEsZPn8Vf/MXfK5eViqjOk0jd/6X2GqlaXDXoyfWvQmFh1Q22gdO/j4GXfo3+zm7M0y6GNINI/rQA4CjE0G1kq/FMjR12wgbdY58RM6QyoUdZOk3j/ttn0NAjHYyiqJZ1Jb0ecg9Ru8+MRcVeXZdr96ipA0jqNDJ3Zd0Cuv6TVr0C9QrUK1CvQL0C9QrUK/BRKlAHwB+levXH1itQr0C9AvUK1CtQr0C9AtUK7Hn5ToXMahDkw8LIQVbVGlbBBV0shjVGY5Pe8yFH95fRC0uYu+ROGlu70SqjZE+dJ1q/EX/TJpyR88qKM4lSe2IBFmQSwmadcOIYnEuWo11yJUFzB5GymQ0VOBLgJTBGcj1T60qBe3LAm6pAlCV0mKqbata6NbBWO7RVdsZE2LFD6dQJ9rz4NMHrrzHPsxkfZzCjBM8I2ReN8troGbZGI7imhq88Bc3UOlPgtajtqjaIik9KPp1pEhgmZnMbsy9axpLLrmfChBk0FppB8lv9EieOHaAURQz2n+fsmWNMGNfFnDlz6Rk7iYbGVkrlIifPHKV3uIgnVooln6js4ZVK7Nu7i707tlIe6iP0SzS25OiZPIHLr76Om6+4ntzxftw3NlN8531yA30Y/giGWMgK0DAsTMnFlZrJ4bqoxwxRCYutt42rW+zPhRyY083Fn/ocY6YtwPdcglBshdNfH8Lc6sGmQOAUPGkKjso4qSkmf5v5+1uIltpRy1Gp4r4kSnFmqfxoOw7I2QHGps30/uIpnJOnsf0QR45mlR1tjC+ARIcg4xBcOJPWBz+ONmM2iZHh21+8lgVLsyy9ciyx5hGFohqLSJQltyln5iojUAZLqkxMwZ3KEVRAU0BEqA6PlUWzY3P+DDz+2G4WXvUnXHn9zerwP+uGRO9vZ/iRp8mcPI7mjqbZmaIcVh0COhVbJ8pkqEydQMcDHyOYMZ2hyECTrM5qNqCMzxpErIHgGphWwLFqZ57mSqaKX2WDqpRGYpud1lqJLiUjWOxRlaVnqmSWxg3TMlTmZD5jsuHN13h6za9YdcP99HR3MW5sO6PFfvINWZXJ+KvVj/LIj/+bgfPnZKAr5VRYKaffxxSFZlojw7TVfBMLaiebJ8k08Nkv/DGrrr+RUbdEd894BaOjsIRXcYkqg3zlz7/EwT37VAOCKM40OWgXZbrKLrbxI53YtMk1NvPww5/llhUrOfv2u9hvbqPp8GnM4SE5Xk9V6KoE4ggg3gEiPEtVe3KwLnP0QFTiXb+PzcEw55KQMrqydRdgrIuNsi6wT8NQVrLSVyDvx2b8pGl88c++wvxFixkaLeOFAnzSnNi0zulYF2ttAVG18SJfIzmQlmMpm++M2EFbIbnKAP5z6xl5dj3WwBA5AdUCb2NDKetljAx1tJFfeQ3ZW1YRNzYSxC67d7/Nrx//J25ZNYYLZzeTxB6uQH7LwDFtwopHTIgnKjdTVKWiHpX5kSiVp7KoV0wvnWfK7lqcBUyTSpDh8dU7aWi5iZvu/T2SjEE2DMkdP8HAL9Zgb9uDVSqpcRxKr0WkKdWxb4udcgavtYumO+/AunwZfbYAnxhNFub06fADT42VmsV6DYCoPaS6XnqmWCBrygq8oDkKVIalEba8+CzHX32ZltPnmJNppjtxpCdIqdrlAkvOtpm6Diu75sEkUMpvPxihpdCIlRiMjowyGgQUDRjUQkaSUCn5vQTKUYQvdtAyfsRqt6pi9wVcy/iQtyF572JLLmNL7HWDhFiPKRsJTvcEvvIv3yIzxuLv//rP2L9tv1rL2lon8o///H32nNjNt77xDdWgkNEsOjSLC802FpmNTA2hkITYZVcBYGWDr8W40vgi67LUUAC/OOGLVb1AfT1LRWouVtlxSEWHPVmfg+U+Lps8g/ndYxhyR9iwfwen+s4yfcIEZo0dR0e2AV2AlmkrKH7OLbP9xBF6z5xRWcfiECDAXT4c2SelaUcgVhTi2LZaY6aJhbvlkIQROXl9YYJ/qh/37BAZz8QMRV3rE+ETO1ncKFHqfNWc05nBmNyG2Z6jQsCu/pP8es9mbvzkYhYsbyVMfDV2hcpLrIOo7MVIQAB5khhEkUeYSE68SoZPIxxUtquGLYBa0xTQ3rJliB0727jr/r+mpatdWj0w+84wsuZpone2kx8sk5EGE5k7steIPXliYmpZ+tvaaLhpJfaVy3HzeSqxT2jEqtlMHDjk+eS+Qhp2qjtfCnU1sQlO4a98X6UYlUxxWe9Uc5qs72mzksoYN0RlruG6FXDzWBkdMWaQ5pijR3fy/ru7WHH1rRQaWzAzEaYes2f3Zt587U3uvu1zTJ85lve2PcOPfvFt9u89qfJ/JUtams3EdjjWQ5KKxqI5V/I//tfXaRvTQ5R4HD6+ld+8+z7LLl5BT1c3gVZmcLDEidOHOX1qP1s2b6TUH9He0qYaTDJ5h4vmreCyy67BbLAp6b66X8mHYAQxumPhCE0/cpi+V17D2Lkfp28Aww/RwoisnyjVbGDqypJf9gcxH4n1BD/jkIyfSn7lChrFDaMx4cShD3jz0R8R7d3LlT3TmNzUhW5BHz6vHz/GQPMUbnj4j0icDJs2vsxbb/2KMydPUBpxyThNynXiwbs+zXU3ikI6R8l38aVBsKpeV1uiIfekYiMuCvgIK4loiF2Sg+9QXLcOa/txzH4Zsr5q+pD1SPYlU3PUPedIRuddzWdjUuaYqVERa/2oyCWTY+65dQptky0SI8IPxDtAnicdKx9GYERiuy5jRDYZ2YvTPGKBv6JIrwPg+o9Z9QrUK1CvQL0C9QrUK1CvwEerQB0Af7T61R9dr0C9AvUK1CtQr0C9AvUKqArse/XuJD3QkszdqsWfIjCpKlA57AlMqcLYcmQy0Bdx9JAPDYuZIxbQrd3glrCHRtHf3UHptTewTh7F8T00sc1VdsoGoQV+PiIZ24Q+Zy7WpavQJkynYljqwFeggQKZAqTkILaq8JAsUQU/FOhIlXBy+FezH/1QpSp20QLTFBDUcLQc7kA/B15/kXO/+iXzShrTkhxOKKAx5GhS4Y2i5AD3U7LAMzSljJFfkncsIELO9kT1Eoq9qKUpW9mmrklcsPByLlpyOWPHT6KxIYuR+ESVItvff5dScYhl192jLHC3bd7Cof3bCYNeunsaWHjJAqZMnk8+Pwk/sukbHuXwqSMMj/SC7xFLRmfJ4+D+A5w+dwYnb5HPO8yaO485sy9kQqGFtiGXwefWEb/3AS2jwxhaoHI65TRaQKqAFDl4F2ioa75SIia6Q5DLc7LDpHzNAibd9HH0hnH48pzK+jJVUtcgmEAvReKqqmAFxeX371hA1wBwelCe5uOpRgL5PqKOEUilrDJtdfiai31ypX5GnnuJkedfJT/qYvkJlhzCKwVvQCJKPsui1FigYdXlFG69nqC9W0G8737lVubMjbj8qh4iTVS2TgpSRJ0lilGFwwSSSYNAquwSqCC/fwtZhQEJOE4wHZNzp+HRx0QB/EWuvuEWdcBs+jHW8dMMrn4GffsOnJF+ZYcq1qCSJSnP5Roxdi7PaHsTLTetwLj2GvrEUte007mjciRTOKHguTQOVBXIHyqBVa6r5PqmIETgg9RRxr1YjqazMj1wVmNflHoqAzENypYZITUTxWsh67Drgw944pEnuPyKm5h/0UXohkDiCk15jWee+AWrH3+C8+f70dRBuIDKWNn0KvirVII18GwqC1Z5GtPO0jNtNl/+i68qaDZ2/HgKjVnK5RKB6ymr301vvM7//u4/446WVA5r6FVU1qst0FoXg2eL2M7R1DmOux/4JEuXX0a5OMKUthayp/upPL0Wf+tOMsURMp4Edop9uCiT0xxypU4X2CnAwTTwDZ0zAhKGTrIhGKBPVOzomI5NKEA4cDEzDppkJKuMRgMn28g9932CT3zmcySGRdmP1FpTWzsUi6ra56YwXq6ZpeZHaoCqYTgGVqgp5VyDFWKeOsTgj1ajb92PKZBEFNpepICfcMxi3mF02iTGPXg/4cwZRBmHCJd9ezYoBfBt1/cwc1pO2WOn3FPU86L6lzz0SEGKWHIwI+VfqiCDsmcXZ15Zq6QhRqnhZO7pIm2nWLZ4YvUOGttv4bb7PoeZdUjcgKZKkcEnnyF4YwO5viHMKFU9i5W0wOBIFN3SiJNvwLrsMhrv+BhDLVmCjDRQJETSOCGZymnQbNpEoSICog+zUlVzgihRRTFtZVRkgC1NGHrEtrde45nvfYdLMFliFGiLLBzJ7JU4c8mZlRGnSb4oaJK5LcpigblhwKGB4+rvYg2cFav1KKE3cNk5fJ4PKn2ccEKiXCOO1Q65rLLzF7vXrGGTBLFSgwtcl2x1gXyxLaBc1JiizRVQHCqr10yuha/+zTfomd7C17/6Rba9vxtLT2gvjOWfv/2fHDlzhG9+85tYdlaNayNJaChrzNAdFmfyzC5HdJR8LE/UrqHa7wQqiTW2IYxb1NOWzImEyA8JBTha0jRioEtWcRxwxonZMnCaXGcr08dP4NCJA/h+mZndPUzu6ZYyqD0wXS81Tg4NsvvYMcphSHdrK92t7TQ2FtR+LQpx+ZC9UF0npQxO1yPxThAgm14jHUbKlE6cJx5yycYOmi/X11MW0DJfvDBROcGRuEr0NGJP6yTOGXh6wq6B0/xqx9vc+vAS5i1uUhbQoumWhiTZL6V5QnKfZf2U8SwZufKUYkMt6mDVUCDjOpT1KLX0FbvsLVtH2LGrjY/f+3U6xozBD0ewKyNUXn+V4efX0dpbJBNIt4yhvmcgudiSN41BsVDAm30B4x+6H6+znWHNw0PmUZpFLeNZGo4scThQqnr5u7wWUd2na7Wsd4L8BADXLNil+UIAsLr+so/ImDLB81ziUYtCc1atu2E4yvFje9jxwUGuvPxGWto6QHfRNJf1615kuL/I3R97mMZmjSef/d+sfvrH9J53Cb3UwjwF1Dqx4WOEOa5Zdht/9D//lHxzO344ytubXuTw8SGuvfoWCrksmh0r0J5oLmE0xMsvPseRvf3cftP9NDRkSQyXbK6dQr5FhNi4koadeOraO6GAeQuPgA7HQD95jHMvvUq0eRvOSJGMOEGPeqoBQBoOAlv+jEgiH1PcUMRyPN9KuWc6ndetpOXKS6g0a+zc/hbrfvJfTCm7LBszlaxpcMov8erR04y//FYuuekO2sd3UBw+xWNP/BtrX1jLSJ9LPt9CYmfpbhzDquuvY9VNN2JlM8ildsNQuZvI65DrJ0BeHD5k/BQMjcbiOUY2rMXbsBnncD96WdZQUX2LC4qGLhn32JR1jZNOzIbEZWvi02vbyn1AC4ZZNDXkntun0zzBwLCl6SVQMD69oak6Mag1UD4Xa3Vp7EgjSGr3QPJvs1c+Vz+zrP+cVa9AvQL1CtQrUK9AvQL1CnyECtRvpj5C8eoPrVegXoF6BeoVqFegXoF6BWoVOPja/YmCfgJZlapQx6jmvondrDpsrmYBy6diTDx4PuLQgQpxy1IuXHIn7S1j0X2XqFTG2nOI0ro30ffswR4dxkwqmMpS2SEybTzbRe/MoE+ehLn8Gqx5S6gUmnDF/lPwSCA2kFW1ZVLNoxXwJmrIai5xCiwFDok+q5pVLFSkmieoQIJl4ugFgtFRjr//Foce+TkzzpWZpeXIBTF+4nMyrvB2pZe3vT6G9UipgENL+RYrkCoIWg6vsS0FFXTbpLW9i4suuZJ5l1xJz4TJZBwTPSlhJCU2/GYdb725js6uDu773DdoKXQx1DvEgb072Lv3PbZv20A2a3DBBRewaOFSZs+dR3NbN55uca5/hLMnznH2yEmKg0PqkFYA7vDwIEO9/XR3dylL6fETJ9Ic6sRbdtGw8wDJ9u1ofefQQjmMtVI4pKUWuikO9fCFhVo5kkIeb0Ir+VsuQ1+whEq2k4rYOlZttGtAV2WfymX//wFgdUhfzWGujZ+a6lrhs6qyNpK8S03AT6JU3YK0nMSkkRBz3y56Vz+DtWs/ththSq6yskMW6CeaWA0vl2O0p4v2j92AtWQhlUwB28rxX3//ADOnDnPF1eOU/Mh1BWJUnycGXwHsWOXZivq2Glea5gb+Tk50Ld1ZWPbp0wmPrd7HkhV/yhWrblAWtkmQkBspUln3JiMvraX1/DnMSGBFqv5VSlQtQrN0gkIO+6ILabjv44x0dlNUNUjzCFMlmah109f1uzVSedVmCkgUABYPSTlcFliiLEdDBUAl41XlAgsEVI0U8rsKgUTpKqpDU6eQyXDiyBG+++1/Ye7s+ay4bhWtHa20FExeeOrn/OLHP6B/cBg/1InCGEcToCqwVeRcaWNFCvfTrG1pIBALXcPKcN3t93L3/fdRHB5k0rTpvPLiU7z7ziZGBkeI4hK953o5euSoUhnaol9z5H2ldu7y+EDLMGHWXD7xe1/ggtkXcvbkGcaPHUPeMRk9dYKu0TKlF9ahb9mjVH1iI60sXcVuVGU2ivqqCsWVZayJb+ocjcr8ZvSsygQ+owVKzRo4JsUoSPOnLZtElJCZPCuvvYlP/f4X6BgznlE3qOaNp/iXJZAAACAASURBVLnXqa1ritvNKvxRLgSWhesKBBPqZigoK+M4o+vkEhc2/IaRJ56l4cwwgbxXX7ImYwzLEXTGQHOWaNF8Jn7qYbxcE6EtKvUK+3a/xXOP/hO33zieOTObCPyyAsCavN9AcmUFGopdsIwfsdFP4bC6PonYkEqDi9RBV84M0vAgY05s00uuw5ond1LovImP3f15MrmCyozNRCXctzfQt+ZXNJ/qxSiJO4AA3ApmIlbCAuoTolyGaMp0Wu6/l+CCqQzqkQKuAnwlC1jmkozlUDJPq/uF2iGkcUFljqaW75YpSk7ZT0Isvcy6Zx7jlR//iM6hChcXupiTaWdMaGO7scrHjS09VcRHqT2vmg6ydoQxkRZSlrzp0SFEG+3YGRqyBaVGPFgeZOvwGfYHPgOZRpK2FqJcjtiwsTRRT2vpnmKmEE8seKW1QuzPxTVAxoxtSY5vRX39l774xyy+Yi5/+40/5d33tpMEHnmrlT/6wp9z+OQxnnt+rXpvMgYjAYOBRkscMVNLWBxazI5N2irS2CJZ7gle2gWDGaZW7eJZLCuB5IXHknktqnW5zqajmo/KuByhyIaBk+jZAhdOHc/UMW20NDYomCvD1ItChvwKh06fpDRapqdrLC25BprzeTVXlDWtsjWvOkGoLAUZOilQV04CKkPVwI519LJP2D9C+cwAeiXBSRyVYy1jUKqlGgDUAqHhWzH25HbMcc1E4hJtm+zoP8lzu9/hxocWceEljYSJqzKA04zz1EUjzcmV/HVbdlWlxFX/J9dcroVcE0XZxPncRjN13t7Uy76DY7nz3q/TObabsjuCHbsEu96j78lnaT54BnPUx9ayCtQHgQ92hiDy8J0sxfYuuu+9H+OiCygWdMqxjNl0/ZQ1TxTA0hCgGitqG5rUuNa4I/ccgay78nVyX2SimtHEHcRI3TCUbbseEwQe3kBE59h29fzgcejQdnZuPciKa26lqaUdyxY7/yGeefoppkyYwbJLLkN3RviPH/4tr772EsUhWZt1TC0hFicDbBIzxIgL3LzyQT77h5/HzGYYHj7Di2ufobljBgsvWkImI3nBMUHkqqVK8O7+fR+w/qUN3LjiPi688ELKQREv8jDMTNpEkgjuDRRENRITO86oeZIxoVXcLQ6JEvhlKrv20DDq4gyPkpHQXNUVpFLbCSOxF08jHyLdomy1wIQpdK+6AufqJZy3R3nsJ99lcMNbXNU2mRlt7RwcGOK9csLCOz7FjKXLyDVbZJwKa9c9yk9//DjnT45iJBaYDnZi0NXVxRVXXc2KlSvp6B6r1u2y5wvKx60qcJVpt2bQbCTYx3YysPZ5km0Hsc6UVJ66cgiJUQBY7cuxRb8BuyyPTfgc0GJGnIxa4w1/kIXTI+65cyaN3eKqIBbyaTa0/FlzqEnvUdNBU7PAr+3vtQavC66tA+D6T1r1CtQrUK9AvQL1CtQrUK/AR6lAHQB/lOrVH1uvQL0C9QrUK1CvQL0C9QpUK3Bg3f1Jzf5UHWop8COyO1E8piBL8IPKeFQHnlkGzgbsP1Am7riUi/4ve+8Zptd5n3f+Tn/L9IbBoA56IVjQSIBdbGKn2GQpklxiK7azSfbaZG0nytqON2WT2Bs7idexHVmyGkVRLGITRRIsIFhBohG99z593nbqXvdzZmjnM7++wwsXMTOYmfP+z1POPPf//t3XPkp3az9uHFKr1Q0Gur75feKtH2NdOkuJKl6a4KZyZhUJ3RpOB1j9PbD2epxrbyUZmEeYRTSy6VzAXHCQGy5Lp1xvJm8v16umhUYJEdOC5DSKL3cG58KIS5m4Xufige3s//53mHHgDFdYLbTLSWjFXCTig3CYt6rnGSZiUofIbi6yyAGsTF2JEnKGZIFPR99s1m28hTVrNzAwe5BSoUBcmySqDrHjk3d59dUXGBo5T09/D//kX/45PV2zCLwyRw4d4vSpY2x67SUOH9xJwQuZOaOFJcsXs3b99axYsZZCqc84godHq5y9cIETp05SqUwyu3+mEUGsuEH3jG5mDS4wImFpeJRZ9YTKCy9T+/Bj2moNPB2tCy2cRThyT5ogzJjQk5PIxy6WqbW72GuX0XrTrdiLr2TElfNHuMsc+S0xQkKODsdzwX1K9NW3+nvul+m6f+b6zTsFjMtM9E8Jl74tp06Ck/kUcSnUJnDf/YCJ539O6fR5ZOlRFp8yFGVJE6JT1rCJchvRqhX0PHo/2YJB6kKUuj7f/ZNfZ9Gci2zc2Ifl6yw6MGKCY2l8WiQmnzgxh/HTY8T3AiMw5Ie0eo05ZlmYVP3ck6cSfvTTg9x41+9w4+13KX6VRDpCGFI8cIDzP/wxXUfkZpdDTIKFY0RtjR+5Bu1CgWRgFv4j92Jv3MCwYxsBevoweHqh+ay5YipbUoNZLjKd2JvmC4leGpfGlSv3aZ7bmfdf5AfQUuo1J+SwNrncrv6FMoEtKuPjbN/6CWdOnWTbxx/S39/H419+jPMnj/P9b/8lp08eM6+73ggJ5JSVq0mCrS0H3N8JeBIH5IqLY+FSLTq6evgX/9e/Y3DRInq62qjFDf7jH/4eO7d9YlDPleqkEUUkqAm1Lbe/BAk5GiUaZX6JmXOX8I1f+Q2uu/Z6zpw5RUtLie62Dg7u2UfiNrh66QKqL75G7ZnX6bw0iV8XIleu9cwIwAo6NUhmI1rnorhxYVtw2grZUrvAR7WLXLZTg9QN5WRVZYQeth2Wr7yKf/4732Lp8iuJMptKGJNIAIobfw+nrbGTu6z/fn60DvxdPzCH/wXXwooyCo5LYXyY2k+eJNuyldJYnYYGjrKidX8tl9D3GJ/ZQfme2+i4807qWZlQ7k+/wYG97/Dyj/6EB784m1UrOgkbFXO9Jvs0jIwI6rgpDV2PXP1SQ40xMr/GUNmcarBwcmy3cbhpyXZcJisuzz6zl9aZD/ClR3+Tol+SKRk3iHGPHuLUd75P277juCPKqm1gW1WDjScLiKyEOHBIuvop3H8PwZ23MOw7VOo1I4ZP12V6rZ3Oudb4UZ2kiMhBH2Q+rUK416tUxs9wZPtmzmz/kOzSZYZOnuPUsTMsdlu5utjDgqCDcqa8biGutYBIYEvyLHaJymom0T7gQJXQCMG1eo2o0TBifamrw6CTD0yOsm18mKNJneFSkbitA7fYgeUXqSbKQRc+3TIikAR0ZVsry1uOVE/uybBCY6LO+jVX84XbVvODH/8lu/cexVGTR82mv3vQCGResY2SVzTIWeGmLa9IMW3Qm1RYGDmstgOWhBk9tVpOJzBNOUKTS0C3aVihySP2JAqraUC3VgHGtoNQ1XbB4YLfYNOFQ/QPDnLTmispuHKDW4RxysjYOBdHRzk1dEG5DKxcuIj+chuehMp8c/xsPpv90skbOhTBYLKRzThzcOQAjzGZ1dQTGifPEQ1VsBtCJMuDrvqAo6+LlFtsEToJcatDYWEvTnfJiPROELDj8ime27c1R0Bf12Gw0ZHu41QzSRzJaavbqQswfAOT0K1rlWtVb4p8yG95hhcUTLPVlvcvsu9QP4889vt0zxigEU3iOzHO0FEuP/E0wUf7KEzGOLEiBjT/pPL5VJNJ0wwRtvVSvv0eWu67lbF2l7FGFdeRgzz5LOPX5EdPKXkmZkL7l3Hc5y53YbS1H+pj2hOFzRbSXuuB6mrWXwmmEuXPjDNjVh+WmxGFkxw8uIP9nx7nzjseodzSTlBMuXjpEJte3cQN197GkiWDjFUP8yd/9m/Ytn0HlUnPiJOuHUGm5OKA2I5xsza++shv89Vf+TqpW+fgwV288sqrrL/hAebNmYfniX6g3OQaNgXTt1Wrnef5556mt30xt9z0AMU2UVbGjXCqqZqKtmE2lLyhRiJwpLXHtGtltKnB7sxBLmx6k3jbHlqGRikp3zxSM59LkgkhrzusZ7WU2FLjUis1ETDmz6L9i3cQXH8Fz2x6krd/+j2u9HpYN38h+85dZnJgOdc98iv0Lx2k3G5Rr53h6Re/zUsvvMXYhVQvHdvzDUFCxIFiUGLFshVsuP5Glq24gu6+GTSEXjYZ2MJ5N0wzRzGcJPz4DRqvb8Y+cA5ruCGcgGkw8STam6BeIbaLnPPhA3uCD9OI045DRah9y6YYjrJ6ecrjjy2lrVcxGrrvmRH8NVan4y/M/j5FpMkjJfJn0WkctJ6VmwJw89esZgWaFWhWoFmBZgWaFWhW4PNVoCkAf776Nb+6WYFmBZoVaFagWYFmBZoVMBU4uOmXjANYwodcLrkTLsfoGjyoEYXltM2PvMLQYfhCzLHjMfbMm7hq3SOUvXacJCJMElrGqsQfbqe6+V2yk4dpScfwlTEbF4jsMpkXYxdDsq4y9tVrYcMtWEuuMLm6EoCFfjUuC0GjhQbO8uxfIf+EYtT1CBk5jSrORb2pgzfjusw/r1cRUDKuosvHD7Lvie/Rum0vV1GkK8oFvGEn45NwlE0TZzhnhUYAjg1zNnfPCjkrN5+wvj1z5rB64x2sve5WZvb30FLySWpVrHqdt37xcza/uYmzF06QuRHljiK/+0d/TUtrL109s7g8NMKZMyfZ8fF7bN70AuNDpyg4EX7Bpb2rh/kDg/T3DzJvyRWs2ng9bT0zGB2pcvHsecaGhpgUGte16OnupH/WbCajkJLnMM91OPnEk0SvvcPcekLQiKnrXvoOdpziybnnQGgwjZ5xnKYFm8rMDtzVV9Nx6+005s5nPM2oRxLfM3zPw5vKQDQijBEs5cqLjUhp4Kqu+5mgaoRN40zLEYhGDDLWvQw3lRDrENg+Larp2ePUf/oi9ke7KI5MmMNd4yiUm9bPqMrFiUu1bybeLTfQcu9dNDq6zb3Xbfn+f/stls0b5tpru8m8lDjSGMmdjNIRdHyt+2/Y3RLuY2U2uiQSMKYyHYOgYIQjfV6CzNFjNZ54aj+33POvuOH2u6mHCbYVQFSnc3iYy9/7IaWtO/DGJw1aNNLBt4n5S8CJjTCWdHQxefO1dD7yEGPtbUTG0ZsRSUmW6OR6Rtgyzuip/FSJr8qnVY6nETenXagyWEmQsHT98oXm7mH50TUnPF37lEgmd1JQEKa4xvZPtvHyCy9x1aqVvPbqc5w5epCu1jJpnDAyMmHc7HYayV9t8gmNOGu5JnPV8yVSTbmbbNuI7Q0JSrZFZ08vX/mVb1JuaWPJovlcHjrDn/7nP2bo0jmiqEqc5MKs5xWMU1RzT6jYzBKq2WfeFVfxD77xa6xdtZrhMxdobSvjdxbYuW07nYU2FqxZxCcvvcCu7z/B4JkxVnttdCc2gRoD4lhw3hx+neVI29y9lzsFDaba9ziaVdk0dpKt7iTDys50A2ppRs2y6BuYw2/8o3/MHXfdS5TaTDZig4uWw1kCsDPV2JC7rAULzjOkVXPP84mM8JMLVL4+Zru0SEjfvZPqj56kfPgEXkUobI84beAWSgZT2igFVBbNZsYvPczEgsUU/U7iwCbzquze8Qav/vi/GAF4xZJWg69Vk4nxv8stLhewb1Fp6P8Fg4TWvdD80hhqNMI8j1ofU8OH1lf9Ez9gfAyefmoPXfMe5aFHvonvFIhSi4bXoH3sEqM/e5Fk0/u0joHTmMC1q2LcQ+wbR2fDirHKHVTWrKbn0QcYmdlLIipCDik31yihqBgEOXrViPH5ZppJCLNsWhIHe6LKgW0fsP+jTbSOnWdleyv9pVZ2HzvFs+++R5vtMKOWMt9tY1FrH11+mYLlGseeyel2hRB2SBqhQlbNfqSeCGmcsZUwnobGEaz7I/drUPQYI+RwvcL2sREOhSGTpTbo7qERBES2je/6+LZLvdEwdVSmudytcVqjVps0LkHh24OgwUT1EtVGSqQ55rTS6nVSUGauE9Dd3kkaxmZdddwihbhOOa1SymBFbHFt6rGgHlFSxrSxMgvbLqXNInRTwjQiwDVCueaZaujZFpE+79icDMfYU7nAmg2rGVw0YHKjhQO+MDzO3sNHGa81GBiYyYJZA3QVA2yNYzVnaVzW6wSenzuBo8iMGbMkSnsVjYDUND+oWcizPBzRJC6NUz87hDUeYsvwbklMzDHTwp0LdZ16FpNuiDerlWBeN3GgfocIx/fYM3mZZw98xD3fEAK6g9QK82YZxSdMZZjLJZs7gPWT83GjuVZtSLSU69U22dtGRDPdLTZbPrjI4aNzeeSrf0B3Tx9xXDcirx9foPLiS4SvbqE4VCOIAhyJttpPPJ8GNSN4Z+Ue6kuvpOfLD1Kb38uEk5LFQp1PPetMrS0Se1WbaRy/EMOOJyxyKpB1/ryhZyJjnbXMPqoGGUMfkVDqKC+9weS5CWbNn0WURrhexvZt73L88AXuuvNRCsUWHLfK1q2vceHMCLffej8zZ5b4eNfL/OW3/4wjR04TNQrGeZ0mNTzh+y2fRhxTdLv45jf+OV/6yuPE9gg/f/lZDh08xx33f42O9jKBb1OPI/zApVGTo7aMZY2y/8B77PzkGDff8CVmzppJIxs2a2aU2GbKmyxkjT+tHYFn7lfakODsUCr4OIzhHzrI2MubYPd+gokJ3EZqxowEYyuTg15irUPDk9Caxy0kLUWSBUvov/cWNp/YxrMvPYFXt1gyfwGjocu6e77Gipu/SFoUVr/CpaH9fO/H/53tW48RT5SwlBevZh9bucsSnO2cvBAUWbh4iaFbXHXNNfilUr72ZI38ee3yWYZfewZnyza8k+NkldhERWhNkdPdxFgEcqWXOOIkbGaMHVbKJdejKse6ZdEST7B2JXz58aW09+qBUhnAavZSU9wUdSa3UH9GzTDQg1go/KnGgqlGuZV3vdQ8s2z+ntWsQLMCzQo0K9CsQLMCzQp8jgo0H6Y+R/GaX9qsQLMCzQo0K9CsQLMCzQpMV2D/a49mJrfVCHi5gJrnBeZI5fzjOc4xy1zqtZDhSxGHj6W0zLiFFWsewC11kGWhEUjciRDr4Flqb71HvOtD+uojuGGdyAqoowN0HdLG2B0+zuBs7HXr8ddsJGwfYNKclcuBI6GqgJM6JmcuUsatk2djSoo27k6DlZTrYjo/dYokLFHEEV7XpiR0bOxx/vg5dr3wY5z33mZdw2ZO6BNbMWOkHEiqvDF2ml1ugwkSAkcn2zaRn5I6QtiW6Zu9kquu3chVa29kYOZsWssWSWOEtDbO5k2v8s4bb3LhzJnciedkFIoev/0v/4S+mcvo7p9LlEScPXec40f28eoLz3LqyD6IJrFcj0JbHz3d/RSCLrp7epm/cIAVVyxm0YLFtHd0MjI2ws5PD5gc047WVubMnsFYrEP+VuP6fefP/gOlHbu50i3SL/SqDrglbBjZwcY1+GxRWacQq45NveQSze/DunoZbTfeDAPzGc5cKjqEl3M3zl13dSG/jalMtliJqDkmeFrsjcIwR2ga5+TUWDE/R4fkDmncwI1dk/3XkVQZ3vQytedeo/P8pEF3unLXicAZx3iOQ9WOqBc84uVL6fvyl6kuX0lVyNAkouRm/Pc//lVWL49YvaYL/AZplOE7Eivkbsszmw1OdErANlmuU2xP4yyTw9I0FyhjVfl+JY4fHefZZ/dxwxe/xbqb7qHRkKPWJc1COisVKj9/lerLr1EcGiKI5AACyw0MGtSSA1gZma0lwhXLKH3lYaJly6mmcr8mVBKhfROKboDb0Pi0ST3X5NTaYY5itX3fiNTTGcWm/8CIwI4RgHPncJ6RqdFvsMpTeFd9MCgWmJiY4Be/eIVPtm1jZPgip4/tojY2hLy9EjiVvyyssEHtCoOqVFR1N1hqkijmTR8ST4wQkiNqc9q1EMwZbS2ttLS0GcG8FtYZGRsjVFa3ZdGoN0yDSCDnl87iNX6CEpZTZsnya/jKL/8aC5YuZGT0MuVigba2Tj7ZsY1yW5GVq5by6ZYtfPdP/wuVw0dYmDjc3DaTa0o9dIQZhLmwWVMmsGVRiPPXYYyiahVQhmqSMulmHLGqbKmeY2daZci2qDgetVKZBx/5Cr/+a79JudjGeC00QmAkoUxEA8siSDJ81SWJDF5Y4qJxeSmb1PfJPLluwUsdSnaAb2WURy9x8emncd9+n/LwhKEFyM0dZnUsu2jElcmOFqwvbKTrSw8wXGrHt0pETogb1Nm19VVee+pP+fJDixic65HENTKJXyZrPX9NaRqS6O8S4IzLLnflm/dMM4yEIrUi5K5x07xTCBA9/rkn9zF3yde588GvGXdjGls07IhibZj0k22MPPkixRNDdKhrIq6RipiQuObnxxK0fJ+JWbNpe/hekuvXMVnwjfvc4NmNZdKm1fGMACgTu+D9ViapPiSsj1I5cYrjH37E5YN76PdtFnW10+v6eAmcGx7llXffZYbTSkfkUqlUiBt1+vwWZpU7aXcLFJTdm1sz89em+up+TTUoJVmsJdogfSfjhvl/PW1QCBxa7AJjScrh+iS7qxMcJGSo6BEXS/iFVpPDrL0jELK2WjUu+DgO8X3XYGSV+SyHbKU2SaFQyunfmioiUcgN7noEyok1TVNCaKcgrLJIB1bGotTjxkIH1zglOhux+RoF96qJRQ55Mw9Nzq2NFeYuUjm/dZ8lZl9sVDidVDgajjJz8XyWrJxLaoecOXuZSxdG6evuZ+6cuRSKPiXj0NVemVCVndfIlXmmethomPVGQnBB6HE5Pq3MEBl0LUEiEb+FdLhG5cwY6VBIsWrhC29AQmzproIvwVbCsZNSbbUpzO/F6WulkYXYckTaFlsnzvDa0R088us3sXJ1K9VG1QjAwlBnVp5ensn1a763CB157rPWFgmv2sNVY9VfIqwEVmV3v/fuEGfPLuOBr/8eftEhcHysuEyaDJPs3szwz56j89BlihUJknknRyzBXaheRTp4PvacJXTfcQ/Z9asZbtf630BLS57qLapJQJpqnGk9iw0SPMZTx4dJplbzkvYLucZFTtCbcO9al0RIEe5eG4/G8eSZIWbOm0uhrc2g43du38SF85PcfMt9Jpc5rJ3j+Z89wewZV3Gj4i9aRnnm+f/K08/8hOGhBmFDtINcbFZTh6e9LS3SU+znN3/tH3P7Iw8wOnyQ7/7Nd+jpv5INt99LW0HPSFVC0VqsAp5bxLbl6I8YGT/KB+99Qn/fQlYsvxLbrZt/J9y7euvMXiPkukqn+TyVpat90rAlbJv2RgV3/05GX32NbO9h/PFanqWrfUhu4MwjtWwavsgFFnbsmv0xam/FXtzPMXuSV/dt5+jwOF57L2tvvpsvPPAV2vpnmNxiyxvlox0v8eOf/JALR2LsWjthHBKVMISJuprZopTW2KKg5znPpq2ngzXXrOa6ddcyd/4gxdY2yqrB/p2cf/FZ2nYdpTASkUQOFY1hXZeUas0R7Q1+mZ3EbMkmOejZjOmZRcVIQkrpJDddEfDlh5bSMoBxYIca5xqxas6ZqpH2YtEpNMbVsCVsvel7m9pDtaU2HcDN37OaFWhWoFmBZgWaFWhWoFmBz1eBpgD8+erX/OpmBZoVaFagWYFmBZoVaFbAVGD/a48YAdi4gI2bJcc/G/yyEYCFGdXBrEOk/NAoZmQ45cDhiFLn9Sxdcz9+e4/xfXpJRFAH/8IE4dad1N55nbbzJyhEDeqWRyQMsTnZbxAXLejvJL1iCeVrr8dbfA2TxVYaifCHOQpYIoxOhnXYH9vK2s2dF7nr9+/e/g4JnedkSihIrYSSJQdPiYmhBns3Pc/Qz57kmvGQRXHB5PZVbJtjSY0tk+d43xpnxMoRiHKdNIrgFkv09y/j2o33sWLNKmb0DdBWKpMlE9QnLvHGL17g3bffYOjCpfySDSLSkYzE3Y/9KhtuvI/27gHauzu5PHTRYHj37tjO5tdfMV/f3t3H4lXrWLxkBTNnzKetXGbP7vc5euRT+vtmMLhgAZ29XZy7OIFf7qKjo4M5M7qYqE5SDLpgdIwX/usf0tixg6uCMiuDNmanLXgiEHuuEXZ0mGzImxZEcqhI5fcsakWHsK+d4Jqr6Lz1VupzBhnzyliZQ1Kv4nk5dlVigRFXM8tkvEpUncY+6+9GPJzKBTZOYHMKKvdXntMcOAU6yPDPn+LiT58gfP8TOiZSfBn7bJtQIqo5kM+IdBjbXsK/4Vq6H3uUxsy5TMiKFtYpOinf+e//mMVzRlm/oZ/MqRnEtWPlmG6NEbnI5JTVYf30dWqU6O8SWTXGDapW7vCgSGJ5nDo+wTPP7mbDHf+KDbc9RBzlh7yJHdIjgXb3fi4/+TTOwUO0VOumBqmQmUme1RilIVHBodLdg3PnLXTdew+TbZ1EmZymiaRWI8K40jKFJJb4qMN9iXiuQ6z8xOk6GnOrxEjlnEoEy9Xr3PkpA2Ge66m7KjGi0ajhBz67Pt3F2XNnWbd+HY3aJK+9+BOef/YnhJVJklqNousbETh3tk7lLcttnyYU7ELeUKGDbf18ZaQq+1tCdZrSkCAmt6DnGeHDuMTUFCDHfhjhGpy2a9YI1Vjioe0VuWLVOn7rf/vf6Z3Zz9kLl2lpbaNU9jl6bC+lQpnBRYPseG8z3/7//pyTBw5QjmM6ooR5mcuG9pmsaemjO5TJOncr68KsMDEH7UngYAkzrbxdjUvfZtJNORNX2TJxng/Dcc6Ui7TPXczv/es/YtU1VxPK+VsPDTZUuayTUWzqX0glggvxGlKT31iZrKpTIxffM1dKiUPRCUw2dJeCXPfs4tITP6b14HGCamSQqBr7cVLDCloJLYvJeTPp+trDsHYtw4mcrUKUh7R0OBza8y7P/c0f8ch984wAnKYNMuMulQghGU9ir0aPhGXNRyGYJfgaVRS52PPMXduMZ40ffZ7AY7Ia8PQTe5kx73HufPhrxnWqnNo6ER1eSuHiBYa+9xOyrftor9SwG3Viw3bPEalaO4WMH5Fge8MGer72OJPdnQaNLke9xEw1A0kiUqsHXo5JbYyPcunoQY588C7jh48w0/eY01ai3bUpW1BQ78cHnQAAIABJREFU80OSETkO73zyMdapSa5qm2PmweXKGBcmRqg0apTKZQZKXfR4ZQoGFyyXsxzIcgKCleTOO9UqsjOTE605WQtrTDQmjPDmFAoEbe2EjsfJyiR7xoc43JjgsmdTLfqm0Uk/N6rXTYOEmk+Krkei7OkoMeuI8tRFChBeXrnMQpLLga57IxHX07iXYG8keQOWFzSZGZnHypZ2FhVKBGoS0bpmcnvznG/j5ta4Mrmzwi1LEs3nZkhKzYFxN+VcVOFEZZjzVo0xVxjmlDWDy7j5qjW0Kd8cNRtp5cuRxSI/hBE0soTJuM5IrWqQ0gXHY0Z7Ox2ui6fs5jA047qlWDZCXnZxnMrxIZD4G+WI7JSIui2fvIObOLgWZp3O+lvx53WTlV2yQJSJfH37pHaeF/e8z91fWcPV1/boisx4UXPQFMTDOHIjNdAIue3l1AA1CZlyyHE7lRVs0Mtq1EkzPvpgjCNH5vPgr/wOLZ0txHWhs9vIsnHax08w9spLsGU7peEIJxKiX3AENTNojUoJJeQXOnBWXEPfow9QXTLARFI3/0YCqRqUMuVEOwW1OpmmH+1/cSIRU6QLPQflY8G40qeanyTUm2eMVGtI7hBWs86pXQcYXLbMYO+F5d/64SucPjXMF+95lLb2Vi6f28uLzz/D+tV3s/qaNTSyU/zFX/8B7767hcpkatzoWZq77U0GusmvbaHT7+Wf/KN/yvUP3Mnh/e/y0yefYfV1D7Jq/QZKnvarOg1Da/GxrYK5v14gB3HGoUOH2btnDxs3bKQQtGD5rtnXdd1CretNI1j7i2mgMq/R2L8NjaPsZMywU+KDezj/xhs0Pt1LcGnU5AHLKSyruJozIquBb/l4mW9mat2GCS8l6m7jrO/w9tnzuEuWc9tXv8b85SvNtTlFqMbnef7n3+GtV99k9IwE5HbTpCBxWGNZDVNqaiuKZqL5kYUkdmr2tLagxKrlK01G8Nq+bkbef5vato8oHT1LuaK6+NRtwdb1LBmSJHXTCHfeK7LdivmIGid9l7oaJDQF4waFaIyNyxwef2gppX6hz/XcpJapKUqOIssNUUT7ueI2lIGcxxIYB/nU86kaKa/44svNM8vm71nNCjQr0KxAswLNCjQr0KzA56hA82HqcxSv+aXNCjQr0KxAswLNCjQr0KzAdAUOvJ47gCUiyJUzjVk27l/9Z9B4cvPoYNIz+ZOXhyL2H4ood93A0tX34bf3GXeFE4UUE4dgIiI+cITGm6/j7/uUYq1CVQ4oyzWCi1C0cQGi7jLxvBkUrrma0uoN1GcOMpk4xgWXxnVi48nT4bpcSL5x+OjgeDqz2BxeTqGHc3R1/pajGRMKwigmAWHF4siHb3Diie+y4tI4K7IirsQtx+FUXOP9yXNszsa47IUIums5LaQtbcwYmMvadTdx1eqN9Ax00VkuGDGyMn6ZN159kXfe3MTwpYtT+F4Jj1F+sGol5nD29rseY96ilbR3d+N6Bc6cPMupYyd4Z9Or1CuXWLpqFYtWrGbFypV0tvca3PPlC4epTVzi1VdeZs/ePZRayyxcfCVrb7iNGQOzmN3byfjwKK3FHkbOnOZHf/H7DO3dzULH40qvnVV0MjP2DcY5tjNSNxd/deatw0kdUso9KCdMVvCpdrVirb+SlltuIR1cRpUCtTjC8YQmDY3zLU5dk+nIFOJQNTZ5gTosltt6Cv2c59Ua3de4VRNzryJmVGs4W7dx4fkXSE4eozWxKCrrMHPMeBOOW9dYdxxGZvfR9cA9lG++kXG/TMNgfyUkW3z7j/8hS+dPsOH6WWTKks5DLacEYIkp9hRyNR8L0+LYdIPDdA6vxDPhRh23xImjYzz9s91s/OK/Zs2NdxPWhRLNyAKLsmXRNjTK5EuvUHlrC62Xhg1uVcJToOs3mcsJke9SKxQIly2m/8sPE1+xjJqQ1BIiJECnws3Kzal7kRJGanKwcHXwPJUdaJxDOmiecigbF7LeN+KwRIbACFKNes04aVWTWq3CocMHGB0dZuXKFcwfnIfjWez75EN+/1u/y7lTx417WiKpyT9UVq9xhEvkkdCcmHEi8SXHwOs8P89+dgLfoHLDOKJcKJrPKT9YjicJ/BJvwjAmUAbyVEOGcMWFUiurrlnDr/3GN5k5Zx5nzl+iXO6irbWdI4f3EfgRi5cvYveWd/mbP/9zdu3bTTHwyao1ilZGKxaDmc+1xV7W+l30JjaehEApScaaHBOK4ukpt3JqvpuwUqVBZ5xwavxi4iIfpimr7n6Qf/oHvw++ciZrUJND1yUTrhrXoFp1kyyJ8HIZu7ko50qUUz61xtbUIb8w3o6d0VmdZPjFl4g3vUXrRdEN8iYZS40REs68ImlLO8mGq+n48n1UBmYx0dAlKIc7xitb7N31Di9/79/y2APzWTxY1Gwi1P3R2iF0u3GXCamfO32TRpVAGGNdq9gIheJnTQ0aH6Yhxgj3KVHcwtM/PUjv/Me485GvGXe8HTs0nIyyl9FWrVB59S3GX9xE6/nLlMPIZFprrConU50sEm5sCdlz5tDz8INkG65lLI1MLZSJK4C63HKuaA2NCS6cOMKBrVs5u2MbA1nKou4+ZpSKlDTkorpBWheUo5xC6DrsOnKY4Z0n2NA+SE/kEBccRtM652pjnBobIm5EzCi201+ScFk0tdP8kONb38RggqcaWyTG2mYdSIwTeTitM1atmLUu8Iq0trQbEelYZYy9lSGT9S7nZ9GxjNBbcBxTb8WPl7yAssT1ODFriXD4yg2ejkIwmctGkLbwtO7pbggLK9eqER497Cgy4zgQtj1WrrfmVZ7drOYbicgSgDXvE0d4ZUsaullzahpwauywJARnnGlMsHd0iAvEjEYVZnZ1ctOqVczp7jCkiYrIGopIsFyGaw0uNxIuNapU3MwIyUPjo9hRTI8X0O149JZKdJSKFH2f7nIXfRKhj5/HvjBOGhr6tXHSqvmgbkdG0HPDHD0euQnB/B6cWV1EbkrqW7noasPO+iWe+3TLZwKwG9jmXueRzqkZl2oQk9Tt2L557Z7vmHXbEBnkgtZ+FWsGa4z5RFnKxx9N5gjoX/0dWrq7qE42TEau78W0h5NEW9/l0gvPUzwxTKkhaoVNkgqtrQeFmMjJmHCL1Ppm0/vAvQS3rOeSmxinrcGuJxKAAxPzYInST4jyih3RR7R3mc/nRIlpEoNE7UiOb8PVzpsRlNeuZpqjn+xm1ZrV1DQdFS/x/i8YHqpz590P09paZt+n7/Du5vd44P6vsmjRHPYe3Mx/+W//hhPHTxKFEmTles3d0SJLqLhZWqTT7+df/LN/ydo7r+PtTT/lrU3vce/Dv8ncJYvw7ZQ0CnOigRob7BJJEuYCcFZksjLCu+9tYt6c+QzOvdKMucRWxvGU89o0bel5K98bRHNQnrHEVmX7KiNee0SBBo1juxl54y2s7ftoGQmhFpmGBrn/5RJ31USiZzc1DOjZI4OG7TFeaOXyzFnM/dKDdF+3hnrJwc1SnELMnqPbePKp73Bw+z7qY5pRLSZf2LVy/LqPh6N9S9nMiuhwUtNcFVh5TIBoJYM9fTywYCGzx0axLp7EujRMR+yjkPjI074psVru7oia63DQcfnEitjrxgx5AQ1veizW8OvDXLvE5ssPL6NjtkUqAThJCFUTzV/TCJfHBBgBWHNZlAITKSH3dt5wpoacpgO4+XtWswLNCjQr0KxAswLNCjQr8Pkq0BSAP1/9ml/drECzAs0KNCvQrECzAs0KmApIAJ4Wn0yenRCVU24H4zacEoAl+jiOXIchly7HHDgUUu66keXrv4TX2kMm92wUEsjtVhfr8yLpO++Qffgh/vBF4jQ2rolyauHIteZBtdUjm9GOt2w+hWuvI1u5nnG3kzh1cNIaIVXjmPQoEEQusSPHl5zJ/6sLOEeiOuaALv9cgmVnFL2MNHIJa3Bx3072/+g7zDp6gtV2mUJD7iWbS1bIR5PneT2c4IQ9QegHdM1YSf/gWlavu4YVVwzS1dtJuVjGaowzfukEr7/6c95/5y1Gh4dyt6jEUYO7lFptGVfo7MF5XHfDndx0290UWjpo7xxgdKTO8cMnOH70AGF9iNXr1jB34XKDEp4YmaToOCYf+K3XX+T9dzdz8dIFWjpaWb32Zr7wxS/R0z9AV3sLI5eH6G0f4Pj+PXz7L36f8ycO0RUmLKHIOr+X5X47nZmDL7FdupnBWeauaZM3K1+ayQd2iMs+9VmdcM0VtH/hduK5S5l0fGI5pNJKjjqNdThvIv7Ma1St5VTNYyKFn81rb4Qo3QvjmvKNqBZYDToOH2X0Jy+Q7dhLWBWaOKVkeQRpwaBTIwnAvk213EL1mivpf+whooWDVBqxcSca0dqy+e5/+odcuSRk7bV9ZG7FuCr1suQClIFJDnE5tv6+Q1xj2/d9k4053SxgEL9IUCpx+nSFp362m/W3/w7X3nIvSUNZuAkUPbI4pbsR4u8/xIWfPk9x70EKjQkiO8ZLPbzMI3YsI9x4QYladyferRso33MrUVsXVWF1Ld+gX4VUFQbVU5CpcoSnDpB12D/t9DX6+ZQDOMc852NdIqAQnQZda/J6hZuFD99/j9OnT3DddeuZM3umEQmVA3n5/Dn+4//9h7z3ziasNMKWAG3CU/OmDtNJMaXWy8k4XS+TEapJKncbUA0lmOZCmEGFpinFQtEcfutwv9Zo4ASBceypoqVSGzfcfCe/+s1/SLEccPDocXr7BmltbePs6VO0lwv0zeji7Vd/yrM/+C7njpwxDRdyphuHqwTZNKYrgSWxz8agl7UtffSmEtbkRNf4VYOBRl7ubNcQUIuAkWMci8lCwlEyDpfbueK3f4vF991INVLWZcOIlpHJanQFykUoYSMmCn0swUIurgxKjm+ykYW3tuRu9j1Tx8CNSbdt49JPnqXryElK1dDk52ZywqUxQRYxXipS6eyl/atfonDHTVyW3BhlFOW8s+UoS9i1bTNvPPWfePz++SyYrwzoBNFfVWu5v+UyTSUAG0eeg2dLIHONsz0fE3nji0Gcqy3H84wIKTGiXivyxE/20rPgcb746NeJsgg39akkMb5v0aY1+vBxzv30GYq7D9NTCU1TTRhmJitTzsNqkBlneDVoobRxI8VfepTGjDYmPAl+CaUkoXLpHMf37OTYto9pnDzFgBcwu7VEb8mjzfbIag1zT4VUFm49jhI8jZ1SwMHTp9i1eQfrOgZZmBSpp1NCkuswYoWcnhw1jmAJwd1+mZU9AwQS4TQG1ayk8ZwJCesakd4UxLjbEyJXwzxlPK4zljaI6g1aLdfk9tZcm0YcmWYSzQkzBdKEQAhmff1UdreWMQm2Jg5BbkTR07XOy5EogVSipt43WNg8C1ZNAA0zRjWOlHVr0eqXaHOLlDLXjF+JWJZBIuc5t4lo0JLfdP36mWoAmMKba12pmxfnU7UdDmcjnKhdJMoaBK4EaKF/bSZim7ONhP41q1l5x+20z51H0NVBob2FSmWSMTm+z5zl7JEjVMdGsOLQ4M4fu/ZGZjdiRjdtoXRhNJ/TEoA1DpOIyFEjgoetPFYp/mWPYLAPekqGbKD12jO55Rkfj53h54e28sAvb2DFNW1mjKiUanTRvuMZdPKUwzVzjWCqWASNO83kOIzMPdA72kpFF1AjyvsfjHL85CCP/fLvUuzsNnm4WpMDN6PdcnFOHeHMs9/H+mQvnZUEp6HGFh9fhVWTmRWZ/bxW6sBZu47exx9kZEY7ejzR84FQ/MbTrfxue2of0uuPwE0zQTTQqm3Qv5/FH0wh6KfQ1b7vfYaG3vnmO6y74QYSicRJlXfffomJsZRbb7+Pzs5WNm/6mUE9P/TQQ7S0WTz1zF/wgx/+LZMTVSwp0Jkc/RrHEpjVPKB1xWdG63y+9X/+EUuuW8yLz/0tx45c5J6Hf4vumR15M12YGIe5ROdAyGQr39+srECleoH3P3ib3q45LFuylsx3CNOGWV/U3JA/MxlL/TTII0dy21qHciR1KqR0YOGnE1gH9jL+ypsEu45QGquTao8QfFykc7NAT4m0TmLc+l4WEDotNOYuYPb99+FsuIqhDodioOsY4xdvvshzz7/A0Kkh04SQpkJKC7uttS0zFACt0XLRm3shwVvicZZQyKDbchkIIzZkAVc4Lj51bAnEdcwzY6R1w9IsypsbLzseH1spH9shx92UmvZnzyXReEjqBPUR1i21+crjK+gcgMwV5SM164bZO2PVNl+ntRaYETzVPKXYEbOkGDHebjqAm79jNSvQrECzAs0KNCvQrECzAp+zAk0B+HMWsPnlzQo0K9CsQLMCzQo0K9CsgCqw7/VHsmkBKncp5sKCEcvkDjEOTP1fLmA3F4CHYg4cSYwAvGLdQ/itPebkOBMuNhYaEuzxCYLtn9J4ZwscP4oXCdkbU9ThqxC9NtQDi7SjiD23B3f1CrzrbqXat5S6XcZSfmpSMTl0jlWgFNs0ssjgC3W9OpDXAb2BBxsc6vRhZu7A0PuesmstlzR2qZw5zZ6nvo/30VbWpB7doXLbMsadkB31i7xSq3LIrVCY08e6G+5mw80P09HeTrnsEgQuSb3O6PnjvPGLZ/no/Q+YGB0hajTwlI2sazAZjhGWsMtyn7W3seyKa7j97vuYt2g5Pb3zSeIiB/Yd5dLFM5RKCctXLDViYF05yTgc2bef13/+LAd2bycMawaf2drVwcYb7uG2Ox6gpb2LoBxweWyUGZ0z2bFlM09+5/9h+OJ5/DCiO4KlbitXlbtY6bQyS440Uhq+XLapccy6cknpgNoIEHKwZtgll3CgA3/DGso33UY4cz4V2yfU60kjCkb8g8T3ieTYmnJd64DfuH8llBgtRZII+K5n6i7PeFdjDOvNzYw+/TKtQxXCdJIkqRlcqhsXcSXo2wk1F6pz5uDdcxelm2+k2t5qskEz4ySSWBvwvT/+dVYtrrNmfQ+pUyUL5d5Ujq4OjY3dbAolOi1252NDaOJpp2SOOs9R1Y5V5NSZCj95fjfX3vG73PiFB8iilLDWIBYC2bLoUN7p0AgXnnkR5413aBu/TGY1cNMAK3WJbYfQSil7Ehp8JpfMpevhu7FXXcW4VSJ1hJbNqMQVsEN8R8BgISfF4TTHxf8r0twcJv/d3DMOuSkXmkRhc/CcJJw8cZwDB/axevXVDAzMNOhxOVkLhYCwWuGv/sef8+zTTxDVxkmjKdStJedVjtOdzmyWsK57atDqQtJKWFLubhSaTFJfAq/J3JYYkFGSQ9L8NTOCjBMUwfOxPJ9rr7ue3/5n/5yOrnb2HzxE/6x5FEoFDu0/TFupjSVL57H1rZf48z/7z5w/dQpf4Fz9/CQjTBIj1EvCCdKEziRjMPbYUOrjmqCLrtQx7jVPyF6ZCbUGmDTjqXsuccB3SKUKeK0UFl+J9bVHia9YSE2x3pEEJ7n+9MeEFee5jWpe8D2MVGXELzUtuFhxSjiV3yoHWYuV4Y1dYPSll4k2baZneJysKmR8YDIv5T/1owbD3Z3Uly6l82uPYa1cwVgYkYUhfqDXKrS2w+7d7/P6j/8Dj90/l/lzXTI5LoU2lqvUuLU1LmISg1K38A2TWuhc5ZXm40VNGKEyuI2jX+JNapxp1VrAk88epGfhl7nzS18xNAIrdKhpbgQOZSujY2yCS6+/QvbaFmacGjGgcupaQx3jsKulNcpuidgJmOybSec/+DLOrVdTCSJGJ4c4vW07n77xJpVjx5jluqydOYv+YsmIXgI1lCQYhcpYto1oo7XaZLzqOl2HS9UJ3npnK/OSDja4faROLqqq9sLCq/ZjRJxLqpycHKY3c+gvd9HtlyioISlTk00OZTUCaprvTxoNDQ9czaHIDBJGogpDUZVJKzLo7J7EI4xig5eVy1419KX0GTETMxc0Dgy+WOhm4dolsBtkc47INTnjpuZ5BrDoGKJWBNoLJMSb+5XR6hYppC6ebLriMytfWu5Z3T/DPs4bhhp6LSar23ToGMy2mhE0U10V1HGpBCkTWZ3xcJJQzlSNC7+Fk42YjyZHab9lI9/8V/8XQV+/QRxnLmav1hYpF7jms6ztUVylWp1gcT2muultRl99i+6JGqnc/cqQVz1DrQQaFXJA2oRuRrGnDWdWJ2mbR0OzzncIzDKb8cnoaV4+9BH3f2MDq9Z1EKchYax7mkdKaFxHUSPP0nZLRJGaDqYahySaTa0t+bNHhhsUsD2HzVsuceDQLL78tW9R7OmmkTVMzZwsJcg82huTjG15ibGf/5zOc5MUa1rLHDwJ7sTEVkgWuOCVGe3tp/XO2/FuvI5qS5G6ENFpjJfpNWsNz4yzOZHYW49xEjW7eDQydc1olMkZm+ekC4FuxGuztzim0UHzb/umt7nhC7eZmjXCcV59+WmsrJUbb7kD10t57cXnWLxoDes3XsmpM9v4i7/8E7Z+tJ04Niu+eZYRIltZ2lKhs9RX9gXz+pbzrd/798xc0cVPfvBXOE4Pt9z1Dyh22CSNOkrNMOQSS400Ud6wEwfE8Tj793/K+FiVRQtX0dXZazLN1SCh9cWAO0zDkYXrqhFFAnT+7JRKHJ9K2hAWXyNCYndbo4p1YB/VTW/BrgM4YxOICRDVUwKNapMxHRI5eS52YHmkmZ+L8AsWMOveO8jWryDrLrLv5A6effpptn+4n0lRYxSbINR2ViS1MzwJqWlGQ9ENeg6UWB3FpvZB4OBFIX1hwtrM4TqKzI7UbtAgU/NCpOxfNQ26xp3tqpHD8znqurxrJ+xwIi57an7yzFzTuqf6BY1RVi+zjADc3a8c5IQ4y6hr/kw1t5mxIHe/hr9pGtJ8zykM0w5gTeOr7v1F88yy+WtWswLNCjQr0KxAswLNCjQr8Dkq0HyY+hzFa35pswLNCjQr0KxAswLNCjQrMF2B/ZsenQKp6iwrd9JNI5YN8m7aiWjOtxwaYcjF4ZhDxzJaum5i5dqH8Nt6SJQRGDdwYhdP7s56RMvxs4y9tZnGzu0Eo5cIorrJXlTmn8HQ6mBYWZ79bdhL+/Guv4lkxXVMlvpIYmX0CU+aH+77mY4t5cKSoKBD+lwEmcYz5k7JHNeoN8fWUXZDkpbJxZs8f5nDP3+OkV+8xJoQZjVc45CdsBocSEd4pT7GzqxO0tvL/JVXc8U117D+mqvp655hnFaXTh9h0yvP8fHW95kYGSNW1qROUIX/U42M81fKtyQsiNwSM2fPZcPNN3PDzbdRaumjvX02Q0OTHD9xmJGx0/S2l5k/c4Cx8dO89/Zmtn24leELZ0iimvl+Iln2DPRz8xe+xMaNt9HS2oHfWub8+DDd7b1sefkFXvjBn1IdHjOOpWKa0p+5XBW0cH3Qy1KrBcKQsCgcNCZD1ZP45cn14qCoYIkLOviMihbRQCfFDespbryBcNYgk1ZAGic4ckqmSS5aTqG2zfUZpHTuJjVOLnM4q2/p4Hs+Xq1Oy4H9TP7sBZyd+3GqOtRuYBMaAcRKi2Se7m9GVcLl+mvoeOxR4gULmJSgF9eMK9S2XDynyPf+398wCOhrN/bjBKFx4xgco4Rsk5mYo0R1SK+xYWQ0iZRTYs20Y9J8Xv+OgEPHRnj6pf3ceu8fsG7j7aRhbISoSGPTco0ru6VaI/xkJ+FTz9N68ih2NIlj2Nq+qUkiVCYZlQBGOltou3EjrQ/cw1jXDGpOwTjKYqFnVXyNEQlCcneZ8NDPpl8+JU2eYC4yaYxPZ08qE9gcOqcZ586f59NPP2X58uXMnTf3MxypDu4lAEsg+eC9zfz4R9/l2KE9NKrjVMfGDEpXLQHCdcqiJ3HImkKyTgvjamQQ9lkH3hJuJJqZuSYMtdzUrmvcknLq1RohTqGEW27l1jvv4uu/+msUyi0cO3qGgdlzcHyH8+fP0tHSTntLgddffpafPfVDzp04bsRq4zST01LZ4JZctpkRXoQ/trKItihhmdfK9cU+rix10+74eKHGo+57nsOZzzcJcXlGcuTEWH6JtK0Ha+0agi99kWhwgLpE3iQ2Ti6DuZbz05b7T2MnDz+W4KG2BQnDxqGp+vhCyiZ0RhGVD99l9PkXaT18nFI9xFVWaOyAH9BwEiNInJ87QOdD9+Hc8QXGbN+Ig1kSkroxBTWl+D7bd7zLL578t/zSQwsYnCN7ZWTAxMZTL9xpFOO6wk/nWFgzTAyBQS7g6DNnuNEfNFaMYJPzxivVAk88e5DuwUe566GvUCz6RJWEhvKSA0k00CEH69FPGf3hc3RuO0xaqxHEErYcQjkPs9CIOYkTUGlrx7r6CtoeuY1qK2x68Tku7NrNgF9goKXEjFKBNjV92JlBo+uPQXYLKStRy5VjPTX31ZN7PYmZSBq88sEnOEMJ95YGkexvcnGN8mqZcR65FokE/Sxl34UT1OOI1lLZYKF73TJBIhkmzwg2TnCT15wTCQymWfcwU/MLDFkhxy+epWh5zCy0mQYM3ReJzcL5yq2r0ms8qca5Dqu/C+sf4ml9n74HsgMbx2TuPNd6qHFr3Nvm+vOYAkuvWUhdAbN1bXFoIg0Skyub4SW52C/HcMNg16Ho+Gb+S9zW+0JDp5ZLrAYLN8//1iA1PTeGzGAx4Xnstxp8wCQDd9zG3b/xTdz2bupKtW1Uzf2WOB2p+cd38IXVdRLc97cx/sxLpLv3UZKT3yhXckYrh1VadULspoQFi7TkUh7oweopk5Zd0ywhp7WZi47NjrGzvHjgQ+7/5eu4cm2nEagbyknVz/a0Z6jOuiJ1b6n2mjK+aZiSODedP54/azjYnm+c3pu3nOfgwQG++tV/Q6GvnRpVGXtxDZXEo5Q0KJzax8XnnsTbdZTysDY3WcDVDKZ2gNCgnT3bZ9gtw6qr6XnkfpLFcxl2M6rKQM8cShIw1dCi8StkunDu6iNx3XxfmVofDD/B5G4necOCoWFojfTNvf/k1Te49a4v0pDzOBryRCFxAAAgAElEQVTnlReepq11Njfeciujoxd47803ufmmB5g1v4UXfv5X/OSpH3PqxCUcOzDir/4oBzjJGrhqFFADV+ywcuF6fvf3/i12R5Wnf/R9rrzyFhZfdTNuQVSDyLj3lW2OpWcSxQ24Ju/88NHtnDlxkWVLVzNjxsx8rdTgMahiRR3EZq/RHmow9iZrW1nmefOEnTlGAA2t0Ai5ZaeEm8S0Zw3Sg58yvOkNkv1HxRo3JIQianZIieu1vJvB1mtRIrRNWigSl0oEC5fQf+dthMt7eer953ntrbcZPqn9xqVq1QizED9rMQ5/OZl1LZGJ1RCWX9ndEGYRBc+mM0sZbGTcbPksSxza9bMzZVwnpsFM60OiZ8KpZsaq67LLsdhix+z3M8aUHNBQxrvc95rQMUE4yurljhGAe/pTUiGn09QgoLX35g7gXLDXWqNBoBrGpsEoz2XPKQ1p0wHc/DWrWYFmBZoVaFagWYFmBZoV+JwVaArAn7OAzS9vVqBZgWYFmhVoVqBZgWYFVIHDb/+ScQBP/5G4o7e/n6lrhAaTtaiD5ISLwwn7jsS0dN7AytUP4rf1msPWTKezsWQ1n2IMpZEKjR27GNuyBf/EEUq1CeMC1qGgBDhJHw1lcsoFPKuEu+4asrU3EM5ZSpgFRniVA07fG1uHm3Js/K/451wzy12dOrDXHx27mz9S3sx5Z4nJS5Mc3/waJ555givGJ1lY92nJHGp2xNFknJdq59ntOjhzltE7fzF9M4vM7Cmy9upraS3P4MWn/pa33nqNy8NDJqdTB5QSBqRBKSNSgqicIrEOCSX6FHtp6+xmyYqlbLjhBmbMms+M/oUUi+0cPLyfE6f2k1YnyMYm2LnzDQ4f2E8WirOcGPFA4lvqWsyYO5db73icNWuvp9TSYtxRlyfGaGtp59Vnfsxbz36bcLRqDu4DK6M3g6utgFvKAyx1O6AeGVdcqNxFLHxhJoUp1SGwnEty95p80pQ4sEjmdeNct5ryhhsJ+wepKPfZYHYT48wz9Z4aHzoAdYVPnfqYPmeQ0Lacxikto2Okr7xO9fU3KY+MmXxD4b/ltzRJh1ZA3cmwvIC4txfnvjso3nE7lVIrDR1sxxUzpopeiZLfwl/+p2+wbHCCazf04xVjFJOYKLzUkQirbGnda/ez7N/psTE9nnU4KzdfLqxqDBY5dqbCj5/9lNvvyQXgJIzw5erNMmpTyORCltA6Mkb9qedI33+fwuQo1IVVDswhs0QZoV3rBcsI2fac2bQ8ch/Z+vUMu0WySOKeYWQa7LAjocXwX4U0z+fbtAvfNBXIOSfRRAhV4W7lMhPmOoqZnKywbcdO5g0uZPHiRUZkk4giVTafB6JXu8ZtOjpyntHhc2z78D3+9n/+NRPDwwQ6oFZWtXEv6gUGRtSYnj8Sf9XkYXKAJfZOIUKlkWm8e3I8mZ+ZMVap0dbTR1f/LP7g3/0H5ixYwJ59e5g1MEix2MKJE8dpb2tlVn8nTz/5XZ558vuMnL+Mn8lRrGYBIXW1trhGUFfWo8oh0SWxJMSEtGe2yeze2NLHla0z6E7y61fTgDF9GyNlZpxiroR1ufY8m5rWgvYeguvW4t15M43FC5hIjOxB5luEaWh+nnGOGq1C7miLolcwzuK6cNHCjJYKlMI6LafPMPTiy6TvfkDH2HguFicOViTHp8Wkmwvq4xvXM/CrX6UyOEi1KiEww/KVLxxj1+sU/AJ792/lhR/8IY8/NMiCuZ55xZlyueWGjxMalTp+ICeoZ1C6aRji2K4RF0xW+xTyflpoMHMpS8zYr4Ut/M0Pd9Ez91Ee/dqv4/o24WRock+dQtGIGGUHWtwa1Z++RP3Z1ymNjmNXo1z8TOUqFi0Ag0+tFArEbS0EV86H/jbOnD1FsRHRHnjSkUizENu4aSUWWcZ96qjIibJkczy7xrIn16bWmzQmdjPe2nuQk7tPcE95kH5LKPgcRZ46Vp4f6goxbBGEKSMtmGzg0yOXzGvvDVoZKHXQV+7ANSz1qexqXYf5uYkRs93Ao5JFXAwrjIyNMbOli/ZiC3ac4hvBKxdqpiMFTKPIVDOLMfUZkTXPyc7nqFlJ8j9mEdRczT8mVLj4vRKftIbbJghdi1IuMCVJnVgOVqFxpRvF+S5lHMMGCa1xmEcZ5PNfcGKbOhl12ybwAuNWTabGvsgJkqUljI23BnySjLE5rHDt13+ZGx7/CmOOvldKUqlSdArEkURTicxyQzYI/+ePsN7bTmF4KB9/oeaemoHyBg8rjmk4IfViRrG/k2BuvxGE61lkGjsiCatxZggYO0bP8rM973HfN9bnCGgh/ZUrK4+2KZGwyZqzHkksJ7vqnNGI1KCl6GtFBhjZ3tRZzmPVY8v75zl0cICvfeXfU57ZRsNtEEW5QzzVmEpTeuIK1bdfYvwXm2k5VzF0AKHD9VMN/tzNsKOE0C5R6Z1J+bZb6LjrZka7WxmWAJpkFCWgCuGtpibpqAYNLeeyO7W/G6v21DPRFO1iKv83jxjwTFPa5ude5K77HiQLYkbHz/PqCz9j4YI1XLNuLUeO7Obo3oPcddeXqCVn+R//8w/58MOPqU7qXmsN0G2firfIRNbQc4VDVk257YYH+Wf/x7c4N7mft1/ZxPU3PkjH7CW4fmiuVSCDehiaRi7RN+KowfHje9ix8xOuWnk9ixeuIrUiszf7pZKprzKSySKzx2hsSXg2ER9hZERXCfQShiPlfNuxwa0XE+WuqwkIWqlT/3Q7l958C/vQMRxFWEQWfohxkJsmIRLUHxN7lsl0Vl40QQfO3AVcmOPz8zPb2HbmNBOVEmEqV3adxE7x0yJ+ZJl1Qs1VciCbDPvQMOrN+GolYW5icXXqch0efUmO7VYnkNYA3SXj7DXPBTaR53Dec/ggbvCJB6cCm5rmVezmOd+OVv0QuzbM2mU5ArpLArCt5pncM22IM7GyoXMMtGn6MM87ulnag3OM//TzxvI7nm+eWTZ/zWpWoFmBZgWaFWhWoFmBZgU+RwWaD1Ofo3jNL21WoFmBZgWaFWhWoFmBZgWmK/D3HcAGp2xyJ4XcFdZQYqvxx+E5AiW6hEnK+aGQPQdDyh0buWL1Q5Ta+0hs5WlGZIlERh0WWji1BP/cRYY3v0O6/WPKwxdwYuErdegpAUWHiz5JwcNqt2HpHOz16wlWb6BWnkGcBEZQTeyI0KrlOabmvD/HPU87lSW+muxiI1TmGacml9OWuys12Mn6aMb5XVvZ9+NvM/fEcVbFLbRlwiHGnEorvJmNcbq3myvueZjr77ifocvH2PL2z5g/OI9SqZefPfFDDh7aTz2KjAPJOCh1tG1yDHV4KEFTOGiJZj6zl69nRv9MgqJHz4xuVq66is7umcwcmMfY+Bj7D+5k99aP2f3ue4yOHSKL69ixhKw8h1RCSBY4zFq4iDvu/jorr15DqSw0tk2lXjW40ae//1d89MZPiSuxQfuWsoyBNOOGoIN1pT4G0iJubBmxVw5g4yaV8Kn3HTnNIorKyMMzAlTsJCStEM7qIFi3hvLGm6nOnMeo5eHIhRY2/g4PPpW3bHDhqrgEFylCck6R0qp/++keJn/6PP7R42SVCVLHRcZdfV5I6lgu23KBeqkVd/kK2h97kHDhQiPUSUiJrIZxgRecgLLfwl//yS9zxaKaQUC7xchkAEsUTZVjK5ePybHUgWyOZ512/woB/VmDwxTWXMKfruTU+ZAfPLWT2+/+QzbceBcNk2mYo0ATHcBn4DsWLRIn3///2XvvMDvO88rzVK4b+nbuRiMDRCRIJIJEBhhAAiQBUiIlRsmiZa/DrB+PvfPsrnfGu9bMembskb227LUlj2TZkiWRMilmMIIAiEAQRCQAksgZDXRON1Sufc773aY0+y//raYggGDf9NYXqr/z/s7Zj56XXoZz6RLsagxbRENaEJOOTlBzDWi2jcTJw1u1BC1f3oxg8hSUIwpjJDp5eE2hhZQdRTseMKuOi/EcXgo/bI7g78riVxGebJYYHBjAgYOHMH3mTMy4aTZc15XPSjGURJrMKVKMFC4dvhdOlgR+tYwffe97+PEP/xHe6CgKlgmTGkAcQUs5ZpVwT8GK15OigGlbdQIygmEyI5WfkxqlsoXngbhP4M7JY86Cxfj9f/e/YczzMGXqVDQ1FXHp/BU0NbQh5wIvvfBDoeFG+gYVWQcTKV0AyEWzg4K0F5sDeL5vKAKNn4mcGjm+1jDFHIrATZNwm9uGZubVJiIvINSUDSutzTkneTQfuDpSl2PRQK3YCGPlcpQeuBfxTTNRixN4Woxy7ImwR81A2coa0IL6YT4zVgsOCyQNC4WhQfgf7MPoW++h8XI33CCQzE1+DhLVfCdlW0dsO9B/7WkUt9yDHt1EySgKFR9QfDFj2FEsdsMnjn+Irc/9KZ545CbMmu6IBXSka/ACX9mnh6SbE4TMio5TaUj41TWPYyWXy8mYUbbFIeI4lGaMsZqLnz1/GhOnPYmNDz+B1IhhUIwTIpd2qAlckqC0MT9+Aj0//QUazl+DNlpFQYR4ivIhtJhCrY2aYYpNe1Cy4Exoht1aArMuk8SDr9FKORIBxdGYC86FwJI1hwOeAjrXHYqaNucnaU/OexM4ce0GDu89ivWNMzAjyct71Bx2qnBFTsSSl18O7YwpAuk6xrQI17wxXK8MI/B9tLhFdBWb0OoUYLJOtIoP2dCixFcSxb6p4fxQL/L5AjrdRhF+eV1FpxnPkk6Y407RVo1tMWHn+kABKQxhcfxzvnA/rOcvU9mUPGCxjqYoZgOBLmQ7yco0jRDx83J8m7x6CXSpa4iYghKdAyh+srGKjTXMSbZ0afwhPa1TPTe4j9E1gZ+fNtS0utelISdgw05MS2kNZUvDdTPFxzUP/S0duO93/w26lt4CJ6dIaFKkKXLSpKSnFeSsCLX/5T+ieOE6DK+K2NKYnCt7C99+SMo4ieEbPpImG7muFtjtjfARiYU59zuCk7RwJ118dOiqCMAkgBfd3iI5rbR155rEucnPGYttNZtYNJi0q+dl0Di+mfudiG2xQfGZn5m11XTs3tuNM6cn4MnH/hT5jgZ4po9qjc0JKrebWdmtpg7n6ml0v/gKcOwMCtUAWhjX6XAlJzMn1zRzGNZcJPPmovOhBxDdOhfdzHK3TRg1Cq4OPDYFsCEpCcRphNdIRaWrRpHx6AOxzOfwkMYZZnCrrOuP3noP6+/bBD2XYHikG9u2voHFC+/GzHkzcejQbgQjPh7c8hD2fvQq/uEH/xVXr/SxG0XWP87OhPWn0wlpfsG9DVi+ibvXPIz/+Q//V5y4sAcnj5zG+rsehdU2Aa4dIyZZrasxmHCypSmud5/F0aN70dk+C/PnL4ZLlwY6SCAUMZP/HoaerDtJHIkAzPulmC4BJndnNrLFIsYqPFaTOT/eGMK5zUaiprgG7+Qx9O3YhtyJM7BHPTiRDt1T+dER55WhGmS4jvPmwNBdBIaLHruGI+jHPm8Il5BDNXHqNC0nmgkj0hFwDZfrl8q+QYHcjyNYRoIOz8Ni2FihF3BTFMGuN97xipm+mn+wDcTS0WFh0DXxmRnjQOzjjGli0DY5XeEmFkw2xGlsO/Khe4O4fb6Jp74yH22TNPFmqAWBuEbIPNdNREGEhG4jbPqQhii5c/4fLKA5Nm6+77XszDL7USurQFaBrAJZBbIKZBXIKvAFKpDdTH2B4mUPzSqQVSCrQFaBrAJZBbIK/KoArESm8Zy7ekaq5KQqq1R+8aDXNnIo12q4PhDis3MhSs1rcOvSh5Fv6pTDxYSUT8JMRh0WD9B9DcVqiOjECYztfA/m+TNwqhWxAyUJZjAh0rDll5YzkXYWgVtnwV25HOHU+fDMFkQkylwNnhYg8mkmSNtndSsoWa5Ccf2SYFZ/T2GHJ7TKEtFhnmU1h/6zJ/Dpz7+P0seHcTtaUGLeXuJjACF2pzGO52poXjYbs5csgl+pYue77yJgBl1iYfRGL7xaVQ79Td0SCljcjzWKTsqCMdZsaEYOhWIrtjzx65gyeRpKjQV8evIIHNfClOkz0DVxOkqlZly8dB5nT3yGAzvfx6lT7yMJyyIKUlTic1MYZE2mz5uPTZufwcy5N6PU1IjIB8LAQzg6iud+8Df49Mg2BDxUh4XGJMFNsYa7nBYsbOhAIw9VYwM1HsK7pK8i5MMEmu8j1CJorg4zCmHFFuLUQMjD7zyAgo54Ujus25cht+5OhJ3T4JkOaqESgMdtDkWAr2eSMr9VKNYkRRPzXLu7Mfz6G8CBI3DLY4gCX8RKiwfEQiHHiOwEQSGP8qQpaLznHhTvWo9hik4Rye0EdFmmqOfqFgpODv/w376GRfNCLF3WBlieUIpxqHJgRUiNeR5riGDD90YhU+ic+hdFaubn8u9chwKagQtXqvjXlz/DPRv/BLev3QA/iRDEnsoj1RwRIylCN9h5FIf60P/yK6ju3o+mUR+2H8GKAhjMMNVjeLSN1Uzoto3+ia3Ib1iLpnvvwRg/U2oi4fsiyZtEyqJWyD81jj+n2MVOMhIxirXmIbPK4I1w/ONjsG0Hc2+eL4Qt6W3qS0LDailcihmipyZIAk9cptma4I+NYfu27fjO//OX6L9+AwWbltok3WJY6g18TvxTdOaX1IrXl3a1zIeUv1Wvx5Nun1mRrKHhYOK02Xjy67+O2+64A02tTbhw7jIai3kUc8BzP/4hXnv5RfiVMaRhTdYRGlFLfSkLUImmNBBRdE/EcpkUrIhitMOlZa2moznRcZOWw/pcJ+5wW9EU0o6V84QH8yobWUzqbRdR5EMn4UXa2sljtNgIZ/kylDZugDZ1MsaYcWwq+102DnDNYjOBEPhcW2zWJEYuTlGkle2p0+h78UXon5xCSy2AQTIuVQQYxQgK0bSYruQKaPrWH8OfOxVjqQ6XxuApBTVmqsfSSECS++NDu/DWC39WJ4BtRGFN8qbpjJCzHaQBab1ACVC6JbnR400N46Q4xzbtZ4U+pKsCGzEMDcNjJp59/iymTv867n/ka4ALofoS2rPTXjoFHNeGretoGB3A8LZtqL71PnJDY8jXItgEWGm9ThHeyiHWTdhc2fUYScmBO6UNWlMeqZVK9jXdBCj+mtTxQgr6zGnW1Z9TlRXLZiKKOBrHq2MjNlNcHRjG++/txc2FDizWW0W4pyOBHVJkTcWxgIIlyUOZJyT9KcRZJoYR4HJlEJdH+1ELfHS2tGFasQUTUxdWrIl9MbtoKCL3hzUMBlV0tHciz4zb+iXWaflKzYZ1k/xhNkDU7Z35Wvx3NnPw2pGE5xyUMabGv3wvhciEDTD8d0nslcxyrl0pRdCU3hUco3UqkO8r8iWP2jQsaBTGE01IWo7h0NZFNKPNLMVNQaylUWGcDjUxksY4M9aPXj1AheuI5aCapOiOQ1wyLJizFmD941/Hmgc2wtB96CIoGog0V+jhBs2DFQyj/Ht/hIZRWioHqu4RhXsVaRCaxClTBFYMs70B7qQWaEVXMuE53rgeVklqalyggWPD3Xjj1AFsfHIpFixtZDcFpT4RgMUOm2tazAxV3mPYTB1ARLcQ0s9JAsugw4Epc1jEd1ovpyl27rqC8+cn4+kn/28UO1vhGyFGqx6rrOIqUg10Z2gzEozs2onBd99F/lofClxLqglsneRzAM3kukUK1YTf3AZ94WK0btmIgYnNiHIGYi9AmloIxbI9gRl5cvljw5J7jc9z40llMze6nkPLfGM6NlAAjqIAR3bsxeq7NiA2PYxVevDGi69i/ZpH0NxRwjvvvISZXTNx2/Jb8aOffQdvvPU8ymO09KdziRofaaLqpBo7mJ2bwKy6+MqXfg1PfvMZbN/3Msau+7jr3q9Ab22BwxzjqAxwbkYxHLMBQ4M3sGf3O2hra8Ut89ciX8zLNeDSxh4FkrhyfxQHqFVGcPHcOYlrmHXTHNhOXjXECJXOOR+Ky4EeGkhsE6GTij2+WD1HKcwoQIPhIz5/CpU33kb5kzNwKz5sriOkmuvRuPKkMneY+2wBdH0xAlzUfXwYl7E/9NADCzRuZr6yWMnz/s12QQnW4FqXaEhZ+yREKY4xyw+wUnexEDbaZK/gOqv2AYP7p8lMddpDGEjMPM7nDezTqjieRuiDiapJZxOOYUuW+1QLxXrbikaw/GYbTz06H/lWDynnARsV2RnBqS09VRwTddpX7ON538P1Q4318TU6E4Czn7OyCmQVyCqQVSCrQFaBrAJfrAKZAPzF6pc9OqtAVoGsAlkFsgpkFcgqIBU4teOxVARgEaE0IRsU7SInkkKW8YvClkMrZb+GnqEIJ89GKLWsxS2LNwsB7Cc1yZWjsaWkr1FQTl3kPSDf3Y3q3h3wDnwIu3dAhDNR64xArPQoe1JIQslEPL0J6aK5sJevhz5xNnzaTpMIExpZ0RZyBP8rOa8xD47rhIYIfqSkKNyIABzC1XNA2ITR7gs49fI/Idn5Lm6PW0RUMpIIZR42R2Xsia6ityFClCsi8XQENU9ShEdCHnoClojiPHxWh9V8LYptYkNr2rByzWifMBNz5y3Cg498FZMnTkFPTw92730b5cogZs2ejYmTpmPatFnwaj7OfHoWxw8ewp69z2Nk4Cp47q6FFB4NER6MooVZt9yC+x/+DUyfNhuNTU2ohalQU4MXLuLZv/s2rl08gFpqgf6KLTFwa2rgwXwn5uRaoKc2fMuFP7EFxemTUB4cgna2G6XRCiIEqBoUhUIUyHaTtONBPakZI4XZmEfQ3oL8qtWwV61CraMTFdMG6Sc5qFceqSqHmXSf2GHzyqdoGBpDsHsvqm++jVxvD8JqVehREnp6YiNmJqUWIXJ8JMUSsHYNCg8/hHjiNFRD4ToRG8qamtaUFAALloUf/MWvYeEcH8uWdyDWymKBSntHWj3SXpKiIhsEOB7UIXpdtqTIQMKMVtE8zCXBBQ0F2nGfH8WLr57GPRu/hcWr70FNp3DlC9lrS11V5rSrOcgbPsKDBzH4i7dgnr6CBj+EFdZg6TFCi+9Vjf6UVF5DDrW5M9G+5T5o8+ah5jTAp8iuUYgIRZiR91d/j+OHxrRCZX3HhWq+Z4oOYRBgZGQYhXwBxYaSHEY7pN9IDdIk3atgoK8H169cwvXLF3Gj5zr6BgcxUqmgp38I3dd70XujF2kYiODIx1IUyTPfuW6hzt/HRWfOMb6maVr1vGSV1awx11GyuDUEFDmLLVi6fA1+9/f/EFOn3oSLly8jn3NgaR5++A9/hQ/e347R/kEhp4QiNkz4PslmZfgqtp1kCnXIgbyMIxGHSRryUJ+um5wTGvJBhFvtEja2TMOtSQEln7RqLKRXSLGcOacixEHZ1JqKrKySVm5ugbl8GZo2bUAycRJGDRJgkTy3ltLentdO0Y+GQ9/SAG3QYd4YwvDb7yLauwtubx8sL4TJcaHZQsilJsWjEL5uodrWjo7/9zsYzOnQ6vbNumUpEp0CCIUoU8Opjz/Am//6Z3hkyxTMnEzL1qoi8CnIGxRcKcAn8CkM6hYcUsH1POvxa6TGBd8xKVSViU51ohoU8OxzZzB9xjPY/NjXUYYHn80GFDr5fHxu00DBzMOJytAunUTfcy/B/vQS3JEarCiSnM9QcpVNWEKIk8mNERVM6F0lWJ0lGMWcvK5P6VaumaLImekt9CqRd4pnJAd5TcTePoVhUWiDkNg7d++FUQmxoTBduUtEMYoh1yEgJmVMGZG5nnrd1J/rjLJ5QE2P0RuUcbU8hJGwBt/30V5owsSGJrRbOVkzxkIPvUMD6GhsQdFyYQnhTKtpEvuSdi97HNcxaT4gzWeaao3ge6VTgmi7zH1ldIFq2JDPqSBnEe1VVWnDy8x6fl8oTQH8L0EUiRgaMduawiFSOHGKSYVGNDsFsaulgK680JWVPclevibpYGW3T6iYjVgaKkaM6/4oqswr1dlU4mAkZ2LfWD+ipQux/snfwPR5t6GhWISWVFD2RxDRztcsIhfG6Ig8DBw7APvbfycZvirzFXApAPPF0xi+GcC3Q+ilHPJd7UBbAciZKhuWzRn8rJYmr08C+sTYDbxyXBHAS1YwDiJCICR23S1bahZ+LgDLeGLdJIRcdDMRUmnnz1oaNhupdOzc042z57rw9NPfQq61XfKpx2pVGDobaJhdm8CxdRSdHNxLp9G/9WVohz+BO1aDVdPhpHmZF55J0tUXS+3YLqLSNAmNWzbBvucODOTYPMFr5YpQyHXZDnkvw/xYVzwI1OVVduFiEy6R4cx7VRnAFMXDKMCx9z/EinV3ITAq6Ou/hO1b38X61Y+g1JbHm2+9gDtuXY62CTb+9rv/BYePfISAGDWbathAJLbFllhlS/8CBVS6G1Ty+NLmp/C13/oGXnrzx2hAJ1beuRlxYw4W96aU75XdFxqiqIr9+3Yj8CLctngVGpvaRVDle636nliic/6xaYv50KxdT3c3Thw/gZbmNixesgyWw6YnReuyZmzW4v0ZDAchrxHoKBDB5Voex2A2vZOGCD7ej76de4FTF1AYHIXFsc58bfZRsJ0h4btUZD7vBQAfZd3AVcPAobCME3GEbs1CxTRE6I80C66Rg67HDLMWAZn3J3zs5DDB0ljDUhiYEiVoSLlncl8ypOGC75JO6rRlJolctQo4YIfYafm4iATViI4ntuRYS8MYHQZIfcOHGY1i5c0WnnpkPoodIeFhEYB/NQOYdvzjd6K0YKf4KwQw14/6fs7fMwvo7IesrAJZBbIKZBXIKpBVIKvAF6tAJgB/sfplj84qkFUgq0BWgawCWQWyCkgFKACr401+8Xi9TjfwLFgoSpKbipjUEgNRlKJvJMHxUx4aWtfi5oUPItfQiiCpCQ1rGI7Qgzws1WMbuhcjPzYG/eRnGH5vO+yz51GsVqDTPhS0U6blIrOFHeg5HXGnjWDOBJjLV6H5tjWoWA2o0MaY1C1JN1KJIjd1gPAAACAASURBVP6SjFSW0IrMUsQH/4rHyDwQjfVADitJeehRCf5QP069/hyGXn8By/wcJvB4MAJq0HAwHcH26kV8kpRR5sFj4ojAEvCwmtmVUaDyUyky0jqWRBspQooHho58czvm3bocCxauwNRp83Db7YvQc70fA73d6O45g6PHPsLs2XMxY+bNaGubhLa2dlw4dxUnPzuFnTt+gYunjyPxajBi2jnzrDyC3WBj7uLFeODhZzBt8myUSq0oRzw4T3D54yN49jt/jtHeM/BJL6UpmpMEyxMLm3MdmJ5rR6TZGLA19M/swJQNdwkl7L1/CO6pi9BrI8riU4vhRilcgeYMyU6NbZKNhtgAB1O6gLW3I79mNby2CShHFKYUFc4xk3NdRa/5gYi0VuAhOnwM5Te3IffJSTi1mmSbBn4NRcl5tBFYNgIjRZIH/K5JaHxoM8z1qzEQK6IsSnkAzExTRxoEdKHENPzTXzyDW2Z7WL6iEyHGRNCi6CynvRJISpFF5fNRNB23MxZR8VeIViVaM3fSxZnzY/jFK6dx3/3/CYvW3I0KiTnmuZKA9BOVTcloWcNFYgfI997A4ItvwdtxEM2jFZjVMZgGSUcTWqgsUUMai7smhloaYK1Yio6HtyDpmISBAPAlF5XZuyQ4la06M0ujKFRNBdCRy+Xh1TwYtAHXElg8uKcVLxsOaHdpqCxewwaqI8M4dOgg9u3ZjVMnP0Pv9etSa0XDOiAzT1te3XCEHg7DAP19NzA2Miywa7tDOlUdYgstBw2OTXorReAH8hhakfL5KErSUpr/0OIVpovG9on45m/9Hh5+7AmcP3MR+ZyLnJvgB9/7a2x783V45VHJnqYwbtAWlIIYM5MlzxuwfFLatDvXwcsvcrZPCpnH+BphSES6BY8CWRJiemMz1jdPwm2Bg4VpHla1Bo3iO3O4/UTeL8UkEqgUgX0tFGth2jOPlEowVi9H+4P3I5zQibKpiegowhzfC61+bRNlr4y8nmCCH6D2/n70bn0bTddvwK5VAD+Ew7HAXEmSjrz2FDQdF9HcWch/60/EdphCH0k2ETy9AFaiwy46MMwYxz7ajjd+rgjg2dMdxEIAK8GTlKYllK6BSKxh6QigbNbHmwGE9hUaketQXQTnxDGAgSHgX58/j9nzfgv3PfQkqroHT9wW2JDDNT2WedHkNEnCbCEdw9ArW1F7Y5c0bpg1X3J3KZBSlLINUrC0NU7g6RH8goHClHY4rY2fWwEnthLdSVQHsS8WvLStZtMFRT6JFaD+XRf1JYfZNLHv4yO4cukaNuZmoFnLyZpti+KaShMFBVdmcuuOrZwG4lgySPV6Rq4IyUaKES3ExZF+9FRGhOTtKjWh0FBE39gIGmBgekMLCqwjBbNQ2RjT2WFc6CKp6kfMPiX5ashayj9zr1H5yilCZqOy2YC20FxnKItL5jvbIZRNMHPPKfCzUUIsfWXdsmBZrqw3fBx/uXGKqbkSJuQbJc/WFtKX1H4M3VJ2/ZyUtKtmNi3fj4hOloFa4kteqZnEIiSnlovLVoqtYT+6vvYkHnjmt1GppuLAkQRlJBYwEoUwczl0ccycOYXLb27FtHcPwvM9tedHtMK1pRmI0r/vGPAbdDhtJRQndyB2NNRiD4apRGnWMLJNaepg3T4dvYE3Th3Elm+sxOLlbQhpDx6pfG9xUJCseMY0cF35ZUMB60oVlY0hbFAQDY0NJzJuDOzeewPnLkzBU0//MXItbbJnVP0aAr+MglWAX/Vg50yYdgFtYRnerrdRfWc7cKUXOd+EHZhCUtc0H1HKewFaGecR51tRmT8PnU88jMrUZgQ5CzVS/cz0ZiMJ3RMoWLKhifcZYn9chzzrY5gOAWyGEZGWubtRhM/2HcaSFauguQH6ei5hz3t7cee6h2E4MV7f+q+4f8Nm9I+cwnf/4du4dOkykPIeQzqXxH45Tfh6nJ+pNBNx0lt+Cx59+Ck8/PhmvPT6TzFnKm2218HPsRGF9LEO3/cQ+x4+/ewjnD59Grfftg6TJ80RojWXb0QoNL6HIIhkL3Ecug4kSFJf1tveG93Y/+FuzJ1zC25esESI8QQ+NOYKE9e2bLFujmMDPi3MUx+2zjFIqpiZwkAxHUFw7BhGt++G8ekZ5MbK0kjCyAk2tvGbAnFKUY02YFtfaiIwbLEv31cZxDENuGLrqFjc9xwUzbxYcsOvwQ9oIR6j0dCxwNewKrExJ0lRop07s99p4W/ZiNiglISSQE3RmdbffbaD9/UqPshFuM7rGpgwTFvFbAhJniAleU0BOB7BagrAj1IAjj4XgMcJYK4/dFKIuCbzvsIypYlExWCojHb+4lqdEcDZD1lZBbIKZBXIKpBVIKtAVoEvVoFMAP5i9csenVUgq0BWgawCWQWyCmQVkAqc2/VkqohI9cUzWYpepDp5yEU6hgIaD/N5IhkHOnp6fXx2PkSxYwPmL94Mt1BCElfUIRzFJskY1eWAWgRaP4bWM4hk30FEe3ejcOMqjKiGUChAZYerpY7QYnHJgDehCHPRfBTuWIV0yjyMOY0I+LzkzRJmREqiohDLJEB5UG4wB5U2fkYiwizRwZg5ojpg8aAydhGOeji/411cfP7HuGVkFHPMEqyQNFmKc94otnk3cCAZwRA9N+XomIKyEhxCPREBi1mhIlCIfW8i5KJTLOGm+Qtx570P4eaFy9HcMhH918+Jxe1A72Vs3/kazpw/jXkLluD25Xejo2MauiZOQsWr4eTJMzj72TkcP/wRblw+g+rQdZUHbEZwSg5uW7UaGx98Aq0tU9FY6sRIrSYC4tH338ar//Q9REOD0GINoZWiERE26UXc6bai3WxFLTYx6Ho4P3sSbnr6GUy86VaEew9g9L33kZ47jXw4CqQerFATAowWlIGQkxQzSKZpqBZd1GZNQH71chRvXwW/oxPD1C91CvAqZ5eWksz4bKKieOokhra+Cf3Ip7AHynBp6cq8YQSwhbRJELguqraFtLkV8d3r0XXfPQgbixg1NPikkHm4mpD8JbPFA90YpmXin//im7jtlhTLbu9ApFUkBznwKFqQ0+KIUFmcCk6mUK9yommXO/41LqIJ5Q4T5y7W8NwLn2LD/X+MJavvRiSEF7MwA2hJokTXmIKKhdCOUUgCGJ+cwuDP34R14gwKtap8L+lLycSkvTXHiwvU8iZqE9rRfPc9yK1Zh7GGZlSkaSGCZoTQNAdJzDBM0nG0A6W+RKHXFsFJMxLodoLEoBBtoWjbMMIAlhajp/sydr2/HQeOHManp89gbIwNGBYc2wVMCyZzHSkni42wItY5h1nLarUiNPHY2CjyUa9o57zeiCOxBrYoLLLRIElh2S7CxKpTwhRrWe0YMcUHt4hCUzv+p9/9t5h/62K0T2hDGg7jn7//Pby19XVUx8pimSl0bb2O44fkggemhswtNo5woUgpqnDCCmkGhEkKL4hRJYblFFFqbERzqYRJMDCnFmGtXsCsMEUD7diZh0pBzuRn0WGzrtQtzRgeydscxXAL5dYW5O5cjoaNd8LvmoqaOAtQgCfZaIsQq1tALhyDcfQgRl54GcULN6BXIthRBEvEKvLzXG+47tgI3AKGO5vR+MA6RA9uqTNyDDVWFKREeiaG0Nr5vI6jB7fhzee/jScfnY2bplkIvDJi3UBAYo5iuQh+MVIS99TFIkXZcjyzsYE/CNPOfTyzlvmjrCuFnYFhDT957iTm3fI7uPfhJ1CJyiIi0i5X7Ki5nmsQa2USrkVLg3b2NIZfeAnhkWPID5fhBsqqnWJg4DJ/UzW+UMgj9Ww2N8Ce3A6twUZka0Lr8k1RhI8SZgKzC6eedc3GC/k8zKpmZncIjX82LRw9cxqHj32CexvmYKpegsbmDZK/caAaOyggsg1AtEG1l1BIVZb/9Rldb/7w0hB9YQX9tTFcqg7jclzBQFzDpNRFR46krcqcF7td0uZ1FwCuAhT7ZMU3aaFuSgOTJXWmoMPdBpIXbWhsjLFkf+TcMGjPrrMpKhZ3iFzCuAFm9fI9qtgEPoafRZoS6uI7RcacNHTwtRWBLKSpRCPQXYHNL+o6k+7n/yemC7/uYMB9xSI1apKmdHFd0/CqU8WqP/wjzFuzCp4WwYtDhB5dEGz5XGZaRctYD4bfeQtj+/Zj6ukxBGK5zHULMOgsYfuoWczQboM+oQl2mw03z0iHGB4pU4MiLpuedKEiSX/qtoGjPRfx1tkjePibazB3UQFR6ivhOqGozjXDoOsvEoqaKZt8uLbVxTeOFclN5mcneZ1AN5lXq+PDj4Zx7vwUPP7Ev0dDZxs8ulZ4kTSCcB8WxwnWwLRQQIxi71WMvvQ8Rg4dhzsWwWXzGecOIJbiCaMQdLowJPBbJsC5jdngGzAyoQlV7nn8bzXuU1x/IlQ5HzUXusnYADZhcF9wGNEtDRrQQ0LbQlBHYYprJy5i1qIFMEmanv0Mhz86gQ33bUZ5tAcf7t2JuzduwvsfvICXX3kWY6MVsX/mYGQjkJCjkkUdSeOPzCU2vlVb8dVHvob7Nq3G62/9AiuWfxVzFtyCxB5RJHLiSibytcunsHv3+5gxazbmzL8FuQIbNNScVw4PilKVtho6mCCPRFcNPxp87NrxPC6fu44Ndz+Ozq4ZMFy/Lt6rvZ73WsxwZq3VXKStNp1idKmBhgCF8iDw2ScY3LYT5rmrMIZIAquGlsTnGmbLXk1K3pFGDl0y3z1bw6WoioNRGUe0GN3cc9ICTNeSpg9T7kN92AjREYVYHTtYnjjo4LVlA2GkS7RCxPUWCcyUIjPnoIGy6+KMBeyMBvGx7qNmukj0nNSOmxPjCGT3Yb69nsCq9eGO+Tqe/MpclDrp8JAI/cu9aLyRRXV8qIYctn9wXo+7oEjDCDOtbRtz7n45O7PMfs7KKpBVIKtAVoGsAlkFsgp8gQpkN1NfoHjZQ7MKZBXIKpBVIKtAVoGsAuMVOPv+E+n/P0NXCEkePdM6tG4Pq+yONcSeht7eAJ+e81HsvFcE4FyRAnAVumZLvpsIxjz4VgaWKmNzpILC5W5Utu9EdPQwcqPDcngXJ4GIfGLdqmkIbA1eyUE8bQKshTejuPQOJBOno2LkEaZanWIL1QGpEESWZPLKcTnpRCHymBmZICXFyihFEfByiP0UfUcP49iPv4epVy5jvlZEIWLKXILrYQ3b/X58EA+ij7Z/kYS8ifWsQRHRUNbPyrhWWUDydXjw2NjWhlXr78FXHv8GJk2dh97+EVQHruKz4x/jrTdexLmLn0h25U1zF2L1ugcwbcZ8TOjqQktzA65euAQDpPEMHDn8IXbtfA3nTh1BtdKLlrZGrFlzDx7c/HXkGjvQ0NKGwcEhujFi19YX8NZzP0ZSHoMRUyBIMMEANhuNWOm2opg0oKpZuOSW0bN0PhY/8zvomDoX+vUBxEcO4+q778K4fAH5yhhyJCepZOsaAj2RvDta0fJw17c11Eou0mmT0bByBdw1KzDa2IQaKHQoypZ1b7YM5Ht7MPrGeyjv2YdC7wAKoRJXSPPSFtWkAEyhjrmsuTy0BXMw4fGvQps5AyNxAM8mEUSqkTGSZIXFeFMEJNrW/tN/ewZLFyS4Y/kEGLTupPgb0M5VtEQRjSl0UXAYz9XlteKfeSg7TubI2S+zTW0X5y7U8ONnj2HTlv8Ld6y7FzU5MOc1jiQjl+IvxTbqthR+KKs2xAlqb27HyGvvoni9BxaJtzhAXndgpRRLNURWjMjRUM1ZCCdPRfvmB2GsWYl+x4IXxjCrHmA5CEnViZMv5xoPlUmMxtApcEhmIg+1QxQKDj2Z4Y+NYvd77+KNra/hSvc1yUs23YKQWIbhwuZzim01xS51DTkfme3LOpC2tSxDqLFKpYLr54/CpR00ExgN/q5qTuGWYpjKOqTgpdouTIOWsZTbabusoal9AtZtuA/f+M3fQOeULrz443/Ed//ub+FVKkJui6CpVgFZS/iehLTkc7JFgvSVqBQqS5uWsqRPSWaxTsxWzTe1IN/QjJyVF2GMR/YFr4pbNQMrYxO3RCZKQSzW2iTMbGZ5MgA5ihEaMQKL7gC0+rRRM214E9pRWL4EhY33IpzYigqJ8dgQS9sa9XMEcM6dw/DzryI99DGcsTLiIEIu4HMbQvb6xN/EtddFtVhCvGQBJjz+JfR0dSGKNZiOCRgURJnPmYpQTO0x56Y4eXw3Xv/5n+GJR2djapeG0C9DF9Ejgp4yQ5c1j5HQEpje5tTm63nQQrbThp1iNEnJum23RNImMWp+AT9+9jPMmP0Mtjz2DVTiighUxDElilOEG36O+joNoBT6CD7Yg55XXkfDxWsoBhS0KBTR1jyCaXA3oIhEOj9G5Bpw2kuwJrQizZsqO9wyxAZXrNc5f0mbkp7XdSFNLTYv1N+7GlQGLg8NYdveD7DcmoIFTgdsOtlSKExjsY4lsUwaluvvuOgrFryi/v6P2awkTUVMcjTcSDx8NHAZp4Z6MN0pocsuisNBwbbFnrxAEZeir4iz40IrxV3VVCTXlYIt55A0ikCRvHXHCallPUvc0FVTBR8WkTanKKbM6aUBQQ4txPlWWU6znlzgWFMKveqzKNFIhKT6XKAYKfWOaZxLctVFRBqTc4qvV3cZ0Mw8LgHY3qTh0f/zz9E4bzpGUVECd2DBMnIw0hCt8Ri8XTsxvPUdNHQPwB7zpOGn7jwtGc2RHqDmFpBOmYO29TfDG76CaKgPDsdezoQf+kop47hgo5hpSMbzJ/1X8NKJffjSN1djwbKSNEZFCWlw1kMJkAkiEX9NkqSpJ6I0LX1FfBeL60jGJavBVYMC8P4Dwzh7diqefPo/wG1tRC31eSVAVj7ySe3TIl3SD+DoKTosDd7B/Rh89RU4528gV05gxTosCu9J3U6e3QSGDt9w4bdOQOsD98O8ewX62cygAbofwg8DJFwTaZ8cM+s7kPkoK1nq/JJiTj04eVsabyrlKoYvDmPK3JtgWmWcOPohzp68ho33fwnXLp/BZycO4fa1K/Gjn/41Dh7YK/OLkRa8BpxnzBHmp1cNd+peJgpSBJUG3H/fI7jr7tXYte9d3L/pNzB91nTU0kHQXJlirp6E4rYwOjaGtXfejZb2TtSCSOjl8X2QNePzaiktr7mSu0hNZswbEmFw6fwh/Pwnz2H+3JXYtOkr0Gy2XsQI2QgkI5R74i/F6l9GbmiwLdpxV5BPgKYwxNDHRzC8ZzeMz86gOFSFzaHIASPrCcX7WJp0uFdLCoJJ55EUF/QYh9IAB6MA3aSqXRs640JI2KYBJibALYmBZZqDqRFQFMcMQIvU85DLZ9MfZ5+hWaiZFs7bwEdaFfu8QZzzK7DcBjj5ZrmX5Xzn4GEjBMl7NuiYtT7cNifBY1+ajdYpumQAk3LnnqomOddy5SjCe0DOfXFkkHsKFZ3CmvPXvA2vZmeW2Y9aWQWyCmQVyCqQVSCrQFaBL1CB7GbqCxQve2hWgawCWQWyCmQVyCqQVWC8Amd2Pp6OHxKOU5Mi1tQFMyWWKRGJB9GRB9zoCXDqYojGro2Yv3gLnEIRUchMVlo3kv4lmUtrZPVYWn9aQQhnaBTJkU9R2bUXxtkzcIOyHGjrJIuY9UbCTDMR2BaitgYkMzpRWLoQhUVLEDRPxFBSEGrTTMjfBUL7kdgTGjGloFG3D6VBJw/vLXVYTCHKtgqoeTHGzp/FoR99D62ffoJFWgGtocpf7EsC7PR68b7Xg6tGgkBykCmIaUJHxmL3qIhgilMUHYX+0IEJUyZj4wObcd+mhwDNhecn+MWPvo/DBw+ir/8aYtDiVUNzx1SsXLsJy+5Yh9b2dkyeOAGR58OrAFMndsL3hvH2G/+K5/7lH9HXfxUTuiZgzdr7cO99T8EuNaPY1ISBvn44OR0v/eQfseO1F6CFHlg65tjNNAxstlqx1GyGk+QwlsvjZJOP6K6VWPLoryFfnADD82GMDWF4334MbN+FwpVrKI5V4JCSZf4tc1iFdHMQUHixaIFpwGtwEcyYiKa1K2GuXI5qSztCzZGDfj2qorVahr99D0Z37IHT3QtnrCokjkehgsIvYji8HjEp4zzGJrShsPlONN61AT6fn+KNrqPMfFiKlswOFOtmih+GiEff/89PY8nNMZbd0QErH4vIn4Q89mU+oIZUcEklWP5qFh//TAqY41uEB/md1JWJM+er+MUrZ3D/Q9/CklV3wSclKVmpyreS9CUPu2GkcOoEeN4yYJw/j8GXXkO4fz9KtSo0UoCxAYODXqN9bwAqebTH9UsNiObNRvNXt6A2bxZGdBsFzxK7Ss8kkakEUNrD8pCd5JJl2EjDCDZS5GySvB4unDmJl174BT76cL9kMduFIhLTQkKrWGmBoFBLQk9dQ2ZTUvhVX0pc4OtYtKsWejvEuVPHEQe+iPN8H7TDpHhHC3DLssWe1dJoIUzhkAIIa5kgjDSUmlvR0NSMf/MHv4/1D9yHHe+8ib//zt/i+pUrMHhoT3KbZFX9QJzCL+dOSPKQucapBj8MxaJUzK8NCsJsNFHWq7l8EU2NjXBdF45D8o4EqQaducepDxqBLwoSrKQdaADkIqZAKrJMqwunEXN6CahK9qSB1MmhZpoIWprgrlqC3Kb18CdNQiXUUJCxHsDsu47yG9sQbzsAc2BELJo1WsnX2CNhI7KYlU1gM0RcyMObPBntD2+Bdcft6CPBmnJ9SGG7FFoSyeR0rLwIJbrm4/jh7XjrhW/j8S/PwtSJpHk9oX2phCkCWK2HCQV4rmCSyalEYBEXSKsKharodmnYITXNTN6wgJ/8/DSmz/4GHvzK1+AjQM0LVNytWMtLS4WylCaBHaco2Ras/m4Mvvk2oh170TgwrMZQbMLyKByHosaS2uRcoxuCVrCR72qB3taI2CJ5rSkLfopy4iiuMrglx5miDylUkzbMSsylc0PZ0PDa7t2YMGRgZcM0NCSO5LyyGUKvk5sps3DJHMoUqT/n5/ivEoJl0osYqGjkwNJwtjaEQz2XML9lImblmpALSYpy7Sb4x9enBa6yvBgXbFhZzhuxJubz1jN+KVLyi64W/EdeUUTs+vdzryNZKfos5xEdNJRQPd4wpBhmJRzzNblVjefLikCajFux87OQOOV4VfsM5wz9vcWulsIzxW4thp+zEVo5nE8SHJpcwuN/8pdwJrYgNH14gYc4duBYNkppgPjwPgy9/Brsk1eQH40Qax50RjowKoHUPNdI3YDXMRlND2yGtagB3XveQfNIBTapbYtNAWzWUlyyGO3TKcDS8HHfRbz+2UE89MxK3HpHk7w3Wqv7USCUOddayUXmMKIhvD4e5UBxVYNtsKkhUHQ2n5/2vNCw94MBnDs3BU88/R/gNDegknhIuc9T5KuHMEcpSXslrudtE/nRUXhvvwp/+wco9tWgM9uYtLzod7TtDsX+mHbBYT6PdMYsFLZsQrxsIQYdAybXo5h+FZzxdHRg3ATFVF43EsA2DIPCKwVcT+5dTNPG6OgYgt4EXTdNRKoN4cCH2zDcF+Duex/C8SP74dUG4Da6+P4P/wbd1y4r6FniJNhEldTJ/vFxoNwrSJb7FRcrb78HS5YswZXrZ/Hk07+HxtYW+MkwosiiOzPOnPwExw4dxa0LF+GmOfNk/ZQmGl4jIaxJr3J8pdLAwya9OLEktkPXU7i0Pa+N4I3XXsCZk5fx6CPfwIybZiOmHbXYnnNOsCGQIjL3N0Wzj69LtqnBMkPoiSWuHfnYx9jhDzH6zjY4Zy6hMMrcedmlwUABk3ng3GHrFL9kbxsGypqGi1qCw6mHj+HjomtLTjXp5YY0xq2JjRWxi+kx4NBpQOJDWEjl10IXCPHq1pgjbKLX0XHQ8PFhOoqTfhl91RpsIwfbLcHN5WGaEhahHiPNggmMWh9unwc89shsNHVR66cAHCPkusXegfoaoah9lQkuzgb1tZmzWlnzJ7j53tezM8vsR62sAlkFsgpkFcgqkFUgq8AXqEB2M/UFipc9NKtAVoGsAlkFsgpkFcgq8KsCMP8sVpR1WlIkhjpZJgffYnWpBOCgmqK3P8LpSzGaJ23CzYu3wMoVEIaj0FJLqDWdmX8AfIp3IgtTC0uheyGsy/0I9h1GsG8v8v1XYcf1Q32NGW8Uw5g5aSF0dcQdBWDOFDTcvhT2vIUYzE1BrNGGuW5Da6Z0ekYgGZMUa+s5l3weAnjMWBV6JIZhu/ASA2NXLuPoc/8M44M9WJbkMTVxJLNyKAnxYTCA7bUbOGMEkBRVWneSdBoXTihkaikSsajVEFK0Q4yGxhLmzp+PDfdsxPIVa3H1ajf++A//QGx80zRAajKH1IVVaMGi29Zj/V2b0NTUhJbWNkzsmoJrl65goOcCThzdhb07tqLn2jU5Zm/t7MSGB76MOzc8Ct0poaWlDeXhYSRxDT/8+7/Gvh1vKwvtNEFDHGOB7mKL044FVrMcVA8UXHwyyULDlvtw852b4dotQn4mCJEfGIb/4REMbt+D3OWraPDHYCY1RHoExCQEc0IO0pKXB6u00a00OyjOnIncPethrF4Nv9SKONWQq40AH+5H9fVtiC5cFrrM8Cka6CIWRUaKIIlhmy6M1IbX3ALjjkUofmUj0vYJqEJHldl5FolHWt6ShKMowWuoCyFEausn3/51LLk5weKlzYDlSa5gGEQihhqWIVQjqTA+hwh+dWFsXDzj7/w7/rfxbNtPPhvCi6+dw6Ytf4JFy9chMiz4pB9pVplQAlD2xbQapdOz7eaE5HTLY4gP7Ef/61thnjyLQi2U/FLmKAvdKsIEUUIgdW2UmxqA1beh5csPoNwxkamJiNMIXuRLBiTJIR6wyzS0bOjMXg1D5HQTRVPHtUvH8Dff+UscOnQElpUT2/V8Y4sI1ny/EgBLm07aNnO+SmavBs/zREziHI4iHsRTaFH5sfwaGBhA4FfBQ3yvVsHo8ODnebMUKSgYT0a5twAAIABJREFUFA1aQ1M8MKGJCEKBi80eOjY98CD+3Z//KbpPn8C//z/+COdPXxTRJImUqEy9Qagokr+k8GjrHMagLE220XJy0C0HuuXCMF1YlgODf9ZMyZem0ElijJ/BSzREdKKV/G8aOtfQEdawKNZxe2hiXuoiz7EQJqBek9CKl2A7hThaBYtFNDNWDYQWxa4SrLvXoumBjai2tMBMI9j+GMIdOzD88jtouDoM6vhcwNKoAjM0oBkuIp1iWYLE0THYlEfTvevRsnETRoptCEwKwyq7OaFRtGhTKv/UYeOAEeDogXfx3kt/LRbQ0ybzSkUISMNxYFEUkj6GUHLP+b5F36KNrYj5vA7q2jH7nMIDSWDWmI0KoxULP/35acyc901s/NKTiIwIfsBi1K1gaYObUEBkK42ydibtnzNT6CdPYeiFl2AfOw4nCGHUdLgx80IrImTzRRJ+bi2BmbOQkATuaILW0YiYVtC03Kdgxtf4FYEkCkOxSGUDgRJFqdmZqOop3jh8EP6ZftzfPh8tSQ41UEhiDWi/Totfi3iofDYKwPK56wKwNPzU6VkVm8vrTcv2CN2ph/29FzCjqRML8h1wGL5NZ4i68DpuRa4EWzb2sAFB5YnHQSBzUf6O1DIbk9hQxGYgg1n06t/HH6cISYqSFMVUBrl8VrWjfk7ejzttqO9W9ssqC7ueNSw2yMolQZGZtCymUMbcUfnkMPm9zAtHIu4CnuHiqmmi97a5WPtv/3egISdjjOuK7uRR4Oe7dA4Dr72I5MBRlEaYccu2ElrX07hXk0Yqx3RQzjVAX7IcrU89hu7BPTjywnNY0TQBjdzv0hAJM8JpJc9mBa4fdIwwUxztu4D3zh3HpqeWYd6SgtCrzPANE2YFUGDneAjlToC57nHiiYuAcgFQ4j0btZT1sVoTwkTD+7uv4+LF6Xj8yX8Pp6UBXuojTk2Je0hCRWebtvl5BAAr32S5aDr7CQZeehH4+AzMqgY94P0IuWJVczNhBnSAxDVRtQvQl96B5oc3ozp7GrxEfU46UVRTSLRBzNxl7uMyBWxYpgNLcoFJcLMBw0RfXy9cvwnNk1oRJjew872XYWstuHvDg/hg1zZE0QjOXD2NrVtfgVerSTMKxxibbCj0jjO2nJv8Eh0TGryygzkzl6BzQhcaWwr4xjd/F25DEZrFPGsD5Wovdu54B3mrEStXrYHlkLCmyKtL44WiUpUPvbRjUGzV6aFAy3nGBkRwDAs508EnJ3bh588+h/mz78D99z+GQitdVwLJwuZ14VUyGQUiT0dRWVHrsp9Yqiko1R04OtBYG0Z86ADGduyGduo8nKov9KydpJKBHTNihI0PnCScxxSXE12ac67YwJFkDG9ozBCOUDA1TE50LEvzWOwbaPIDsaInpS3NXXEgXLgZpjJnEsNCn2PglJ1gXzqKj+MyrvseaqSJ2edm5VBqbILN9ZjtJfV5ziFtef1YcYuOr355DvKtoaz9JITlCtWFZvZrcf5zNEkOcH0vZTOOsvDmOm/g5g2vZWeW2Y9aWQWyCmQVyCqQVSCrQFaBL1CB7GbqCxQve2hWgawCWQWyCmQVyCqQVWC8Aqfee0zOqUk9SQYirSkFzRinURRFomguHZGnoaePBHCEpombMG/xZjj5AuKoLAKwZKWJzSipWVOIMD2JRMQwNQfWcAjn3FXUdmyH9slBEdJsis08YBUK0VRCFkWWnI5ocivi2VPRsGwpzHnLUbYKItIxy08dTKrcSQqzlIBNsiB8D8z95KGgaHARNMeGl5io9PXi3DtbMfzqy1haSTEjsWHFKSppio+jUWyrduMYKhileCd8iLLFFYdpOgZqKcI4VWKW5NklsF0L7e1tmDtnLppKLTh96jQunzkn9qLyXWaE1LIwffYt2Pzwk1i5aj1Gx0Zxo3cApeZO9Fy7gT3vv4GD+96GX+6HFpIA0tDc3opVd96Fles2oa1rFtpau1Ae6EPf9Sv4wXe/g5MnjkpunYlY8vCW6QVszk3AZC0vmclXCzbOzW3HxMe+jGmLVkCPc/AokJoaGqIYxZ5BjB34GP3btiF/7RIKtSERnsC8Ui0ntrj8IjWV2ClCW4ORzyOZNQOFu+6EsWI5wxCBYydQ2foWkmMn4QQRNB72UsykdhNHSGwdoeTlWTALLUgXzEXDlnsQLZ6DsdSAH7KOFAeVwCP2p8zY5IijAE17TF3DT//i17FsoYYFixoRpaTHSazqYimsmzpyli2WohwXIpfIgT0FNkVuK5tV0laWZPRRND11ZgzPv3waDzz8H7FwxXoRVHltaQFN4YmvQRqXhJxHB0hoyOkGinEId2QAQzt2YOTN7WjtHhDxUTJDSbTxvZGsItvqGEpQ6GxFfu1KlO7fiGprO0Laf/L9isDEuivCiuR1TPLRNFGwHCTVMn7x7N/jZ8/9CwaHyjDsPNx8I9xiEzTThu24IkaFfiikrIjgFFjqjR0UShRRFiqb2boYyjrRblfIMBMYHRlGX28PXMdGsVhCrVZF4PnQgzK0mGR2KhQ3r48SaHP47d/5bWx57BH8xX/5T3jn3XcYzykWwPyD2EYrkFJo1mqYwEvYsJFCt2zkikU0NDbDdPKgr7lpuSqvuG6dS7qLRDJFaNZI5HjS0aTDRTzwkOge2nwf8z0d6/RGzEyB5iCGRdi5Tu6LCM2IVdqquiZ8CnUsjutgtL0dhXVr0HLfnUK1kuguv/kucuevwqpwXaFA48NMQ4QkPg1HBK3ENDFWdFBbPBsTHn0QwYyb4Ol5WYdIOUZxgCjx6jQ2BWvWDXDsBIc/egvvvvhX+LXH52PqRI7LgLKnUn2YVSsUeIiYDgSmDZ2ZpT4bZBRdNk7C8rpSiBAR2DRhs9Gg6uBHP/tULKA3fvkpBBqzPCkWMSMZMCwSh5G4JohuEavcYdKlzWEIb+9eVLe+geKVG3AqMUwasYccxbHYPwu1SjqYb5UaYGMOFkng1gJiZqeTDpR1UaQ9eS0R8esELUVr/j1f0zeAj7ov49j7h/BA282YbjSjlgaSBcz1g8K0Eo1/KZAqtwo1toVulAxOZTWOIFZW8JaFXiPArv4LaHDzuKM0Bc012kurbgShaMczV2mnLTbzCWyHfGKdoOeeV88yJlGIep3HxWfJP5XXr28O8ke196nvUQ4SYl9fbzqh/bNY5wqUWZ+fHKMk5TkBJVs1FTtkaeCoN11RupPPKGQ+FyHlZuC5DmqajUpjE4qPbETpkYfgWXS0CBEkPgpsdLnWjcG334F/5CDMnj64oQ4jtpCrN2GQ3E4M/mpAOHsuGh/aAm3ZLTh6/Bc4/uxPcE/HNLTZjnJECEM4vB68P7BImbLJK8Hxoct46+QhPPj1FViwrFEIYBL9IrdqtL1OECaBRDUYugOd9g5ComsIGKhbv1+gLTbXbzZrRamOXXt6cPnydHz18T+C2ZhHNfWh8/F8ZmnSYXMQxy7XB8ZImHBjDW2WieqebRjY+ipy1waACjPtaZ3NZilLuZMgRGxwPcgjaOhEfsUq5O5cC29Kh7gT1GinLtbevF4kthXxPZ7by/FjkSDlc4Q+zp49izldt8Is5RHE17D1lWcxfdKtWLVuNV596Wc4fHgvTl44jf7+Prm2JLMld5z3MRQTE0WGq4YBjiWKywm8sRImd90EN2fjjpWr8NhTT8u6yb2Sjzl95ig+/eQTLF20EpMmT5MmkkCs81XTz+ekrmyGddFdHDI4V3mfFsoe6ppNGB46gX/6x+9CC0t44qu/j5bJjQjotBLH8CWTXpc5ogRllcdNCljmjziep3C5B/shSqaBgjeC6qH9qO7aDf3keZhjAeCzcUcJ1Cyp2KnLegFY0sRnoGbquAIPP0qqQpF3WjbmwcEtmouuaoQ8nSQAVGkFbpFG53PqMELA4XwwLZxyYnykVXA8raI3iTHk+WJnzT2PADL3zFJDHo6ZE1qaezXHuOUNYM1iG489Mhf51gixHsGPGDeiPi/z7MfnpoxhrnNC8NfbPerrEwXg+fdkFtDZT1pZBbIKZBXIKpBVIKtAVoEvUoFMAP4i1csem1Ugq0BWgawCWQWyCmQVqFfgs3cfSz+nREhwiThEW9JQDqTH7THFOhc6/EqKG70+Tl4I0TL5fsxdtBluoQikNcmzE/GMh7JkZGNaKPKQj4l+JBPzMHwD7uAocPQQaru2wbp8EW6tpg4/DdrDklBk7iMFEQu1xhy8yY2wb52F3OJlMGfOR7nQjNHYhh4ZcqgLzUfInD4KBoklVFts0kZUV8RUGsByHYS0Zx4ZxaU9O3DluZ9h0UANs1MLjpBQKU7FFWwrd+PDdAjDFoUG2snWM90kF1LOK+VAUNyGKU6aOixbZb8JySRWsypbTpmXhtDtGPlSCavW3Y3f/p0/QGPXJBzduxsf7N+PhYtXYd6827Fv30d49mc/wtVLp5FGHrS0AssK0DWpC5Mmz8bcW1egtX0irp49hcvnTuPYkUPwvTGew0NHgJmxjvVmC+5xO9GqOxi1dJzN6xhYNh+znvoqmqfOQuKZcvgZmyYcQ0cxjJEbGMHAzh0o73kfxWtX4HqeZDZbqQ2dtCWFTzMErXR5VVMjRVIswpo3H/l1a6A1NaP8zjYEx0/AHatB9xNlYUsSMo2EwA4lc9FE4BSRTJwsFKy5eikG8zaqAQkiW3L2xC5cNxD5gVC3JgvO/5GM1DX8y599HcuX2ph/axGJUYVBvJPv1bKkCYAWrYEfiK1wLpdXgq8Q5iqzb1z8pTiq8nENnDlfwctbz2PLI/8ZC5atQjmk7SUP+knL+rBNCgY6bJioFUwESYhckCAXRrCYJ3nlCnpffhO5g8dQHB2CGXsyloPEQGo4QqHSGle0JNdBNKkLDZvuhrVhDYJcCRUfoAt56AeSVU1xiiIdc1U5j5hLa4Q+/vt3/ytefPEF+DFQ9WhJacC0cygUSmhsaBCaSeybOXl0JYRL5i4bKkRMUsQZxWEeZKtD6wSmreg8isA3bnTD92ro7OyE47hizSw5rlGMG92XUauOkhtDIW8L1U897Xd+67fh0J77+/9dHsvXUoSqEiiEpU5TVKMUY2EKzc7DLpTQ3NSCgusKLatZjtTcsB0lhlCg43sXG1wgSBMRIAqmLQIUyWi+ZpSEqKYhcpqGVi/BYhSwzjIxw4tRGK1JPWKb1siKRGZmN2tN5YEalJzZ50uoNbegefkSmO3NGDpwANr5iygMjkrzCGjFTcEo9BG5qhGG1uFxoYTBKRPQ/tUHYS5fgn6OL0oDCceZDp/W7AZpSWXLzbWR18i2Yhw/8h62vfhX+ObXFqKt2YNXG5MaUNTJu3kRGcKgKoK34+agc5wBqNVqUh+XQqUIEsranGKGCIdpDC/I459/+glmzv113P/lpxHbFI9DBF4gglO+oSBjw/NjuDZJ1QCB5yGNTbQVinAG+9H/0ivQd+9HabjMGGNoBOfCEGK3S3ZQxDbAj32Etg6roxHuhBZojXmxx6YwTHI1pKjF92vZkrmrRZyPKvfWpHjiGjg5Noy3X9+Ge1vnYV7SiNjQYFNYIhUpOaGqgUCJq9yfKBIqW3ZxB+DzkOxm0wTFVQLbMTCCEAeHroo7wNqO2WiILLEKFsGGOasqtFPZ49bpYtK+fAKhgtmwwuxvruV1UpW1F4J5nBiWDNt60wrnCceb5IVznBj1fF3xH1dZ6SoMWAyURYBmm4mIWcryl2ue5Dvze+vPyxqwCYAFT+IQieREM+M+Qmg70J0GlC0XhbXLkH/sfkQ3TcNgFCDvmCh2X4O/bSfC3R/Av35D2dQHKXLclyNDrl1gxELD+41T0PTlh+DedxdqBQNHjryIYz/+Z9zXPhVd+SLoeZF4Hv28lZU6s8RdG54e49jgFbx5+gAe+c11mLOQTRCJ7I/8ZHQMptVxorF1hh7ZvGaJUJO0FaYALNdCyNdUxrLYUkPDvv2DOHO2C09/7U9QaG/CSFhGFHFPJo1N8TERG2r+knHih3B1Wxpr2moDGNnxOio7d8Lp9+HSncGPYZE8j2qwWG9NR83WEZku/IYOdNy5Ac6G9Si3lVDhvm2kkqUrRHuSSEMM9yI6gzATWohRDhk9xq7dO7Fu6UZoBROjoxfx2os/x7JF9+C2VTfjhz/4a7z04nPoH6sgn3PrGdAqGX3cKl2R46qpgesuqydrodeFyV3TkepVPLj5cTz4pQdhuq7kjJerPXj3nTfR2T4Jt922Gk4up7LeSV8zA1ocL1TuLtdi5gxzzJNo5Rez4JlvTDLb0ZtQ807jp//yXfRcruA3v/EttE5rhZdU1Hs0zM+t3FXjBbdmZQgumfCyv5IQD2FTJDVMmEaEUm0I3v596N+6Dc6VPuR8MfuXx9MK2o7YAJUitNSexNgITo2qkeKFwEMl9jDFKWC+kUN7kCAfU+yl4wsznTVU0hi2xQgMAwkjqk0X3ZaG/VoZB1DB1VS5K/BVR8bKYufihanUp1TMw7ULMG0bpqMabbRqL9YudvDUYwtgN3oI+Q+vPSNMLAcOs4kZlyFRE3zeugt93ZlAuY6ouT3v7leyM8vsJ62sAlkFsgpkFcgqkFUgq8AXqEB2M/UFipc9NKtAVoGsAlkFsgpkFcgqMF6Bk9ueEAGYh1YiCollsjoUF+vW+kG1ZL/pJqIa0NMX4tNzPpombsSC2x6CnSsiTapyYB/xsI30L2LYFGDlfEyd4luaC9PMwap5cK9dQfDhPlQ/+gD2/8fee4fZcZ5Xnqdy3dSNDsiBAAiAyIEECTCCAEGCYM4Ug4JlrdceeXeeZ2dnbHm8uzOesWXveGRZHlsSLVmUJSpQJCUIYEIiQIAACJBIJIicQwPdDXS6oXLtc96vLqjZf/FvNUSB7O57+963vlD9/d5zTk8PDJ+2jj5EuocIZkrw5CBwbPjtFjCpDfbMaXDmzocxZQ76jGGIQlPsidPUQ2gEiDTmldqwNIu6FQHElsLWMGwLmllGVAtwYe8uHHvlx5h44jxmaDYKzE1NgDNRHZu8i3gv7EG3Scig1B5iESjiLKX0IOTms1IRI3xAxFuqbjzeJ8TkEbXo3nioaEZoGdaCO5YsxZIl9+L4sePYvm2z2I0uu/8J3Lv8KQwMedj03kacOXUcp48fxoFPtiOO+2E7wHXXTcOS5Y+h1oiw4c1VGOi9lAV6JmKza+sBpkcG7nNG4marAyXdQI+T4LOihmTZ3Zj59FNw24cjDoA44EErc1RNOQQv+xGcnovo27wJ4Y6dsM50waJVNw9xqfRKYvhWJCoxMDtRZ9algbhUgTF6FP3B4V+8BGuoKo9BpOySqQDXCDN0INB1+G4R4fCRsG+5CcNWLEUwkZnOBFaEj4ZSEhFIysG8IfCvedDMavPw+od/9TwWLTBFAZxavrw+0QxJc0Ii4F/sWZlba1kq95diwixjsQlBC4WCjEpahB84eAWv/uYIHnnqrzD7ljvQiJKrFtCEogTAcZDASizUXQKHVFTOVJoRcDh+gGT/Zxh88x1YRw+jWO2HSdWz7lJiKkBQWb2ydhr8ooNw6gS0rLgT5k03o9ragZqpw+drDIGC2PJGCPRQ1IwFxyb5wz/9wzfx5ttrYLplsUGvNyLUqh4iAdGAbesoFVy4hQI0k/PMlrFI0E3rZl5zjmYyuYiWwAIbDETwBIh6fgMXuy6gtbUVbW20EOelpfcx54YhNtGe14fe7tPQUx+uqaNScNBSLCMJQtSrVYF6tJ0mxJLcSE2HF8XwohQ+YZ5dQuvw0Si1tKHoFKCFEeqerzKbBb4pu1xCRlkzklhsq/ly+T1Fncp0vnJlyRkbVI/HcGDAiYCRho35cR03azamBhZK1TrSNBYgKY/IfoOUGExRB1uSdU1L6KTsIi7aADOyB6swfSpnQ8rRszxXKkipokvhm5bkBjvLlqL13mWotpZQJZizDSSRUvsyHziMafVK1aaDhI0KJhsRQuwnAH7tW/i952Zh9MgYQVCXPGTWwGR+tE9g4yPWCPkdAV6iBs2gvYIvgvUzy1E6N3CcJbgyALGAnj77f8Wyh54GnBQNLxR1uDQHsGmF14nKXrou0Oxei6F7Okp2CSVDR3T0IK786jcwPjuCwhCtr1kDKsiZJZzIuiHrLhXVbPQomLA7WqG3V6C1UQmsocH3z+uYpnBo2U3LXgHxmSUtbYIN4HwcYsOW7Rg7aOHW1utQiFV+vAKrBMBU5KbKZlX2pebXlLW4khFy+VVwVWqTAjUtwv7BLvTWh3BL50QMT1wFfDO7ZombzfKDm4BZGgUIssQynDbmfP18GJtF2NCiFLpiDU1YG8cyRghzOcdos8t5Q0Wq2vUU4BN1L+2z6eMsAJgNCMr+WcUQ87Ur8CwKaXkSuhtw+6B9uCE5vdxVIwGpgJtSyc45WkJiuxjsqMC+fS5a7luGYOJ4WF4N3sb16H/rHbSc74YeqPlPS12LCmIUBfzW2SDQ1gJj/u3oeHQljMnj5frt+ewtbPvH/4EHRlyHMcWK2pN57cXenbMplUaVhhZhb88prD2xG0/8wV2YPq/CV4kg5D4Zy/4oea+gg4AY9cp4E4007bR5TZlpzNpw3aba2LDEZWPLtm6cPDkez7/4f6PY2YqhqI4oZpNFKHsEXwcbsMTWmM/B62W4SHQbbUYE9+wh9K7+FaI9B1Ec0OAEFqw0gq8H0jzEPPrQSBAQAttlJMMnoHLPvSjefQsGSjpinc1AbJAxENLZQfKY6ZqQ3c/wuqZsOBrE9m1b8PA9X4CnBbh06QhWv/467r37acxeOA7f/vZ/wprfrkI90lAocLVSDiuiIpd5FanxTnfviOhbqd65ZpetqZg5Yyb6q+fw9NN/iFuXLFbuKFGC02f3Ye/Hn2Du3EUYM/46sZNuNiQo9b2yzuec5boq2bRsRshmAd05oAViy23rrUhwHm/86oc4fuAsvvLc/4NRU8egHteUwwb3LmZAMyu3meWdNRNx7HMf4vjm5aBFN9cKy9JRQITe/Xtx8Z21GH76ItoHPMkV5/WyuI9KJnwsbgDSO8g+QDaNaRH20eQ/CdCuWxiVGijL+sH9nQ1CYiSvco7ZaJboCGHismvhgJ3g47SOQ5qPPnEwYeuBgdD3UQ2G4EeJvCdL01AptsIquNBoB60lsII+3DnfxbNPTkehLZQxEHCey3xU6Jr247xupsVcbt4kZyuINIdkVvualltA579m5RXIK5BXIK9AXoG8AnkFrrECOQC+xgLmD88rkFcgr0BegbwCeQXyCrACRzY+f1UBrCxylfUgj6apHhFoIB88ODQQMgO4J8ChU5HKAF7wsFi4JnEVBsEHD73FczWFFfGgO7PETHXJgOUhnxHHKNXqMI+fRt/mjfA//QTuUAizUYdhBgiSBhyjACu0kVA5WkgRdhhIx7WjMHcuKjfdisaISahpRSQpDSEjORhnLhwPy8WakK84oiU0YFqEjIQEBaSRjv4TR3HglR+idc9+zDOLqBA6BCl6kgAfeN14x7+AswZtNtVBPtUthApNi0aaE/MwXb5MbYlBMCHBnVfzHwmJaWetXF196AR05VbKhiWHNQnrGDFuLB586ot47LEXUCyXcOST/di0bh22btqCrvMnESVDcMs6Zsyei/sfeBb9V2r49as/FQto2ktHQYSCrsMxA8xLLDxYHI8Z+jBoaYSucoKD7S7an3gW01c8iIRKRAJSEhv6GVK57DhwqHgd6ke5twcDG96H98FuOL39MD0PDrMWmRurMY80yyelzSNtwiU70lDWjZK7STtu1king7QoBN1UQ8MC6paFYFg7zFkz0fmoUqldThKEVJpLNiEhR6aGEtWSOlBuquL49VKhgH/+5rNYtMDGrPkt0J0QSUBlOVV8CvDFHlVbzGlVWaMqp5OWt8pqkwfkVEhVq1W0tLSiUCjh0NFB/HrNcTyUKYAbSYp6gxmgvlgPuw4hrobITyUfWTcTAbwGVXR2AUacoNJoYGDDevS+uxadPT0o+T5iFiZgA4KlIJLDmsVIaE9adoFp41B6YAWSeXMxWC4iKBQQeyn0Woii5NSGkr9YdGkBTQD8/2L1mtVwy60otrSJFXGj5iFoePDrNQwN9oki1rItsYimAppKUcd2JO+YII3Am2wp9GOx1uXna96AAJTunkuo1aqi/i0Q1gdUmhKUs9GhgCDy4LopLvecQU/3WVHeU8GbhiEMgoA0RbFA0Mm5RqAdwwsTUV9RkUe76mEdo9Da3ikKP+Y8Fy1bgJgf+lfBBa851yClrVINKWnMY3eVuWlxvOgaIqq9pSElQlFnLqclitsRXh9ugonFWgXXN2KUPKWapH0xIYhF8if2uxpC05asasl51RM0CACoLYxSAXsDYR12wYTjFLMM1hi6a2OwtYJk4TyMeeophGPGoRalqPtVhBatmOmGwFWHtt4NASdc9wRBUBmb1PDRjnfw4bsv4YtPT8fITipzPcl9JmAUAE7AQGtZyfJUa5hSBhIMJ7CZw5nZfH+eh6tLk0TfoIZXXlUA+O6VTyB1+F4I2YAgDGHalrIpT7keBEjgw2KWr8+sZa5rzHyO4W39AJffXovy+UuwaiEfLPmvjmEgoi04rblpJ40EHpttHBtGewXO+E6kJQcNsY2XIFPYbNOIUwHAfL2EaYQtRqmIvjjG5v2fwD/Rg7var8dIzxA4pCCVypCXdpsMgCvrWpVRr/aqrFkpoWsE6yUBw6ibKY57V3Cs/xLmto/HeKMshKn5fAJ51fJ+tdFJQLMAYJUVKxJe7mFi58wRqa6PUgGr5qim5bO4I0gOMUEvXx6bGRQkZm4qx2xTy0xVtEA5fi6D1mKjy8/Jn2yv4bqRZa2GJoEx+2tURnAxtZFQiUsoZZiouxb6SyY6ly1BYcUKVA99gq43f43y+XNobUQwQwegetZghjNzx8vwLBuXXQ2YPgUjHnsK5uyp0FvL0IMQH+5fg49+8BIeHj0ZowoRRhMlAAAgAElEQVQlpGKzS5teTfYdqiKZv0swve/yGbx1dAce+ertmDqnIPsiLcYJxwzmtHLsxp40n0hGugDgDH6D84PuBKHYmJu0RiYITTV8sK0HJ05OwBde+I9w2yqoxg3JmWUmuKiQ2aDEOcVniyOBepHtouQWYSUxWoMhJLvfR9frv0WlK0CxZsIKhxBT0p4aAoCpbK7bESLbQV0rQp80HZUVd6N8yyz0M9dWs7l4i30w35dhpWJLzJHk2pzXAS5fOYfNm9bhhSe/jkbq4ey5A3j716vw+ENfw3XTS/jb//5/YcP69WjEhuSA21Sx03o9swYnAJbM6ZRqXe5/FoIgRMGu4I7Fj2LatMnY/tFGfPWrf4oZs6fDi+sYrA5g9+4tMFHE/PmLYbiOzG9Rr+tcC9S+I3Mka2zg54NE2d+LR4OMQVqf20hiE7ZdxTtv/gy73v8IX3zqzzFu5kSERqSaqwwdtXpNxj5jBtR8VOpu3uPxHkDMVjieDeptfdkj+LN3bv0A6fETWGy6CD7aj2JvFQ73Ddra816ITUNsquA6IfOYwDXEAPPWeR8JDS4t4bl+aLyb4upAlxITNhXy3FljDYO2hYNWgg9Rx1EjQa+po6GbqAY+bM2EEUeoegMI2CgAwKvX0VoahkKlIgAYKaH0Fdy5wMWzT0xHYRizhgmA2WjAvVNuWGTciWtOZgHN6cp4Bc59NqpwzSckn7rkjfzMMv81K69AXoG8AnkF8grkFcgrcA0VyG+mrqF4+UPzCuQVyCuQVyCvQF6BvALNChzZ+IKSL8iZs4Iuci4udtBNy1PCOSp6DPi1WDKAj56JMWLiw5g29wGYTgFJXIOhW8ryluoIeUJ10C0WqFRqilVvAIdQpBHB6fMQHvgUV7ZugXHiLMoDg6B2lwe0VIU6iaRTIjYTBAUgrNiwJo5HYfZMOPPnIx4/CYO0dY6UzappEj4SOjFPlQofW70Pi5Z9EbS4AC1xUOu+gP2vvYz0/fexQHMxPDLg+sBgHGFXfAW/rZ/FSc3jWZ8c5AfM+pM8WZUpK2BXsmVFoiV2jaLeIn1gXiR1TqIKsQQaUAnopyEMKiqZr+tYsM0E10+fjkef/SJWrHwIl7vPYtWvfop3Vq3GQA/ta3UkeoRID2AXy3DddsRBjEa1VzIQeYRLuMiDUQLgW7QiHiiNx0S9RaxuTxZ8HBvfhute/CNMvuV2hIEvqsRAc6DTApmKbNOS90TrQ9f3YZ/vxpV172Pow49hdnWhQnVbRDvmNLNu5fs34MTKxjSymP3HA3laZIr4V8CvZOrRWNLQMWRqGGopATdMwYgV98K6eQH6NQNBRKvflLxYDkwFnGTWrlR7ShyiEsYJiCk4Dn70317ArQtdTJ9dhmb7CmqyTsyHpVqTKkOCQKqSfR7S870pq02V+avUVoODgyiVSgL2aAH927dP44HH/kIsoL2UFsuhZCtLhi2vckpwyHRpQhpm/KrDbl56zhEnDlDo7sbltzYg2LELld5e6I0QdqiJNSWHhRy7kz1SYemYiEoO4hk3YNjK5UjmzUS/y3xmA2asDqophQpSXxTARhjiu9/571j121VwK1QslUUlpqXMu1YW6wTgQ40qBgYH4HleBlSzzF7LlOxeHtwT6jLTuAkfiFrDKMDZc+fguA46OzrlGmuUblO1S7toKlFp7Zt40LQY/f29GOi7jDgI5HrHoQfXYuOFwjrkW2wWgelAt1y4xQoqLW1Sb14P2nTz8NymLTuhRawOz5UFqqJyov7WNLH21aJUroXODGpdkzxbZgYnXG9oI6rpooCOtABuXEfrwCBmhMBdZhkzEhtldhoI81UQjko1ye82TDg83Dc0BBYELNC1gFCBXx+IPYEjAk05ICPAaykjmTsD7U89hPD6yahxPkkuZIKGHgAarUQtGSdUB4qVuUEEasr6lGoN7Nm5FptXfQdfeW42Ro+I0GgMAraLULLSmTNJ2MeGFsIEC0moxmHTjp/NEoQQHMsCHbImHTahVBuOAOCpM7+Gex/5AmIzQq3uiVqSBJHKVik0bck5x8SC3UDKfFpA4LKVRCgPDqBv4wZc3vg+2noHYdR9mHGCgmbK98oEFQWr2j74mmLXgDmqFcaIYQKBE5M20aHAIYv0Mo4USDOUUwJzoGkN/8GxYzi+5xCWdE7BtIZSSCpjZKX81iKlPBTwKvMxU82qXevqf8t6IPGkvLYpevwhfNpzFpPaRmFyqUOyhUVsmz0XH61qmuW7Zhm8sg9mvLZp5SxKVXk96gtiQS17gHotyjFDXSNa4vJx6kMBY/6ROSdqZQJMVbvm5iu7x+88n1KEqsYKUbGbFG9roqrmtSzEhjRBkHkLyCOMZf53WzsKEyagNngZjZ4zogQuhBpMj40/ABxdFLC66aLfdDE0dgzGPP4gCosWodZKO2WuZzp2bX0Nn/zkZawYNRGjSiVQ4MxM7pRNN3T6EFUp4wSATy6fwbpze/HQ7y3CtDklabagRTFhoFIAE+j6Mi+ohjdMDR7hX1MNLurKTK0qY1TdR7y3qQunz0zCcwTAHa3weG8Q62LHTqW8wHxGEojaNRGnjtQy4OipvE7m0Bb7e1B/fxO6N2xH6eIgyr4PCvlVc4EmzTwNLYBHBarlQi+2I5g4EZ33LYU2fwaG6M6Q0mWCucQRQniyp3NesgnLMhOcu3AYb655HX/8tb+AjwhnTu/G2jWr8fSjX8ewsRpe+v5/w969e3Dm0iVZq22Oaa6Q2f0VLZ9j3mxQ3cxdJtVgW0XcfNMS/N5XvoZjxz7D/k/345lnv47OUcMRYginzh7BRx9+hFtuvB1jxk5EqCtlssoFj1R2NpX0mW25AGF+TXYK3o017dW5iUFAvW0l2Lzx13jv7fV47pF/j2kL58DXAgQR7124/itbaVFvc4+QDGBmIDPfmbbwtrx2ad8wAlhsyEtSbN20GeHFy3hi4WLoJ0/i8tatSI6fQrHhIwkaiAlNEw12bIh9e8qGHT4HnRk4DTiOOEbYGMS9nteX616qw+I4S1MMmQbOuwb2GRH2xA10AaiyWcWw0KBNvmnK3Vi1fgU+M+ItG16tCtcqoFRpEYcY2bX8Xtx1UxHPPz0TxVZms0fwuP6KiwZ7F1hjrssq35uUnbVRdVb3z7Ie6jpuuCe3gM5/08orkFcgr0BegbwCeQXyClxLBXIAfC3Vyx+bVyCvQF6BvAJ5BfIK5BXIKnB4w/NyYqWUZJmyQUBOU2ilFCUEwLRCDBoQBfCRMzE6xj+EGQsegF0oCQAmdCVQon2zRWBsxEj4XKmJhMpX2gdrAYqEP4GJuG6g0HMZ6b498HbsgHniFCyvIRaHmqXB5qFwTJvSFAFVeraJpNWBMWE4jIUzgYULEAyfhGrcAju0RVkTWQF8IxD1LwEwDzw106deFUZSRhrb8If6cPjd13B5zSrMqIaYnBRQCQ00khh70wH8pn4GR1PasioRWEAbWJWAq/IaxXiYmY1keurQj39EkQVTYGiBB9MJraAJM0JQa0eQxoNdsi1TjzB71jQ89cyzaGkZgdVvrcGundvQy0NiKkd1EzaBEXM9fb56WsTSTjQQi0VNc1AwS3D8EGU7xO3WMCx3RmG0VkFqajhSaODinImY9Hv/FqMmT0fS8ETVWncLAu0MAspUh2cqW2vaIdoEeifPwHt/O4IPP4JLa26vJt8Pfk0AS1HAVEo1phYJgPB1C9As2KLso+JSQ0Aw65gIHQvRlOtQuud2uHffgWprm1hZ88CXmZQaVYKZXaVSz3GcEcrRdpWQihCVh9M2Xvrm07jt5iJumFVE6jA8l8ovZQMbhAFs2ufyOTOLSipceYBMsCKQS+yM1XhugvyDR/qx+t0zogCeedOt4Ejx6Dmchoij4CpgM2lrTevTMGE6pNhWijLTABwLaI1imMcv4PKqd6B/cgBWbz/clIfykVjdUiFNZXPM18qsQ9tGWC5Cmz4F5QeXQ79xARqFMqpVZenMuUL1EW00rSjBKz/8Pn7+85/BLlZguCXoug1Tt1UdqaKNeVhNpZYGrzaEIGigxr99T1n3ZoCFquCC60o9+VFqGS4H/H39/ahUKnBsV5R6ktVJdSGVwhZVup7AIcOy0Wh4AtSHBgfQqA+hUetDknii5EtDNlwUUG5pR3lYhwBgZuby0Dz0PFELC4O0mXNMVasPi5+ggjyKUKAdJ+EZbW9TZunGSFIfhhbB4RykZajkq5owExOmjJcGEp0NDg1ojQjelW64A5extNKGhzom4HoUUaBfbmYRHtLGVbg8YZEpQC5gViQigTO0cJdc2RRwDGaHx2hQCGiWkE6ejNZH7oV3yxz0UFnNse9HYu/MHGqSMoNwOqb9OKEXxx/VeAYMZtCigd273sX2t7+P55+cinEjqRT26eENj+ONFyWMoRu0XbckHzum+paKN4sNLcpim/iqaYnchPkEcoM1E6/88rAA4LtXPonETuD5IfyGL48nZBYbWyuBpTnQ6gYcWPDovGCEcC0TRT/BMLZ4dJ1D99tvwdq1D8aVQVhhApvqN7Jw2tZmimWHQITrPS2hW2xYI1pgdLYiKWRW/JKLrhqMhMM7qkmGjQKEa2sP7MehA4exdMQNuNmvwKEilNbxVO4T3ETMU+Z1Eu99gX3NJgFpUMismRWOBQItRmIyc9rDnt7TaHfKmNY2GoVEF/tWWtYqC1n1oRCiAjdN21w2IvDn8NqJ0pHfI9BWOHqWW0sopR7H2ouKV5wHUrFPV3bmqrFB9g0CP1Fe0rkgi1zIfm5TXcy9RcYec2AlB5sAjDtILPa4CoYBdqAh4jSxTaQZ/GvEqWSCE5Z5kQe7YMCr1eCkFoyEUFXBf01P4RcMDLaPgnHbHRi28j4Ew9sQFALJHnf0Ao6t/SVOvvEq7hw5FsOofuRr8D3oMWAbtGmmqS7EAvwAM4BP78SDX1mE6fMrAof9kAsv1clqfUp1QklaQFOBHkimN59DwH7Ca8KMY6p4EzhUHOsm1q47g7NnJ+HZ5/8jnPYKvJS27HSbCGFmawrfu9jBc/+x+D49BGFd1MQFw0UpMWH3XsLFNa/D27kT5f4EFqcbLfe5xmspQjaq6SksOgukGqpOCzBzHjoeXIHGtDEI7BJ0wxaXET+tK9cKjRnAlgDgY8f3Ys2a1/B/fv3v4Gsxzp3bhS0b1uLB5b8PrVTH9u3rUHAs/OzXr6K7q0vGjABN6XFhPjj3cwPsYRKbbN3CTQtuxYvP/SFmzp6I1Wtex6WLA7j/gRfQ2tEOL+nBhx+tR61Px8033oZiuYyYzVjc27JGEdZCMqtlzVPK9Vju4WKV36wxGkDlVIP3aXog+bY7Pngb6367Bk+u/N8w7aZ50FzGeoh0WzKAZb5I4LKyJifz5NyIjViaQ6yY74PNMBFiO4ajRTj44U6c/+wUVt73GMa1FXDpw3fgrd+G4umL0Ot1+FEEJzVRCA0YsSYQndnUjmReqygBYa1iOc37KAWA+Rr4/jTLwlkX2K+H2B/7OJumGDQsuS9hRTiXlF1zDM/rR63mi7MH12g2RZRbh6mIEC2G6fdi8VwLzz4+HZ2jLWkm9IJA7mulZYAFSzi/1f0J73+4rrMhTq0dvLdQAPj6Ja/nZ5b5b1p5BfIK5BXIK5BXIK9AXoFrqEB+M3UNxcsfmlcgr0BegbwCeQXyCuQVaFbg6Hsvpp/biDZPxLMcwuxgm4CB1nY8kw7qGi51+zhyOkb7+AcwY8GDcIolxFFNFCyENoZmilKDSKp5WEirSpJEXYtgRswSNMV20KlHKHZdQrh9J4IPd8G43Ast9KAZYjgNnYd0PGKk3Ssz9+wUWquNZNIoaAvnwZqzEFHnRERpWYArLIJnQg7+a0kAYUooqTVADQgNSb16Dac+WI+uX/wMU7r7MdUooRIZAnw/S6p4s34WH0d9qImTtVJA8qCPMJbvS55cbLJ50JfKQaq6OVX5uuQUzMJj7qegdBITocVKKUvgYJka2toqGDVyJGr1ABe7e1Cv10Spy9xYwjSBRwQFiQmPVo4mM2lTlkBAGA9G3TTFBF3HMrsDdzrDUQLBWowDbSaG7lqMmc/8L2jtGInECxFTwSTgL0VKFWbKbFaqZk0hGrZholCtwzl8HAPvbUa4by/snstwqfoKIphZ8mhgML8zlnxlArDI4HNSvaMyBfmWYx7AFiqIho+Gc8ctKN5/B4bGdiIyLYQ1H6nYECtFEi1Co1DZN/P0lBaxAlAkD5cQRmVsvvy3z+POxSVMm1lAbDREAR3zotGIMyYAZqMCrz0bGWhx7AoQJpDhZbsKymjRSMAMHZ98NoA1717A41/4S0ydvxBenCDg+2WGsWgRiWZoJU1gnR3UEzikBGgaotAT62Mqsd1GjHDXbgysXQ/96BmU6w2wY4KQQkSG1IFaFjxmBLNVwLFRLbrA3OloWXEP7AXzUS9W0PCpaE5gGQkcK5H58PrLP8FPX/k5zHIFVqmCKKQCkXOIY4vNFQbYKsEDfoeZiITIUSCANQh8+F4DYRjA8xoZ2FYix5ZhIzIIBgHASomrDrubNbKYHclcxoh2oY4CCYnKR2Yzg+/XlY0xLeQjoFSuwHGLYuXKZgDaujKDNqIVJ6GQKFB1yebla5Ps1DiGbSuVMuePMD7w5/KbfRh6JGrfiKBNNxFHCVKPB/iR2C/XoyGEIQGwLypi2sTOKrViectoLDZbMSkA3LoneaPMOA2oqBTLXc5dlXXMixRrzF7mmImgpwYckw0POhplF4PtHRi2fCm0RTfhVBqiMnqUAD/WR+Y/+a+lYIXYLGc2wQIcBeBy3MXYvvm32Pb2d/Hc09MwYRwfG6lcysyammSUVrOE4OJsINm1qnmB71tUqMLXlF02x7pSEwK9VzT85JcHMXPeH2HJ/Y9DcxNRvBHKiLLb0hXIMajYs5D6tFjVEZoqd9PUdIFmbF6wIx/RiWNorFmN+t5DqPgp7JDXKpBrQQWeGFQTyNDymX9bNnTHRNpWgjmmDVGLhYhzk3ECZNtcx8Q+lQpxF4d7B7Dh9HFcvnAJC9CKFcZolKkk1FMEcR2pS2CnmkQ4Bpv5q3RkIKhnjXgVFVSlzXQKn+p9g+tIiI8Gz4vbwYzOcWhNLWh83YTJmeWyIrpqLjTz7ps2z7yQBHLqQ6n9RLObKX4FSrFJhYCKf7ju0dmAlrtcU7OZpJ738wYrebxYCCgLaLGrzyyhBSWJvbW6vlSKioU5nQcIu+Rz3AYNeY/cVgmI5Tm5x8S05Ddl3Uuo2pQdiHnuGYqWbcjExeGdKC5eJBnWjQljpRkjtSKEOt8z8OnqH6H63ntY1D4KFapH6XoQBvIa+JoJP0WdbGnY3XsK687uwwNfuhnT55YFzlExz+tCW2Zl+cyNT2WQ0wGD05vrCZ9LbNn5SjNLb91ypJlq48YLuHhpBp587hsoDW8VR4QkogK4odYHiXrIasXMc4K4mF8jIGZTgoFSoYISQmiH9uDCqt/AOnwezoAPJ1LqWL4vgbHiGqKazVK7BYOtnahNnoTOlctQnDITDdfAkFaXcan2dEfWNVOrYveH67Dund/iG3/+CiLDx+lTu7F98yY8tPxF9A1ewLnzp3HH0tvxvZe/hQ1r1yL0ApmPJmvORiI2PERAFOoo2K1YtOgOfOELX8IN02fDDy/i57/4Gcqlsbj3vifFvru/dh6bN2/CtMm3YOJ1E6AzzpsgMoOSMm6zjGqV4a7yptnQIIhYACVV6FTs6gj53o0Atmljz661WPP663j03j/GvNsW0sQEjaAhaxNhvsxDNjgQMHMNlnWTbiJQri/ZPY/Pez/aXWshDn70AU4eOIFl9z6JsaNHwBo4g+CDbRjYtBX2pV5g0IMbmzCF5NP+WUFqWuhT1U9FeJSyAYR202y8UjnYqWYK5O3VUhyyA+xBHcfSBIO6iYD3QXwtTct23pBpMWK/isFqDbZLJwxT3CQs15HGJoJcJ+zF7fMcPP7QFHSMNhguIm4lHM8qkoIRHsqRgRBYafjZ+BHJeGpmlbPIM5evzs8s81+18grkFcgrkFcgr0BegbwC11CB/GbqGoqXPzSvQF6BvAJ5BfIK5BXIK9CswLFNL6bKeldZPjftLUnMmlmHPPijmjKKUvg1oOuij2NnNQyf9BCmzb0flqgpatATW5R5hDsJ1WA8YBWhWvb8VGKKfSlBKpWAhGoG3KEAzpGTGNq8DeGhg7CHLsOimi+l1pKngjzANBDy4Fnn60yAzgqSaRNhLpgPa9YCRO1jUE0dxDz4pcWuEcKKyzAiQpIQkVmDwdxKo4h6zcPZPR/izL/+CJPPXsAMsyy2xnGi4XhYw/raBWxL+tBninE1zFinKFdAFZGgghEqg5KIlyCCZ6OivlGCVLGnbX40j/+z81E5/ObBNd8XIajgBZ74Zwo01p2HjU2VCQ/zxaDVNEWhWBConSK0IEB4buDgPms4bi52gl7VNd3DJ+OHw3zsccy65xGBWB6zULVEoFZImMfrk0ZihykgibWlVXCcorXWgLdvP7rXb4R18Aja+quwGgTxBOEBYjMUi+KM9Epes6hxDCqBsjxmuwB/2BhYNy5Gy4qlqE8bh0E7QeJ7og6nNbKXJKIkFNtKWqqKz6gGWmKyZqauwBkBChWnL//Ns1h6RwVTZrgIwfFmCBCgJpsgmTmjjkNkEmXKX2UhqdxqlSUrIRIP3AnlWNLd+wbw5rpuPPPFv8SkWXMRyGVQGY1paotakna8Jgg+szxrZnFSrZkkcG1blNHMQeSVLPRdQe+69ai9vwutXZdR9uoCFmRkUDmkm2IvTIdl3TKQ2Bb89haks6ahdcVy6AsXoi+kmhTQIx8Vhw8fxPe/9fdY/da7sFvboLslUdhRhU5gJ2pZyQ3m9UlhMT+ZSike2jeVjGDOZiSqYM+vI46oCKf9sH/VflsaPQxD6kMQS9tQjkHCeNqdirU7/10ssJWqTCmraUdMVRyvlvqeq2NfDuAJejNL7szuu2kpSvBPC16uQfy5HIsEmnx+/i1jIWb9ItSDAI3QRxhFCD0fAf8JPERsGLBNOK6NIhsy7KLkM3dYJUwxHNyqu7g5AsbVfJi+J5mTgaXyP1lFUg49NQUuUNneSBqU/opikbnmHkwMtQ1DcfkSGHcswhnDROfosdIEwnxszWbNbFiRiTCuI+K6wLWNTQwE4JI7HMMyYtBpdPO7b2Dv5h/huWenY8RIWqGHSCMts5rOcrH1SGAK7X6lUYJrpjSYcL7yWlIdzjor+2EuOlRaX+yO8fPXjuCOpX+GRUtXINSotqR6kyuIAiLUTFK/KU0NXBNMdY0i/iyud5outs2OacKNGxh8ew0urd2MclcfKg0PGkGZH8FJTFiphUSPJbNaoprZ1MMs05IDbdwwJCNLMAoEXVnOM1WHzFw3dFxONaw/dQkj7lmCz3ZsR/nTY3iidB06qoas91E8gLjQgBFWsqxerg2haqagol7neqHGTJiE4oxgBKmoUrPFFB95l1Cr1zFn5HVohw2D6n7Zn5R1strj1Bqj1mIF2jlX1eebVs6JKFS55gv/IzjMQLas54S+WU4xQVXT3FnEkgKM1T8CjAXiZjCXEFMAcDZmms/J/aVpe8sdg3a+YrusYLd6rWqfEJDJho8kkHWOY5lgj40LEeGrlqJABw12cPFxloULi+/C+CcfRjplDKoFS5SUbDryIx+mGeH9X34H6c6PcGv7WLSUyvJ+Uyop2TTEaACqSPkuTA1bu45iy4XDeOSrt2LyDOYdW7IPBaFqFEk1zl8WgrbBnFfKOoFKYb5wjkjpaZAGIn7NRC2IsHnTRQTeHXjomX8Hu60IL6whDbiGaghZH3EJSJSqm7bKRipNUqIU5VslknQsFIp0GrmAofc3o7phC9wzl8RCmz+Omd+O7LueWLbzOsSGg7hQQq3SCnvePIxY/hCSSaNx2aqiIdnXLmLmz9oO0ugi1q96BXs+3IZvfPN1xEYNp08dxM4PtmPl0sdx+sRhBBGwdOU9+MWq/4Ef/+glNKqcQ7xukTSKsYHAMgrwagYWzL8dX/v9f4MZM2dCd1IcO/kxfvnL1zB71hLcecd9MJwBHD56AIcPdeGWhfegtc2RFG6liFdrsXxk3ttsJOIeK3Nd1Kl0LWCNG9A1NtvwOnBMRzLnP9m3Hqte/xUeXvbHWHTnImmmazA+QqyO2ZBCFwzaVyunE44nKsOLXC8KtuzpvLcwTCrWmWtfxb7dm3H+bBfuW/4E2luHo8D19dxRnF+/FsGeT9HaU0Opwf2bjVHMJ6fzBx1ZPJjMONAthIkjY9pk/eOGAvVWAYNWAYeNBHujAXyW1nDRNgQK895AMpU5L6RBhQ1TCSKvhrrXkHtW2y5I04HGnGrDlnHjRJdw3+J2PPXYdFgtdWneC+h2IOss3S0s2etEOs2xLY4iXOvVuiEZ4tk8nX3vmvzMMv9VK69AXoG8AnkF8grkFcgrcA0VyG+mrqF4+UPzCuQVyCuQVyCvQF6BvALNChAAi1VgBh0JYwTIxErJJIdbjNozTFG0UgF88VKI4+c1DJ/4MKbOue//B4B1USIxZ5OqE960CQgWlYjSkCYRcwSpNKJdtA7Lj1CqBkgPn8bQhx8h/OwA3IFuGNGQKKBE5Ei1Go90JQcuQFw0UR9eRjiJmcBz0DJ7PrRR41F3i2gQVEkWpC0HgPW4hsTwUUYRdlJGGGi4dOIADr7yA7Tt+wQ36kVUaLMcAWfhYUvtInb43ejngXKmhgwl01eMV69mX/Kgnx8CsvlHiaPkfQnAEmWYgrtNhZgcwlL9yINrqluz/Ew5s5WT2TSrl1KWSc4ir4UQZgVmyswKFJvgBK6uYb5WwT2l0ZhqlhBaKXqsAEcnj8HoL38Z4+feBjO1RGkpuXqJhkjXxWYxTgMUBH7xUJ7XhqrWBI6modCIEB48juqbb0LfuR3DqFqCAT+NJPdR3gfVZokOg2IoUsMAACAASURBVPCXNt2WgtIhoWZrOwoLbsSw5fcinTYFA5YOL/YR+76yULUtBIQsVBNlEETsQDlexOJWKfyaeXuEXf/yzaew9PYKps4sIDUDxH5mLy72lrQLJ6xtwjAFKYUx0LRbDr/VrxCilmR+aQIcONjAqre78PSL/xVT5s6HT7VwSptdKsIsUe9SQW5Qsc7rLfOBYyUUZaaox2iLy9fLuiGF1duL2uYdaGzdgdKlbpheXZTsBi2rqVimgtUyxRqa2Y2Ra6FhmyhMvwGVZUuhLbwRtaILzTJRkAP2Ibz00t/hl796DeXWkYiMAkIwR9qBSZhOtSnHjZkiorqZyugoFFBEqEomQMWeUidSjcfMSSq1E/hedFWxytxk+XqaCngVdS7VzwZVk+RmCrY1QTEHYdNeuwnLXKek1J2MGyUgSZU9t1LLE+pF8joIlAigw4A22/xupVJTIDKG7/lZdqqGIKSdMtXF6uCdintSJN0yRUVdLBbhuq6o/thYYOs2LI1oJ4XpD2FCHGBBquOm2MToRgybvMNkHnmMhHCEzgRU8fI6shGE4JnXhODMcdFoKQML56PjgXvhXzcBQ5aDmP7QEeGvjnpM1TFbBJj/y8YK/oBM/U+Nsdj20uaWECLCtk2rsWfjD/DC87PQ1k5Voy/WuLQh5XuVjFFaQAvEomJaQ+CHGXxXmdYChLO1gX/bDmG9g75+Ay+9vBuL7/oPWLR0JUI9ENBFkKyUi3Q0YAa4LmNE1ivJJhZJnawPYitO0KJrcJkPPjCAoZ07MLDxPXR09cCph/AagUC2goq2RiKwUaljRSXKhgTXgDW8DHN4BUnJRGJxNee809Cf+Njb04eWW+/H/BeewZa3X8PWv/sbPFEYjelxBxwuJFyv0gEEKMr4oVKZVtNcI2jbS8MHrrs2VY4xAXcK9qaINTLXyyTF4agf53ovYcbI8Rijl+TxbCBgDnAzO5n1FQJJqEjFqmptUYpDcTdQ2d8CKFlFJReWNVC2gAwgNwGvjOYmWG6G/F6NWVA771VQd9V8WuXNi7o7y8GWvYOwVfYe6RpSNtrSLKT2T/m0ADxNIB1t/U1GD8j+wO9RqmjOFWIz0FZct6B9489hz5+NQTdBXUodwWHUgeTnDuL9n3wbLcdPYEHrSDjc+/nzaJtM1wM2lmhUfGpILR1bLxzFxjOf4Jl/czcmTKWCmXsc0PAiURubdDEQ0wxZBWStojqYKk9pANK5jmSKXK4vpoNGFGPD+vMY6L8Rjz7/J7BaC/CjGrSYSvJE2QIbtKbmhsHxnKkwqWznii/GITq0YhGRlaAc1TGsOojq+1sxsHETnO4BWI0EaSNEgU4G0ligbMx9rkOEiLaNesFFNHk2Olcshzl/KupFNoSEknFcKhbgN07jtVd+jOOHj+A//ZefIjbrOHXuIHbu2Iklt6/EwQOfwrZKuPuepegdOojvfv9b2L5tOwIvQhyGcGzOQw2WPgzz59yNZ5/5MubMnQXLoaFAgB271mLDhi1Yed+LmDlzHvz4PHbs3AbbHIsZMxbAdiNpOhG3iuz+Q9ZQiRygg0Jm/5zZprNJhPPEsnlNqBRX1uQcT45l48SxrXj1Z/+KRbOfxZ3LlyB1lJqe15/ruDQb8KfpvK42/DCUycLmC+qLA5Gu81p7sNIiHD0RAHzo4HHct+wJjB09Hqbmw0p9WL3dGNjGfXI7Kucuwa7RoYFNBcq6GV5doC3XrThVOeps2omSBhhpXbVdXNRNfBoHOBTXcVYPMeBYiNmAwHskKs6pkM8s3nWuGVGAut+AaTlwnaKMvUQyhQ0ZQ1ZwAUsXVvD4Q9NQ6mR8CGRN1qjSZsOaNP1lkSC8v5Acdjr4s+lC2UA37eln3JsrgPPftPIK5BXIK5BXIK9AXoG8AtdSgRwAX0v18sfmFcgrkFcgr0BegbwCeQWyCnyuAFbqIsnsE0UfFZBU21K1oxRPSaIjbOi40OXj2DkqgB/G9HkrBADHURV6YiFOmA/LQzcFKPgcou6jstCgZlGppZoKYIPAKU5gaw5K1RjJp0cxtGUr9CMHYA90w+TBO0/ZDUvsI6kA0fna7BQ12pu2l5COGYXijBkYduNNiMdfh0apgpDKFtpkmhoC+GLrWkwLMGPmFZvov3QGn/7yZQSb1mORZmNkaEILgT4txqfeFRys9qKmU2VE3auyOaRCWBRU2cF78yBfQC0PsX9HAUyVKz/PxxEk8PCwCQ/FxpTfL2elKm9ZPqcKJjBKFGMZHCZoEM2wphSkLlFtCskmJeSaZpYxr9iJYamGfjvFqaKG7gWzMPMP/gDlkZOQeDHiyBfgZ7AmtEhMaDvrwzQcEfO6BEM83LRMWKaNMuFu92WEq1dj6K03URzoF4UwdZxkX3qsC/wlzGY+ZWLrSKmk0Q0MtrbCnD8PnSuXQ581A33MBCbsJoCk3S3/X7LzlHrWonqLMAUJfN+/qliyTEJOU8Aj7YG/958fw123ljB1RgGaEyENNWiEtNSQMS9XjS65FgJ3UgKGWCl2MotXi16V0pQQCgg5dCTAb946hyef/y+4Yf5N8Pj9IQ9yCR1tOQDWDKXQ5OsQsJeNa8JVv9FAGiWillR23SlabBtWz0X0r38P9fe2orW7F1YUiPW5HlBVbiFkrXhAzQaHIi2zE8BxYYwZD+eeu6EvWYygrUUss7V6A9//+7/C6rVvA6U2RGYBplkU+13mViZUGNP2mUp7vlW7iIbnSSMHldNUbHEgcogRfscJraEbAuJdp3IVjn+u0lWK03q9Lva9SVyHH9A6mtbI/EcBKAJcBaPUPBcIL0phpfAkLP5dhaVSLypFmijGM3WkOOFyPmRKV6qzm5CZUMwwmO/pyrwgrCSUdQmyCN1pr0zLWIPK9lRUuMyh5PqiGzHSoB+j/RrmRSlug4uJoQEnZmYoIY8BjcpRQn6BAITtidTEowF9pYRGxYE+dxo6Hl0JTLke/dAxGDDb0gRCXwBwJAG3umStclJz5rLBg2pHqYHYmHPuUrkZ4cMtb2HXuu/h+S/MQHuHTzoL0kyBdJ4vAMVxCX6p5lQKzzCIfkfhp2yDeS2p0BYIyKzpRIcftggAvvHWf4tbltwvax8bd8TKXtYxsSoQWM4sYVmp00jmH+ejrLFcz/j66Xigcz1wUBq4iN61byHasgPl81dg+4koQqnas6m0TJl3HouFdlPBJ5CyZCNttaGPagfaK4gMHZ5lYlt3F8IJ1+POZ76KypTR+HTvTrzyF/8BNw1GuMMeg5aaDtOPYSbMPzaRig0rkNiGgF9RT/Ia00KXilBpDNJgx7weymKcY+BcXMPRnvMY3zYCk80WaSrhFeKYknErKmDV6NRU6dIlQLTAhIySN004yTFLqKYszJUDhFrX2bjCBhWZA1kz1dVmE2niUUcXzedv3nw090a1ONEe3pb50cwDlqYrRiBIfneWDSyNHcSnSrEs8y/bKzie6aYgVvgpfRCoiub+RdvkBGmlBVcI9UeNQOVv/x5VU0OjqIn9N0Ka5iaw9RS1ntPY+i/fxvX1OmaWO6TxgvOTzRUEwFQAy30B13NLx67eU9hwZj+e+cMlmDTdRBClCJMAXHY5dnRLrRMEwGK5TvcKyXfm/QJrncJiRmtTEWzYaIQKAA8NLsRTX/4zGBUHQdygnBMaVbqSv6oUwGxYcCXGIEaYrYM2B0FswKOjhMvX2kAlCtA62I+LG9+Ev2s/OrsbsKvKmUAylxNax3O9V9nFnBtUs1btdjTGTsaIe5fBuXUWvM4CGgSG0DFw5VP8+If/jJ5LffjPf/0yYHo4de4QPti6FXff+RCOHTmK1kIHblu0GIbTj137tuAfv/cdnD51UhowdI151CXMnM7M3z/C/PnzYLmsSIjBWi82bFyNEye68Pgjv4/Ro0fi7KW92L1nP+bMXI7OEaNgWB5MK73ayMNxfHXfo1JcHBwIetn0Q/WyLTjUlOaJVJp8COy559OKu+vCx3j1lZexcOZTuGP5XaIA9pNImlpEBc6MZu4ptKwneOeaFQag8UuB9v0BrfoD2A6hcEmUxfv2bsGJQ2dw/12PY8TwUYiNQJrFnKSB1kvnMLBmDeJtH8PpqUJjkgCt7/ka+foJfCXnnfsrm81ixHqMy46OUyYjOyIcCkL0mBoGDaAmVvgqc10UuoTR0jlB9xO1V3kh11gTjulIFAcnO8cTG3oIgJcvGoanHp2BQnsM3dJRazRknMk4kegPPWtOUznsKqv7d/Y2aXbSMWNFDoDzX7TyCuQVyCuQVyCvQF6BvALXUoEcAF9L9fLH5hXIK5BXIK9AXoG8AnkFsgoc3vBcKhaiWd6vWFvKafXn9pj8T7F9TXUEDUMA8JEzKUZOfhjT569UCuBoSAFgnrgJJFUK4qZiSdSDzZzFpvpXwCZtH2m1WYAZaCh090M7cAi1bR8ARw/DHuyHRuArebE8EMzsdqnMMELEroak7CIZ0QnzhhtQmjsXldlzUCtUEGgFeGEqh8KxHgqoMBMaPlpoDPbgwKpfoefN1ZgfJ5gUuyhEGupxjN7UR4NgRBRtgGUYkrvLo7/MkFrqJemwYvenYJcY4PLfeTxPqCPCLWX1KcetBOOiVJIAQwWwshxJyfATO12VL5sJy6Q2vCaMBJWkSapOE1YtRUjGqQOtEdBGZU8codsFjpddaEvvwNTnvwCzMkLgCR/B62HBJv5QisokRsiDfdrm8t0IiLfQwoPWy31Idu7E4Mb3kBw7BderSSazXN+U+YrKzjsyEjTMFLFrIzZsuKVWxLNmorz8bljzZuKKbSGksk3sZVM0Eh8xsysJfpOmwlcpignOfNpNEg6wHgS/PMBm84Bl4Qf/9SncfXsF19/gIDV9pCEPpKmmBgxbgQ8e5CuAQlDDw2CVkyqWlVkuq4LrKRzbxZ79g1jz7kU895W/waRZc+ARBKS0qaUylgoz5kRSDcxrq+ARr2Ez/7OpGuRVZ4Yyv4fZuE7qwTp/Fr1vr0Wycx9K3Vdg1X0BVuroneNYQarYDBDpPjRaQrslRKPHQVs4H5Xld0O7bpw0Ibz5xi/x3ZdewiCtd1vaoOm0ILWVtWqmtGchUnIM3ZI6MtOQwJtq1aZCl/CFdYgTKmwT2HZJAAHhrUd73ywfWRo+YgUzeZ2ZH6zspAnUWRs+D2GUgl5sGAlozxwHV+f876ocr9rsChhWVrACODNltswf5sRmUJPwn6+LAENFhVKlrhT4hN6iOs9sgDmWaN0dSm6yK/PKiGO4kYeWxiBmArhJt3BDrKON3QsJJC9ZlODNmUyoR0W2WP/aAtkH29qhL5iBkSuXIpg8DnFrKwb5eKosmanLbFbmO1P9FWswQq59So3JnF25xoRmXD9MZipTPRZhy/o3sHfTD/H88zPQ0UF4z4xeNhYQjKlGEUIdZjyrcUdFurIIJsRRf6uVSNVIKfiI+i72pHjl1UO4/e4/xfzbliEx+ThapStVt8AfS4FlsRHWCICpChdcKz+Pf7iWcKw4bgFRrKOcBrDPn8KV9zYi2PYRhl0Zgl335RrQzpb5nSnrASoC6cBgiRKYOc+hA5iVEsyRHfDbKjgUVnFuxGjcsPIxTJo2U5Sgg41uvPWrl3Fu3XuY0p/gBqOMkaGOthiwJTBWAdeE5ErU+2qNSETJrtZhkw0RCa2PqUDm3NJwJW7gUF8XipaDWW6nUo+LY0PWyCOWuZ83Magxm+2HXO8JVdnUICpgwljVsKMaG/gcqslHIoLZXCFQ/fM8YSURVv/dBMAc67IzZDbPWQJxloGebcTSKMWxSjidWT3TXpeKS1nf5CpdbergtwbMIGXzhIiIqZJV2bsmFZGphaFCGUPXjcbIOxYifvx51AlzdVr2BzCpFOZ6YMToPbIPO37wD7ix4OKGlnYB/QS2hKME6NSoW1x7ohiBlmJn7yls6TqAJ752O6bMcuGHMcLYl32GKlPKcSVLneud2JjTllqT3FUqVQm5mznabCBitqsXJdj0XhcGB2/CU1/6M6BoCFROA1oQ+9BtB5ppK/tiukiIK0AKnzbYSQQnZia9gSDR0GDctG3QDwTlyIdT7ULv+k2It+5FpeuKrBWBXCYDTpDCZjGp5NdUg4SXWGgUOxCNnYD2JQtRum0+/M4RSFpLOHN+O/7lH7+HklXB1//0W4iTOs51HcX6De/ijlvvx9nT53DdmOuxcP4cwPThh3347g++jbfeegNRwOa3osDfZ5/5KubNW4BiyZF5yiadweo5/PrXv0K5NAb33fskyi3AR3s34fz5ftx6y0MolAuIk0E4Ltd4Nb7UWGOTT2ZCnuVPN5t/1D0LnTNoTc9mKTb7EcI7AoAH+j/DL376Q8yatBK3L78bqa0slAM2IohNuobqYFUa0Uqlssw78ZRgcxnXlpiuycrBQNdLss98tHsTTh46iweWPo3O4aORFEKxjC8ndXQMdKO6di361n8Aq7sBvd5cibjH8L6Q92+qeUAQsKahbmg4bsTYrwc4kEY4n6SoGwYCcVbhOkvr/qxxg21l7IrietG8hxOXGwJ8aY0QRwRxlEhj2MEFLLulBU88PB32sAiWQ1v/WLkGNBtNeIcn2y53fdXgp+aicolR99MaZt7/2/zMMv9NK69AXoG8AnkF8grkFcgrcA0VyG+mrqF4+UPzCuQVyCuQVyCvQF6BvALNChxc9wzPYq9mLKp8Qjmd/p9AjuSz6iYiz8SFiz6OnoEAYFpA224BaTwkysaYOX9UQ9Buj4ezWa6t2CNnmYVKMaEsONUBJA/zbZiaDSeI4fb2Id53ALWt26GfOgVjsA/ggbLBjEMqVRUwlLw4nRauCeKCA7+jA9r1k+HOmoHK3HkwOyegnhbgQYdPNWAUwqHZKu1f/SEcWrcOp1a9gSlX+nF96qKF2asEgJaJhDmqAmdTUXc65D60jOX7yiw/iXMk982k/V92AEgVEWGmrsCYqJ+Z1Zmpxgh6m2ouwgH5GZkCWEAxlcZNO26CjsyOVACw2HwKm0dKlbBlyOGsQQiDFDUtwgUnxem2YRj5yMO4/sEHEdslNOo1xSkICmNLlNy08ySQZV6m6ehijWgFAYZFgHn2AsIPdmBg+w7oly5D95nPF4DmlwRdpm6LtWeiM33Qh29q8ApFRK2d6Jw5B4VlS4EZU1ErWOgPqUJTStUoiRBYBE4pUj9FSbNhERDHoRwkE4zTIpgfCgBrAlNZLyrsXvqLJ7D09hZMvsEBrBCW7oL8h1mSBMDM4aXalXC0CVz4XM1MvqbVMMEKn48Zjh/tuYI1ay/hmRf/ElPnLiBnEhUkrzVgi6ITzLBkDCcBlJAeTcCFApma2BgrpSTHDdXAFuw0QIlj7uIF9K7ZAG37J3C7r8AIGwhTTyCDpbnCmozUR2QEci0S20YAB35bJ8z5s9D5yL3ApDHoq3l4+cc/wdtr3katWoNZJATX4bjM6nVhGi6ihJm5iajpCGzFzl1OqBUI54E6Qa2Chax1iFK5IkCX6l+VT6oyDPm3yuPVxWpaIqgtE77vgVbRBMsEqM08YHmO0FPNCpYhtpmc43xeNUeULbTkXUq2MBWYnwNNNSdUU0ITCovamNc0s9u10hQmxzqtNvl9thqHcr7vUwHKppAErgG0hgnGhQmmBjHmaCauj1MMo2I5CIgoRSXqUPnFWUArWbHzpQpbR4Pr1/CRSGbMxPCVK9AYPwZ+SxGBjGENFGuzKYWA3dciAZgW9edeKuo0Zb3K8azsx6lSZpOFrisb6PfefQ27N34fX/riXHR2qpzzJNIQ8DktR0AwVd00u5XxkSmjuQY3a0OlvCArEbo13Rts9F7W8Ys3juLmW/8PsYD24ak8bGrppOmDDgMEF2xWoL18kFna00Zd5S7zVYc+ralDOI5SX2t+gjKVmtUr6Fu7BvXNH6D18pDY6BJKE6IZBMBUGuoaHNOVtZRK/8TUYBkmfMOAP6YD58e0YMLTL6A4+yb5mUVdQyMcAqwIn27bhn1vvAn/00NYUKzgBs1Ey1AASzMFKkvQMDM5uQ6zCShmnQgRU9h0FMgAMOcGdzKqFz8dvCgA58bWMapJh38yu2VZc+VaqbHH5ohmjRldQOcJKnzZqCHQOWu2aAJ5AkvVZKKancTCOftQe5WCyc2PphpYKeczRbZ8UROYr1p/sohRsT1nfitje2lFoOIAmkp6vlbJNjVUjmtCiMX3JyrFRKz6uZcx9jg2yzhXKGDEoysw+qF7cLE8XJoT/LABndM7oc27hoKZoGvfDuz653/CncOHY7xbQMDGEJP26koB6tHNwLJlHiSOiZ29J/He6X144mu3YuJ0W0FxXiZZM2lrHWZxEKwT34Oy1BV1Nce35DGrnFramFPJzNe8ZUs3rlyeh8df+BMkBc4SAmDa7gYy92HYMme4Not9vKWJKwabAgqJDkvUwjr90dHg/mXqqLhUajdQvNiFvrc3INnxMZz+frFI5+UuBBrcgE0/qbIsp3W6AQSahciqIGhrRfHm+Wi/ZyXSaRNw4Nx7+MlLP0JnZRS++u/+WhwFLnYfx+o3f43bb7sPx46fwg1T52Da9VPhuhE0M8HBIzvxD//w1zh39hLGjpqLL3/xf8e8efNhOgm8oCY5vZzzPd0H8POfvYb58+7GrYuXIMB5rF23Du3tkzF3zmIYNh0eUvhisa/uQZqNNr/bLCKOC5kqNSaoZTNUxMYSD5atqz3DKIh63G+cxE9+9E8Y23EL7nnwIaQ210elfJXePo6sMIJt2tKM4DguqnVaNatGFc4Fgw1lOu+OHERBHR/u2oiTR8/hwfufw/DRYxDrNbSbEdyLp9C3fSvqu/cBp3qh94cwGZOQRKDXSECbejaLSUOPsg8PLQvn9BR7ozo+1UKc0YErbK4wLFExc16L4Fe1HIiriDR+SXuLBG5IY19CAM7IAN6A6Qpix4EH0z8rCuBnHp8Fe5g8WpoVOM64DrD5S/Yu3gtw3csaO5rzUhw3Mhv5mfetys8s81+18grkFcgrkFcgr0BegbwC11CB/GbqGoqXPzSvQF6BvAJ5BfIK5BXIK9CswMF1T6cCBjObSqUs4mEev0PZN6vDQ0Os+QiAu7qCqwrgaXNXwLIdxPGgWNJSJUwgooQnCoLKYZnYViolk+QNU00i9r4EOImoxXjoyf92ohR2zwCifQcxuP1D4PhR2NUrMJOBLEGQNoai3YCehrA12hOm8F0LUWc7MHYM7BuuR2nmXOhjJ8Fr6cCQTTvNhNwQrk6FUQ2n9+3BJz/9MSacPoOpZhkloRVU2WowRDVJdqb+tsRqM0SsURmnVM7K1jnLz8wygAkGCL6aKtNmVqQoRdU5/+eWoGITra6EWEDzf8rBMVMAU/0rXo1iT8uXRzWMQCGqJwWg85A7RZDEqBoJeoo6uidNxKznnse4hYtB52evXs+skan8I2AyYNEulSplRlyaOqzQR2nwCsI9H6NK8H7sLPTeKpmMwAECBQLjVPyfVfZjyszZJETiFjBYaoU2bz7aly6BMX06aoWCqKUFVqQxgigAHENgEA/b9TCFw2YBydajNbQCq7FYfquMSdaM6mvHceR5lAK4BVNnFBFpDWgR1Xm2AGUe4hIA85RawJvABKp+Yzmo5sGs2B/Lf0cCIQkrd+8bwDsbLuOZL/0Vrp81F5HkiarsTWZIp4RztBAX8KKuhSjzpGmCMNNWFtPSIKAgEG3Ky7SFJVxnFvbZLvS/+wEa23ejdLkXpj8Am1A5dZAkBFtUgDYkaxE2j76pZnNQLxWQThmD1mWL4CxejKrp4pNdH2PtuvX4aO8eXB7og1MsouhWYJoFUSwTfse0zdVoTcurliAKmetLdSIBFseMyg2Vce0wHzrIVL1qLPI9NSEYxzqzjhUgbq4JnMeExcq2WaxBs2xSyf/k+GIThSiI6S4bKIUmc3apypafQRCjGiiaa4ySUaqcUz6vKNSZ/6sZYjua+KwZD+A59jQ1ltg04IWSfUooq5seRgCYGlqYGzu4ITXREYYoRgFoNy/rD5FhEsMm+zMdRIYFT8aOhtQxMdRZQXLjLLQvXwZ74jQMEa64tsw9aW7J1KepkYLZ4DJ3/QSF1IIveFkpUvnplnKLWOjSgp3Migrgre+twr5NP8SLL8xCZ0cAyrapZOcKKURXniGUcahR+SZ2tErZp+C8GsdqlaDajiCdeasOrvSbeOXVw7htyZ9g/m1L4SUNsZmlKo7vz/N9sTXlWi0AUTKeMyWrLE5qnIhqXic/ZNNIAjPiOLXh2hrSruMY3KSUwOULV2AwD5irMecVrynHBPcK5u3y+lAxSjWo7WCw4qJ0+wK0PPoIorHXYVB3BCRaWiy5pMwpH7jUi4Pbt2L/6tcwoq8by4NWVFILVkC4qazqJWdeS5UNNdcTaQii+pACfpVHzP2EY++I14feoX7c2DEBBdqJ6yb9/DPLctX00Bx3mW5S6s0mBq4HbFIRza4o/JTlaxN2cSw1oZvMgQzGN9WY3Ato4S17Xrb3ybUT33P+T3VfNeEdX0so6uvsdYnimGNMPYeCv6qxSv13pi4mHDZTaH6EAq2RCdXpgswcW8NBMG4c3NtuQefddyIY0Yk+jesUHRhSxHQ5sFSMgWuEOLBhNU68+iqWjRuHds5Hjl/qeSVPnXNG7X10PKCd/46ek9h64QAe//1bMXV2QXYK2orLvQDHg0YbcqXiZPmYlxqICwHhsFL2c4zzWumS62vKvca6dWfgNW7Fo8/9e6Bkwo8b0COCOyBIE4RsxrBM1ZzDhhybKlAVM2BGKVIvgMO8Y9Zd1ih296QwrALKSYBi73n0rXsX3q7dcC8PQq+HsGIdesh1Qjl8CP20GL/ANdNEaJnwKsNQnLEQLXfdiYvWcXznX3+OydMW4Lmvf0Pm+vkLh7Buw5u48aa7cOL0OcyZtxCTp0yCH1XhinP8IN56ZxWOHDyFJXc+gtmzboLFvVGvIogaMI0SUZ8SZAAAIABJREFUXLuAQwc3Yf0727Hs7qcxfcY0nL/8IT7YchALF96L9uHDxGa5aTWvxp5qQhOnD8OSa8XGB1GtSzOPyl2W+xBmKeueynymct4sSLNBrXoSq974KRyMxWNPvgi9UBAHFbVSKLtx2oCntN2QRYkqWg1szqECnobasZ7A0AOYsQM99rB71wYcO3YaK+59GmNGj4Lhd8M4fhj+rl2IPzuCqOsyMOTLPYGWZXmLzp6OBZYjwJp9WA3TwDkjwSdGgv2Rj3NxgoZhomopa3HOUkZKyPqYRWawOYxzUq6f3IuyiUc17dHSnPb/nP6E2/WhQZj+Oay4vR1PPjoTxQ6Iu0IQRSr7lznnzQxgscnnfZiau3IvmK3InKNsyphxzxv5mWX+q1ZegbwCeQXyCuQVyCuQV+AaKpDfTF1D8fKH5hXIK5BXIK9AXoG8AnkFmhX4bN1T6e/CXx6eUQnStJhsHiryQItqucZQggsXApy4YGDU9Y9i+vz7YVgW4qgfeqrsWnkUJhms/BCappRLPJAn+JGfl+Wo/n/svWmQXfd55vec/dytV3Q39q2xAwQBbgAIEiIpiZIlRpY8IkVakuXMeE0lk0q8TFL5lKrIZSc1lUqlypMZj+2RtVC0FkqyPaREAlxBggRAggABYiX2bqC70etdzn5Sz/ueC+o7vh6wUCAJ9O173/P//8/B+3uf5zFSk27RMA0CDPJUKtNcUdO5U3OIj3+I5ttvwfr4HKoLk3AS2iaywcemrgGLObg5FSPMhgMi10bSU0U63It8zUo07r4b3qbNaA8vRsvwYRs1aXwHcRvXz53GBz9+DtHhdzEEBw2T+mCqO1OBifIPFXZGBoMZipJIZysE6kIeaYKyea7qK8Js/ujwoxcQU5QjXdtO7dhr279QEiskLZq3XSvBorHI12KTm/aGgeTZiTul2CFKw1NoXo4wTxG6BuJeH4t2bcXu3/ot9CxZDTtgdiN7qVT6mUhSG6llwjcNNAh42BBPIuRXL6B1+C3MHjqE/OI1VNsZKvwOAjap5uTnZg4j1VyFspT2jLaF9sAA8s1bsOgLvwFr6xa0+H5pRRwn0tjPzBwBrYGFNav9KlWD7JkKiBSIpfmuVDayge0SEEojm01aSwDlD/7vb+LRh/qwbpOPBB2IqSetYVkjgqmI0IzvrZshq1arXWjG0qe0pRWrVFXNHT/Zwv7XF/D0t/4CqzdtlfxKYYEZoRyVoQqAqSzieyQIlbUtkmoCDIWjuqD5+QiHCKjYFDdE0dTIDOST05j85QEk7xxB4+YY3KQJKyHMsgXcJGEEGjqr2ayGNCYEGlUH2eJB+Pfch+ojDwFb12I27uDw+8fxD//x73HmvRMYGRyB4fuIOHhAy+yMWcrMAKb6nK/IpriDWKzAVbVLYMCfAt8JXA0TUaifTSAtwS+b5I6DmJmJYptJK+huNrjCW1UuqpqffIVqMr6WqGCLpjgBuSp7+eeKs6WA8cJ8iwEUUVhzKEH2ClmDWhM7GdehLXDQpN0yI2cJ/wjXCeqjUJTBDcvEkrSDbXCxPa1iNLHR4PdOQ1mz3C8WwQXVZJLlTOWYJTbocH0kjo9bvg1/904MfOExpKuXo23ouqeNNhXsAhLY+SeFotKa9s0pM4EdOGku1tKi+mft6DQg2b1CH8TWmWYA+//lhzj11nfx289sFgVwSuW0qM05TEJAzS3NbGBVqvJzEoJ0lZ+382W715FnH88sy8XktCUAeN9j/xvufegxtJJ2oWgnzBUCLfbUVLGJOpVkRVRysotUUa1zLfJ96S5NlZzMOBiO2AnXkgT23CRa+3+FWy/vR2NiFjXmLkcpbMJOwkvQdrrIQ7aZuU0lpYPY85CPDKD+wE54+x5GvGYN2pYv6y2JQ7g1R1TUjhXj4xOH8cqPnsWuD65hRexiILLEjYHDJLwOtP61wlTBpAzkcL3kojaXjFiCnjTDpWQBV6YnsHV4OQadmpzthJq/rpiU/aCH8u0BHYFndL7QQ0RqIvb+BZxV8KNgXmydRbmtQwb8IUNAhWV39xzq3vsESt22jC3cI7isqAIW22g9WzjwICiyAHsyfFPs3e560Dxoi4JY+qDD5l7JDcSuh3ajhvmRQfQ88iAGHnsESe+AnJwdcwEuc1UZ62AksLgemD1tdvDuz7+P1oHXsXt4GH3FZyawlUEADghwQIqKYNNCO43x9sQFvDF2Ck/+4T6MbvUQJ8xsjZExF5pDV57e64Iggm3xlKM9NXe52nFzgaqFruYp00WEsQEH9l9Hq/kAvvT0n8HtryLJA6RhCofnEEckZNiH1t+W5svz/JAserUjz+IIFboEMNu7GEahg4WZV1GxDPSaHRhXz2D6jTcQvfMB6jfmUJHzPxPoZ7vMkjXhcV1xcCjPETkmIl5fdwDm4GLcGg7x1tQCtj3yBWz6xpPoBCmujp3Giy8+j3u278WlC9dw/64HsWz1CqRGACML4ZoW5mc7yDMLfX2LCv9wnm6hKE09r8oLiUMH/xkXz87j8c88id4BD+9/9AJmp6q4595HUevhquDgDktow3YKEFmoT8UgXAbMFIhyjchzjW2CM1wWc38d5twTkOrv12t1zM1cxo+f+y8IWzaefPL30L9osdQ6otuKY0pMAKGnbD+xpbdkQEIjdDm8RcBuwWDuc2rBNSN8dOxVXD5+Gl98+EtY4ntYOP8eFg69C+fiNVi3FpCHmilv0tqbzymZjdyowrcNpLGJKM3R9gxc9TIcR4iTZo7rMNGEJZ8lodo/ywX+ShavwGpmuhfzGvyFZyWPfd7/JVNbVg3MAm0zQ3x+5hbq1jS+sG8YX/3SZlT6eRDmAtG5XrmGqYQubFoE9su+43NVMbT063vyrsdLC+jyb1plBcoKlBUoK1BWoKxAWYE7qUAJgO+keuXXlhUoK1BWoKxAWYGyAmUFigqcOfA1AcBdy1xRKhVN7m4Tm7+KhaxhoT2fYexGhEvjNkZGv4yN2x+H5TrI0jk4Bi2g2YBTJZnYSIvyV9WRBEVsSEpj/NcAMJuRzAlkwq4k45quZBZSCVybmkZ26jRm3j4kmcDVdht2ELPbKPBCYCSxrKiygJRKYCtHWnMQDNRgLFsMd90oajt2wlwxClQXIaaZcZ5hbnIKp95+G5fefx95O4STm6IO43skJKGiRSx0qSZj45sNRyrZLIWBXYtc/iE2AplDWETuIXd9Ve/SJleUj6ro6sIBQi+CTQI6/qqNfc2XNG6/tjZvxWKagI0QSHJQiVdoO0t7XgIKZm0aSNkIrThoDLpojAzDdOpwE1pDxgKx6YYJZgVbJipGgp4ogTXdQnT6BFrvHULz+Adw55ow2ilsKg/5nkVxTPWaIxbDoZ1JE1mUm8xgZPbyju3of3QfrM2bMWfaiAulmJAnNvupeqJVKYG1iteEwSVUH1Ft1YWAzJgtFKG0UyZnY5OVNSAY+fu/fBKPPdwnCuDcjpHHhAdcl/TVzpDHXEMEJwptaIFcxDCrva8ogxVUci2yIX7sxAJefn0OT33z21i5YbMAYLVM5jendTetL2mxWTS9i8xngT6USNIul2sxN0SNZTMo00iQOgSxJqwgh58ZqFNFOHETs6+9gfDtd2Beuwq/FcCk16k0pxX+IojgF3bIXMvM2MxdB0F/H6yNo+jdcw+M3fcAy5fhu//hb/Cdv/sOqn5d1JWJ6yDhXs5S3LwxjiBow6u48P2q/HSdigA+gYWSM2sjisLbVtYEBmRP/FVE1UXd+ee7ikZaS/Mzi8JXapqLxTmBItdukrBWCtJUya1gjj9EDSl5jlxDtLSlxaoq6tUOvqtuJADWjGFeP5N+zZS/k7n6OoSQchcT6kYBerMMg4aJJZaDLUmOTamNZZGJKs8JM0dk6Tpwxfq8UNrbVNxZSAkLbRuh5yMaHoZ73w707tsDrFmBlgnEVLVFMcyMQDsVRwDCgIz7kOdeobB2uWclD1OV53KGwkSn09Esa5dwNYVtZ5IB/P7+/4zffmYLRoZTxFEHtunLGqC9PCFKkgayDplTyYzUrqqseybr2UNsRgihQJ+gemrWwXd/eBJ79v057nvos+ikbVgmB3SoyqPtNpdqJgMVkvcu0FIznakUpmKTa5mqYkI0AhU6DCS+hVbQQcWooNf04BFKz45j7pWX0HrzMPzrM3C5nuNYzg6X+0wGDoiyEjl7OJzAGAECp6S3B/mGNXD33ofqPfci7RvimAVSHzAc2mLH8GwTl69cw8/+8I+wIfWwCRUMRjnqhW2zZJdynVJQK5b2xXXhPYZnjGSem5hAgHOTY1g+MITlbgN2AX8lq7N7P+IZR/hIOFzY5SqsVcgoDgC8wXTP6NsDIDxP9JpJVm+hNO3uF55fXWB/GzjLIE+hoCzUv13bWAHz4gZRtDtkOKPIjiewL1yj9VzrvooOTBCg256PmONQzLHu6UF7+TD6Ht2Dxt77EPUPYp4CdctDbM7CzrhObUS8zrYL17Hh5PN47Qd/jZ6TZ7Gtrx9VcdkwENMFgp9Rzm5VlHKYIjQyvDd3DQeufIiv/D4zgD1R9tJeXp4FmMnqqK02hyiI0OkoQCUq73bqfMEhjURU/rxHEviFaY7XX7uJ6ekd+NLTfw6vv4rUiCj9lSgHwlgOFOhYlgmbZ5bYNXOog6COunMOMOg9lAMIVBtLfnfuw2fqrRGhQgh84xoWDr6D9htH4N24BY+OGnEoO5j3K9pJmznTrVOEHI6xeG/0RYE810gw3bsMW/d+Dum3Po3YrePKxMf4yfM/wLrlWzF9YwGPPfYZ9I8MyJkVxy34HEIwKpKjy4xc2r1LKj33BYcWHA7SzOJX//IjeMYKPPbpJxAm03j1zRewYtk92LDpbsBpiYKfo2AcDskJMjnQU0QT6PCBZiOrm4LueaOwGee93bIIaSW8WmI0bt6YxNHDb+DMR+9hcnwKX/rC7+BTj3wOkYxA0dq9cIORoZS8yLs25DU5RMD8bToxcDAgMwO5PjZauHTsAC699g72Lr8bjfkmwo8/BK7dgDMfiHMCzwXJqqZLAqM3OBRlVNFhTTIfYcXDJauN49kcTuUhxg0bTQ7lyHnGtajOLXwGpJ843y/rKDnnRbY5h944IOjQkUDsxjnAwGeMVGzQO1GMJAowUFnApx/ow1e/vBl+DwdNMgHAXK/y3CLviUtWnyfkCYCDGnwmlPgEjf3gv2/7bGkBXf5Fq6xAWYGyAmUFygqUFSgrcCcVKAHwnVSv/NqyAmUFygqUFSgrUFagrEBRgXOvPl0ogD+xYxVDvUI18kmh1AQ4bAJjN2NcJABe+5sCgG1PATAz1ZitpmbBbBIK+YVN8CmNdlUySV6awFXCha4JJu35CJrYyzNhuRW4sOG3A9Tm22ifuYDmu0cRnT0L88Y4+vIYNhVBNBqm+ErEGgZ7mdKsZp5q7JtAzYPd3wdj/RpUtmxGz6YtMEZWIPFrCDMHc60IzThGTOUKG76S4csGpjaOmTcqebkOVWW5KD0ECIjKmeBaFZBswKuFtappmOnZtXPmZ6UStnDZvg0l+QfETVjgr1ZabHnJSVRgKrBNchMp4BUlp+bjyvdTHqHfh41P8haxuW4JrA9jNrmpqGOuMRvCsTS0654Fa34W5vUxzL77PuaOHoF/Yxy9nQgI2XxXlSP75VRbGSnfAwGzhcQBEsdCx3aRjyxG7d570PPwHqRrVqPtuIiCSGE/VUC0yKWKUyxsqVi2YVJhxWxXKqspACMkSplHS7hB9Z5m/sqfocLGsEQNLBbQ3/4KHn90SABwagbIIgNGrrl8AgTZ1JZBhS6c1aY3FaiirEsJaZijSjUlxX0Ojh6bxi9fmcHXfucvsGbzNoQxYYTaRRq0gKaa11AYoMphQjJVA/26pauog0T9B4FnyitNePzMUQqPENBM4TXn0XrzEGZeeh3WlSuotNrwaM8sTWNDLKMd5hizmc+BBq5BKthcIPF9OCMjsDeOwnnwPrz5wXv4f3/4fcSU2Hk1ZG5FrIzjLMTExDhanaYK7MQ22YPn1VCt1lGr1SQ7WIcVdO1R2St21jFBgtrSdn8QmmuOpDb+ue5pqV0Ywsq11X9Xm3T5noX6l2CXr90dluhaPsveErWp5tJ27XBVSclMW82nFVWn7EnCKVrUukipAM0TUAfeG4cYNWxssD2syCysSSz0tCK4XFe0lTVScE7ANR1YtBjlZ6AilUzZNKR2TddHtGgIfQ/tQe9nHkY6sgiRbYmSsZMlCDPCSA6l6BplPfmWbccTwJLEUaGwp+2wK/+PYJuQgfWNwlCEpJ6vEPiVF/8Rpw9+H19/ZosogJOYqjpamZNP8fzgNYtFfShW76J2VgthgVlJUlwvtfMmjGeNqbicaVbwvR+ewgMP/Ql27fs8IuZ2yzAHwb9alRJWiMWz5GsSGhWAmXCWaz9ToMj1KOq2iGpSZswmupYTG75HN4UE7vQE2m+9hebrh2BduwGrFcDrZKgQblE5R2TCfHGHma9cPzwHqD42ETUqmBquwbl3O4YefATmylFENReBGegQBFXXlRre+Pl3cOS5n2Lg2iR2NwYxavqoJrQ2jwXQMmMcUQybOa62KaCyWI2iDp63Upy9NYZ6vY5Rp1cAn2Zja06onKG01S9U7AJ9C0B7eyincHMQ++fCblpU0+L+oEpXnpe8F/z6GpdIgeJw77piSH4x1euF00b3nsj9RnDUVfvKfZjXoaC+3fuO2rOrqwa3nrwfvi/LRIew1quh6VdhrV+L/k89AGf7BsQDfYgtB804QyoOBm0ZarAtWjYzdxWoV3ygOYbXfvD/YPX4LaypNtRWn2ci7wci1NTznOcpoTuHeN6fv46XLn+IL/+bvVi/1ZchiCgJkYrSnudzIPW2mKObpKh4tL5Xe3B5FpAzRdWbovj3KmhHCQ7sH0O7tQtffOpPYdYdUQCbdP+IQ1F+Ulosw1WyLQl4+SthZ2HLzoxvZht3AajebGU/1S1PhxSMDJ6TwZ0Yw/ybh9B+4xCssZvwaC3O79FO4coViJBkAdJMITXhIc+CyInQNntQ6VuGnr/875ANLsfluSt49vkfoNdfAjOu4IknnkB9oAdBHiNOaLvsyvpnJnGStHTN0AmFLgC8f1kBpqcv4xc/eRab1u7DQw9/CqfOvYNTJy9j957HMLR4SIaSRFWv5uRyHspYARko1zGBqOR5d3OjdZCMi5SDT3nGwR9mklcEYI7dvICDbxxCxXOxeLgHP/vpD9FwluP3fv/fYtGyxZIn3QxacJhxSyBaOJ3IoI8obHP4hg0noy8Hz7kAjunCCaZw/cgvcfbnL2LJgouBdox61AbaIfKYeeSOnMPcPy6jPxi9UQyITdcGYSxajKmqjcNzl3Bi4QaupxFa8BBJ3IEFRwKk1dpbvo55zcxv5vNcasDPeEbSGtyUMz+P2nr2yXOFJ8NSrc4COsyKv2srBipNLG5cx29+cRSNfg595KIG70ZU8FeuYa45PmvIGSL20IY8p3T3Pmu96dM/K3uW5d+0ygqUFSgrUFagrEBZgbICd1CB8mHqDopXfmlZgbICZQXKCpQVKCtQVqBbgfOvPdMVE90uilgZd4nkJxgIKZv2HVMUwBfGLCxd9xWs2/ZpuL6HLJkXxaYISggHqaIsALDkJf5aySUnUZq9atXHJhrVRASwVFHSrpHWs15uw0kBj9bLzQ7yc1cQvH8M8cnjqN68CieYkyYmG5DkPQTAYjkstps2kkIh7Ho20oEassW9qIyuhDe6HvnazTCWrAWqDYRZhkCse23JqpTsSOYnUo3DRp8AxiL7kSq1Iu+UwmU2sAlgSBBYM8IfgQYEKYJX2AMnkBRfyk+4mqijlfqqDaNmhqpdrDZxVVHJrETFEaK6IjQnABArZTYjmXuqTc6YoIkqLZv6OSp2mZ2XSeO8YgOVKEJ1IQZuTCD64ANEJz9E++pZYL6DemLBC5nzqFaoATLEOe1fLbgE0PzvQmUc9NQQrlyGyt7dqN33ANKhJYhsV1R+cRoiYR4pry9Vx4RXYolqwrVcGRJg8zhOCW/4wmxGF59PrFRVLc3asNFKu0mPYYeGgb/99lfw+U8PY/3mGhK+w4g2lIVfLa+1NHYLBXqRN30butMqMs5gMRuRYA6GQNAj793Ciwdu4enf/UuMbt0mCuAoSpFQ9Wl4MEwirEBgroAi5hIXWbbdZq/CWwVzvG5ic041a5E5ybUgQM0BqnkKf2Ye0ZET6Lz2OnDhAtJWB16UwI5igMo5i9+TP6gqNclcYJkJHN8RCB/7PvLeOq5lEd68ehHjfgXjrosZw0GTisusjZtTY1hoNwVSqE2zp9bbtA+3bLieK3Ue6BsqbJ/ZTFf1YVf9K/CAoIYN8EL53LXTdl1mM6r1s1o3K+iS6lPZW1iR0gaZ//6JCpgWx/o9bIfnBK9LrHa9xesR2ohyPEtU5ZZn8H1PMiGNJIObZujJc6x0XKzJDaxLgVGY6A9TeClttbmfmGtqCEQXuJdT7UXVIOFvJj+ZtxtUGsjWrkd9717U99yLaFEvIt9GJ00QBjGMlJCIwaVqC84CEpBTXedYrg6d8BygytXO4Zq+fB7J5EzUmpcTHK7HNUGlZYZf/dMPcPHoT/D0UxvR19+Ra27Qtjct9oooT2k7K5Iz2MzsLSDWbStg5HBcKt3VbloyVmGLAvjvv3ccux/+U+x59IuIEKqivQgg1yvEWhMa8rryZzfDmqpADjgo1CC05b5NUlfygGEQgHV0MMOuIs9tDFQq8G6NIz1yCHNvv43s8k14ky1RvTM7lHXxkwQe1Znc91yFritDJREzPCsWov4euIuXoXrXTjh33w17wzqkLlXLMdIGB0JinD92GAef/xHm3j+G9UGOrWYNyzMPPpcK96YMbEAsuAmAxbGBttuGicDKcXb6BlBxsMnthy/gTNWMMtRQ5Pjq/uY5SxtizbmWNVNk7VKlentvFBbiopiXwZzCNUBUuXrdZS9J9q2e86rYLrKE6X5w+x6r+6c7YKH1V/tefg5BfKKOLzLGmW0uauBCASxZ9SYiy0ZseUgb/Yg3rkHl0V1wtq3HnGQ5e4DroGMaiGwDHtlVyjO5ons1ztFbcdAeP413f/TXuGshxhK/pnnLvLmKs4CE7aq9Pc+4NENkpDgycxUHrp7CV/9gH9Ztq8j9uxN15BmAwziGyQgB2v7zEzJ9mg4gapsrn1O1wIXteA6/1iMA+LXXbqI5/wCeeOpPYNSZG9wBErqvq1cI709UbXN7hohg+44AyCyk64g+w9C+ngNdXNfMfue9ElZHLdUzFzltiqsunLwDe/Ia4kPvovPGu3Cu3YQx34HDMTS5yE2JHcjzBgy6k5gO7DxGmM4hsTzkhgs8sgeVBz+FeEkNz/3yeYRpFfXaEjz+xBfh9/egXVjI01o9ittwHUYeBPCcCiyzKpbJls0zKsCHJw7h0Ouv4POf+Qb6Bxt4692XUK9uwvadd8GtdodQ1EI7SSNRUHNPa7Y615zmS/Os757p8vDB5xAODyRt2FaGLHUwOzeHI++/ivm5EHt274FjJfjZ89/F6feu4Stf/joe+sxjgG+iQ1U0EyeKYSDWVSMpch6P6nBiOXD4PqIFOLdaSC6ewfzx19H64EP4UwF8Hkd0zJDnNS5rnqUM1qiI4wafHzMrQuYGaG/ag75H9iAZXYJfHn4FL+x/EZNz8+iA6l8XrsEBKw4U6mflOR0x3tsxZPjGjHL4CZ9mFQCLPTiH45i5XgzFJGEgttubt23Hv/rqV3Dj0mG0p97EIw8OomeAltkae5BIjjKdEThgIB796ihS7HEO0fAclsGI4ml3w2dKAFz+TausQFmBsgJlBcoKlBUoK3AnFSgB8J1Ur/zasgJlBcoKlBUoK1BWoKxAUYGzB57O1ZZYG8yiolEqWVhXavYnoRkFV0GQYuxmivPXXCwd/VfYcPc+BTlRqLmpBIaeL01IqglF+1nYmorSpWiQsxkudr/afherU7GXLKwK2fhmVp7EbUqT14DVSeFcHkN+7ATiw0eBq5fgpG0keUdgA5ug/BorzuBlDnLHQGKm8pNNQVRcZPU6zMUjyFevRG3TBlTXjgJDS5DVGghoGMgGeqpNPipmqQWDmUj+qBXTPtKR7M+EFrXillqozdiFFDqgj6meWALniMQ6lOobp4ACXdhbgArpJSoAlZ+FwkwaqyrfVLtQySKmWkqtZTUjkmqeRBqTtLrM4wQerXhzV6xkKR8zEcHJAlSTCOala1g4/CGCE2eQXxqD31wAkjmYSQaHzWexU84RC/xVe1SHry15xpao8Tp9DbSXL8GiRx6Gu/NudPoGEBUgL0viQjGrqiCCPF5hgSO8xhYtR1WhRbDH9ebRRpfrRnJ3takqAwOFYpwNV4EphoG///Z/g889OoLRDQ1kVioZw/K6kgsaI2MWrNhJ/nruryqyCa2o/FWAozbQBP7vH5/BgYPzePpbfyUZwO2oI0rhLGZzOxcVM3mxKNbCSEBulUo5ER0p2BFFKJESr003e7TIBlSrSAUSjmfDzjN4KeC2O8CZjzH/2puYPXEKjZkZ2M152BktlDl4YCBPCL+riFgXKnOpRjJj5BbzXumS7mAeJm54Hk6lMc5nKSZdB7cQYzZoY3JhBvOdDuI0QaNWF+Wdx2uVpQijUCBpq6Xrk+rfildBxfXgO66ChGJNxtw/AlMSsXqmbazal+uaFoWv2DjT3pdDELYAUqrGJfszUotT7nkqtnKqY6nUZMajWG9GapPsFNcuT2WwIQoC+dVJaXfOggeo5DEWpTnWW1XcVx/BKDz0hzF6uOKSSL4nDx3uFQ6AZIQRpo8sTMWelGdBXMnRcS2ktRGka1Zi4NE98B/YiU6jjg5BGjO1xfbZhE9lbpogNiN5/wLxCJyCEJVKRdcR1WUE1Rw+SQhdmHPKehE0cW8SYhKmJqhUDRx48Tkcf/U7ePqPfOirAAAgAElEQVTpDVi82EDUCQqHBK5jzUK3SVwz/X7MctazQXM3ud7VVlj3Ede8AsYcM/M+/v4fTuP+vf8Wuz71OcQGoaXNQG7ZY7SAN2y1jC4mdOR7iO007dh5fhZ5upL7nlKtqkpCnu+OQytfDngQdnicUIGfRajz9a9ewswvX8bC+6fQsxDCo704hzKCCA7V11SM2gYy14KdWMijFG3C+BonI6pIag1kS5ejcdd2VHdsB5YvQdZwkPo+zDRGZ/4mjrzxEo7+/BfovTKJu1HHitjGADPjDToXRPBSQlPNsSao4tkYIcVYOI+JaB539yyGE6qt/CdjSdxMsttv53qLsrI4g+T3Cmt6Vf7rnxM7dckB1nul5KUrx5Xvy6EZ3pNkwIlDQJLLSlpFy38eKlQBawYz9yKHYmTQRKKZuVccAVlyn6SDA/+hC0ExjJJZxZAT86gNC4HRQDwyDGxZh75P74G5ZR3mbObd09VAbd8pa+VAEr+Wil7GL3A/U61pOG2MHz+A6z//R2y16hhwPLn/yUrjtWMsApXAdILgvYGTQo6FQ5MX8eq1E/jN/3YXRjd7YvMdxQESQjbbhWXR2YNfL74ZUhPbdeWsoGuCWEJnicB6cWdwPARxhpcPjKHZfABPPvPnsOoWOkkLcaSxDyaBqziN6PNJZun74msloSrauXbjSK81IwU0pp3nEIr7MmGdPvBwu9E8uzE/g/zESdx6820Ep86i0urACQOxF2ZmL2itTatig3/eljXGzGqq6udq/cDIMKIl/TifdDDp19G3fit2f+4LMCt1PVfSjiRcxElH83hjXlMLruVrXIZNpfE8XnnlRTQnmvjC534LUzM3cOLUMex64An0Dw0jt0N04hYswnvWmC4EUSD30UrFFQcK2tZTcS1niMFngiJq2LMR55FYrKdxG1cvXsPRw++jWq/hnp27UWnUcGPyGiYnL+OXz/8EG9buxlNf/2NkXgeJEcHmouE1y321lNfFAYvXxMxRMXP47Sbapz/CwrFTSD6+hGz8KryFNtx2DItpCdwzfEN5QmMSgfbIfAS0I+ezlZPDcnP0/I//K+rbVqMzYOPVI6/gH3/8Q1w4ewFRbMCxa/CdqoRh8E3wXGTMBW35+ezCe5oM59D1gJbv/G+H64tDFDzbUyCKEC4E6B1Yit/74/8B9+/dicMHf4jxCy/g3u019A9yRqjIFP41a3gZmBF1vmZ0S6QC90VhF8/z2fc8rHroubJnWf5Nq6xAWYGyAmUFygqUFSgrcAcVKB+m7qB45ZeWFSgrUFagrEBZgbICZQW6FTh74LfzrpJR4SOboYR1ai3IlikbioRlYZChE0S4djPBx9drWLruq1i3bbdki+YxG8UxUoPNVjYcu1loVEZpM/Z2zrDYi+r/V6tYhZpiPNslHWJbSytDBavyJwwH9XaMyvgk4hOnsfDeMURXLsFqTsOhCobAxcjEstFO1bI5MhWciT0zFUlUy9UqiPp8mIv74KxejuqGTfBXrUU+sAhRrR+RXUWc0tKXcI+KJypZNRfXzJkDnDFxr3jfbMBKqKMoJZk9Rwhcc2jnyHxYzYPj/7udxRcTVGXSPKTKTiAPm+BU9Ip6WRWwomqRTL9CESiZnIQCBJm0WLYRS2NfVVGsOa2GfaoVaSMcdeAGLaRXryI4dQatU2cQfXwFzkwTdjuSvE4R+eWpgFlVajM/kYbK7MwyG1AVLYFXQTA0DHfDKPof3A1n03q0Gj1YIASgmkpgRyzNff4vWjvq59D8WH5eAkP+oN3jJxbBug6odxYF3q9lZooS1KDS0RHo9Tf/++fxucdGsHZ9LzJmP4s9sMJJXg1iMGn0F4BXmKGo5qgmVgtjzdhUJTDZzNFjt3Dg9Vk886//L6zduh2duKOKuISZrLR/VoU5oZLCHFWnq92mKrFUnW0JKpHmNtWszPTl+hVfX+avqpKP6lDuLw4q1Lg2Ll3D5OsH0XnvPdRuTqDWbsMIQ6kJv08cRNLIlu9POJ+xg56K+okZkhkVjr6HMSPFlSzEdSvHJROYMlJMZAHG2i3MBG2Be6Im5VAFVXACYC14to8gjRGEhAJc32oqyr1Ie1XHc2V4gUBNTK25/mBKpjBryf8XRZHm3nIfyNAB9wP3vK5n1Vuy5oShQHt+XuAo1dUEWgQ2XHtiqS0ZixnSOBHrWdc0UU+B/jxHf55gpW1hS6WBzZUBjKQOelKCLK65BGlOMOmoJSzhKC3byVFlwIT1ctCxgE7VRjjQj+r2+0Vhlq9bhjnP0HxPoubcREzQatpiE0uLZ64DAXuFlbvsdQ6ceF6Rq6yDDlGUwbF9sa9OEubvEua6cG1f4IPtJfjVP38PJ1//Hn73W3dhYCBRRZ2sSVVPGhaV7KYAaALC+c68gHbX8fXMIWgo1jX3k2YA84xLMTEJPPfjcTz86T/B3Xse0Uz0DqVqoQAKg0BbxxZAJaJkuxcqVzntuda6LgZUFxKiilqY60ItTxVkco2rtb3Y/NsWGoTA589i+tBhzB95H/UbU6g3O/A5xEJ1M+8DRaY47eB57UNiUmY0MxKAQwduDUGtDmd0FNUdd8HZPIpkzSjgWTAqJsKkhRsfn8XBH/0IM28dwfowx0ajggFa6sYZKrTKpxUrP0sYISfoR4qJpImLC5PY0RhBr0FHAaqGu+rcwvFC1Nw6pGQx47rIAtazuFD8Fbb7Aoe5xgqlMM8TyhflTBCFKwEw74G0Ai8GdLgX5Lzma/O85XbR6xAzB5Y3PyqXRQbJ4RtHLe1Fwq5DNcy2JfvnGZsIgHURc416VYRDy9Cz6x707rsXnWWLsMA6GFSHcxhH86vJij3bwlwYyXCPZzmwaKfLfHt7Gpfe/icEv3oJW+vD6OEwjWR6K9nW85i3MjpkGHCo8kaOgxMX8M7EaTz5Bw9hzUaqOHnfI8hUAEwFt+Yoc/1ZCKNAMg54b+GZwV3P04VnE9dfkpsI4hwvvzKO+eb9+NrTfwa/x0GQtdEh3OXziUB/nvia+8r7J+/VXNfiikE4nzCTXV0GNM9Z6+/anig6g5g52xlc29V8YGQCgfviCOnp07jFvPZTH8GdnYHD4bPML+y+F+Dyz+Ye8shGaISAzUEfV9Zb6HmYNC3MNHowtGsXRj//OLLhISwYQCjxF4wIyGQvcOt7dkXU1ZbBa9vBzPx1PP/Tn2Lbxgexbes2HD12FLWePqzbcDdsr4KcA2l5IEM7UajXxnG4b2X5FM9V+uzA+6FYyNNOP40QRQHmZmZxa/oWrly5inYrxNIlK7B+3Rb09g9g/MYYLBdw3Qy/+Mn/h6jTi6997U9RG3SQUGXt0Fqae4f3T262FL4DeFEH1tw88rExhGfPon3qNOIr12HNLcAJE3Fy4aAZYSw/t0Zm8JlFXQ7EscWiHb+HoK8XjdHV6PvDP4Y16CPtMXBjdhzvHTuCl194AWdPnuU8i7pakKbT9lul9bAcR85l7ksZXCzygeXJRoxICGozJJ0W0nZHHBt+44tP4ctPfx29izy88erf4ebFX+GBu/vQ08NBhUJlXTzHdJ9ZBdYXo3j8zl3LfPl3rm3LxLp9Py57luVftcoKlBUoK1BWoKxAWYGyAndQgfJh6g6KV35pWYGyAmUFygqUFSgrUFagW4Hzr35DALAYWQqQ1SYqm9YKBDQvUdQNqY12J8LVG5EA4OUbnsKoAGAfiJiByPxRfR21dezmKqpKQhtln9hLEyzo91CFpea4EfQqhBAxbabqJfZ5KxaxAWCGMey5JqJzFxEe+wjRyTNwJybgR22YCMXiLxNVM/kh7QXp4GrBpGcz1YGOgchJyfiQ9/hI+3tgr1iByuaN8NZvRD68FGm1FwlhRGpIDistJ9OMjWwq6vR9SvOSEI+Wo7TCJQYl6CVgk7Y5AYqYR4sqkkBJ5F0FvBFAYCjoVtUdbWMTeV02/h3+P9pvCizWBicVYWKj6dhiDSv2hyLsyiUD185iWNkcjIUZROcvoXn8NKKPLsAan4TfbMOIAlFgpgahpAMnUVDODD+L74V2vkmKxLbQcWy0qRSr1hAtXYKevXswsGM7jJEhzNsWQteTvGDNquR1Y1M7kWYsPyub/mzGd3+IOrdQzfJz8L+pehPAUrhjizCoC6TE4lTVc/yzf/vtL+I3PrMEo+v7BAAzC5JQlqpJAmLWK6PVrEAyXWeEcreVjIVVs9g4Mzc3t/Hu0Qm8/NoMnv7dv8LarXcjyrh+2JT2BKwT9VOlppaaRRarNHn1U2kerDaaCwGzqglF9dtVNeeo+KoaTuNIFbdUtScJ6rYNa2YazYPvoPXGO/AuXoPTagsQsq0cDlWXnUggnAR+st4J7VipciRIymF4JiIqW40MC1aGG76Nq1mIa1aKj5MOppChlZtoBgk6cYp2mmAuChFlGXqZke1RNcZcX9ZEYX0URwiTWPIiubdjgbTck7SP9jE4uEgyFMUiOElk6ENU6hyPEAteDjaoRWgXAKvld4KpmzfQmp+F732SDa7ZqgYcw0TFtOBlBqqZiYbpYLllYVOtjjWmhzWZieEI8Pj5CYrFS5rsjfCX64hAmI4BVPObyKgCZm417YEtG0FvH8KREYw8vBf2rp1Ih/vRqdg0dyVRg5ly3Rgy4GFyjxEIJrEo7BXYFDCrWAue7wss5lCDZrzasC1PQEuWdRRyMP/aUjtxy4nx8n/9Hi688xN861tbUau1xGadiyOKFPIZVBSKvlGHQ6IsKPKrVdnKulJ1LZbzBDyiSu4CYBPff/YK9n32T3Hfvs+gRciV0X5aVdp8f+IsTavxQj2samK1sw/DWPKdu3m1Mo9T5N/yDIuZtUv1N5XfhIg29xfPqRguB1/I2ean0XznXbTefBvu+ctw55sCvXhvYCa2F6RIaO/NrGcxrtabAD8vfdKZZT3Pa9WowV8ygr7f+20YK5Yi7+9HRkvWNEGnPY0P3zyA9597Dt75y7jPHcSqyEcvib9LW/JUsn7btN02TMwixInpa1hj1LGiMSAKe3Ub6N6Duk4XRR63nOdFPrDYExTOBMVhxj3MG1R3CITXhUMGch/TbSorX9XBPM+LrFK5n2qMAM91DlyI579AXb1/cIhIz3Vaf+eSRSvGyQSrjDxwuMtiVdo6dUSVAfhrRtF4dLdYPifDvVjg8AmHXIIEaZSpYwVvf7ItOGxB1XMm79m1PHl/uTmDY//yXfhHj2KjN4AGz2ve86hUlkEXda8QAMzPlBnIbBOHp6/gtSvH8LU/2odla6nqpSsDc4AJt2kBrfm03JN6ZqmKnWs9JqzlGS+QXC3HCa2jzMD+V8YxPXcPnnnmz+H1OOhkbQShWpYT7FK5LFbehNp+RQA679G0fRa7+9SA6/LcLVpHAoBV2c/7bsq8dZ5bGWTdWx6HPxL0IEUvgfX4ONrvHMbEobfgT8/DXdChFAMB3CyBmxKQu4htA7lrosJBGw5VMPfdrqLFgZNFg6jcvw2VXdtgja6AUV+CVpzzKYUPBXIGy+fOUxqUIEta+OCDQ3j3yHvY96mviu3yzYkpbNq6A32D/eIiwWcKDt04NgdFCEA5cEDfDn1uq1Sq4qjA7PGgs4B2awZTt65j/PpFTI9PIWylqDb6sWp0M4aXrcDQ4sWwbBNzs9O4MXYdS0cWo6fu4u1D/4i33/wIX3riv8fops1ILVJcDm9Rhc5tFiGPZ5HPT8O8fBWd4+eQnbsM6/oETLqLhCFMDjwU56ocsRzK4yAbXR241y16lHA9G4gJ5keWoHLvfWjseQAYXYPIZ/64TndxpGL88iW88tKv8Nor+zE3P6uOEwaHkVzZjxotwgEEDtXo/uZPeabQJzTZo1G7jTxMsf2unfj6t/4Am3ZsR2LM4+3X/wETF1/G7h0DaPQkAoxlQLJ4Pu4+w8jrEbDzPi6DMnQHKRxA1OgdWz7zi7JnWf5Vq6xAWYGyAmUFygqUFSgrcAcVKB+m7qB45ZeWFSgrUFagrEBZgbICZQW6FTiz/5lcYFWhlhChTAFjPsmbVMUuM+o6nQhXxkJcvNGDFRufwvq79ggISkO28FJVJQnoFapbKAeLTEMqI4TqslGm70D/OHN7cwW9AoAVkLGDp7mLbJKqHbFhU91lwsktWLNtGJfGER0/hfD4SRhXr8BtzcHL2VKMJP9Wf1JVSCmeDboNCjBiwzSn0tKB5TaQ9vkIBnxg2SCqa1eisXYtvCUrgZ5hRH4vYreKJLVEFSyKU0Mbg1SxuZTRFtafbLLz9wNa/4oCVn/LpQW0KGc0C1MyQtlktpmbp+pbVToTwCagplZUsWy+0zKZirEiX09QIOEJbTPzGJ6Vw6Y6tdVEOjmB9OxHCM9dwMLFq8DNGTjzLVSoKosihcguwZiwODh5RVS2GcECLaZFKGUgtzx0vCrm+3vhbloLb8d29Nx/P8y+HnQMqiWp1CJDoBSN154WnPw6vajUdVF1JvCguNhUtLJmbGCLcEskSwpZugBYeAjXny5Etee0CIst/O1fPIHHH1mEVWsbSKnMpZJaAHAqyh+qRWWIwCQU06Yvf6jFuaqBNcOW9q3ioYyj70/j1bcW8Mzv/p9YtWkLgiQUq2OkVGyKJhtxpgppfT2+N8IyqrUIOmhOzOEAWuV2IVGR/clr2B1EKHKwRRFcqF3Z+JftkARwm3MIPzyD9jvHgI8+hjM5hWrcgZuFyGICQMA1XdgSYqu5h8ziJDCiEI4NaOJW+aSGhY5t4pZj4HzcwVUqQz0L40gxbQALyLFAi+UsxezclOw9rlPawDIr1KJqz2NmqIuMls1pB2GnLXuZ6kQu7f6BRQKCeW2oLu7aEMuelnxctW+XAQaDEJ+wLEEWBpiZnEC72dQhD+Fo3NEpKshRzVL0pcBIZmK5U8OKWgPrzBpW2hX5fea3GsyNpjUuv7eoq7kGY8FBjlMV9aTk9NoGEldVivAqCBt9SDasR3XvblR27USz5komam4z2zxE1bBBxsHXjKh2LCyfu5myAvmLNW05ltqs8kyRS9oFiYR2LpKYiIf5owqABVhRgenE2P/iszh98Fl8/bc3igKY1sGJ2P/6CsWYdZqxhrSOZoEUWhD6EpBp3VQFrGtb17llZpicNPG9H17BI4//Ge7b91m0k0isa02Dgxk8s0wZJuB6IczmdVNFu+aNc29yEOD2oA6hZDHMwKEOvgeeZYTFVMGx9HRA4NkdEQ46LhpWhsrcLcQffYSZNw8hOHkO/kIbfhDBCgM4tJx3HMlV572GQydGrBnosWUisE1ktiMKPzs3EW5eBnfzZjh33wNzxUqY/T3I69RgRrjw4Xt4+fkfYebgEdzftLHd7EHNMOFzLcQJOkYMLzMlIuDd1g0ZLNg4sAT1VIcPZI127fuLgQ5amatKkXuLLhSqFJY4g0LJ37V61hNB62/QYUKpkzpBiFO01oZXSc6CwtJfM4g1BoCuujJQJGeeDh8we1ugUzH3kRu2umhwoIn19izMeS5m+gdR33YPljy0D8a2NZj3DYS0FubbEOt0htlDrg33MjcczyqnO1xDzbvliRNE3LmON7//HzA6OYX1fh8sZn/nsVh+8zrxvcjQgWUhkqEjnvcm3rl1Ca9fPY4n/+BhLB8VHaYA/yhm9jcLQ8irMRL8GdFCmecLzxOqduV81eOe+5YS1Dgz8NIrY2h1duOZZ/4drJqBTtYBj5Og09ZzyuTZK5i+UABzCK2AccUIBW9ImvvOdayKbF5L5qlzkIAW9C73PZXCjFSQyIIcdduCn0awmzMI3juC6VffgvPxTXitCEbShMXfk3x2Fymvu7g6tOU1c95XTY+YG6nno9XwEA7WUVu3CrWdD6Cyah3MwUGkrodWniE1Mzge106EVmseL77wL2gudHDPvY/g4uXLWL5qFKvXbYBTIVynA4TeA5AHYpudp2o7z68PowU0mzOYnZ3G9atjmJ6cRadJIG6hXm1gcPESjKxYhYHBYVR7GmJDbXs5oqSF8x+fFXi9bOka9NXqOP/hC3jxn17CAw98GTvv/xSsCnOGU1hRjFrQgj13A+3zpzB//iw6H19HNjYFbyGAGyby7MfhIblHJoasRQ7g8bknplsLnSIYFUBLcNvHgl9DsGIZavffg+G9u5EPL0KTEQESt6HDVR4V62aGsDWHo0fewn/95c9x5uwZ3j7lnsU1JfuUNuDFM4bYqXdV+5rrIZb2aWxgzcpRPPHFL2H3vk+htqgHnWQCh177LiY/3o8Hdw6h0cM7B/98sReL5xjJOpbhRB384zlCxbuojYvnDJ6rGx75admzLP+qVVagrEBZgbICZQXKCpQVuIMKlA9Td1C88kvLCpQVKCtQVqCsQFmBsgLdCpx75es5oYYALea9UlEmVrbaoBarYlE2MKfPRhBEuHStg8sTvVix/imsu2uPKE7SMBabQQLgXFQXhbS3UBGzMSeWuIUd420oJ41l9bTMpFvMRrmgT2m8k0zRItOxLWlA84+wgSe2qoYDL4hh3phAfOYcWu99gOTCRdi3JlAL5qRJK2Cy8MyUnjyb0LRMJfA0qQghSHHEKjXzDRgNF2nVEdBZWb4MlVUr4SxbCnN4GHnfEKJqD1LXRmSaCBk7KjatrJmt4FS5NxIsiOrXoJ2qyLsUEggALNTRRgxYqSOKYaq/xL5Rsn67sIfvXZVpVNlRBErFmGNRSZfCiDswZ6aA8RvIxsbQPn8RzctXYc7MAfNt2J0YdieBTVtl9ov5WgRXomJM4UoOpK2KNMaEymWwkdkugkoNybKlcLdvRt+9d8MaXYuWW0XAlqhcBwWhtkGbY4KCTJrghG6S5Sugk7yhsEUumsFSA/kttfwljFDFeKE4LxTkYkFOEMwMV4dNfAt/8398AZ97dBirR+uSyRwHtPCkRbOCDcFYBAgCGtSmVuCVgFo2n7vfnGpTNm4rePfoJF59ax5PfeMvsXLjFlFbEkIYKRGS2gpzDxAK6Z7Qz0RYJko02iOL/bNOAHDlCnEpBgL4dfwhtq7y/lQ+LJalhe0pokDQX5XZt2M30X7vQ8y+9hYq16+j3pwDwrZkgtrMb1Vf6wJ7sMyqIJOsbP5+oXxi5mFkmWibBjqujXnbxFga4poRYsxMMGlE6BgZxlFFMwnRlExgiMKT2cqyTuXjctiBwJVW3J4o+oiZ+wYGxQaa1yViBrAooQoz11wHHqg0J9hU4E5oHcEiAAg6ooTmn6ZKsyfN0J8BIzCwxDAxlOZYajoYNm30Uw2cUvmvaj+eDSmzarliuPZUZylghFzEdSuqYqaynIManot2tYbmoiH07t2D+iMPSbZsy3fQEntqzXQNaQcqiktTsr1ptcvziIpkAq9udrkMcWhhbg+v8LPze0WRZuMSAAvsznR9ckiCLgl0J6cC+MCLz+Lka9/DN7+5BUNDQiAFxiYJLdeZq6nZ6bwGYq/tUgGvwxNq2cxZFgWCPLdlKEGGazLcnDDx7D9ex0Of/p9xz4OPimI2kVxiVSlTFcmNSwVwdwinq/ZVl4au9X8x9EM4VwwxyL7gXpJBgFQHOLj/xF5dVa+0X67QojcJUOE1mJjE7OFjaL79HhpjN1HvNJF25pDSISAzUeN74zSKHs6ICSa7cJs4yrIwV0/h+H2I6wMwVq6Ct34U/tpVMFavQD5QQ7Mzhw8OvYL3nv8J/OOXcFe1X9Tig5zjMFK4UY7ISHEynkUw18LGoWVo5LYOGfFcpM1+YXfNz0F3BVG6ivNDYcXPPSd2/Fwjn7QiukEAqsIs7qqmWoiLOpEDApIDrsMh6nIh3hCFjYAOX4jdvwD1T1SEAqGpouf7IMcVWGrAdCvo1Otor1qGyu570fPAfUgXDyNgBrdjYb7dkv3ouy4SDikQaMuQCvePLWcF4TnvOQ6HZQwLrp1i+soHeOM7f41dtos1TgMG3RuogOS64HsTu299JuDwBe2j6en+xvh5vHb1OL76+3uxZpONhK4ZOd0DeBZTuqn52Zomz/VFJakOqvBcocU6B7XEJr/IAI5SAy/tv47ZhXvxtaf/F1hV6m7byGjPTht9OQs5QMQaFREKUm/WPlJlNqEjB7z4PuUM1vNc9jcyOK4tENvkwIpB5b4rityQe4Ow0TXgGSFqYYD0zEXMHzwCnDwF5+YNubfy3slICJNuDXSKKFwsxP6ezyl8tuDecWlvnCNzTCT9A3CWLIO3Zi1qWzbDXL0MeV8FacUUZeyHJz/Cgf2vYff9exAHrKGDu++7D1bVQcxrJluOQwOWxDzwukVRE3PNJi5fvoSJiSnEzDu3q+hrDGKgbxH6e/tQr1XRU69KHSO+UigzM6Kc9j0Ht2YmcOPmOIaGlmCgf0TW+PTsafz02e9jSWMVvvL5p1Fx5hDdGkM0MYvo6lUkl84BY9dgTs8CzVgeznKqvqNE6iqWEGKpzkOa91TA4HnFYRQO3TBWxK0iW7QE2Zp16N+7C+7mUYR9vnzOeQ5a8bzThyI4BtCoeHDMBHHSxLkLH+FfXvgnHDtyDNO3ZmWd83zyRPXN68+9pW4Uuh4SJFEI26ljy+ad+OIXfhN3bd+BSl8PEjdBK7qOd1/9LuYuH8S++xajUu9oVHcxGKJrqHCyKQJAqFzn94w5MFScw9zHJQAu/45VVqCsQFmBsgJlBcoKlBW48wqUAPjOa1i+QlmBsgJlBcoKlBUoK1BWAOdeoQKYNraalSrZvIXdsIpSu9aYRFsOgk6Ei1db+HisgeUbnsSG7QTAdWQRVR8xYn5tVyFRWD6zAd5VDmkWa5HJp/8ikE9Mo6l6KrLVRCfM/rHYcCpsECBMRYc0dAlqpAWMSpahMt+CeWUMzVNn0Tx5CtXrl2HOz8KKQ9hJDEtUWCSozIQkbNYmtFgGsoHMz8o/w/fCRrfnIHBNoK8Kc1EP3KF+5ItHgOER1JYuhj00iLjaQOxWkJg+DKfCljJSNmb53tPwNtjVBqIqxUQ13AXAGa2pmT9YAABDM5iFEy4GIL8AACAASURBVLAJLbau7HHn8MwYdhYCnQD5zCyi8XFE4zcRXLuGzsUrsKdn4C604MYJ4iiFlZmwkxweG7FUV/M1CX4EsPCjFwptQgbLEeib2B4ir4qofwDGutXof2An/K0bkfXU0WTj3XAE/tISmTUS7WExICAGjYQghQ2jACxpiOpju6oXuz80a1jgSKHKFUAiudAKfglbxRLY6VrcZmIBzQzg1WvriKhMC0Np+GvuH5vPBANUhalat5vLJ/bcXevuwuacANh1e3Do8E3sf2MWT//OX2HVhq2IcrWANrOK2ImmWaSZoISsuiBvqyOpFOZn5OfQDGetK6+bDE8UVuGqhKLSmw1q/XNSLwZyZinqqYGKLALCfQPG7CyS02cx89pBZB+dgTszDb8TwCJUEuBXKD9ZJ9afeyKnhSqhaybWomK7LJGiqkDldQnMHAt2jkkzxmQeIMhTfOT0YdpMcCuL0LaAMKOKn6/L90ZVqCqFeW2paoySHLbrodHbp/metPCkLTAHR2hpmnAQJIXNGiS0Lk/hU+VOa9Q0QY2KUwMCu/vZ0I+BoczCUjhYYjrozw34VOWlMRx+NlFnMuORMIHqVxsZLUV182pYMa8t1eu2hViuFWFDLLbPrUoVY40GvF0PYN03vgYsH0GLwDXLJJ9brmvOgYtE9kiH0JL5yOSkKcB0VA5yEBgRINEeWQYACEYtq8g2Vyh728qeqkMRewbFAAr/myAqh+tleOVXz+GD/X+Hb/3OXejrC3Wfi3JRbeTTjOvaFqAvVs8kJ8WaVjtzBQzcIzxP1dJc1/jUlI3v/uAy9j72P2Hvp78ggy1BQLDI/UcFsykqRSohube6WcJd+1JReBdw1/d9RBFdEnS9JpJnrpaqAsVFDa31lt3OewjPKoJ0mVYhAspRabWRfnga8wffFncCe3ZabfwTE1aUwaU1sAyUUOmnGdpcfMygFqtouotTbWm5aLsOOtUKJeioLV8Od8UyeFs3whzwcGvmMk784gV8vP91LItNbGn0oz9n1rYp59b5vInrN25iy8hKDFkV2cdUgHIPUZGsZ5meUd1fRWEubhSFml3cFzSmQGyg5bDWbFMZsOFwB5XpYv2v/y3OATyHxR2a0FXtFzh+IMa9fC2qsuNIs+oL9wMCXyPnQACzkamMNhD4FQS9/ahs3ozBvbthbliDhV4fccWDl7lIAjoWxMhox29kiCU/WGXEPBs4NOVafL1cIDXVqjxDXTvA9WOv4+RPn8WDPQNYaniy9/iP5LizNkW+rGY3857kiE366+PncOjmGfzW7+3Byg3mbQDM920wk9vk2mMNCotnqHKeZzat5iUnuxj8kv1dWEC/tH8MM/P34smn/gxOj40YAeKUdc+RJzpoRIUm14lkOhMAO6oylZx5iSfg/UOHcGS9EqLbDsI0kvugwQxgy5J4CdoSsyYEueA9hXd0J4NvGKjHCbzZGQRHj2L67cPAlRvw5gI4nQ78PBAIHEY8LXhMcW/wJTgwA0Qps3J5n+W9wkDHtNCuNJAMjcBcvgSVVYvRs34VsqqLNw4fxWw7xsp1G3B5chy79n4WPYuGkHs52mkIkWpLJryLsBmjOXcDE5NXMTPfksGFRYuGMNg/hIpfh2O58izXac2j05rD3NwUbk6MY6HdQpKa6O0bxJYtd6O/bwA3xm8iT1IsG1mC/kYP8jRGHF7Hr378PbQvTWLfut2oRePoTI6hM7GA9NYMvGYb9TCGF+tzGX1X4iKuwpGhDiA1LYRqbA+mx7PeqZkjdn20Kg1kK1aietd2DN67E8bSEUQ1Dy0jRiftIPV9iVfQe1EmriiewxgNRj5QKG5iemYSb7/5Bt4/+h6uXL6C6elpzRsX+MvBC57fjpwrnLTo66njgV2fwuOPfwmrVq3XvWrniK0AUXoT7776PcxfPoi9O4fRP8jhMs0TloG324MwetjzHsRzQHxCikExeRYozoiNjz5f9izLv2OVFSgrUFagrEBZgbICZQXuoALlw9QdFK/80rICZQXKCpQVKCtQVqCsQLcCZ195WjKANQe4a3GpQFR724WCkgrI1EIQpLh0vY0L16piAU0ALKo7ycZLkfDrqO5KCQf0a8WqVFTBqgb9BCoXtpddSFUA4K51ry02vgoDBA4SAnQtfAm5CDMNSPatG6WodlIYcy2EV64jOn4C8ydPwp2aRE+rDSdsiwKR6h8QKlJ1Jcov0rNUoR/tVUXDqfmOzKuzKq5kBsOzkNd8xFUXZn8vMDwAa3gI5vAi2P0D8tPq7QPqNWSEAGkPfQlVFUtLwgIISo5iN0OW39tKBArYAh0zGIRm/H0C9XYbRquNYH4e6cw4sqlxRDdngBvTyG/OwlnowGh3kHcCydojT+xCcuZG0j5VYALb7/w8VF8K8CXgUttCy6cK10LmNRDW+2GsXo3qPTvgb98ErFiMFqGxKLR5/QjPM0SEZAWh715bUVaLcpxwjMoxtTylVa5k5MVUHSv6JFAjDxBoSrAYq51y4TEqwKUwU5TXEFvsPMV//osn8PnHqABuiKWrAN9uFifXLqExbTfJ9qlClAxLtdumek2z+lQZSmWdZdVEAXzgzTl841//eyxftwlxHknz2MjYfI41W5YAiLBByL5a4oqKmTUVGKdZrZLDKtfgE9trNr6ZUawQgiAzl6azQGmqwtIIldSELw3zHJbrIMki+FkC4/IVBB+cQOf4SeDCedjzTdjcZ1EitrldJbBciiI3mrUNaD9cWLqLrTh/prRu1XWtucW6d865LmZsYAIRbiFDxzWxkOdo8kzgewHQYdPeMJEwO5HSNqr0eA0Li1sqgBUI0l41hMv9mAF+zl8z1CwbHn+FibppomY5GAKwOI5RS3IBdA3YcMk5C3BGq3bZO4RtCYFyYbFLlX2hNJfMS4cKPqrhaZUOgeqW74sAfco08LFt4IzvYMOXv4QHv/4M8qorOaJhGAjoZv6uWNmKrXmOtqxwwnQqyumtrcpZXlgdSqAVe+GQwD0UJ/L7hKVU6YYhLZcJQHl5AnEu4L7h/iEAtt0UL/z8v+DSkZ8IAG402kgJeYnsM+ZY8hpxvfC8477RHEpVnml2qyhTud8JGww6uxMYW3BcCzcnDHzv2St49HP/DjsffARhRmUx328gX2uYrgBW7n3BgoXaliC5a/0s9qlFfjv3C78HP5tCNEIsR/Yvz3jdSwrX+J5klId/RlTu4g8N1zZQ45lw5Sqm3jiI9gcfojo+gVonRLsTwHc8WCGdCjQLluCSqm4ZHiGMznxEZkKNpZwFBH6Z6Yi9LkGS2+iFOdiHfKgh6sJTRw/j8qmTGDRtbHF7MWxWYdg2xuwYZ2ZuYF3fCJZZddXqs74yNNC91+jZIQ4Ct4dY1G5bBpTkg6sNsgBgUTcW6mVRjsoISAF9FQBr5AHvg/q1Ds/KYk3FlqqTdWCDAxN6L+aXcaDCtnwkdN5wHMzWa8DGUVTv2Y7+HXfBXjyCkODYtREwSzcyZC0zfoH7J7VpCpyLnTmzfnk/oPiWsJtZtXJIZ4RqvE/M4dyBn2Pq9QO4t2cQQzmVwjnaUSDX32XudKHm51kTW4bkOXNY4rVrZ/DO5Fk8+QcPYfl6Tk5ozm+a8d7CegQyPMF9IVCU2JtnaLFGxJm6e6bKYBezcQ386uUxxOk+fPWpP4HTcBCkbQSR5kZ3vRbEHl1UyV1Ax9xlzSGXexYhtaHZ8xq1rYpQSUQg/VaRqsQY8IyxM6rjIRbkhMCi/w4DVM0EDd+CHYRoX7iCyYPvwDz9Edzr11ANQhnOMWkHLZ7imVjJezI+Qgv6BJHFHOYILmj1zs9YQWZVkDmegN+84aFTdTEWduANL8FkkqB/+yZse/hx2H39yG2C0xSpbaGT8DNamJ6ax82bV8QlZHBgGQaH+uFXTATBAuZmb2FychK3piYwPz0jZ7Pv0hCcit8GhhYPYnBkAAODAxKQfuXcZYzU+7Go0YDNoYtbE2iPXcCFd9/A3LlLWJz0oSebRR60kDMAOjFhxgZs5izLmuM9go+B6l5gSewG1yGVzRxAK9p3jovArSDoG4CzZYuo101mI/fW5LmEw1xtZJgDnS2472g7zcNUc9HlGYODLPyejgvfs+FaCWZvTeHcuXP44P0PcPqj05ibnUO71ZIztFqro16vo6+3F/feswM7du7C4KJlMC1PBphCqWuMMB7HO/v/AZ3xd/HI/UtQawQC7jnsQwDMvawDjHwXfL6xxQ1Bhst4ZsnAl/7g2byxtIAu/6JVVqCsQFmBsgJlBcoKlBW4owqUAPiOyld+cVmBsgJlBcoKlBUoK1BWQCtwev9TogDuqn8FPBQNLgXAqqQUdWHXAvp6GxfH61i56RmMbrlfmrpUAJu0iiXosixRrol1bqGaEOBXFF2gQZEBS5gjMEojE2/nxaoijTCNjWM2xNkRdzQf12ADnr10qqzYeKOCyEaFGaaZBStMkY9PIjp7Ae0TJ4Dz52FPT8IM20AWiW0kAZqV0qqwUKkKX1GrawFbVNoV9tRq7UnQwUxUC7lH+GAhcS3Ad2H1VGD31GH1VmH31WBVfGRLV8Ou+KI2MjwPhusUcIcvpvbaBAc5AUSUIKcSrd0BWh1gdgH5XAvxXBNJs4VwoQlzoQk0m8g7Iew4g0VQTGvnAlN0s2mJTn3JB1TLZ+GKtPFUg8LCrlhtunNXVc6R68Neuhzups2o3XcvzPXrkNRraBMYs7HJDj0Vj+LsnMlPXjcBY0KFmORnwaXK0aBqLxYVGq9ZF6ZIJq9YMmtunhS5AMKEqKL1LsAkBwVU8Z1Kc5sqTQKu//Ttz4sF9MrVNeR2LhnAAofl+pgCwGlpKvxKoC/zN9ksV0irkJKqMypWHZhWBYdoAX1wHt/4N/8eS9dsEAAsJY09BcBQGMf3lrLmhI/SgCY4oLWkZtAq4OH71cxBgdhUm1OZzNEIDkTIJWdWsiqBqRLPaV3MzFMZSKDwnKqxHK5loEKb7qCD7PIVzB58G52PaLk5gepsE3Xm7rIxLbnbvL7MWNRswiRtq1U4uWVhuU61PKV28qso49R2O3JV1U0lYmwS9qYCQecRI6Tq0DQwBwsJVbC0R00SaYZ3ATOholiy8txIEzhpioppoQpLwW8O1AzaOGfw0xzVnGpnCy4b6Gmi8JaDGN31wHVZKEr1zJArrGpy0fvTEhRILQUiualnidqLArbrY95xcNmz8EEW4VQWYsa1sPquu/DUN76JNZu3oY0cLdptU2VMZZoMNxiSa0pgJpAzN+XMEzAncOmTAQLCK64nycEtlOu/DkhFWkjMFbdgmVS2OqLGcz2eYQFe+Pl3cOHQc/jmN7eifyBCRuidpYgSVTkbzNmkipZ27MzWjcMC/Cr87QJgvieCtW7Otl9xceMGCgD859ix9xGEVMuZXFMdVUUSyBWDEFyQVDR3B4BU+UulcvezETwnMjjQ3bOy9gub9m4GcdcSnQMCpuuJ2ttOUziyN0yEVGn6DqpmDmdqDvHlq+gcOYz8/FlE16bgtUJYYSzKcMkET2kny9xY3Yp+RsN7VZNbEgGQg6WKHKqZFXo6Bj+jBdO1YKYxpmanENgZGlGGAacqWd1NI8X19hz63Qr67YoAJh3sUDCrdudqCa4S4O49SOGsHnWq/rs9pFLYysv+53kr2e6FMbTcQD+5r8hwDuEQ1xvrSDcFq1AB5zxfOXhANau6VMjZW62gVakg4fm8Ywca9+6Av34VAtdAEHHAgA4SDprtECmV61TBcm/RbpjHGM8XuhRw74goP4XhOKLu5fqycgseC5/exMmffR/22TPYWOtBX6xnVsh7pMV8WxthHOoZx9exTVQsTz7Dq9dOCwB+6o/2YfVGG1HMDO0ItkMbfSqCOwU4M4v3S4UuTy5oFjClulmqzwo584tNBEmOf37xMpLsETz1tT+DU3cQ5h3Omcl14n6KI+au6tlg8xmEgw3MhefwDAfOOKhCC2rGS7C+zODmAAVdDKiu53nGE9ThAZLJ/cPkMBLzoT1f4iwY0WAYCVwnhW/lMKMc4UKAWhqgffEEmoffQX7iIvyFBM5CUzTdVLNzmMHndc5MJEaK2OA5nRZImM8YhOQ6JMEYBB7UKQc7HH5OAwljNYZHMDK6Dtaiof+fvfeMsuy8rgP3jS9UVVdXB6DRjdAIBBoAg0AApBjEBJlpqECBYlAcWZRNLf9wGGlJHo0nyNLY4mhp7JFtje2RZHuNTCWSohhEEiQYAQYADCAJECAC0ehQnbsrvXfzrL33d6vh5fnj1X9vkb3QXV3vvXvPd77z3T777L0R7dmNaNcY3fIU8eIORAvLqOIKddQiz8cezqprnDy1isOHnyXBHIuTHZhOdmBxaScWJgsYZ4nYzklUoY230Bbn0G2eQ33iJL7/zUexOxljUpTAxho2T50BzpfoNtbRzTYRzaiUUGg4hSzpiDWty/QcQnF+qzR0kimnN71GvThIpUmwFOV4hAtpi3K6gmz/87B42y0Y/cDzgKsvx0wbnT9Jln+CgsM4rMv0e7d4uSTrpTJB9RcqkXSUD8+QUSkhmWPEB8Kuw2xrhmJeYGN9AxfOn9ezw+LCEkajEbJRjjxNMaK9Bb3emUzct2QV5y2KchVf+tR/wOzYl/GqO67A4o45ksxqD3xGMbPbw1+yuZC8tJU7OONjj3gyz61Yc/NdHxp6lsM/tIYIDBEYIjBEYIjAEIEhApcQgeFh6hKCN7x0iMAQgSECQwSGCAwRGCLQR+Cxe99hwecAxgl4ZdsueJv1PydmZR1hNivwzFF7AF9z80/h+lvuUPNVvm9sxtJvTRKY9IUNTCmRpAzyqFFO4ITNsySRhGQvnSovWEkAS0BXH035ZzadBcDJs7GTJKMcQQMATFCLTfA8zpF2BJcypGWLZGMd1dGjKJ94ArPvfBfNU4cxubCG0XyGuJ6h69hAliA0zeYQdfTyZYPRsn4EmMgObiOyRsmiIrgR/l52jsF7c0SQN0MRdyjpuUkcZ8cYaZYbKGOTkv6pPbDlOxNjMSrtoUm/1Jb+qwXZRNRTrPyL7FECDl1OPUU17sl4Zs+UcsBiirEjT4CCgLtYfWYeG/gNsSYo1dFLMkM1GmOWpShGYySXX44dN9+AyfMPIb3hOtS792CLa52S/RmkDXvRYuIEPSNcHqQtajG7KNXLpnyCcZoL2xUTqAfxgxcm75qepj2ApPUWy8ex7AFgMWljysyawSx2Y5ri//6t1+NNd12OA1ezOc/PrZGJ1UrpXJL/akRiI9nHtJe15WcwH+2lbD9AyjHXbYYvPbCKz92/jp999/+JK6+/CVVXoKnJmB3p/euODMhI1+OerzOTzWAPDJDk6M9rxC421J4JYE63GUOMm0hpBAzJYOQf6oKRRidGY4eKQHjEe80xznKgKDEm+bxtkK1von7qGWx8/Vv6NT55Evk6GcGlQDF6BEeVxK+BhJKr9iDtJauZE5T3JXNKlDcB1gSq59qLAlHNMdX90YuVPo1VFEkquuM+lfRxK8BZGax4RgIetFZs4pedpD4phMl8kGOuKHWWgKbPLv02BRjwdgkaGkX1YAT3ulROg0R5kHaVDgC77JTR5voFQIfxrqIYVZLJA3U9SfFwM8M3shpPpBCbmbEeL0zxD37j13HrHS9F26UoyhoFQZ8OIP7DGiO5XDF/EyRkAhJQEqLP4YbAvBW70FLBzCmBEswNYQmsQ2TtWuqVDGCxwRFjlE/ECu6iLXzqY3+Cp77yF/jpnzqEnSuFWKi8jyiZ2ge3nasmkLko0K42+EGwlrnd+1DyNbxuyi0zK/M8xdGjLf7kzw7jdW/8Ndz2itcKeOrI8G/nApoIAKu+cZijogy0vYX7PXLRL7XR3/G9KUevPSuJdssb9/tLLHvCXhz44VrJ+7lC3rUg3i1CJD8s435gXpBlWWN04RS6p57Aha99F/W3n0TKwYZZgVhSqqUYoSnrGdmOSSPepNiYvZeoDMsDuJqSq02meIt52ol9yM+ZtxWyxgMkGoThfQu88vmmOrDN5ws+976z4Oltq1pZGEi1gXH2/8QBFBJkSWgNK1GaWHvcIFEfo/A7f26Q0GY8Kw4hqMp60IGgJmWuiyjBjJ7P0wmiA3uQHboOO+68E+lNN2FrPMFmU2Kc8zwuUXFNeRrGGaqMNahEwnsmiC9lbp4dFJowUFrR652e6lWDLM6QtSnyuMH5s9/Bt//8P+KqtTVcPVnCEuWQef5wgIl4uGoTZaMrxZD7YpqOJLv+xRNP4AvHvo13/PKrcPBQhtm8RtkUyPKJAGB5vnKf8qzTMAX9xHPVEuUE6wQHdhREwn0pihb42McPo2pfi7vv/h8QTyMU3Vz3SjAw4znGQZ6M+5RDOpk8X8nGJANaihIcGWENpi8FvYIjq0FENWuUTe8bMah5LhIQJ8DL8zZBko1R8azVOmWI0wijeI4nv/M1PPjlr+HNr38LrrlqP9pzq9h88AFcePppJJ9+ENO6wpjneUGGvQcJOFxDEJF7adLRo5xqHFaX6NVNuMc1UEQZezQoGe50gdRrtKMxMNmBZhqjGWdIF5cRjScY7cgxXdqpoTRMOcjRYGu2pUGlhcVlLC7skGc765hypZjJNqGmBPTWOuqNNcSzGZq1TRTn13SvXbmFjB7kbYt8NgKKKniSJ2gb+lFXaCLCs1wzxrDU4B+ZxVRV0TyE5h64JzKBtJtZhrWVRTSUur7lB7By423Ir96D9eUOW6NOvH60rOv03qbyCofMakyiXAotHJIqyrkUPViLCeq3tNrgwAc9sjGXjLgGxWQ/Ypn6bXuKXoEkyNhzgM3HjX292yRDvjBCXZ/B/Z/+Y6w98zn84AtXsHN3I0nx3k6hZ5nzHLWXt/cX487zVvWSZ3nY/IME9PDvrCECQwSGCAwRGCIwRGCIwKVFYACALy1+w6uHCAwRGCIwRGCIwBCBIQKKwBOfowfwRQBYUtA9GBQa1mpks5FYR5hvzXF4tcSzp1dw8JafxrWHXoyEoB8BYMoUCksNTbC+Cx4a5ZLNDI3zbRlo+bO6cd43xyUdSP9DNXHdYJOvn20lBSyxQSlQggBFAK5isfZS/T3IrG0bjIk9bM3RPLOK+rvfR/X4U6iefhrp+jkk1QaieoaIrOCmQ0z2sCSgAyBJ3z5rRYuFwveXH10ACeRj20t8xpHZg7yehFyWyoyRwGIj61PhkMynCWZsEBO8MwObACH/oG+EX2zckglHEJnSmWyStmroq2caYiT5YXnBmpHSEpAiCE+WJFlzkkcmSJCjGE1wfmEKHNiHpRtvxO7nvxDp9deg3jnBespmteUVlQN8LzHy7FMp8U2xNdm0Z7OW8DJBMwaEf2vZRuaKX+/164FY/RSb0UHO9uL3yRKzZLiYtfT+TVMza0PMiMP9P7/zZvzIG67E/qtyFJSwJRPcdFt7AFeV2GlmY5qRSwBAcsvhc80MMxN6XnZiAH/5wQI/90v/AvsP3oCSEtBc8pqMMjbpuY4GeOWDqljwIymB7FzQWga/akupBwl1+bmagSzWZktGZSsA2Ixoyn9b9lW0XDKBhehnyOifSSCaYBbBq7rAhCD7xhaipw9j/ZuUOH8U2cnTyNfWMJkXSMtCYKYyK6I7Zs+dJSBtwJ7Kr7ofrq3AmMKgvqRsyaC2x6QmC9TM5zXYt1u5TO/n1D7XlaStmXuV1l0M3SBlrRcQ0PAIgljjWg8yW7U2vGOylsngtFw481kwlVG5HvITqE+Oect74PpxJ0gVoEOdpTidRDjStTiGFk+WDZ6MKxwdd9gak+3XAkWNvZddjn/yu7+Dy665Fl0To9iiHDxlcXkNZCzWAh74SWPKUdP/uOtQMBwEqFqz2cUEFtPLQymUgJYnroBgss8rse8yLlpEhjr3MBWkU2T0FI/n+OgH/xDHH/4wfvanb8Hi0lZgwpN9OtIuqtuZ91lEWPPiZzGv+wGGoigCQMscI0jDHOxw7FiLP/3Lo7jrzf8jXvjSV6GKOChBL+F1S5TGBJF5H/RSDhLOzxn28aCAv09AQ6xYSsJS1jYhE58S0kY3uf5mxNvbnAAWfcapapDHEXKCmA1ty0uM8lHw9C3k3Tkmw72sEJ/fQPOdx7D+9YdRPP4kkrPnEG9uaOghp6zuvEIZz5QrHI5gDabKA32DNS9AiWPViRpZW2ErpfxuhFHLe8zMyuUeFAAYIZ9zA9B/Wy7SQXkgDGZon9uj25Av2bpm9fE1298P+16DAASRtVfkIeBaFwaqeqBebGGhqP4cgoGsp5a6ZvT46gQR/eSnS1ifLqDddxl23XQjll50K+JrD6DbtYKtJMacHs0EGBuy7lmvWfBysUl5mAjglkp7ijYlaxNIm04MfP5ImQJzyhFvbWGc5MjqBKOoxonVh/DUB9+Hm5sOK/EICwQ+qwZxNnIOMM+lxGuGI9nyi/lU7/n51e/hC8e+JQbwNTclOnoJcJKpWZMFmjhPqrpDUzUY5fZM7xU2GC8C9h5okrkrqjbCJz59DGX9Wrz1rX8f0TRG0RXyrmVdZrnkAEY2Yi1nBLlXEnnDsvb5TKWCuP2dyWQnO5gzJJRpTpoYSUWAOBeTnGclwUaCoHGjCqOzLSMzNxrrOaDYXMU9H/oLrJ2e4Sfe9nPYd+CAPL3jtbOoz5/H6r/5Q6RHjmNhYwvZvJCncyij6KpGstAZJpZGZt3teIYxtRLUZYvxZIqNYgtR7nMjJ/BMhQOdC/QtZs4Qt+4kfd/x+YTjKuMFSd8LVKaqAuszgXSeHxp2YI7Sx7aULzu9oFXPKvp10w6DNgx0db44bMfzMaupj0C1D65lg6heEhu6w6bi3WGEJirRJRUiGnXr3ODaA106QpmNUSzuQHvFfiy84FYs3XoIo4MHMVuYoogry2InBNhZlwzgWw6fUvJkdY/9+VRHINubzOIwIMiYUW2EQwN6LgwKI3wA5XpntN9Q7eJglc+vPCAQkQAAIABJREFUdDRBxbm6pvDzGdU9eNbnC4izHFtbJ/Cle/8Is9X78YrbdmF5paGaeXjWsvKBnyOYK4mfQ1UmLDsuNRA+e4b6cNPrBg/g4Z9ZQwSGCAwRGCIwRGCIwBCBS4nAAABfSvSG1w4RGCIwRGCIwBCBIQJDBEIEvvfZd9jE8TnA7LYsZu8JHMAdMsk2N+d4drXA4ZMrOHjzO3Hwpher8d+Q8UJPUwHAlMzlB7ABZ/ArpbSoJB7NmtJXkK41o9IgipSRJZfbQ6d9P43dXDahCXBGKCR/nKjZRxBWTrGB8chGchLxVyJpaAJpORu+GwVw4rSYlPPHHkPxzPcRnzuNfHMdcV0ilSR0I6lRAbX8H7076enZ0XO4FBvYPp1CYM1aCpKoYoYR9CUwJCYqodf+dt39J9jHfrXBUTerDVDSZ87MQjY9zTJkvAIgzCaupJjNLhOgLEYeIcTAQCSYRoYMgUZ679EDkkub54hHC2inS8CB/cgOPQ/jm5+H0fOux+biDkmF8qMIqlKOWJCE2MQR6tJ+inGeC6SwQ3IA8bh+9Mhj41l0ZrPEEgI0SS8t2wSv34v3TOaWWOYE1oKPLGUlTeizP7EBclmvCuhgnP/9P38T3vi6y3HgqhGo10lgUuBUkLdmHpAxTEBGEqP0JBVjiCxiyoHSs9XAPJGANspx31eO474HNvHz7/49XHGQEtCVQ16zoU3/VZIXDZ4S/KBsKJlI8hPW+1s+WG3gwA7lZ0nyWT+bGAQO1yKOLe8xoXwtvXNjSeV2BWV+ySKkdHSGNgwzdJW10du4UiObQNqkizDamKM9egzlI49g45vfQHT4aWRnTyHbnGPUTJG1BOLtn63GPtmJwYeUwxPyCuVAAxET8vTEzCeY6Sa+PbA9ZJAqDOqyB3ZXYACr4W2GqOExy0xLHjOwpCULShasfKS5nvS2JTDDgRGDbfpFOVzRaANDW3uX+87+q2Qadkmm2iKQNAE24garSYvHujm+2xU4miRYjcaYi8pcIonJZKtRzmrc8oLb8D//5m9jae8ebNWUVW4QV6mYvrzHeVuiy2PkWSrWKH/xf5TDpoelfHwVJ9NaLZvs/OqlQS1XzdARjGL+zcReJ/grD2iyE5MCH/3gH+H4wx/CL/z3L8JovK79SiiwRS5vZXqkqiKzjkrCnBy5fl94gIG1bl4Ej2FuElDCtMSJE8AH/vokXv8j/xNuveOVmJMp36So6g2B0swt+hSz5tDD0nnp/dL7C1+8N39fItyUUU8yqRpIArzrUFZmQKcZAWYy+xvls0D92HKtkuylckDVSta8q8jWo9zvGG0bIc84ADBHtn4B8yefxOxb38X8O48jWj2FfGuOlN7E8y3LhMuj1WxUDmCwDpYd5XVZj2qMA5+WOUPZbe7XMjFQyHuQksCcDHPKjIcjSNgu92TwMO8HHYTi0s/YbGfFKEjcCugO4JKlwW2bYJlh12SrGVjFQqoXOk+8r1gPmCclmY4cfBiN0EwmqFSfr8TC82/F9IW3ILvqAOZLS6ioYDCjYkUtj9S5PFW9zySyy5hzH1alAGueO/Rt5+sYpFEXaRCKP82yVuWQ0sQoypA2wCRt8PjDn8Dpez6CW83lxIj5LzlmKzCQpV9SnUIDPh0KtFhICQB2+PyJJ3H/6iO4+5deiSuv59mUo6WvsdinMaKUgzj2yyarWLVYg19m3o9zKh6k8uXWYEJEH/MG99x7ArPyVbj77n+EZJH3PZe8NGu8hkL4BgRuqULAAS75ul8cmOh9l/uztqKENRmlCxniJkI8j5B2KZqM8eLrgTF3Hl0Z6DVM1noeI0471PUaDj/xLXz245/G7T/wGtzx0leiTioS2xHXuWSjx88+jPob38GFh7+N5ugxxBuUTt7CpAXyuhPgSj9nlZKo5AiFBwjIZi1ZOsmKroJuP89512LKSkvlQr70BH4JhhZizHIaScA3VT84ZCNGuesVX98rBkhVQ3uTgKqVJsjkF1iuE5R7JEIS5Wgq7pZMALNHvLhna8T1TiRias9AB+g2mqKIatRJqc+qyaYmg5my8su70e3bh+ktN2PHrS/E6Mqr0GRTFHmH2biwNDcyzMtaORSrNjXo6tLnFmviaIyG1xjUQXilZV2qJtFbfcw8oo0BP1ty0Ry8ST2EFpB3WT7UVMSgeMQIiMboqPrScvBvLkUB0COcAPDsJB743H/CfPU+vPRFy9i1RzNMOnel9kL5adlFU9HCT3Ya4tOeDiAzpajtZYIbBw/g4d9ZQwSGCAwRGCIwRGCIwBCBS4rAAABfUviGFw8RGCIwRGCIwBCBIQJDBByB7977dvF9e29JPmQJPAsyn2zWitUgleEUG/M5vn90jiPHV3D9TW/DtTfdiTinn10lBgdl+czgrdT0JiBJKVw2Z+VvKKYPQYVeVtfMUmNovZyeQV+zhN2pNwnLoAwV+AS0sOGrXwanzL3y+3SSEWWHmexX4oWJ2I1jNkwvbCA6fR4bR46jePwJZE89jfr0KaQb64g21pDTN5HsHPXPCYTGGKcjy5zy2gPbjnRKMd8ISrGxKmCPjVg7rFpK2u8R7C0DABwkROPARuqB8eC3LBlhvpZAk6Sug8+tNXoNaMZs1hIEEC3TsohsGLOxnpgV146nKCZTtDt3Id1/AAs3XI+lmw8BV+1DtTjBRsKmbfCn5ZoLqLMkp8DSks1WA/j6xVwQQEs2uBkvWo+2RkqWFaWCu1bSomzQeyUsN0sQmWA932dOIIENX+GFZLSRlUe2qJmhatgLXO+QiUloD+B/81uvxxtevQ/XX7sMisI29CQk75rgbEfQgaxhgO/E3CHw0w8WXJTNDUBBmqPEBJ/74mE89I0N/OJ73ovLr7pV0pv0COYaEhiiTKm9Bw2GEVQiAMSL78EzS036utmgTiT/a//TmmyrwE4y+/i5Pq5uxrPBLc9iMkklyWu/YXFgBXbFYjRRMpZy5wSkCcePakrc1ohOHMP881/G6sc/i+VT5zEtSrbvxZIX/dRZZPBWDPSQO2QEU+JVHtxkB1uGlbLslPYmLCBwiZ6GIZ/FXAzAluW7A7M3jgV2k/LJuBOG4DCE6fSB7d4PRAj5Ic7hQYo6NkNTcJY1g83uCtLazGcCNAQMeGfn4hirCfAkCjyTNTiedDjRlNhk/uT0dyR4Qu9SMslabG3O8OrX3IV/9Ku/joWVnTg3q1DXHdqiwYhS57xeyomPRmY0E0yQGnQSFAYCwytMrhC04hrYD9Iy8Fx75xgHXSgDPddAAAEJViYCy7wmRJU8gJ/5xp/iXe+4GZddTt1egt8EvyZouwSzOe+kw3TCQQPX46okO9L7XSxq+fQGOerY4A59MY+dAP7iA9/HXW/+NbzgpT+MeUt2IRdhhjiqBY4wBwhmsL5IHjkAulw/A7nO2SyzvzOlew2i+VeesxaSFcw4jLzOHHoJEuiU56VCAMMllqckWGkRwLri+RnmJpl93CuqG22F5TyT1Hn3/cNY+8bDmD/6OHD6DJaPrmpggew+ylbLR1xs3SA/zhxuObxTOYeDnyinWhrWOH1WYPSCPtitBkg0uNPQD5agpvdvsO/1AcT/h/z2eROknrdlbg3ASgqeFZ9gZ5ygpjKC1Yy9h/u8EZvS6gYE/QuCTpMxipVlJFddhcWbD2Hp1lsQX7Uf9XSErSQSM71j3SFzU+oIKZI8x7ywlD6BcAPSvEfmvIcqNBjEGsihDp9GZoNyj1KuvaGVAg84AolrWH3oM5h//rM4KMsBn2X0jrZkuGOnwSrmHwcfRkSSa8xR4/OnnsJXTz6Bd/zd12LfNZ38lqOsERM4SRYEJJJ9yv1YVjNJA7Pkc4BgYWEavJg5FGCWZUd/3g745D3HUFSvxd3v/BXUeYsqoRR5IsWAequSVD4HdmoNUfl5ws8Kln1XDZbfvM9g10GqdLDeWX5etYlMaea75KI9BEP2rJ5bOMBB5vXWGj71ib9GXWziDT/849ixcw+inAA5AcFUe2WxK5AXDbrDh3Huaw+h+O53UB9+CqONLSSzEnHNAQhL5btUcg3tn84qIbluyZcb3GYFtq4GQcgO2WgR2XSCqtxCMV+3nLqfhIB4rPNbbvBhhsdqFEGiQgN+HrpjNmjgRsxV7j2qpfDcJnjK5zdvUj9rWZVBW5zMaLLy5bpAoD5BHZ5haBlBdZFyZRn15fuwePNtWHn+zUj270e0vIItzDSwcuL0SaxctgvTxUUNAXCgSjFU7eQ52KAstgTwdrQW4dAF/y6A4d6jresJB8h4xga7Cf4sZfKttBJUCcIzp1QN+GQQjVTF0ph+zMx1PoPlAC08qjO4/1N/hPnx+/CyF65g1y6KcbCulcoD2ThoeMkKLXw+EYCufchnG+aaB+F4LYdeN3gAD//OGiIwRGCIwBCBIQJDBIYIXEoEBgD4UqI3vHaIwBCBIQJDBIYIDBEYIhAi8Nhn3xWgugC89bLNkn3um+JumFLe9cJsE08fKXHyzD4cev47cN2hl4JElLLeUuNNrBQCoJKG5TcsNyu5ZLENewCY7Ak2GQ0A981Zgbf6MMut8r3EhAlglJu5bvDagzX8CiCM+p36aUo2W0JXcsRs3iPCOM0kDzoqW8SzCt3aOopjx7D2+BMonnwa0bHjSM6fRVbOENUF0ohyiY2YVWqWkh3MhiOb4AKWA9irRj+hR99rF5sRYhDbLFbdl5qyZlySkUkGmBihvZxoAFnE21Qj3g1c/r39XcmAdj+Un6Uw0IsxG6GOErHh5vSHXFpAtGc3xtddi5Xn34r04DWIdu9CuzDFnKq4TSOgwoxfXycBJUbPMrNtYAgFv1vF38xXMckEkpq93Ms89z7SXDaCyASP+YuysQQkCMT0PyvQmI33wN+tCJSSJS5vx1pSkPRkHKUJcnpWxjH+7e+8Hj/2hutw5RVjFBUpU/R7dPOaQEUjliX9iM3ae+5XL+O8LT0eE2SY4vP3H8E3vlXh3b/8Xuw9cEgSq2z4GhTr/SUZE947AU8zlXvWr0DQbalzNocrZDmvw8AX7+XZw4dx9swZ3HTjTZhMJvZ6JMtYTFIPOTAWfeYqxgS1lS6UOvaaqJ1P8F/DDIwx/T0rjKhj+cTT+NS/+NeIn3gWVxYNdic5xgSP5wVyeeZaZloOxgJK3FgnuMF9LjZh8HklQ5JsXHmIUmSUIJnAXAO+ArQCU1sgX1hXS3KG3CGoHP7Fph0RWP/KtSBLqr2pXPaet4w5mVrW3RTbN4pQjGJspjFOdy2OdDUOo8XRpMPxrsEapddTA0aSB01G8kXlPs1zfnKL2dYW3vrWu/FL7/lltGmO9cLAShKARPpvGvRkzvK1rnsXwSPXmn6IgGslOW0B1trllkRXbJi/JbKUQB99WskWoz8vhxhYOuZ4/5/+AU4+/kG88523YPcuM2aLah1xPJZsLuuMvK8TDjaQXe3BATFeS4Oc9udNUJaFcjIf0ad0gmcON3j/hw7jDT/yj3Hz7a8CxU6bhgzUkrRPKrm6BgsgDIz7sOdZbwV2SCI9DOiQQV1u6nuSPddXBEpQUyKYjPRecl0+p/TM5PCC/KUT1QEOVDieqf2AlcMMRl/rLbGsQQcC3wTu1i+gPXUK648/hvMf+jDi9RnG8wp5USMh8zioFNDzlQMaVCpgHSW4RoCQeWRgLChD9OcA9xZZoize8r6W+LLBMU+fCKS1hLDgNMugBxDVg1D+O+3joFZg6dvSDF/do8FI+smqPHD/EsOOY1TTCTanU8R79yC75kpMbrwei7ccQrtnN6rxBA3vJ9gyFPSqJ1ClAZngmy22p/PT5x9BsAp1Q2aopcp79qtremCTa1jBaghtlYKmAlk0Q1afwfrXv4TuwYdw2WahGkr/b544zHPek4ac+F5kZPNMzmI0ZQmMM9y7+hi+vPpdvOs9r8OB63n2k4/N/OAQyEKoA1TvqFGUm5L2RZSKSa4158aoCeh5wKCLEmzOK3z8k88iSd+Et77jV1BlNeZRgZZKHgT5G3rSdogyKhVYxIRnBPeba7wHG7hn08xSwb1ntvdteL7gummwq8V4PLZnuyyrOWLDoaVYf//U976HL3/pS3j5D74Sh256nsBLDlxw0IWpRhb84W8+hP2XXY3LV3YjqjZRHnkS5x75FrYeeRw4fBL52lzDOVFBy4kGMeMpj/C+ONrCgcM2lGdvyYjVJBzBRyp9jzHZvRsoC2yuXzCbnjWT/2NO6CzZ1lTQsJrf2We2oF/ldWNomedvUGsxGO51lm8zAeCm8Noxz7V3OUzBus7DJxfjl4LNZZ6j2LsX06sPYvG6q7Hj0PMQ7T+IcnmEGY/CLMHmbBUPPvBFnDh6AS+5/fW44sABpLmHmviegR8fwHcOdjWIyIyvrUDSKyBwSIX32dcUMYCrQnWIe1fqH4pp/yQYaU29lnmQcqcffYWEvr1xioJM9TRCWZ7GA5/9T+hOP4hX3n45JpOKtynJaOPzZhr3A5N8PrHcOOu68yu4K+hMGADg/+oxbPjGEIEhAkMEhggMERgiMETgvykCAwD83xSu4YeHCAwRGCIwRGCIwBCBIQL//xF48gs/7Q5W+FLjO/iYumka/GgplVoDF7ZmeOpIhTNrV+LmF74LV99wh9h5VbMRmuQGtwTeEgwV66uXhDYTUKBWD4IGNpUVo81yMtnMcsa2WLvIsuqZlrpOyW72TJ8gYx0IL/KGDQBwD0yK+UQGG9nIdSf5SwGVZOaduYDo+Ek0R45h9swzmB89jubcGaSbW0g2Z8gIvNAvOCKzmKAw/eMasXAkP80mZmMJbDa1yXDl57spyMak5S4tEx2a0WLsWlZQLxRzmJEx60cQU6DMkWMtWExelPbCa5MMdZaLSTYfj1BNJsDyEhauvgaLV1+FxesPyusXy4vYIIspJYhI6pGMKHUtFUFA+mFKBtaMIV5/D0ZuAyFi0BlskKRrz4TeBhvMtuK9iikmZrFBTErHUuI5kJz0/mQWUi42TQOgrM8OAwEEhgLgPUoty8sr+rfv/Vv4ibfcgKv3L2BzPpOcZ0KkR6zTRnlI31HKOvYsRv5XktMB0NtmM8cp5nWM+750Cl//VoRf+Dvvxe4D16GkiGZbKdfNaCfITCDOsq68R7KMfP9mzvdDCD3rWB6fQR6Yn33fF7+Iaw8exDXXXBPiS2CQ8tCOO9+TTeqeJa18FRYVGG1di4JezvRllCwyWc4MF9euQzdfx/0f/yg+86EPojl+Etc1IxzIp9iNFCtlg11thMUW8lWNm8qgg2x+Sd8y4GFpdnpNcz8Y1KActdjrZDWL4UuQs68VZuvxjSxXHuTHyRIjqPIc6VwBHNqvtggmAEfzRdUZ7SUzkjUQQsnnPJfL5DyLsRVHOIsOq12Dp5stPEXZ5xS4wH3A7rzY7/QdpU41BwU4bCAtAeQEqeoCVVng7/zSe3D3u96OrXmHzbLW/unoUxoYZlYcIDhGBrZZzdvraxftwPJ2/hMU6qV9yf7rZX/JlWbeZJlZlwpDxyEI7ivKQs/xF//v72P98Cfx9rcfwo4lg71RXMojtaVXN3cpWYGU7Q4qA/3ek/yoGGyBpU+wOaMMM2tlimePdPjz9x/BG370H+MFL/khzOMWG1sVksTsX7Te/xpWCaXde54DDvR9rSzXzZ9QHWAc6C1KGdUgd0xGb+09Z+9j7gPXaksj21OaNdEs8SAJrlobcoaZTJlzgoCSRbfnMtUkOFOSUnqcm7DYwtbn78Xmk8+iO3IC0eppjDZmSOlhy/3PANO/mZLeUeY6yt8Hr2vmrySHpaXrARwCvBws4O8t8x+qnSc7dNzI6l1DDEHFQWCxCX4WaCAAS7jaW4c+tF1GYWSfATYEtp9tSabjeIRinCHduQPxlQcQXXcdlg9eg/yq/ehWllBOJrhAoIo5TGZlUSElsERf3yR4nEr22Cxly+cTtCKz1mtXVHMBYGLtBxlq2yKYuey89pmUJlNkcYcp1hGdehKnvngvFp9dxa6516pIrNKRijXJe27N8K4bjDjkERjUTZ7gs6uP4Rvnn8BP/tIP4cB13PsdimZT+RjHZuSLoZtQtnxT1yevX7HPnf8c9DHbnUNPKTaLEh//xBFk+ZvxE+/4FdSjBgUKNBWlrivkkYeKyOQmS5r5OspyAbmWNr4of8wz3mcWWfR9LK024vPNlgujLFNsubet+kC1BWBt7Sw+/anPYGXHPtzx4ldg58pUtgfyJZc1QyXw/w/+6T/Dq1/1Jjz/xXciGqfIsxbdhdOYnltHcuwMzn7zURRPfw/dubNo1zYwoVc2GcccWKLiAiXEA4ObjFiCsoaDCb5bUSGnLDLXsabvLoFMDs14iCg8NhnuDXYZerQI9h5SY1c9oXoG88qDAqQDywKAeas9aq/hRDLe4v/qOSVKxmjSHPM0wyzPMZuMkO/djaVrr0F2/SHsuvZ6xCtLqBZH2ExGmCUlGkpHRw3WLnwfH//Y+xHVO/C3XvuzWNm9G2VbUig/sI0D+z48BxJcjUccdOjl9q2EomE51R+ey/49JZ5zSdPbn5pruO27HaxBesCf8vpSw+AzCp+p4kznSJMAW1ureODe/4jm1AN45W2XYXElQj6KUdRzqxRwKInqFAmVRkJtlF0HUFE6hBkRlE341ze+5q+GnuXwD68hAkMEhggMERgiMERgiMAlRGB4mLqE4A0vHSIwRGCIwBCBIQJDBIYI9BF44vPv+i8AYDXuAyDce+cZSI0QNxnW5xUef7bCibNX4Mbnvx3X3vRSNc9qeapZzlagUZDAtCyepUsNEtnXVvCwPEXtf2kwogeXDDbKeTT4E/eyfmTSSgo1gMU9EGxpQDN7+It+lwI6jSybpaH2PJlC9rIlkEZQRHLKlEAkcFM1aNY30J69gOr4KXRHT6F4+ijq46fRbZxGVK2jKWYAGcINPRfZiDUoLAKTKWKIu6m+J+au8WuzX3lZujTfcxLTa9bXRwCKwASjQ6lfeh3zz/L6lRxl5gY/28LZCBhP0e1YBvbtRXvFZciu3i9AIdu9G/HyMto0I3wDUMo1Amb0xKSkKD9fDDo2ig0sGqjp2VNml4mxx8a0/PXIhhUEpPtwMzbaBjEZVzbaCQYRLGraKsg0ZmLe2N/YzEKtkwB6xqARiNGDv/wZ+hmaQUuGGpmQlKWO8a/+99fgTXddieddtxPzskRNUFSsc356gzqmd2oiP8Zt+Uth6z047YYxv/j5lNW870vn8PWHx/jZX/zn2HXlQVSxm/n0TaU3IxnGMdGkyOBAn6Nmz/YMvCB3HYBT0oDk/xl8QMkIJaBAcFqMtOARLG9V+e7yugyA9HmsdSajVhKXjaRWSfTl0AL3KAE/yucSaLxw5jh+6zf/Cb7z6DcxyXMsRyMs1hF2NcC+NsZ+pNjbxdgbxdhFOfOywajtNAiRsJEeAGftlyCfzUS1vG2HKCF0QCYyhwRqgSxm6RoU772rxRANvtiOlUFe7i9x/AnyRS0q7vkw2NDfJ/1g522EapTjNFocb0ucTiOc7iqcbhqc6TqcQY2NSSYAgh7b3MU5G/gANssCHX0howyjNNX+J3OyLmYCBf7hP/iHeP1b3oL5vMGsbg1EsvIoB8Nwg1QH7EFsFYJ+vXnfgckfGO/92hMwtUe05eAb+v8G+Xoz6ggwEoQkcFAjTmt86M/+HVYf+TB+6p0vwNKSGb2jCdnyVNXlUAa9QSkbzSplAIRfZuAGRltgAZO9zDXLR/QPjnB8NcL73ndcEtC3vfKVmEVzFMT8uwppPALlGpRnlhbYZjxbxp6gLsFiAnfE5yyxLMAlyKxq4CEwCuXPKdneALIGCV5L3puNKeasaoLZtb2KQBWUBDKCyGSY+wZRdkBBiW1KDHcNsiTGEpUY1jfRnDyD6vARVIef1ZBOdPYccO48oq0Zcu5HMkMJKAdmL+O+DaCrJlufgfdNuXztoyDPbrUKD6MIs5eCP6+dOUDpd7P1rVoRAEwCob00tmQPGGfX7pqS/NMFFJMxon17kV59AMnV+7B4w0HkV+5HM5mKDSz+Z5SgkFdpI/a6am/K4RgygYPMtGwVuCOtFGBw3Z7mPvPsccwvSafrGGJ+m63cn7dSlqhrTLMFIC6x2JxB/cQDOHv/57B4jixrK0JspiWyLsIUueNS65T2GcbfZ/R5T+Ux/fkTj+OBU4/i7l98Ba683oBx3W1JoDiOp7JssJUA667XRJGkj30YGJCccRiIoaLFvGzwsY8fRlnfhbe981eAaYQyKtHUZB6TyR5LipxMbvI7LXMd1kgyxp3OFa4Za2Weu/baZsLPCT3wq4EtAq+S4fcwgm0kGtTVBh762ldx6uQ6XnLnXdh72T6B7zXZ9DHl/mm9sImTJ5/F5+65H695zZuxY+deZOOxfHXHnO+qKP/cYlzViE4dRX30KDafOozm8FFUR44hXltD3pRi9EYCXWsNIKVlgrRjlbNc9fazTnjMsNR58EOW32+4duZ9UMGwUkgYKlMucR9anUHPQ+FZTeci92kMDRtVlA/nYEeaI0lYW0bo0gmq8RTR3j0Y33At8huuRnrVPmSX7UU73oE6ylFEDUrOFcVTlC1rbwkOr0XtOXziI3+Jrl3AD736bVjeZRsHekXrqjTU4EENq4u0SEdWnOi/NEgS1Fy4H3WOM/flJ21Vkv45I0sZeCvRWMmBA4ys0WbEC6ztVQmiBEmeoK7O4Mv3/BFmR7+Il75gF5b3RMhGlPkmYC5DBA2y8ayWFzaHz2R74aEQDT0y9+ljHAG3/PBHh57l8E+tIQJDBIYIDBEYIjBEYIjAJURgeJi6hOANLx0iMERgiMAQgSECQwSGCPQReOIz7+ie22Trv29miD0i9Xs2TdsEWxXwvcMVjp3eh5te+HYcvPFOdFmKqpmjC/6B4o+S3aMenRvu/JJEZwBv3W9k8ztgtD0JMYChanI3ltmU56ykLEt556np51Z0L57oll6nNRz+AAAgAElEQVRolovlI39cilgatFSDkKw+MY3c6Od/U/rGuR1tf1Z28QkU1MCUgNusRnTmAupTZ1EeOY761GlsnTmN4twZNOvngc0NJLMtJMUMGUEINiwDO4WcOIIRYgz3crERAQaZoqppn7CxaDqmrqKOIHCL4AABrYigLwHUZAHteAnd8hTd7mUkl+9BvHcXdh68BuneveiWdgALU7RZhiKzzKn4o00HkvfsDxjA54ixqAUYydP2v/AwDVLgAsoNBvTyuB2Ra30ZODN7NUQ4AO8GEGtUVaHX0qeRgC7XUVLBwYdWXqtimzcCYoJL8nbOsDlrIiIBRMqEJvi/fvMuvOmufbj2mqkax7OqQtxEyOj9m5AtN0dTEeghO+wiM7X/fX+fugU1wCt8/gtn8fC3V/C33/Ne7Nh/Jcq4QBvViJqxgGR6QXddgTgZWYY5sF01vBDYSXq7fgCBrLmY0rxkTdIDNrP8eGDgSSicTGx6H7YNKgHABHIvXrMuLjBy5fXaNpiXBfI4lWctQScylck6nNL7desC/tlv/i+4/8H7MV5aRNJNBBqkBNLaGuOmxq44wZ42woEow2VtipU6wiRKcJAMUsY65ClRSF2j7ofN7lhAOBvuvSQyAVWBkdpHziHdIL1vBceQLUmoivLGgTkZJM85JUHwlx7V8zjCLGqxHnc4G3U4jQZnE+BYW2G1rXA+ATaYq5RzjWLJPEu6mHuF16wBEbOw7cfMgQTGB8hy+tcWKOebWBiP8Ru//ht46St+CEVZo2haVALQCOob/CWQJsWBXoEgJIlZ2K0kds3qNmub6zeZjLel07eZauE9VaPIGhdwQ/9b7vkCcVzhg3/673Due/fgZ971IkwmhcCaNKc/MIFW79UkIojNWmUvawEOrMWKt5m6uRiLBm0JFqYT4NmjDf78z87gjW/5X/HCl78E82iOqokxK+gBTH9MDhXwQ3wv9qpOkLLGUBY+SEDL+5xMTdbeinHxMIDVDDzgYPapGez8fNUKydx7P/T+4b1PutjiAgMbdPR1bgokXYsJB0cCwF3UZJo2yNNcAw/02aQvch51GIux2ALzGaLTJ1EeO46N7z+LreMnkZw4icVz59FubFEnGxENaENutxwwIduS105Z4Ijepx4KoS88gSGxgfs9bY6gWJL6vLAdjT/RFzoVaMvBnC5OEREETOnnu4B6OkYznaJdWcb4wBVYvOZqLFx1FZLL96KbTtCM6D1OmQh71RZkgPL1KtVmfEugXSB6h0r6wrnXXVK4PjB7j/GAuTuPgxwt10JVWkMozift0TB0xbUZNTz1ZlhpT6F48FMov/k1jDZbJGUmm4FZXkoielQx9+nBamkNxY1AWBpjnKQC+z5z5BE8eOYJ3P3uV+HaQxPFrmzXAsM3lQx+RpsCyrWXMwPVHHjhuhN4ZT7QzzxjHSczOMOsrPE3nzyCqnsdfvIdv4p0MUaJEnVD9QRKKDMS9JCtNFDF/SElDu0PA8wCwDm8lEQYj3P76oaBG4HiWk+D4wH2x2iUo9EQhNUDHn/0YTz6yFO45fm34Zprr0M+WRIAyDikKeXHC6yuHsH9992PF995Fy7bf8CPO3WDRPmnySjUSYKtusEkijFpG0yKEsmZc5h9/xmsP/191MePIT57FhFz+MI6kqJCLr9lW1DwlzyDuRDBK5kS2hoSorc6h020vkFJhUxqst3Ds0UQrNdeIsNXAy7cz0GdQTLuaXj+YB7lIxTZDlTjBTRLE8SX78Hkqv0Y79+PHQevQbZnD2ZpioL7PiP7fa4BBg6tcT/M5om8isejETJeX7OGz9zzERTlGC952Y9i566dQFKhaKiqwgFC7r8U9A/v87tp52HQzINQqqXBfsHy3rZHsBy3h9QungW997OeDD3YI4uBFlWQNWe+KWdY/0YxyvkJ3PeJf4/q5AN49e1XYLxEkL8221uPaJT+tzUEBxF5RlJrnudCU9lOIcnszc6vQ6/78NCzHP6pNURgiMAQgSECQwSGCAwRuIQIDA9TlxC84aVDBIYIDBEYIjBEYIjAEIE+Ak9+9p1dL2erpjGbhoHdyf/Sb1RN2vD9WRXhiWdrrJ69HDe/6G5c87wXyx9OILKYopTiZCOSgIAbstsd9MAdC0QJy6wSdJXnrDEvAb8iGgVkOACLAhFAtlOQtAzgr71dg0xnYABbtjMATwQWguy0GD78LL09G4cEONjSZxOaLLQUKQGv4F8sUVWp1VJqsUZEKdWtGu18jmZjE82Zc+jOraE7u4by9FnMz14A5iXmm5vozq9K3jQmuECWFkEzxYUNx96TmAAZu9eJ2DY1mYSjXEBuMxkhWpggp6TzygqyXbuQ7tmDdO8Kol1LwOIU7Tgzy5dAU2CiCaSgEmpgIfb+eQyqZRMJTBEUNlDHZr+As+DZ2zOoe4Z1D24aRHXDvPeYVP9TsrBmvvjLrCIxW4P8t70eM1NXBQAZfBaY9hx/yprMTOZQDyYHFjABVTZX/9VvvhE/8sYrsf8AhRznlmmtEiRtqpxrYjKOgCwebTeCeUXbgEgAb90SblF1Nb74xfP45reW8O6/939gef+VaNIS9CeOmgm6umdAkullaWB7r1rWtgd9JckamvICRTkDEAA2xqP3CXauBoa8fyewYjuHAyglQu5zvAa5T8R8CgxG+nPWmbmIS/zc9Q38/u++Fx+/95PKlyTb4ddL5hLIqZTatcgJPLQdFhFjSt/hDnh+22AaRVgg26/z0MO4abCQpAaQKZlOT9ea+9oyzwRIttc9gKZcY6IPNe08ezhFIBmZ7DHmXYcqibGJBvMIoGD8mbrF+bbCWtJhLYlwPmpxvqkx57LGBHyI88RouE8JapWNpMsTAp9JhFK0KyBnjapqscHrPJXKMXONwGhVbOHy3Xvwe7/7e7jquuvR1h3mNeVWyZIUFV6gJAHVnuFNYFU4G98+8aACZVN79jhzQOxCMlQze/4yxxgbMlj5ZaUDg7XMdzKACf5GSYkPvO8PcObxv8E73/4CTKdk+7IElIjTROCE6jGZf/IHJzBoJm2/ySipzvWVH3mQalYtzRscPlrjA3+5hje+5X/DbS9/CbYIkNGrVABSkCtPakn5Wl3BNdfDERxqaAJgaI9u7uG2NTOvl+h1rht8YYz5Wv4shx7IiDT+5cEWsYNjA3sEIskKtldyrxjAIR+DUfQUljSwZM45eMBBBL4NpWAlrgzPHVDqPbb/aVkB8wLd+XPoTp1EceIk5qfPoTx7HuWZc8D6FuoL6/LDjuclUJTImgIpzyl5ohJkswR/z6rt/Z35iXXwou5YH7k+WYp2MkI7HqtWp8tLGO1Ywmh5BfkV+5Hu3YNk905EO5eApUV0k6lkoJl3Vcl369e01oAP6z7VGShMSxDLQzuUvyZ/1v62lOOVSsA2CGyZ/t5aoPe2LcMgxkX5W89lPNfX2oMSMfJuhCyeIz/zODY/92GMn3oS+SxGXI+0z6sx11XTSOGaDfrr3ESMIu50jfEox2ePPoovnXoUP/rzL8fNP7DiYYlopvoaRczVBhUHc0yt1TUlKT1beRD2kuEcRAiDUFGCjVmBT3z6GKr2dXjXT/0a8sUEs4Z+yJmGFLR3de71A1RBkp71jn6wgSkv9roAXQ4pWGrfgwnJtk+7lRe4x2vlme0LKjz01a/gse88ijvueBVuuuUWZJMENfMy5jVw73c4c/oZfP1r38SRw8fw0z/3yyjaCtkoRTnfwijmcFKQxo/p7e26oOEc3gnPEA5czAtE8xLdhTU0x0+jPH4C1ZkzqE6fQHX+LOr1dXSbG8B8CzHljjXcQ0UWDzRwgIEAtonLYehNwztml9PmQQNYPH7jHA3rFBUL0li/b/isNh4jXlxCtzBBsryM0coKRnuuxOTyK5Dv34N415KAYCo0RJMJytZ1lMMQDcd+ui1LwueZFF3KgvGtPMQi74d1fOqej6EuR3jFK34EK7t3oukK1N1cP0+ZcMqbp5L1D8+h8KBRr7rB+qo67QPcA0h8RpBs9kVWN9eXQ2cenqIkuAdoNODD5x7+Nww4ca0Zm2xMAHgV93/qjzFffQAve+EeLO9skWYc1OJ5waE3nhNmAEvtRENdwUZA0vwdxhMPcrHW3fiavx56lsM/tYYIDBEYIjBEYIjAEIEhApcQgeFh6hKCN7x0iMAQgSECQwSGCAwRGCLQR+DxT/+kGMACodiwl4eaYVs3aw0OiCUVRdgsOjx5uMSJsztx6AX/Ha6+/oWSB5RHJj0dI0rcmooi2cxezbmX65OPagCUZZCZSNpYX+rsBb9gUS4soWpQrUUmKT//mP0M2aI3Iy1oLAc2rXk9bACK6cLGK0GcwGQSi4TMYoJFbJCL3RwJ7B6xcSi2SC0pxihRe1INVrLy+DMp5RbbCFFJAKIFUZ9oowQ25sC8QrO2jvrIk6g2t1BvbqHanKEtCropXgRPyUZLcmTjRQHAGI+Q7lhEsryEeGUHsGMJ4H8XJugohzpK5XdIv+KSrDQCEfIrrHVNCZl9xFEIMCe1mpYE3+h1KhlRsW1FBxPgTSaM/CwJDmaZGbOBDewY22+PX2KSMSMkh2rmnCWhm+AX7c+1L15gIIk95+avskkysA1SNXTNqhMbOMjE8vVch56R2LO82Zi3MzLw+//0R/Fjb7kWVxzoUGDDsox1hrTJxQYlA5goXhqxRU4iNhv69iF1LpjFyvcmC3errHHffWfwzYdH+IX3/DZ2HTgAZJSupmbuohjv9nCu7fFMn8gRc71nRdsPlmAw750+tFZTZiM79VoEGVZ/ruVkLVPpeMl7McgH94ByD/b0n6PhCrLnAyu/ilqBR5TFnjJ3yhJ/+C//Jf7sg3+BbMcORNmifEQFbNW8GoKK9MjlYEDwl5XkaYfLyLwrKyx2EVaSBItNhwWCxFGEaZRgHEdYijvEHGIAMMoz5ZDiK09NyrymauBXZFcRzcwMhM7bFkUUYda12GhbzJIY55sSsxjYSlJsIsU8ajGPDfjW8nM0MMkGvhh7dY2aQGSWSyo4KggyErSIJD+r/GUnviQwEiMajdASwGHTvqlRFnNcuW+fAODLr7oSbdlhXpGh3kqSu5cQkFRukI3NRwbBzLAz61F6A/Lqpbw8gYjgoxxFKLi3E0rS5igDSO+1tA+ualceI8vIbt3C+9/3r3Hsu+/Hz/3MHVhasjZ2225pP5upR+AzFYuaILNYbvLW9jVaNtuDF/x7DyTQA7vCiVMJ/ux9J/HWu38bL7jzdswoJx2T/ehbFQBIHfGW0veUrqZHNj27DZBZytpsav/StErwB+ceJlPZAKRktoOULu9Rgx2Et1RTzQrfBi1DDScobmZ/Jglzsl7pAxrr9wSCGGdLX4sBjBbTcYauZi4Q/E8gLYOgq08BAnstM68bREUpYAxlDaxvAGfOo1vbEKuyXltHeWEduHAO7cYFtPJf7dCVFeqixISSwmEvijFI1mE2RkP/08kIyeIC0pVlZLuXEe9cRry8iGhlJ7C0oPoNDu9krtMV87NpUDJf2xijKEVMCntlgFGzB6wP3Cti+nYoqaBBMB0x6H3O067uKFfeg3sG1AWI9QoM/TRVR9atVR4YXvmxh/Oyon8962JmMI2fkema5ii+9yBm938SS6uryAte1Dj4JM8EeJONy1rCPS+XdsnXtyhTYEwYM4rxuaOP4IsnHsbb/u5r8bxbFrE5myEd1VJpsIJvh6KotJfF8mUsEkpLc3VdS1rKOgsYTpGOKB/c4aN/8ww25q/AO9/+q1jcOUGFAnXjnDcAzCEug6q8c6t4M2cpc26ZbJ5dGqAJ3vbMb8vwc5CHLNVKdYzgc8aanXRIkwhf//pD+Ou/+mu86uV34fbbX4rx4hhd3CJintKzPEmwsXYeD371AZTzArfffieuuGI/ZnMOcsSo2lq5Kvn3FsgJ51dkvvM9rFjw7OFnsbJ7FxYWlzDOqJQRI5LQSQ3MZsD6GnD+HNpzZzFbXcX89ClsnTplwHhWICoaRGWDriiAeq7BAUoSUy6aZ4VyhQA41zyhHUSHdpQj4TMFlUUWFpAu70SyvIJs5y6M9lyGfO9exLt2aQit5s6ajNDkMUrlNHPMihX9ucW4lg091enDTmsHi6jTQiGXmEqLEf2CZ6fwkY98AMs7rsDLf/CNWFxakG0IHTCK+YxjUtr3qg9BeYRpzgGbfs34fdbd/hmVuSJ5edYrMbY94MbXkM3PZw/mXFlRktlAPIeE6DHNWFAhgk4hrD35OMbm5nF84RN/jK0TD+EVL74cO3fUyHKrpVCpg+xfylT7vOeADnOMz4msp370NLvdeXfodR8ZepbDP7WGCAwRGCIwRGCIwBCBIQKXEIHhYeoSgje8dIjAEIEhAkMEhggMERgi0Efg0U+/rWPzfps1FLzmzEq0j6B+3xFkyLC+WeGxJ8/je0/OMVo4iJ179quZG4G0U4JSZGnZL9DS0gZwewaZLVjpUWe/YAFIib1tbbtp4KSXpTax1UCauEcB7BV70hrTaiT3VozbnocB9OOfDXqa+SrbNr4XWYUEUen42DeqdZ1s2gbgWZ9pWU7LCPZQJN+TzGG5HJo13NIn0UxNNiLjrVJeiTFBVd5r8KdkQ1jvQp88NpPH9PZl0zuX3DP9IwlutZQbJoiu+zdTll/06OtSS1oTcGTXe8SGpz63UdOZIJ/A2eCzSiCLDECDUQynpV/5nmyEZ7nlX3vg3xLZXoPe21RvJaaNwQWz/NitNsDFdROwr+W136+YdGI3GngQoBZiSGYlQRxKBPfSjmJahiUVEBJASgH3AJ759n/G3T/+Iuza26GMNtDFDbqKTNWxQIUmnttzlgBDyN/+vnoAWNdBhqVkhUf43Beexb33HsedL/sxLO1eARJ6MHaImim5r2IdEgAOGWyp26AT3IMpjAGBbXlM9r7S8obkPTuu/f6yTHkYsEjp7UyJXQPMZsK3yAkGkD1LgF+MtQZJbsCCktkEisigHuUpRpQWXV/HRz/2YXztW98AmYpJOrUXshA/MpcIAXOv9Yx3s+L5mZLdZB4QUBK7rBVzLaZ8Nb/PhjrxNg2FdMgJcIW9aJa4EkNAD+9VAAABSUQo6WtKqU5z91FFCTbZSM8S/Qzpl2IIS/KWGWVgxIalEeqYrEjuPw4sRPYsllZuY/lyMYRJlYz1c2SKp9SDDd7LHfdBVWLvrj34xZ//27jq6oMCGghWz4sCEyIUfR0J4FEPIPRMbuZdXWscIkgE26O1Hy7IuC7BG1l7hfKqBHBD/XFdI3hZYjrNMSvWcc/f/Gek9dfwznfdhoVxhCyeoG42BS4QBBXTlZ7TrUEKAkqUeZWPbvDt5bqOx5bV5ToQfGVdOHUmxX/4o2/jZS97N66/5VakY6objJQ3BCwIJrYU050Rr5wGqWZLfVviPIBllD4gS5EMZ7J2NfgR/IMFLtm7k3/PolKUpUFpxWnb9NweqT2rOUh2u6SPxOqmxLN8SYMPPD9LIx/C9yw1vzDJBZyy5nKf8S8JFDNnet9biRkkMeo5ZaWJwwZVAA2QsO43yFkTKAc9L5BaaxvNbI62KDVEQ3agBkjEAJdcA0oqVJAdyRopNnoE5CMxX8mAbMnE5VCEvD9n2sOSjw77WXvF1rkecAk+8MpzyW/zBOGwlAdmBIoyvhwsoUQvbQqIy2oAxUMIYlWrBoe6EiTmq9qy8lbrsCqBf95FlbHy7zusEMidncfJr9+H2SMPYedshoiDTGR7q0bNUBP7z3OdmREZvASQlW9ATVnlKMV8PseDZ7+Pb114DD/z916Pq64boyhbdAll863qId977QGyijl+RHsI+0HbW5ozI1zwwDBOc5RNhw99+HvYnL0Ud//438fO3Ysoqy00Lfe6AWDJHyfcax50kuoF55rC/UpdRA8GfhaRl3PIY80QcK2UR8wrS8YTMz93/jQ+/jcfw549+/DKl70eu3YvoW4rbM1LqnHrjD118gS+8uWvYpKt4I7bb8Pu3cvy2Y54ffQy5/BCngk4ZO5RvjzuGhSJgeFnnngSjz/yGO68407sXNkV5NY96MQUIxBak+vbdMh5fZSTbjjcQD+HGu1sjnprrvztNufywaYFB+0nOGwmP13mO2OR8aKFlCNeyJHsmGpdmdNRPgYWltASIM7HqNNMst4cxNH+0/hbq2E5kvN5FmfMC8mBuG6wYkQJpb+ZXwXapkJTMj9LDdlkSYpnDj+Cj370Q7j22lvwspe/ATt2LqIotzQEwgEU+WsnHlThs4H8retO3s09m7sfVumfS8kWznLWJA/oMBf5sxwykE8vJxH1LOkzmCovDG1wtFfNIV+Zn5ePE6xtnsDn7/kTzE5/C6+4/QosLKwjSVkv/TzLc4NKJrxe1nUPJFrthF9muDPXPLRz6K4BAB7+pTVEYIjAEIEhAkMEhggMEbiUCAwA8KVEb3jtEIEhAkMEhggMERgiMEQgROC797696xuglkA1eCd/XoHBBofTOEdVpdjcKvHs0Qt46qk1XFh3Q1uAGUaIBZhRcpSAVs/kNfPMVptu1gakN/iMBqacunqWjGZj1/K4ZESxURyawxSFJftRAM9FajEbvf2XHxLd5NbPyXOWPrxmlEnMlPdJkEpeuKUalfYappeemUXyGGSDOabsIxuA9q8036wLMrgEncgcEg0UbV3p7whcupFu1WP5bYq0Jng5NKUhec95fJERao9MM7QIQvAyKKuoeyKrkR8TpELlU8w1YlOS60Xwg6xfUMI3yDwTgAzerJKd7oIHM5veYgJSFtKS2ma62pvWX5ZrNtjpPrJkXYNXZw/2csXMEA6ezrpU+uORfcPGq1ld/esNYrBZSilNg/EC7AQ8EfjpfV0Z/14y2YDgoYMxXnnnDdi5kqImUzeq0JURkiYAptncQC09a8N99Ax2NYADEGv2eIe6S/Hod8/gM599HFUzlWRpTJaXZLInaJkL/H9CYMTX7QEFA3H2NqVvK5nNBDX8GT0bXSwprlfvVRjyVED7c7xrDdI6BmKfa6s4hj0Qr/cMspUehuD6mz3ZZfR4nVv2mM3pOHfeEbhRWGN7DWdk9BEUIIBi6VCCZfRY5vtpcIEsJgIFei9KFpNBbv9Zsp34s3y9Y2HWluSfw1qlHb2PG/le0ptRfotMvuC1SM/TjsB32yJnHAlqE4wKssEavhAAEBjc9JGOMnk7U/aZ+UFJU348Y85aYo6zgfWMsrAcPAibr6N8ddNiZXlFUsKgnLD8dJknBJ9YZwgCeGhADNleUSDI0lvCnKxgfjY9oZ3vXCurEARZb5U2gnhm0Bp78rqJbUu5UNSYbZ3ErYfG+Mm334mFcYqmIFhDNjXBI1472ckjbbqSzEgxfPshi1TgM+sNBwUEOJBV3jTIx2OcOF3hT/7kqzhzboqU791VSLoFQuva8/Sapm9qR9n0OAvy/lxS73PXf9cgJhDrkHHRUA+Cn6YHOawUsF1yVTY63TKHUxhTDUSQxVf5/vqaxeGUnsFHIInDKwS7MnkoM2zWZhYIWgXmM9dbsrZkWFqymTlAuWidFxrcaJEzf5X2BuPN+ORACeu7xXIJ6DP/WZc5wNNQSjrsXd67AH6qGuRWDtCeC36qigXPBeYN81x7g3upNatXwwsXB5d05vX+s4wB9xQBe9kCEEji8JSllr1tPdxgLwWDuB6KspepPJiZD3EPgDs+BM99/oVWSfiPh2kuSnB7yCFBs3kBzflTwNZ55JKLD17PXHc61Wu4w4z/jGcn/YulBALUcQw6jbNmrCabWFgu8VM/9wpcee0UTcsxEtYj2wZQJpfAmRi38trmW9qvuyKg2XUYpR5+IfgdJZnU3j9xz6P4yldK7F15EXbsGIsx2jRktLLGZR4G4O+lUsFhEa65pX4lZx5UR/j+GkpQLtiaQEojzB8yYbWPPczE6J8+uYrjq0ewe8/luPzygwIZuUSyUCBk2G1g9fgxHD96Hnv37sOB/VdgNOI+ocA9cytFPprq/OAzDL17E0+eCSRlLVu/cAFnzp7Drt0rWOHgkcB+vrKTWgl310Zj6XX+mTYU9KvOEvvPakSLKgTcB1RakTKAn28IBNN7nvfN+pvkOWo+yzFfuPa5FRR4vBWyYwjPOJSD1gCabSn0/sFvnaxlDj9Zz8OAuoTcyWbnNXIIj6C8BCnmaKsMY4LGfLqaN9jcPI1HH/0OJgvLuOaGm7G0NBWo3nv7sqQxX5gnHMrjDpBWSchdDaNpIM37kPfLgQYOpTCfVIfDmS/2u4YDOARycRjFMv4VatUX1mSuJp/hUp0ts/ICnn36Iexe2MLL77gKK3tYwwiEu6ZZCYFpwjrm+mgQvH/Adf3sZSUO/fDgATz8Q2uIwBCBIQJDBIYIDBEYInApERgA4EuJ3vDaIQJDBIYIDBEYIjBEYIhAiMCj976D6MW2RK6apb28qBicgWWkfrQlQsuCUnyU5iMbpwigAQGSMQUBLVvKViZBJoEjBhAk8RiAg97fspdeNbBm31/5RbJx2lHaz9KMBBl7ttDFxTNT1T1vgwtmG7OJ2hq4FevNLCxKN7OJymYlG5e1JIgrgwVkFAakmn+WgCCbmgScxNziS8xSJlBnD0yy5gxkWnKyEQireAZfYrMu3cSXdKL+F77Y1OfPUuJWfnUNKoLIbE7ynsU6seQiG7EEGiR/S+Yafe3UdA3+uwQVBAcCUVkL2NCX2E2WKu71QXug0qxYy8K6ce6m+UWwwyBnz6KVrzPfj36nga3a+yr38sViSkuq2J558hcN105QSFKMulc2xinnaK/RnrXFtTZw4Nwz5uJ1GCcFFlNLNlZJKwA4og9iQ7Zrhy6dG8zrMstAGqXU+xB44Jea2GFN5mWBqs6xOaNHKu+J125gqesob8p1IeBEYOk5MtohtHqfmBLAZj96MMEACT+bksDMxnlJD2FKRtoXm+ssqWsxeoXsaE17j2ZJ/MofeTtT0NPX+PQAACAASURBVNRmQ/Ja2Ohnfgsk5VTDOLN8adVgIc/V1Cc4EnOggh609EGkFGlOaUyujdmHZKOXNQFbA6Bic/YDGIqZ5X7Zm5fMMN9XxF3xYc28j1OBQmVVC3xenI6139iVJ2ggBhbBQO49MabsuVjXBdq6FPhAD3EttHrnBBMCm5MSznWFESV4pZ7boJG8pplc5BLy/fv8MHPd98sdy73Y1q3kg0t6bLJxT3Yhvab5M9xD3DdGH0J+WN5c+41Am6RvuUeZ+wSBPORhsCIwlhWf3iuYQIl5ZvRCFR4gxXaz7CeTkSTyJ5MOey9v5BHaVRNUFWVQDfpFcYtRNta+IZjSSzdrQCLIsvMT7P1JX2rvR4ZjNutw5HiNtU3iFKWA5aRdQBq1qMsKaTyy36bIgWaKbvs5b0MXzjUNslCFoPP+7AcfBNqEYQcBMr3PdhggYmw4cOC6T0CotI1Aw/c0w5R1V0MkmrcxG1RzCUo5Apys/xUTHV3F2mRp1ySNMa8KybryK2fe69qYB4l+byayB0+Yh/z53m/b7GPXbTGzi3KbrW3w3TWZYBmBWvlu2+zTKhW9lQAhKgKjOSEkzlWQTer9JGA7JVBP7jtAT2leX1ETfOr9vIM8eGCf2uG3hyCd63wNc4nnik41xZMAXi7ZceYKawxjxb2XU1Y51H2fqx5UkAe6vHAJYBqQL+otjOoa0yxFSWYq2f/BikE5VfE0kT+AfOwzyi1T7lyM3RhVDIxpg9ABa2NgigY/8KLLsLjSoJgTUKTcM+sJzytKLBMATsWyJbeVWSOZ7SCtTs0Asdh59uX0mAWefvYUvvfEBST1PnQdazVZ8iPlPGuzgDuyYgXwWgVAqgaij1uG3PYWHjjSeUK5eUmek2EfBtN0b7xVA8FVOUc24kAPAWnnpWo1mZ79kJznupSPVsnoZGVBkJF1ksMZTcm6ylgQRPRAAsH0EeNQ8mdGGp5hrnEtOWCji2I9ZplWHSTtFpKqFvgf5I25fzjoIlZ7zBE2PpgYJGYu6flDoLiHFQr5nsNDcBxwIMDKWAQPb+1vMmQJAoe5FZ6FTAHfH1/nobZeRYR1m+cKWeeZ/oL3yPpboW1HiGM+O2Zoaj5bbYUhM7NzNeykZyfuQ58jzG0PbFC2PsQ+DF5o33F4IyiVeBjCag8c4NBQxvaXc4v52ito9IogBKhrsqvbTrU3ZX0ncZovTztkyRaed/UibrphN3bumSBOCaKX9ufWcymfZwgsU3Ka0up+fuE1yGdd8vk+t2983V8NPcvhX1pDBIYIDBEYIjBEYIjAEIFLiMDwMHUJwRteOkRgiMAQgSECQwSGCAwR6CMgADgAPGJvEZDs5Z9DU00+a2oelxilBNbIPGNjlB0/s3IlAU3JQoJlkuQzyCVAVmCKARN9sZkW2Gb+CDeXtz1QA+NNwJQa8W6Wm99y0ZfWkqgBAOr9anlNlFykzKyJvGpSimmlpnHwXSV7kg1SyjRT3jpIHgukJk5FZlHAVq28Kn6UPCkDKmlmMhkzwdOWjClJmDIsbGazzU02IxuE9IYLMqDsxAoQJtjFVq2ANDZJLTYocJAggsCpyg1rec6leh81rkMD1dKhbKkHgCyAUXpv+cayIezmKN+LwCvZzwam6TfJtTVo2fvvMuY9EGyQSBCHZSW1jnyVgXCyBS3DylhaFlb5IqqM4JYgb2xJZH5Hfn0EeELD1CBGD4AaPHWz16CLvCyjCGNKhdMLlBhKGmFez9SUpvy2wIOEXn8EhCwTyhgRHCPLaz6zPGTvB0wv37IqUJQN0myiSyUAHJEyK0C2ExONAFJJ4IyC31pnSlU6dmJnpZmazMxtyXoT5CHbMYD4/C9zgl/bbLPQzFasxG43gNUz+8QUJ0guUJjiyZFyV0Ag9xr3DxvhfP04RTQiENIiqQzU0INU8p8h9nzzojIIrWEF5bHZmzOCsAQNxGLk99w8r/leWa61Z5woN2z2V4uWYLoGQzikYJYf35HAIn1GBRoy+xlT5TlLBOGkwP4nQ7IuSe31/mEzX3K+mRjLZL1yzTXsQB/uIO8rv84AsAnwJkBLgFdytwaTBGyEuArQkx9mgpb+lGL20tvVe25jY0P+lKohwWPZ0vJhoESMYDNieRNkRBtEcn4yt3qmOcGu3mOc9Up2lsyjutH+nYynqMoSCwsLKEvWBr72vOLYFIney+AjfYILDdsQLO0BhX4ggtdDQI8/TxDQzH0zQunJSyClanPldNmsC2xOI7m1CqBk2Jnb4ylz2/dRVaV9LZNEgCIBGAL6Yonq/imV7ZzkSnOYwtfjnOX3JXHOYRmCveHPBDENsDfap7xeMhM1CNM0GJFRSp9oAvBJgqKoMconyhmC5w0vNu4wzqdiy3I/e+iCnrIzrcN4RNlYe+1GMQc/cg0aaOCDgCW9oCmRzUwVoJpiwhoqJje3M6WJGwF5On8kSc69b09vguy85ueQ/MwwD2cj85DgKUFVD8gwvj0gS3YiQS6z5Mla1lBS1yEns5ZDDWLde4iINV7DL4D2KwGlBcqUq84aAGYtmUzGWh9eFPcb71W5lU+2f84KGDpsQx02IGywmmvZIC49RNQSUA7S0CwC8rNueJ4Er3G+A+Wl6Z+rfKNFQYSJzpYIa3GLpCCgegENNhBFk6BcIG6orpOxMbue9cUxsCUA88fDUYwbv5fmI5Q8dLWPEoziPajKGTrKC1MhgN7TBJ8J/DWV8qU/Q5jbHk64+IxnaV4zeAXkhpgIlOdgCPVLsgxj+t2S+S058toDHPwsgn7cQVJo4IDBWOD2bH5BAKlATvrDplM0vM6mRMbnFq5ryI/SqCnGWSSWeqqhFltrKDeaRrkRnoa0l1OyT7k/5pXWPRtPtE94DstbngMIUmsged7nKfONfsIMwJyy3vx5DiMEYHw+J5BMr+NIAzolGdmUbub6CpTOgxJBDdK+e3EVxZNHY806whhQ4SGj3otyYpxwHfk5/A4l4bmHPFySjyZo2nkYImrQFFaJ0DlTs26NkGUj79eykIJCllFtwbYC/XoaBLaVhdVCzM7n2SH1hrC+UnIJVhWsbdzfvSJMknGAgDHn8RMhYezpo8znBkntFxilc6Clj3WmXJsXMw0TWFKa0LrB5f75h57wHgbysJyZyQkOvvLPh57l8E+tIQJDBIYIDBEYIjBEYIjAJURgeJi6hOANLx0iMERgiMAQgSECQwSGCPQReOTTbxd1Q0BrAGEvPmgZqFRTsmUT356flDnt2AgTaY/QY/AvpKAemZPkDkUE43oJ4SBbKKlZN6V7BpkAOzbUqEXL9woNcn6OlWUJO/H9SdDomWdm3/ZKl9YuNUgsjq1oowbI+EI1KyX56q6wmFxiCvI63aQkO1DSfgIY2IhlQ5WSgWz4EQAhc9SSf9vSkn4XX59kQ/lx9ASlTxwZbiJQ2dsw3Bdvis1rN4cpJ8n+vv01CQYKFNWfLWUpGUcCLmQpCUA3pZCgFIEQNbfFnDE+KYaY2LxcB8aLDW+CCpSJDU1iAbiOmd5HDBozj8TQEyhngIGAlBjUzA8CZwJCDfoxFmkm8WD74IUms72CzQjiPUgKltB5YFibzc384JsEb1UxwNzs7T2nPQDAZmpuwJWSkb1CdWh6951+SooKgQ3+xVqXlg1/MsjdaGZM5PkYrpPMRsmBkvWra2Euk9HDePAXQQY225m/ZIQRFCDzjkMSZHsRUDJ4TZZQRE9ighpsqSuOXM/gMSkv1J45agaRGKqMIdmlQZaaHrsC6oPcds/i6/eSZEsDW3ubSaxhAe9H5VfPWhRLzaCZpNwF1PPLcRVAGaStLWPs/SEwsPf1ZS6SwShmN3OV7GKDUcrN4DHM5rgkWUPD3vLQ9ubuh0q058OAA/MxGzGGZj9r6EBsVMsgU663BzYlPS2AkKxPezz2cZUPrO7dbK+ePc7rIXDnzzRbU78C+E7gLckiAR69DKlIdJJAtpw3r5+MToI9Tc1hAQOYlu82QM195LXyz0sNPgxTaH3CkIrlau1pSaYdmY5iuQrIN0zXM/H5p55xrFrWAjUBfErxZ8FrOkhkj0cj1QcBD0kuYMnvw5wnsFuJMcqc7gcMFCfKwROo5c/pOjkEYtagcqDrxG5VLeJaCmS3dLEYvmJN20e1H94RSClLaAMz9kY26Mj3IADcMzF7trnuO3hKM2c04CIQ3INFLGoES7elpjWgYNl1A4uuH2VR6PM8GOA1sUqDgZo+9y2pb2qyhmoCA1zXq33vWt6rBqjWi6Vo/3SuPwcdtgc8qHlReTChH/KxxL1VDJQr8iM20MfXKleYX8EHlznsGLh+iXUvIJLDC5bzF+Oc+Rbk+uX1G9Qa+rOUkrb8UUngqlabUcnYeP/7/nidlFX34EkfIw8AKP+5/qrFUO4XhaX1PfAUslVS8a45teSAyYCuUZTzAIRflLk32HsRNJdEs4bK7LfOz3Atci2UAoh+3gM3BAhVsz2hoi/+nABpSY0HpQHVDR24Av2cvwaD7W/t4ao8t5IF2a8cmFAtlhKFJYN5H6qHvT0BBwc0kGOZ9N4Lm0zXnsEsZYycTH4ygF0PeiY6wVZ+afgq+NCSFc4364cpenl07cE+FhqCsS94r57BM1RyxGI2c7CMA08qXGEYhGeVB0LsdR8qftjXRRUhG030jKNxmdpnPro0rEeN0YixnWtNeZpRmppnn57HQl3vc0W2E1ILsH9vP2Ql0JU5G6S3PRjos0XrroETnnseSNH9K7/6gRv+rD126d3cn3U+d2zPIfQ95MP2c6pqc6/84ZyzVz2HrVjvvA+ZFKpb4dzrlVr4eRyAkVQ4B3DC85cGvMT69RCDB2PCsJpUUSyf3tdP3suNr/nA0LMc/qk1RGCIwBCBIQJDBIYIDBG4hAgMD1OXELzhpUMEhggMERgiMERgiMAQgT4Cj332XW6hbbNPAkgq5lLP2HUjmn9ks65t2aS0zGmcsHFrWVTJKspbz26GfbNaQEF4L4MnfO8g80tAUSCKgWQ2DO3FKcjJjeLA+pBcavDc5MVsA8zhs6yhGninoq4EPzY1Fe3dyisjEEggUwAfEUV6yQZfV72egGAAnbeblHWQlu6ZlVLuJXPE4JVkMUU6o/9chhqF/SkJuoXmt5i2oRHby5D2Hspu2vsaLZlpsLwH89qGTWquTe9FycamWZqWp3RzVeAgvTPFHuVdBIBVeC/BD7LyKJkcJGujxjLSBCPEau0b5QR62NgP90gGdEQglkC4paP7axX5Wn6+IXfEkFEb/jme0gT7+E0D7ASm+PeUh0xSszDtzxi8BgnqlLzeGKPRWCzKrtsyACepT4IHbgyLCaQ88oX0YLjBTwLKZr264etGPhu4lt7WJxvI19oI6hC4a3BcyxfuPcK82LLkZZYJ/CVrlb8v61KNYwEFkroODNwAOE6n/x977/VkV3Zm+a3r703vHZCZABIJjwIKpoplWEU2yWk2J7onQtPqDo0ipGe96D/Qu/4PxUgzknqGbDbZ9OVYHigDbxLpgHRAenO9Uaxv7e/eZI1eyHo9GQESyMx77jnf3mefW/v3rbXaTG1masgAqcwW2qBMuAW52VzmcaQgdotLqdKlaqT60O4ftxW3i9O9YHPJVK+uOE6amtbsxE2NKajKL5sDsZjUzWbBXbPfJXhKp2nfKfWn7GMTZrlrYMHmppkGqznA1LKy8DWrdoI7uxxZulMZ2VKvcr3QZr/BLVPjyZJVSsA4ioWSMsjdstXuedVV6nPNT1P/E/qanasUV9ZAEFTeVARqXZF6UpBUttuEQlSIpzKyNLVcamncrTapdCbYlxNuCeZQ2c1j+Px05S/fhzXjH9bKLVkPQ6/D6jRahbp9vANugijLNA9j7vOD1skGNN2mPfycIJpQSWOlBgQeKxUAcLFYaOYUcy7R2lZrcGjmMWU2wV5Zc4OALtTJjplJB4Um12NqH6V29/dhTWxumLpemcR2r3Ecgh21NzB4bRWNqfnJMSA05dyQLbDG0OuhBiFZaPP36TrhkNOPy2YYzWvZ7BK6GVQNynsq/HleppIOa7k/83gP8Ti8b1vKUQHtw/eJvZe5GUjtzH/z2XGo88jWCK5BnIdmX2+zRVDVoLLNTb2Gql3PQBeEljqYzwxfe3wcXG0te3J9Ocyy+zet2nNOcp4QKNIO29aI0Lzgjhq6/9QAxPWGyutYVQ0Adv4Blvt7CEYHW+sAYrm+sKa8bzn/uPabYjY4PVBZWSwWVaPQAMDxNCV2gHum4KyxCYLrpuaNv+bwuuRzwb5nPLyBWkW52sySFpgW6Le1gM1VYWwOzyO+N2tra9ihZhgq233Ocm3zedcE9ga5Q3OBrU88TlghghsFmzfcfr3ZfBKX7betqdbA1VLNC8RKha8GJJ27ryPuTHH4e/ydVLgX2Yhi89OfFeEzha1H5l7Az10tN4BW853GV8pU5uuy2Y7NYbQqB2o2X6g2ZlyBLOcR47OfIy2L6pCsEcZC67pleFsjkJw7rIkpfKaQdb7mvuXSh3M3iGrNBWo2kktFaLZgQw4/81j+u1T4ddq3ePyA1Sq4qwR7fpbC1Mg2T8KzzxTs+ixlTRTWYBDiSEKO+uH7whpIQkwwf9fVwg6k+W8dQ04ftNHX51c5BjhoZ5OH1o+W7frp7//XaM+yuXpFf4kqEFUgqkBUgagCUQWiCvz5FYg+TP35NYteEVUgqkBUgagCUQWiCkQV+G8q8Oi9/2CCErd/Nkhqm+hBbRTUEtqgJbgR2OKmOCFeIim7RG4wcydN9niyhjT1WvhyyOUKEQGeoCAmaHMZXMiNpGpXik5tvPPYBBGmntPubIBz2hiUglkCKiNQBqmCb6HBv5DBR2tkbuLTJphsxyymCbO4EeqKGQFqU4cGiGQb2VQoETyELFeDoHw7UznqjwOCWqJkSlBu8nMj0zd9BXkJ+JjNK8WVHSLAGeEDWh8LIFgGMM+F6moD70HyEupquXwGbj27mT8Q0JayRspiWURyIzuAt5B/SGtUgtlUIoVknJa/IefS4DZ/KhDMTeY4QwODZXWgqpb1SZjmajsC6XhDascGCDOVYUp4nIhnVXOD5txYraJRJ4zn5ilVRiEwNcAOzjdXs9lciqsWzGIkkBOAbBhI4kZ+rcrN4KDqrRO0OfQnLKaSU/m/BOPcrObcrUNqH1MrUY0eI2wK4AJUAQWgWpOyW4xYKj2OlNs9EuwEx/OgbPa5H7IYHT6akjDkalveq+a32fomkwZEXNZkm+Q2RTWxTWVGpTgVSKYQ5HwT8La8y6BmUgYla+K23lRfC+pIeQmUDDTXQDBNcEAIKUV8sGKmKs6sM0NzQ7WCXDZYpIYmDFORB8W1WbNaWTSxTDxnAu94U7lIEMB7zJoi7Bo0iR2USbkpm08BkaB2tZxFwVmeH1WUZlMflOvKj/ascVdKBlV7uE8c4mjTvmE2upy3lRKV6FKOVmgjbHayGal4LTRTEJkqZN/s9wxsB0tNcMS5ReBIwBqAAKGBwQPCY4PZGlOzqVZ4eFP562Dfx5anngxZlqyRw0GOk62LbokcoCetrjk/Dg7yf2Idnc5QwSzIynlCRWdPVw8KhaLmVMjLbqoG41L4mrrXBkgqa4fyfr2H13Z7Zlg+qV7rsNh+124WHcPHgb9jmdR69DRBsMaH66PmNF9Dm1trfQk28e7s4HPZXmMAGAHo0nZbyu1mAw0hYWiMYKOLzztbe8P67fehXXO436hE5vkJNsthQtfGezfk6roS2dwmlF/sSmmplNkUpHXH4ao1OnHNCnBZDUFqbhDA1fW6Nbc3OKg5RDb6Br6DQpH3MG2M9VrNcYfhvByzko9LqWjPMjbeOKCzziW9n6ndAxCmOt7gdVAkExzn8we6X1NcUwTdeL+wuclBtmzUBSP1bNP/U7HL16o5I7iDHBpXU7h/A9aqGYyAnfnVyln2RhD/eGFPxADoOS4Enea40VQd2ywLa1lLIcpjW3Y5LcBD7Q26hqYcq6PHYpj9uWyG1fDCn+m5x79rvKQSZSMN39HXWzWXaUx1/yvuwqy7Q1OJQ8VmI0u43wkW7d4P64WB1qD8dtjI3F/dZ2rsMSV1gPD2O2FsuTZUKRY2kFw2m2VTu1blaCH3BS7KWk+TqTZr8FHzgI5jjgHWXFZD0poQ1DxkLg3hHtGzMFjuW6avO3uEZ6J/aAprmK1BNu76uTmIcG5ZwIAqqeYHX3H4acfV4Lz3W2uYGgn1nFADh9Tbfi8x8kNRDApB0DzlkMp9hfCeP6NTAz/beI1ZV67lajRorYVaKpTDfLiRi68798N/jvYsfcii/48qEFUgqkBUgagCUQWiCvwFFYg+TP0FRYteElUgqkBUgagCUQWiCkQV+GYFHgcAbGDRLZub0ElWg9pEp59xGtWKb7zJEpa5qWahaxuuUs0oQ1gqxCboDXaY8i88lPlL9a2Fy3nEqmf78WD6yMd9P8vY5O4lX081KkGY2ZxyE5XWsNxElCrFbAQZPBpglG1Yh7w4s+4LQEJwMS37ygazAKWy4ca8Yim5Karj2QYugSBhtamHpYbm/8cTUjlqkzfYJycrBm0NbtKGOViomoqaimkqEAPM43vaZrXZOnMTlsBSmYvcNU4l04KAZp9IIBmskU2NqwxZqVWFlswp2sC5Nr2lMuaxpEAWMBGko8iGG/dU1tI+01S6zc35hmX6cSzNipTglDrJAK6aWa92fM0Dfi8Ry1juKutZrwtoUkeYSGRQKcs229gDlcBVKpekTjSVYbCqdnDmG+KWTWr5kywd4a8yBG2jOajyTDFsm9S0rOWGvX7ODWwqT7nhzXMpFqkypfqWrxWIMM26wW/ZXBssirHBgWS/BpaBY5lMZq1OrItdR9KtXmlnqU1kU8UHC2fVUpau2ljOGKTje3KDWaCer2FjAeFM+ZAS0m1WBQs4mgS7ZmEeAIupmYj8LT/TELA1X7BeVD+yHvy7shClGG0q8+y+ooKVF0corbFlzRxOuWKZ85MAmBvgblHdVNuxkcOWD84pZoUb9Qk2nco5dUWj8jVNNoyENRwIFCg3WpvznqGs82YebRGp9CGldFDrOhxzYKX5ICDFazGIYDnTUqmZWs4AWNlUp6kM52k4blAn5rJZKZRNHc08W0JoNipIDc3vee6uQwFersPIBtXfibj9m9dtKl7Lhw1jZpnWbDAoB5tpzR8e25sAykXmYAoW+TUKjkvN7PDPoH0AHrIR19jLfj6o8GkJH6B/oVDAzs6O/Xygv7+pYrO88bgsmqXMkyUxraP5Pa61PIYpd8sMEfY8TAEUG26uDwTgdQLvVqa3w2LLIqeFargvLEc7oWuSXTFrIuW7/rj7AddOzX0Hf65o5Dm5XTPnpcMZjjF/h7nVhWIxNElYRkCT9jqcNMBn80P24LlMtglpWQvmf3Ju2jVJ7i5oTvDFNVU9DgHkab2xjF3OM7u/tQabuwKtxUMDABcF5hYTmmfSmdBA5E4AepYI+ut7vBdYE88bt/Gy+UlnCKl72cTAZwq/qO52AKw1lOsD54XutXIxwEtrdApuHAHOsnYc52w6i0yWecMClVTOskHFVP3WLBUzNbEII2uSstc5OPPxonLYQTXnQzabbTagfPPzyGFlrNYXNcZYM1S5glKxaEpkG/sA6Z0L2viHeU8Iyy9XJLP5x+5JU0zTFYEODimUyvx3pbkusu6MDHCAzJHQMZKyY67KdcKaC9g+VCUw1OcO+8xga7hsoPnM5rjZ8ycAR1vbAuh0MMp71+8L+5wTwL81n3H90g0WYhhkkc91y5/TrI8rxX3ds3WCzRih8cSfQzXLUCYgpzOAXDfMGYFRB+aGELLLTeEsmG7XTdW8ZQwLQPOLc5zrPu3pa7VCiJJQM4fysFvOFgK4rZgB1aOuWlkkQYgMsKYvrUf1GMcwNCKZ7XNwpLFnqiI+bM1nRnNwjPA6uEJX7iwt9wLmLqthKPRxBRtnbzTwBhXah9P1Qp+pXH3PHHjdZz5mzeYlaxBoOd3wPCIL6G/e3dG/owpEFYgqEFUgqkBUgagCf14FIgD859Ur+u2oAlEFogpEFYgqEFUgqsD/bwVm3v0fm7oKy0oLAEmbXtrcd4tjGvLa3pmxWW56xm3jt6msCkonWgg2YgQlrgJRDqM2pKU0caUSLZRtU9xsiAnutPlPhSehpgEjU7YklVtnp8RNbLdx1gYtwROVOJZ1adFwUrIQmCqrNRk2OQU4TINnisckGlQbx6nskUKRGcdkYslkJmQfKm/XZY22KWiKEYJU1smVTvq9SpXQhMBDOYxSnFEZ11LgGqjkZmdDsNE2zUNOHVU/VLbyymlvrOMw77Aku1TbFE9pE9g2WQkvqLJhTjMBEcGI8vUMgKoSAhYhx69eNc0wqiCgovKKRDbkkIbzZZWqFW54U5GcQLyhDD3PgjTAFsC24LXy+whCWUPWwvAkFWumDg8KTwOeVNvCgIHlM9vPpYRmPQSGwhwLlpxoEOzRprEYIBEVWUG9E1RRyqrV6wwQWDyi8jtNSZ0grCEYJbBIS6FtvEVjKLDM+aZ5aADd7JO5+atrU/4v1UX8Q9UcN8jj9nNTzsc9f1HX5eolQVCpku17Qe2kG1MScssaDeovfpebzcq55PyPGwC2+c4swpB/akpEgtmg8qWtp0GXAD4dHnKeZLKETQJ3BE/lsnKSOeS6R6VwZPMDmy24ke0b6AZXwvY/YRgViDazPOeVY2fqdqn7+XrCA4M/AVZKMU1VPBsx2BSgjXO+p4MWjVvIhTQFYMUUh7KLJeClMjG8R8j3tSYVU1lS/Zy2tYBfPKY29bUGuEOA1ZhzN1gbS2mt3G1TnqZpkVwKGbdal+w1nnlpWaVySWhCTUIL3uOH7IzdhrTZyGAqTdnWsiam4DZoGBorgurbLUdttQvgkH+XalNqSikrdXdb/ThW4Xc4/gLGsmNlDVxd6Y4BDi8IqtXko/rZPRgso/lr4AAAIABJREFUqW1MuNYERaHVNKiarSHF1ZnJJLKmqpby0tWXmgeEagL7rrSkFTEbfAhe9ZyhCpv3lQCqahqypmlJG+aIAxle/2ElqcGmYLnM/zdIRueDYKGsOU3Ld62ZhFlS/KrJp1hSvrPAlKC52QQT8BlAkv2sWxebBbGp9+XmYNA9mTE4Kvtq1VTjTotiXpfgrB3IJqLWPDpFNEFTsHCnbTfPv1IVnPY0BjVJ6J4xt44AgA22mhOEYBWhpkC1z1Nl0PJesmapBN0Y9MzQmhus5QNIs6YEukeEpgre6wSnbllv9TRQqnWVKlQ2izhYN4W3ZXU73GupadVk4A0aGpfD4NdBoaBcsNGmYras+8Vhnz6bCIDzun0+qCni8DqqpifB1VbOvAF5m8+6T1hX2o5bEELIhuY6wGeuqX7tGnV/mJ16UGLzSc3a2DgGh5SwANp5mfV2WCtt3eQ4hQxk/r/PKXcJMdcPa3JjPreaqlh/W/dDHrA1jwV1tFnzN3Nu5VBiv2fqZtm8e2NFvZEE7botvsPsmZWrbrcPHT7MVpmfJ+qIJQVZ3cJczVZyfZC/il7nzVJq2lCEAtd+3ctS77vDjDWEsBHHVP2Ku7B7MkSIhMeg1NYNnpvWea0jGnu5qPDcPNojxFmEdccz5Q8Z0DQbVTSn9YzTmqDj+XPZG1ZYb2vAC3OsOeeY4x2aiXyu29oUGlR83eNxp9+OMoCj/+yKKhBVIKpAVIGoAlEFogp8mwpEAPjbVC96bVSBqAJRBaIKRBWIKhBVIFTgwe/+oeFqiSBMsU1AiW9dKeEbfdrQc4jiH8hs09lAsKxZzWGZ2bJBxcWNVsIUqQ9balipx7gpnkI6kUalTPhKlQm3HalWkgqPG4YEGrEEFaXBjlDbtLap7pt5sm3WZiI3Iv37btNrKudgJSh7W1k2K6uXm/LaMJXCN2kKRVMM83zMhpagTJl2pnRNJFEq0Z5SwCyZiiOZ5vuWUSsKJhIGZjJS9Rgs4Ga5Zd7GEaPatiprSNrRmjlsyFOlpW4l2GrScjFm9RSEkNqK56exqFWpJqQSSZvxZscbp6JXqjVuqJsSjsrEZNpyd+MgREtbhrEMaXmu2lSVQrQqm2yzCk2HTEBuGlMZq0171pNqVtro8nvZHDdXawYtSmVCn6yNg+wkpQonTOGYkcsYQG9Q4RlseINSUVCR11pHOsP5EcKda1SSlVGvOdzI2EYz60bwaMpMXrMptPh9jlkapSLnVE62lVQ91QtIxKn7zgJ1Kmppi8yxraJS3Tfrap5vDKwVoRHVnPvKqo0REhGq0DeSNQuKyZoyi21OBfh4GG66Yo3n4ApGZq0aBAxwLUtoVxWw9AYJ22inZTRhiyvzg4W0bURT7WjKX2bXpuzvVGS56pT3jxSmgkZNi8wAYFIpAmHBdtZd0KCKTCYX4GHwCg8b3HaQoOwyQGGK4GBzzGtJus2nYL/BnUNqXCnrQkZxAEyHN+QFj93KW4rReFJg0sFQCyoJ2DrQtntfhvbW1OAKOymfpf5THWQ3nqSqsxrU2kEJahA4KEsNABtcaQEMVz0KULYUbQ5YmOEcFkg7L88IljKZOZtURFeQykgtyfoQ5khZrPWJ94jbF/McuPYJ9ijDnK+nMpNjreaXGqhcJoSqENIZgFZd+J75A6rwleHqYDAdMlStJkGh7Oo3s4yv15XTG5pR/PpcBU2FI49H1Trtefme1nRgUEmZwLxmsxtGDDnmx9YJJjk300ilaUdbaypV+T3/Mvt/A75qLuC6wuNI/ar7oAVXvbEoiY31dTsHKkwdBrImPA++by6XC/AwwGFbV3nflu0Ps8alWoyhs6MLzFKultVs4gDfQbksoAkdUygW83q+ZXLWqGHKUGZmB+tZayKhTS0XHzbdhOtQzrYy2LmOukUwLdypyDfITNteg8BSlTYV1SED2epAcGn2tC01Nmsn1XB4hsa4PmgttXOLZ9QYYTxcCvTmmhOaVmztCc9RNbJI/Wq1pRV7tYpsLocyVeJu3+uk2h5TVI3q+cPrdHtps9cO64m/L+vvf/f73DN8+TrLV+a6F7JXWW//chU3x9eVu94UwfOW+4GaYvzYnCOsEQEr55tuPa4JbMtiYxKbP6hoZ70EtnmfeLNHe0ebNaRkcnJQ4LnWKiEzvRGzJhR2HfH3abmu+Sr1qdS5WtvU6ERnCD6PQ857APfVMtd3Nf54l54ZoAQ3ENZXltiyTfZ55Y1Pvi76M133cgyFYtnU8VwDDg72D6nu43YN/IxAEF6u55HJ0n2EDU7BBYaZ0Q05G3D+8jMSxyKbI8RnE1QrNiCYAzSboDhe3hAlt5SGNep4QxSdG9gLYtEVdAuwQVHNbD2pybGCTQhqZOD9R9jNLGkqkPWZj19uA374g76t5dak0Mru9UYxs7dmbnOweuY6SacZ1uywuths7Pmz0GjjjRts+vE1QmteA2d/EFlAR/+hFVUgqkBUgagCUQWiCkQV+DYViADwt6le9NqoAlEFogpEFYgqEFUgqkCowMx7/8EAsNSHnj8ohYtv4svS2YwspfAjJEzQwlUqSyk7K00FriknzAKwyYr+REXom+ACOYQitK5MS61Zo1qPf6qmrrQ84RgVfQkkUnofCai4qa4NVqlDuAnKvMKgHiTAtZxE0/gYrNMmuiycmfVKwMlLS6WkNOaGpKtPCcbcrtptP2OWESvrYgJhwjJZJvP7CW0eJ7hJXkG8nJEiNsGNXykgufnum+rcWDd7y6BooeqHiikCQoMQtpkpK107Z9sEJnDyY8jamBuSBg5QM+tKu36z5G7QuViqKYKIkMNH3TGzeLlxy83VWo3W1wKjSdrsggCXFtVB3cxcw0YCZZNEN5BJ8z1MWgzaKSYJRAlsDGAT1geIbGo+QmJtDEvNyz1VgQPmGbN2zNg0/R9VzgZjXC3FS+EGsewezco4lkW1ThU0IRKtlLMGkFgT5vnWaoRfbTa2lk1tWciQzXSDYJj1VDZxIlFHOpFBo8Y57HaitJbOI5kmqGKOI3OX2ZhgSMfGjhvCaYIE11UTgNL2Nkn4GvKpA4R05dVhNaRUmYKthLeCs551S8W1by4HIMPZFazCXVVoM471NUtbKZwJKgwAJJNm1cwLVxajame5inZ+Aoz8EkySbbVqmEC5RFtZWaxTPW+Zu01gpfvd3tTyTn0jvWVlLeUiN8kFAjwXVjBC5+J/XLF7eIOdryNUc4Bp9TII28o05bEEdaXQb8FBNXMYAKD6MCjmBKhbasQwSlpDzCFAtupUUJpK0BS6go+siYGa0DBCcOSghmuR1ZYWxsFKnPOaXw6amsrOoLA1SFAXkLZrCjpQB/XquxE4V6amW/AHhbrRaBWRcM2/TPFrjRQ678PKS56T1I/8mRTaXCsclnC9bipkw5rO+90VcOlM1s7J80r9+niOpj4M78fTYt0PX7M/Q2oVrVVuR23wKpy8297KslxKSz5rZPlKQKQ5ac1AwVbX3BIO1YC1oj2wg3O//sOQ3uGOgx63nPax4pzXPPXxIwzTverPLM4Dg4GhkcDU2Kw7HQf4XDFQ2LIQNmWwXU9wuAiNF7oH4kHV6kr4YJlr6kSNCR9QtCO3mvP74f0NDgf1uc9Hqm75fc4NAiyuSfy3AKyUyu5+wQYgg4/Msg3uHA75+V7WXMJ1OzgCUNmtuc5r1zHZIMD1xgB5mLffnPfKFncox0YHZaxabvuhphKBd9VdnzVU9aqBR6paNc/sPg2KYQfL5lARjyGb4RrfUsT7OuuA0eG5q4GtGceu65AC256vYY3k2so2ImuiErR11accBhrheRYadg6pXqkGZk+NmtC05nMMXBV7+AMor8PV+X79gpWyJeeBXJXvIFiNVGqWcacWf62OLfeJMCzNtT+V5rO8bLm/chZQM4ScOuRAoaYq/h8b1njNjP5Qg18qw89UypQuGxgnIOY6oHWKbgG0Nic053NL63BwxAhOH5pzfve3ss31eTJ8piQAprNJcMRQVIKiGsw+PjQpqFlM9fdGKpbM5wh/z5uHLKvamlV4fVrP/HnM+0Trg75nzRl1Pe8dLKtZo9V88ifAmcA/OKj42hNZQEf/mRVVIKpAVIGoAlEFogpEFfh2FYgA8LerX/TqqAJRBaIKRBWIKhBVIKqAVWDmvf+hYRuFZgEY4GMzu1f5p7bxaeoOqmG5YVo3Cz++rMKNRLOJpJqlDG4wchOQUE1qKULAVgaqK6gI/vhlG+mmgAoAuE4lEMEWlXTc3CNMopVsm23E8vfTKW43czOYm8tSLErBSXWYNtqZ08pzJOirEgxS4euKZma91qWSk7111a6Ne5JUBPMaqQDVxiIhEa81bapZfgitN4qo1UuyhTYoTGClrD8qWgki040OqUSDta5tGIecVV63lJPchOWGPTeduYFK+CqI4eCCm6g6bdZT+cIODR0icM/WMgoDwGjEShoL2vgS+tSpniOsIoYQ/K5XOWa0Q95HOptq2llSWWigvE5lc9jYDna8DBc2dXetYkCMWb/pZDtqFW6ylpHm5jDtv2krnSZY5OZxCvUawVrG8hZNa0z1jkFqZStyXA38Mo85jIGNaYwqNubt0eazjBSSqDUIaWXPHY9JsVcp5xGLldAAsx3bTe1rudKGmAgOE7bhHTPr5tA8YNCWTQw8d6nKec18r0xWc5fnVshTPSmlk2XBooJkmhvFUo4RYpvqzBTUBHtZVCqyYHXlIMfLbSMd7NmmtG26S11ocMLswmVnyQExdWhSCmuOyeFjuJqOrNnUZAQVnnMb1GUtqCJVt+af3ss3qc1anfdxRQo8HoNQncfnPUQg4D8LQtimxbHdy8EiXmAmbmpuqt8IAOwaAiyixbmUUcrpNAhnSvMwLwnDuCFfpWI+04TibsPM4/gGv5TVwV47rC2+rkghSvWkxlDXxvksQOGgxa+/RlW3waUA9pjhGezYrU4hi5v3kpR6wcI5KNRlvd7KT2ZGtIH28H7+PoRzfD2vo1DMoy2bRSadBnN5TUmZzQZrVa2V/DK4GlS+h+EOgazlrYb702yaWZNGzY7Jfx8cHNj3crk2HOzz/hDM0PjLmt0B0WGQbGDF1ifBH9WMTR6edd1SbzqIdxjDf1N5ba1C4dybqsTW8qu5x7Uq/Be9xlPOCofBlVu+lop5s5d2gGfgL1gLu9qakNXfy2ypg7LeUFhM6me+zpWjDs/03rqHNBdb2ar8WZyW/pYbK6tcqoT55Y1C1jyBBnK5rMEpGwuzmtd9rAzWkH9cFUTjumewnBm0ReXPttZ0V4fquSYA2IKu5pARrM71/JRC0WyDgyJfcE3rh4Mxt801yGcPZEE02Uwrd/wwfLS5apnNOg/OW55zUyUe7MI5rDz/tDlChIasAHZ5fGW8unNIzNYWjkWrqcozn1s5xK7cN/t4NrHw/uL6Fe4rWxdTUtDbnAhOGG5P72sja0NlqOokBwAHsaobox9kVez1tzXDPrcosoE52KZ2NqtzX7toHa1nC5/HbBKxOVEltA+Z5gSZDVnQW3NNc47zGdNq7LDPAmFtYF18zHg+bGiweR5cFAw4Bvv+wy4B3tzFMfN72v/ua73ir2OIJWpAoo5Kmc9xjj+bZvg5ifcf1fJ6FvI+yNDSnakRdapsNS8t3qBekGOB2ba3BTAryC0raTU36N5rNRupS09NWIqF+NPsbzW36Zlv60dC9vDKKdbnHj83Oq4op14NgC1QrPduweBgr28W33yehcaKMCd5jv6c0L0hIG020vZsVE3d1cCzl3198+cOO4CsjfCQlfr02/8U7VlG/50VVSCqQFSBqAJRBaIKRBX4FhWIPkx9i+JFL40qEFUgqkBUgagCUQWiCngFHr3zDw1TBAYLRFfHGfS1zTEpfwinCPQMetr3uGHewP5+BSvL69jc2DbbwFwug4GBHgyP9KGnp6uphCPo2N3dNdDR09NjcI6biNs7W7Zx3N87aIravd1NtHek0dndbsrXnd0yVlf2sLq6g3y+hLa2LIYGezB2ZAC9vW2m8CXs5AYtsQazb23DlBl45RrWVl/YH8LTjvZ29PZ2oq+/C+3taSRTDdsE3dwo4enic+xuF01xm8kk0D/QjoHBXuzvHWD2yTJQz6K9LYux0T4MjXQhmaqY0lZAlSBHNqLt7VkkaT9cjaNUamBxcQUry88NQra1Z9E/0I2hkX4Dvc+WXuDF84JZiFKx2pZL4OjRYYyODaJSLqBcKqCnpxtpWjJWCJlS2N/fQz5fQHd3N7K5NgOQG5t7WJhfxs5O3jbjU5kKurva0NvTY8fo7Myhv7/HMv+oUiUA3trex7Nny+joaENPdx9W1zaxsbGHUilk4yUbGBjowLHjY8ikBLjMyhTc8OamfQrFPLC6uocnM8+ws7tvUHdkpA9Tx4YxNtyDZEYKKLKT2SereLHOjWPm0MYwMJzD8Ggnujs7ZMVZMRNjFPJlrK2tm13ryPCQso1Rxc7ODjo7egxGbmxsYWvrQPbMZpfbwMhYF/r6sgZMU3Hakjawublj15drT6Nap0UkQV8S+YMGNjcO0D+UQ7aNdrcEhMCLtR3s77KxgACzgnSmYb/T3dWOnfUi0uk4evtzoNinWKpZY8L25j76B/qRSjdQbRwEpSmtQgUc+eX2pw4hCRfMitessbXJbBvR3HQ2xZUgrQE1AlRau4ZsVVP4BREowTWVhwYo2HwQrG45z5l9KiWT/rOJG+h8L7edlSJbIMIgkMERHVgqOoEZrgLM125acho00jkbSAqQtcE81aYNKZsouDlPRZjegxvosk6HARNZlwsaKAlVbgGevepWqVLMBShKFTgtQK3RQSuYK8mkSmQvSWsTnj934G0AjxDDMh+l9DIr6mCnbno+wk7+LCj2TGFtGb3K7WTziVSwBDFaF93OmuDTFGQ1WaO7krdaZsOA4HHZQJqaTho8DtXA1ugQmgCCytmBhCl2Q64v62Lq4ZBLyUKWA7zmdRpUIiRp5o1SmSoLdK+T55pareuC5Ha88P4cI4dMZoka1G8MS3a1soEPjVZwKWjZDktNp/pTbedzX3WVZT3/3gTAQedJW2FzRwiK1payMYDkALpNTR5AdNMKN+TJmntASYpsgWuBtsMqWVMthigCr6Wdj4FrwiGiSo2d8m2pcqUFNBWSWv8ccvHa1FQjyMXnGu2/Bd703LTccztfPmc4OfkqIi5Z7rMpplLWvcVnnyISWgDaxoZOHKbUd2t1rcVsXOD58X1pMUx4xXsuFepuFv7hS/UUFCeYtqanqpoLOKftXN3lI7yPABdBmOaEN4rwOSvb+pBnbNmtzIeXQtktnx3M2/oS7Ot1jxOyCdg14XWYd4cbZuzeDdBZ9r9SX7rlseaunlXNTN7geuDrmcN9U/LT0SBciymh7To1l5tzMgBUrmVakpVxr6YRKng1122+MNbBPnMwAz5hNTGrfrNzr1pAhWf68jhqJtD8/xOgGCD94eYUP59m3rplfgdnjNDcw9Pz9Zv3vN1fTYtpzbPm3AtOA9aw0Sgrx7nGTO6ENSwRuAJsXCuibs/CsC7bmpo0AGyOKcTeDTa+VQ2A8zONohU4+Fzbpd6ni4Q03GoY0FdwcKDLCB1EuBabewjt3Zm1zXkmtw/2v1nGuzXzqGGCsRo+D9l8xaYyvtbqXZEduK+N5iQT3C284UfPwqTdx+aCEZxXzInDnWwMYMu2nuNpLgM+J8K6xXuYTgbWdBGesZbF3mzc0jOHtT77g59Fe5bNVSj6S1SBqAJRBaIKRBWIKhBV4M+vQPRh6s+vWfSKqAJRBaIKRBWIKhBVIKrAf1OBx+8KABvg5c5ZyLWkiombXdzk9I1Qs+YMsKBSiWFleRt37y7i+coBqrUk0ikqMgn4ijh+vA2nTp1Eb2+Pqa5WVpaxuraK8fGjmJiYsA267e0tzM8+o44Ek5MnkN8/wNLyUwyN9OHIkTHs7Rfx1ZePMT+7iUYji1x7JuS3ljE61o1z549jZLRHqhSqUs06mTbMSbPW3FrP4+ZnD7Ewu4G2TK9tFuba4zgy3oHTZ4cxOEJVWQIP77/Axx/eRqWURHd3Lzo60zgyTlDbh4X5Z7j15QzacoNoz8bQ2xPDqTPjOD41ZKCX77e7U8CTmXnsHxzg9Jlp9PV12QbixnoRn31yD6sr2+juHrBNzHQWuHBpGu0dCTx4uISZmQM8fbqAwcEunDk9iTNnJu3va2tP8eL5EqZPnsDw0CDqFcPbmJl5jI2tTUxPn8Lg4CgKhRru3JnB++9/jno9he6uPrS3xzAxOYqB/l7MPLqPzs40Ll0+Z+elrEBgYXEJn31+A+MTY5ievoCHD5dw794i5p4s24bs1MlxnDl3FC9dmkBbe8M2+GOEW9zwTqdxUKjg9u15fPrpA+QLceQ6ug1qFEsHGOvL4crFYzj30jHLBlxe3sJ/+S/vYmWpjMHBCeTa65g63Y2zF4fR19NmQl2pfxPY2TrAH//4EXp7+3D16lVlVlZLmJ+fw+lTV5Ev5PGrX/8B83PLyKQ7ze54aKgLL12ewuSxPuTSsqZeXd7D118+wrnzp3FsahjFyroB3EatHTOPNnHz80d4/a8uY+RoJ0rlA2xu7OLLGzN48mgHK8/yBoTGxttx5fo4Tp0+gs8/uI3hoR5cevkkMjkq2Wp4cH8RM4+f4rXXXkP/YBsa2DMgG4/nAkgN9sJhI1l2uIKyBoeZB80cWoOccZSLssCVmluWt4RmhJJUd/KeoXWvwVoCCYOQMcSYAcpjh3vXbJANssiq3aCF5SKnpCo0pbPArBRO2qDnlxTKKbtnSyXayNKePWGb4RWzjBXcdatVLhP8w4YLy6+lRNy+gp1nABaycJYa01WIIQq4CXPtVbaxzhxkAQ+dT9yUfPyZ5cwGhaMDGda1pegLWeRB6SroEpSLBrcFg0ydWS2ZTa7BpYAsqLjnOmhqyrpU2vaaoATTOVIRqDxhQU+Ca41ZvhCUxvIul2VoyEJntjDfiCppS4MNNq48ZrFEBXtQdIbMZBsRjmE4b/6zmZMKAmDZ6fIcCFw5DrQ45ZfXyXKrmxCDM0Qwm2/GucfXUp3stddMcMt5UXnms5uddphfBlUDlOQcdNDGuZXJuNU2IbvmrFSxUpQ6GKKikJTNsqqDpSzBnHKaPT4gqClrtOGVCtXhitmCB4W2bGqZRRysrA1qtjJnvZnC5p6pSaXINWjX0HhlsrQTVz6zQSNTGcvOnxDQFIEEXrRjZ/ZpyGuVOpHvpTllefKmKlXOdehKCA0T/AYhGcFySfdjxQzw7T1MrWuZr4pfYJ1NlR+yYv3ZbGpsOjCYEpa5rgE4GohyZa9s5S2bOE13CjZh0Epb55ZC2tYXzmFBYK1BmnKqCZ0eZHPMJoigIPWc1WDn6znDe9vbioTgWNAdJBzrsCqb3xOIldLSc9F9jhy277ZK2dqmeAo2i7ARhvPwcF4xf0/roJplbA2L69od1rtKVEp5qvAFZ3ke/MwgGKj5pJVL8QNmiV8RANe46fOPgXO6QIRxZ4OM14y/Z809bAIx8bbU2w4iDS42XQ/0HDgMIJvqZ4ttoFNGDAmOcbDC579tboVjm1qVjQhh7fY1nIuO7P11TQ6L2SBTrcawu1PCzlZJjWUxoLe/Az29zMgmUA8QM1bD+vo2yuUYUokssm0Z5Nr5+YrNB3Iw4efA/f0iMpm45ZC7dT8dCDj3lLutz5Y2b1G1qIlEIo14gwrtKna292x82TzY3pFBWzvnaxXLK1XU6mVrYMtmla1N6MzGPn7mqtViaGtjg1fNHEdaNvpSInucBu8TqYJ5X/P5WcX+/r41BHR1ddo8ZIMiM505Tjwm87ILpYPmGu0NGHRF4TPD3TLcFp9j5Cpkf86e+aufRnuW4dNA9H9RBaIKRBWIKhBVIKpAVIG/pALRh6m/pGrRa6IKRBWIKhBVIKpAVIGoAt+owMx7/2AW0K6A04YhrYnFhEyhxu1P2/ykeoMbrCns7ZZw+/Yc5p9soKNtDEeOTKO9vcuUmrt7s4jFlzA5eQQnTpywAy0sLGBtbQXT09M4duyYbbSvr7/Ak0dPEWtkceLESezt7OHps3lMTBxBb38Plpaf4/atBcTQjRPHLqCrN4tKdQ+rK7PY21/DxLE+TJ+aRGcXM1mVl0ewQGvCeqVuyt6vb8xhfzuJyfGzZt+5ujaHfHkZZ8714sz5USSSWdy5vYr7d5YwfvQMjh+bQlt7HOlcBaXyHr7+6jbWVvI4f+Y6YvUDrD2/j+HhDly4NGWbnizXwsIKvvzyNgrFIl5/4zs4enQE5WoJm+sV3P5qDvV6DmfOXMTOziZm5u5h9Eg3Tp87hnI5h/n5Kr784iYmJ4dx7dp5DAy0oVjcxuPHtzH75AFevvwSTk9Po16polgo4ubNG3ix/gLXr7+KickpFAp1fPnlQ9y+PYNzZ1/G2OgEstk62tpTONjfxW9/8wtUKwd49dXLODl9DF3dBJ5VzM0/w82bX+LU2SmcOXMZuzsNrL+o4NOPvzYgdP2Vl3B0ogsdnQQgWwJRNWaBUhUZw8raFn79249RKuVw6fKbGB6bRKVWweLiEzx7fAtDPXG8/YMrGBjqwuLTdfzi55+ir+cMrl39LhqJfWQ7dtHZVzCoTpUkc54T8QwO9kv43e/eQX//AF555RUDHJVKEbduf42LF97Ezu4ufv2bd4BGFq+88ibStKeNF9HXn0JHVwPpZBHVYhn3bj/F73/7KV5/81VcefU0kukDU4s3qh14cG8TH390H6++dQ4nz46iXDlAsVjDi5Uylhfr+Oj9B+jp7cFrb57B6HgD7e1V/O7nf8ToaB9ee/Ml0AW2VG7g80/u4NHDRfz4xz9G70AWtca2bRwDtM4U+BJwbGVMSoUmRSsBA2G65x5zc5kAUpnJUosRqrA+AsDKUeVmucEO21AXoOGYlWtSEVKJx01qbZgL6HAznpuIFUXNAAAgAElEQVTWAmwCqfw7lfGyKBX8cTBcLJYD9Iqb8p33lsEQ0jqzu6QaN0VXcEGuYBlOqGib7xUpHE3tRmBhsJMgQKpCszk2SOGQV7afZvnM9whf2ngntCg3rXL5Ozx/KsH4c278c9Od3+N952o6z+3k+Xh2qzbsCWQItWvIZjIo5PMGlggoTaFIy2DmKNPwOwA+s+au0+o3ZwBb75kw9aXyiJm3msL+gZSZKYMNrIvsTmOWYR5ynXlJhEfBHpvXw/EjIDMIZrmjAlgJy1oWBPPxsVzZZNoAsKsJDQDzF4LtMP/qgI1/F1iqIZ2Rup2W1maJ2mggXygE1a6AsNmzEnAG9XE2RbgsmMR6cJxMQct/Uw0awKyswn3uwux+HZxwrhBaFoslOzaVyVynOQ7xhKyZCdI4D30OOehnjLs3TDh4EdzT+BzOrG6qp3mtBj4F8F3prpp6ti0hVtXGMpNJI5NNGwRi3fL5A3tNrj1rFvXKGmd9BQItcznc396AwGxR2gcLKmtuUhXMeAOeC9cEQikCYDYQEESr+YNZqRnk83lZDgcAzBprnnvMga7FGwuUVy1AaU0CvLYwpjyuq5x1XxVRqZTsGi1GIZZRg4nZ/wqeafroPeyYFsGgxirCb/+ZHTeohtvb2w3s7e3s2GcGjoUdh58TDqlbmxboBtBbWcDeUKZ7SOMltaZsrQksDZ7adctm2ZtjbG6pT80+v3Du2doZsm15HmpUYQOIIK3BuRobbcLvmQJUik5Xq1rDC10PLHtXDTeHAbApqOMxFEtFZHMcn0qzuUaqZAFrzjN/Tyq1eW12r1cqptzmexI82jofbK2lkNa/S8WC7OyZbRy+TzcBE98HQC51NNdSKWybID9YNuu+Vwa4HbNcwfLKC9y9/QSzT1ZQynMexjExOYJrr1zEyGi/KYJ5Xy+vPMWduw/MLSOZyKB/sA9T0+MYGOw0WMtn9urqBmZm5jE2NmCNfZzffIbNzs7aZ8HxiaPo6OiwtZ/zrFgpgMkUCbqmHJSxtLSG+bmnONjfx8TEUZw+cwK9fV3Y29vCL395C4XCPqZOHrPvd3d3WVPS3OwiHj6YRSFfQW9fDy5emsDQSK/VlPPYmpxqdeztHdg91dnZifb2DqH9RgJPnz7DkydP7HwuXDiPrq4u+/fc3Jz9/dSpUxgeGUTF5kkrS9nmU3CtOOwgYM9qe6YrDsCdFSIFcPSfW1EFogpEFYgqEFUgqkBUgW9XgQgAf7v6Ra+OKhBVIKpAVIGoAlEFogpYBR7+4e8bst4LnqrcJnO7SdscDQatDW60V1GvdGJrI465uVXkS9s4c/4IRke7ECdEYp5tLY7tnQLmFp/j+fMNjI9PYGhwBPPzz/DVF/dQKRModdsGaanCDe8aTpwcw5mzU9ja3MPThTUMDg6h1ihibW0ZFy6cweSxYcSS+0xYRL2aQSmfxtLSLh48mMHISA/OnDuCtk5KqJjXys13oFxtYG2lgMePFtHWnsFLl46jqyuHg/06Vpf2MDu7iOGRbkxMjmF+fhUfvHMftWIKXV0p9A3UcXSiF8MjY3jw4BlmZ1eQzjIDOImBvm5cujKN8ck+y05cXtrEra/m0ds9hkwuhZUXT3DqzBgunhrG8moBH330BM839jAw1INScR/dHVlcuXoCYyOdtim99HQXd+/MYezoIC69PIVkum4K1Hd/fxfPnm1iZKwTV64fx9joMD77+D5u3VwyuPvq68fw8vVx2+z86uYL/P7Xj5CIt6Ot+wC9nTEcHR9BZ+8g7t5dwujYEQz05zA3ewu9vWlcunQaxWIc7797A+fPT+L8pWGQV+3tJPHhB7Nms/zmW+fQ019Fo0bbVG1KMxe5Uc9gZTmPD977AqdOTeP6K6cRS2yg3thDKpFDMtaPF1v7+OCDz5GMt+P7P7iOrY0K/u//9A42Noro7E6ju7sdly5N4sKlDnR0UClJhWEKDBh+vlzAz376MZ4u7qBvKGMgvlhIY2Otjv/tf/9b5A9K+E//xzuYn9lDb18OXd0NHDnajuuvnsLkZD+KhQo++fgJFuZruHT1Cr766iZGB7L4/lsnkMvWUao0cO/BC3z8yQL++kcv4fjxbpRKeakRs3U8XTrAz392A1MnpvCdN/rR0Q4cbLXj//yPt7C0tIHxiT5k0hVTLi0t7WBwuA1//4/XMT6RQq3IzMsEanHmTldNpUvdttlUp5k/TDAgdZ0BCKrb+DuuQgt/t3xg39APCi4CRf89s+iEjsk5ZICCqmJTepn5qL1ny042NHU0FX6CyQKlsp11lRyBuwMzBzE1y7bWOTvMFqgwLNLcJHf1mh+P64tvoLtqz20zZfFMECgYK0hDC13Z6XIJKpUJrQJ8YV5k2Izn8QXUagZQHJ7IwUBQj8eWXazstB3yEILauTO1uUboJejKOlq+a1ALu3paam3lVbqdtNdHWd360nsIxLtdtNTWAnbMnnSVsCloqcikRXPIV3dQaqpMguIA0QhD+Xu0VSUMdJUkr90tmw+rCB1+85x4LFc3Ns8ljEna7JFhKleOrYMrV53SbpmAWdEARLWtpgS/Zgd8/LcpFEMTgWUIe+bxoRzaw/NaarkWJOQx+HPCI1PQNi3UqarVGBBu2hzjLwdrZNrZWkNBpQoH1aa6NAU9M1Rp5yvrb/6dED5GwBmgss8pKc6TiFNtSYAbxjRJpXBoMDC1NOF5yJf2uju086YKng8bAnyemJ28WXFL2Wuq3YYgJ+elweU61b56jVmJB0tcs3cPucFuw8/jt1TXPB6bZxKgdbHf87wvUulWBrArV13pSlBrqlXedwbAM6biJ+AypWatLnt6KqtD/qqgF6G/8tl5TL5Ox1Szi69bgssCq94wYACyxHx6NhEIpGt5kwV6y1JbTgGqM+cx7Ym15jGXXOehY/D9CNPt/g4NHA5Cv3kOdt9xDGs1u9e1XrlVv8Az31NrS9WaATzz2e9PAWpdv88RV9lKnSu1baMmxwNlustFRaCeal69p9vzKxPa88lbAJ4Z2ISKdp+FvGEfR/+eA0cqyRnvkGAjCtfTYAfP5wZjMar1GOaeruKTDxfR0zGC739vGm1tB0ikK+x2weYu8M7v7+Ppk2X87b/5HsZGE3i2u433/nAbb1x5E0eONZDsBBYX8nj3N/cw2NOP7//wLHaLBfz6tx9hemIIr7w2hUQ2hoNCHB99cAubayW89ebLGBwhFKdSnmsO51UNaxsNfPb+Aob7+/Hyq/1IdDYw+2gXN/54D5cunML2QR4vXzqJbEfczqtcLePqtUtYW3uBO18v4Pp3TuP4iQHcufUQd7+axetvXsLYRBZIVlAsx3Dn1g4+ePcRervb8Tc/OY2hwYQZficyaVTRg9t3VnHri4d4+eIxnD7dh2x7Dp/fWMDDe8t467XzGB1JoZ5mU2GY17SOPgTZrVHGEgI0v90K3sY4OC4c/+7/E+1ZRv+dFVUgqkBUgagCUQWiCkQV+BYViD5MfYviRS+NKhBVIKpAVIGoAlEFogp4BR6/+48BAEu5YsjqEAAWUFJyIXPiyqUstrcaeLq4hmJpB+fOH8PIcK9tqnOLrVGrYosA+Nkm1ta2MDFxDAMDfaYIuX3rATo7hjEyTAvoGvL5TeRLG2bjfPLkcWxtHlgW78DAIKq1PNY3VnDuPGHrIOKJfVM2xtCGUjGFpwsv8OjhDI4cHcLZs5PItZNiB2BRb6BUK+L56j4ePVhAZ2c7Ll2eRkdnDvt7FSwtbmJh7qlB16Pj43jwaAVffzGLIyOTGD/aj/aOCrq6c6jVMrhx4xEePVq0nNeJiT6cmBrA+MSAqVi2Nvfx9a3HWH+xj5NTp00x8mjmLsbHx/D2G1NYfLqFP/z+Ie7dX0Us0cCZM0fx1ncJHbuQStVQzJcxP/sCjx4sYeL4EVx6edosD2cebuKrL2fR1t6JeqOAtraM5Sk/ejCLzo4R1Gp5jIxlcPWVE6g1Krj56RJufbGOE1PTGB4voy1dRVdnP/J54MbNe5g+PYaTJ8cwNzOP+Sfr6O7pRrYti4ePHuA718/hwkujqNbL2Nyo4+MPn5gC6LU3zqCto4halXCCG9AVJLghWsli+dkB/vjBFzh39gyuvzqNRHIbteoeksghEevHyot9/O7dz9CR68ePfvQaVlY38U//72/Q2dWH6TOTaM9lMHF0AP2DtMqk3bLURJxBC3N7+Ndf3EAD7Th1YQSJbBG72zXMzezif/lf38KLtX385//4B2RSvZg6OYp4ooC+/jSOT/Wjv7cLS0+38c///CFOTL2ES68cwwfvfIat1W387d9exfHJfuzmd3D3wTN89eUKfvSDSzh6pLOZaV2LlfF08QC/+JebuHD+Jbzx3aNIJSvYWGvg//rPn6KYb+DEiRHLf6b6aH7+Obp7U/j3//AaRkbjyO+UgFgK1RhVqMzXVHak8hi5WSzQaZvHbil66HumYksklelpP5c1O79PIONAxeAQGViwiSb4NOtYs59lznG1pTwNzR18f4JWKUZlfSuVnWxrfXP7MOQ0iMdj0nba1E0ty2hTLtJuPcBjXpeDMN8At+OHfE9CFVOQNjMhCY0cIqWbSt4/yW4N2bAGVORk2lQhOuhySC0gRgcAKowJTVR7s8q27M5gu00LZLOqJWRSNrFDG9vMjyWbiktb+8IYuOLLIGWwdHXg7ePs+ZF+/U0gHpR5imtWJmwyzcxeWdrauQelIsdSrTi0fk0YYLe6MUuYdtxUfQbYTMDl4+Z5t4cVnK6OJlB3GOkgOJsOeboN5bby/aROFeQ3ZTpVk4SKoXZS5moMZVOuxgHPg+b88wzYphLxkBLZAbAsf2V9bBbcQXHqTUien9xsjIhLpelgVHbkguuyG2bmeh3ZdCYoSDVGhO6SRSu31bI/eQ9QYclmAosxlqUvz8cU0bxfqNytykpbWa66l3ndvF7OZf8SbFTTkUF7nluZKnbZN/uctTlhanv2mkgJ7w0VZtNt806AWXbmAknWKBBsxpmxbUDYmgyoQmVDTsNs2aVQV1NBU/lrLuQh39izl4OzgNWfTSjMjQ0KUjtGAK08UcsMD7nTPkZmi20AU/DeIKydk+cfBygb7hOfTw62ZdPrtuScP2oskW0u55VZCtjfNacFQW0sYrK21/rJ61JTjFlgG/z90zXI55M3KnCstrbo0pBGe0eH1VHuB7oOHbflgmANKUS2lp0eGiBA9b/cFNiEQNcG1oPrayK4H5gDArOdmfFu1yBobPcJ3ZvDvKNiXPOD92CrQYTvK5geXCC4lpnCVOu2HTM0/Nj8CxnTnLuc36lkHPVq2cY1ncyYs0apAtx9MIuvP1nED777PRwl0M2UUY8DpWoNNSTx+P4+PnrvPq5evoSLL/fh8cIcvr45h9eufgdHT9RQyxRQKGbx+UfPsLVWwNs/vIz9ch6//NeP0I4+TBzvQTIH5AsNzM4so6u9G9//q/MYGNm3bOFGNRvqC8wu7OLmxwt46exJnL/cgURHA48f7uLT9+/h0sWzqMTr2NtPoVbP4/H9Zzh9dhTnX5rA8vIaPvtkAX2DQ6ZInnu8iI5kFq+9MYWBUaAaK2Pl+R7efecx5mb2MTo4hB//+CxGhmJIxks2V+uJdsw82cZXn83g0oXjOHWm23KJb3yxhGezu3jzO6cxNJJALal7j3882sDvA60Nrean5vM0NP1wTp2KLKCj/9CKKhBVIKpAVIGoAlEFogp8qwpEAPhblS96cVSBqAJRBaIKRBWIKhBVQBV49M4/NFzBYBugIavTwYKgiACwVBxpA3LLyxtYX1/DkaO9OHlyBB1t2pytFOrY2Kzi0ZMXOCjs4/TpaXR0tGNhYRGrq89x4sQUJibG7Vjr688xNzdrNoqTk0exs13E4sIqhocJ2WpmBz0w2IszZ46jp49Zh7RbTZq18/zsKtZWXuDM6SmcODGGRJKbuczCI5hK2obn+osDPLj3GB2dWVx+mRbVWWxu7OPh/UW8eL6NM2enMTQ8gJm5BTu3ly6cxsSxAaTTBC4NrD+v4OuvnmDvoISr1y5idLQN8XhemcPVOJ4u7OCD929hbW0X2VzOAEA+X8Lo6CT+5//pHJaWt/HRR4vYWG+gu6cT8fg+rl47hqnpXsQaVZSKVdsofXR/BeOTY7j08mlTMz24t4b5+RWcu3gWheIebnx+F8X8gcHu8+fOY3XlBQ7yz/Hq62fQ3pnCVzeX7VxefeMShseLyKWBSj6Dp3MH+OKL+5g80YlLLx1HIpbDk4cFfPr5XcwuLiKVauCH338JV69Pggxqe7uBTz+ZMdvPN7573tS1hCjkKIRBppJNZrC9WTH1MNVY33ntHIZGaTFZQirehlq5G/cfruN373yMM6dP4M23LmJp6Tl+/ev3cenqBbz6xilUSmXEa4SVNVTK+ZA6SuCQw/qLGn7/uy9w5OgkXn3zJBLZvKmVb3z6BK+9cgR7O3H89J/ew7lzp/DKa9OIx6n+4gZtFbVSFp989BT/9WcfYmB4AN0DcWys7WP7+R5+/OMr+MFfn0Y9VsKdu8/w0R9n8W9/cgUT411BoUV9UBXLywX8yz9/glPTZ/HmW9NIJZjlXMYvf3UDY2PDeO31s0hnmZ2YxOefzuDJ3Dz+7t+9hYGBGMr5EhKJFCp1gmABEsK+lr2plKItpRwBjBSPBlVCJm8mTZvesikDCUT4fQJQ5Y8K0PE+dQWf526aHTRBk6kbBRcNYAa1nlRoynh1i1ragxIAl2gBS6UrgVpoAHF4ayrUYHfbbA7h6wLgcgWcw0VXkZo6L1jIu1q2BWwP57wKGulnblcsG1Sej0MfB+AOQB3e+b/5u4QzrpQkGFHGsmruoMbgMRV8DcEyjhF/j1v6lTLBotY6QS5XeHmWskg0z9fBkitCXfXq1+LnRatnvqerBy2DNS37Zdp7mw2ugXsBTSpvCd1Ndd3QePh67NbDrD3r5ZCZ52QQ6hCw85r7GPj58P+pPFZjgiy6ef2y32YeraBc01qX5x4sv6n+ZCyAg3HOC4fvnJ9Vy1ZtKVH5dz9nnaOAK49vFuBBxem1JMB01TR/l7C1XCoYIOSXcXLamjObONSQyuNqiTbyalbynG3Lrw/Q3eAsRzhJCEe3CrUH8HcECpW9zXvIbIw9h5dQMeT5+jj4WBxW1Qr+Mo+WStWGvYeri/26XTHfmn9yVqgbBJXq1wGT30MG2C3aNzSChPuebybra6ly+VM2CbTu3Yq9jpblfkxX/9p516B7Oti/W7NJuAiuB1QC8xu6D4xat44dGiqaCnjCSULkkJetJpNWowSv31TQ6XRYDwRdeZ8po5pZxmwCUb42m0C8UUSqaK0j1gzBe8RgrJpqTNXbYMa0FMC+tjr8daDuykxaAvMOzuUYtVC0YxEkmz19WCd83LhGpuKCzJbFy6xkRk14Hm+Yz950UbZ7QSp1vgmVuHpfru8Vzeu66uiA319rrg5xz0BX7IZZ2AcVNV9LAGxjGSyobRyNessmnqCaMQxxqmxpucxbnIS3kUKhDDyaeYqvP36MH731JkangES2gaK5BKg56MVyEr/55dfWtHfx2iBW17dw86OHuHrxZUxfyKGRLaJcy+LurVXc/2oO3/vhVSCTxM9+9keUNrIYGk2jrZv20Qkszj9Hb2cvfvDD8xgaPUAsTkvsDtTrMVRqZSyvHuCLj2dx5eI5nJjOIdWVwtKzAj74wxeYmppEprcDP/+XW6hXS4hVknjzzWlcf/UENre38PvfP8Di8jZqSOBgL4/LU1N463vHMHAkjrX1bdz86gn2DxLIH8TAR/GP/uoyRodiyKZLqDWAfIWfLQ/w+UePcPHMFC69PIx6rIwvvljF7KNtvHLtOCYmMyhDbgNsaiEA9nntc4ljrHmmlh1X5fuzYertf4r2LKP/0IoqEFUgqkBUgagCUQWiCnyLCkQfpr5F8aKXRhWIKhBVIKpAVIGoAlEFvAIP//DfNxys2Ma2th5tE903rm3X3RRL3LBPYX+vihdre1hYWEYsXsHxE4MYHOpAOpXF1joh7hZW17YwdrQb5y6cRKVcx9PFF1hbW8PJU0cxdqTPNm831vcw83gJ6VQGE5NHsL1FBfAqjh49go7ONObn5yzHbXJyApPHh5HKxlHIl/Dk8TMsLqygu6sb169dQl9f1pQijQYhFjeXmaeYxMZ6EffuPkI2k8aFl04inY5jZmYWTx4vYHBgEJevXAQtRAnxCKIvXJjG5LEhJBJUUsWwu13Fg4fztsF85ep59PWmzWaaG4I7W0U8uLeKB/dXcOz4NIZHB2wjfmvrACvLO/jv/v0JPH++ixufLyKV7MPkMVpN30U2V8FLlycxOjSIg4MCFuZXMfNgDWNHh3H+4kkDcV9+MWsKtCvXLmA/v4cP37+L58/X8Pb3ruL48aNYWtzF7JP7uHztGPoGcrjz9Rrm5p/j+qsXMDhWRzZZQ6OSw9JiAbe+msHEZAeuXj2JbCaHYr4Tj59s4Ne//xhb29v4t399EVeujiMWb2Bnp47PPn6IZDqG116/iLZ2Wm5XDT5WKtxNZpYl8xsbBsa/vHkfE5OjuHTlGAaHc2jUElha2MOnnz7C3sEe/vpvrmLiWCeePt3Er3/1CS5cPoWXr4+akjyFHOL1NlPCUV3MDfJ4Io0XaxV88P6XOHJkDNdeP45cexkHBzXc+nIer1w+ie1N4Je/+AgTE6P4/g9fRiJRRbVWQCJWw/Nl4Jf/egeFShInT4+Crqv5vTJWnm0iXq/ghz85iaGxLnzxxRxufrqIH//NNZw43odquWBgiBbXKyu7+OlP38Op6VN4+3sXEI8Vsb5WwL/+5mscPz6I17/LnfMdVCtpfPzhPB4/WsLf/d1fo68PSCWUb1sJ+b8CNJIgsoay2ZUdsW0WxwgR47JvDdmthGtSL0qd6tCEsJ2whHCBik5CGlOwhe1nqRuZJZpEuajsVYMKMYJaqSSp0jPYSNVfsGwlIXNlpQM3B1FS7Qk08vxdkXm4OcTXCN8cP6xI9VxRHt83x10JyNdR/eegxjfNdV467xY0dbtqgVQDmCE/9/DrzRbWgK3AJuERv8qEg4eUyoLBVaTSwdvA+I4yzglSKhXZfrrSU6o7WeY6THOYylr5tblKlOfkgNbPVUBHoIDnR/t4g/mEq4RaAbpTyW020GlZMCdC9qrln9brNvYO5h2aOnB2wK/3CHnGhzJw+XrLMOa5kIQEaOm5vrTaJay13NSgMLVcV/5PsD/1vGW/5sNw2WAJxzTAEAekUndK9ckvbxjQXNH8488I6/z3HLbaNYZ7wpSwhH/BAthhtwN4t3UOWlwDt8yQ5XsIFCovmypXAjJ+UcFpKlrLuJealdeeZp50pWQglM8P+13C7wCMfW44YHTVNgGcvVewAjewH+754AZuYJCKT6+FQduGoGnzfgvKXd4LBI82Z4IC2ecer5/jRXDP+9MtpN3amOuL5WKHfF+fE5ZRWhVU5Xkw75q1KhVLNs6tHPHWGsL6WMZpcB7gVPYMaZu6dn5SpPt9wPPz++DwWmYNECmqo6Xu9UxlqcupfuX9fziWQkrzBLOSQ5661TjkUQtUs1lJTRk+7/x+83rJEl1wn3W2zOUUs7DlHuBri3824hSpVbQOcwxyzEKvq7mBjRAttTbnbhWlKrN9c9YIkCQ4NrV0LTgvUDnMvN2kqbT53HNVsc8DUwSH3GgpvTl+6T9ZO1kfNmzwfPw6+V6mgCaIryvjPW5SYy7acSTjOZRrCSw+e4H3fvcVLp47i5dfGUI6V0OtITtr1u/h3W3c+HgO586exanzXVjbPsBH797B9UtXcfpiJ9KdMWzyM8KHD7G5uo7v/egS8pUqfve7WzgxfA6Xr0+grYvPmpxFRCzNrePtty9gaKRon6liyFmDSKFaxPZuAu//9itcPH0al66MItERw9paEX/49ac4On4Um/kCzp6+gGwmhY/e+xrV2gZee/MsVlZWcPf2C5y9eBEjR4atwW/h3iJ+8KMzGB7P4vadJdy+v4or176D3d19PJtfxg/fuobhQToEFCwCohyrYXZuHV/dWMDF09M4d6Ef9Tg/d61i5uEWrl85ZgCYUQ58nqj/QfXmeDafAw1Zl+vZp/v+8Lp79kc/j/Yso//UiioQVSCqQFSBqAJRBaIKfIsKRB+mvkXxopdGFYgqEFUgqkBUgagCUQW8AgTAgkIhY9NsFGVJ6Ll1BMCmLgub6eUKkD+gDfQmFhfXUK5WkUnTljCFwkEZ1UoZR8f7cPrcCHr72sw6l9bDtF88PjWMIxN9loW6/ryAuSerpsYZOzKEzY1tvHixiSNHRzEw2I2tjV08mVnC5sYeEqkYYoQjpRLKpSLGj47gwsVpA8+JRAn1Om13tZkci6XM/vj58wK+vPEQ6y/20NPTjWq1RByEkdE+nLtwAgODbSgUarh3exl37zxBJp1DV2cObR0JDA33oLu7A0sry7ZZe/bsNHp6cqY2ZWYiz+nB/QVks104f/E0+gZzqFSLtun46OEijk0MgW63D++voL29EydPTWBlZRFPF+cxdqQHZ85MIRlPYXlpA/fvPMXokUH7nb29Pdy9s4BMLomr186hXC3i0f11bGxs4PKV0+jp6cDi7CZm52YwNT2IwZF23L+zhps3FpBJd6K7L4GezhiGBvvt3zMPn2J8fAAvXz6BXBs5Qwr7hQYePNrCg/vPcOF0F86cG7Ts5J3dGm58/hjxRB3Xrp9FZwctaJXzWq/pTyLZQK0Rw8Z6CbdvLWJubsXGpqu7HYVCCdtbBXR3tePKtRM4fbYb6UwZs4938Mf3H+PipUu48PKgVNRUSMXaUY1VUWuUbQO1Vo1he72Kzz69g8nxcQPLyXQZuzsFPLi7iHPnj+NgD/jpP/0RxWLD4HM6XUN3bwwnTw5hbamE+4+XcPU7L2Fiqs1yNavlOJ7NbeOzjx7j7MUBXLx8EmJggDYAACAASURBVLNPVvCLn3+GocEujAx1or+vHWfPnTSl+NLKOn71q/dw4sQxvP7GGWQyNQHgXzzCsePDuPrKUSSzeZSKMXz1xTJmZp7jJz/5NxgaYubsFjERKsZ2VDnP1CX8lS2xlLyECgSyzOkkALZN5aDoJDRycMLfF5gg4JA61lSpQf1lSkpaptbryOSysrqthZzKoApt5k+auldZu/weFZTVqufjCooQavAPf0+QS3DKN7193SBYImBpqt9CTqpDF4cTDswOw0q3SHZ/XgNShzJtBX9aSlu+52Ho7DDXN9ub0NCgXsirTgo+6fxkVy2Ipw18s8ROqZ4Ec3bMqkCgW1O3LHwFgP0cDwNtV8365r9AnSx6DVAGkC9bX8FAqiWldKyb6pK23369/L1CoSirYioHqzWzDnYgymvg7xyGgPw7x8wUiylZO7fmjSCUrl2w2sCTeSMHYEFFrSukQ9YvrYetgcHUi8FyOAAQzeGWnbmPLZtXmDfK9+N5uF21zx0HwLoWnZM3FXDu05pXtfdxkUU41wq7XoLQZj5uK+Pa5hPVvMEqmKpVNqoQCDqQ5bjniyW0dbRb1m2aak7LZiYk07wgXCcAtjHj+VidCR5b9bccb1M4K8NW91ZQd7NJ6lCjgcF9a54Kv1OX/bep+uk3EKC43zN6Bus1ZhPO+UvFaWiI0Bi1sna/CVjZ4OM2yAYqEwJWbg/uzQu2tlTVzECQKHU/mzyCktYsv5kFLFW5W5zbveP3vPUIEN4HhbrNITVueEOCz0OuI37PStnbssenylVffu/S+lh/NG+kzhYsTSDBJo2Qsdpa16hoDirhMEc9/9o/1/CcVG8BYLdhdvDL6zjcwKHXx5CMyYY6njRtedM5wcYiWNhrDY6hZtfFNTXcs831V+sNX8Pr9fvR5na4V3Uf8HfcNYE/4xpG+K31hwfJF/I2Zn6+Bh/LbNLic5lnULfM7FijJlje4LMig2o9ie39En7129vY2S3h+2+dxpnpEcRiNVQaDSyvbePDD+6jVorhe6+/jOHhGh6vbeCjDx7h1cvXcf5yPw7KB3j8eBNffjKDY+MDuPbaKA5KNfz2N7dx8sgxXLo6hrZeujDEcOOzR3j6ZAdvv3kdg0O8L/hcqaMea6ASb2B3P4cbf3yMXCKJ1948hWRnA/fvz+Pe7UWcPnUJC6sb+MnbJ9HRk8GHH8zg4cx9vHztPJaXVrG+WsJbb1/C6EgHlp9t4oN3HmPqzCC6+1P45JMZLD4tYmhkAvsHeRT29nD5wlG8cm0cfb1x1GO0dq7iyfxzfPHZE5w+fgLnzg8glYvjxs1FzD7awivXpnDsWA7xlGn5g619a/uxae0f/OW1rocGyTCm/J0IAEf/nRVVIKpAVIGoAlEFogpEFfh2FYgA8LerX/TqqAJRBaIKRBWIKhBVIKqAVeDB7//eLKD9SyaatjVve7K2P8lNa9vMljIHMUKSOA7261h7XsHSs328eHGAciWPrp4MJsZ7cWKyz2yb6/UyisUaNtYL2NvNY2ioC30DHbapubdbwcaLfVMpdXUTxhbtT09vJ7q7c2Zd+Hw1j6WnG3j+/Dl2D4roaM9hdKwXJ6dHMTBENRsthEvBQjeJGDIGIaooY2urhPmZdQPVqXgG2VzawPTk8QFk2yuo1nZQKSXwfLmB+dnnyB+U7PpybTGMHunGwGAXSuUSyuUahodG0ZbjJmzVVDW7O3msrW1icHAEPX0dyORYJtllrq5sIpshAKLldAHZXMxAdblUxsrSBmKxqkHoTDqDna2CZQj39nWhpzeHvYN9PF/dRa4tgyPj/WY3fbAXQ6lUsd+JEdTu7GJnew+dnW3ItsWxtrKPJ4/3USqk0YjvI5MqY3JyEEPDfaaq7urMYHi4A9kst7DrKFUqyJey2N0GMokSuns4pDGUigk8e7Zt1zgxMYh0ijCNuZBU7xBQVhBL0o+UdtwJ7O0DKysHmHmyio31HbOwPDoxjAvnxzE2nEU8eYB6pYKtTWD2yTaGRoYxPJZDPFEkcUEilkYlVkY9JpUxGkmU87TWXkFvTy9GR3uRSFRQLlSx/mIH3cODyOcbuP31Ap4+fW7nxlzMoeE2nD47iHKRsCuOiROj6OwCGtWUQeDiQQWPHz1FPF3A1PQINjf38eH7c9je3EVHexpHxvpw+dJ59PR2YGt7H3fuPURfHzOGR5BN17G7c4Dbt59hYKAbE5P9SGcbKFdimJ3dsJzrl146h8HBJNDYDYCPwEPwUeBBEI4gxNR1pvYljCAbkrrVAEcsZtCJUNEBqqvElJ0pKGoAp1LFzu6uwYDu7m6DOFSNVqkyrsp+tpVVKphiQK5RtyYKwkX+m6o0wgVZofLfhPGyIJXalCBBOa2uPCWc4T3LL4eiDpo855U/5zELhULTtvqbyrxMJttURcsSloBE9tS8Rp2HtJXfhCZ+fXwPU0AGda0BX1rCJhIGuB2aEcwQAnPdkRU01zdXc8k2XgptQUdT54amGN41DpsJsPh31tZVz65EtXE0a2GukYKCVPH6mDUBbMjO5ffjwUrar9/U1wSGVCmazTPtigmnQ+ZtUPb6MR0iuTpVysoWMPc5yN9Tdq/AJ+dIU+Fs67zsdf36eSGEmWlaL4dcZYePDh59TjhUJjgltOI18/0coNNq13+H7y2FaVVzw6x1Nec7OrsMNuv89QyyOVOD5WJzfpoy1+BcsEIP+cT2mDK4HyyTFZxtWcGmBI/FUSpXkM7kDHqlOAYhn5oQeHtrx+bb4PCwVL7BtpjPPVeU8xocavs84HlYM4cBbAJbz6GVpbs1JBGqG9jlsqd72LNuzc6a8DXMA9UtFTKfU0imuPZzfgu68734bx9jb0aQMpVrkOau18Hve78/mlbswU2AimhX00qBy3U5BtrQG4g1tanyiTmufGYVw/2WtLmh3Fm5Cug+8XPz+dGyfnZbfI2xLO3ZdKJ/uwW0PaWaanuen+4lvpfcEtQgwrmusVJzjcB5y2L/cJOEmloEXCsG8OVK4M0gvs44kPXMXjZp2XsS7zbkMGDu5SGLmEsyx9eOW9dc4/nWKgLouk85R4IyPLge+Pz9Uwv3kPtsjUBaA3me5irBdYdzNjTGOARXY57y4K0RxJTSVCDzfq5Y5jA/rzTi/GyQxaOFXfzhvS9Q2tvD6RNT6O/tR6FQxuPZeZSKNbxy7RwunBtEW3sR8+vAL/75c/Rm+zAy1o7t/TxWV7fQ192FN149gyOTSTxf38cffn8H48PDuPjyKLKdXLuSuHnjvgHgN157BWNH+DysoFIroJFooMJmnEQXHt5Zwq3P72F4aAA9o3148Og+2jJtuHL5OpbWt5Epxy3i4v79RdRQxNVXLmB3e8dyiekQMjkxhpXlFSzOvcD5y5OIpwp4trKBza0KyuUsXjzPY293E5dfGsGVS5OIo4yu3k7k+jJYePYCX34+g6nxCZy7MGKuJ1/eeoYnD5/j8sUJTE11I5nmZx1ZQPOzhiuAzZadzwgPGA+uDv5883kWZQBr/kdfUQWiCkQViCoQVSCqQFSBv7QCEQD+SysXvS6qQFSBqAJRBaIKRBWIKnCoAo/f/UeR3pDfR9hgaioqwCRsMZWaRXHSLrDBTcm0uULzd6q1GMrlBMol5h9Wkck20NGWQS5NQFREuVK0g5RLyjnkhjajQ6msMNVOJW4KuESCm7faWKVQkpm+VJxWyxnUKrRDLaFULSLXlkJbLo1kkptyhGJS/konlEI8nhIArlNhSStnmAW1wYM0wQ2BAzdYS6jVK0A9iXotY5ukrj6LJ7hBLJBAlWKjxvPL2vvx/KtlM8K0KrIGVHFa6B+kuqESjr+RSlCRlUE8QaBXQKMeR73K2tG6t6gN6UZGytoUjyXwV6vK0hExwiNm+qXRgCAd4UUDJQPdiTgBeB3lSh2lIjfsU0ikikiZtXAFsQRVXdywJuSrIW50Iol6rIJqnRvGWR4VsXjeNvFr1TTKFV5rHckUc45LyiwMm9hmB83r5o5zwgJjUa2lzA65XOZ8qSLTVmMsIJK2CV6hwbCda56hzHHm/HLztGYq1Xg9iQr4fSmy6lWYHThVj8mgrrO6moqzhlRnDwqFBqrMzIxXgTrVVKwVTGlcq5WRSsjSk++BsFHLeVYq1ZHOpFGPHZjytlSgcjyHRp2vobWu1H6IpUwVbjawKaoz+f5U9QruSZ2bInJAuQpTFeayaaRTNcRRlIKrxpoSVCjrVKp0QRkBOUFcQpNSqWDzyMAcFXkBKLU2+JVTSkX+YaUgb8CDfN6gQHtHhzUq0ALaNqe54R8sZAmvBCg9B7cFnLUMSGnosMRVqmZDHBS0yueUDau9Ilgi8+8OBTlvHS4R+DlIcVDmgOuwJawU0a1822bOa4A4DmXMgvhQfqznixIyO9jk97a2ttDe3m7gmtbubnMtcM5VzbxqpaY2yEp1pMCwrkUASefuIFjqZ39/Xzr9fR0IusK3VtE9bCrvGu9NAWOB6rLBT1OyhmuqlYPtcQCmfC8DZhxHqv5oqRsLkDEoeHnuPjYO3m0tCufOsfN6+8/5/3QX6O1lU0XCmjp8/AgBud7w+nWhytjlH4LAGtX5wW7Xlb8O6PleLdhLxVzMzt3nikM2V4H679t1mb14NdSbFKultHUVqatiCYB5v7TspAXwXPHqAFh1ZbNCWRp8swTn+MZQZmMEbYSTZMNlA95suOBBqpWQVRyUopxblnfMxoqgmvb7z+8RezpwbAK0rtSZ3cxMb84xNQOxprxOc1Gg6pbLZrC9diUwa/DNOcY1i3MokXS1tNTDdh8HhTXfV0BdjQ42TUM2t9U/FlS+AQ7yfJt5zIRa1qcgJfphK+80reSbNvRSO/P+J0wnDLW1hs0BGWX6CnyFJpZDCmhfV7yxw5XIzOl25TQ/E8gdQfeElL9yOdAcl3W+GktkrewKcc/RLZb4bKVdcjasTzqXw3DV11NrADGFsfKDgwC39fnn0FjbulnxLHI1lrCm3kQhS34fpyR4HgTa5qRQqlgWtK6Z7+VuCXpf/zJobc+Jlmrfb0Kdv8g4XRu41tPi35s6bM7Yc4rPWKnGeQvrY5t5xiNm61zClK9VfpZJtuHp0hZuffkE809WpRBu1DA61IvTp6YwMTmIjs4aYqkSXhyk8P+x9y5PtqTXdd933qeqbr/RQJMAAQpAN0DKlMQITxyhcBAiB545ZIq05X/PAw9tSXQ4wmG+JI8tOIK28KYIoMEGutGve+vWeR/Hb629MvN2c3K7p18hOqpu1Tl5Mnd+j8T+7bX2X/+f/0/71U8pWpu1F1/+YvvSl19ob735SvuN1+/aZntp73+0b9/97k/aK7cvta9/60ttc7egXKb94Ps/bu/9Yte+/dab7fXXt36euDzIkv06X7Xrdt52T87te9/9aftPf/N2e3y4tNdev2v/5e+/2b721d9o98d9+5//p/8ggP3qK4/a7/zu19o/+voX5bLy3f/44/bjH33YHvandnt3bW9+/bfb7/7OV9rtI8rb6H1NjF5qP/zhL9uvfvmL9u1vf6FtlrP2s7/9RXvhpZv2pa9+sb3/0X37wX/6WfvqG7/Z3nzrS+0yv7Qf/u277e9//mH7xle/0L78m4/aYs0+XvsFz8S1L2WdxZ4/v8t+keIhft8VwP3/avUI9Aj0CPQI9Aj0CPQIfL4IdAD8+eLX390j0CPQI9Aj0CPQI9AjoAj88K/+taQ1tl0E7/kxy6pE019gAf3pAKPAvHZFwUUG9dDanKQ3MBewV9a1p3mbXenLi9Ws+9WdjiRDVwXFSFyWnWID4JFcO7VZi3Ly0M4oe5XMvG3Lxa2UsJcZieNK3l5mOgdbutLrESVS9ZOUmo+rICMOzMTWExCDktkJ2OsJy17bKq7WwtEGwhO1IarA5XLdLmfQ0UoqII7Hz1KGnPftdD4IEKBm5VXzBdd5aYcz4G7e2nnTFgsSxw86p8XsVnE5X3ZtteF614Kh9OA9CpaTuEV1hMUusOAk2Km+pPScWwIifR+IjRLH84sSq/T/u173bdVQIV3b6eq+uoBlKd72l7aa37XF+qIk/my+FiBfrE5tuUJdhgXrWmDsdHqwPe2cc7RC8HgsQLZo6q87E7Q31DBIO7ZLe2iXE0ll5MaL1ogBvXGB24wTwA89C6/zNjvP1Ddxtd4qViS5Oe58RgwBosBYEt+Xtr0B6kNulu0637fr/N59Is/btpjftevlqJguseokqX0GijyV2przO1+WbbN5Uf9+cv9hW65u2mJJT8dTW1NMcEFZxxjZkLZv8LH1gp6T3JcHAUVZIdMykbEgGkzf3bmsQC9HkLDta0/NkDVKoc16W+DqLPViAJ4hxUnjR0BNNr6O6aCYZIwfD4IW6ScstW5BW6suUbWhTuMMCkqhSjymB7BtTKOkixJVkOu412enT2iUvfk39xUAzDkF7FoBasAdlV8gZxS303kUhexUQTkmzr3eGHxaNcxXVI6sQX6tbYW51vQTDVCK+pV4D3GTKtDKPNtt0xOTcYqttRV5h8NOQEzqwVL0CQzLxtbvlz01hQHFRqP4jKIwPVY5FyDn/uFe50DMeMvhaEgXWCmLYMF89/0FQsqaFhhV/VU5JhAVIKpCiFJfT1XQxCjgNSrojDf+FiAdAJ94C7KroMdQWWNNkMrYSDCPsUsvZooIZGl7EATmvbmXgaBRfPtvzJurCmDcW9WW4mMxAvaw7AlemkcQatXwYuVChIwd3ostNCpkQ0PfkyjmgYfpTc01oehdrxcCaufTQdcIbAeM2YkZBSXW5vN2PDzY2aIU0ZsVyuJjw0ZdsHA+13jXfSk4l/hHDZ5HCBVBEDNsd9fez5izfp/jChDkXrMWpDe1rNtPB+0liSvHFFRtBtzsL6zlQGyNTfXs9j56OrNfea3kIBQ88XdDckCY9/FcI+cdKHtSwcjYv9TXYqePFBdYsew1ROtCWXM/fWDtZS8i1owRWjO4d3nmB0cLrE9xCX+3u4HVvu4BHivp9EsnJragd5xdFJbCGRUO6RzZr44eL9gKH2lDsRnO3XPYa3DcF/yzrcRtLe3PMOBu7r1d62riRqwNsGvvn1P35DWJeF+ufuZg7LOeeA5ZAUws6eHr4gnH0mPX93I6X6dQ2GDa94Exqd7a2mfdliNrnPp0a92gKIBiOJ4/mN+4dvCMgHsA54v18bzdo5yXGH7ZLscX2tPHi7Z7eGjr5bnd3lzbzaaexSg6W5/babltH3+wb5cH+nAv2vruxba6u2/zxbttjl0+82+xah/dH9rqtGjbu0278llt3u6fPm6nh6UUvRSjca7zxcEOCddF2y+ets1q3Y5P1+2Ddxdtd1m120etPbo5tM1i125eumnf+9GhHR/m7aUX5u2Vl2/bpT1t6w3ry7x98P5t++DD+3b7wkN75YW7drPFlYLxf2qH074tVy+083nbdrv7tlw/tMth2fZPsLQ/te1L23aeLdqH7923u81GzijX+bU9HBft4eHUXlhTvHdsDTcF9lYVOWSujOs51vyBwR7TdT/Khvzbf/Rve86y//+sHoEegR6BHoEegR6BHoHPEYH+MPU5gtff2iPQI9Aj0CPQI9Aj0COQCACArWwyvEIxIvdnJeycbJcNJD/PsTUEvM7a/Ao0sRciKkqgoZSO1xV6xnaWUpXkP8lPEosAUgAVSlEDZxKiUvFAGpU6BSzTN5PkdCl7r6jgSjFXKjUrMfl9WUUqi2zlmtWWnDsqLxQwJEhJkDvRi+0riVEpbK+LdgVEc56KAOCa5DCJvKvUV5yrLGVRKl3PUvUt56iBgaQoPo+Cv+vlo+ofSrJz3/bnh7aYb9vsfKPXoPgl8b+YbdqVc6D37QU4zbEMxKUaI9l8Jo4ofFH1AkB37UCyG3vPWWub5Z366VmNB/xGsYM6F9Xrti0v63YFxi6I/bYd9se2xpqS9+v20jOZeG1kCT1DoSzLVxTL2AQf2/GwE6hdLlBZomrFptP9ZpXQR1Wm5L/Vz4B1sWtYmdROQJijIPJscWmo44CurS3bSgrEY7ucOA+OcdNOJ/oLL9pibXU2iezzaStAbWa3b7PD1irZFfQIC2/u76otF/K21nlelvey7F61V9v18rSdLySN1+10QT211f09HU9Spi+3NxoPS/V1flDiXDBa+nRbPKKO4j5zL6QUVdIXkn9pZxVAMB8Wgt4r1OfAiAvwxao4BmX65aY/rGHbaGssEFYW0AGo/E7J5YKjjFOrIasfZiWZsWPlXgiWwL4FgK2oBh4A8GL1ezgwHkbQd3t70x4engpAcxwpvVfAJc9HijoAG/5da7sdamVfkwpC+ExGnWxHKaYAwo0QNurgQF2uH7DJPRQsim0p8K9UmnyuC0Wugn6GqaMtdoDudrPR+OPEGDexoiZuXC8Q0GuN46glgrVA/zZkY4wbohKjzcSC2n04KYpw719DyaJVQ9KfOOca+AzBo5MBvzV4/vsA4Tgjra1NsJ/3axwA2QroYnFs9aZKXaQevRwpADFUnfYu5f6i/rS63Cpn7rfuXYHUqC9zr/j7UfPS1yg4WHdVn3Wxapk4CWKjTtQ9jlK3CmiqUCH7SKAV10zsPUasfM44SAgFoS/uLT2qo61gZ8wx3gDQwELiQXdVWww/2//WBQ0UgfCpHMv/UcjDOat4QDCb9X7RZqwpUqpiAw6Msu26rJqbe62ut7gZGASqsEPtD9zr19bh3nu4Xs4xCmv1a8Yqu9okuF1CFV1cGMu4IVC44b7ansutHQHAOlcXg/g9s3Y8sDcCAX09KgaSnbRVzy684fWKaqlwuTcLAXPtra5vKjtt/xzwuWQjqc4PU7W41/eMR9TMdkZQgVVZS7tAZa77HPXq+Wi3gyjEAzSzlkS17zFghwUr8dnG0++Y+yi37iousWpW26NAJ+4Yo1pY91q9w71/c19QyKqIoRwPMj5TNMDnajzonrIO2JqZY2FJfnPDHuhnIV9v1gzUvhS7MeYAsYa0sxnxAf4DRA3gtb5fuYco/oHiwHkXQvg+WpUeJW9ipGcgxiOFI/uDnAyk+NZaViuvigFqbygbdJw6tO4wwpZ+zqJwZMHme8G6e0+FQdMOvubarm1+WLXZeavivs3toh3aQztTVId7hQopzm2/OLfF9aYtzhuNwROPT+ujnvcW51vF4bKkiOvQNpprzAHW9U3bHZ+01Xzr540roJ6LOzX0wTxXHFKc15ZtNt+0I8CbPeV8aItLPbu0O407Ad3ltp3Up5qCqXVbtUcNt4X9+YPWap3iWpazG+9Bq7mKMVAEXy67dtwt2uLyqM3aQzvh8LJat8P+3LZyDDjyFNXa6ra186zNcZU579uF8YQDgtoCjC4MxF/jvLYFjTdZsPt5OSD4ze/8Lz1n2f+vVo9Aj0CPQI9Aj0CPQI/A54hAf5j6HMHrb+0R6BHoEegR6BHoEegRSAS+/xf/6hq1DCAWBbAhQ1kViuClN52TrwKAyh4XIJaaLUloN8GMWjZWpyRxSSYrcS7lkpU/fLkXqi2gQ7FQujpZ7D60socM5R1u35hs4xNRjPFFL9Qk5aSYqr6BCyAnSWtZK46WlYFFTt4ZWvi8rSLi3J0wFkUSAA+0VaJ4tqj+ogABJKIocvksw3L3EC27Tb2X46h54PB5wKqAd+AIVtb5zNNp7+QniWCSnAv3H5VqWgALkH3SZwJDF0DOE2CQJL3jCNzx+wEiKMw4oYUUrNwr/Q1QfgXSlQJrhmJmhB+cj1VII7gBrmLPGktPrEulttZ4MBV2whpUiCoMAGJVK/ejkKVUtQJHMxcFWNltcE9sZgByHMjL8pS+iscD1rQklFEfGpxcrqirGY+G9MAjlNaGN4wF91WV8i69rwVSfL4AhQBVroX7S59hYmUAgZr0qLgtV44v6jdeG0UqIAiAFvglIHkBVFglxy3Bjpd43tyicLcNrfSCKA8fHgQwpCzXf/Rz5P46lgJfpRQU6KuxCoQQmLhaIcdr89lS1AoAMRa5f6Vo2h8EqN0fdkxgc10cVv1oUXrVXBxUo4BZPLI9kZ38lof7aEVsu2dDWMYI4yy9Qq1wc89hX2MBmSPg1X1spdplVDIO6++oMq30RJluAKReuaUGBODzHil4BQOrL2mtL1Lqqf/yvB32T22hyrGw86ziF34nRSafs1pLfZ0EP/eJ8QHcQRmmGANm+VT6LG+WAknMUUM6r1HrDVAO9Rh24xRl7BSrEYCtRkWgFI1Wykp9XQB6qr4NaODzs+5tNy6QGGBXrZN77GMnlrib7abtdw+Cx4FSxNoK6/F4C4pGGPOl4tVKUmCMH60qvrbbuzt9ktS9pRLN2s0Y4LjEJPdQ6mDAIsUi1dOU8Uk89TfWKq29VrdTd5HCB+6DYOrcRUGCtrg0SJFpIMuSRdGAQDvzpuTby9VG9wDFKveW/yi8SD9e97w15NV6oT7MrCOoLksRzOuHPrc+vyjomfMo8b2neW+TRXipz6H/Afis517DfQxgNBbC282NlbMUyAg8pS+2e+Ya0jv2XreDBll3xzhpPSn1b4Chi0S8T7LPUwjAcayCH3twZx04Hry/pPCEOKaPtNehUi7LHcDW53xFocp44D7YEtsgk+8rii3KRt49uV2I4EIB94jmWHIcQHGr+JSNvtxIKA6qHrs1fgDpPD5Evazrn1gtGzb7WnN/vcaM0N0K77J+L5XvOcp4/sKYkErahR0qRqkiAKmMtQ74XBly7BNcm2IgNTeFFwbHielQ8CNnAJ4bXBikkgaeFfgJGa9APmtPuawwzvXcQS9rihmsLN7t2Vc9TgT8q32AYsGY1DJ7aXOphL3P6jlEbvPMOfYPYnBuF4rgsGvGjIB4ULBA4YQcT7C4R/nO/tPa+bBzcdzqxipkzrz6HbuPNmp9Wj/w7IENtJ+DPP8W+rfOkTHP8wHOGCtXMDCOGNvuh2w3htVyY4vr+aUdUFaXBTYFWu/d0AAAIABJREFUXsxDbpuV8QbePDtQTMbzG+1BssavNI49rrn7aolBLDW4rQDOc6GeXVnDyzkg48fPrqPS3uvvrH3rD/9Nz1kOz+r9hx6BHoEegR6BHoEegR6B549Af5h6/pj1d/QI9Aj0CPQI9Aj0CPQIfCoCP/rrP5UC2LaTwBaroqKeUgKtAI0sJishFrVDDhilmRObSUrXXwVRK5lfSVknkMf+mkmYS+eDkmQCaQUTTEc/df6D0qjkGIaAUeCZjUVpRx5VwOPspHoS1bYILTWy7I4DnkmTO3np/sQGAQYP7g/Jl9SzgmtOyAt00GuXfzcn+gPC9Vmo0IgzJ1RwwklGgGs1Xi7gFsgupZWIHFATpV/ArI9v9ad7j3IPSVQ60U1SHfDoBLptN50sNhDwPYgKKd8DDQRUCmZ+6t6TOK7kPnEYk+9OpBu6+pzc09KK0UAfJ2ib7DsVxyHZ6iIE3/IRSgqulC1tgJbKEApuBU4EZuSzY1UcZc4AXUqxY4tOJ6Bjyxm1ZWD3VMU4Hfv5eYhf3TdZXavPL4p225RPVULqhYrCCOtsV0BYxRhFInErlZjmosYbENggSLDpeFTsFmW/K6BDcnzhY45Axkn0WMIG3PD3w4PVji748PQyTLNtKef/sDu27Q2KL5SMtrYlPsAI4gK4U5IfJXL1SgyEtErOSkcrp0bool6Z1SM3NrUc//b2tsbFUWPASk2Pd0PHqN/jJGBw6N6hgZqMvRFYESfG1BbVN+uLjhMLXStrOWcB6xnqV3qYR0lrS2TG79SGOeN9OlcALLISlp11rF6xcXcvV/VPZo000RFw8XicKhIZ015TYs2c9ZBzQqWYnq1Zb2SDrTXcwI7/BDXU19oQI2sswFzOBtUjO0CqRMODNbRfbyW8YlO20FmENT5ZizbY1Vs5GpVuYhJAGkVy5rmMa0/jOpw1yNfjPqdcA+NhfYMS2WOR18WKXL24aywIJGoZubTNlt60QGLUmx5vrDuZa6yPgsWl/kwhiuZ+WgwU3DyKN7nIZrCA1lpX8a3eyFH7s2ypdzI23tUfl7nB1OJztd5pnqZ4yWpRr4MUYVgZzH6U/caQ3gUqxAEVrJTfaWcwccJgTbEoWN3ah/0l6wHjEBBJ0QyxjZ16LM15R6zWc72eF97r8uX10dcgBX5ANoUVB+yIVc0lC2TOR4UjAuzyYS/1uYtkVOSh6/Y4c6GEXTgAdnLr0HxhzFhZbccHVV24UMAb/Thn69xc8DKxta6NxTG1ClnXUAUx2itUeMA9uLR9qYW5d5wOila+vHfSNoKxVXtX9RBPz2l/RgpuvN8D1TU/q0Ag84LXYp2O4l2eJAffI81dfoO6mL0216V1CrX3WiD0csbSPmuzCyLiDJDiCY8GW5VnHua5htengClQerofC6rq2QrrcRThPp/sMXy240z7CgqaDJQpXsl+b7cYPme05uc8GD9xSsj+q8+a2YHCY8LPOVbi+vfp6p4YUqiTEZ/CBZwWdK15lqjiKe2lVSTkoqSqxkl/eDkjWP2dY+n5QG4MgH0XzLjIyYULKR7w9Lu2bgH9zJLR/9Ej0CPQI9Aj0CPQI9Aj8NwR6AD4uUPW39Aj0CPQI9Aj0CPQI9Aj8OkI/OAv/0QAWBCMRLfghNNosXiU4gM1RMGdAMHAGPXJVBIslqtAQ3+WcrSV+Is9aUCcoUGUsFGA2BIyicUptCPBF4iRJFuSlEoiq7dfwStgFP+VB6aOJ9ApkqsEZZLOSnheSMyOajAf32oe9bYckru+rlhHBlyRYQwAVnL4AvwBAJfCa0hOF4DluEqEluIn6mPUlrHglV2plW5K/KI8IoVbKpkkVvV6KeV8zeeDQamhs8/L4Nq9D/1yJ9/TXzCKpFjpRq2Xe8qRBhhctrZJCAvMBHwrbraydtLWyXf1JZTK2CDYX4bhJFT5HKs6C1vIvdKx4suqOK6LHp5+nSBlQbocI31KNfZKmZoesVMINgVTsnQWmDYkG9VZLiQwXLwMfWkD/mIVq+sLOC2olvMztHJv0Kkqjb+jRMVeUoUIZXEay2cAgdScKhaoggwpngzUgeHcDymg12udIzbOAl1zq4z1GbJRrmtSaD3nApXUi9kkRa8jtlJcleWvFKGykzWs5VwDCjiaz8FFAkrkl4o68Gucv6ii4yzA3ItKfzwXzovPAAAHeBqKY4learhyJgh4BxLt94bYqEgztix4mw2AWUpR2TzLJLsS907k51gqVIiCtlTHwEYUyZ5DhoDELrbaWYf8vqa+28QMMBMAM8LvsoJFBQl0r4INK+8M+FD+Mk9sHeuCjcCZrJc5j6yRvE79arkHBQndO5k1gz7Etp9Nj9bcb2LNdSQGfA6K4ylsFoScla0utu6TseOxjTrQ819qefWG9lyajgGOzbhSL1kp/1AEZn6P/9c+Cvmo5WVTvQa2Wj2fIg3mZeYd1w0w475KRS/rfhfpMK5R/MXyV2rd/dE9Uqs4yHvIqPIGGlm5zDyzbXfmt157ubTtppwMTi5e4XwESbHjrvHhIgruif/G2WWtjBo2jgS5l9pTqxjJ4MlQ1OPMeyPjhePhQJBz575oL6rCAq57RTFQqeQH2LtZS1m5e0pPZe+Bge25xnENHosG0us578kamGIaVOacC/eXeTiFn3lPPku+DFL9BsxWH3Osx8sC24VK7r2r3yl6jr2KAcoy35VCpsGzshzPcwmvHebzpFBp3NtGe+lhbEnRW88CwD2pUS8y7FB/5CpC0HOLaPBVRVQUw7RTWVZXUYf3oLGgzM8IVWQ37HO+t6zxgugFeXU9V+49c+7sVg1SpHtdYLyzP7LOEJnDgXYUgaS2tU+BzXTfmwJgryfeJ7h33Df2EdaEuAowzjyuSoGc+Y2KeDEXDLbS2zb6GksCwO5HIKt9rT+4xvgra3TAbZxKMs5TmHcopxjvzXZkkc3+pIjN1vku1LFTgwE114PTQtxepN6WnNwK4RTGqStILT/aY2rtUuGLXAT82mEOUsBXe17W5ajKcz2ZR9/6w94DuG55/9Yj0CPQI9Aj0CPQI9Aj8Jki0AHwZwpbf1OPQI9Aj0CPQI9Aj0CPwLMR+P5f/An5SwOOsqIMqFJSvJKrApHVa9Jg1cnJKB2xZCSprUSmEuGjotFKNwMOg5lK5vL76rgaqGzb5BHGBejKCrESlVMI7CSrlV5JvEUl48+JkrR6t5a1rdQjAmtOgEudqb6mgabVrw+bRamDgB1WjfAVRVSSyfoYAd/6onex4K8peNSfBgg6a1vxLpx0tALF55Sker4LDiRhTOJfShuDxSjtpGh0MGRj6A9xHP06X6t7F5bCthRX6kU8gSsBYlHjCFrIenG8B7IIltVieiSOCm/6a8oOuAoGuO/0vtT4EMA01OC80l8112qo4xi5MGFUK3F5/J3/klhOwYJRrd/DV0BwjhtAnPgadtnCWPbiVQQxFh7E3rxsXCfWuhl/HGMKypWEJvlc4y6fkcIA24P7/8boHthPd1CEUlRAf2IBpu1mUML7HD3fAqhPBTd0DiT7S4nEcYFl/J7EtD+7ihAWjn3Ok2t232LUh4Zz/C5qrkBsqYoruS/wVBAicGW0xLVdKSq3xD3gUdccAqCR6nGesTYcK1bQ1Z9Wsb6gvDKgE8wQOLJiNjAzhSAGRvm/itXLt2y3AzelwJ9bwSkVWKnMAkq8VnmeAEUEHWIlXfdiWK+wgUXdWApIFMBSMlb/Zyl1sVJVn2ZbHgvol708n42zguG6+4V6jYnbgJWRGb9RlUcBzDlOQatBR83xguV5rdeosYcoPwNJsO8NuPXYrj6wWidmsuAeeqZWH95AEf2d+Agwu4CAL8YQ55x5yOv5N2PMSts4M1jHZ6XzpC922cbz/v0Je+HMx/TL9doXhb77vVvhqD6wVexAYY/OtZZl9zW+tgsqvrIYz3zOXLYqfSZL3zOKW7k2uLBI9sTqN+uxN+4DWIvbtjlzPPNf7hfanLwea65WHK1uHZWUvleGa7kXGY9aK69YlltdzHKedcuHZ24sy0XgXKrHyb4o+2XWinnbPxjYfnJsZ3xkPmWtyNiZvifxSgywQ04xmOGt98q8x+sJfsLYHXtdohDCxVsuMJHiX5C1nhnqulgyZJXP2JLdtO+1O+a6Ry43fbofs18FwmfdD8z0+lPwVft7FidDRL7oc86RT0cXjWXO87fEX8UhKpa7tuU1vbiHhW6y91IYcDZMrvlfjwajpXBZ7seW2sUBtmjGujt9mF2oQt96nBcWba3557Vx2IPKYn8sHqi/6RnF6xv3gu0y0JcikikszhiIOldrXBFTFfNUYZrWbtZUPSfIBNsFTTU/XGDivUcFTuXAMq7fWEtXsUQVJOg8Vh4Hvh9+ZtH9pU2F1tyxRYPAbRws6nmTuToUAchGnyIBr1Vq+VDFUFNjGT3X0iNeKmfPj+m+gAI460CeT1C5y2lBlXX6FF37N//gf+05y1p3+7cegR6BHoEegR6BHoEegc8Sgf4w9Vmi1t/TI9Aj0CPQI9Aj0CPQI/CJCPzor/8H9QCWCjKJ6lJzyra0bAOdrBytRK2UMDxLfz0D1er3V8lV2V8KgI7KT3rDqV8kyfq1k/UDtCDhJ4tLg4QkNEmwkWDkK4oVfk6C0z2CndAFwOkryqk6F6tFOEf/OapL27+iIopqNp9rm0WDGUCxwUw+N9AqACEgWonS5sT2bG4lUwCSVLhn9870yRoOYeuZRP9UjTvcroKUFyx/F1g/BhY5mQvEpQeszlO9Cv2ZuSeGwePNFySTumWE+L6nVgoGsHIfpIAlITqozArUVJLX/Rzp26nIqNefYZ3vTwAw1qeGkQFRHlVWOo59mUHYgXiJSeIX61F6ivIaIM2g2P2ETWmS/hkzub4AsSjSAr8CGAN2rf4x5M2Ym8LxnFPONX+LRaTukxSWhlAB9gEJJKK5Z7zOaspLOx2AwAZnGcOCC6iqary7EGICxEqhlb7D9Bc2AObeRTU5gsiMR463quMmqZ35loKAmlFtjyVp9XONOiyjSWrlsjuVwkzJcEO9aYxilQ6kde9Pw+QAl1xz1IbD2L3M2ung8cFruCYp7oAzpcDkGLY593zLeOK7QbhfaxUwfy8goB7ABuXA3umc8Xm5tCD3n98JLGDZWoq56Zp0ugLwDLfXq1JDNooNbAcuuFeuBIImZS+f84tikDXKa2kVh9RaGNVrxsJUkQxMo4BAivdyVsjrPf5Gy2WriL0+oBLnu2y9tTiOa4dUd1jR1toflZ3gkKzzDezcD9kwabpuZ75qqZvYzfMpufdZI2TxO2kVkJ/pD5rjGtr7Xgb26ZyBX7QomKP827T9YSeFpgE7VulWl1IsscFNoAB1CioyTgPRtA7i/CDra68BVjCvZb8fZWHmAopLq+XH/qJRWLNucs9RZ2vsVT9cx9CW7omZwZbV8h5znmVRpwPtluqxSkB9n6L8VCEPitDqVeperoZmiRXzEwvo1cJK76xdKfqYAuApwPM5WP2fdTTvzbFxaAi0BoRx/SkW4bP4j+u7wU6eXqy1zkn1Wmt3tqgUHDDG3A+ent7eU1Fvu5WAwSLvLdQ8PA/4uaOU0lWw4nXF43XoJzuo8F1sFOv1rEEutAoojjtFOaYsqx1E9bk/PeCcQEy9XxiGW4Wucbaykj1qcAq5UplAnHI/2CflDFG28Fhby6lDzyi68cOzS3pYZ03NeLaLg4tb8kymtULgfHRSiRtI5mfuLf9OMVPWGq1zFCZI8V/9f2sTUA/1PNNUIVvmktY8tZGoYjc9n4ytJ1JENp2LWqvq9X6O8FJs23c/p8S2nOcNFQTl9SkKTM9e9cOuKcMY4nlzKAnxfhF7dW+y7i3O8bLuBIaz4KXgJgVSeXbMM2zmwFvf+Xc9Z5mHhP69R6BHoEegR6BHoEegR+AzRKA/TH2GoPW39Aj0CPQI9Aj0CPQI9Ah8MgI/+Q//o1JjsnxVH1KDU8EXFBsk7dXQLeDCR7Btrh/JrEx0ktlJvxE2DmA3qrpSgATcYEdJP7kk/9T/V8qsEe7q89TnL5aXo0KPvzkRbfXFqNJxQtfKWl9TIE6S6hb7xvbP9sQApIA89ZqbYwVqADIqap/tZ5yYTqGlsoylbg709HENw5N/DOQKoMn5J3nNsfW+AtszqW0MpkioBtQBHo6lUpSJd0FnjhNA6vs29vulX6QVRlZOTQF0kvUDrCzV3jSh717LVp4FNFmJNKqoHHNUrk6GR6lk0OBEa+JtlfloIRtlWSBSzpHPjB3xNF4aU3V9gbi8J7Ao8CLKxCGpW2UOgUCOUYCVry0AI+M04zMxyzjMdeX+5f4GXI0FC7ZM1qjL3NDYAHQYFKWno+aWLLsNxgEBUZEnQX04Vf/Q+bwBxwMzAFao1KYWtwbShjVYQAe0Bcj5vZ5rSmbP5i3HD0zQOSqRn/lXvZhbqaBLSZWYKj70FNZY9jUHeOS7LDtL2TzET7b0SwFg/ubrNZSLCjjv8TlbZZ5xHgtyxgAKN2Cvx5UBNechVaeU0+4XmXvrzzOcM6i1UpfzzOszvwIDLvp8w1Us7588eSKVPz1bHd+TwJdWEynYOIcUzgRGAFIBxlh4AzwN3wLMOZ9AiCm4lLJYvVSnVqZZr71uMGM9D3RHJuusC3TG9cFITbCpGfrJ/rnUg/nc+Xwp63nDmNHuNus+n8U4nhaWWMVna/OMA69RCyvgJwo+jvMgG/MUU6S4xHHOPPfCantZuypc2v64dy/egt+53u1m2y704S3YTFyxETew89qe4xIm3s9xDkesxudyYHB/8rFXPZHC1twxMgj3eFvrWo/0dxUknqnXq+z8KXxRP9NpL+Oz2hFYMem+18RDPU8F61EuV7HDIDT1niUIr37rViMCulNsk5iy5qiF7snzL2tqvqegYArCx/U5UNP7c9ZnelKnAMT7iWaQe9qu1xpvgE/34XaxEPNhus7k86y+DrzNXMqzhvtm+/nE9ubcb8HawdmiSF/tTdO1f1jX5YThfTjr/Lie+/yyQfOM4H7h4/ODzhXnAJ5dqmfwar1ul73hLuM44933z3NpvkxBh9XqKHdVRDG5DykQcPGMn3MAodp/pj3Q5/O2Wa2HohIB2TinqE+urcmtbI6rgOSpskTPupUYML6nsZfzQRVXZUxgsc35+e6OxXCyoq7CGp03c6iq7ALAvWarobbW8+zLHE/xHpxP0p5i1rjrjJnBtUTx8DqY9ZDPm8/Yo3mO9HPBtB91Cgvi467Xq1Aoz60p7smzmVX2svMvh5XpMyzFdTn3xFD76cWFKWPx3qn9zh/97z1nOeyo/YcegR6BHoEegR6BHoEegeePQH+Yev6Y9Xf0CPQI9Aj0CPQI9Aj0CHwqAiiAi5C6RxsKmViIFsCUsKOUm/wtSUDsBwVmUXOUPa2S5/hmDh3fYl97dRe/SponqXZxWnNISAYAJ+k8ACS3lHPysQDBCHurD1xZ3cYeWQlfkqLyYB4tHKcQzmq8sm8uxRTZWb9mVIAosQ1jECQfwckIvSvJW4lPEpVSI5YNdKDMVCXDteT9U1VJwJvOQSw36l7gw0KQk6SjFY8+F9RXpySpK0keWGlFygh/cy66F7IsHf8+tffNfa6gK1HNewLMnHi3oir3RCraFjVmlL3GSMCHJIR93VFCGwQB23PfR7hSYJFetyTQSyn2jM13gSTfb0PJqHZz3dOxMrWDdj9h96Scwlwnple2LK2vMak+QvVAuVw/1+T4OBltIGzgILV1JdB1DzTZDEUzVtXbsgBIegwLVKkHrueAwZALJThHXi/IVv0ogYeGounfaHteA5AozUuBKWtlJ7XT/zdwXZ+BumqFZW2sxMuatuBE1L9cn+7drLWH3W7s21nrhdXDtiqNuo7YRHWauAQKBQgpFnXhhjWGArxu2u85kGKxtEW0Cgs05lZliY2C3X/TuVYP7MxHgIXmGfcdtWepEwWsqgf6eD8dy8xdziOWx1hAG9S7D7CU6gJVtoDm/OV+oM8BhNgC2vEz8JO963Ev0BzIqXsx6UX5SSUw49Q277aL5jv3k8/NvwEz5+pLOxeMHt0MrBSN1bTHTexzseAOLAcCDTBRxwb4eWz6+rweBezkfBKvzG+5TWSfGSy35wLAQM7p2nWscRylKRCdnwXLzmer7Ok3LuAVu/1yq1jWWCiA3q7ztlmvhiIaFfloTDi+sd91SwArOV18Q4GAbZMpxmDc829//koQ3z2X3WPU891jVDa0su73OqlCgwK82Pgyh6frM2MAm2av275HUTBLXX528QzjytDJfYd17uqt7GKtVQFk4pO1i32CoisAcOZflO/T8TxdpxJnr2Xu2zu1JNf5qh+s11CumTgBzn2/vfbxb54jgI1Zo6LK9bix3W/WvwBbwdfqA+zCM/ZhgKf3QJ1r2hrEor32hKzdwxpJsdKKHrfuC50WEAG27AM5N61FKmrw/VRv2bp+MH8s3ePscD743Dabra43UHys9gKCGuqqoKeK4VKclkIYf5bBqI5TA5vCH9YlrSUa6AaOqxW+82NBjWoh6vNzT6OiJW7MYX7POkToUngzgN7MYbXoyLNQG/oPc12oyGXhTUFOepjX2DSgXbaFime8nkUly3nx3MhHpIDAe6GL/LjXxF9j7Oxroh+01+w4ZYxWJvUk5qIfIHPdo+G6a78dAHDZj+eZl9eN0LbGXxXlEO/pc5nWsCoa4nyyHrEOtJnvvdd5X983/ut/03OWw9NT/6FHoEegR6BHoEegR6BH4Pkj0B+mnj9m/R09Aj0CPQI9Aj0CPQI9Ap+KwA//6k8FgNVmtsBIHrTUp1BWfyYwJO6UeKyvKaybwkJbm0Y55+QpEMcWsFbxxI74jGXqpC8wCTysPKfWpUqYkugt8DsFwAEOOq06Dsl5QMeIjMc+u0kM6pwK/so+FNvNujT1uWsjnLItp4GFv67tfHIiN6rSJG8DLlF1Ka7zUlNP7Aw5AiquQJIpkE1sE8/V2uo7EsIkVVGfYYGZvr5JnqqnouwsF20B0JRyJknKKKdJaFYCuSAjuDSQMwn+fM95CYwCIWTbbXXb9N4HAgcUYE3qUBkWCWgLiEsPNfSkdXK4rG7PY9/nqQJsqryal5WkFH113CiBArlkiVkQ1RB0UlwQy+oCR/kcEs4kcQNcc08ZUAZrhh5ORpcd6URpGVjmogHDkMAtjwveb5VfxlJAJBMDMJS/EbUpsPGxDZJQKfIZABSNwYIEQK2MFzpBcz2AgoxVqw1jr2vb9oz/y9GgIsAt12gbY18PvRgT56EgA/hArAH5BbYBFecrwBh1H1bgo0oyAF6gXXPL8TTAcGwClaSMnNjTknQXKy+7+fwtgMTXY5UbbgKGgC7gYB6iuE1S/pMgUmuKikTsEsC/Y3nuX2EFPCpNpxA28yv3S+B8XVao6q1pq2gKInxthkt631BEgprXMJkxYvvqU9vvd7IbHq3nx36zWYcCQWOF6uv1uRLDxFXnrMII33epk+lbKRtsf7noxMricd0wpJlDtWs1ZSwF3Gh+lGJ2e3PTTqfDAMXHgpDRcSBjIOuJSiBGllPKW6yBbdWdIgA13NW8oCDDKtKsTfyecTCoqode3l5X9L5SAQNpdczTqW3pd11Xlc/J+sXx6EkL0NS6UiA1ax7jkf0lxSwuREChyx5lCp0iB80b9g9AcSmA9beZ11HANXslr0MxrFVTvVXTN9X3M2rQ9AH23pLWCVGpAlntIMCYZa+wpXH63c+lYtb8WzDWHAHOh+uMCjSuAmq7oPd7zOS+29Ye4GUFO9enHbP6sMaxYQDSqClLGSy4ej6WnbMFvSly8DyO+4gtxikcAnh7r7RqWHBZtt4HweycRxxCsn5wXjnXFFVp/S2nBQNgK/A5vs/bhTP+HK8JQPUUeWh9WK/0LMM5yBmlLKxxufD64vP03peZo92urZZWhGutUU9nr72elwURpYjlvhg4aw8D7Osz7dzAYfl8vi/piV5FPyne0XnUuOJ3KWzAeptrSIEU9y89xgM7s4b4oXB0U8j89bkeh+ctrReygLaVMvcsY0uW01V0FBgc5X/2Vd6Hw0TmdKAsBW1pIxGraoNtrVj1XMF3F+XFCDyFGyogqD2Xm677m/7mw/PY2IKB+B9VjMNaGJX42Mdax5v0Lx5cT1BUz+2ikzWYa+sW0MP20n/oEegR6BHoEegR6BHoEfhMEegA+DOFrb+pR6BHoEegR6BHoEegR+DZCPzo3/+psmyCQFKmONNvcGEFKv8piTy4K46qkCRWnbguJWlBAaXpeF8lh51srIR0wRbZAlaSWiCm7JEFfQtm6DjpR1xJ6xyHvznxOAJgfrwoGTfpLTz0LH42saf3Dori2G6WlWmB8SkQtSop/Y8B4lFqOWaDDaOgHuq4qPvy+Eo8DNcMakbLVl6fRDRqGPr6kWQ06DLOXg7xdKJ6SLT6BjihjUKurB8NxkYQF9Bt8GaVDWooJ1+jnhuvaYDAUkOhOqvPmNwHJZQnvSGdO03ytmy5Z6gFD1JgTlWodrMeLWtz33PeSi5X78nzca8kLlanAgr1lXvCsQEfjNPhdzUmE6conAOootJKf0L+bdjp+8x9CuALeAuESDHBNHEtgFCAXuNX8woYZxh4xMIV2ECSf94a/R6JawBz7v/UjpjXSwE3UUwGLKs44IQSbtk2643seAUQD4Zx7jE96RdcatTMG1Rrgb8BYYZZo43odd5sIw04p/cqltTp9Y2yceEiBa7lMkcBtxmsjQ97qyYTI8MM5pnHQdYPvb+gdVSjAfRSXWmupJAjtuFmKQJ2dd0AcAC0Y224FiU0Y4p+t1qnajHL/Rb0vwSABpiXfSvQZ2kL3sSbMZHiAn4fAH+de8wQo8ALgS16nnKvufYqUiA2wKcUCPi6DfmZ+1amPms1LNg0UUlmHDuOXiumIIefVQxTNtKGZ6e2lGp1VOxGnZ5+sompXouiJhVIAAAgAElEQVTNcxW/AHQCN/nder1th4JSAnL04mxNMDOQKXMxewTXr59rScxcy1jgOzBNdsfMpVILbrcGj7lmzrHEme18PLct9t4XVLy2dyZ+vH6pfvKOs+4hPeZXSynVU4gR5eewr8yxat4LwqX4IUB9Qw9oFYOMewxzBp6nzyhFfu6T5g1q4AKOGjdYVQ89YD0/UxzCugwsNOzz3AF+ch4UgbBeqpBnGet+Fxgw7l2zwfjzfi2GV8U+uvdlw6+gFvzN/hblLv92nC+y0441vOx1S3E9LQDi84D2mduaS6WYlb25epQXeBTExA7btusuYokd9MSJgaKVme2CKZCgYCrxN2SzWp042XVibP+Q6xl7k4+97VNoYoMPdmL3jwYheux6HZOdutYbnj28R2MJbDvoalmht+I04DktSKu5azt5Pw+5iEbjirWXvr71WMW85PWJu4pE2C9YG8sphfM4na9S08qFoRTfnNhZ0NQOEpl33J8UcTCHOAf+nTlLUANIvX2O7h8q9qixYnhP32K7cqTwKXtunE0M6e0QM1hW470gJXoVKa1ZP6Ji9/mmCCn7UEBz9nvB83IY8BzgOvK842coF07M22HvwonMKU8BP18NFSYAYK0XLq4wCHahoYsQUPp7bfRDr8fX9HlBlzlx8YgC2Opm95U39LcTw7f/8M96znJ4Sus/9Aj0CPQI9Aj0CPQI9Ag8fwT6w9Tzx6y/o0egR6BHoEegR6BHoEfgUxH4/l/+y6uUHSSuSwkb2OKkpXt2Cqom2Tc5ihPtVtLkPyf8k14cH9sC4ZQYLQBK4k8Wh/VFgpRziRomSUkUwEC/JHcDmwMDklUNcJ4C4DFZ7cSkEnkFfaXwKWUcScqIfHUNg5XxCCifBS4kOX2sgBmSv4F5PqfqmTfArooViWCdB/DIyfZcM7AtNtb53fVKb8tFmxeoN2ANjHamn6SxktrXsxReXOuY0LTCaKrGkYX0fCVYmMRl7lFgVxKgZyxxAYODhWLsR0nuj32Kuab5ItayuavIgGwnbAF4lLlywnWX0QLISV4nMZ2xJVVaWb8CgJXono6HAk+MK+AMX9NjJrGd60yi3P0rR7vkQD2/3knngN5pjHJegcGZB4AZq4TGeSGVXPUODFwhvqi7p7apI3gpAJMCBqDJ8dRWusYRLgBaDe0NUQKvgBTESONyUar7wUD9WUXT5UjS32My1w7MUg/EUoNeyoPZdp92jBfAVqHFeejZrXtL/9VSBqqn68l/j9oroOvTYNpwLp+ZJLpADABQduOeq1lfUkDBeSQZv1RMreK6lnUxyu7cL/fjdHFLFK+6F6tS216uDUtczp0vzYPLpW03Y0/XxEpjXQrCUcZ6wtFAMGkl2O+CBuCQwVcspV2k4gKQEcIYFjEveW1ikHGcXrpcS6Bz4Kq/u4BlGmupMwW6PA54ncBizZcAEMPHgD9DKWLi9dHxBT7ZprUUuNDGrDF1nQJoBQoZn8yP6fxJsYHW5+qNGnVf4u3zBHAZ0ByAlqVGzX3WPV0yZnxus8tMoBp4F7gzgjcrOK1YPkt9zTWpDzbvLTVnrH9lR4uhrOAcdsFHuQNw7lL7qs2B59cwRlQ0ZfgbAGXA6cIZxazsf/WegvvMNQNd36eAa2Bh1M7eV0cbedwUdD6LsnGPYpXX6XhW58tieFokpEIdw1iAeSBZ1g2DZs9r3belbcsDwPnMrHful1zrLAU6i2U77PfVh3ghiGmlLWuQP9Pr9aVtVu71zrVahV5xKmDKfOHeqmhBvbkpYrADhvu7unjJ81S7aDuqp7nbE2SPJu453+zRWSu8DrmqaizU8D6EvXEcE/gA7aNlMz0UFmnNcDsG1gfijWLVc7bWxrLhj221FNsUOwG9U9wWW/rau+0X4DVdAFOuCqwzvnYPuUBlF+1xLFtV+0EqveNVyKMCMMNOHa8AcF5ra3e/N+uL1nVeO3GyyFo3Pju56E59xeWSYJAOpLZ9Nep2f9f9qD1EvYUXbq2RYg7DVyymDdAz1xb1muxP7oce1wBDYRXalC14ADDjLMdeVx/jy+k8FAWq5UM5LVg5XcUDuid2jjA7djFY1kw9U5RbR+aMz8fPiopNLL4Xi/bWv/i3PWeZR8D+vUegR6BHoEegR6BHoEfgM0SgP0x9hqD1t/QI9Aj0CPQI9Aj0CPQIfDIC3/uL/7b0KCQnDXdAOCTJrLCaK1lG0lIwIAreKMLKAnGaICSp6x64wBvUMVbSJLEI4LVK0h9N+izvF8BAffEJS0D+TgKUr08qy5SEaySjrbxQwr0sKqfnRcIwwEYJ0bpyFIbOvwb0lt3zzGBXxxcQHu0aR3WXBSNSL0tll76eWPDaAtIqJcMew6O63kq+OsE/M7wQFJpJcWnLRKuXSKwKxnJtqDCrj59iUtabAhfql5h+y+NnpY+hE+GV4JWNaBSDVisN51bqOQMsq3kAJ1bfntrN7e3QT1QKsbrBSlK36p2IcqrS1b51TkTbotffV6uNADCvEzgqtauUUGU5LuUzSui5VXLp9yggK1DrlLhUwSRgndFWUj6g10rqJHid3J1CDI4gNbqUiYZl7s9qeJmxa6WVx4kUzXOse1Hd2po0wMewuMCZ7qlVULFVFqChPylqpJp3HpNly3q2AitAw6TX8y8J+9xTw7kmG1zdqwJJzAGpSNUu0kAau0y+cg+uJye8A+ms9BrBltTP14sUnfSKVKHC8SS1sVRcpRZUF9X5ou1Pe/dMVSxsEZtem1JrHQ66hwAeKR0na8qgUrtade2xzzix2i33jLHo+wIIMqBLst49as0WpS5EeS0o4b6xsZ52wt59Y3XNZ/e4BCgAGrANFgQBGuo+V//y07mtN+uh3yyx5Nh2Ali04wXoixJ9JSC2vdmU+tdFC1oHABeZVxpHfj/jDXWagNsVOOX74L6TjA1brHoNnEImQxjmJsffbrayUN7v9gKA9ILV+JSqkl6tVkwy1tRDusZtADD3juuXVSvXdzCMrkV66JdtZTzHNSTxfIQJz9tquZLdMACKdY1+yFNo4mIjIKqtshVH2dNbcajjlpWsze2vOh7H4fiee+49L/MHZOq1nqNuzlqemAtSSRmuC1dsPbdceLM/GibKwhzHhdprDLLikOBjUAyjvr71Gqy6OS79kIdxU+pexjsQSrEsZwxO4XxxoYDgYnpa04+cuas91WriQOq4cmitrN8zhg3EfeEpNNGexYCe2JcTX87l5vbGfbhRx2cPnzwUcF0pOADILRacD/NvtN3nnDy/rbIG/rIUcB0ascQx+yvjWv2mvbbRi5x7mQIVCpWiPpc6vva1OCkA3AzzYkPtOc24Ohz3Yz/6siS2+wBzFmifPXjsq549WfNa97XUqlUQxlpO326uW/en9jbAeoA3J6M9ol2lJOdn1PwX1oi6pynM0fpumwvFiOulMETjofqqa11WYVXNITk3WIHMs9cI0v1swdiR+pf5rG3Vx04BwbQ4BBvoaYGK3pP7UTA9tz/g3IdEgctzmNeUPHN5nrp4I60OtP8Tfz0IcZ9sm519UsfTvlUFfHKlsMuGe1lTLDC6QWQvBeq7P3ZAfq3tBYG1R9c8k017PVcMcZQ9dlmoC0oz1xw34ns8uaUFczB7qPccP5+MxT1+rtQ9rAKk7MOB+xRaaQ3UQ6Wfnd/6Tu8BPFla+o89Aj0CPQI9Aj0CPQI9As8dgQ6Anztk/Q09Aj0CPQI9Aj0CPQI9Ap+OwPf//F9eR/Bp5ZBVLGWXWW+R5eukF67/nr6+43Gd6CUN6n7Blct0QtHptnY6Ru1KlhvoNib/RrWuXx0FcCDotP+ssZ/1fECiwCQSeiSsA4U4JknTEgsNCVHD4hH8RnmGMi+2l+Yt1Y9QvVTHRGsS09PEaxLQJNv5SpI0lpNjstvAR/3rClgr8amkJcodq2oCzLBDBKoHTtom0slY2XxKZWj4jbrLSJVzNeALnAxEG9R+zh8rARqll8ZDJaN1xwQZAj2PAkjYoAYaPgPkrZ9x0li2mE7ukhe1MvAki2CdN/05S3kpS2z1iTRU5PVS90zUUBH5GvwUBCsIHHgYdeLQ//RE31V6MxqIkKAF/AA3UFYN4FbWsWVXXJaeUXLbChIgOVpk8j6uhftrqG+4hywv9peOqe2LdV4FXoFwAqft2nYHIMbGSsdhzBhUC4YB4hUrqxan6lMr17BpXbRj2XdqzAtAGpwAewa4PVhNOxnOfQYSAlly73P83f7Qbu9uKxFOj2QDTK7Fc7CKO3A0lQzesJTziKJTc5ebdp3rnkfdBWC5ud1q3k8LMqIWQ118rb6f6vWMevBkBSbHIZax5wQeDnNElsQGdkAnzvlwBOitBI0ACo/uXtT7H54+aZxa4IaBo0EDxRd2PGA8en5gQ5sCE16zvQFojjbsArNYSNPncwEol1a5HU9P22pja9v1+radz8u2fzi1m+1KnXUzLlGUEtcdSvvNSnga1eFpf2hb2U9bVc5YOaKqPjN3trbHLRDXZnwG6uFZO+4Nmo+AzbnXWOA372eY7va8dmuQBqjecm5eS3aHXVttKJiYC4ZxbcT5JNWo19t59TYnfpvNVj3RgVWAENYlKwrpE+pxIvjLH8riP/bMUkSv3B88VubZKVjvuIfSSJcCeQ/AEbh0oYv2JUG2uDC4UIb/sEuWm4Rgq5XVKBAJ7u3trdYBei1znhxSNudeNDVW+Bz6njM/UoSiPamU8VNXAW9EgC+cDqzw1XjfH7VWal5Wz+yocimqUFxV0OMYMI98fYb97tFe/earEAeFqoqzat/wOstea6ipcYS9de3RjO3EhDhI7V3HDNiP9XfU41wOgN7rQQp2FgKCAXfqZ1193RvgXJa9LuLhelnDuL6otgXhAep0ay0lOnMJKCpFdxVCZd3l9cB1zvHh6UPZ4I/FOFHnquSI+6X+62mpIOqo88nv/JRybbePbvV7xgLnYZcLW7bzbytQvd/RK1vrDar5ei4StKSYqeKq3rK8T/2yrR49ozCW44VBrnwR9Ezigi0VTxytVNU+gfr1gvqVntPM05UKkqRKryIRHlZWaxe8aMyo/7Ftien3rDqAid0+1+diCt/HzXbr56Aah9w85gjHG/o+C8rmGXDs/8u5SKVb+4r2nRyHZ46aE4bILkZw2wIXYbm4yr3WU1CV5zXvoXaOyBev2eOYoMIxQ/qhyGRSyOf9m7lbCv8qBtI1AOOrYCZrkMYJiv/ar+UAUAVTfm48tdMBe/Wl9q48TwQ2G367II0LHVo11DUEHHPWb/1BVwD3/8/VI9Aj0CPQI9Aj0CPQI/B5ItAB8OeJXn9vj0CPQI9Aj0CPQI9Aj0BF4Ad/8ceygA4Edh47Sk2DYCVQ+V/Zp0bF6Ne6p+egEFPi2HaYKH/NDg1850rl25rVih4S2yjInLwfk7e2Is05DQpMJd5I2Bm4WXHmc4yNMudkldx47kl6o9zy30sprPNWDnuAwkoC03OPZHtZO/MeJ70B3g5cVDUBq0pT1jVESZOEpQGpVZpTNY5/TsLf5yEoXb14SYxaKY3aZmU4Wgll27EaegNAOA9ig7UmNtokMp2MNCzh58B0jqXPNhserTzL/jPXNyZoASCGrgGEfI/yMvdHSVIUp6V4Spw55yRcOQ+SzQHA8GkLHaOyGfv3SlmmHq62rV0sq1d1WaL6mqKC832RsoxEdal2dQ6B/DVmApZlrVkJYKmvSWqXZBkImWS34W5zUr7GZYBVlONJbgtezdybULG/0Is2fV2B4lh2GjCe6QsrVa/H/qCA1ZU4oR8gE4AsOF7Kwyxi9GkEFgqm8n0wNU+v7osVpdVL1GPZA1kgFRVzgHHZ+wJxOK4/1/PWiXLGGlD6KEtNAI2BvCG1T83/V03v1ZyILbMT57bvdTFF5orPycl4AbeC5owNK7cNQA1qbIHKFwCDvwM2D8D0lUGOVeFWjMmSdLVqe2CixtRCqtjT4cEgcbD1tA32OCdRhaN4BxKheDaY97p0aueLe83y2e4lyprXVIDB599sN+10PrTDcacTWq237Xy23fTxeK+xZqte3wtiAHgEHqGYU39alK16D68Z+84yh/XZK4opGLsUJ2gF0XsuZwMs/WoGvBnVaQrf4lzqORe3LOZAQ+K31rnalcFIxms7x+O4pcqep8du2bwCCRmbQH1ZB5eKVxDa0HYuKO7CjgBMlLwaO9Wr1oU310YBAp8pBSA9yllDpcw9t0P15qRAhvvAGpmx4fWYMct4xYrY/XK5FgCpLfDLKrtUmNkTBHzL2pm+xkA59dGdrPc576hBs+8xfwHpFMdIAV0FD1qfUGEynqtIw+sx99LjOYpboC0AP0BRr7mwdqbYoopjYsHtCpChByyKRsEwFT845jm/rOXD3o5ldiBy7RO5B4BDw9rAMeYIbiCLdji673H2FmzsNUqu3qdiPwzgnK4DAp0UxwCJq7DCRRYaODpP9XfnvCf9fLVulSqTe8G6rP2Ae67nAI9U9X6vIjDvc7altsX0aNWu9Vu2+F49sy/GsWQaJ0FRLcMuTjKft7ND1SkNxQ2KK0UGZdVM4QlFAE/u7xXHm80aWfRgLe3ig4NAsIpOcl1HPw9ojVEZSEHRelCJcl/rZjlMUPBDjFC3xko89zbwPeP1VADY6/8IeH2/Pff8n+c385MvPQ/V0v7Ms2JtQikY0/NL+p+Xa0lirHutokEXRwzPnXoG8oH8fj+PAoC5SOYrRQxTZ4q8zsVN7Nt27PA6Ws+G7J8Fi32t7v2b2Nk95Nm+8jgTpGWBAH6dj8Z7nWSgvQqGCny3RfWNz/PBfN7e+oN/13OWeUjp33sEegR6BHoEegR6BHoEPkME+sPUZwhaf0uPQI9Aj0CPQI9Aj0CPwCcj8P0//+8GAJzE45gUdVJWyUIlGOmlaVgxJkoNgKdfwBD3wTPgJJGpBKQScoaUs5n7jKJsm82f7Us6BdBTRYtsgUtxKfvEUksliTck/srSdpqsd8KdcxgVLk6O2y92hMIoFn09SVLyXYlkqXULuhZwS/J+mmx3snVMrkotErvNQNtSSUVBmqS3rAjVr44ktlVlVqEslA4mqTyCSauXAByj+gl7Was/nQgf74yvB+BgeBSQOILhgJsxyW+oawDMf4nxCHDol+ik7RAzIATwOipikrmybI197QjXuVaStEA0zk/qpuqbKXgocE4CnvtmZRnH8bi0XW+gdGBAYKoUeeori8LJ1rJSe5WVtVSzUmGX/fYV9abh41QRzdghuTwACiXobVnre+N7wrkBYlGbChtE9S7LYveoBABrdJlSk/EebL4DawSGBDec/A8k0Dgfxo3hjA6V8y+gsa3erXyexgZJd/XmdXGE1K7JuJfFsBTJsSgmMQ5cq6FjG06LfIFcfKmoYZj2jKWT1WlYy9Z4cIGGrwOwhi3wdnujewysAlpGPW4QXIpclGOxZi7YxWcGDAyAYHouVZBAr94BpJcNNcddb28EcoGHgBfm18sv3JUq9DBYXNMTOvbChAiFqNcdoD7WwqjyrcCksMWQlfnW2v2TXXvlhUftfNrL4npdKtTT8dq2N1sBjdNp3zZbIF+pFdtSdrzpOUnMsZgGXLon57LtDrN2d3fT2hXLZBSYJw0d1L1AZux+saG+XKhQsdW4wEitQ6zFKFEBeMR7f9y19QbVXGvHw0lru5wJTigurV5GAWd4fi6oN5fiOD3LV2sXOBgEAsarmEQFQeMaxeulqCzba/qIB/SnoABInjEVeGmIS1/VS9tgrS01+VIq4yjricPpsBtgJWCd+/P06dNSiK9UtJG5l7hI6VdjnVCpIKOKgqwmPRtESkU49hLPnPE1jz3vMzYZU8RLKlgpjn2tOl/UzLE/11pRfaoH8GZVu4/r+8eMBQCf6f8uQG4QnHW2fqjWDC5OIiYpMorFfdZ6n09tCHDVocjCUH+73QzqYY6d/ZFxoHuGxfvBalEVm6Bk3Szb/rBv+93DAJSn61jAJq8dilyqYEyvG9ZGq/sFkKMSLet6LOd1Dm0mAKziI3pIt7nmM3OG9V1rq3oGxxIea+Jn21a4+7evd7xGr4uxV0/BEbCaAhDFXYUaHu8UIWTfVrFN3RPcHLjPeiaYzdvDft/+/p132u3tTfvCq68IALuFgJ8tWIdj8R9AK+eAOh63SvttenAXQPWeQVGPn1tUMMP8DfgsgJxxmoIrPleFWCqCcOHRdB8w9PW99Vgklt63E/M89w1FXzXX0+faMaUQaSwsyxOIxlutD5lvHgIu7lF/7SpEkkpdzi4u+GM98Dj0OXvt4LmyWkLUPqx1ufYOFRaUXT6v97NLNRwp6+lcf1TSFOQQSz2LMJdqHvBZjD0/T/j5SLruKsbivChqyvMR1/Hmd/6s5yxz8/v3HoEegR6BHoEegR6BHoHPEIH+MPUZgtbf0iPQI9Aj0CPQI9Aj0CPwyQj85N//99eAuiTXkhhWUisWeSfD0ygeR3VoWfxWIkzJuepTaMDo3rlWV1qVYwBsEAkEkkWnZaCGfQGHEwUuSUJ76OYKLF+N2i8QWMnvsgfO7wx5DRetcnJvQycri2xNlG5Wnfh8oqBRb12UQ2UN6UR7KWMqmczrkxjH3jHvF6Cc9Ep2XJyYVswrIRxbQWBn+jBHJSW109DzNj3xrOJyv8dSDjl9rs92ktnqtxFU287Vf3MiM9c6wIGKRZLSSsoCiYryTKGd7lndrwDPnPsYYCeehztXYDZKN8fNPQEDQTzuouz23+kBnM9SknmwGXXPT0H3uhfufxtrY1s1572C40DQAtu+x9VHU7B5vHc+59HSlBi596nV5FaYYT1sJRcQAHDAtcnKuKyt+Wz6RfI5AhSMJxR2dd3q41hwJmonJferD3eS+VEckfTX+K6+hwAyFLuC3rKP9jUBVJYrW8S6rzIA2IUDGX8ozjknw+yCeuolnIS7pyd/P+wMP9Nb0YrK9HNGQTaquKKWFpxkrlQ8mHTq8TkoGUfVm9YcrSH+vIxRwMRoG+y74vMPCDDUBgA/7HaDmo1YLih4kI3zmQoUHfe4BzSN/XKdzvd1Sk1batHMn5kgIRa3HhsZA4Zs1/b0/tD+9ic/ba9/4UvtdLS17O3Nje4D/UFf/+IX2rvv/ar94p232wt3N+2N1171PLwAlImF16Lbm227XA9ttZy129tN+9nPf9V+8tN32+uvv95eeflFwUGg2/x6bff3T9odVsYrq6rfff/D9tJrL7cXX7pt88W53T99aL/85Xtttbxrjx/v26uvfaHd3d21X/3qnXY+LQS9Jdg/79tmPWv/6Ou/pc/FYhiArcIX9ZFFsQwIs503gbpcrJjnnDebm3IAx/7YvWIZi7bOtuo6MIZxmz7iBqO2fo2Funs/A7NYC6wqffHukfpQa47Lzt+/z7qXfrnu51pwrNS2gcxD7+cCUKxn15rnjGX2pUBKxj2xCWgKEAvMRCHLuQeoTqGPzhHYNAGMOk71pSYOOUfXGQGRPJ6tYi5LChVNoTK3kt3FIxTElDpS9sWlqlUvdSyDT88oNjm/nNugWiwQtpy593uUnxQ25TpHwO0CMMdQjRbaUVboZeM7w8p4qfsJAM56qyImij4KaHMeKZBRUQN7aPXCTiwyn7Ve1foidw8s8I8n23mXNX8UpKzfWivTb70qUkZnCpxLHC/vua2t1isfk+KB6u3stdIKUl6X+6u5W6pqxb1cKmJnPG5o7hvPHod1PW4Dcj2QO4eVtBprskK+SFnOZ2/WWxUrZB3OA46LYVB221FDRSb1HGaAW89KpX6WNXW1MwhEzTGmex7rLwNRfYU1x0bLZWLuPew62IcH/lJEoRiqlcO4B6fAx8VAfhaLrQjPeCno4rd5/shzgPf3FBIi8h9tzV20NFP8mBsuGBkB/fQ5ws+qdlzws5eL+myu4uuzdbf3S/VrZ41IgVYVhfGGPAdRlKYCkYkDgu/Hs8V3uv6C0kMMhvYXi/b1P+g9gIc50n/oEegR6BHoEegR6BHoEfgMEegA+DMErb+lR6BHoEegR6BHoEegR+CTEfjP/9e/FgCefgGnpv3YksAmIWngExtU2yEGyiZhLmVEqWjVcLESfVHLSTFZADjK3CQsP61IsWJGSb6F7Y4DlpIUTJ83w+DRSngAmEoMjuetzxh63PKmMamtvrwkusvqcoSdtoIEDE0T5blmn+MIsmwDa4AnJWb1wHOK1Ml29QYs2BwVLmASKBIl2BCPUsImmW2guJJlK+pL1GVKuMs61orNaXI0IN+WulYA5zMT+4yBXHPGhZRbZ9tuCqgVWE2sAxmSQJXWdFDqAY/J4hqq89/UJpTr3Ffv2wykKOekAp0oXmU2OihVMwadXB7ue/XF5NxzzU4I+3rznxLem636qfqrwO9EDc5vOYcVtsL0zlTy2HboVhCm36FV0rya80Vty3WhdgR0pA9lAO/QS7ugtIoLCuzwmbFoBhDyBZAgOW94exqSzsM91rmd2xKbURL0sjoGqKMKxV7UBQgohQ2FXBCg8VmKcz6Dfw8qZ8hgwSLGlxPccylGARf5bOKWhL3GP8n+1coK2Yl6SjadSyu2o3oTwL5epbLlK+fE3JR7do1RChqIxQDOCoDkXA1tSw23dIyYxxorAi4AUlui8zNKZY0tlJqM54kqXucsF3MrbVPosb1BgTuTNbHsbWdAi4NiwecDgL/3vR+1Dz6+tvff+7itljftcqbn9a595atvtN/7vd9tb7/9tsYbiuBfv/thQ7y229Pz0wUZu91DW+M6Oz+03/ry6+2tt367/d//8W/az9/5qL3yyqttvVy33R5oa8D2+OMnUs6366JtNzftdPy4ffObb7Svf/M3283dvL377rvt//3/ftSul5u2e2jtK7/1tbbdrtv3v/+D9vZPn7aXX/pCu3/8Xnv5lU17660vtzff+kpbr1Gx0/fX/aM9Lg2G+ExgsMbQBXWyC1nojy3FLupywZ6JiTMAACAASURBVH5b82uMVIEE84a1SXOCNaAgj6GNYWf6S2sencr2fbFoG/VBTSmRi4SikNVvS4UsQD0pwuFzAL+eP7a915rGeqwikJOgogBl9SrNHEXVypinb+rU6n66VmbODorA9DoGUtd6w2tkx3+in+tKFsFZQwf8dnVxBp8HdGNcsTegFo3zQtYi98lljB+9rgim1nye25UgoDrX8knXBqkdAflV4OTXs56xvhsK+73jPq/X8rpSwQYsAihd2FHKZxXeWKWb+R3FcI5N7IdnhVoDPA6svvbeN1dPZs3B2ovZK63otBsGx1Ev+1ovbPE9Kk+1Jus5ZNx73OfZzy1jMRGKUgPGrDnZTygG0e5Q58Yxsb3OXj+ugz4vzlGwm3UbN4vrWT2ggb+MgfV2M/Tcfe/dX7cPPvhA/agfPXo02NMn/qoFkIuD11+OKfg8sfbm30BIKVcLeGbfC+D2c4CLfi44mAzPY8/GQMVNq81QiJWishTeWJE7xlIxWri4CH30AJ1RI+ucbN0/nZOygE5LhprHms2lDvZctlPHWeeZB8wq8Kpr4bP9nGKVcp6T4ppRW4QLL+p5NWMMd4tP3rc8+2TNCuxOUYjGwMSNQmOZ/aTaJ+QzXPzgMfON7/QewNO49p97BHoEegR6BHoEegR6BJ43Ah0AP2/E+ut7BHoEegR6BHoEegR6BP6BCPzor/5EeehpwnYKeJPoJEFOQjIgdTzU2Ic3CedR0ZQ+kmWHKzhXPU+VrFenxmeOmUReFEMGa7a2vDTggtVfTtC6t64Tn9XzcmJHrOTjAKtH+2CS/hZblhLxaiWsE88GfEkkjnFx8hX1ThLso23jCCYDQd2TEMUwqhH3ZrVNq8+dZDWxCMx28nU1KEZjV6qzJJleADiJSL4Df8sQVIl/qbzKqjNJX64zCXUnaH3dYwLf8U1iNz/z7+m5kWRXb9ICFb4nhsFJ5nNMEqPYKCtdW4lqJerVg3NUBQUyo2yK/WLOIT0E8/6hOKDUOz43J5YDS7lGJ1+tCJoCVQHsUnslwQ+kAFzkHloBNPYi5P4lMa1eiAVlolTWGCkF+DAemSOC5Sf3uZ3b1pTxImvrUlyrPzF1BwJRjAkDlyT+OTfez3169vcAoqNgVQoBdP5uctyW0ENAavXQZc7YYhNo4H7HwH+KG5JAlyp+0udUwKpsRwXK6C+LvTMWq6jaDu4BjBo2CXhsWK2kvwrW8DnMk3wNAIKemowDFHCyLAWaFDSUrWr1HAVmzwPZbX8OZMyY1Bwo69z8PKr53OtRfSxVEUKcUXiO9qIBgajy3Cd0VF/rHMS+Y/XufpKGi3Y3QK12bhQDWHkpZfDh0n75znvtB//5/fb4o327nBbto48+aLO2b299+2vtn/4zAPAv2q9//XF7eKDH7bV99PF9++CDj9vt3SMd5/7+cWvt0Lbr1l5/9VH7/d//x+2jjz5u19mqrVZbqXl3u2N7+oDt8aw9fnLfnj49tieP9+21V7/YvvDSqn3jay+33/jKK+3m0bw9PDy0n//83fbxR+f23ntP22uvvd5ubtftF2+/3d5/79we3b7Ynj79oL3wwrx9/etvtG9+88ttuQTeHKUaNxA84h8uy37iBD2ioACVcNYWgzNsoxcqdNF9KhWd5qT6dLsgQP1KmbdyfjA0VoFG9RwVNBoKFKr/6pG1Xwu0mwrofVZI2hLZ6z/jOqDL49tAj97QWVtU9EAvb6kLL1JO6hgFilw4YRAKLIziUW4FE1eIoa/xZN7yWSpSoKgBgFzKV/qKEgMcAaTK32OjbGgee2VikWMCHVkbBMq09tvWm+PkugylXeQiNfts1jZbOxMYJFtFmb0q55b5PeN+VSEPoT2dDi6QqLUya3+skrXfbDaloK8+quXAQMHHWe/3fs+9TjFH4DPnon7jS7tJDHvDBDhPobD2Fillj7LklVq+epfLBl9jyOORdQo1/9ieYgSbXh+qF2yeJaoYa9xvWPNG+Jx9ymuMx1DWHo3nK/uc7brz2py7B2q5F6hgjEIgxrQLdyh8oGjj8ePH7cMPPmpvvPHGsE76B3+e92yvc9NiJvYLxpWt9cuZQi0TrA6XdXLdxwH6Toq9AMBET/tjs5pez3tRdbO+FXBnD5T+XJ91Hiyns/eoQKDcTVLI5v3KbgusrbkWjzH2BmI2OqyM98DrvdaIuk8XFY3Z0cQgefq+0aI8x8598r0w0M94z3ETn+yrCX72w+k6wZzMvuJ4+SvXHwBM3Flr+T3rRM7jzT/sPYA/Mbj7P3sEegR6BHoEegR6BHoEnisCHQA/V7j6i3sEegR6BHoEegR6BHoE/uEI/PAv/9WVxFXgbRJgSTzyb33JCnRMgiUZHsvKAf5WsnsAu8qYOWkmVUdZSMbCF3gba8XhsyZJtuF8RMzoh+ekJ19TABzFh39fve2UPHWCM6oMoKkVw06ycrwoGJ3MJXlrG+npsWyBaXg1JCgnPRSnsJL3BWrmXNyBdQS+sXZ0b9uy2q6ecgaFJNJLVVN97HSEgrCCdsN9s04scQHYjEomJ3ADXJ2kHxOpnGv+NrUyDbTLdQE1ohziPTk+PUNzXTm3VfW9TCKU95L4DnAYfh9FTcnI1c9PSlCDTAG3su/Ue+gji7WybHet6JWt70Q9GhvVaeLXPUoBw06mR1nHeFSCt6zAfa0G2+o3WcASgJox4jEau8vWVsu1FIZAT6kdOV8U5RfsUa1aleLxcBiAOnEwYLaqckgol/KOf7tP72jBHhXx6YgC1za5fOmeFShKn2kl7gto+56cpL71kB7Pneunp6+KBpptoFMsINV+WTHPKLwoWEdxh22ebXPN6/fHvdR4qDsFqUaf9gEIev77PpwuAGgg4miDHtDA+aJmX1Wva481xqgBolWEWpAmCm9fF+diBWXd06gIJz2doxYWqBEEdEEK8R6LBmzTaotSikhiq05BB3P41E6Xg3qXa01YrNtivm7H07U9eXpqm9VtO+wv7XhArXtum82sbW5Qoh7a0wfsnW/a+bpqT3f79sGHH7VXX3m13d3eVS9v+n/v23oxby+8cNuOe1TBi7ZcbduTJ7u2PxqMcT8fHnZtd2D8r9rlvGjL2aW9+uK6rdbnNl8dBSLv7wH4t+3DD3aywkYBjHp31lDiXtpCSt+dLKBvb4DssToFZKAsP8o2F8hNKGQFLft8Q9hxPAEq5+14ORbsxAKdYgP+7bE8LdRZrm0FHbDOuJBSUvfffWY91ZB00neVApRyBNBIuGg/kvJRhRus6aNa0n27rRCM6j97FGRNSlDUoxRUMF9qbRiUfMwXzgUQrH7IXruzhnFdWTujWn33vff02hdffukZcMS8AAC6gEqGzlq/KIJIQQbfd/v94BghFwFAunrO1h4hCJViEa9/HO+keFnZ6vXP4Ct7+HRvzjk36kZqnyT26Xs9AOLar6OsZ42Ti0Ptr5mPwFwXTXleJBbjfpNeu6MyFxV8/j61odYsrqKhOJBo/tUcZRwpAmWJTE9oHAnMgK32zt5iG30/KwzFIXMskF0IEwv/8X6OhTh5DuH9cn8o8K5Vp1Sr7gPM+JoAW8794jEoC3AVIDA/r+4fi9V+tY5QnGZeQwMfDfXHNBcuBNnjExftA6yj9cCjvaMAcM47zwEZo4HXnCv9xXVujMWL19PE3dc3gthcm593eFIan1W8n2KVX60prrbVzr4tS+3adzPOXFjEejsWBAag816N2yoe0z6htZ/11X28oyw3xGW9Hp8P+FyNeSmJ0wLBIDjj3/tDFcpVsZgsnFEE8zxVBSOJSeZd5lL6HOeZVHGrApJpwUXWiW/+i64ArgHRv/UI9Aj0CPQI9Aj0CPQIfKYIdAD8mcLW39Qj0CPQI9Aj0CPQI9Aj8GwEogBOAi1/TfI0sNPqG2Hd4QBO7FmlNQXHeW0smfUG9bMzREiSUElE4AB/LovZwU664Jb7+xnMKSn8TPLQVpO2GS3L4ytgYCkwoKSlbHrrc0gSL9PT8DKorJI05hhSllYP4SR+DehK6Vz2gYOKsBQ600Stj0P6MtbAwiTP2E5G7ahesIDcAu2CDgUXUB8peStrXQOW6N3Ss87Jybo3lQxGMRaAKwvuRLyS6+436uTp9Lyj+uLl0wKAITGLErYSqEkyR2GWJLZutW73aAkpO9SyoJSCqoCGoQr9n32CSmpP+h36HHxfSSbTuc/w1ypDA92xVzPjU/F0PndiPzkC4EHd2pqAU8at1bJYIlcyuOC67bqdiE6Ce5pQJ4kfS1cdC4XVoPI2PGBMZT7l8/gOsBiBcuHZ2axgsUFP+owK5NZYiUpvGPOlxEryPDaasdZlzgC8sNomxKjpAp3P9Hst+87cQwBDwJMKKFB1lrIPnsH1CJwEjPGaUncuS+GZMQRAZNACuAJo1Q8bNTHFIFUcEpgiAHU8Ckzf3GyV9HdyvXo4lmKQ6ZJjjmpFlLV7XSOWv+71bTvejDn3DKaYZdGwaSeugnAHwwupCLF3Vh9f95Zk1VuvsAs/aQ0SFFIxCj1aAU0yvm7XK32qgftYVi+arL6BnFhno2TUPG1tvsJGdiur7McffdTWKiqhfzPzZtGOO+DySv/eP9y3LT2cl1tDWPWGfWjzJZA3/WKJJXeIa1624/lpu7Z9Kdg59i1XIG9r9VuXk4ILIVBuqiPm2Ra+XtMXbTFfSXnqntqB46hjAxklyK3xbRDMLxYrjnmSKvX29k7Xzv2hpy6xvrm5sV10Kb/lASEFsSEZBQ67h4e23WA17fkj9wTmlNwNrALWfBWQYu10gcD1amtkg6uoCa2KjCJV6yLW0MDmUvjFeQHIaeXpUvPF4Cj7XdYaFwxkHE0VrpwjMcQ22muE15R1FVqwxqeXrKyKBTatOBYgr80PwE7cszbLQr96wqZ39hRGo7q/cI9qzZILQ4HFKZhifPM39XpV4cBY/OPCF9s/5z/+znmxTgGIUXfbvjkFS4Z/zOXlgnVrP8Dn6V6SYo3sKdx/xn72n6yNA7SuXrNRhqvOgHESq2P11qUgyU4Q6m3bcL/wWMv6LFBctuAD2JeC19eoe7XZ1B5g1SrrUKzlORbFF5wX153z50RcSOTexnYamLW5fcoHALygQGZh8L1ZL9WbnQKOepgZilqm5+xbPbaICNDPNWVvCYj3WkWRx3g/s7anB7SfR+rvjG3WbY0F1nbvzXkemXYDIZ6JlZ/hfOqZFwbxNQakHM764fkcS+qpstf2+mPRVlozcPjsdS7sOrXZCkW770mcSwJxXeDBAlSW0Zr/bpegtU3FWx6/fuao4jsvWnU5TikOBX3Vs5l1ftwv7Fig/WwSnMxN2YCo1YAL/OI4w+vf+qM/6znLIXr9hx6BHoEegR6BHoEegR6B549Af5h6/pj1d/QI9Aj0CPQI9Aj0CPQIfCoCKIDzyyRknTgbAaFgn5LVTlEH/g0J8k8+mZWloI/r44xAbjyukmokuusEklg3FHOezsloK3kEQqu3ZGBVkp0Ba4aFcyss672y2J2AufE6nwXX+UwpIqsfIL8zFCnLxUkMEochXpVcdNLU0CmJwqhHeE+SrUotlkKJz0gi0glTksC2VdXx4DAkGSf9//K5UmGXAliQUHBtBFqcS1RQVl6P6uEx1qM6OQAgf9N5mYQNPXkT/ySv81rdubIU5kfumaCLeoWOvXqVlFVPXpQ/kpsaInGtvhodBytZQUvUtMS+rESjHJyOXYHqYmKybq1xY8trf77AZvpMVh9BQ1rDvhUwbgINsNz071EhWVXmCxxtgzk/jj1YgwsKBvoaTk0hpT9/0TbqS2plsgsgrL7a7fb+CI0JFzOgoObeAsmUeC+7yfTpVY/pqPbqs2XRWTdkvjQ4s1J2ohCHWHD9E/ihGKPmK/BEj94tVtYLK68H1XJ1Co8SS4UcF89vD2337CZRL3DHWK/7batsn1GAR6ywgai7h6eDlazmdM1n4hP1c5SOQ0GA+gkfpHQF7ORLEFrg1tAJNTbQj56csfQ29LGyDEBmS1yDTz5vu97q/u/pNzmnGKQKD2QNPG8ff/zQHn/80Nazl9picWkPTz9uT++ftNdefa29+MJL7ac/fbvd3z9pv/Gbb7T1dt2uAoytPX3yYbvZLtpLj+7adrtt89myPX6ybz/92S/bYr5p7/+av2/a6UivW8DTvv3W115vr71+05arUzudsQpnzNIvmrWCOQdsRtkLHFlIpQ4Y1hos62XmlqEzgPpcYyvFFwZyLl5x309DcsYOANg9PMcYYNmsacEFaSm6aDxt1ptyW3A/UMAK91/Qfb3WGPOstwWvLJLT9/l6aVuum/PDshzVM9D+mf70FxWbuMiFtcOAHGDpLxdtcF8zfrL2BwiyT6SHPOMCoJW9Cgg8WsNbYR5IzBjhmFI4y97fIFJFGDUPXURgZfNht28zqckJj90B2E0NMK22FpTD4rd63HKvrKZ3ywLU9YFp2ZcMwL3+R03L3zgGrw0oDkDMPpMewJkj6lOvIgWfG8cyfFu2zWYtJbiLQjgm64/3EYH7jdfm9B/mmFZsWkUfN4yh6KmeOGQJXaBumOPVzzzrJ+sx64HGAbbCrM21B8gSvNbJ+fyqOZ34ZJ2I00iuU/e99lqKErhWf7bXhhTdpO8zYFUxLgisuAPo05u+ep1rz2Kc6lHJ95JnFdst0/t6Jgtr3DnkXqHPXOruZm+WIn5m63z30fbzkeydh/YGY09djelmkK3PKJvywMs8G2l8TpS+WgcFy8fCOV27Cshsh+G1utwGag3EuSHK+jg2yA2A15+rUKvGv4p7UDxXMVtUuMRkdOmwWjr7RQo3PDdbW24fDa0Q4lqSfdrPPLYuZ91Q2wPUy6puG68hz3R+hK0e4DUYKMxQYRnXXc+X3K+MPZ+P75/OMe4rNU681PmZJIUxrDd5znmzK4CHPbj/0CPQI9Aj0CPQI9Aj0CPwWSLQAfBniVp/T49Aj0CPQI9Aj0CPQI/AJyIQADyFv2NS2Ol1JeTMHp+1GpZqg4RsqW8LeLpXIe8sqFcHtG3h+BgnFYuJ8mCzOADTsrFMMk4J1wmY1tELShq0WpkVOGaVx9jHE4iWJKrhpS1JB7VTwcBYJKMqDmiyOtHQjK8oldIf0YD4WbvitnDfR75kXQh42o+2oe5LWDbPQ8+/UTU7tVzUdV4qgawEtIFa7o17H9qiWrDzPNpe2nbX6qUxAf/so3RUbEnCJ7YD1C2AP7WAngL4KZRLojQW1VbcofgzGMl5SOlJUnpQtgUEjq+L4opYWeE32nrGgjTjKfdALDnwlWRu9al0z82zgANRwmY4xQK+d1X0ICzjBP+Y5EdlPqqfAjaWqDxrTAR4KJalZiKOh1KWTqddQCdww0TI9uh+vVW6vge+x4GW/BzIvMHKnAR1JawBwFGFjVCh5idQ5eLekYZ4k7EtsOTPy7i2ytKx4x6hDgWUjDClVLIFmFSosHA/b8CS7d8r2T6z4nIEAIZThpGj0txKX8NB6dwLREkpWdBwukapd7CUWuPaodjID9vAJvAL1avVvEnk23oXABxYAjzgZ6n1AFoCFQbAjCcUxbwGoIHltaAQ53y+ts36UXvn799vf/d3b7e/+9ljw7DDQ2vXU/vn//y/UjHKO++82+5uX2q/+MUv2+P7XXv/8UM77J+0Fx8t2re/9dX2jd9+o7344q0+42F/ad/9mx+23e7afvK3b7d2XbYXHr3c3v3Vr9p2s2i//8++2X7vn3ytLZcUChzbYr5s50PBdhS4Uul6Zrgm5dyWS4MX9/Hmft3gT6Bro38lxRjcY64dyJfCBwH7BUr0tdaVFLVYCWgPVIn4yzX/eDlJ8QqMEwDauxAloE32s6yJ65X65GouNO4lzg0L24gLGhakl/ocZb1VsaqBGdwkANVWqMsmXKplr+22qDZc8xy19XkA6GG/0xhcl9181iaZepeik3NlPZGjQa236eXNv7kmvvQZqIo3W40PABtqewuIDbYZawLjWGhXD28XbKza4YhidzMo1VXkI8iYftvGwMzF06S3r6Edin47PkQ5mViPRT9e73lNiiAuFBTUHA1wY4xnL/C+aKt3A+Hj0LeZv62WG907WYID51UY5UE3LSCSAr/Us7GMlwJcNve2/Q1wlC13aa5VlCN77nnbrl0IgDW4X+C1iT1FLSUEwW0BPQXALiyJwroKGgTrz4pD4uN1b1yDs/Zrfy2lqWJQ12EVq59HtM4UYN1SrCNre+YZxWpNqmn3mIaQlqNFFWBx7zPuBJhRqi/GXue7E72r/RkpVJg+D02LxigWmO7fxCH9aPOerH/aKyf7gHrZUrygNXMsitsfjlLqB4AzEWIJPvSGrgdDz+HqJ1z9dwkQBRNyi6iCBDs+lNNC7V15zvBcOgqwC6Iub4aiq8xdX4uLtRSz40FjRI4vV7sJMB64JxmHHt9W2OdZRc+D+s/tGBhPFKTEcSb7eor8dJ/yfFvPMUOhm9YmD1zug+I7n7VvfadbQE+fe/rPPQI9Aj0CPQI9Aj0CPQLPG4EOgJ83Yv31PQI9Aj0CPQI9Aj0CPQL/QAR+8Od/TG59SHAr6VnqS7JsozUgaqtBLGxg+ykAbGs/Ety2i46K18eM9XCS6ehClT+s8wqEi9ojCpaoTbAA9XsNM5LgC6wIRJMF7uSalOgd+sRGsXFWQt3JOtv4RunhPnwFlsATAkdldTjpr5hkYqwLkyQkeXi87A3EAj5jQUhsCuzZstOxBxYTXaCgQbfVYIp46EopJkmUO2lqKm9gYbYu1lGqFYPET9yz4Z6OvTMDDjhvX0tUnOkVXHC7IHNUL1EGR4GZXpkkZTkRJ319XQuS+0U2bc9dSvJJDz3uKaA2ar2MkyR/sdGV2klxs4IxKlWBB6lxRqApyF8gk9ceqt+nQqS+ib4+7pPVfrYKJykcS2LDHSsasWsFkEn5dwLUWukNZD8cdtUr1GoivqSwrN7DuXYr03Nf/LrYWE/tyTMHBBpkP+5hECC53Wx1PVZ5zpsUvtcmpbCtZlFLAgUM8HRPB7t0j0vegLUryjT3Oy6wUSo5kv/MkW31XEahJkVyxV32wJpntoZXwYNAeanldZyyYZVVKTCu7GlltVwFD6gkN9vqi3pqdBTl/qLm5YbKTrl6adoymHVpKctZvgI61NP46H6wxIR7ZMBkVaqKDyrxr/tZSm+O7Z7Lnufcz8BDr0k1vWpcYDNtkEHhB2B41T7+aNe+970ft9nNo3Y9z9X/l//+yT/9dttul+3HP/5JOx5m7aMPd+2wn7enDyjkTu21l9ftt7/6avvqV15pd3erdv/0vh0vs/ar9+/bx08O7ee/eK9drpu2nG/a/eP7tlnN2htvvNj+8e/8Vnv0aN6u530D5s2vi3a+ntpqA8QDxtQ1X45tvQG2PXWs1hvBimqdbUjesDymjzA3z2J8xg5FNSg/bbXNeJnaqaI6zHjks2bcesFxwSr1AHWRjYs3bIUOLOSNQB71lWWeALCxBWatlOofy2/PEe1Nsr5u7Wh54jCeOd8oNPk9KmjtGVdUv56fQ2FHqShrMAy9ZANBAasosFmtgLerLdbArBMnQWnipF7fcyyRDUoHy1r2Ea6xzTTmVGTBWobtb/Y3TZWrAC7zXLbqBaUe9uwVcwFNQJwgpoqDqg8xhRGCTxzDxQ2eq0Dla7vZbBQfF59YWcrfUtwQKJoCD967RBFexTEGpdicu2dziR2Hvtio6RkHgsyXs9wYuGfMd8FrqWjtlMCczDMDxSyswVI7V5GXz8n7eM4r7gBAM7t8eP6y9iyAu8ST+VmFIe+888v28isvt7tHKESPVeVgKGh3Ba8r+dJrWOMB1VKKep+LGwTnJ+eAofjA6mWBZoFEA2v1dJcKnV7HhoUClVUctgCMa6zYspx7wRqKElx7lvadaidQCmDbLDsmchxAAax9ifE+AnLWL6aE9wpfm5+z5m2xnLfD8VAuDm4b4LXJBSvEwmua+mgM1szufW4FrueKe8+7uGqma+CkU/ThPcaxyPMR41zxnLMOJl62Ns9zjmG5FcG2lHfRAl++Z2O7DPUlr337dIlbCWs5Y8GKZ9aHPJtmraCQQ0VFPGepSiT7kCu3XERlda6fc+j7zd46FlWxn7L26fOreIAxrPnCcxHHEUR24ZHWubKkB/ozft232yD8d//of+s5y2EW9h96BHoEegR6BHoEegR6BJ4/Av1h6vlj1t/RI9Aj0CPQI9Aj0CPQI/CpCPzkr/7kKsUkyUpl5EbLYyX0zBHqC5tFJ46l1CglrdVytqdUIlEWyiJyBqzq10oCsBKWAS/2eNaxURAmqRi1VkCvQMCcJFzZTp4NE5zkHJO9UkQpeWxAHGUJCbskhknuOYHu3pKDhWQlNaP6HI6rRF8leScKJx2vQNsQ1OpXKeC5KLVJWbEKUKAEjr00sRX0cF/fQNQcS/BU1s3uqze/WjElO12prJwoFcgT8EXNR8IXaEyfR0BdWYtOFNaG5LZGtTq3bvqgri4nV+wrzwBCrtPnfcRutvqrSoFMwlg2roaLie3ptG8X2coCa1ZKghuKAuCchHYO29Q6yfqckxOrftyvbwYI4h51v/2PUTl73BUgqaRxJZc5FrEULK2EtmJQ40aAWrEkfmcpcLnf6xXqPsatVWCYeZ5PjJ1lmy+bYBvxVS/QK8n3XZu3lZSSDG+gg4BXWUwKbisxb8tOxoe6q16AQidBISkH97bzVP9EFILD/DkZzlXMBEMAVECHFeDTcAqVGhAYmEWSOxa6LhowRXZky7pTAk0S91i+TtWahtuMWcAXx/NccTyjKsPeVjbWStADIgxgGBeCC1UAwbURk7Efa2urjUEVg5DjRK3J0HDPV8Y3Ki/ig625VZQCCZeLrJE9BgyvBa/EbcoOVwo9Ax/71bo4QDMO5eTNTSnBgXmjfazn6Kz61s4ETc9H+kou23y9ENhFUXsRFGttudi03f7aZNcXlQAAIABJREFUDodru3sESLWqW+uTChDor3sodfG2PeyACqyjWEsvGyxktZ61zXreHj95op7C17Zui9WdgMnh+KC5FGXvzc1Gr1/MAaAnqQ61eh5Pbcn8WKxam6PkPbXLcdeuJ9TIx0ZP0uN11q7zpQot3CvWKlZ6INtCmHNxgQn/SVVZkEe2v1ExVlGNrdzp7XurcXdEFQ4kXBouqVCDvsTVx1kAtwoWmAGMEykXa03Omi0HhuqhOxOY8zpBHPmiEIMoARytUKSAw8VB3nM8RlBg6rUUIEiV6zIm218XJJ3068XO2HFZye6bHtm8IeMjClyOAxileEJrBqrnzUa9nnf7ncaKesBiG72jzzKwnmu66nxYo1WwMcDJdTvRk7qlt6xhO4UzsZlGPcw+sV5v9Lv0sGX+8NlAddZQFUbMiBEq11r3qteyZrss5IGRtuLWukIRCGrk/WHotYsK2UVF3se1lhQ88z7rIgvuDeuY59qkwKogeQoy+Bu2y+zjeS4Y3AZQJ5fKNm4KWqsYh6j8Wac1f2ft17/+dXvplZfbar1SvFG1D7YJQ6EXgNlq64wJWU4L7ALssRSfC/ZjwZ3PtFrXawzv1VPRrLWHh/tSsvrZIX2CpYwvF4LztWAr8097YhwObKMu5TeFEsezgK0sm6VU91o8Pnt4PF+lJrYNcxS3cbeQklv7uAvXThe7i8jZAKW+ni1QxAewBoineObwDKDNvYtaXhC59u3sz/S3nz6fsPeg4ieWXgdYn6vEgnWEdgVaL86lbme+eZy4yMxW8t5n/d3FiDw3sJ67SMeibytwBd1lZ297bbnHqODPhVd6HqpWCoLj/Lvi5BYOUSBXEaHGttdDxrbXl/SM5/nJynri4cIN9/l2ERJrm8fyYG2vwgIXi/wX/83/0XOW/f9z9Qj0CPQI9Aj0CPQI9Ah8jgj0h6nPEbz+1h6BHoEegR6BHoEegR6BROAnf/nH1yg3bKMctefgtihYJgUNVnskhQVgrD7i38P7S52nJHPJf6OScuLZaq4og0d1Y6lZpSEjQWe1mZWtVnFdr6dBBUmC0y6dVvRYMluW0HVhsS10Ak9yuDHpXKo+v9QQclDUFu2OwliJ1DkAYtEus+pPW9A6+dCpsjCggiSigNrMGUcS3boufdmOkISp+0JatTIkxWUNOiYuDc+tSLaNJuDVSi0l4uXNSBLVj8jX5p6nfJ5Adh07Cl2S9um9a844Kl6xVBUQlBq2jtGs1om9oZOq/kpfPRLVfJGUl7iHXqMaInPZtyaeFmTOlAhXEnVpy9lcn+5TQQeOJ4UU95BYysa2rIbV29SKNe4KY9dxsvJHcZnYkfrzgXgrQRVZPh5HdZBse48GlIxR9QaUPSRJYEDWvp1PXPeizYF/3NdmG+HWALpAClRxM/1d1sUnJ/eJl9SNLqcQVBoMu6XUBYBZ0QwE4joMiwuWq3+ylWIWgI09tZmHwKb9AQDOOBvVXLF7JXZRJU+LFjjH/Q5VlH2gD9h1LpcFe6+yXHUPX4/HqODVh1XKzrkU68RgUWqzfI7UWMX5pxbqUlgLCruAQGMIu1IAbKkWFQ9ZgBpgC9yqPyXqbNTyOUap2WoeuPjEFuBRp0ds/fCwE9i6UV9aq0hR2AFiBkhAj1HUroPy0v2npTwDFCwX7Xg5MrMFbhkNKBMvF1wEbtpHj3fttZdQgRl2AxVi+77ZujBAKnOp2Lz21J1sqxXrg8EQRQDXy6KtN3cC41qXr9x/VzWcjru2WHNeWCzvG6LT9epWaj3G1my5boeT14vzcd/uNvTWxdb52i6zVTtduX7mHLbgVulbCehiHdYJzzviiZrVhT1ap+hZCyAHtKKqlVKzVPDHg9ZI9YJVwYHXCAAo699mtTUkLBiZddlK1+rzPlFwMsboI8z6YbcFzsOvsyV5kwWs9wzmexUmVEGHFI0Cpsxh9xs3MBsVqPQOZa6hJJTSsXoAW4V5HRS9jM/AIMHq6pkKmLS1fPUAl822x5/WGOYef5+v22JmpwkVJ80NegH72YNsWe6iCN8HKx65Bq1tAo2eC3wXpJsoOq9zGVhbUTprbS0AbBW9lZ++HypAKVm7bOEVOxSqpcpVUcNCc4ljcT9VNlHjw2utFbfazRbEGXVwjY9SRhomet8fnitUdOXrS3/7FGexNgt2l7LW1Td2aGC/0DWo+MsqZFn9Xn1PbadMsYghrKG0119b1AMoDQpZ661mvghgUuAhlwQpPL1oyW77dGrrzY3GBDEQxOUza6+zmtTzmJ8f9ve13vP70UpZ5yIYPWvnQ/o6ey+nX/cQyAS05sfxZLtq7qOKYlSg4bGvXvcUaKgw5th2xwfPTYolZMPv+838tUW4x3+K0KJsTSGP9cm259dam72m4qd1emLZ7L1m3miDYGvsKhSortXch/+/vXPpse26qvA67ypfO7HjmMS2iAIBRIICQiIWraCAxC9A6dHgHyJBgw4g8QrQSAMRGhgnUWwHbuz4OrmPqvNGY4w5T5WTlu/pnMZXyFy77nns/a21195ZY44x26Hs8/fzQER8z7dpio787FSpEiUd+/d6bko/5IxjnlNU9BKx1teVDMq5yef8vEaHfRct5Dmw4/0l50d8lvB+cK/0POM4Qr56Vm+3t/V0k/vUyanuNS9CdLvwe36liCrzrefWV//0b9izPD0p8i8QgAAEIAABCEDg0xPgYerTM+MdEIAABCAAAQhA4JcIfP/v/+yYDbPEJLt/Ym1+x/1SPTW9+RtxLuJaNsjdg7Gi/+yuq83xshkmorA2hHfbROwmXk+bgBESLIZZeKw4Wzk87HiTA0RCoY5va0dbtmizGR3h9v7GdLYpu8eqviPxrol0bJH31L/Om72RYLSp387aiKcVYS3xtL5L/qxoMNkI9HtLDO54wN7DTSRm8ojdV85W1jhK496UMLu3FByOd/0p77uX7WKzkNzRtyW6aJPUjtpELdqF1ELZMT1P220jR2s2ftWvUG7EdY2BNnETSRyO1eOvNkxPArBVtbhy2vnVQnfGKGJ9b5SOIcE0PTkPx+4NGJHEDubiHpeUBKhsBLd83Z/leVMb0xlZbconBjZC+J0zKg7qbHifIqrruORO9ZhZ1Mh4R1S627CNyNZFBHFbWridLiy4TeclAGvzep7GoLPJtcfzsFcvVjlg5UiVA0ib+on1jitaAmKE3yjUce3GlCq3lq6JxFBrI16O1xRJtOCT6zIxyJn32USP212b5XKy5ec4rlYrCxg5Z21g5zwz/yOQtpfLgrr/Ls5k/bTbtyObr64laN66v643/eeLckzbHm0RVIchMc5RuDruEgwiyuq8am1QTLSEC0cRS8wsoaV4tIt5eZVYW7lKF1P11owA0hGe3WdY496OLB17uJYA5015fb8imeX+mzsud2fX5XFsDroOes2JS30xU0/Wrccu7liJtRKYIpDcbNbuzzqfTYb6MEtskTP8px89Hd/5t++OP3zr910k8O6P3h0vv/y58fjxE3//Sy89GNfXV4kn3mzH7bONCyxeenA9rq4WY0x2Q0bmV199ebz99jvj3R+9Pz7/2hfHF197fSymi/HsqaKVl+P6BQmfN2P1whjXD1bjf3/8wXjn7YfjMy++Ptb79fjo5x+O6xdfHIoV/tUvvTG+9OYXxnyyG1MJOodh8VdfNB3qLxqBzsKJxzVuU/3YUdcJCVXk05Mma2PWXjvV3aM7hRqHaQnAcxU0xDWaz5QItzitpZoTGlsXPiiCX4JRic4doyqnpNyuV9fqBao1Iv3E13LYSqQud1/qf7J+eO2451h1kYKcljXO7XLv9csFERWFq/Pu9aF7rFvcrN6mKS7J9ZJCkbtrql3H6cUdcU8/fe7q4T6V+FRORUWjd0S+ij46Nj3xtHOL1irykbhm17IXi7wn95ESN+1nj0tVxQm58lKgtVjGkduFRXqRrjcXmGgJk/ifpsrFLsVOGguJ+nbYbjc+h6urF+JmrhjsFFSlx7jWGMfnFv84bu+KhDoZRO9PXHuSFhwdrfXjVNChCO3EHvt1coc7+tmzx/NEX6J1qe70/u44ZO+cxx7Hbo1Qq2LmVua5epo7GWI+t1u7GUdg1L0uRSmJo848UyGM1u+ec+Kg2Po831T/8klc3b7P7u/6nucZIf+oR7rYZpxTeNOtK1qMzVBrrOUU172qCgnu9aBduSd55rwYPHn2OGLqZO6iJa11Og719/a6uFRxUp6nnOZRLtYW6bUW9bNa5ve+okDiytWxa25H8IwoagFafaOr/3xc+xHtUxBU9yC9vnvC6949l+tczzW6Z/W1Uvc1zyG5nnVr6eKIJGU4PvqoKO6Vvz8Cf2KpO1rac8TFQvldi/8uHvBnJ+LfvctViOV1sfuD53re7+Vq1+lLXI/jV+PuIpAqQsrruudx9x2/a6EgYr/5J0RA1+XHHxCAAAQgAAEIQOC5CCAAPxc23gQBCEAAAhCAAAQ+SeCdv/u2HcB25dQmqja9ewPcW4wl/vo191widl6Um6edUO3s6Z6lJXd6k7p7nfYGrQUpCRJ+sotfMJvV2tBtIU+7uR1RKxdONlzjwMhnZnM/G5UWM0vAbUGhN357I7MJZJPYXraYnC0YaVMvDkNv8JdAps+1E6tEcn9/C8Cf6GOcx9SI1dnI1QZu+gu2OzNuNQnARwnbtZmac+s+x6Z0J65LlC0bl8Xn9g+WM7j7LkeMz/Hr3xN7mB6Ad66VnKuFwYrtbLGn+9+1K60FQvdOLUdd95PVxu8pztE8slF99AaqxlLOpQjMdu6NODg9xnIpCbpdi9lMNreKkWz3UIvKdsdasNPnygUkUTLxo32u7qGoaGWNU4kKHVurT0+vysTCpjdzigKyQR93WPhFTO+47r36/Y7dGEdFako4aGe6ImAtU46J4nj3EtilAMQhq/+LSy9is5hr099OLLlJS9hPz8YWYidjfbv2++PCi4jmyOgqRuhITM+VmRxYiaQ0wtp89/e35a/ccD1vLB5VYYYuP4k84ZhCgu5dvN9FVJnJ8VxOrfCJyGERZzGzgKa57DlpsTBibbvCl6sr776nB2YiO2dyZY5sruu41Dszbm69NFGep/fPZ2PV/UkrEju9KiMytchm0UtOTM39ShKQ4CHOEYCzduw24alx0o/Ec0eueh7EzZcil5yHRCj1mJSzc2NhJC6wF66vx2Erzovx3vsfju/863fHZ175ynjy+On46NHH4/r6wfj54yfm+7lXPzde/fyr4/333xtPHv98PFhcjeVsMT77mRc168dsth+vvfby+PrXvzoeffxoPHz4wXj8+Nn4wQ/fH8ejHH/LsbcQNx2/+3u/Pn7rt9+0GPyf33tn/OM/fG8sF6/53B4+fH9M5nL6bsYfffMPxltvfXVMx9MxnaRI4WZza9f95CCXb/p9t5hoEVGFBNKIm0E5fLNWhI1eL4dzr4FaWyIkuWHvqShG66hEoIh+7YisJAhHoJeT7qBj2Ft8b5epBbjuOX0qDlAfz43/cfyqhZzMTUVhy1WY2ODqIese6uUG10rknuQRW/3vuyQLyGXd81mfZ8GnevHGRZ9Ts+hUbtwuMnD8ePU2jYM9wqjdrRLE7Y7WaxKpb7lWCQcjkccSCjseW9dfx0mf0h2ap4VSFSMlHnh9e+vPd5x0OR5nS0Xj5kfimtZC31lLVE5scXqpHja3KdKoSH+tW5qnvvbdW/lowctpE9UXVue2UQGE++G2qJ77t5zrvYb3GtK9ucVM17J7rWte+TzVKzgFQQLWIml6ceuRI0JtYrpTnNN931NzpWPZWORzYVGtoR2X3QUC90W69E9WP+HdaW11QVQVluhTdX+SSG6Xp9eR9BBPRH6EwBbUu02Efuc5uch53G9NISYSi3ONqOAr109cpJq7Sj9I32cLuJUEoc9YS4h3GkL6Zrdo63t5OVF73d86VSIOad87J7OTsCwROPMm/WndC77u3XHgJmlB60EX87kIsFo7xDHrp6PT/TJidQnCLhpMEZmLi+repfne929xtDu9CqtaAHYqhyP88zwVMV9Cuj4763sE+Opx7eO9c+N3RHaPiZMpdI+o+2Y/a7qHtovNjnYtqwDDzwkWr6curmmXdFps69k2c677LruIa6fxSjpIHlk63aT6oVdCgf7mN/74r9mz7Idt/oQABCAAAQhAAALPQYCHqeeAxlsgAAEIQAACEIDALxJ452+/ne1UxVLWNp82x+IuVO/b9Ez0DuyIANw/dlqW26Y/I/GYEXH0Y12gdqXbYeMNPW8gVl8/OxUjWGVz11vF5fC9Ew9bZGgXSjac46DtP0+xlNVrN8cV8aGdvX38cbJ1NHMcIxHN7nrzWjy2IJ2+pNr16yhlfY7dtxJHKkY6Yvpx3G5uTiJKi23t5rXDSSKMIqUVYVmup0+4a8rpHPE0CnN8m9ngzAZwwOp9YZP/jnAScbPjXeOqKmGrNoC9Oau4Y8ULl9NYm8A5zYrXtnBS7uBywkVcq83kEmDbBRyn2qY2ViXQpH9wuOr7tJmfuFH31Rz7REtX3GOz7L6uihbtcZ9O4yTMvIo7Vj/toHKUqPpgqvepXZvzOO7sGq7+iHIIVm/bOMjvs8vYhZ3GNZv53pyX7jdbWTiczHQccjZm/i9X2lSW2CMRJQ6rONTL9aoYy3J9LVdyFcXBZtHCAkv1QbVAmUjl+1Gv7l3pqN6Injr3xH3O0ouyBAyLUtr43mzj6MulFF2uhNOe+77+5HhdZvO/3V8dBew+kp4H07Fy/1/1e0xEtty7cphlnolTih20fthVWO6sDI/mevoPW5R2z+VEdu8nFctd4ySRVgKixkTn1C7LK8WKK852rXlVMdiT8HORR4keEtblXjwVUVRU7v1zbtG4rzUd9XotgT99THUdL1dL96pWLLAFw+NhrOSgkyAs9nbeRYxbzFdjuz6M//vJo/Ho46fj++89HR9++OFYXb0wlsvriuSNy+3FFx+M93/8nj/zweraa4fYaHK9+upL41c+/8p4480vjA8+eDjefvt/xnS2HE9u9uOnj27G1fJqrG+fjtl0N77xja+N1998Zbz8ymfHOz/48fjnf/mvMZu+PN547fXx6CcPx5Nnj8bu8HS89Y3fGV/72pfHbNyMyUSO47VFvtX19RiHiJJZE9u5FkfwHZsIIJprJ4HKAk2uOY3Fs2c3J4fqYiFXd+LOdW6n/uUWmWudrvH1ajbJupn6ixRddPGB46blLFd09IM4gNt52PG17hGt8Xc/9a1FnYgzWc8WMzkdN/cSJzqOXv1xV3HybhS3XS52f5ZEfrUbiJC9WqTPdJyCKgC6u9dEkKyYWonN1b/Ua4rdkN0nPvNf14tczYmZ7qKgmfvutkCueSKBSi5n/UjgTVR2xkUCqfsJ1z3NPW1VBKGY5rrGdU36vCsCvwt/PlFc5KjlFIK081su3l5Lu22ACx/ssk9KQwqFFEMch3KvS17/u8Gq3d4Zh17r1NLB91L3re8195PrUq/F978nBS36nMzB3Et6zS9nrcVKAzqJ9C0AK9b+vnPb86LWDYnWEo/1XjuDy1EbATjJAYql1li1sKxrRXzzDJCVpUXO+aL6Xp/unZ3iUJHZnuYpeuuCM6VxeH2s55QUZSQ+3D1p616hvHd9jxy3ioDOfTbXq66zng9m5JYOEXP1Wq2J7fTVmEnIzb0p13YXUPnZpWLCY4FNgUWusY4Cz1qWhJG41R3FbkG57qe7FG/oGUcFZH2vduuAEu9t5u7e4p63KjyImC/xVwUM6q/cz1M6Xl/nvsdl7fGQW9TOWLV4r9nQPZrbkZ1jVSKJzsdXtJ878tzbzyi6r6poJG0wLEDfc5L7edEtAfr6q8QBF0yk/UICc7J2IAD3nZc/IQABCEAAAhCAwPMRQAB+Pm68CwIQgAAEIAABCHyCgATgkzO2NuS8nep4R0WTdv9abYhJDK24YSuTdx8VZ3AiabXBaLeH40EdUnjaoEwPPm2AR9iLw7b3GiNsyUwo8XmqTUEfU1xB2QyMy/HUs6823Xozr118HS/d/fUi9satke2//EiKtDtFm4HVf1bOPzuTahPWG7bVX9XRltWPVJ+hzel2GPd52iU2ycZqb77ruNo9ls1XbVhOxrFiCJtknJi1CVy9jqOPSDCJkG3XrTYZK7axezJK+PS5WbyLW+fOXZqzbsdu4n31mRGG07M4G5nac5b7U1HA2ahVD0sJzi0ohoc2/N2v0f0+M8aOKXZvPYm9cQCHQQknEnx3B4sYZjnLbEmkdvvFJSYkmnZSAodEvuUijkEdp8VQ9ehVDK9doDn36VxO7eoLKY41Vo7ErF6j3jCufoLuS2i1tcWvzHsdreNS722Kq7frcin3kJzI4heX1XSmz3hWc1MCRQT6TLCK2Xb/QwkgbpCcvtqn3sgOW8+ms6PCZdaM1JQChck4ylnrzf1EXuq4fS2pF2asShZX24VXeZe+juOMvotkHXKUeewOY5JM8lNhh0W3Wa771EIcxlQRxYpSlzBi4Trx2z7O6u0od20BGEcJVu55nAtbx+1dd6e895UnFaeiW72Rn+M3Mou6iT1XT8chcatiwiWEuJNj/en1Rq5BZ4ZW5LNEWwsgB7tmJUqnf3GLcmEocUcFEO7j64jzFD14jRAb7fZL6DDruZvuHjSf5FyVWK9VzMUFc/lMx3qzHzKE25Wm4hkN8zyCqFzGHVUqfsfqO2lT/34/Vkvx3Hl+6Thvnt2OuQTVw3w8vZFjUaLTZBy3N2O5GGO+lFC9Gpv9ZHz8sxv5Scf14noc5MydqTfwk/HgwdL/uM+4nI7rjafeXI7XuQoFbi0+R/xKkUQcshWXX4KanKC9fnn9KDHKRT6Of575GlZMr/pi+zpTQYldwnEeatTVe7yLYZI0kAIDx6UranW9cc9fOx1r9nsc1CvV86HcmFpfS32TIJYrR4JxOGldvb0RpxRI2ElefdadbGGHcK6BU+JAuc7FfmsRKOuABNuIiRF1JKDp2xIrnensa666JViIlUO+0x5cDZV1twz6fr3E1sTqRyy3gCchTLNA399i6TTuWv1YwHK6gYRuCZfFv66jvtf5/qQimLpHa312H9X6TP0561j4Wm/yngjCcYpmTdI4+J5cfeQjwqpQRSLzutayEjXrHpu1I4K/70FyFZe7Xufre/W9/uwdsat7acTIUiErWcPOzZ1EwRSIiX0nVXhMVKhR/V9PaRP9nNDnVWuG7hPpqxtxUeMaATerbd/HLBzqeNw/t8XnjJPnc8+/xWLc3qrAIt0yvC5XAVALwxJhXZzighnNZd/RT0UFLlooZu0eFq9+1tCc2h0PFt01d7ufsN7T4m8njPR3Kr6+i21yvCnyOIwItXeCccco9zND5qCXfgvVuselF3VaNbQLOPNJxyRXcdJA6r7n574U0zhGea8xqjG18i3xVQUd6XOdHxVI6Lku7Qi8Hkk8vtdaIkVneQawk7melfT85oSKSmaobhtet3XeXVTSKQ951GiRV0eZxJkUYcQJr/tmF0Dm+a7SQbTe19ircM6f5VCIPBf6TGqt+PI3/5I9y36w5U8IQAACEIAABCDwHAR4mHoOaLwFAhCAAAQgAAEI/CKB9/7pz4/ZA47o4c1Xi2FxQmYjMlG96euqzf16FGt3qvehs0mmDXj3Y5vKmRLFUCKvNq0tRlr81MZevksiSTZ8j46a1d6aN0gVETwqZs/C52nfzacQJ07LZv332cSM+KnNyLgw8/q4xdJDNj92kWhD1XuT2Qy2iP0JV3O7bLPZ17pe96K97yjM5nFFFVa8bATXcpHWpmU25o8WVbV7WP4lH1NeW33xjh1zbRzjMEkcZkTw6tvoz+zY0Wyu7tVrWZv8FrTCKJvTcdFpHOI6teRdbqRs8u/3k7G5PY71emvHokQn9SfV5qp3hWP59mf2JrKFi3ICO8ZXPXAdy70YW4+7BEPxj5PcscmabhKcJomk1Ek5GrjcU9pI3+4iAEtw0jmvZi0AtxstczTMszE9W8zsKrZQoRlUWeRy7Ujw6838uM3iJO4eoS3ytOvd80Nz15Kj5mpEuDGRmCelRi7u1RhTibuJp5Zg2+4/iy52WacP713xwD2h06KbHLQRFvJPztf/zwUU6TksYch9HEtckrCifogW9dS/VW5GiUoWhySgZ5M7MZsdQZ7j6Gjc7VqRrpn/6QWaTX/1krRMoU3/WfqdloZjqU9j6MKMaeKbNbR2XpcgLKHbPXslRGiuyzGs95RDLe7j9NCsby+nYRy8mgs6ZjtNt5txkGCmA9Wme/UZz1o1LMJ6XsvxKTFXxQCnHt7in16VUwl6u8TIW2AeuzF3P0mdi4SHCNLtip1ONeaaJBqP+ZioIEbRtyq0mOr3EvsSbTskmusiPT6rHHpnm48hgd4XoGDqfbWQuuhE3zkvFVEAdY53pSn5zPmwqizBQrUDEt38n1KoZu7nO45yc+4i3EuElahSoqFfc5CKWGkLOkb9/f7Z2B+3vl6cdb1Z1+/r+0uY3Tsy+N717puAq0LiQJTwrwV0GseuEwU0J3XCOn/HJu/GTIKbil0svhzGbHU9xlHiTwTZsd3rhlGFAho/5/GGyUhihMT0HnuHKO8k7kf4T6FBZpLD8hXB7/f3el/92110sgi/WnM8J8uVqynmSPFymIudRTnfa/K5Hk59bzmHvUa5imniCG2vOypI0Hl1MkPdwOyS1VEqttnzrtewiWPRfb1qbbY7N1MnjvNyqbqAIsKqhanqbV43D19fESmT3BFRN0JaXJu5ZvfrRHOnEGbq89G5ac3yd/r+oWu+1hu7s5M+4JYL7o0sh3zuKavFtc9XblN/vwscqtCmIpIt+Os6XcVV247bFB1ENF5W7+QUbGVZUsFOtzJwOsA2zk3Pq+oDreNVJdvJYVprpPp0t3tda4miy7cq0KjUgUTX577i89M0rB7pHkMLny02pjAi7tMSt+fSzaezAAALdklEQVRKUMg56/P7uzSvu0VBx4gr9jpTXKJq9W/PZPA46vrR8XfCiJ8nPP46t1P4xdhpblevYa/PdvoqnSLpC47VF2cL0SnAawe9rtOOfW937enedHKZq4BKdz3dJyTS5tkpa1N45Lkiz12O/67nionndYmrdttK/M8zne4rHmcXg9xWf94841hsreKmFoAPu4nP3XOhCgY6nt2FcI6e1txOEZ7+0+0vTs9b9UwxWwz12fb3nLirZCVuYq0v+v6Ms451m3v+JM8LfQ35yF0T1L2NuxDOQ3gqvvI5Tg7jK9/6K/YsT0/b/AsEIAABCEAAAhD49AR4mPr0zHgHBCAAAQhAAAIQ+CUCD//9L9TJNo43RTxbn8hmtzYqO8IxfWy7/24EovRKzUZuHLja+M2m4FyRqY7QvR+nGxXXm3neRNUmc/qHyrEkAThxy3KD3Im2U4lucma1oFxCbNyp+X5tULYw1r/LxqFEmd6ck9snG6bp3Wa7YfU41ka4vj+b1HKTdczg3L3x9PvalK9N6XbjWmzyRmsL2Psx7X6A7aOykBTO3ty3vqFNb20mlthXn9PctOv75PGz8dGjn403vvRGfWZFDEqEt+6hXU/BihDszVMLVtmg1tjGtVN9iVsw8MnH/ZzzlLAhhhKslnHjWJhVlOjWm55z9egs8acdUC3e+rskIrh3p0RFuXkirkkMjCM2hQEd9+ppJ52kRCTPCbviJEbIbSdhRsJb4iwn25sxVURkC6s+f31A3Miea0s5NRX7rF7EEYH9Xo2fRJyOdLS4mlhiu9I8DhGJTm5Z/0e5l+0Klbg2Hcf1s/H9//7h+N5/vDt2azkMDxWzKTWyBWn1vdyaowQMR1f6vCTkVvSt2J/GJ2MXHSkCkkTW7tMsg5HGwHHHFoYy5yKWxq2mTW5fVRLDyvncrly9Vk6zk7vOjsLZuHkWF5+uecdbnxz+VWBQLl9FRVsYkmjlf4uApetFrlW/WuuAnf16zWTcSmRaRfi16CxhpVzr+gQ5c3UMFlV0fWuTvsWroyJ8IwAPCSNydetal9FKkeQllieSU4J0Ch40l+PA7QKQu/Vhca9H6npzM1aLyVhdyaEmoSHXblyYOi9FxUrczv/s9DksFp5/O/WoHNuxXEzHUuulL8UILatj3IoWDSWOL+aO5/UxVlGNY8p1XR0nY7V4YWzWEjmz7mr8Uxyjfpjq/TsbkuJnM81viTvqu3w9NhvN5bn7ju6PN2PMtuPoaFT1S56PvSKATwUucmvuhtaxFxxvPcb6oHOQ4KaeyRO/XiK95qYdueJRPb+XTnaIa1rn6vQF98bM+q25qNhi3QN0fbeArxoYFw5UcdBmtxnqUytUSzn3XYARYbqTIRa+x2gN0HoyHcfdZuwOEn71HbnWD7oXyXko0VrXjB3jGr9yUor3QmvZ0UK4XJx2yJegKG7bzc7fL3FL95/Etyre3QtUhFL1RrUWLNYtfm2ydqufuOPBKyFD4pZSATQf2z3vIqR+b8Y1Eb261+jemkIVsejY33YPSs32uq3P1VyuNVBrWsftW3hvIaxi8SV4n17vazeuXhfeWAzO/eOwTSrAyXXvWOEcmy9lr6cSjeUo17lpPnevZ/2+3aC5l06nKUTpe69/57W57rHVV9hxI77l6h6rQqGsXY7C1xyt/qod460FzaKmRUW5uztyuwoLfN+PSKrxcoHPvZYKuSpzDafXreaoooDjwp34om+RUYVqLQAnPaNF5lPkcLnic+/X2rfwM1Lu/yW463wm6dl795N1qA2kFs11LXgdVfJGYsj1mkRUp4+51g7fv9wrue5frpqrthP1BZ1C0oKlhO88AySxxfNMhRm+Ed4VyuntYqK/64SS/KmBUXuBiKIeF6+FvZ7GHW43+2ZjP60KcNy3vlzZKcxJkUf6CUfk1T1CCRqpKMt8nM1yvBGX9cvD2G+6jYLWoly8+vu7e4buq15VfR14jfUcVmBE7iUqQoxzvgpbLPSLY4v4esbRfUjO7PxOn6HP3e7u7h0t+ru/fMVfZ+3TfbmeWyoauuPEf+1bOID5n1w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IIwOfQ470QgAAEIAABCEAAAhCAAAQgAAEIQAACEIAABCAAAQhAAAIQgAAELogAAvAFDQaHAgEIQAACEIAABCAAAQhAAAIQgAAEIAABCEAAAhCAAAQgAAEIQOAcAgjA59DjvRCAAAQgAAEIQAACEIAABCAAAQhAAAIQgAAEIAABCEAAAhCAAAQuiAAC8AUNBocCAQhAAAIQgAAEIAABCEAAAhCAAAQgAAEIQAACEIAABCAAAQhA4BwCCMDn0OO9EIAABCAAAQhAAAIQgAAEIAABCEAAAhCAAAQgAAEIQAACEIAABC6IAALwBQ0GhwIBCEAAAhCAAAQgAAEIQAACEIAABCAAAQhAAAIQgAAEIAABCEDgHAL/D6TpxJNPBLLFAAAAAElFTkSuQmCC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078115"/>
            <a:ext cx="2343952" cy="31252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33441" y="1554070"/>
            <a:ext cx="7877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Used to prevent exposure  to blood borne pathogens: Hepatitis B,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C, HIV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7416" y="5219623"/>
            <a:ext cx="2368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Visual Reminders in workplace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532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1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B404B854-B3BA-42A3-925A-FBD2F3C1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23" y="643467"/>
            <a:ext cx="760375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0226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CD6E-577D-4F0A-BC60-1E4A0CB6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 of transmission of Infectious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3C74-6CC2-4A22-B098-BE660ACF8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Contact</a:t>
            </a:r>
          </a:p>
          <a:p>
            <a:pPr lvl="1"/>
            <a:r>
              <a:rPr lang="en-US" dirty="0"/>
              <a:t>Direct</a:t>
            </a:r>
          </a:p>
          <a:p>
            <a:pPr lvl="1"/>
            <a:r>
              <a:rPr lang="en-US" dirty="0"/>
              <a:t>Indirect</a:t>
            </a:r>
          </a:p>
          <a:p>
            <a:r>
              <a:rPr lang="en-US" dirty="0"/>
              <a:t>Droplet</a:t>
            </a:r>
          </a:p>
          <a:p>
            <a:r>
              <a:rPr lang="en-US" dirty="0"/>
              <a:t>Airborne</a:t>
            </a:r>
          </a:p>
          <a:p>
            <a:r>
              <a:rPr lang="en-US" dirty="0"/>
              <a:t>Endogenous</a:t>
            </a:r>
          </a:p>
          <a:p>
            <a:r>
              <a:rPr lang="en-US" dirty="0"/>
              <a:t>Common source</a:t>
            </a:r>
          </a:p>
          <a:p>
            <a:r>
              <a:rPr lang="en-US" dirty="0"/>
              <a:t>Vector borne</a:t>
            </a:r>
          </a:p>
        </p:txBody>
      </p:sp>
    </p:spTree>
    <p:extLst>
      <p:ext uri="{BB962C8B-B14F-4D97-AF65-F5344CB8AC3E}">
        <p14:creationId xmlns:p14="http://schemas.microsoft.com/office/powerpoint/2010/main" val="2982572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3E92B-C3EC-3BB6-DA4D-DF9D306D7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94" y="643467"/>
            <a:ext cx="765981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36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5330-77DC-30D2-290C-A5326785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Duodenoscopes (ERCP): CRE outbreaks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3EB36-887F-A586-C802-E4EC66210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Needs special emphasis</a:t>
            </a:r>
          </a:p>
          <a:p>
            <a:r>
              <a:rPr lang="en-US" dirty="0"/>
              <a:t>High contamination no margin of safety</a:t>
            </a:r>
          </a:p>
          <a:p>
            <a:r>
              <a:rPr lang="en-US" dirty="0"/>
              <a:t>Complex; narrow channels; biofilms</a:t>
            </a:r>
          </a:p>
          <a:p>
            <a:r>
              <a:rPr lang="en-US" dirty="0"/>
              <a:t>Updated guidelines</a:t>
            </a:r>
          </a:p>
          <a:p>
            <a:r>
              <a:rPr lang="en-US" dirty="0"/>
              <a:t>Small bristle cleaning brush and additional flushing and cleaning steps of the elevator channel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periodic microbiologic surveillance</a:t>
            </a:r>
            <a:endParaRPr lang="en-US" dirty="0"/>
          </a:p>
          <a:p>
            <a:r>
              <a:rPr lang="en-US" dirty="0"/>
              <a:t>Ethylene oxide (ETO) sterilization after high level disinfection </a:t>
            </a:r>
          </a:p>
          <a:p>
            <a:r>
              <a:rPr lang="en-US" dirty="0"/>
              <a:t>Double high level disinfection</a:t>
            </a:r>
          </a:p>
          <a:p>
            <a:r>
              <a:rPr lang="en-US" dirty="0" err="1"/>
              <a:t>Peracitic</a:t>
            </a:r>
            <a:r>
              <a:rPr lang="en-US" dirty="0"/>
              <a:t> acid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13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A11D-1716-E908-DAD9-DDC0175D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A561-8157-05FA-769C-68060F8A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Perfusion of high level disinfectant into the channels of cystoscope not just immersion</a:t>
            </a:r>
          </a:p>
        </p:txBody>
      </p:sp>
    </p:spTree>
    <p:extLst>
      <p:ext uri="{BB962C8B-B14F-4D97-AF65-F5344CB8AC3E}">
        <p14:creationId xmlns:p14="http://schemas.microsoft.com/office/powerpoint/2010/main" val="2417874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8CFD-B339-D35C-7F86-A0EB00B6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of single  use devices pose a significant risk for patients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15D6A-8F52-7EB9-C9C5-D24C4730F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policies and procedures should govern this issue</a:t>
            </a:r>
          </a:p>
        </p:txBody>
      </p:sp>
    </p:spTree>
    <p:extLst>
      <p:ext uri="{BB962C8B-B14F-4D97-AF65-F5344CB8AC3E}">
        <p14:creationId xmlns:p14="http://schemas.microsoft.com/office/powerpoint/2010/main" val="1013793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B8CA0B-0CE2-2AA3-FC71-F2DE06C1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01E70-AFD8-FBB3-497D-EF6241720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of </a:t>
            </a:r>
            <a:r>
              <a:rPr lang="en-US" dirty="0" err="1"/>
              <a:t>Semicritical</a:t>
            </a:r>
            <a:r>
              <a:rPr lang="en-US" dirty="0"/>
              <a:t> items</a:t>
            </a:r>
          </a:p>
          <a:p>
            <a:pPr lvl="1"/>
            <a:r>
              <a:rPr lang="en-US" dirty="0"/>
              <a:t>Packaged (plastic bag e.g., laryngoscope</a:t>
            </a:r>
          </a:p>
          <a:p>
            <a:pPr lvl="1"/>
            <a:r>
              <a:rPr lang="en-US" dirty="0"/>
              <a:t>Tagged (e.g., green vs red for not processed</a:t>
            </a:r>
          </a:p>
        </p:txBody>
      </p:sp>
    </p:spTree>
    <p:extLst>
      <p:ext uri="{BB962C8B-B14F-4D97-AF65-F5344CB8AC3E}">
        <p14:creationId xmlns:p14="http://schemas.microsoft.com/office/powerpoint/2010/main" val="3747592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EEA0D1B-13F0-4C30-A7F4-E9C6332F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53" y="606565"/>
            <a:ext cx="7838694" cy="132556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700"/>
              <a:t>Important pathogens that might contaminate the physical environment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4656" y="2043804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368" name="Content Placeholder 2">
            <a:extLst>
              <a:ext uri="{FF2B5EF4-FFF2-40B4-BE49-F238E27FC236}">
                <a16:creationId xmlns:a16="http://schemas.microsoft.com/office/drawing/2014/main" id="{2FE5B06F-7EE3-4527-8CBB-32E79DD9FF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4656" y="2385391"/>
          <a:ext cx="7642689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208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537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1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024B617-53C5-4B28-A4C3-16F8F52CB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1" y="915171"/>
            <a:ext cx="8178799" cy="50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063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164A49C-9FCC-405E-B952-F9C5FB3F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511175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Persistence of clinically relevant bacteria on dry inanimate surfaces</a:t>
            </a:r>
            <a:endParaRPr lang="en-US" altLang="en-US" sz="2400" dirty="0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DB1B955B-95C2-45F8-AAB8-B194197B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77825"/>
            <a:ext cx="7643812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A4921D-5A58-443B-A288-33055C80B8FC}"/>
              </a:ext>
            </a:extLst>
          </p:cNvPr>
          <p:cNvSpPr txBox="1"/>
          <p:nvPr/>
        </p:nvSpPr>
        <p:spPr>
          <a:xfrm>
            <a:off x="3071664" y="6480176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Kramer et al.  BMC Infectious Diseases  2006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718BA0-162B-679C-8A5E-88CB1AE21BC0}"/>
                  </a:ext>
                </a:extLst>
              </p14:cNvPr>
              <p14:cNvContentPartPr/>
              <p14:nvPr/>
            </p14:nvContentPartPr>
            <p14:xfrm>
              <a:off x="2305690" y="898515"/>
              <a:ext cx="1503720" cy="17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718BA0-162B-679C-8A5E-88CB1AE21B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1690" y="790875"/>
                <a:ext cx="16113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648DE1-6B3E-5B76-A2ED-858EA5D5E4B8}"/>
                  </a:ext>
                </a:extLst>
              </p14:cNvPr>
              <p14:cNvContentPartPr/>
              <p14:nvPr/>
            </p14:nvContentPartPr>
            <p14:xfrm>
              <a:off x="6150130" y="934515"/>
              <a:ext cx="1630080" cy="20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648DE1-6B3E-5B76-A2ED-858EA5D5E4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130" y="826875"/>
                <a:ext cx="17377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AC00D9-58E1-3A87-655A-CAAA3EA78C22}"/>
                  </a:ext>
                </a:extLst>
              </p14:cNvPr>
              <p14:cNvContentPartPr/>
              <p14:nvPr/>
            </p14:nvContentPartPr>
            <p14:xfrm>
              <a:off x="2265730" y="1429515"/>
              <a:ext cx="4839840" cy="31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AC00D9-58E1-3A87-655A-CAAA3EA78C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1730" y="1321875"/>
                <a:ext cx="494748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B91407-EE5A-E3C6-73CB-435BFDE4B83D}"/>
                  </a:ext>
                </a:extLst>
              </p14:cNvPr>
              <p14:cNvContentPartPr/>
              <p14:nvPr/>
            </p14:nvContentPartPr>
            <p14:xfrm>
              <a:off x="2265730" y="6094755"/>
              <a:ext cx="4723560" cy="30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B91407-EE5A-E3C6-73CB-435BFDE4B8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1730" y="5987115"/>
                <a:ext cx="4831200" cy="51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07393F1-E896-4095-930A-006E9A0C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0"/>
            <a:ext cx="618648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>
            <a:extLst>
              <a:ext uri="{FF2B5EF4-FFF2-40B4-BE49-F238E27FC236}">
                <a16:creationId xmlns:a16="http://schemas.microsoft.com/office/drawing/2014/main" id="{2A9F74CD-33C4-4098-83E7-F4588C8A9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6357939"/>
            <a:ext cx="485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Kramer et al.  BMC Infectious Diseases  2006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0" y="3808677"/>
            <a:ext cx="9144000" cy="3049325"/>
            <a:chOff x="0" y="3808676"/>
            <a:chExt cx="12192000" cy="3049325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9E782CD-FFC3-4989-BA44-0BE7C2213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420" y="872046"/>
            <a:ext cx="7375161" cy="294557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100">
                <a:solidFill>
                  <a:srgbClr val="FFFFFF"/>
                </a:solidFill>
              </a:rPr>
              <a:t>Overall, a high inoculum of the nosocomial pathogen in a cold room with high relative humidity will have the best chance for long persistence.</a:t>
            </a:r>
          </a:p>
          <a:p>
            <a:pPr lvl="1" eaLnBrk="1" hangingPunct="1"/>
            <a:r>
              <a:rPr lang="en-US" altLang="en-US" sz="2100">
                <a:solidFill>
                  <a:srgbClr val="FFFFFF"/>
                </a:solidFill>
              </a:rPr>
              <a:t>Kramer et al. How long do nosocomial pathogens persist on inanimate surfaces? A systematic review.  BMC infectious Disease  2006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8A0A-7FC8-9B9F-9E62-A5DEE503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Increasing order of resistance to disinfection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45EA-3F43-63AE-F757-16AB83A47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Lipid or medium sized viruses</a:t>
            </a:r>
          </a:p>
          <a:p>
            <a:pPr>
              <a:defRPr/>
            </a:pPr>
            <a:r>
              <a:rPr lang="en-US" dirty="0"/>
              <a:t>Vegetative bacteria</a:t>
            </a:r>
          </a:p>
          <a:p>
            <a:pPr>
              <a:defRPr/>
            </a:pPr>
            <a:r>
              <a:rPr lang="en-US" dirty="0"/>
              <a:t>Fungi</a:t>
            </a:r>
          </a:p>
          <a:p>
            <a:pPr>
              <a:defRPr/>
            </a:pPr>
            <a:r>
              <a:rPr lang="en-US" dirty="0" err="1"/>
              <a:t>Nonlipid</a:t>
            </a:r>
            <a:r>
              <a:rPr lang="en-US" dirty="0"/>
              <a:t> or small viruses</a:t>
            </a:r>
          </a:p>
          <a:p>
            <a:pPr>
              <a:defRPr/>
            </a:pPr>
            <a:r>
              <a:rPr lang="en-US" dirty="0"/>
              <a:t>Mycobacteria</a:t>
            </a:r>
          </a:p>
          <a:p>
            <a:pPr>
              <a:defRPr/>
            </a:pPr>
            <a:r>
              <a:rPr lang="en-US" dirty="0" err="1"/>
              <a:t>Coccidia</a:t>
            </a:r>
            <a:r>
              <a:rPr lang="en-US" dirty="0"/>
              <a:t> (Cryptosporidium)</a:t>
            </a:r>
          </a:p>
          <a:p>
            <a:pPr>
              <a:defRPr/>
            </a:pPr>
            <a:r>
              <a:rPr lang="en-US" dirty="0"/>
              <a:t>Bacterial spores</a:t>
            </a:r>
          </a:p>
          <a:p>
            <a:pPr>
              <a:defRPr/>
            </a:pPr>
            <a:r>
              <a:rPr lang="en-US" dirty="0"/>
              <a:t>Prions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7E5F3D0-CAAD-D2D7-6752-C697F2B1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85A46AB7-3290-4731-8BB2-C583E3B505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38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0" y="3808677"/>
            <a:ext cx="9144000" cy="3049325"/>
            <a:chOff x="0" y="3808676"/>
            <a:chExt cx="12192000" cy="3049325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94" name="Title 1">
            <a:extLst>
              <a:ext uri="{FF2B5EF4-FFF2-40B4-BE49-F238E27FC236}">
                <a16:creationId xmlns:a16="http://schemas.microsoft.com/office/drawing/2014/main" id="{F6C28585-C52F-4F64-BB66-DB8BC2D6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420" y="5105400"/>
            <a:ext cx="7375161" cy="106680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>
                <a:solidFill>
                  <a:srgbClr val="3F3F3F"/>
                </a:solidFill>
              </a:rPr>
              <a:t>Dry vs moist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CA3DBAB-8534-44C2-B1F6-D1FF10BC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420" y="872046"/>
            <a:ext cx="7375161" cy="294557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FFFFFF"/>
                </a:solidFill>
              </a:rPr>
              <a:t>Dry conditions favor the persistence of gram-positive cocci (e.g., coagulase-negative </a:t>
            </a:r>
            <a:r>
              <a:rPr lang="en-US" altLang="en-US" sz="2100" i="1">
                <a:solidFill>
                  <a:srgbClr val="FFFFFF"/>
                </a:solidFill>
              </a:rPr>
              <a:t>Staphylococcus spp.) in dust and on </a:t>
            </a:r>
            <a:r>
              <a:rPr lang="en-US" altLang="en-US" sz="2100">
                <a:solidFill>
                  <a:srgbClr val="FFFFFF"/>
                </a:solidFill>
              </a:rPr>
              <a:t>surfaces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FFFFFF"/>
                </a:solidFill>
              </a:rPr>
              <a:t>Moist, soiled environments favor the growth and persistence of gram-negative bacilli (even very little organic material).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FFFFFF"/>
                </a:solidFill>
              </a:rPr>
              <a:t>Fungi are also present on dust and proliferate in moist, fibrous material.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FFFFFF"/>
                </a:solidFill>
              </a:rPr>
              <a:t>Fabric surfaces are a special concern: Fibers in carpets, furniture upholstery and window treatments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6B9A-F832-1F1E-ABA9-4385BE0E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40E78-1FD7-EC73-1FCD-D112EA6B8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 10 dilution of bleach for c diff</a:t>
            </a:r>
          </a:p>
        </p:txBody>
      </p:sp>
    </p:spTree>
    <p:extLst>
      <p:ext uri="{BB962C8B-B14F-4D97-AF65-F5344CB8AC3E}">
        <p14:creationId xmlns:p14="http://schemas.microsoft.com/office/powerpoint/2010/main" val="322649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5F34A3D8-1120-477B-B5AA-6BA55F68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505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Contamination of high touch objects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A006848-6C4C-40BC-9E4F-84CDA9A4B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3244" y="1412489"/>
            <a:ext cx="2194560" cy="4363844"/>
          </a:xfrm>
        </p:spPr>
        <p:txBody>
          <a:bodyPr>
            <a:normAutofit/>
          </a:bodyPr>
          <a:lstStyle/>
          <a:p>
            <a:r>
              <a:rPr lang="en-US" altLang="en-US" sz="1700"/>
              <a:t>Bed rail</a:t>
            </a:r>
          </a:p>
          <a:p>
            <a:r>
              <a:rPr lang="en-US" altLang="en-US" sz="1700"/>
              <a:t>Tray table</a:t>
            </a:r>
          </a:p>
          <a:p>
            <a:r>
              <a:rPr lang="en-US" altLang="en-US" sz="1700"/>
              <a:t>Chair</a:t>
            </a:r>
          </a:p>
          <a:p>
            <a:r>
              <a:rPr lang="en-US" altLang="en-US" sz="1700"/>
              <a:t>IV pole</a:t>
            </a:r>
          </a:p>
          <a:p>
            <a:r>
              <a:rPr lang="en-US" altLang="en-US" sz="1700"/>
              <a:t>Room light switch</a:t>
            </a:r>
          </a:p>
          <a:p>
            <a:r>
              <a:rPr lang="en-US" altLang="en-US" sz="1700"/>
              <a:t>TV remote</a:t>
            </a:r>
          </a:p>
          <a:p>
            <a:r>
              <a:rPr lang="en-US" altLang="en-US" sz="1700"/>
              <a:t>Room sink</a:t>
            </a:r>
          </a:p>
        </p:txBody>
      </p:sp>
      <p:sp>
        <p:nvSpPr>
          <p:cNvPr id="20484" name="Content Placeholder 3">
            <a:extLst>
              <a:ext uri="{FF2B5EF4-FFF2-40B4-BE49-F238E27FC236}">
                <a16:creationId xmlns:a16="http://schemas.microsoft.com/office/drawing/2014/main" id="{65FABB43-9430-4CBE-A78F-1FE2F9C67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2703" y="1412489"/>
            <a:ext cx="2194560" cy="4363844"/>
          </a:xfrm>
        </p:spPr>
        <p:txBody>
          <a:bodyPr>
            <a:normAutofit/>
          </a:bodyPr>
          <a:lstStyle/>
          <a:p>
            <a:r>
              <a:rPr lang="en-US" altLang="en-US" sz="1700"/>
              <a:t>Call box/button</a:t>
            </a:r>
          </a:p>
          <a:p>
            <a:r>
              <a:rPr lang="en-US" altLang="en-US" sz="1700"/>
              <a:t>Room doorknob</a:t>
            </a:r>
          </a:p>
          <a:p>
            <a:r>
              <a:rPr lang="en-US" altLang="en-US" sz="1700"/>
              <a:t>Bedside telephone</a:t>
            </a:r>
          </a:p>
          <a:p>
            <a:r>
              <a:rPr lang="en-US" altLang="en-US" sz="1700"/>
              <a:t>Bathroom hand rail</a:t>
            </a:r>
          </a:p>
          <a:p>
            <a:r>
              <a:rPr lang="en-US" altLang="en-US" sz="1700"/>
              <a:t>Toilet flush handle</a:t>
            </a:r>
          </a:p>
          <a:p>
            <a:r>
              <a:rPr lang="en-US" altLang="en-US" sz="1700"/>
              <a:t>Bathroom sink</a:t>
            </a:r>
          </a:p>
          <a:p>
            <a:r>
              <a:rPr lang="en-US" altLang="en-US" sz="1700"/>
              <a:t>Toilet/Commode seat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886D-081C-AC02-8F00-1576C632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monitor surface cleanliness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5154-E8F8-0EDB-3288-F5A1407E3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Inspection</a:t>
            </a:r>
          </a:p>
          <a:p>
            <a:r>
              <a:rPr lang="en-US" dirty="0"/>
              <a:t>Microbiological culture</a:t>
            </a:r>
          </a:p>
          <a:p>
            <a:r>
              <a:rPr lang="en-US" dirty="0"/>
              <a:t>Fluorescent invisible markings (fluoresces when exposed to UV light)</a:t>
            </a:r>
          </a:p>
          <a:p>
            <a:r>
              <a:rPr lang="en-US" dirty="0"/>
              <a:t>ATP  bioluminescence (measure organic debris not a reliable indicator of microbial contamination)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33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1F22-D054-B7D9-1041-5A859A5AF6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US" dirty="0"/>
              <a:t>3 ways to reduce transmission of environmental pathogens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7134C-98F8-B830-88BD-507A3C266A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r>
              <a:rPr lang="en-US" dirty="0"/>
              <a:t>Enhance environmental cleaning</a:t>
            </a:r>
          </a:p>
          <a:p>
            <a:r>
              <a:rPr lang="en-US" dirty="0"/>
              <a:t>No-touch cleaning methods (UV light; hydrogen peroxide vapor/mist)</a:t>
            </a:r>
          </a:p>
          <a:p>
            <a:r>
              <a:rPr lang="en-US" dirty="0"/>
              <a:t>Self-disinfecting surfaces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66D4B-0E9F-E90C-61FE-9584744C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72" y="643467"/>
            <a:ext cx="863365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3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limit HAIs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Adherence to hand hygiene (5 opportunities)</a:t>
            </a:r>
          </a:p>
          <a:p>
            <a:pPr lvl="1"/>
            <a:r>
              <a:rPr lang="en-US" dirty="0"/>
              <a:t>Correct performance of hand hygiene</a:t>
            </a:r>
          </a:p>
          <a:p>
            <a:pPr lvl="1"/>
            <a:r>
              <a:rPr lang="en-US" dirty="0"/>
              <a:t>Hand rub vs hand wash</a:t>
            </a:r>
          </a:p>
          <a:p>
            <a:r>
              <a:rPr lang="en-US" dirty="0"/>
              <a:t>Use appropriate isolation precautions</a:t>
            </a:r>
          </a:p>
          <a:p>
            <a:r>
              <a:rPr lang="en-US" dirty="0"/>
              <a:t>Ensure adequate cleaning of environment </a:t>
            </a:r>
          </a:p>
          <a:p>
            <a:pPr lvl="1"/>
            <a:r>
              <a:rPr lang="en-US" dirty="0"/>
              <a:t>Fluorescent marker</a:t>
            </a:r>
          </a:p>
          <a:p>
            <a:r>
              <a:rPr lang="en-US" dirty="0"/>
              <a:t>Ensure adequate cleaning and disinfection of medical equipment</a:t>
            </a:r>
          </a:p>
          <a:p>
            <a:r>
              <a:rPr lang="en-US" dirty="0"/>
              <a:t>Remove non-essential invasive medical device promptly</a:t>
            </a:r>
          </a:p>
          <a:p>
            <a:r>
              <a:rPr lang="en-US" dirty="0"/>
              <a:t>Avoid misuse of antimicrobials</a:t>
            </a:r>
          </a:p>
        </p:txBody>
      </p:sp>
    </p:spTree>
    <p:extLst>
      <p:ext uri="{BB962C8B-B14F-4D97-AF65-F5344CB8AC3E}">
        <p14:creationId xmlns:p14="http://schemas.microsoft.com/office/powerpoint/2010/main" val="1019997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9346-3153-2797-D61A-985BCDDC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A53D-F3A5-6A72-8B72-994A341D9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8 </a:t>
            </a:r>
            <a:r>
              <a:rPr lang="en-US" dirty="0" err="1"/>
              <a:t>elets</a:t>
            </a:r>
            <a:r>
              <a:rPr lang="en-US" dirty="0"/>
              <a:t> of standard precautions</a:t>
            </a:r>
          </a:p>
          <a:p>
            <a:r>
              <a:rPr lang="en-US" dirty="0"/>
              <a:t>Do you practice consistently the six steps of hand hygiene</a:t>
            </a:r>
          </a:p>
          <a:p>
            <a:r>
              <a:rPr lang="en-US" dirty="0"/>
              <a:t>What is better hydroalcoholic hand rub or soap and water</a:t>
            </a:r>
          </a:p>
          <a:p>
            <a:r>
              <a:rPr lang="en-US" dirty="0"/>
              <a:t>Sequence of PPE removal</a:t>
            </a:r>
          </a:p>
          <a:p>
            <a:r>
              <a:rPr lang="en-US" dirty="0"/>
              <a:t>Can droplet transmission becomes airborne</a:t>
            </a:r>
          </a:p>
          <a:p>
            <a:r>
              <a:rPr lang="en-US" dirty="0"/>
              <a:t>What organisms might cause problem if they stay in the environment</a:t>
            </a:r>
          </a:p>
          <a:p>
            <a:r>
              <a:rPr lang="en-US" dirty="0"/>
              <a:t>What organisms are more difficult to remove: adenovirus; cholera; SARS2 (covid19); norovirus</a:t>
            </a:r>
          </a:p>
        </p:txBody>
      </p:sp>
    </p:spTree>
    <p:extLst>
      <p:ext uri="{BB962C8B-B14F-4D97-AF65-F5344CB8AC3E}">
        <p14:creationId xmlns:p14="http://schemas.microsoft.com/office/powerpoint/2010/main" val="371863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A6C9E02-8852-D98F-4760-E81137F3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597AF7A8-11A8-4C06-BEA6-2143D6D528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9330" name="Rectangle 2">
            <a:extLst>
              <a:ext uri="{FF2B5EF4-FFF2-40B4-BE49-F238E27FC236}">
                <a16:creationId xmlns:a16="http://schemas.microsoft.com/office/drawing/2014/main" id="{474AB4FD-5122-80EA-6A0D-C09898D9C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Characteristics of the agents</a:t>
            </a:r>
          </a:p>
        </p:txBody>
      </p:sp>
      <p:sp>
        <p:nvSpPr>
          <p:cNvPr id="739331" name="Rectangle 3">
            <a:extLst>
              <a:ext uri="{FF2B5EF4-FFF2-40B4-BE49-F238E27FC236}">
                <a16:creationId xmlns:a16="http://schemas.microsoft.com/office/drawing/2014/main" id="{D57E4701-D903-58F9-3E04-49248AF79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600201"/>
            <a:ext cx="7700962" cy="3921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Infectivity – ability to invade a host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sz="2000"/>
              <a:t>	  (# infected / # susceptible)  X 100</a:t>
            </a:r>
          </a:p>
          <a:p>
            <a:pPr eaLnBrk="1" hangingPunct="1">
              <a:defRPr/>
            </a:pPr>
            <a:r>
              <a:rPr lang="en-US" sz="2800"/>
              <a:t>Pathogenicity – ability to cause disease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sz="2000"/>
              <a:t>		(# with clinical disease / # of infected)  X 100</a:t>
            </a:r>
          </a:p>
          <a:p>
            <a:pPr eaLnBrk="1" hangingPunct="1">
              <a:defRPr/>
            </a:pPr>
            <a:r>
              <a:rPr lang="en-US" sz="2800"/>
              <a:t>Virulence – ability to cause death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sz="2000"/>
              <a:t>		(# of deaths / # with disease (cases))  X 100</a:t>
            </a:r>
          </a:p>
          <a:p>
            <a:pPr eaLnBrk="1" hangingPunct="1">
              <a:defRPr/>
            </a:pPr>
            <a:r>
              <a:rPr lang="en-US" sz="2800"/>
              <a:t>Immunogenicity; Toxigenicity; Resistance</a:t>
            </a:r>
          </a:p>
          <a:p>
            <a:pPr eaLnBrk="1" hangingPunct="1">
              <a:defRPr/>
            </a:pPr>
            <a:r>
              <a:rPr lang="en-US" sz="2800"/>
              <a:t>Colonization: presence of an agent on a mucosal surface without an apparent host reaction.</a:t>
            </a:r>
            <a:endParaRPr lang="en-US" sz="2600">
              <a:solidFill>
                <a:schemeClr val="tx2"/>
              </a:solidFill>
            </a:endParaRP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sz="2000"/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18754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CF9729F8-246C-142B-0BB3-42418B09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CF13DFE6-E581-4B5F-96A2-8DEA1E717EC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7378" name="Rectangle 2">
            <a:extLst>
              <a:ext uri="{FF2B5EF4-FFF2-40B4-BE49-F238E27FC236}">
                <a16:creationId xmlns:a16="http://schemas.microsoft.com/office/drawing/2014/main" id="{CD0ACD55-7E4F-0CA7-A160-2D925D428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Host defenses</a:t>
            </a:r>
          </a:p>
        </p:txBody>
      </p:sp>
      <p:sp>
        <p:nvSpPr>
          <p:cNvPr id="997379" name="Rectangle 3">
            <a:extLst>
              <a:ext uri="{FF2B5EF4-FFF2-40B4-BE49-F238E27FC236}">
                <a16:creationId xmlns:a16="http://schemas.microsoft.com/office/drawing/2014/main" id="{A7795ACD-A0F8-9928-548E-135A29F72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Specific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Humoral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Cell mediated immunity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Nonspecific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Skin and mucous membranes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Acidity, Immunoglobulins, enzymes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Leukocytes, complements, cytokines (IL1, IL2, TNF, IFN)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Normal bacterial flora </a:t>
            </a:r>
          </a:p>
        </p:txBody>
      </p:sp>
    </p:spTree>
    <p:extLst>
      <p:ext uri="{BB962C8B-B14F-4D97-AF65-F5344CB8AC3E}">
        <p14:creationId xmlns:p14="http://schemas.microsoft.com/office/powerpoint/2010/main" val="161234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9618DFD0-361F-0F23-302A-7309A01F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B2390C00-1FA5-4D71-899F-3BA58E4E31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0F2866D1-EDA8-3064-3627-4085E8052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Incubation Period</a:t>
            </a:r>
          </a:p>
        </p:txBody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8A182BD5-BC74-508D-B83D-E8FF2E6AA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interval between the time of contact and/or entry of the agent and onset of illness.</a:t>
            </a:r>
          </a:p>
          <a:p>
            <a:pPr eaLnBrk="1" hangingPunct="1">
              <a:defRPr/>
            </a:pPr>
            <a:r>
              <a:rPr lang="en-US"/>
              <a:t>Depends on multiple factors:</a:t>
            </a:r>
          </a:p>
          <a:p>
            <a:pPr lvl="1" eaLnBrk="1" hangingPunct="1">
              <a:defRPr/>
            </a:pPr>
            <a:r>
              <a:rPr lang="en-US"/>
              <a:t>Characteristic of the agent</a:t>
            </a:r>
          </a:p>
          <a:p>
            <a:pPr lvl="1" eaLnBrk="1" hangingPunct="1">
              <a:defRPr/>
            </a:pPr>
            <a:r>
              <a:rPr lang="en-US"/>
              <a:t>Dosage of the infectious agent</a:t>
            </a:r>
          </a:p>
          <a:p>
            <a:pPr lvl="1" eaLnBrk="1" hangingPunct="1">
              <a:defRPr/>
            </a:pPr>
            <a:r>
              <a:rPr lang="en-US"/>
              <a:t>Portal of entry</a:t>
            </a:r>
          </a:p>
          <a:p>
            <a:pPr lvl="1" eaLnBrk="1" hangingPunct="1">
              <a:defRPr/>
            </a:pPr>
            <a:r>
              <a:rPr lang="en-US"/>
              <a:t>Immune response of the host</a:t>
            </a:r>
          </a:p>
        </p:txBody>
      </p:sp>
    </p:spTree>
    <p:extLst>
      <p:ext uri="{BB962C8B-B14F-4D97-AF65-F5344CB8AC3E}">
        <p14:creationId xmlns:p14="http://schemas.microsoft.com/office/powerpoint/2010/main" val="345325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7847EF69-03DB-7509-44EA-C05943A4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389C8509-E71C-450B-ADF8-6477E6AEAD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1618" name="Rectangle 2">
            <a:extLst>
              <a:ext uri="{FF2B5EF4-FFF2-40B4-BE49-F238E27FC236}">
                <a16:creationId xmlns:a16="http://schemas.microsoft.com/office/drawing/2014/main" id="{F4D270A2-1B0D-0904-67A2-71F2A321E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Herd Immunity</a:t>
            </a:r>
          </a:p>
        </p:txBody>
      </p:sp>
      <p:sp>
        <p:nvSpPr>
          <p:cNvPr id="751619" name="Rectangle 3">
            <a:extLst>
              <a:ext uri="{FF2B5EF4-FFF2-40B4-BE49-F238E27FC236}">
                <a16:creationId xmlns:a16="http://schemas.microsoft.com/office/drawing/2014/main" id="{BBB60193-C3B1-4D0F-6AED-BFD246F14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8305800" cy="40068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/>
              <a:t>The decreased probability that a group will develop an epidemic because the proportion of immune individuals reduces the chance of contact between infected and susceptible persons</a:t>
            </a:r>
          </a:p>
        </p:txBody>
      </p:sp>
    </p:spTree>
    <p:extLst>
      <p:ext uri="{BB962C8B-B14F-4D97-AF65-F5344CB8AC3E}">
        <p14:creationId xmlns:p14="http://schemas.microsoft.com/office/powerpoint/2010/main" val="363625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2E66090C-B7DB-32EF-667B-5B21085A2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/>
              <a:t>Vaccination issues</a:t>
            </a:r>
            <a:endParaRPr lang="en-US" sz="3600"/>
          </a:p>
        </p:txBody>
      </p:sp>
      <p:grpSp>
        <p:nvGrpSpPr>
          <p:cNvPr id="35843" name="Group 4">
            <a:extLst>
              <a:ext uri="{FF2B5EF4-FFF2-40B4-BE49-F238E27FC236}">
                <a16:creationId xmlns:a16="http://schemas.microsoft.com/office/drawing/2014/main" id="{ECD51C9C-5B98-5CFF-250E-C2E1BC254C7F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692150"/>
            <a:ext cx="8748712" cy="5473700"/>
            <a:chOff x="158" y="617"/>
            <a:chExt cx="5398" cy="3720"/>
          </a:xfrm>
        </p:grpSpPr>
        <p:pic>
          <p:nvPicPr>
            <p:cNvPr id="35844" name="Picture 5">
              <a:extLst>
                <a:ext uri="{FF2B5EF4-FFF2-40B4-BE49-F238E27FC236}">
                  <a16:creationId xmlns:a16="http://schemas.microsoft.com/office/drawing/2014/main" id="{3D6AC242-3051-A6C5-BFD7-849CAD3D3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7"/>
              <a:ext cx="5398" cy="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Picture 6">
              <a:extLst>
                <a:ext uri="{FF2B5EF4-FFF2-40B4-BE49-F238E27FC236}">
                  <a16:creationId xmlns:a16="http://schemas.microsoft.com/office/drawing/2014/main" id="{4FE28CA6-7982-644D-1BFA-BCF52AC8C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404"/>
              <a:ext cx="23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92196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lance">
  <a:themeElements>
    <a:clrScheme name="Custom 1">
      <a:dk1>
        <a:srgbClr val="FFFF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15082</TotalTime>
  <Words>1251</Words>
  <Application>Microsoft Office PowerPoint</Application>
  <PresentationFormat>Widescreen</PresentationFormat>
  <Paragraphs>232</Paragraphs>
  <Slides>47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Arial</vt:lpstr>
      <vt:lpstr>Arial Narrow</vt:lpstr>
      <vt:lpstr>Calibri</vt:lpstr>
      <vt:lpstr>Calibri Light</vt:lpstr>
      <vt:lpstr>Tahoma</vt:lpstr>
      <vt:lpstr>Times New Roman</vt:lpstr>
      <vt:lpstr>Tw Cen MT</vt:lpstr>
      <vt:lpstr>Wingdings</vt:lpstr>
      <vt:lpstr>Wingdings 2</vt:lpstr>
      <vt:lpstr>Office Theme</vt:lpstr>
      <vt:lpstr>Median</vt:lpstr>
      <vt:lpstr>3_Office Theme</vt:lpstr>
      <vt:lpstr>2_Office Theme</vt:lpstr>
      <vt:lpstr>Balance</vt:lpstr>
      <vt:lpstr>IPC strategy Standard and transmission based precautions</vt:lpstr>
      <vt:lpstr>Pretest</vt:lpstr>
      <vt:lpstr>Mode of transmission of Infectious agents</vt:lpstr>
      <vt:lpstr>Increasing order of resistance to disinfection</vt:lpstr>
      <vt:lpstr>Characteristics of the agents</vt:lpstr>
      <vt:lpstr>Host defenses</vt:lpstr>
      <vt:lpstr>Incubation Period</vt:lpstr>
      <vt:lpstr>Herd Immunity</vt:lpstr>
      <vt:lpstr>Vaccination issues</vt:lpstr>
      <vt:lpstr>PowerPoint Presentation</vt:lpstr>
      <vt:lpstr>WHO core components of IPC programs</vt:lpstr>
      <vt:lpstr>PowerPoint Presentation</vt:lpstr>
      <vt:lpstr>PowerPoint Presentation</vt:lpstr>
      <vt:lpstr>Standard Precautions: 8 elements</vt:lpstr>
      <vt:lpstr>PowerPoint Presentation</vt:lpstr>
      <vt:lpstr>Hand Hygiene - 5 Moments Approach</vt:lpstr>
      <vt:lpstr>Hand Washing with soap and water</vt:lpstr>
      <vt:lpstr>Hand Rubbing with alcohol-based</vt:lpstr>
      <vt:lpstr>PowerPoint Presentation</vt:lpstr>
      <vt:lpstr>PPE use: Depending on the RISK  Standard Precautions #2</vt:lpstr>
      <vt:lpstr>Sequence of using PPE</vt:lpstr>
      <vt:lpstr>PPE Sequence Matters </vt:lpstr>
      <vt:lpstr>PowerPoint Presentation</vt:lpstr>
      <vt:lpstr>PowerPoint Presentation</vt:lpstr>
      <vt:lpstr>Syndromic precautions</vt:lpstr>
      <vt:lpstr>Syndromic contact precautions</vt:lpstr>
      <vt:lpstr>Aerosol-generating procedures</vt:lpstr>
      <vt:lpstr>Needle Stick Injury prevention Standard Precautions #4</vt:lpstr>
      <vt:lpstr>PowerPoint Presentation</vt:lpstr>
      <vt:lpstr>PowerPoint Presentation</vt:lpstr>
      <vt:lpstr>Duodenoscopes (ERCP): CRE outbreaks 2015</vt:lpstr>
      <vt:lpstr>PowerPoint Presentation</vt:lpstr>
      <vt:lpstr>Reuse of single  use devices pose a significant risk for patients</vt:lpstr>
      <vt:lpstr>PowerPoint Presentation</vt:lpstr>
      <vt:lpstr>Important pathogens that might contaminate the physical environment</vt:lpstr>
      <vt:lpstr>PowerPoint Presentation</vt:lpstr>
      <vt:lpstr>Persistence of clinically relevant bacteria on dry inanimate surfaces</vt:lpstr>
      <vt:lpstr>PowerPoint Presentation</vt:lpstr>
      <vt:lpstr>PowerPoint Presentation</vt:lpstr>
      <vt:lpstr>Dry vs moist</vt:lpstr>
      <vt:lpstr>C diff</vt:lpstr>
      <vt:lpstr>Contamination of high touch objects</vt:lpstr>
      <vt:lpstr>How to monitor surface cleanliness</vt:lpstr>
      <vt:lpstr>3 ways to reduce transmission of environmental pathogens</vt:lpstr>
      <vt:lpstr>PowerPoint Presentation</vt:lpstr>
      <vt:lpstr>How to limit HAIs</vt:lpstr>
      <vt:lpstr>Posttest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 strategy Standard and transmission based precautions</dc:title>
  <dc:creator>Pierre AbiHanna</dc:creator>
  <cp:lastModifiedBy>Pierre AbiHanna</cp:lastModifiedBy>
  <cp:revision>2</cp:revision>
  <dcterms:created xsi:type="dcterms:W3CDTF">2022-10-30T05:30:03Z</dcterms:created>
  <dcterms:modified xsi:type="dcterms:W3CDTF">2023-01-30T08:46:23Z</dcterms:modified>
</cp:coreProperties>
</file>