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customXml/itemProps2.xml" ContentType="application/vnd.openxmlformats-officedocument.customXmlPropertie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97" r:id="rId6"/>
    <p:sldId id="298" r:id="rId7"/>
    <p:sldId id="30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302" r:id="rId16"/>
    <p:sldId id="271" r:id="rId17"/>
    <p:sldId id="276" r:id="rId18"/>
    <p:sldId id="273" r:id="rId19"/>
    <p:sldId id="280" r:id="rId20"/>
    <p:sldId id="281" r:id="rId21"/>
    <p:sldId id="282" r:id="rId22"/>
    <p:sldId id="285" r:id="rId23"/>
    <p:sldId id="286" r:id="rId24"/>
    <p:sldId id="294" r:id="rId25"/>
    <p:sldId id="293" r:id="rId26"/>
    <p:sldId id="291" r:id="rId27"/>
    <p:sldId id="292" r:id="rId28"/>
    <p:sldId id="295" r:id="rId29"/>
    <p:sldId id="29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B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34" autoAdjust="0"/>
  </p:normalViewPr>
  <p:slideViewPr>
    <p:cSldViewPr>
      <p:cViewPr varScale="1">
        <p:scale>
          <a:sx n="65" d="100"/>
          <a:sy n="65" d="100"/>
        </p:scale>
        <p:origin x="-11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A277D-526E-48ED-BD0C-817ED23714D6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473A02-E339-4B2C-B2FF-EAEAEB907F3A}">
      <dgm:prSet phldrT="[Text]" custT="1"/>
      <dgm:spPr/>
      <dgm:t>
        <a:bodyPr/>
        <a:lstStyle/>
        <a:p>
          <a:r>
            <a:rPr lang="en-US" sz="2000" b="1" dirty="0" smtClean="0">
              <a:latin typeface="Book Antiqua" pitchFamily="18" charset="0"/>
            </a:rPr>
            <a:t>Pharmacy Policies &amp; Procedures</a:t>
          </a:r>
          <a:endParaRPr lang="en-US" sz="2000" b="1" dirty="0">
            <a:latin typeface="Book Antiqua" pitchFamily="18" charset="0"/>
          </a:endParaRPr>
        </a:p>
      </dgm:t>
    </dgm:pt>
    <dgm:pt modelId="{2AEFC875-9499-4D1C-8172-1525043C4302}" type="parTrans" cxnId="{7A1ED5BF-CC73-448F-9B1E-956A67418432}">
      <dgm:prSet/>
      <dgm:spPr/>
      <dgm:t>
        <a:bodyPr/>
        <a:lstStyle/>
        <a:p>
          <a:endParaRPr lang="en-US" sz="2000" b="1">
            <a:latin typeface="Book Antiqua" pitchFamily="18" charset="0"/>
          </a:endParaRPr>
        </a:p>
      </dgm:t>
    </dgm:pt>
    <dgm:pt modelId="{81ECF6F8-9FD1-4A0D-A839-B4A4A9335CDE}" type="sibTrans" cxnId="{7A1ED5BF-CC73-448F-9B1E-956A67418432}">
      <dgm:prSet/>
      <dgm:spPr/>
      <dgm:t>
        <a:bodyPr/>
        <a:lstStyle/>
        <a:p>
          <a:endParaRPr lang="en-US" sz="2000" b="1">
            <a:latin typeface="Book Antiqua" pitchFamily="18" charset="0"/>
          </a:endParaRPr>
        </a:p>
      </dgm:t>
    </dgm:pt>
    <dgm:pt modelId="{11C8DCF3-C714-4BCC-9116-67C26AD10BC2}">
      <dgm:prSet phldrT="[Text]" custT="1"/>
      <dgm:spPr/>
      <dgm:t>
        <a:bodyPr/>
        <a:lstStyle/>
        <a:p>
          <a:r>
            <a:rPr lang="en-US" sz="2000" b="1" dirty="0" smtClean="0">
              <a:latin typeface="Book Antiqua" pitchFamily="18" charset="0"/>
            </a:rPr>
            <a:t>Operational Responsibilities</a:t>
          </a:r>
          <a:endParaRPr lang="en-US" sz="2000" b="1" dirty="0">
            <a:latin typeface="Book Antiqua" pitchFamily="18" charset="0"/>
          </a:endParaRPr>
        </a:p>
      </dgm:t>
    </dgm:pt>
    <dgm:pt modelId="{C920BB69-D0E6-438E-9BE3-3C062E2EBC9E}" type="parTrans" cxnId="{191FD75A-7BB0-49FF-AA79-B1EDF72F2B31}">
      <dgm:prSet/>
      <dgm:spPr/>
      <dgm:t>
        <a:bodyPr/>
        <a:lstStyle/>
        <a:p>
          <a:endParaRPr lang="en-US" sz="2000" b="1">
            <a:latin typeface="Book Antiqua" pitchFamily="18" charset="0"/>
          </a:endParaRPr>
        </a:p>
      </dgm:t>
    </dgm:pt>
    <dgm:pt modelId="{1438D58C-6D7D-427F-B774-4EB12B856D26}" type="sibTrans" cxnId="{191FD75A-7BB0-49FF-AA79-B1EDF72F2B31}">
      <dgm:prSet/>
      <dgm:spPr/>
      <dgm:t>
        <a:bodyPr/>
        <a:lstStyle/>
        <a:p>
          <a:endParaRPr lang="en-US" sz="2000" b="1">
            <a:latin typeface="Book Antiqua" pitchFamily="18" charset="0"/>
          </a:endParaRPr>
        </a:p>
      </dgm:t>
    </dgm:pt>
    <dgm:pt modelId="{736DEA4B-A915-4B8F-853D-ECBB478F35ED}">
      <dgm:prSet phldrT="[Text]" custT="1"/>
      <dgm:spPr/>
      <dgm:t>
        <a:bodyPr/>
        <a:lstStyle/>
        <a:p>
          <a:r>
            <a:rPr lang="en-US" sz="2000" b="1" dirty="0" smtClean="0">
              <a:latin typeface="Book Antiqua" pitchFamily="18" charset="0"/>
            </a:rPr>
            <a:t>Departmental Relationships</a:t>
          </a:r>
          <a:endParaRPr lang="en-US" sz="2000" b="1" dirty="0">
            <a:latin typeface="Book Antiqua" pitchFamily="18" charset="0"/>
          </a:endParaRPr>
        </a:p>
      </dgm:t>
    </dgm:pt>
    <dgm:pt modelId="{7C5B95AA-56F4-499B-9E13-58163D016B8A}" type="parTrans" cxnId="{0AA855CE-518C-4F51-A90B-1EC650AA2DD4}">
      <dgm:prSet/>
      <dgm:spPr/>
      <dgm:t>
        <a:bodyPr/>
        <a:lstStyle/>
        <a:p>
          <a:endParaRPr lang="en-US" sz="2000" b="1">
            <a:latin typeface="Book Antiqua" pitchFamily="18" charset="0"/>
          </a:endParaRPr>
        </a:p>
      </dgm:t>
    </dgm:pt>
    <dgm:pt modelId="{E350FA4E-35FF-4699-B644-6567E3FB1970}" type="sibTrans" cxnId="{0AA855CE-518C-4F51-A90B-1EC650AA2DD4}">
      <dgm:prSet/>
      <dgm:spPr/>
      <dgm:t>
        <a:bodyPr/>
        <a:lstStyle/>
        <a:p>
          <a:endParaRPr lang="en-US" sz="2000" b="1">
            <a:latin typeface="Book Antiqua" pitchFamily="18" charset="0"/>
          </a:endParaRPr>
        </a:p>
      </dgm:t>
    </dgm:pt>
    <dgm:pt modelId="{18FF2EC1-8CBC-424A-A58B-7CA385321B89}" type="pres">
      <dgm:prSet presAssocID="{662A277D-526E-48ED-BD0C-817ED23714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57EE28-6A2C-4AE8-AAD2-DAEF44A192D1}" type="pres">
      <dgm:prSet presAssocID="{CA473A02-E339-4B2C-B2FF-EAEAEB907F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B519F-ED0B-436E-BDB4-BC0021A4A6D4}" type="pres">
      <dgm:prSet presAssocID="{81ECF6F8-9FD1-4A0D-A839-B4A4A9335CDE}" presName="sibTrans" presStyleCnt="0"/>
      <dgm:spPr/>
      <dgm:t>
        <a:bodyPr/>
        <a:lstStyle/>
        <a:p>
          <a:endParaRPr lang="en-US"/>
        </a:p>
      </dgm:t>
    </dgm:pt>
    <dgm:pt modelId="{7767689A-B57E-4580-AD0D-84717D9B0080}" type="pres">
      <dgm:prSet presAssocID="{11C8DCF3-C714-4BCC-9116-67C26AD10B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3B953-97E0-41C4-82AC-6E73015925E0}" type="pres">
      <dgm:prSet presAssocID="{1438D58C-6D7D-427F-B774-4EB12B856D26}" presName="sibTrans" presStyleCnt="0"/>
      <dgm:spPr/>
      <dgm:t>
        <a:bodyPr/>
        <a:lstStyle/>
        <a:p>
          <a:endParaRPr lang="en-US"/>
        </a:p>
      </dgm:t>
    </dgm:pt>
    <dgm:pt modelId="{ED590104-8CC7-4D6E-9B1C-25FB9ABA726A}" type="pres">
      <dgm:prSet presAssocID="{736DEA4B-A915-4B8F-853D-ECBB478F35E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1ED5BF-CC73-448F-9B1E-956A67418432}" srcId="{662A277D-526E-48ED-BD0C-817ED23714D6}" destId="{CA473A02-E339-4B2C-B2FF-EAEAEB907F3A}" srcOrd="0" destOrd="0" parTransId="{2AEFC875-9499-4D1C-8172-1525043C4302}" sibTransId="{81ECF6F8-9FD1-4A0D-A839-B4A4A9335CDE}"/>
    <dgm:cxn modelId="{616CF8E1-7501-46BE-96C7-6800D0B61053}" type="presOf" srcId="{662A277D-526E-48ED-BD0C-817ED23714D6}" destId="{18FF2EC1-8CBC-424A-A58B-7CA385321B89}" srcOrd="0" destOrd="0" presId="urn:microsoft.com/office/officeart/2005/8/layout/default"/>
    <dgm:cxn modelId="{C589CE6A-01A1-4FAB-94E3-102AB0592119}" type="presOf" srcId="{11C8DCF3-C714-4BCC-9116-67C26AD10BC2}" destId="{7767689A-B57E-4580-AD0D-84717D9B0080}" srcOrd="0" destOrd="0" presId="urn:microsoft.com/office/officeart/2005/8/layout/default"/>
    <dgm:cxn modelId="{5EFF08A5-9847-4525-B724-789AAA6928B5}" type="presOf" srcId="{CA473A02-E339-4B2C-B2FF-EAEAEB907F3A}" destId="{4D57EE28-6A2C-4AE8-AAD2-DAEF44A192D1}" srcOrd="0" destOrd="0" presId="urn:microsoft.com/office/officeart/2005/8/layout/default"/>
    <dgm:cxn modelId="{191FD75A-7BB0-49FF-AA79-B1EDF72F2B31}" srcId="{662A277D-526E-48ED-BD0C-817ED23714D6}" destId="{11C8DCF3-C714-4BCC-9116-67C26AD10BC2}" srcOrd="1" destOrd="0" parTransId="{C920BB69-D0E6-438E-9BE3-3C062E2EBC9E}" sibTransId="{1438D58C-6D7D-427F-B774-4EB12B856D26}"/>
    <dgm:cxn modelId="{0AA855CE-518C-4F51-A90B-1EC650AA2DD4}" srcId="{662A277D-526E-48ED-BD0C-817ED23714D6}" destId="{736DEA4B-A915-4B8F-853D-ECBB478F35ED}" srcOrd="2" destOrd="0" parTransId="{7C5B95AA-56F4-499B-9E13-58163D016B8A}" sibTransId="{E350FA4E-35FF-4699-B644-6567E3FB1970}"/>
    <dgm:cxn modelId="{723B9C4D-34D7-418A-8881-C949A87A321B}" type="presOf" srcId="{736DEA4B-A915-4B8F-853D-ECBB478F35ED}" destId="{ED590104-8CC7-4D6E-9B1C-25FB9ABA726A}" srcOrd="0" destOrd="0" presId="urn:microsoft.com/office/officeart/2005/8/layout/default"/>
    <dgm:cxn modelId="{E19B1ED1-8B8B-43AA-92E9-126CB035ECDD}" type="presParOf" srcId="{18FF2EC1-8CBC-424A-A58B-7CA385321B89}" destId="{4D57EE28-6A2C-4AE8-AAD2-DAEF44A192D1}" srcOrd="0" destOrd="0" presId="urn:microsoft.com/office/officeart/2005/8/layout/default"/>
    <dgm:cxn modelId="{7C894395-957E-4CE7-BC4B-549C7ECF9D5A}" type="presParOf" srcId="{18FF2EC1-8CBC-424A-A58B-7CA385321B89}" destId="{E07B519F-ED0B-436E-BDB4-BC0021A4A6D4}" srcOrd="1" destOrd="0" presId="urn:microsoft.com/office/officeart/2005/8/layout/default"/>
    <dgm:cxn modelId="{59C23B01-DDD4-4C53-90EF-3D9BF7CEAC24}" type="presParOf" srcId="{18FF2EC1-8CBC-424A-A58B-7CA385321B89}" destId="{7767689A-B57E-4580-AD0D-84717D9B0080}" srcOrd="2" destOrd="0" presId="urn:microsoft.com/office/officeart/2005/8/layout/default"/>
    <dgm:cxn modelId="{31FCD6D3-7729-4389-A9DE-4564C0C9C091}" type="presParOf" srcId="{18FF2EC1-8CBC-424A-A58B-7CA385321B89}" destId="{28C3B953-97E0-41C4-82AC-6E73015925E0}" srcOrd="3" destOrd="0" presId="urn:microsoft.com/office/officeart/2005/8/layout/default"/>
    <dgm:cxn modelId="{7DF6CAF0-9FFD-40A1-BEBF-4F4B1EE093F5}" type="presParOf" srcId="{18FF2EC1-8CBC-424A-A58B-7CA385321B89}" destId="{ED590104-8CC7-4D6E-9B1C-25FB9ABA726A}" srcOrd="4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960C6B-2358-4EB7-BC00-1F7A8C8D3232}" type="doc">
      <dgm:prSet loTypeId="urn:microsoft.com/office/officeart/2005/8/layout/cycle3" loCatId="cycle" qsTypeId="urn:microsoft.com/office/officeart/2005/8/quickstyle/3d8" qsCatId="3D" csTypeId="urn:microsoft.com/office/officeart/2005/8/colors/accent2_1" csCatId="accent2" phldr="1"/>
      <dgm:spPr/>
    </dgm:pt>
    <dgm:pt modelId="{4C3ED5A1-D15F-47FE-8614-180C315981CC}">
      <dgm:prSet phldrT="[Text]"/>
      <dgm:spPr/>
      <dgm:t>
        <a:bodyPr/>
        <a:lstStyle/>
        <a:p>
          <a:r>
            <a:rPr lang="en-US" dirty="0" smtClean="0"/>
            <a:t>Head of pharmacy</a:t>
          </a:r>
          <a:endParaRPr lang="en-US" dirty="0"/>
        </a:p>
      </dgm:t>
    </dgm:pt>
    <dgm:pt modelId="{5E9B8046-5BDC-4ECA-9D4C-67B31B37528F}" type="parTrans" cxnId="{DAD157D8-5020-46D7-9709-F30495A68148}">
      <dgm:prSet/>
      <dgm:spPr/>
      <dgm:t>
        <a:bodyPr/>
        <a:lstStyle/>
        <a:p>
          <a:endParaRPr lang="en-US"/>
        </a:p>
      </dgm:t>
    </dgm:pt>
    <dgm:pt modelId="{AA417CE9-81CB-4C30-BF30-742100FA516A}" type="sibTrans" cxnId="{DAD157D8-5020-46D7-9709-F30495A68148}">
      <dgm:prSet/>
      <dgm:spPr/>
      <dgm:t>
        <a:bodyPr/>
        <a:lstStyle/>
        <a:p>
          <a:endParaRPr lang="en-US"/>
        </a:p>
      </dgm:t>
    </dgm:pt>
    <dgm:pt modelId="{3552BC85-3E12-4652-81E1-A81A57C17033}">
      <dgm:prSet phldrT="[Text]"/>
      <dgm:spPr/>
      <dgm:t>
        <a:bodyPr/>
        <a:lstStyle/>
        <a:p>
          <a:r>
            <a:rPr lang="en-US" dirty="0" smtClean="0"/>
            <a:t>Pharmacist-Oncology Pharmacist</a:t>
          </a:r>
          <a:endParaRPr lang="en-US" dirty="0"/>
        </a:p>
      </dgm:t>
    </dgm:pt>
    <dgm:pt modelId="{4368AEA1-0386-4E1B-BB23-DDFBD8061E46}" type="parTrans" cxnId="{E5EE2503-0339-48CB-97A3-F4420CCC3265}">
      <dgm:prSet/>
      <dgm:spPr/>
      <dgm:t>
        <a:bodyPr/>
        <a:lstStyle/>
        <a:p>
          <a:endParaRPr lang="en-US"/>
        </a:p>
      </dgm:t>
    </dgm:pt>
    <dgm:pt modelId="{81E0A5BB-1484-46AD-A4B1-70C6773AA75C}" type="sibTrans" cxnId="{E5EE2503-0339-48CB-97A3-F4420CCC3265}">
      <dgm:prSet/>
      <dgm:spPr/>
      <dgm:t>
        <a:bodyPr/>
        <a:lstStyle/>
        <a:p>
          <a:endParaRPr lang="en-US"/>
        </a:p>
      </dgm:t>
    </dgm:pt>
    <dgm:pt modelId="{86F1E08C-6189-4318-B202-6062C27D39A3}">
      <dgm:prSet phldrT="[Text]"/>
      <dgm:spPr/>
      <dgm:t>
        <a:bodyPr/>
        <a:lstStyle/>
        <a:p>
          <a:r>
            <a:rPr lang="en-US" dirty="0" smtClean="0"/>
            <a:t>Pharmacy Technician Oncology Technician</a:t>
          </a:r>
        </a:p>
      </dgm:t>
    </dgm:pt>
    <dgm:pt modelId="{EDDDD648-7481-4793-9AC3-EE49B8C49E93}" type="parTrans" cxnId="{A0CC3D33-E493-4904-B96B-7CDD4582E264}">
      <dgm:prSet/>
      <dgm:spPr/>
      <dgm:t>
        <a:bodyPr/>
        <a:lstStyle/>
        <a:p>
          <a:endParaRPr lang="en-US"/>
        </a:p>
      </dgm:t>
    </dgm:pt>
    <dgm:pt modelId="{6A62D870-BEAE-44FE-BEDD-12577BB83210}" type="sibTrans" cxnId="{A0CC3D33-E493-4904-B96B-7CDD4582E264}">
      <dgm:prSet/>
      <dgm:spPr/>
      <dgm:t>
        <a:bodyPr/>
        <a:lstStyle/>
        <a:p>
          <a:endParaRPr lang="en-US"/>
        </a:p>
      </dgm:t>
    </dgm:pt>
    <dgm:pt modelId="{0B9A9C32-23B7-47D1-B7AB-12B1731B0376}">
      <dgm:prSet phldrT="[Text]"/>
      <dgm:spPr/>
      <dgm:t>
        <a:bodyPr/>
        <a:lstStyle/>
        <a:p>
          <a:r>
            <a:rPr lang="en-US" dirty="0" smtClean="0"/>
            <a:t>Pharmacy Secretary</a:t>
          </a:r>
        </a:p>
      </dgm:t>
    </dgm:pt>
    <dgm:pt modelId="{B8B855EE-55D4-4881-9DF9-A99B5F9BC33E}" type="parTrans" cxnId="{EC0CE486-93DD-49C1-B407-3030FB1ED680}">
      <dgm:prSet/>
      <dgm:spPr/>
      <dgm:t>
        <a:bodyPr/>
        <a:lstStyle/>
        <a:p>
          <a:endParaRPr lang="en-US"/>
        </a:p>
      </dgm:t>
    </dgm:pt>
    <dgm:pt modelId="{BBCBC201-ED4C-4361-8151-EFAE8CF9B9BF}" type="sibTrans" cxnId="{EC0CE486-93DD-49C1-B407-3030FB1ED680}">
      <dgm:prSet/>
      <dgm:spPr/>
      <dgm:t>
        <a:bodyPr/>
        <a:lstStyle/>
        <a:p>
          <a:endParaRPr lang="en-US"/>
        </a:p>
      </dgm:t>
    </dgm:pt>
    <dgm:pt modelId="{207B1626-699A-448C-8621-A12DDB02F863}" type="pres">
      <dgm:prSet presAssocID="{8E960C6B-2358-4EB7-BC00-1F7A8C8D3232}" presName="Name0" presStyleCnt="0">
        <dgm:presLayoutVars>
          <dgm:dir/>
          <dgm:resizeHandles val="exact"/>
        </dgm:presLayoutVars>
      </dgm:prSet>
      <dgm:spPr/>
    </dgm:pt>
    <dgm:pt modelId="{D46858FA-AEA1-4B0D-8876-5B3E022D7BDC}" type="pres">
      <dgm:prSet presAssocID="{8E960C6B-2358-4EB7-BC00-1F7A8C8D3232}" presName="cycle" presStyleCnt="0"/>
      <dgm:spPr/>
    </dgm:pt>
    <dgm:pt modelId="{A453EBF1-3BAA-4BD6-93E5-3B65E0628D34}" type="pres">
      <dgm:prSet presAssocID="{4C3ED5A1-D15F-47FE-8614-180C315981CC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4D4B3-8451-4F47-B546-FC15233ADE6A}" type="pres">
      <dgm:prSet presAssocID="{AA417CE9-81CB-4C30-BF30-742100FA516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7E41E18-0464-45DE-B159-F86DA1C64B6E}" type="pres">
      <dgm:prSet presAssocID="{3552BC85-3E12-4652-81E1-A81A57C17033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12CCA-FC7D-4A41-8C05-D70E690D9814}" type="pres">
      <dgm:prSet presAssocID="{86F1E08C-6189-4318-B202-6062C27D39A3}" presName="nodeFollowingNodes" presStyleLbl="node1" presStyleIdx="2" presStyleCnt="4" custRadScaleRad="106289" custRadScaleInc="122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E26BD-36E6-4956-B3B4-5FFE5301B717}" type="pres">
      <dgm:prSet presAssocID="{0B9A9C32-23B7-47D1-B7AB-12B1731B0376}" presName="nodeFollowingNodes" presStyleLbl="node1" presStyleIdx="3" presStyleCnt="4" custRadScaleRad="105834" custRadScaleInc="-122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AEB13A-201F-4138-A538-902451DB7AAA}" type="presOf" srcId="{86F1E08C-6189-4318-B202-6062C27D39A3}" destId="{10812CCA-FC7D-4A41-8C05-D70E690D9814}" srcOrd="0" destOrd="0" presId="urn:microsoft.com/office/officeart/2005/8/layout/cycle3"/>
    <dgm:cxn modelId="{9A6D85DB-DE79-4C7F-8810-B1FECE9D76CB}" type="presOf" srcId="{4C3ED5A1-D15F-47FE-8614-180C315981CC}" destId="{A453EBF1-3BAA-4BD6-93E5-3B65E0628D34}" srcOrd="0" destOrd="0" presId="urn:microsoft.com/office/officeart/2005/8/layout/cycle3"/>
    <dgm:cxn modelId="{EC0CE486-93DD-49C1-B407-3030FB1ED680}" srcId="{8E960C6B-2358-4EB7-BC00-1F7A8C8D3232}" destId="{0B9A9C32-23B7-47D1-B7AB-12B1731B0376}" srcOrd="3" destOrd="0" parTransId="{B8B855EE-55D4-4881-9DF9-A99B5F9BC33E}" sibTransId="{BBCBC201-ED4C-4361-8151-EFAE8CF9B9BF}"/>
    <dgm:cxn modelId="{DAD157D8-5020-46D7-9709-F30495A68148}" srcId="{8E960C6B-2358-4EB7-BC00-1F7A8C8D3232}" destId="{4C3ED5A1-D15F-47FE-8614-180C315981CC}" srcOrd="0" destOrd="0" parTransId="{5E9B8046-5BDC-4ECA-9D4C-67B31B37528F}" sibTransId="{AA417CE9-81CB-4C30-BF30-742100FA516A}"/>
    <dgm:cxn modelId="{B4064F55-6D3E-4152-A12F-54AECE12638B}" type="presOf" srcId="{AA417CE9-81CB-4C30-BF30-742100FA516A}" destId="{CFF4D4B3-8451-4F47-B546-FC15233ADE6A}" srcOrd="0" destOrd="0" presId="urn:microsoft.com/office/officeart/2005/8/layout/cycle3"/>
    <dgm:cxn modelId="{58849EEA-D326-4AEE-9B15-82CA76AC6336}" type="presOf" srcId="{3552BC85-3E12-4652-81E1-A81A57C17033}" destId="{17E41E18-0464-45DE-B159-F86DA1C64B6E}" srcOrd="0" destOrd="0" presId="urn:microsoft.com/office/officeart/2005/8/layout/cycle3"/>
    <dgm:cxn modelId="{A0CC3D33-E493-4904-B96B-7CDD4582E264}" srcId="{8E960C6B-2358-4EB7-BC00-1F7A8C8D3232}" destId="{86F1E08C-6189-4318-B202-6062C27D39A3}" srcOrd="2" destOrd="0" parTransId="{EDDDD648-7481-4793-9AC3-EE49B8C49E93}" sibTransId="{6A62D870-BEAE-44FE-BEDD-12577BB83210}"/>
    <dgm:cxn modelId="{A88BDCDB-9EA9-480B-83CD-80259FE46520}" type="presOf" srcId="{8E960C6B-2358-4EB7-BC00-1F7A8C8D3232}" destId="{207B1626-699A-448C-8621-A12DDB02F863}" srcOrd="0" destOrd="0" presId="urn:microsoft.com/office/officeart/2005/8/layout/cycle3"/>
    <dgm:cxn modelId="{060743EE-5337-4216-B74A-74848D985397}" type="presOf" srcId="{0B9A9C32-23B7-47D1-B7AB-12B1731B0376}" destId="{6A2E26BD-36E6-4956-B3B4-5FFE5301B717}" srcOrd="0" destOrd="0" presId="urn:microsoft.com/office/officeart/2005/8/layout/cycle3"/>
    <dgm:cxn modelId="{E5EE2503-0339-48CB-97A3-F4420CCC3265}" srcId="{8E960C6B-2358-4EB7-BC00-1F7A8C8D3232}" destId="{3552BC85-3E12-4652-81E1-A81A57C17033}" srcOrd="1" destOrd="0" parTransId="{4368AEA1-0386-4E1B-BB23-DDFBD8061E46}" sibTransId="{81E0A5BB-1484-46AD-A4B1-70C6773AA75C}"/>
    <dgm:cxn modelId="{5B04DC9C-DC9F-4F3D-A349-7D4078DB524E}" type="presParOf" srcId="{207B1626-699A-448C-8621-A12DDB02F863}" destId="{D46858FA-AEA1-4B0D-8876-5B3E022D7BDC}" srcOrd="0" destOrd="0" presId="urn:microsoft.com/office/officeart/2005/8/layout/cycle3"/>
    <dgm:cxn modelId="{A1124E35-2C29-4D5D-BA27-EFE5BDDEB7DC}" type="presParOf" srcId="{D46858FA-AEA1-4B0D-8876-5B3E022D7BDC}" destId="{A453EBF1-3BAA-4BD6-93E5-3B65E0628D34}" srcOrd="0" destOrd="0" presId="urn:microsoft.com/office/officeart/2005/8/layout/cycle3"/>
    <dgm:cxn modelId="{338BCF20-66E8-4BA4-BD47-DFEB3E25176A}" type="presParOf" srcId="{D46858FA-AEA1-4B0D-8876-5B3E022D7BDC}" destId="{CFF4D4B3-8451-4F47-B546-FC15233ADE6A}" srcOrd="1" destOrd="0" presId="urn:microsoft.com/office/officeart/2005/8/layout/cycle3"/>
    <dgm:cxn modelId="{4A8C29E8-10D1-4F94-A295-8EE0E6CA822B}" type="presParOf" srcId="{D46858FA-AEA1-4B0D-8876-5B3E022D7BDC}" destId="{17E41E18-0464-45DE-B159-F86DA1C64B6E}" srcOrd="2" destOrd="0" presId="urn:microsoft.com/office/officeart/2005/8/layout/cycle3"/>
    <dgm:cxn modelId="{DA26976D-A907-4F7C-AB62-D8586A30E915}" type="presParOf" srcId="{D46858FA-AEA1-4B0D-8876-5B3E022D7BDC}" destId="{10812CCA-FC7D-4A41-8C05-D70E690D9814}" srcOrd="3" destOrd="0" presId="urn:microsoft.com/office/officeart/2005/8/layout/cycle3"/>
    <dgm:cxn modelId="{7BB239AC-58DD-4651-9497-AEADD70A5449}" type="presParOf" srcId="{D46858FA-AEA1-4B0D-8876-5B3E022D7BDC}" destId="{6A2E26BD-36E6-4956-B3B4-5FFE5301B717}" srcOrd="4" destOrd="0" presId="urn:microsoft.com/office/officeart/2005/8/layout/cycle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3FCA63-F296-4449-AED3-CD98B6BD88E7}" type="doc">
      <dgm:prSet loTypeId="urn:microsoft.com/office/officeart/2005/8/layout/list1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5A8D2DA-544A-48B8-BD40-7D92970056D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smtClean="0">
              <a:latin typeface="Book Antiqua" pitchFamily="18" charset="0"/>
            </a:rPr>
            <a:t>Specifying all duties assigned to the assistant of the head, supervisor pharmacists, pharmacist, assistant pharmacist, technician, secretary.  </a:t>
          </a:r>
          <a:endParaRPr lang="en-US" sz="1800" dirty="0">
            <a:latin typeface="Book Antiqua" pitchFamily="18" charset="0"/>
          </a:endParaRPr>
        </a:p>
      </dgm:t>
    </dgm:pt>
    <dgm:pt modelId="{34A7C14D-EE38-40D5-9CC7-7FB943F11427}" type="parTrans" cxnId="{3E6F02EC-6F63-4541-B969-DCED1DC4D4EA}">
      <dgm:prSet/>
      <dgm:spPr/>
      <dgm:t>
        <a:bodyPr/>
        <a:lstStyle/>
        <a:p>
          <a:pPr>
            <a:lnSpc>
              <a:spcPct val="100000"/>
            </a:lnSpc>
          </a:pPr>
          <a:endParaRPr lang="en-US" sz="1800">
            <a:latin typeface="Book Antiqua" pitchFamily="18" charset="0"/>
          </a:endParaRPr>
        </a:p>
      </dgm:t>
    </dgm:pt>
    <dgm:pt modelId="{6C0338E5-3F16-411C-AB85-FA8327F9AC45}" type="sibTrans" cxnId="{3E6F02EC-6F63-4541-B969-DCED1DC4D4EA}">
      <dgm:prSet/>
      <dgm:spPr/>
      <dgm:t>
        <a:bodyPr/>
        <a:lstStyle/>
        <a:p>
          <a:pPr>
            <a:lnSpc>
              <a:spcPct val="100000"/>
            </a:lnSpc>
          </a:pPr>
          <a:endParaRPr lang="en-US" sz="1800">
            <a:latin typeface="Book Antiqua" pitchFamily="18" charset="0"/>
          </a:endParaRPr>
        </a:p>
      </dgm:t>
    </dgm:pt>
    <dgm:pt modelId="{2F1934D4-C216-4DB7-86C9-991DC7E17D39}">
      <dgm:prSet phldrT="[Text]" custT="1"/>
      <dgm:spPr/>
      <dgm:t>
        <a:bodyPr/>
        <a:lstStyle/>
        <a:p>
          <a:pPr>
            <a:lnSpc>
              <a:spcPct val="100000"/>
            </a:lnSpc>
          </a:pPr>
          <a:endParaRPr lang="en-US" sz="1800" dirty="0" smtClean="0">
            <a:latin typeface="Book Antiqua" pitchFamily="18" charset="0"/>
          </a:endParaRPr>
        </a:p>
        <a:p>
          <a:pPr>
            <a:lnSpc>
              <a:spcPct val="100000"/>
            </a:lnSpc>
          </a:pPr>
          <a:r>
            <a:rPr lang="en-US" sz="1800" dirty="0" smtClean="0">
              <a:latin typeface="Book Antiqua" pitchFamily="18" charset="0"/>
            </a:rPr>
            <a:t>- Formulating and applying pharmacy policies.</a:t>
          </a:r>
        </a:p>
        <a:p>
          <a:pPr>
            <a:lnSpc>
              <a:spcPct val="100000"/>
            </a:lnSpc>
          </a:pPr>
          <a:r>
            <a:rPr lang="en-US" sz="1800" dirty="0" smtClean="0">
              <a:latin typeface="Book Antiqua" pitchFamily="18" charset="0"/>
            </a:rPr>
            <a:t>- Updating hospital formulary.</a:t>
          </a:r>
        </a:p>
        <a:p>
          <a:pPr>
            <a:lnSpc>
              <a:spcPct val="100000"/>
            </a:lnSpc>
          </a:pPr>
          <a:endParaRPr lang="en-US" sz="1800" dirty="0">
            <a:latin typeface="Book Antiqua" pitchFamily="18" charset="0"/>
          </a:endParaRPr>
        </a:p>
      </dgm:t>
    </dgm:pt>
    <dgm:pt modelId="{5D745346-6014-48D3-8856-ECD5D3C46B39}" type="parTrans" cxnId="{9E8177A3-6136-4367-9ECA-92247A7E6B8E}">
      <dgm:prSet/>
      <dgm:spPr/>
      <dgm:t>
        <a:bodyPr/>
        <a:lstStyle/>
        <a:p>
          <a:pPr>
            <a:lnSpc>
              <a:spcPct val="100000"/>
            </a:lnSpc>
          </a:pPr>
          <a:endParaRPr lang="en-US" sz="1800">
            <a:latin typeface="Book Antiqua" pitchFamily="18" charset="0"/>
          </a:endParaRPr>
        </a:p>
      </dgm:t>
    </dgm:pt>
    <dgm:pt modelId="{D8D3201C-6E73-416C-913F-A1BEE03782B2}" type="sibTrans" cxnId="{9E8177A3-6136-4367-9ECA-92247A7E6B8E}">
      <dgm:prSet/>
      <dgm:spPr/>
      <dgm:t>
        <a:bodyPr/>
        <a:lstStyle/>
        <a:p>
          <a:pPr>
            <a:lnSpc>
              <a:spcPct val="100000"/>
            </a:lnSpc>
          </a:pPr>
          <a:endParaRPr lang="en-US" sz="1800">
            <a:latin typeface="Book Antiqua" pitchFamily="18" charset="0"/>
          </a:endParaRPr>
        </a:p>
      </dgm:t>
    </dgm:pt>
    <dgm:pt modelId="{305A468F-6495-48B3-B795-ADB7619543E5}">
      <dgm:prSet phldrT="[Text]" custT="1"/>
      <dgm:spPr/>
      <dgm:t>
        <a:bodyPr/>
        <a:lstStyle/>
        <a:p>
          <a:pPr>
            <a:lnSpc>
              <a:spcPct val="100000"/>
            </a:lnSpc>
          </a:pPr>
          <a:endParaRPr lang="en-US" sz="1800" dirty="0" smtClean="0">
            <a:latin typeface="Book Antiqua" pitchFamily="18" charset="0"/>
          </a:endParaRPr>
        </a:p>
        <a:p>
          <a:pPr>
            <a:lnSpc>
              <a:spcPct val="100000"/>
            </a:lnSpc>
          </a:pPr>
          <a:r>
            <a:rPr lang="en-US" sz="1800" dirty="0" smtClean="0">
              <a:latin typeface="Book Antiqua" pitchFamily="18" charset="0"/>
            </a:rPr>
            <a:t>- Controlling stock level.</a:t>
          </a:r>
        </a:p>
        <a:p>
          <a:pPr>
            <a:lnSpc>
              <a:spcPct val="100000"/>
            </a:lnSpc>
          </a:pPr>
          <a:r>
            <a:rPr lang="en-US" sz="1800" dirty="0" smtClean="0">
              <a:latin typeface="Book Antiqua" pitchFamily="18" charset="0"/>
            </a:rPr>
            <a:t>- Intervening in any medical or pharmaceutical problem. </a:t>
          </a:r>
        </a:p>
        <a:p>
          <a:pPr>
            <a:lnSpc>
              <a:spcPct val="100000"/>
            </a:lnSpc>
          </a:pPr>
          <a:endParaRPr lang="en-US" sz="1800" dirty="0">
            <a:latin typeface="Book Antiqua" pitchFamily="18" charset="0"/>
          </a:endParaRPr>
        </a:p>
      </dgm:t>
    </dgm:pt>
    <dgm:pt modelId="{88EBDC08-837B-417A-A1D9-DAE57FC051BD}" type="parTrans" cxnId="{83243492-90DF-4CEE-BB20-53125C2021A0}">
      <dgm:prSet/>
      <dgm:spPr/>
      <dgm:t>
        <a:bodyPr/>
        <a:lstStyle/>
        <a:p>
          <a:pPr>
            <a:lnSpc>
              <a:spcPct val="100000"/>
            </a:lnSpc>
          </a:pPr>
          <a:endParaRPr lang="en-US" sz="1800">
            <a:latin typeface="Book Antiqua" pitchFamily="18" charset="0"/>
          </a:endParaRPr>
        </a:p>
      </dgm:t>
    </dgm:pt>
    <dgm:pt modelId="{E6AEB6FF-3ADB-463E-97E4-772FAC7E014B}" type="sibTrans" cxnId="{83243492-90DF-4CEE-BB20-53125C2021A0}">
      <dgm:prSet/>
      <dgm:spPr/>
      <dgm:t>
        <a:bodyPr/>
        <a:lstStyle/>
        <a:p>
          <a:pPr>
            <a:lnSpc>
              <a:spcPct val="100000"/>
            </a:lnSpc>
          </a:pPr>
          <a:endParaRPr lang="en-US" sz="1800">
            <a:latin typeface="Book Antiqua" pitchFamily="18" charset="0"/>
          </a:endParaRPr>
        </a:p>
      </dgm:t>
    </dgm:pt>
    <dgm:pt modelId="{4A4AE5E5-EE59-4228-9099-02FEB8F9B1FE}" type="pres">
      <dgm:prSet presAssocID="{893FCA63-F296-4449-AED3-CD98B6BD88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42A0F0-0278-4FD1-A03D-AEA694081BE4}" type="pres">
      <dgm:prSet presAssocID="{E5A8D2DA-544A-48B8-BD40-7D92970056D7}" presName="parentLin" presStyleCnt="0"/>
      <dgm:spPr/>
      <dgm:t>
        <a:bodyPr/>
        <a:lstStyle/>
        <a:p>
          <a:endParaRPr lang="en-US"/>
        </a:p>
      </dgm:t>
    </dgm:pt>
    <dgm:pt modelId="{09B9A865-ABC4-402F-8F35-1DD8A881D17C}" type="pres">
      <dgm:prSet presAssocID="{E5A8D2DA-544A-48B8-BD40-7D92970056D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C18B9B-0905-4B57-907D-7E08F0A98632}" type="pres">
      <dgm:prSet presAssocID="{E5A8D2DA-544A-48B8-BD40-7D92970056D7}" presName="parentText" presStyleLbl="node1" presStyleIdx="0" presStyleCnt="3" custScaleX="120408" custScaleY="108873" custLinFactNeighborX="-1961" custLinFactNeighborY="-26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162C2-9CF9-4F9E-AD1F-A1BBDF23F8B1}" type="pres">
      <dgm:prSet presAssocID="{E5A8D2DA-544A-48B8-BD40-7D92970056D7}" presName="negativeSpace" presStyleCnt="0"/>
      <dgm:spPr/>
      <dgm:t>
        <a:bodyPr/>
        <a:lstStyle/>
        <a:p>
          <a:endParaRPr lang="en-US"/>
        </a:p>
      </dgm:t>
    </dgm:pt>
    <dgm:pt modelId="{2D0B509C-82D4-40F6-AEA1-7254FBDB94AD}" type="pres">
      <dgm:prSet presAssocID="{E5A8D2DA-544A-48B8-BD40-7D92970056D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D763B-06E7-4404-93A8-F4253D435DF5}" type="pres">
      <dgm:prSet presAssocID="{6C0338E5-3F16-411C-AB85-FA8327F9AC45}" presName="spaceBetweenRectangles" presStyleCnt="0"/>
      <dgm:spPr/>
      <dgm:t>
        <a:bodyPr/>
        <a:lstStyle/>
        <a:p>
          <a:endParaRPr lang="en-US"/>
        </a:p>
      </dgm:t>
    </dgm:pt>
    <dgm:pt modelId="{29C5F8C1-8F83-4C6D-9CF7-856679B3541A}" type="pres">
      <dgm:prSet presAssocID="{2F1934D4-C216-4DB7-86C9-991DC7E17D39}" presName="parentLin" presStyleCnt="0"/>
      <dgm:spPr/>
      <dgm:t>
        <a:bodyPr/>
        <a:lstStyle/>
        <a:p>
          <a:endParaRPr lang="en-US"/>
        </a:p>
      </dgm:t>
    </dgm:pt>
    <dgm:pt modelId="{5A1ECBB9-00FB-43D4-B36A-34AB0134B0FD}" type="pres">
      <dgm:prSet presAssocID="{2F1934D4-C216-4DB7-86C9-991DC7E17D3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20D16EA-0FE7-4A01-A780-0FC313E73BDE}" type="pres">
      <dgm:prSet presAssocID="{2F1934D4-C216-4DB7-86C9-991DC7E17D39}" presName="parentText" presStyleLbl="node1" presStyleIdx="1" presStyleCnt="3" custScaleX="121939" custScaleY="107430" custLinFactNeighborX="-10714" custLinFactNeighborY="-84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2ABE1-491B-4B02-8809-A5D223E4A229}" type="pres">
      <dgm:prSet presAssocID="{2F1934D4-C216-4DB7-86C9-991DC7E17D39}" presName="negativeSpace" presStyleCnt="0"/>
      <dgm:spPr/>
      <dgm:t>
        <a:bodyPr/>
        <a:lstStyle/>
        <a:p>
          <a:endParaRPr lang="en-US"/>
        </a:p>
      </dgm:t>
    </dgm:pt>
    <dgm:pt modelId="{43F8B228-E416-4965-8433-D9A253F9B033}" type="pres">
      <dgm:prSet presAssocID="{2F1934D4-C216-4DB7-86C9-991DC7E17D3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37F36-235A-4F08-BF03-D8967681085E}" type="pres">
      <dgm:prSet presAssocID="{D8D3201C-6E73-416C-913F-A1BEE03782B2}" presName="spaceBetweenRectangles" presStyleCnt="0"/>
      <dgm:spPr/>
      <dgm:t>
        <a:bodyPr/>
        <a:lstStyle/>
        <a:p>
          <a:endParaRPr lang="en-US"/>
        </a:p>
      </dgm:t>
    </dgm:pt>
    <dgm:pt modelId="{B514E995-1691-4A67-9B9F-2C5E73D87A37}" type="pres">
      <dgm:prSet presAssocID="{305A468F-6495-48B3-B795-ADB7619543E5}" presName="parentLin" presStyleCnt="0"/>
      <dgm:spPr/>
      <dgm:t>
        <a:bodyPr/>
        <a:lstStyle/>
        <a:p>
          <a:endParaRPr lang="en-US"/>
        </a:p>
      </dgm:t>
    </dgm:pt>
    <dgm:pt modelId="{6893D5B6-875D-4E3F-8474-67E6AA284186}" type="pres">
      <dgm:prSet presAssocID="{305A468F-6495-48B3-B795-ADB7619543E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5AD0413-3AE7-47E8-B335-2360CD75668B}" type="pres">
      <dgm:prSet presAssocID="{305A468F-6495-48B3-B795-ADB7619543E5}" presName="parentText" presStyleLbl="node1" presStyleIdx="2" presStyleCnt="3" custScaleX="122959" custScaleY="946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EBE2D-D1D1-4E4B-9B43-68EAB1F12CC7}" type="pres">
      <dgm:prSet presAssocID="{305A468F-6495-48B3-B795-ADB7619543E5}" presName="negativeSpace" presStyleCnt="0"/>
      <dgm:spPr/>
      <dgm:t>
        <a:bodyPr/>
        <a:lstStyle/>
        <a:p>
          <a:endParaRPr lang="en-US"/>
        </a:p>
      </dgm:t>
    </dgm:pt>
    <dgm:pt modelId="{045A484A-B4AE-46B2-A832-65F21B6C75BA}" type="pres">
      <dgm:prSet presAssocID="{305A468F-6495-48B3-B795-ADB7619543E5}" presName="childText" presStyleLbl="conFgAcc1" presStyleIdx="2" presStyleCnt="3" custLinFactNeighborY="-2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243492-90DF-4CEE-BB20-53125C2021A0}" srcId="{893FCA63-F296-4449-AED3-CD98B6BD88E7}" destId="{305A468F-6495-48B3-B795-ADB7619543E5}" srcOrd="2" destOrd="0" parTransId="{88EBDC08-837B-417A-A1D9-DAE57FC051BD}" sibTransId="{E6AEB6FF-3ADB-463E-97E4-772FAC7E014B}"/>
    <dgm:cxn modelId="{C80BCCC1-C90C-49F7-8392-FA94EC2DB74E}" type="presOf" srcId="{2F1934D4-C216-4DB7-86C9-991DC7E17D39}" destId="{5A1ECBB9-00FB-43D4-B36A-34AB0134B0FD}" srcOrd="0" destOrd="0" presId="urn:microsoft.com/office/officeart/2005/8/layout/list1"/>
    <dgm:cxn modelId="{CBFB4164-75DA-4631-B294-E7B9DAC61DAD}" type="presOf" srcId="{2F1934D4-C216-4DB7-86C9-991DC7E17D39}" destId="{420D16EA-0FE7-4A01-A780-0FC313E73BDE}" srcOrd="1" destOrd="0" presId="urn:microsoft.com/office/officeart/2005/8/layout/list1"/>
    <dgm:cxn modelId="{D7223318-0FC9-4C15-89CC-3392983E3FC3}" type="presOf" srcId="{893FCA63-F296-4449-AED3-CD98B6BD88E7}" destId="{4A4AE5E5-EE59-4228-9099-02FEB8F9B1FE}" srcOrd="0" destOrd="0" presId="urn:microsoft.com/office/officeart/2005/8/layout/list1"/>
    <dgm:cxn modelId="{CE17A83E-7D39-40F8-B3C0-38B2D373DB77}" type="presOf" srcId="{E5A8D2DA-544A-48B8-BD40-7D92970056D7}" destId="{9AC18B9B-0905-4B57-907D-7E08F0A98632}" srcOrd="1" destOrd="0" presId="urn:microsoft.com/office/officeart/2005/8/layout/list1"/>
    <dgm:cxn modelId="{CA45BC9E-7EA8-447D-BFAB-54C5B28054E1}" type="presOf" srcId="{305A468F-6495-48B3-B795-ADB7619543E5}" destId="{6893D5B6-875D-4E3F-8474-67E6AA284186}" srcOrd="0" destOrd="0" presId="urn:microsoft.com/office/officeart/2005/8/layout/list1"/>
    <dgm:cxn modelId="{9E8177A3-6136-4367-9ECA-92247A7E6B8E}" srcId="{893FCA63-F296-4449-AED3-CD98B6BD88E7}" destId="{2F1934D4-C216-4DB7-86C9-991DC7E17D39}" srcOrd="1" destOrd="0" parTransId="{5D745346-6014-48D3-8856-ECD5D3C46B39}" sibTransId="{D8D3201C-6E73-416C-913F-A1BEE03782B2}"/>
    <dgm:cxn modelId="{4DC07C8A-54C6-4C9D-A004-6D89125B367B}" type="presOf" srcId="{E5A8D2DA-544A-48B8-BD40-7D92970056D7}" destId="{09B9A865-ABC4-402F-8F35-1DD8A881D17C}" srcOrd="0" destOrd="0" presId="urn:microsoft.com/office/officeart/2005/8/layout/list1"/>
    <dgm:cxn modelId="{3E6F02EC-6F63-4541-B969-DCED1DC4D4EA}" srcId="{893FCA63-F296-4449-AED3-CD98B6BD88E7}" destId="{E5A8D2DA-544A-48B8-BD40-7D92970056D7}" srcOrd="0" destOrd="0" parTransId="{34A7C14D-EE38-40D5-9CC7-7FB943F11427}" sibTransId="{6C0338E5-3F16-411C-AB85-FA8327F9AC45}"/>
    <dgm:cxn modelId="{AA92A9B9-71EF-4E49-BF36-3E34EFF051FD}" type="presOf" srcId="{305A468F-6495-48B3-B795-ADB7619543E5}" destId="{45AD0413-3AE7-47E8-B335-2360CD75668B}" srcOrd="1" destOrd="0" presId="urn:microsoft.com/office/officeart/2005/8/layout/list1"/>
    <dgm:cxn modelId="{EB067581-6E0E-419E-8C31-5C75453F8F4C}" type="presParOf" srcId="{4A4AE5E5-EE59-4228-9099-02FEB8F9B1FE}" destId="{9F42A0F0-0278-4FD1-A03D-AEA694081BE4}" srcOrd="0" destOrd="0" presId="urn:microsoft.com/office/officeart/2005/8/layout/list1"/>
    <dgm:cxn modelId="{452FFC98-70B1-4DD2-B5AB-54A6A613BF67}" type="presParOf" srcId="{9F42A0F0-0278-4FD1-A03D-AEA694081BE4}" destId="{09B9A865-ABC4-402F-8F35-1DD8A881D17C}" srcOrd="0" destOrd="0" presId="urn:microsoft.com/office/officeart/2005/8/layout/list1"/>
    <dgm:cxn modelId="{4D696653-53CC-4549-8FDB-84DAAA2F4BE2}" type="presParOf" srcId="{9F42A0F0-0278-4FD1-A03D-AEA694081BE4}" destId="{9AC18B9B-0905-4B57-907D-7E08F0A98632}" srcOrd="1" destOrd="0" presId="urn:microsoft.com/office/officeart/2005/8/layout/list1"/>
    <dgm:cxn modelId="{E9B447B7-1ADC-4ED2-BF67-3505556A9D3F}" type="presParOf" srcId="{4A4AE5E5-EE59-4228-9099-02FEB8F9B1FE}" destId="{624162C2-9CF9-4F9E-AD1F-A1BBDF23F8B1}" srcOrd="1" destOrd="0" presId="urn:microsoft.com/office/officeart/2005/8/layout/list1"/>
    <dgm:cxn modelId="{09DCDD66-CBDD-4E37-8EC6-B1271492CADE}" type="presParOf" srcId="{4A4AE5E5-EE59-4228-9099-02FEB8F9B1FE}" destId="{2D0B509C-82D4-40F6-AEA1-7254FBDB94AD}" srcOrd="2" destOrd="0" presId="urn:microsoft.com/office/officeart/2005/8/layout/list1"/>
    <dgm:cxn modelId="{C12E41ED-9C70-4232-9670-4D10FA65CF47}" type="presParOf" srcId="{4A4AE5E5-EE59-4228-9099-02FEB8F9B1FE}" destId="{3E9D763B-06E7-4404-93A8-F4253D435DF5}" srcOrd="3" destOrd="0" presId="urn:microsoft.com/office/officeart/2005/8/layout/list1"/>
    <dgm:cxn modelId="{412AEC6B-C718-48DB-B50F-0BE47F81E76B}" type="presParOf" srcId="{4A4AE5E5-EE59-4228-9099-02FEB8F9B1FE}" destId="{29C5F8C1-8F83-4C6D-9CF7-856679B3541A}" srcOrd="4" destOrd="0" presId="urn:microsoft.com/office/officeart/2005/8/layout/list1"/>
    <dgm:cxn modelId="{45AE57A1-A065-492E-9939-690CB60FC758}" type="presParOf" srcId="{29C5F8C1-8F83-4C6D-9CF7-856679B3541A}" destId="{5A1ECBB9-00FB-43D4-B36A-34AB0134B0FD}" srcOrd="0" destOrd="0" presId="urn:microsoft.com/office/officeart/2005/8/layout/list1"/>
    <dgm:cxn modelId="{B04C6489-BEEF-4239-8021-432AB85C83F9}" type="presParOf" srcId="{29C5F8C1-8F83-4C6D-9CF7-856679B3541A}" destId="{420D16EA-0FE7-4A01-A780-0FC313E73BDE}" srcOrd="1" destOrd="0" presId="urn:microsoft.com/office/officeart/2005/8/layout/list1"/>
    <dgm:cxn modelId="{59C0B821-ADC8-4F09-8F8D-3BCA61CC0067}" type="presParOf" srcId="{4A4AE5E5-EE59-4228-9099-02FEB8F9B1FE}" destId="{FB72ABE1-491B-4B02-8809-A5D223E4A229}" srcOrd="5" destOrd="0" presId="urn:microsoft.com/office/officeart/2005/8/layout/list1"/>
    <dgm:cxn modelId="{2E0B2B61-4D36-4583-8376-42C95EE47608}" type="presParOf" srcId="{4A4AE5E5-EE59-4228-9099-02FEB8F9B1FE}" destId="{43F8B228-E416-4965-8433-D9A253F9B033}" srcOrd="6" destOrd="0" presId="urn:microsoft.com/office/officeart/2005/8/layout/list1"/>
    <dgm:cxn modelId="{D3AB5B1B-DCBE-436B-A6BE-C0793E315F54}" type="presParOf" srcId="{4A4AE5E5-EE59-4228-9099-02FEB8F9B1FE}" destId="{6F837F36-235A-4F08-BF03-D8967681085E}" srcOrd="7" destOrd="0" presId="urn:microsoft.com/office/officeart/2005/8/layout/list1"/>
    <dgm:cxn modelId="{AC48418B-66D1-41C2-996E-36C7E7AC23AA}" type="presParOf" srcId="{4A4AE5E5-EE59-4228-9099-02FEB8F9B1FE}" destId="{B514E995-1691-4A67-9B9F-2C5E73D87A37}" srcOrd="8" destOrd="0" presId="urn:microsoft.com/office/officeart/2005/8/layout/list1"/>
    <dgm:cxn modelId="{7D075A7D-1B8B-41A9-AB62-434350B6DAFD}" type="presParOf" srcId="{B514E995-1691-4A67-9B9F-2C5E73D87A37}" destId="{6893D5B6-875D-4E3F-8474-67E6AA284186}" srcOrd="0" destOrd="0" presId="urn:microsoft.com/office/officeart/2005/8/layout/list1"/>
    <dgm:cxn modelId="{BFEE4021-D714-4C9B-A8B1-785EB46F1C6C}" type="presParOf" srcId="{B514E995-1691-4A67-9B9F-2C5E73D87A37}" destId="{45AD0413-3AE7-47E8-B335-2360CD75668B}" srcOrd="1" destOrd="0" presId="urn:microsoft.com/office/officeart/2005/8/layout/list1"/>
    <dgm:cxn modelId="{4EFC7B11-462B-48FB-86BA-36A1FB637183}" type="presParOf" srcId="{4A4AE5E5-EE59-4228-9099-02FEB8F9B1FE}" destId="{323EBE2D-D1D1-4E4B-9B43-68EAB1F12CC7}" srcOrd="9" destOrd="0" presId="urn:microsoft.com/office/officeart/2005/8/layout/list1"/>
    <dgm:cxn modelId="{D7DC321D-A791-4143-86FC-A2A110BCD4B1}" type="presParOf" srcId="{4A4AE5E5-EE59-4228-9099-02FEB8F9B1FE}" destId="{045A484A-B4AE-46B2-A832-65F21B6C75BA}" srcOrd="10" destOrd="0" presId="urn:microsoft.com/office/officeart/2005/8/layout/lis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7AB3A1-5F4B-49B2-A7B7-CA4B5CFA950C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F0605C-557B-4EBF-8DB2-A94627D5FD74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e.g.</a:t>
          </a:r>
          <a:endParaRPr lang="en-US" sz="1800" dirty="0">
            <a:latin typeface="Book Antiqua" pitchFamily="18" charset="0"/>
          </a:endParaRPr>
        </a:p>
      </dgm:t>
    </dgm:pt>
    <dgm:pt modelId="{1CAC62DB-3454-4ADC-AF2E-E73BC3DDE006}" type="parTrans" cxnId="{9765DFD5-2B62-45DA-98A7-890A6220429B}">
      <dgm:prSet/>
      <dgm:spPr/>
      <dgm:t>
        <a:bodyPr/>
        <a:lstStyle/>
        <a:p>
          <a:endParaRPr lang="en-US" sz="1800">
            <a:latin typeface="Book Antiqua" pitchFamily="18" charset="0"/>
          </a:endParaRPr>
        </a:p>
      </dgm:t>
    </dgm:pt>
    <dgm:pt modelId="{8A8B5892-829B-4BE5-BBC0-79E512BA01BD}" type="sibTrans" cxnId="{9765DFD5-2B62-45DA-98A7-890A6220429B}">
      <dgm:prSet/>
      <dgm:spPr/>
      <dgm:t>
        <a:bodyPr/>
        <a:lstStyle/>
        <a:p>
          <a:endParaRPr lang="en-US" sz="1800">
            <a:latin typeface="Book Antiqua" pitchFamily="18" charset="0"/>
          </a:endParaRPr>
        </a:p>
      </dgm:t>
    </dgm:pt>
    <dgm:pt modelId="{AB6E9026-5F27-4A64-9A31-5AF6DD295437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Pharmacy Rooms should be clean at all times.</a:t>
          </a:r>
          <a:endParaRPr lang="en-US" sz="1800" dirty="0">
            <a:latin typeface="Book Antiqua" pitchFamily="18" charset="0"/>
          </a:endParaRPr>
        </a:p>
      </dgm:t>
    </dgm:pt>
    <dgm:pt modelId="{DC70F9E9-5F25-4BC4-B1DE-4BF97E4008F5}" type="parTrans" cxnId="{63960118-8C6B-4127-B220-0F8B7FA879BE}">
      <dgm:prSet/>
      <dgm:spPr/>
      <dgm:t>
        <a:bodyPr/>
        <a:lstStyle/>
        <a:p>
          <a:endParaRPr lang="en-US" sz="1800">
            <a:latin typeface="Book Antiqua" pitchFamily="18" charset="0"/>
          </a:endParaRPr>
        </a:p>
      </dgm:t>
    </dgm:pt>
    <dgm:pt modelId="{31DFD1E5-719B-4506-8DFB-C454F67D886C}" type="sibTrans" cxnId="{63960118-8C6B-4127-B220-0F8B7FA879BE}">
      <dgm:prSet/>
      <dgm:spPr/>
      <dgm:t>
        <a:bodyPr/>
        <a:lstStyle/>
        <a:p>
          <a:endParaRPr lang="en-US" sz="1800">
            <a:latin typeface="Book Antiqua" pitchFamily="18" charset="0"/>
          </a:endParaRPr>
        </a:p>
      </dgm:t>
    </dgm:pt>
    <dgm:pt modelId="{1B4F0E60-B90E-47E2-8FFA-A6D9228A88DB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Offices should be organized especially before leaving.</a:t>
          </a:r>
          <a:endParaRPr lang="en-US" sz="1800" dirty="0">
            <a:latin typeface="Book Antiqua" pitchFamily="18" charset="0"/>
          </a:endParaRPr>
        </a:p>
      </dgm:t>
    </dgm:pt>
    <dgm:pt modelId="{C8D1F4EA-7C63-4748-B73C-7C2885FB97A1}" type="parTrans" cxnId="{9C41F9F7-9A35-40A9-8FCB-18D5CB28A906}">
      <dgm:prSet/>
      <dgm:spPr/>
      <dgm:t>
        <a:bodyPr/>
        <a:lstStyle/>
        <a:p>
          <a:endParaRPr lang="en-US" sz="1800">
            <a:latin typeface="Book Antiqua" pitchFamily="18" charset="0"/>
          </a:endParaRPr>
        </a:p>
      </dgm:t>
    </dgm:pt>
    <dgm:pt modelId="{432566DE-03A3-47D9-9D21-E7FB229E49BB}" type="sibTrans" cxnId="{9C41F9F7-9A35-40A9-8FCB-18D5CB28A906}">
      <dgm:prSet/>
      <dgm:spPr/>
      <dgm:t>
        <a:bodyPr/>
        <a:lstStyle/>
        <a:p>
          <a:endParaRPr lang="en-US" sz="1800">
            <a:latin typeface="Book Antiqua" pitchFamily="18" charset="0"/>
          </a:endParaRPr>
        </a:p>
      </dgm:t>
    </dgm:pt>
    <dgm:pt modelId="{485717C1-B692-4F24-BD7F-32E3160FD443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e.g.</a:t>
          </a:r>
          <a:endParaRPr lang="en-US" sz="1800" dirty="0">
            <a:latin typeface="Book Antiqua" pitchFamily="18" charset="0"/>
          </a:endParaRPr>
        </a:p>
      </dgm:t>
    </dgm:pt>
    <dgm:pt modelId="{89915AB4-EFFE-4F31-BCE5-2AFBE1CBCA2D}" type="parTrans" cxnId="{A2ACBB18-B91D-4A6E-A0A4-9D4C244E5283}">
      <dgm:prSet/>
      <dgm:spPr/>
      <dgm:t>
        <a:bodyPr/>
        <a:lstStyle/>
        <a:p>
          <a:endParaRPr lang="en-US" sz="1800">
            <a:latin typeface="Book Antiqua" pitchFamily="18" charset="0"/>
          </a:endParaRPr>
        </a:p>
      </dgm:t>
    </dgm:pt>
    <dgm:pt modelId="{C01EB6E2-A6E2-44F4-BABA-CF5A20874545}" type="sibTrans" cxnId="{A2ACBB18-B91D-4A6E-A0A4-9D4C244E5283}">
      <dgm:prSet/>
      <dgm:spPr/>
      <dgm:t>
        <a:bodyPr/>
        <a:lstStyle/>
        <a:p>
          <a:endParaRPr lang="en-US" sz="1800">
            <a:latin typeface="Book Antiqua" pitchFamily="18" charset="0"/>
          </a:endParaRPr>
        </a:p>
      </dgm:t>
    </dgm:pt>
    <dgm:pt modelId="{A2FC8539-66C6-41E5-A87A-9BCC21E0031E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Lab coats should be worn without exceptions.</a:t>
          </a:r>
          <a:endParaRPr lang="en-US" sz="1800" dirty="0">
            <a:latin typeface="Book Antiqua" pitchFamily="18" charset="0"/>
          </a:endParaRPr>
        </a:p>
      </dgm:t>
    </dgm:pt>
    <dgm:pt modelId="{4B5F5772-ABDF-4449-B0C3-1A48BF87EA47}" type="parTrans" cxnId="{9FAD0601-FB6D-4135-8BC2-7BE13C20979B}">
      <dgm:prSet/>
      <dgm:spPr/>
      <dgm:t>
        <a:bodyPr/>
        <a:lstStyle/>
        <a:p>
          <a:endParaRPr lang="en-US" sz="1800">
            <a:latin typeface="Book Antiqua" pitchFamily="18" charset="0"/>
          </a:endParaRPr>
        </a:p>
      </dgm:t>
    </dgm:pt>
    <dgm:pt modelId="{99C326F9-502D-4004-865E-3075CCA39414}" type="sibTrans" cxnId="{9FAD0601-FB6D-4135-8BC2-7BE13C20979B}">
      <dgm:prSet/>
      <dgm:spPr/>
      <dgm:t>
        <a:bodyPr/>
        <a:lstStyle/>
        <a:p>
          <a:endParaRPr lang="en-US" sz="1800">
            <a:latin typeface="Book Antiqua" pitchFamily="18" charset="0"/>
          </a:endParaRPr>
        </a:p>
      </dgm:t>
    </dgm:pt>
    <dgm:pt modelId="{3C8D4C07-445C-49A7-96AB-3B3CAF886952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The schedule work time should be requested.</a:t>
          </a:r>
          <a:endParaRPr lang="en-US" sz="1800" dirty="0">
            <a:latin typeface="Book Antiqua" pitchFamily="18" charset="0"/>
          </a:endParaRPr>
        </a:p>
      </dgm:t>
    </dgm:pt>
    <dgm:pt modelId="{C7D722FB-01B0-474A-814A-E009BBAC6236}" type="parTrans" cxnId="{AEE5C055-0D3B-4010-AA72-CFE55EB555E4}">
      <dgm:prSet/>
      <dgm:spPr/>
      <dgm:t>
        <a:bodyPr/>
        <a:lstStyle/>
        <a:p>
          <a:endParaRPr lang="en-US" sz="1800">
            <a:latin typeface="Book Antiqua" pitchFamily="18" charset="0"/>
          </a:endParaRPr>
        </a:p>
      </dgm:t>
    </dgm:pt>
    <dgm:pt modelId="{FEEF83BF-4D8D-4A64-B916-D12A3D8B7087}" type="sibTrans" cxnId="{AEE5C055-0D3B-4010-AA72-CFE55EB555E4}">
      <dgm:prSet/>
      <dgm:spPr/>
      <dgm:t>
        <a:bodyPr/>
        <a:lstStyle/>
        <a:p>
          <a:endParaRPr lang="en-US" sz="1800">
            <a:latin typeface="Book Antiqua" pitchFamily="18" charset="0"/>
          </a:endParaRPr>
        </a:p>
      </dgm:t>
    </dgm:pt>
    <dgm:pt modelId="{790C0CF6-BC47-4A83-99A0-C557BEF74FCA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e.g.</a:t>
          </a:r>
          <a:endParaRPr lang="en-US" sz="1800" dirty="0">
            <a:latin typeface="Book Antiqua" pitchFamily="18" charset="0"/>
          </a:endParaRPr>
        </a:p>
      </dgm:t>
    </dgm:pt>
    <dgm:pt modelId="{16F44D2B-EEDA-44C1-887B-03F6C3E25B86}" type="parTrans" cxnId="{18E9C802-A2C4-4BC3-B698-2D3A2754EC24}">
      <dgm:prSet/>
      <dgm:spPr/>
      <dgm:t>
        <a:bodyPr/>
        <a:lstStyle/>
        <a:p>
          <a:endParaRPr lang="en-US" sz="1800">
            <a:latin typeface="Book Antiqua" pitchFamily="18" charset="0"/>
          </a:endParaRPr>
        </a:p>
      </dgm:t>
    </dgm:pt>
    <dgm:pt modelId="{E9006B51-8A05-473C-8105-0C32D5B089F6}" type="sibTrans" cxnId="{18E9C802-A2C4-4BC3-B698-2D3A2754EC24}">
      <dgm:prSet/>
      <dgm:spPr/>
      <dgm:t>
        <a:bodyPr/>
        <a:lstStyle/>
        <a:p>
          <a:endParaRPr lang="en-US" sz="1800">
            <a:latin typeface="Book Antiqua" pitchFamily="18" charset="0"/>
          </a:endParaRPr>
        </a:p>
      </dgm:t>
    </dgm:pt>
    <dgm:pt modelId="{0023EEDF-6A16-40A5-B142-B87684064A56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Work hours in holidays are rewarded in a similar manner within a month.</a:t>
          </a:r>
          <a:endParaRPr lang="en-US" sz="1800" dirty="0">
            <a:latin typeface="Book Antiqua" pitchFamily="18" charset="0"/>
          </a:endParaRPr>
        </a:p>
      </dgm:t>
    </dgm:pt>
    <dgm:pt modelId="{435411D8-DCC7-4616-B35C-AA6146A45CB5}" type="parTrans" cxnId="{71858CCB-5D7E-4878-95F6-5CFA3FAF4860}">
      <dgm:prSet/>
      <dgm:spPr/>
      <dgm:t>
        <a:bodyPr/>
        <a:lstStyle/>
        <a:p>
          <a:endParaRPr lang="en-US" sz="1800">
            <a:latin typeface="Book Antiqua" pitchFamily="18" charset="0"/>
          </a:endParaRPr>
        </a:p>
      </dgm:t>
    </dgm:pt>
    <dgm:pt modelId="{6D21B088-BC48-4549-B986-FD0AC686617B}" type="sibTrans" cxnId="{71858CCB-5D7E-4878-95F6-5CFA3FAF4860}">
      <dgm:prSet/>
      <dgm:spPr/>
      <dgm:t>
        <a:bodyPr/>
        <a:lstStyle/>
        <a:p>
          <a:endParaRPr lang="en-US" sz="1800">
            <a:latin typeface="Book Antiqua" pitchFamily="18" charset="0"/>
          </a:endParaRPr>
        </a:p>
      </dgm:t>
    </dgm:pt>
    <dgm:pt modelId="{FF6A31E5-BAE2-4455-AA00-81017D7595E4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Pharmacist on-call should be available after closing  hours to provide life-saving medications.</a:t>
          </a:r>
          <a:endParaRPr lang="en-US" sz="1800" dirty="0">
            <a:latin typeface="Book Antiqua" pitchFamily="18" charset="0"/>
          </a:endParaRPr>
        </a:p>
      </dgm:t>
    </dgm:pt>
    <dgm:pt modelId="{ED61F42A-69F9-4BAA-BDFB-6BB44105CEDC}" type="parTrans" cxnId="{0DED216C-C431-4B90-8DB3-9FEA5C707CA3}">
      <dgm:prSet/>
      <dgm:spPr/>
      <dgm:t>
        <a:bodyPr/>
        <a:lstStyle/>
        <a:p>
          <a:endParaRPr lang="en-US" sz="1800">
            <a:latin typeface="Book Antiqua" pitchFamily="18" charset="0"/>
          </a:endParaRPr>
        </a:p>
      </dgm:t>
    </dgm:pt>
    <dgm:pt modelId="{AB93BB09-38D7-427F-8651-399A302B17CB}" type="sibTrans" cxnId="{0DED216C-C431-4B90-8DB3-9FEA5C707CA3}">
      <dgm:prSet/>
      <dgm:spPr/>
      <dgm:t>
        <a:bodyPr/>
        <a:lstStyle/>
        <a:p>
          <a:endParaRPr lang="en-US" sz="1800">
            <a:latin typeface="Book Antiqua" pitchFamily="18" charset="0"/>
          </a:endParaRPr>
        </a:p>
      </dgm:t>
    </dgm:pt>
    <dgm:pt modelId="{C8C79985-BC1A-4164-9AD3-22F0D7F6A024}" type="pres">
      <dgm:prSet presAssocID="{557AB3A1-5F4B-49B2-A7B7-CA4B5CFA95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914DEA-BB17-463A-B20A-AD925C229A42}" type="pres">
      <dgm:prSet presAssocID="{B2F0605C-557B-4EBF-8DB2-A94627D5FD74}" presName="composite" presStyleCnt="0"/>
      <dgm:spPr/>
    </dgm:pt>
    <dgm:pt modelId="{015DBA86-224D-4A4A-87CD-E4EDD741406D}" type="pres">
      <dgm:prSet presAssocID="{B2F0605C-557B-4EBF-8DB2-A94627D5FD7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F7522-6B21-4D70-BC83-4312CA6E99F2}" type="pres">
      <dgm:prSet presAssocID="{B2F0605C-557B-4EBF-8DB2-A94627D5FD7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96567-1E4C-4C7D-965E-AF27430262E4}" type="pres">
      <dgm:prSet presAssocID="{8A8B5892-829B-4BE5-BBC0-79E512BA01BD}" presName="sp" presStyleCnt="0"/>
      <dgm:spPr/>
    </dgm:pt>
    <dgm:pt modelId="{6DD87360-AA1C-4701-A6FD-BA39920AF685}" type="pres">
      <dgm:prSet presAssocID="{485717C1-B692-4F24-BD7F-32E3160FD443}" presName="composite" presStyleCnt="0"/>
      <dgm:spPr/>
    </dgm:pt>
    <dgm:pt modelId="{4C6AE923-FF23-4872-A523-44DF932B3EDD}" type="pres">
      <dgm:prSet presAssocID="{485717C1-B692-4F24-BD7F-32E3160FD44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FD74F-8FD5-4EAD-9FFF-3F3F51673908}" type="pres">
      <dgm:prSet presAssocID="{485717C1-B692-4F24-BD7F-32E3160FD44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679C2-7AFC-4B24-B0B1-F2165A0BF609}" type="pres">
      <dgm:prSet presAssocID="{C01EB6E2-A6E2-44F4-BABA-CF5A20874545}" presName="sp" presStyleCnt="0"/>
      <dgm:spPr/>
    </dgm:pt>
    <dgm:pt modelId="{45FF34A2-AE34-4D74-8E02-574FBC1E7FD4}" type="pres">
      <dgm:prSet presAssocID="{790C0CF6-BC47-4A83-99A0-C557BEF74FCA}" presName="composite" presStyleCnt="0"/>
      <dgm:spPr/>
    </dgm:pt>
    <dgm:pt modelId="{412DBEE1-2A70-4932-9571-B81199C589CB}" type="pres">
      <dgm:prSet presAssocID="{790C0CF6-BC47-4A83-99A0-C557BEF74FC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B1BFA-1918-488B-AF2D-FB542691B8B5}" type="pres">
      <dgm:prSet presAssocID="{790C0CF6-BC47-4A83-99A0-C557BEF74FCA}" presName="descendantText" presStyleLbl="alignAcc1" presStyleIdx="2" presStyleCnt="3" custScaleX="100000" custScaleY="128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2BE3D0-9644-4F20-BD4E-14786D19D8BF}" type="presOf" srcId="{FF6A31E5-BAE2-4455-AA00-81017D7595E4}" destId="{70BB1BFA-1918-488B-AF2D-FB542691B8B5}" srcOrd="0" destOrd="1" presId="urn:microsoft.com/office/officeart/2005/8/layout/chevron2"/>
    <dgm:cxn modelId="{DE3DEE41-00DC-4B39-B8BE-DF55F5979F43}" type="presOf" srcId="{3C8D4C07-445C-49A7-96AB-3B3CAF886952}" destId="{043FD74F-8FD5-4EAD-9FFF-3F3F51673908}" srcOrd="0" destOrd="1" presId="urn:microsoft.com/office/officeart/2005/8/layout/chevron2"/>
    <dgm:cxn modelId="{DB5EA08A-0BE2-4ACE-BEFB-142BD167521E}" type="presOf" srcId="{A2FC8539-66C6-41E5-A87A-9BCC21E0031E}" destId="{043FD74F-8FD5-4EAD-9FFF-3F3F51673908}" srcOrd="0" destOrd="0" presId="urn:microsoft.com/office/officeart/2005/8/layout/chevron2"/>
    <dgm:cxn modelId="{9C41F9F7-9A35-40A9-8FCB-18D5CB28A906}" srcId="{B2F0605C-557B-4EBF-8DB2-A94627D5FD74}" destId="{1B4F0E60-B90E-47E2-8FFA-A6D9228A88DB}" srcOrd="1" destOrd="0" parTransId="{C8D1F4EA-7C63-4748-B73C-7C2885FB97A1}" sibTransId="{432566DE-03A3-47D9-9D21-E7FB229E49BB}"/>
    <dgm:cxn modelId="{CE1B80EB-23E9-44A3-8739-FED8BD61D563}" type="presOf" srcId="{485717C1-B692-4F24-BD7F-32E3160FD443}" destId="{4C6AE923-FF23-4872-A523-44DF932B3EDD}" srcOrd="0" destOrd="0" presId="urn:microsoft.com/office/officeart/2005/8/layout/chevron2"/>
    <dgm:cxn modelId="{63960118-8C6B-4127-B220-0F8B7FA879BE}" srcId="{B2F0605C-557B-4EBF-8DB2-A94627D5FD74}" destId="{AB6E9026-5F27-4A64-9A31-5AF6DD295437}" srcOrd="0" destOrd="0" parTransId="{DC70F9E9-5F25-4BC4-B1DE-4BF97E4008F5}" sibTransId="{31DFD1E5-719B-4506-8DFB-C454F67D886C}"/>
    <dgm:cxn modelId="{AEE5C055-0D3B-4010-AA72-CFE55EB555E4}" srcId="{485717C1-B692-4F24-BD7F-32E3160FD443}" destId="{3C8D4C07-445C-49A7-96AB-3B3CAF886952}" srcOrd="1" destOrd="0" parTransId="{C7D722FB-01B0-474A-814A-E009BBAC6236}" sibTransId="{FEEF83BF-4D8D-4A64-B916-D12A3D8B7087}"/>
    <dgm:cxn modelId="{458B3B2F-B373-478A-9D99-826DBBA8E859}" type="presOf" srcId="{B2F0605C-557B-4EBF-8DB2-A94627D5FD74}" destId="{015DBA86-224D-4A4A-87CD-E4EDD741406D}" srcOrd="0" destOrd="0" presId="urn:microsoft.com/office/officeart/2005/8/layout/chevron2"/>
    <dgm:cxn modelId="{18E9C802-A2C4-4BC3-B698-2D3A2754EC24}" srcId="{557AB3A1-5F4B-49B2-A7B7-CA4B5CFA950C}" destId="{790C0CF6-BC47-4A83-99A0-C557BEF74FCA}" srcOrd="2" destOrd="0" parTransId="{16F44D2B-EEDA-44C1-887B-03F6C3E25B86}" sibTransId="{E9006B51-8A05-473C-8105-0C32D5B089F6}"/>
    <dgm:cxn modelId="{3A3DD037-DFF8-4757-BC28-0735987A2EBB}" type="presOf" srcId="{0023EEDF-6A16-40A5-B142-B87684064A56}" destId="{70BB1BFA-1918-488B-AF2D-FB542691B8B5}" srcOrd="0" destOrd="0" presId="urn:microsoft.com/office/officeart/2005/8/layout/chevron2"/>
    <dgm:cxn modelId="{9FAD0601-FB6D-4135-8BC2-7BE13C20979B}" srcId="{485717C1-B692-4F24-BD7F-32E3160FD443}" destId="{A2FC8539-66C6-41E5-A87A-9BCC21E0031E}" srcOrd="0" destOrd="0" parTransId="{4B5F5772-ABDF-4449-B0C3-1A48BF87EA47}" sibTransId="{99C326F9-502D-4004-865E-3075CCA39414}"/>
    <dgm:cxn modelId="{6A3FA186-87F0-46AB-8133-FF83F8C34A25}" type="presOf" srcId="{AB6E9026-5F27-4A64-9A31-5AF6DD295437}" destId="{FAEF7522-6B21-4D70-BC83-4312CA6E99F2}" srcOrd="0" destOrd="0" presId="urn:microsoft.com/office/officeart/2005/8/layout/chevron2"/>
    <dgm:cxn modelId="{F90D065C-F585-4DB7-A6FF-C5AD8BE6A56C}" type="presOf" srcId="{790C0CF6-BC47-4A83-99A0-C557BEF74FCA}" destId="{412DBEE1-2A70-4932-9571-B81199C589CB}" srcOrd="0" destOrd="0" presId="urn:microsoft.com/office/officeart/2005/8/layout/chevron2"/>
    <dgm:cxn modelId="{71858CCB-5D7E-4878-95F6-5CFA3FAF4860}" srcId="{790C0CF6-BC47-4A83-99A0-C557BEF74FCA}" destId="{0023EEDF-6A16-40A5-B142-B87684064A56}" srcOrd="0" destOrd="0" parTransId="{435411D8-DCC7-4616-B35C-AA6146A45CB5}" sibTransId="{6D21B088-BC48-4549-B986-FD0AC686617B}"/>
    <dgm:cxn modelId="{9EF3BFC3-8437-4376-B20A-42CB67313171}" type="presOf" srcId="{1B4F0E60-B90E-47E2-8FFA-A6D9228A88DB}" destId="{FAEF7522-6B21-4D70-BC83-4312CA6E99F2}" srcOrd="0" destOrd="1" presId="urn:microsoft.com/office/officeart/2005/8/layout/chevron2"/>
    <dgm:cxn modelId="{0DED216C-C431-4B90-8DB3-9FEA5C707CA3}" srcId="{790C0CF6-BC47-4A83-99A0-C557BEF74FCA}" destId="{FF6A31E5-BAE2-4455-AA00-81017D7595E4}" srcOrd="1" destOrd="0" parTransId="{ED61F42A-69F9-4BAA-BDFB-6BB44105CEDC}" sibTransId="{AB93BB09-38D7-427F-8651-399A302B17CB}"/>
    <dgm:cxn modelId="{27D03C1A-3A59-4F61-BF9A-FE8468EC9DFF}" type="presOf" srcId="{557AB3A1-5F4B-49B2-A7B7-CA4B5CFA950C}" destId="{C8C79985-BC1A-4164-9AD3-22F0D7F6A024}" srcOrd="0" destOrd="0" presId="urn:microsoft.com/office/officeart/2005/8/layout/chevron2"/>
    <dgm:cxn modelId="{9765DFD5-2B62-45DA-98A7-890A6220429B}" srcId="{557AB3A1-5F4B-49B2-A7B7-CA4B5CFA950C}" destId="{B2F0605C-557B-4EBF-8DB2-A94627D5FD74}" srcOrd="0" destOrd="0" parTransId="{1CAC62DB-3454-4ADC-AF2E-E73BC3DDE006}" sibTransId="{8A8B5892-829B-4BE5-BBC0-79E512BA01BD}"/>
    <dgm:cxn modelId="{A2ACBB18-B91D-4A6E-A0A4-9D4C244E5283}" srcId="{557AB3A1-5F4B-49B2-A7B7-CA4B5CFA950C}" destId="{485717C1-B692-4F24-BD7F-32E3160FD443}" srcOrd="1" destOrd="0" parTransId="{89915AB4-EFFE-4F31-BCE5-2AFBE1CBCA2D}" sibTransId="{C01EB6E2-A6E2-44F4-BABA-CF5A20874545}"/>
    <dgm:cxn modelId="{6299E601-97B3-4089-AB97-6A06057E2559}" type="presParOf" srcId="{C8C79985-BC1A-4164-9AD3-22F0D7F6A024}" destId="{A9914DEA-BB17-463A-B20A-AD925C229A42}" srcOrd="0" destOrd="0" presId="urn:microsoft.com/office/officeart/2005/8/layout/chevron2"/>
    <dgm:cxn modelId="{262BDF89-592D-4249-8560-D2D31C95AAED}" type="presParOf" srcId="{A9914DEA-BB17-463A-B20A-AD925C229A42}" destId="{015DBA86-224D-4A4A-87CD-E4EDD741406D}" srcOrd="0" destOrd="0" presId="urn:microsoft.com/office/officeart/2005/8/layout/chevron2"/>
    <dgm:cxn modelId="{C479105C-D9BE-4429-80C3-27A292644B71}" type="presParOf" srcId="{A9914DEA-BB17-463A-B20A-AD925C229A42}" destId="{FAEF7522-6B21-4D70-BC83-4312CA6E99F2}" srcOrd="1" destOrd="0" presId="urn:microsoft.com/office/officeart/2005/8/layout/chevron2"/>
    <dgm:cxn modelId="{18C95A9D-6B2C-41AB-A172-58D1C6E489B8}" type="presParOf" srcId="{C8C79985-BC1A-4164-9AD3-22F0D7F6A024}" destId="{41B96567-1E4C-4C7D-965E-AF27430262E4}" srcOrd="1" destOrd="0" presId="urn:microsoft.com/office/officeart/2005/8/layout/chevron2"/>
    <dgm:cxn modelId="{D1950C43-8E98-4D9C-83ED-C619364BF3D2}" type="presParOf" srcId="{C8C79985-BC1A-4164-9AD3-22F0D7F6A024}" destId="{6DD87360-AA1C-4701-A6FD-BA39920AF685}" srcOrd="2" destOrd="0" presId="urn:microsoft.com/office/officeart/2005/8/layout/chevron2"/>
    <dgm:cxn modelId="{E69078E5-56F9-42BE-99E1-94E4B2725E0F}" type="presParOf" srcId="{6DD87360-AA1C-4701-A6FD-BA39920AF685}" destId="{4C6AE923-FF23-4872-A523-44DF932B3EDD}" srcOrd="0" destOrd="0" presId="urn:microsoft.com/office/officeart/2005/8/layout/chevron2"/>
    <dgm:cxn modelId="{2F00183D-0CDF-4264-B184-CA4CB3AB01D7}" type="presParOf" srcId="{6DD87360-AA1C-4701-A6FD-BA39920AF685}" destId="{043FD74F-8FD5-4EAD-9FFF-3F3F51673908}" srcOrd="1" destOrd="0" presId="urn:microsoft.com/office/officeart/2005/8/layout/chevron2"/>
    <dgm:cxn modelId="{D3B06CAB-DAF7-48DA-8B4A-9321D7C48319}" type="presParOf" srcId="{C8C79985-BC1A-4164-9AD3-22F0D7F6A024}" destId="{99B679C2-7AFC-4B24-B0B1-F2165A0BF609}" srcOrd="3" destOrd="0" presId="urn:microsoft.com/office/officeart/2005/8/layout/chevron2"/>
    <dgm:cxn modelId="{36384724-A217-4BAD-9BA1-FAFC80E3320C}" type="presParOf" srcId="{C8C79985-BC1A-4164-9AD3-22F0D7F6A024}" destId="{45FF34A2-AE34-4D74-8E02-574FBC1E7FD4}" srcOrd="4" destOrd="0" presId="urn:microsoft.com/office/officeart/2005/8/layout/chevron2"/>
    <dgm:cxn modelId="{ADA5A356-1752-4178-B931-018A0DAC74FD}" type="presParOf" srcId="{45FF34A2-AE34-4D74-8E02-574FBC1E7FD4}" destId="{412DBEE1-2A70-4932-9571-B81199C589CB}" srcOrd="0" destOrd="0" presId="urn:microsoft.com/office/officeart/2005/8/layout/chevron2"/>
    <dgm:cxn modelId="{4561F342-230A-4381-A58F-3ACF10CF60A0}" type="presParOf" srcId="{45FF34A2-AE34-4D74-8E02-574FBC1E7FD4}" destId="{70BB1BFA-1918-488B-AF2D-FB542691B8B5}" srcOrd="1" destOrd="0" presId="urn:microsoft.com/office/officeart/2005/8/layout/chevron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DFC453D-0D6E-416B-9C3E-4B1439D4005B}" type="doc">
      <dgm:prSet loTypeId="urn:microsoft.com/office/officeart/2005/8/layout/venn1" loCatId="relationship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E72E72D-A70A-4543-AABC-9251E68A3A74}">
      <dgm:prSet phldrT="[Text]" custT="1"/>
      <dgm:spPr/>
      <dgm:t>
        <a:bodyPr/>
        <a:lstStyle/>
        <a:p>
          <a:r>
            <a:rPr lang="en-US" sz="2000" b="1" smtClean="0">
              <a:solidFill>
                <a:schemeClr val="accent5">
                  <a:lumMod val="50000"/>
                </a:schemeClr>
              </a:solidFill>
              <a:latin typeface="Book Antiqua" pitchFamily="18" charset="0"/>
            </a:rPr>
            <a:t>Performance Appraisal</a:t>
          </a:r>
          <a:endParaRPr lang="en-US" sz="2000" b="1" dirty="0">
            <a:solidFill>
              <a:srgbClr val="FF0000"/>
            </a:solidFill>
            <a:latin typeface="Book Antiqua" pitchFamily="18" charset="0"/>
          </a:endParaRPr>
        </a:p>
      </dgm:t>
    </dgm:pt>
    <dgm:pt modelId="{26F47D80-84B7-4574-A393-8CE986FAB89B}" type="parTrans" cxnId="{ABE29989-7A21-4BDC-9A8F-E97AD8104F50}">
      <dgm:prSet/>
      <dgm:spPr/>
      <dgm:t>
        <a:bodyPr/>
        <a:lstStyle/>
        <a:p>
          <a:endParaRPr lang="en-US" sz="1600" b="0"/>
        </a:p>
      </dgm:t>
    </dgm:pt>
    <dgm:pt modelId="{A45F56DF-5D30-48A0-80D0-636542D231F3}" type="sibTrans" cxnId="{ABE29989-7A21-4BDC-9A8F-E97AD8104F50}">
      <dgm:prSet/>
      <dgm:spPr/>
      <dgm:t>
        <a:bodyPr/>
        <a:lstStyle/>
        <a:p>
          <a:endParaRPr lang="en-US" sz="1600" b="0"/>
        </a:p>
      </dgm:t>
    </dgm:pt>
    <dgm:pt modelId="{4DC2DA7A-3B9C-438F-9873-694814A452AF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70C0"/>
              </a:solidFill>
              <a:latin typeface="Book Antiqua" pitchFamily="18" charset="0"/>
            </a:rPr>
            <a:t>Student Mentorship</a:t>
          </a:r>
          <a:endParaRPr lang="en-US" sz="2000" b="1" dirty="0">
            <a:solidFill>
              <a:srgbClr val="0070C0"/>
            </a:solidFill>
            <a:latin typeface="Book Antiqua" pitchFamily="18" charset="0"/>
          </a:endParaRPr>
        </a:p>
      </dgm:t>
    </dgm:pt>
    <dgm:pt modelId="{A77C9A61-C8F5-48A7-9046-BF31DB08363E}" type="parTrans" cxnId="{7ABA0F38-33D5-4B87-8944-79478AB3CA5C}">
      <dgm:prSet/>
      <dgm:spPr/>
      <dgm:t>
        <a:bodyPr/>
        <a:lstStyle/>
        <a:p>
          <a:endParaRPr lang="en-US" sz="1600" b="0"/>
        </a:p>
      </dgm:t>
    </dgm:pt>
    <dgm:pt modelId="{6BB77C6E-6682-40AD-B36A-EDB6984FB3EE}" type="sibTrans" cxnId="{7ABA0F38-33D5-4B87-8944-79478AB3CA5C}">
      <dgm:prSet/>
      <dgm:spPr/>
      <dgm:t>
        <a:bodyPr/>
        <a:lstStyle/>
        <a:p>
          <a:endParaRPr lang="en-US" sz="1600" b="0"/>
        </a:p>
      </dgm:t>
    </dgm:pt>
    <dgm:pt modelId="{A68C90DB-9EC5-4A22-A6D6-9B63CFAE34AA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7030A0"/>
              </a:solidFill>
              <a:latin typeface="Book Antiqua" pitchFamily="18" charset="0"/>
            </a:rPr>
            <a:t>Orientation</a:t>
          </a:r>
          <a:endParaRPr lang="en-US" sz="2000" b="1" dirty="0">
            <a:solidFill>
              <a:srgbClr val="7030A0"/>
            </a:solidFill>
            <a:latin typeface="Book Antiqua" pitchFamily="18" charset="0"/>
          </a:endParaRPr>
        </a:p>
      </dgm:t>
    </dgm:pt>
    <dgm:pt modelId="{D60ED1F1-A142-49E4-BAB2-C91C8BD99788}" type="parTrans" cxnId="{7FAD10ED-DCF9-497D-8DF0-D58522ED9E8D}">
      <dgm:prSet/>
      <dgm:spPr/>
      <dgm:t>
        <a:bodyPr/>
        <a:lstStyle/>
        <a:p>
          <a:endParaRPr lang="en-US" sz="1600" b="0"/>
        </a:p>
      </dgm:t>
    </dgm:pt>
    <dgm:pt modelId="{6875F3D3-0852-4D25-BE7C-F419BFD7C2BC}" type="sibTrans" cxnId="{7FAD10ED-DCF9-497D-8DF0-D58522ED9E8D}">
      <dgm:prSet/>
      <dgm:spPr/>
      <dgm:t>
        <a:bodyPr/>
        <a:lstStyle/>
        <a:p>
          <a:endParaRPr lang="en-US" sz="1600" b="0"/>
        </a:p>
      </dgm:t>
    </dgm:pt>
    <dgm:pt modelId="{0B60B67E-EC76-4DCD-9013-BCEC07E50E45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Continuing Educations</a:t>
          </a:r>
          <a:endParaRPr lang="en-US" sz="2000" b="1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</dgm:t>
    </dgm:pt>
    <dgm:pt modelId="{A6495445-E6A6-4299-ABC2-B32008A908B0}" type="parTrans" cxnId="{B19AB03E-9ED3-4D98-91F7-F169529BA612}">
      <dgm:prSet/>
      <dgm:spPr/>
      <dgm:t>
        <a:bodyPr/>
        <a:lstStyle/>
        <a:p>
          <a:endParaRPr lang="en-US" sz="1600" b="0"/>
        </a:p>
      </dgm:t>
    </dgm:pt>
    <dgm:pt modelId="{8B4C2CF6-24DB-4180-AA6C-E6FF7C087ECC}" type="sibTrans" cxnId="{B19AB03E-9ED3-4D98-91F7-F169529BA612}">
      <dgm:prSet/>
      <dgm:spPr/>
      <dgm:t>
        <a:bodyPr/>
        <a:lstStyle/>
        <a:p>
          <a:endParaRPr lang="en-US" sz="1600" b="0"/>
        </a:p>
      </dgm:t>
    </dgm:pt>
    <dgm:pt modelId="{65AC55BA-2DDA-44CB-987D-121A1EEAE4C9}" type="pres">
      <dgm:prSet presAssocID="{4DFC453D-0D6E-416B-9C3E-4B1439D4005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927D03-FEB0-497B-97DF-F95157B45700}" type="pres">
      <dgm:prSet presAssocID="{9E72E72D-A70A-4543-AABC-9251E68A3A74}" presName="circ1" presStyleLbl="vennNode1" presStyleIdx="0" presStyleCnt="4" custLinFactNeighborX="-5437" custLinFactNeighborY="-405"/>
      <dgm:spPr/>
      <dgm:t>
        <a:bodyPr/>
        <a:lstStyle/>
        <a:p>
          <a:endParaRPr lang="en-US"/>
        </a:p>
      </dgm:t>
    </dgm:pt>
    <dgm:pt modelId="{5D9AD29C-0F05-4DFA-9501-AFE49B3B7ED0}" type="pres">
      <dgm:prSet presAssocID="{9E72E72D-A70A-4543-AABC-9251E68A3A7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60D5C-250D-4591-ABA1-FA935C1B0708}" type="pres">
      <dgm:prSet presAssocID="{4DC2DA7A-3B9C-438F-9873-694814A452AF}" presName="circ2" presStyleLbl="vennNode1" presStyleIdx="1" presStyleCnt="4" custScaleX="137680"/>
      <dgm:spPr/>
      <dgm:t>
        <a:bodyPr/>
        <a:lstStyle/>
        <a:p>
          <a:endParaRPr lang="en-US"/>
        </a:p>
      </dgm:t>
    </dgm:pt>
    <dgm:pt modelId="{CCE128CE-A69F-492E-AC76-7599F7F78839}" type="pres">
      <dgm:prSet presAssocID="{4DC2DA7A-3B9C-438F-9873-694814A452A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2F6D6-4AD3-427F-AB14-161542C6D690}" type="pres">
      <dgm:prSet presAssocID="{0B60B67E-EC76-4DCD-9013-BCEC07E50E45}" presName="circ3" presStyleLbl="vennNode1" presStyleIdx="2" presStyleCnt="4"/>
      <dgm:spPr/>
      <dgm:t>
        <a:bodyPr/>
        <a:lstStyle/>
        <a:p>
          <a:endParaRPr lang="en-US"/>
        </a:p>
      </dgm:t>
    </dgm:pt>
    <dgm:pt modelId="{D9F98C85-6151-45E0-BD05-5BCD5F9766F9}" type="pres">
      <dgm:prSet presAssocID="{0B60B67E-EC76-4DCD-9013-BCEC07E50E4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41334-268E-4130-8FB1-713361BA86C5}" type="pres">
      <dgm:prSet presAssocID="{A68C90DB-9EC5-4A22-A6D6-9B63CFAE34AA}" presName="circ4" presStyleLbl="vennNode1" presStyleIdx="3" presStyleCnt="4" custScaleX="140273"/>
      <dgm:spPr/>
      <dgm:t>
        <a:bodyPr/>
        <a:lstStyle/>
        <a:p>
          <a:endParaRPr lang="en-US"/>
        </a:p>
      </dgm:t>
    </dgm:pt>
    <dgm:pt modelId="{0BEE88AD-2F71-4D17-A178-F916EE74897D}" type="pres">
      <dgm:prSet presAssocID="{A68C90DB-9EC5-4A22-A6D6-9B63CFAE34A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E29989-7A21-4BDC-9A8F-E97AD8104F50}" srcId="{4DFC453D-0D6E-416B-9C3E-4B1439D4005B}" destId="{9E72E72D-A70A-4543-AABC-9251E68A3A74}" srcOrd="0" destOrd="0" parTransId="{26F47D80-84B7-4574-A393-8CE986FAB89B}" sibTransId="{A45F56DF-5D30-48A0-80D0-636542D231F3}"/>
    <dgm:cxn modelId="{7DC16ACF-7301-46D8-8A57-FB14014BEE98}" type="presOf" srcId="{4DFC453D-0D6E-416B-9C3E-4B1439D4005B}" destId="{65AC55BA-2DDA-44CB-987D-121A1EEAE4C9}" srcOrd="0" destOrd="0" presId="urn:microsoft.com/office/officeart/2005/8/layout/venn1"/>
    <dgm:cxn modelId="{7FAD10ED-DCF9-497D-8DF0-D58522ED9E8D}" srcId="{4DFC453D-0D6E-416B-9C3E-4B1439D4005B}" destId="{A68C90DB-9EC5-4A22-A6D6-9B63CFAE34AA}" srcOrd="3" destOrd="0" parTransId="{D60ED1F1-A142-49E4-BAB2-C91C8BD99788}" sibTransId="{6875F3D3-0852-4D25-BE7C-F419BFD7C2BC}"/>
    <dgm:cxn modelId="{E0F98819-70E5-4DA1-9404-41BCDEAA84A9}" type="presOf" srcId="{A68C90DB-9EC5-4A22-A6D6-9B63CFAE34AA}" destId="{0BEE88AD-2F71-4D17-A178-F916EE74897D}" srcOrd="1" destOrd="0" presId="urn:microsoft.com/office/officeart/2005/8/layout/venn1"/>
    <dgm:cxn modelId="{AAAB2923-86F0-48CA-A1D6-7B9D38BB059C}" type="presOf" srcId="{0B60B67E-EC76-4DCD-9013-BCEC07E50E45}" destId="{D9F98C85-6151-45E0-BD05-5BCD5F9766F9}" srcOrd="1" destOrd="0" presId="urn:microsoft.com/office/officeart/2005/8/layout/venn1"/>
    <dgm:cxn modelId="{7ABA0F38-33D5-4B87-8944-79478AB3CA5C}" srcId="{4DFC453D-0D6E-416B-9C3E-4B1439D4005B}" destId="{4DC2DA7A-3B9C-438F-9873-694814A452AF}" srcOrd="1" destOrd="0" parTransId="{A77C9A61-C8F5-48A7-9046-BF31DB08363E}" sibTransId="{6BB77C6E-6682-40AD-B36A-EDB6984FB3EE}"/>
    <dgm:cxn modelId="{6A4DFA90-E57D-4B3C-B2B7-0315EFC733B6}" type="presOf" srcId="{9E72E72D-A70A-4543-AABC-9251E68A3A74}" destId="{D2927D03-FEB0-497B-97DF-F95157B45700}" srcOrd="1" destOrd="0" presId="urn:microsoft.com/office/officeart/2005/8/layout/venn1"/>
    <dgm:cxn modelId="{67BCC679-BFE2-4253-979B-54BF042DE227}" type="presOf" srcId="{A68C90DB-9EC5-4A22-A6D6-9B63CFAE34AA}" destId="{5EF41334-268E-4130-8FB1-713361BA86C5}" srcOrd="0" destOrd="0" presId="urn:microsoft.com/office/officeart/2005/8/layout/venn1"/>
    <dgm:cxn modelId="{B19AB03E-9ED3-4D98-91F7-F169529BA612}" srcId="{4DFC453D-0D6E-416B-9C3E-4B1439D4005B}" destId="{0B60B67E-EC76-4DCD-9013-BCEC07E50E45}" srcOrd="2" destOrd="0" parTransId="{A6495445-E6A6-4299-ABC2-B32008A908B0}" sibTransId="{8B4C2CF6-24DB-4180-AA6C-E6FF7C087ECC}"/>
    <dgm:cxn modelId="{393036CF-AF08-4F8F-9DC4-7D78586B4D9F}" type="presOf" srcId="{9E72E72D-A70A-4543-AABC-9251E68A3A74}" destId="{5D9AD29C-0F05-4DFA-9501-AFE49B3B7ED0}" srcOrd="0" destOrd="0" presId="urn:microsoft.com/office/officeart/2005/8/layout/venn1"/>
    <dgm:cxn modelId="{C4E10DFB-1D08-4103-85B6-2714DF10B163}" type="presOf" srcId="{0B60B67E-EC76-4DCD-9013-BCEC07E50E45}" destId="{9EC2F6D6-4AD3-427F-AB14-161542C6D690}" srcOrd="0" destOrd="0" presId="urn:microsoft.com/office/officeart/2005/8/layout/venn1"/>
    <dgm:cxn modelId="{CE704C77-B4F0-47EA-B35A-62E7197F14B1}" type="presOf" srcId="{4DC2DA7A-3B9C-438F-9873-694814A452AF}" destId="{CCE128CE-A69F-492E-AC76-7599F7F78839}" srcOrd="1" destOrd="0" presId="urn:microsoft.com/office/officeart/2005/8/layout/venn1"/>
    <dgm:cxn modelId="{A9D53C1D-73EF-470B-94AB-78A4CEC3CC43}" type="presOf" srcId="{4DC2DA7A-3B9C-438F-9873-694814A452AF}" destId="{69060D5C-250D-4591-ABA1-FA935C1B0708}" srcOrd="0" destOrd="0" presId="urn:microsoft.com/office/officeart/2005/8/layout/venn1"/>
    <dgm:cxn modelId="{5D8A8F5D-6C61-4FF0-9163-5145F8032946}" type="presParOf" srcId="{65AC55BA-2DDA-44CB-987D-121A1EEAE4C9}" destId="{D2927D03-FEB0-497B-97DF-F95157B45700}" srcOrd="0" destOrd="0" presId="urn:microsoft.com/office/officeart/2005/8/layout/venn1"/>
    <dgm:cxn modelId="{BD803B5B-5CE4-4036-B48A-1FB7A0101C62}" type="presParOf" srcId="{65AC55BA-2DDA-44CB-987D-121A1EEAE4C9}" destId="{5D9AD29C-0F05-4DFA-9501-AFE49B3B7ED0}" srcOrd="1" destOrd="0" presId="urn:microsoft.com/office/officeart/2005/8/layout/venn1"/>
    <dgm:cxn modelId="{5868CCA2-30CB-4550-BBC8-5819BB544C5E}" type="presParOf" srcId="{65AC55BA-2DDA-44CB-987D-121A1EEAE4C9}" destId="{69060D5C-250D-4591-ABA1-FA935C1B0708}" srcOrd="2" destOrd="0" presId="urn:microsoft.com/office/officeart/2005/8/layout/venn1"/>
    <dgm:cxn modelId="{517BE63F-C352-4A14-A920-FE49D021E434}" type="presParOf" srcId="{65AC55BA-2DDA-44CB-987D-121A1EEAE4C9}" destId="{CCE128CE-A69F-492E-AC76-7599F7F78839}" srcOrd="3" destOrd="0" presId="urn:microsoft.com/office/officeart/2005/8/layout/venn1"/>
    <dgm:cxn modelId="{773C1584-02C9-4E5E-98C8-DB65361B8352}" type="presParOf" srcId="{65AC55BA-2DDA-44CB-987D-121A1EEAE4C9}" destId="{9EC2F6D6-4AD3-427F-AB14-161542C6D690}" srcOrd="4" destOrd="0" presId="urn:microsoft.com/office/officeart/2005/8/layout/venn1"/>
    <dgm:cxn modelId="{85768F8E-9256-4558-8A32-E026BDF325E3}" type="presParOf" srcId="{65AC55BA-2DDA-44CB-987D-121A1EEAE4C9}" destId="{D9F98C85-6151-45E0-BD05-5BCD5F9766F9}" srcOrd="5" destOrd="0" presId="urn:microsoft.com/office/officeart/2005/8/layout/venn1"/>
    <dgm:cxn modelId="{4BE249D1-35FC-49C3-AE12-171B236E752F}" type="presParOf" srcId="{65AC55BA-2DDA-44CB-987D-121A1EEAE4C9}" destId="{5EF41334-268E-4130-8FB1-713361BA86C5}" srcOrd="6" destOrd="0" presId="urn:microsoft.com/office/officeart/2005/8/layout/venn1"/>
    <dgm:cxn modelId="{B3368788-5EB5-49F9-AE3B-080234234E25}" type="presParOf" srcId="{65AC55BA-2DDA-44CB-987D-121A1EEAE4C9}" destId="{0BEE88AD-2F71-4D17-A178-F916EE74897D}" srcOrd="7" destOrd="0" presId="urn:microsoft.com/office/officeart/2005/8/layout/venn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CBF10B7-707A-413E-BA89-04015FF651E1}" type="doc">
      <dgm:prSet loTypeId="urn:microsoft.com/office/officeart/2005/8/layout/process4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EB09CB-67F7-4891-A15A-83A4C30E9C19}">
      <dgm:prSet phldrT="[Text]"/>
      <dgm:spPr/>
      <dgm:t>
        <a:bodyPr/>
        <a:lstStyle/>
        <a:p>
          <a:r>
            <a:rPr lang="en-US" b="1" dirty="0" smtClean="0"/>
            <a:t>New employees should go through a general hospital orientation to introduce them to hospital organization as well as rules &amp; regulations.</a:t>
          </a:r>
          <a:endParaRPr lang="en-US" b="1" dirty="0"/>
        </a:p>
      </dgm:t>
    </dgm:pt>
    <dgm:pt modelId="{D374536D-41FB-4ED5-A8DA-49A1473D3FB8}" type="parTrans" cxnId="{B8CBBFD0-73BE-446D-BC36-A127DC4E59C8}">
      <dgm:prSet/>
      <dgm:spPr/>
      <dgm:t>
        <a:bodyPr/>
        <a:lstStyle/>
        <a:p>
          <a:endParaRPr lang="en-US"/>
        </a:p>
      </dgm:t>
    </dgm:pt>
    <dgm:pt modelId="{66AF45CA-0259-47DA-9C26-D43DDAD0986C}" type="sibTrans" cxnId="{B8CBBFD0-73BE-446D-BC36-A127DC4E59C8}">
      <dgm:prSet/>
      <dgm:spPr/>
      <dgm:t>
        <a:bodyPr/>
        <a:lstStyle/>
        <a:p>
          <a:endParaRPr lang="en-US"/>
        </a:p>
      </dgm:t>
    </dgm:pt>
    <dgm:pt modelId="{0646FA4C-549C-47B3-94C5-51513135DB48}">
      <dgm:prSet phldrT="[Text]"/>
      <dgm:spPr/>
      <dgm:t>
        <a:bodyPr/>
        <a:lstStyle/>
        <a:p>
          <a:r>
            <a:rPr lang="en-US" b="1" dirty="0" smtClean="0"/>
            <a:t>Interdepartmental competency orientation checklist is filled for each new employee.</a:t>
          </a:r>
          <a:endParaRPr lang="en-US" b="1" dirty="0"/>
        </a:p>
      </dgm:t>
    </dgm:pt>
    <dgm:pt modelId="{51676DFE-FF5B-48FC-9B25-26E86DE68410}" type="parTrans" cxnId="{B6A44F6A-2CE5-4287-AF6F-3358B327A8FE}">
      <dgm:prSet/>
      <dgm:spPr/>
      <dgm:t>
        <a:bodyPr/>
        <a:lstStyle/>
        <a:p>
          <a:endParaRPr lang="en-US"/>
        </a:p>
      </dgm:t>
    </dgm:pt>
    <dgm:pt modelId="{B6E114D7-4FFC-4AE8-AC50-C43D2532A2C5}" type="sibTrans" cxnId="{B6A44F6A-2CE5-4287-AF6F-3358B327A8FE}">
      <dgm:prSet/>
      <dgm:spPr/>
      <dgm:t>
        <a:bodyPr/>
        <a:lstStyle/>
        <a:p>
          <a:endParaRPr lang="en-US"/>
        </a:p>
      </dgm:t>
    </dgm:pt>
    <dgm:pt modelId="{E62AA5A0-CC2D-42C4-97B8-36F7644F08E0}">
      <dgm:prSet phldrT="[Text]"/>
      <dgm:spPr/>
      <dgm:t>
        <a:bodyPr/>
        <a:lstStyle/>
        <a:p>
          <a:r>
            <a:rPr lang="en-US" b="1" dirty="0" smtClean="0"/>
            <a:t>Done during 3 month probation period.</a:t>
          </a:r>
        </a:p>
        <a:p>
          <a:r>
            <a:rPr lang="en-US" b="1" dirty="0" smtClean="0"/>
            <a:t>A copy is sent to he HR department.</a:t>
          </a:r>
          <a:endParaRPr lang="en-US" b="1" dirty="0"/>
        </a:p>
      </dgm:t>
    </dgm:pt>
    <dgm:pt modelId="{B173C8A5-D257-4CEA-AF20-260995356077}" type="parTrans" cxnId="{FD1FDB6F-C1DD-4FCF-AB78-F813C3C6183F}">
      <dgm:prSet/>
      <dgm:spPr/>
      <dgm:t>
        <a:bodyPr/>
        <a:lstStyle/>
        <a:p>
          <a:endParaRPr lang="en-US"/>
        </a:p>
      </dgm:t>
    </dgm:pt>
    <dgm:pt modelId="{4E8DB547-30EC-4842-A93B-9CDAD62DE75C}" type="sibTrans" cxnId="{FD1FDB6F-C1DD-4FCF-AB78-F813C3C6183F}">
      <dgm:prSet/>
      <dgm:spPr/>
      <dgm:t>
        <a:bodyPr/>
        <a:lstStyle/>
        <a:p>
          <a:endParaRPr lang="en-US"/>
        </a:p>
      </dgm:t>
    </dgm:pt>
    <dgm:pt modelId="{3BF0E939-205C-4EC6-9622-16F51BE4A558}" type="pres">
      <dgm:prSet presAssocID="{6CBF10B7-707A-413E-BA89-04015FF651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D3B9A2-D3A5-4509-A507-EB49B7CAB692}" type="pres">
      <dgm:prSet presAssocID="{E62AA5A0-CC2D-42C4-97B8-36F7644F08E0}" presName="boxAndChildren" presStyleCnt="0"/>
      <dgm:spPr/>
      <dgm:t>
        <a:bodyPr/>
        <a:lstStyle/>
        <a:p>
          <a:endParaRPr lang="en-US"/>
        </a:p>
      </dgm:t>
    </dgm:pt>
    <dgm:pt modelId="{32354482-18DA-472E-A2F4-B7CDBEE44192}" type="pres">
      <dgm:prSet presAssocID="{E62AA5A0-CC2D-42C4-97B8-36F7644F08E0}" presName="parentTextBox" presStyleLbl="node1" presStyleIdx="0" presStyleCnt="3"/>
      <dgm:spPr/>
      <dgm:t>
        <a:bodyPr/>
        <a:lstStyle/>
        <a:p>
          <a:endParaRPr lang="en-US"/>
        </a:p>
      </dgm:t>
    </dgm:pt>
    <dgm:pt modelId="{A6F5169D-8616-45DE-B0C5-A6AE1ADDE42A}" type="pres">
      <dgm:prSet presAssocID="{B6E114D7-4FFC-4AE8-AC50-C43D2532A2C5}" presName="sp" presStyleCnt="0"/>
      <dgm:spPr/>
      <dgm:t>
        <a:bodyPr/>
        <a:lstStyle/>
        <a:p>
          <a:endParaRPr lang="en-US"/>
        </a:p>
      </dgm:t>
    </dgm:pt>
    <dgm:pt modelId="{FCB23DBF-8110-458E-A814-CB98378EC638}" type="pres">
      <dgm:prSet presAssocID="{0646FA4C-549C-47B3-94C5-51513135DB48}" presName="arrowAndChildren" presStyleCnt="0"/>
      <dgm:spPr/>
      <dgm:t>
        <a:bodyPr/>
        <a:lstStyle/>
        <a:p>
          <a:endParaRPr lang="en-US"/>
        </a:p>
      </dgm:t>
    </dgm:pt>
    <dgm:pt modelId="{E3692AD8-AC85-4DA2-A849-FDE9147EA4D2}" type="pres">
      <dgm:prSet presAssocID="{0646FA4C-549C-47B3-94C5-51513135DB4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E5368F6-78FE-490A-A2D5-A8E3B8D18ABF}" type="pres">
      <dgm:prSet presAssocID="{66AF45CA-0259-47DA-9C26-D43DDAD0986C}" presName="sp" presStyleCnt="0"/>
      <dgm:spPr/>
      <dgm:t>
        <a:bodyPr/>
        <a:lstStyle/>
        <a:p>
          <a:endParaRPr lang="en-US"/>
        </a:p>
      </dgm:t>
    </dgm:pt>
    <dgm:pt modelId="{E75D2F03-F22F-4863-B16A-8EFB3A2572F0}" type="pres">
      <dgm:prSet presAssocID="{96EB09CB-67F7-4891-A15A-83A4C30E9C19}" presName="arrowAndChildren" presStyleCnt="0"/>
      <dgm:spPr/>
      <dgm:t>
        <a:bodyPr/>
        <a:lstStyle/>
        <a:p>
          <a:endParaRPr lang="en-US"/>
        </a:p>
      </dgm:t>
    </dgm:pt>
    <dgm:pt modelId="{AF71DB1C-206B-4540-9544-771F7B1A5DFA}" type="pres">
      <dgm:prSet presAssocID="{96EB09CB-67F7-4891-A15A-83A4C30E9C19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423BF767-2D22-4A4C-853E-123FFE78651C}" type="presOf" srcId="{E62AA5A0-CC2D-42C4-97B8-36F7644F08E0}" destId="{32354482-18DA-472E-A2F4-B7CDBEE44192}" srcOrd="0" destOrd="0" presId="urn:microsoft.com/office/officeart/2005/8/layout/process4"/>
    <dgm:cxn modelId="{B8CBBFD0-73BE-446D-BC36-A127DC4E59C8}" srcId="{6CBF10B7-707A-413E-BA89-04015FF651E1}" destId="{96EB09CB-67F7-4891-A15A-83A4C30E9C19}" srcOrd="0" destOrd="0" parTransId="{D374536D-41FB-4ED5-A8DA-49A1473D3FB8}" sibTransId="{66AF45CA-0259-47DA-9C26-D43DDAD0986C}"/>
    <dgm:cxn modelId="{C2F4A3CE-C467-425D-B160-76A5F828A7BE}" type="presOf" srcId="{6CBF10B7-707A-413E-BA89-04015FF651E1}" destId="{3BF0E939-205C-4EC6-9622-16F51BE4A558}" srcOrd="0" destOrd="0" presId="urn:microsoft.com/office/officeart/2005/8/layout/process4"/>
    <dgm:cxn modelId="{FD1FDB6F-C1DD-4FCF-AB78-F813C3C6183F}" srcId="{6CBF10B7-707A-413E-BA89-04015FF651E1}" destId="{E62AA5A0-CC2D-42C4-97B8-36F7644F08E0}" srcOrd="2" destOrd="0" parTransId="{B173C8A5-D257-4CEA-AF20-260995356077}" sibTransId="{4E8DB547-30EC-4842-A93B-9CDAD62DE75C}"/>
    <dgm:cxn modelId="{8100E02B-07AE-40ED-9730-8CD72C546B09}" type="presOf" srcId="{96EB09CB-67F7-4891-A15A-83A4C30E9C19}" destId="{AF71DB1C-206B-4540-9544-771F7B1A5DFA}" srcOrd="0" destOrd="0" presId="urn:microsoft.com/office/officeart/2005/8/layout/process4"/>
    <dgm:cxn modelId="{6BD9C4F3-17C9-4A41-8E53-BE9B4EB8F16E}" type="presOf" srcId="{0646FA4C-549C-47B3-94C5-51513135DB48}" destId="{E3692AD8-AC85-4DA2-A849-FDE9147EA4D2}" srcOrd="0" destOrd="0" presId="urn:microsoft.com/office/officeart/2005/8/layout/process4"/>
    <dgm:cxn modelId="{B6A44F6A-2CE5-4287-AF6F-3358B327A8FE}" srcId="{6CBF10B7-707A-413E-BA89-04015FF651E1}" destId="{0646FA4C-549C-47B3-94C5-51513135DB48}" srcOrd="1" destOrd="0" parTransId="{51676DFE-FF5B-48FC-9B25-26E86DE68410}" sibTransId="{B6E114D7-4FFC-4AE8-AC50-C43D2532A2C5}"/>
    <dgm:cxn modelId="{17C411FF-43C2-4475-B3DB-39FA24054FB3}" type="presParOf" srcId="{3BF0E939-205C-4EC6-9622-16F51BE4A558}" destId="{68D3B9A2-D3A5-4509-A507-EB49B7CAB692}" srcOrd="0" destOrd="0" presId="urn:microsoft.com/office/officeart/2005/8/layout/process4"/>
    <dgm:cxn modelId="{E6679301-6BF3-43F0-86EB-4F2B0439A1E1}" type="presParOf" srcId="{68D3B9A2-D3A5-4509-A507-EB49B7CAB692}" destId="{32354482-18DA-472E-A2F4-B7CDBEE44192}" srcOrd="0" destOrd="0" presId="urn:microsoft.com/office/officeart/2005/8/layout/process4"/>
    <dgm:cxn modelId="{0F2C2D97-E0DF-47C0-AE00-BA41644BCA6E}" type="presParOf" srcId="{3BF0E939-205C-4EC6-9622-16F51BE4A558}" destId="{A6F5169D-8616-45DE-B0C5-A6AE1ADDE42A}" srcOrd="1" destOrd="0" presId="urn:microsoft.com/office/officeart/2005/8/layout/process4"/>
    <dgm:cxn modelId="{DABE20F3-59A0-4E59-8F93-3259D7F599F4}" type="presParOf" srcId="{3BF0E939-205C-4EC6-9622-16F51BE4A558}" destId="{FCB23DBF-8110-458E-A814-CB98378EC638}" srcOrd="2" destOrd="0" presId="urn:microsoft.com/office/officeart/2005/8/layout/process4"/>
    <dgm:cxn modelId="{A1D0FA9C-9DE8-4821-982B-C72D2C5BA1B6}" type="presParOf" srcId="{FCB23DBF-8110-458E-A814-CB98378EC638}" destId="{E3692AD8-AC85-4DA2-A849-FDE9147EA4D2}" srcOrd="0" destOrd="0" presId="urn:microsoft.com/office/officeart/2005/8/layout/process4"/>
    <dgm:cxn modelId="{4746ABD4-360C-411C-A6E9-D2345CBA70CC}" type="presParOf" srcId="{3BF0E939-205C-4EC6-9622-16F51BE4A558}" destId="{8E5368F6-78FE-490A-A2D5-A8E3B8D18ABF}" srcOrd="3" destOrd="0" presId="urn:microsoft.com/office/officeart/2005/8/layout/process4"/>
    <dgm:cxn modelId="{58489521-BFE3-4396-B572-0F4E67598AD4}" type="presParOf" srcId="{3BF0E939-205C-4EC6-9622-16F51BE4A558}" destId="{E75D2F03-F22F-4863-B16A-8EFB3A2572F0}" srcOrd="4" destOrd="0" presId="urn:microsoft.com/office/officeart/2005/8/layout/process4"/>
    <dgm:cxn modelId="{7913CEAC-8D57-48C6-91B8-8F8A9D445C0D}" type="presParOf" srcId="{E75D2F03-F22F-4863-B16A-8EFB3A2572F0}" destId="{AF71DB1C-206B-4540-9544-771F7B1A5DFA}" srcOrd="0" destOrd="0" presId="urn:microsoft.com/office/officeart/2005/8/layout/process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7793AC3-2E25-4B44-9BA0-5343318608A1}" type="doc">
      <dgm:prSet loTypeId="urn:microsoft.com/office/officeart/2005/8/layout/default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22D73E7-F690-410F-ABF6-078BC48CF5F7}">
      <dgm:prSet phldrT="[Text]" custT="1"/>
      <dgm:spPr/>
      <dgm:t>
        <a:bodyPr/>
        <a:lstStyle/>
        <a:p>
          <a:r>
            <a:rPr lang="en-US" sz="2000" b="1" dirty="0" smtClean="0">
              <a:latin typeface="Book Antiqua" pitchFamily="18" charset="0"/>
            </a:rPr>
            <a:t>Regular evaluation of personnel </a:t>
          </a:r>
          <a:endParaRPr lang="en-US" sz="2000" b="1" dirty="0">
            <a:latin typeface="Book Antiqua" pitchFamily="18" charset="0"/>
          </a:endParaRPr>
        </a:p>
      </dgm:t>
    </dgm:pt>
    <dgm:pt modelId="{DE915E0B-B298-415E-9E7E-A5720080E989}" type="parTrans" cxnId="{8E0975A4-F70C-4167-915E-8F8423859FDB}">
      <dgm:prSet/>
      <dgm:spPr/>
      <dgm:t>
        <a:bodyPr/>
        <a:lstStyle/>
        <a:p>
          <a:endParaRPr lang="en-US" sz="2000" b="1">
            <a:latin typeface="Book Antiqua" pitchFamily="18" charset="0"/>
          </a:endParaRPr>
        </a:p>
      </dgm:t>
    </dgm:pt>
    <dgm:pt modelId="{8926F7FE-3B4E-49CE-963E-AEB9F841B1FF}" type="sibTrans" cxnId="{8E0975A4-F70C-4167-915E-8F8423859FDB}">
      <dgm:prSet/>
      <dgm:spPr/>
      <dgm:t>
        <a:bodyPr/>
        <a:lstStyle/>
        <a:p>
          <a:endParaRPr lang="en-US" sz="2000" b="1">
            <a:latin typeface="Book Antiqua" pitchFamily="18" charset="0"/>
          </a:endParaRPr>
        </a:p>
      </dgm:t>
    </dgm:pt>
    <dgm:pt modelId="{1EBA19D3-8BD7-457A-A26C-8910ACD76252}">
      <dgm:prSet phldrT="[Text]" custT="1"/>
      <dgm:spPr/>
      <dgm:t>
        <a:bodyPr/>
        <a:lstStyle/>
        <a:p>
          <a:r>
            <a:rPr lang="en-US" sz="2000" b="1" dirty="0" smtClean="0">
              <a:latin typeface="Book Antiqua" pitchFamily="18" charset="0"/>
            </a:rPr>
            <a:t>Annual competency validation plan	</a:t>
          </a:r>
          <a:endParaRPr lang="en-US" sz="2000" b="1" dirty="0">
            <a:latin typeface="Book Antiqua" pitchFamily="18" charset="0"/>
          </a:endParaRPr>
        </a:p>
      </dgm:t>
    </dgm:pt>
    <dgm:pt modelId="{0559AACB-E392-450F-838F-1AF94852C8D6}" type="parTrans" cxnId="{A2762D35-C255-4D20-8BB7-1614BC11DD3D}">
      <dgm:prSet/>
      <dgm:spPr/>
      <dgm:t>
        <a:bodyPr/>
        <a:lstStyle/>
        <a:p>
          <a:endParaRPr lang="en-US" sz="2000" b="1">
            <a:latin typeface="Book Antiqua" pitchFamily="18" charset="0"/>
          </a:endParaRPr>
        </a:p>
      </dgm:t>
    </dgm:pt>
    <dgm:pt modelId="{B218F87A-8C11-48DC-ADBD-8258C02955F6}" type="sibTrans" cxnId="{A2762D35-C255-4D20-8BB7-1614BC11DD3D}">
      <dgm:prSet/>
      <dgm:spPr/>
      <dgm:t>
        <a:bodyPr/>
        <a:lstStyle/>
        <a:p>
          <a:endParaRPr lang="en-US" sz="2000" b="1">
            <a:latin typeface="Book Antiqua" pitchFamily="18" charset="0"/>
          </a:endParaRPr>
        </a:p>
      </dgm:t>
    </dgm:pt>
    <dgm:pt modelId="{7A06BE44-625A-489B-A538-43D6274E402B}">
      <dgm:prSet phldrT="[Text]" custT="1"/>
      <dgm:spPr/>
      <dgm:t>
        <a:bodyPr/>
        <a:lstStyle/>
        <a:p>
          <a:r>
            <a:rPr lang="en-US" sz="2000" b="1" dirty="0" smtClean="0">
              <a:latin typeface="Book Antiqua" pitchFamily="18" charset="0"/>
            </a:rPr>
            <a:t>Performance appraisal is done q 6 month &amp; retraining is done regularly.</a:t>
          </a:r>
          <a:endParaRPr lang="en-US" sz="2000" b="1" dirty="0">
            <a:latin typeface="Book Antiqua" pitchFamily="18" charset="0"/>
          </a:endParaRPr>
        </a:p>
      </dgm:t>
    </dgm:pt>
    <dgm:pt modelId="{D581BC8A-5555-4DA1-A26D-66CD08276909}" type="parTrans" cxnId="{E9B59EB6-EFA1-4C53-8D6C-D159FA6C6E57}">
      <dgm:prSet/>
      <dgm:spPr/>
      <dgm:t>
        <a:bodyPr/>
        <a:lstStyle/>
        <a:p>
          <a:endParaRPr lang="en-US" sz="2000" b="1">
            <a:latin typeface="Book Antiqua" pitchFamily="18" charset="0"/>
          </a:endParaRPr>
        </a:p>
      </dgm:t>
    </dgm:pt>
    <dgm:pt modelId="{BBEE84E6-2664-4C06-91F9-9AF1E8B676A1}" type="sibTrans" cxnId="{E9B59EB6-EFA1-4C53-8D6C-D159FA6C6E57}">
      <dgm:prSet/>
      <dgm:spPr/>
      <dgm:t>
        <a:bodyPr/>
        <a:lstStyle/>
        <a:p>
          <a:endParaRPr lang="en-US" sz="2000" b="1">
            <a:latin typeface="Book Antiqua" pitchFamily="18" charset="0"/>
          </a:endParaRPr>
        </a:p>
      </dgm:t>
    </dgm:pt>
    <dgm:pt modelId="{C8C47663-4723-4E44-9D0B-54344BD16A96}">
      <dgm:prSet phldrT="[Text]" custT="1"/>
      <dgm:spPr/>
      <dgm:t>
        <a:bodyPr/>
        <a:lstStyle/>
        <a:p>
          <a:r>
            <a:rPr lang="en-US" sz="2000" b="1" dirty="0" smtClean="0">
              <a:latin typeface="Book Antiqua" pitchFamily="18" charset="0"/>
            </a:rPr>
            <a:t>Anecdotal Report</a:t>
          </a:r>
          <a:endParaRPr lang="en-US" sz="2000" b="1" dirty="0">
            <a:latin typeface="Book Antiqua" pitchFamily="18" charset="0"/>
          </a:endParaRPr>
        </a:p>
      </dgm:t>
    </dgm:pt>
    <dgm:pt modelId="{2C8E01FB-FAF8-4B5B-9684-ABEB6FB19E05}" type="parTrans" cxnId="{A6DD4605-5B08-4A2D-A935-A211E9433C43}">
      <dgm:prSet/>
      <dgm:spPr/>
      <dgm:t>
        <a:bodyPr/>
        <a:lstStyle/>
        <a:p>
          <a:endParaRPr lang="en-US" sz="2000" b="1">
            <a:latin typeface="Book Antiqua" pitchFamily="18" charset="0"/>
          </a:endParaRPr>
        </a:p>
      </dgm:t>
    </dgm:pt>
    <dgm:pt modelId="{7B0B8D22-FDCF-49B7-B146-F502601791D0}" type="sibTrans" cxnId="{A6DD4605-5B08-4A2D-A935-A211E9433C43}">
      <dgm:prSet/>
      <dgm:spPr/>
      <dgm:t>
        <a:bodyPr/>
        <a:lstStyle/>
        <a:p>
          <a:endParaRPr lang="en-US" sz="2000" b="1">
            <a:latin typeface="Book Antiqua" pitchFamily="18" charset="0"/>
          </a:endParaRPr>
        </a:p>
      </dgm:t>
    </dgm:pt>
    <dgm:pt modelId="{1F5269EC-A277-49AB-A426-E41A3C4FB439}">
      <dgm:prSet phldrT="[Text]" custT="1"/>
      <dgm:spPr/>
      <dgm:t>
        <a:bodyPr/>
        <a:lstStyle/>
        <a:p>
          <a:r>
            <a:rPr lang="en-US" sz="2000" b="1" dirty="0" smtClean="0">
              <a:latin typeface="Book Antiqua" pitchFamily="18" charset="0"/>
            </a:rPr>
            <a:t>Employee of the month</a:t>
          </a:r>
          <a:endParaRPr lang="en-US" sz="2000" b="1" dirty="0">
            <a:latin typeface="Book Antiqua" pitchFamily="18" charset="0"/>
          </a:endParaRPr>
        </a:p>
      </dgm:t>
    </dgm:pt>
    <dgm:pt modelId="{94DD95BA-9721-4481-B0A9-7692FBCCA860}" type="parTrans" cxnId="{4FB1C48B-4A18-48D8-B1E8-827B8C140AED}">
      <dgm:prSet/>
      <dgm:spPr/>
      <dgm:t>
        <a:bodyPr/>
        <a:lstStyle/>
        <a:p>
          <a:endParaRPr lang="en-US" sz="2000" b="1">
            <a:latin typeface="Book Antiqua" pitchFamily="18" charset="0"/>
          </a:endParaRPr>
        </a:p>
      </dgm:t>
    </dgm:pt>
    <dgm:pt modelId="{3E0138D2-526E-4268-88AA-2AB30A55F31F}" type="sibTrans" cxnId="{4FB1C48B-4A18-48D8-B1E8-827B8C140AED}">
      <dgm:prSet/>
      <dgm:spPr/>
      <dgm:t>
        <a:bodyPr/>
        <a:lstStyle/>
        <a:p>
          <a:endParaRPr lang="en-US" sz="2000" b="1">
            <a:latin typeface="Book Antiqua" pitchFamily="18" charset="0"/>
          </a:endParaRPr>
        </a:p>
      </dgm:t>
    </dgm:pt>
    <dgm:pt modelId="{3239BAF3-B541-4686-8B4D-5CF4D27494F2}" type="pres">
      <dgm:prSet presAssocID="{97793AC3-2E25-4B44-9BA0-5343318608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2F4EB7-86BC-47A6-A853-82A4A371D682}" type="pres">
      <dgm:prSet presAssocID="{322D73E7-F690-410F-ABF6-078BC48CF5F7}" presName="node" presStyleLbl="node1" presStyleIdx="0" presStyleCnt="5" custScaleY="55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0E896-1D7E-46F7-B750-E18412B717CE}" type="pres">
      <dgm:prSet presAssocID="{8926F7FE-3B4E-49CE-963E-AEB9F841B1FF}" presName="sibTrans" presStyleCnt="0"/>
      <dgm:spPr/>
      <dgm:t>
        <a:bodyPr/>
        <a:lstStyle/>
        <a:p>
          <a:endParaRPr lang="en-US"/>
        </a:p>
      </dgm:t>
    </dgm:pt>
    <dgm:pt modelId="{74A01E82-7D57-4E7D-B568-DA4F4DA657F9}" type="pres">
      <dgm:prSet presAssocID="{1EBA19D3-8BD7-457A-A26C-8910ACD76252}" presName="node" presStyleLbl="node1" presStyleIdx="1" presStyleCnt="5" custScaleY="57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5E1F4-2AEA-4916-AB7C-032CC578940D}" type="pres">
      <dgm:prSet presAssocID="{B218F87A-8C11-48DC-ADBD-8258C02955F6}" presName="sibTrans" presStyleCnt="0"/>
      <dgm:spPr/>
      <dgm:t>
        <a:bodyPr/>
        <a:lstStyle/>
        <a:p>
          <a:endParaRPr lang="en-US"/>
        </a:p>
      </dgm:t>
    </dgm:pt>
    <dgm:pt modelId="{0D181D0C-2937-493E-8B50-32ABFBB4F598}" type="pres">
      <dgm:prSet presAssocID="{7A06BE44-625A-489B-A538-43D6274E402B}" presName="node" presStyleLbl="node1" presStyleIdx="2" presStyleCnt="5" custLinFactNeighborX="55395" custLinFactNeighborY="67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E1B64-15D3-46A4-B909-710F0D2823CF}" type="pres">
      <dgm:prSet presAssocID="{BBEE84E6-2664-4C06-91F9-9AF1E8B676A1}" presName="sibTrans" presStyleCnt="0"/>
      <dgm:spPr/>
      <dgm:t>
        <a:bodyPr/>
        <a:lstStyle/>
        <a:p>
          <a:endParaRPr lang="en-US"/>
        </a:p>
      </dgm:t>
    </dgm:pt>
    <dgm:pt modelId="{985127BD-5DFC-4315-928B-D9ADFE9F3D18}" type="pres">
      <dgm:prSet presAssocID="{C8C47663-4723-4E44-9D0B-54344BD16A96}" presName="node" presStyleLbl="node1" presStyleIdx="3" presStyleCnt="5" custScaleY="55310" custLinFactNeighborX="-1255" custLinFactNeighborY="-24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CD129-1B13-4896-AED7-B877FFC80B97}" type="pres">
      <dgm:prSet presAssocID="{7B0B8D22-FDCF-49B7-B146-F502601791D0}" presName="sibTrans" presStyleCnt="0"/>
      <dgm:spPr/>
      <dgm:t>
        <a:bodyPr/>
        <a:lstStyle/>
        <a:p>
          <a:endParaRPr lang="en-US"/>
        </a:p>
      </dgm:t>
    </dgm:pt>
    <dgm:pt modelId="{32736089-F93C-4DC7-AAC4-FA843ADBC436}" type="pres">
      <dgm:prSet presAssocID="{1F5269EC-A277-49AB-A426-E41A3C4FB439}" presName="node" presStyleLbl="node1" presStyleIdx="4" presStyleCnt="5" custScaleY="55310" custLinFactY="-19307" custLinFactNeighborX="-5609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DC675-3598-43C2-AF96-227EC67304BF}" type="presOf" srcId="{7A06BE44-625A-489B-A538-43D6274E402B}" destId="{0D181D0C-2937-493E-8B50-32ABFBB4F598}" srcOrd="0" destOrd="0" presId="urn:microsoft.com/office/officeart/2005/8/layout/default"/>
    <dgm:cxn modelId="{2D114583-85A4-4D74-A18E-A0FFCDD24AE8}" type="presOf" srcId="{1EBA19D3-8BD7-457A-A26C-8910ACD76252}" destId="{74A01E82-7D57-4E7D-B568-DA4F4DA657F9}" srcOrd="0" destOrd="0" presId="urn:microsoft.com/office/officeart/2005/8/layout/default"/>
    <dgm:cxn modelId="{61CC3090-37FA-4126-8312-18ECD0D1C4BE}" type="presOf" srcId="{C8C47663-4723-4E44-9D0B-54344BD16A96}" destId="{985127BD-5DFC-4315-928B-D9ADFE9F3D18}" srcOrd="0" destOrd="0" presId="urn:microsoft.com/office/officeart/2005/8/layout/default"/>
    <dgm:cxn modelId="{169DB67A-AF99-44A9-BD1A-EAE7A711AB3C}" type="presOf" srcId="{322D73E7-F690-410F-ABF6-078BC48CF5F7}" destId="{052F4EB7-86BC-47A6-A853-82A4A371D682}" srcOrd="0" destOrd="0" presId="urn:microsoft.com/office/officeart/2005/8/layout/default"/>
    <dgm:cxn modelId="{48B841AB-2CAB-4480-ABEB-DE653A64AF3B}" type="presOf" srcId="{97793AC3-2E25-4B44-9BA0-5343318608A1}" destId="{3239BAF3-B541-4686-8B4D-5CF4D27494F2}" srcOrd="0" destOrd="0" presId="urn:microsoft.com/office/officeart/2005/8/layout/default"/>
    <dgm:cxn modelId="{A2762D35-C255-4D20-8BB7-1614BC11DD3D}" srcId="{97793AC3-2E25-4B44-9BA0-5343318608A1}" destId="{1EBA19D3-8BD7-457A-A26C-8910ACD76252}" srcOrd="1" destOrd="0" parTransId="{0559AACB-E392-450F-838F-1AF94852C8D6}" sibTransId="{B218F87A-8C11-48DC-ADBD-8258C02955F6}"/>
    <dgm:cxn modelId="{8E0975A4-F70C-4167-915E-8F8423859FDB}" srcId="{97793AC3-2E25-4B44-9BA0-5343318608A1}" destId="{322D73E7-F690-410F-ABF6-078BC48CF5F7}" srcOrd="0" destOrd="0" parTransId="{DE915E0B-B298-415E-9E7E-A5720080E989}" sibTransId="{8926F7FE-3B4E-49CE-963E-AEB9F841B1FF}"/>
    <dgm:cxn modelId="{4FB1C48B-4A18-48D8-B1E8-827B8C140AED}" srcId="{97793AC3-2E25-4B44-9BA0-5343318608A1}" destId="{1F5269EC-A277-49AB-A426-E41A3C4FB439}" srcOrd="4" destOrd="0" parTransId="{94DD95BA-9721-4481-B0A9-7692FBCCA860}" sibTransId="{3E0138D2-526E-4268-88AA-2AB30A55F31F}"/>
    <dgm:cxn modelId="{A6DD4605-5B08-4A2D-A935-A211E9433C43}" srcId="{97793AC3-2E25-4B44-9BA0-5343318608A1}" destId="{C8C47663-4723-4E44-9D0B-54344BD16A96}" srcOrd="3" destOrd="0" parTransId="{2C8E01FB-FAF8-4B5B-9684-ABEB6FB19E05}" sibTransId="{7B0B8D22-FDCF-49B7-B146-F502601791D0}"/>
    <dgm:cxn modelId="{D12F4476-633A-44BC-82FA-70B1E8DC2562}" type="presOf" srcId="{1F5269EC-A277-49AB-A426-E41A3C4FB439}" destId="{32736089-F93C-4DC7-AAC4-FA843ADBC436}" srcOrd="0" destOrd="0" presId="urn:microsoft.com/office/officeart/2005/8/layout/default"/>
    <dgm:cxn modelId="{E9B59EB6-EFA1-4C53-8D6C-D159FA6C6E57}" srcId="{97793AC3-2E25-4B44-9BA0-5343318608A1}" destId="{7A06BE44-625A-489B-A538-43D6274E402B}" srcOrd="2" destOrd="0" parTransId="{D581BC8A-5555-4DA1-A26D-66CD08276909}" sibTransId="{BBEE84E6-2664-4C06-91F9-9AF1E8B676A1}"/>
    <dgm:cxn modelId="{7021FED3-696E-4F78-91E4-C29DDC9E979D}" type="presParOf" srcId="{3239BAF3-B541-4686-8B4D-5CF4D27494F2}" destId="{052F4EB7-86BC-47A6-A853-82A4A371D682}" srcOrd="0" destOrd="0" presId="urn:microsoft.com/office/officeart/2005/8/layout/default"/>
    <dgm:cxn modelId="{E3E8CD14-B9AF-4D8E-9F7F-6919DB1EC368}" type="presParOf" srcId="{3239BAF3-B541-4686-8B4D-5CF4D27494F2}" destId="{C5D0E896-1D7E-46F7-B750-E18412B717CE}" srcOrd="1" destOrd="0" presId="urn:microsoft.com/office/officeart/2005/8/layout/default"/>
    <dgm:cxn modelId="{232D1534-4E79-4493-8913-AFC250537FFE}" type="presParOf" srcId="{3239BAF3-B541-4686-8B4D-5CF4D27494F2}" destId="{74A01E82-7D57-4E7D-B568-DA4F4DA657F9}" srcOrd="2" destOrd="0" presId="urn:microsoft.com/office/officeart/2005/8/layout/default"/>
    <dgm:cxn modelId="{AA20DCB1-A4B2-479A-9419-C086A41722D9}" type="presParOf" srcId="{3239BAF3-B541-4686-8B4D-5CF4D27494F2}" destId="{8795E1F4-2AEA-4916-AB7C-032CC578940D}" srcOrd="3" destOrd="0" presId="urn:microsoft.com/office/officeart/2005/8/layout/default"/>
    <dgm:cxn modelId="{C8B556A1-56FE-4D82-A919-CBE67237A896}" type="presParOf" srcId="{3239BAF3-B541-4686-8B4D-5CF4D27494F2}" destId="{0D181D0C-2937-493E-8B50-32ABFBB4F598}" srcOrd="4" destOrd="0" presId="urn:microsoft.com/office/officeart/2005/8/layout/default"/>
    <dgm:cxn modelId="{889C4319-ACB3-46DF-AFD1-E0F2F3477804}" type="presParOf" srcId="{3239BAF3-B541-4686-8B4D-5CF4D27494F2}" destId="{814E1B64-15D3-46A4-B909-710F0D2823CF}" srcOrd="5" destOrd="0" presId="urn:microsoft.com/office/officeart/2005/8/layout/default"/>
    <dgm:cxn modelId="{14D88F75-0D20-4489-8664-B6FD061A0BA0}" type="presParOf" srcId="{3239BAF3-B541-4686-8B4D-5CF4D27494F2}" destId="{985127BD-5DFC-4315-928B-D9ADFE9F3D18}" srcOrd="6" destOrd="0" presId="urn:microsoft.com/office/officeart/2005/8/layout/default"/>
    <dgm:cxn modelId="{14FDBF2F-45FC-49A9-9836-9CD0E1A984A3}" type="presParOf" srcId="{3239BAF3-B541-4686-8B4D-5CF4D27494F2}" destId="{5AECD129-1B13-4896-AED7-B877FFC80B97}" srcOrd="7" destOrd="0" presId="urn:microsoft.com/office/officeart/2005/8/layout/default"/>
    <dgm:cxn modelId="{AC9635DE-9CE8-45C5-AB45-BF31681C69F1}" type="presParOf" srcId="{3239BAF3-B541-4686-8B4D-5CF4D27494F2}" destId="{32736089-F93C-4DC7-AAC4-FA843ADBC436}" srcOrd="8" destOrd="0" presId="urn:microsoft.com/office/officeart/2005/8/layout/default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8D7FA39-6C8F-4280-A9D1-8E64BE7B4D0D}" type="doc">
      <dgm:prSet loTypeId="urn:microsoft.com/office/officeart/2005/8/layout/gear1" loCatId="cycle" qsTypeId="urn:microsoft.com/office/officeart/2005/8/quickstyle/simple1" qsCatId="simple" csTypeId="urn:microsoft.com/office/officeart/2005/8/colors/accent5_1" csCatId="accent5" phldr="1"/>
      <dgm:spPr/>
    </dgm:pt>
    <dgm:pt modelId="{316AFBFD-9775-415B-9D06-1DBCC6345B18}">
      <dgm:prSet phldrT="[Text]" custT="1"/>
      <dgm:spPr/>
      <dgm:t>
        <a:bodyPr/>
        <a:lstStyle/>
        <a:p>
          <a:r>
            <a:rPr lang="en-US" sz="1500" b="1" dirty="0" smtClean="0">
              <a:latin typeface="Book Antiqua" pitchFamily="18" charset="0"/>
            </a:rPr>
            <a:t>Pharmaceutical &amp; Medical lectures</a:t>
          </a:r>
        </a:p>
        <a:p>
          <a:r>
            <a:rPr lang="en-US" sz="1500" b="1" dirty="0" smtClean="0">
              <a:latin typeface="Book Antiqua" pitchFamily="18" charset="0"/>
            </a:rPr>
            <a:t>Competency tests &amp; Quizzes</a:t>
          </a:r>
          <a:endParaRPr lang="en-US" sz="1500" b="1" dirty="0">
            <a:latin typeface="Book Antiqua" pitchFamily="18" charset="0"/>
          </a:endParaRPr>
        </a:p>
      </dgm:t>
    </dgm:pt>
    <dgm:pt modelId="{951FADEA-ADB6-4F2F-B75A-0575B014EC61}" type="parTrans" cxnId="{2AD45005-B684-4769-95F4-8907EC48A537}">
      <dgm:prSet/>
      <dgm:spPr/>
      <dgm:t>
        <a:bodyPr/>
        <a:lstStyle/>
        <a:p>
          <a:endParaRPr lang="en-US" sz="1500" b="1">
            <a:latin typeface="Book Antiqua" pitchFamily="18" charset="0"/>
          </a:endParaRPr>
        </a:p>
      </dgm:t>
    </dgm:pt>
    <dgm:pt modelId="{1E5E2422-F12A-4E91-BC70-2A86D1D08378}" type="sibTrans" cxnId="{2AD45005-B684-4769-95F4-8907EC48A537}">
      <dgm:prSet/>
      <dgm:spPr/>
      <dgm:t>
        <a:bodyPr/>
        <a:lstStyle/>
        <a:p>
          <a:endParaRPr lang="en-US" sz="1500" b="1">
            <a:latin typeface="Book Antiqua" pitchFamily="18" charset="0"/>
          </a:endParaRPr>
        </a:p>
      </dgm:t>
    </dgm:pt>
    <dgm:pt modelId="{78477664-0ED6-4542-9364-F07CC1247F90}">
      <dgm:prSet phldrT="[Text]" custT="1"/>
      <dgm:spPr/>
      <dgm:t>
        <a:bodyPr/>
        <a:lstStyle/>
        <a:p>
          <a:r>
            <a:rPr lang="en-US" sz="1500" b="1" dirty="0" smtClean="0">
              <a:latin typeface="Book Antiqua" pitchFamily="18" charset="0"/>
            </a:rPr>
            <a:t>Interventions &amp; monthly Roundtables</a:t>
          </a:r>
          <a:endParaRPr lang="en-US" sz="1500" b="1" dirty="0">
            <a:latin typeface="Book Antiqua" pitchFamily="18" charset="0"/>
          </a:endParaRPr>
        </a:p>
      </dgm:t>
    </dgm:pt>
    <dgm:pt modelId="{E4931B4F-3EE7-4574-8739-34B9C6D28595}" type="parTrans" cxnId="{EFC8CA7A-191E-4198-9312-198270F65DA4}">
      <dgm:prSet/>
      <dgm:spPr/>
      <dgm:t>
        <a:bodyPr/>
        <a:lstStyle/>
        <a:p>
          <a:endParaRPr lang="en-US" sz="1500" b="1">
            <a:latin typeface="Book Antiqua" pitchFamily="18" charset="0"/>
          </a:endParaRPr>
        </a:p>
      </dgm:t>
    </dgm:pt>
    <dgm:pt modelId="{85CA8C19-7C9E-4AE8-A7EF-93C0E6BC2579}" type="sibTrans" cxnId="{EFC8CA7A-191E-4198-9312-198270F65DA4}">
      <dgm:prSet/>
      <dgm:spPr/>
      <dgm:t>
        <a:bodyPr/>
        <a:lstStyle/>
        <a:p>
          <a:endParaRPr lang="en-US" sz="1500" b="1">
            <a:latin typeface="Book Antiqua" pitchFamily="18" charset="0"/>
          </a:endParaRPr>
        </a:p>
      </dgm:t>
    </dgm:pt>
    <dgm:pt modelId="{9F9DAB80-A60A-446A-B66C-F8C939055B83}">
      <dgm:prSet phldrT="[Text]" custT="1"/>
      <dgm:spPr/>
      <dgm:t>
        <a:bodyPr/>
        <a:lstStyle/>
        <a:p>
          <a:r>
            <a:rPr lang="en-US" sz="1500" b="1" dirty="0" smtClean="0">
              <a:latin typeface="Book Antiqua" pitchFamily="18" charset="0"/>
            </a:rPr>
            <a:t>In-service Education program</a:t>
          </a:r>
          <a:endParaRPr lang="en-US" sz="1500" b="1" dirty="0">
            <a:latin typeface="Book Antiqua" pitchFamily="18" charset="0"/>
          </a:endParaRPr>
        </a:p>
      </dgm:t>
    </dgm:pt>
    <dgm:pt modelId="{7E2AA222-2064-4549-BFAF-CD2CAE92457C}" type="parTrans" cxnId="{177267DD-9E94-46D9-AD49-DC0B77D3CECE}">
      <dgm:prSet/>
      <dgm:spPr/>
      <dgm:t>
        <a:bodyPr/>
        <a:lstStyle/>
        <a:p>
          <a:endParaRPr lang="en-US" sz="1500" b="1">
            <a:latin typeface="Book Antiqua" pitchFamily="18" charset="0"/>
          </a:endParaRPr>
        </a:p>
      </dgm:t>
    </dgm:pt>
    <dgm:pt modelId="{BFB796DF-E6F8-469E-B005-6818EC8757A1}" type="sibTrans" cxnId="{177267DD-9E94-46D9-AD49-DC0B77D3CECE}">
      <dgm:prSet/>
      <dgm:spPr/>
      <dgm:t>
        <a:bodyPr/>
        <a:lstStyle/>
        <a:p>
          <a:endParaRPr lang="en-US" sz="1500" b="1">
            <a:latin typeface="Book Antiqua" pitchFamily="18" charset="0"/>
          </a:endParaRPr>
        </a:p>
      </dgm:t>
    </dgm:pt>
    <dgm:pt modelId="{9D8832F9-7A24-44D5-BAC3-9A47DE233AFC}" type="pres">
      <dgm:prSet presAssocID="{48D7FA39-6C8F-4280-A9D1-8E64BE7B4D0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DB5E264-A657-4B58-8624-32A3F18D99BD}" type="pres">
      <dgm:prSet presAssocID="{316AFBFD-9775-415B-9D06-1DBCC6345B18}" presName="gear1" presStyleLbl="node1" presStyleIdx="0" presStyleCnt="3" custLinFactNeighborX="699" custLinFactNeighborY="20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50898-82A7-4062-909F-B55CDC1E86F7}" type="pres">
      <dgm:prSet presAssocID="{316AFBFD-9775-415B-9D06-1DBCC6345B18}" presName="gear1srcNode" presStyleLbl="node1" presStyleIdx="0" presStyleCnt="3"/>
      <dgm:spPr/>
      <dgm:t>
        <a:bodyPr/>
        <a:lstStyle/>
        <a:p>
          <a:endParaRPr lang="en-US"/>
        </a:p>
      </dgm:t>
    </dgm:pt>
    <dgm:pt modelId="{24221F62-1DA1-450D-B299-BA1BADE22EF5}" type="pres">
      <dgm:prSet presAssocID="{316AFBFD-9775-415B-9D06-1DBCC6345B18}" presName="gear1dstNode" presStyleLbl="node1" presStyleIdx="0" presStyleCnt="3"/>
      <dgm:spPr/>
      <dgm:t>
        <a:bodyPr/>
        <a:lstStyle/>
        <a:p>
          <a:endParaRPr lang="en-US"/>
        </a:p>
      </dgm:t>
    </dgm:pt>
    <dgm:pt modelId="{DFB75077-8A03-412E-9C46-56B77FCDF0F6}" type="pres">
      <dgm:prSet presAssocID="{78477664-0ED6-4542-9364-F07CC1247F90}" presName="gear2" presStyleLbl="node1" presStyleIdx="1" presStyleCnt="3" custScaleX="121337" custScaleY="106319" custLinFactNeighborX="1828" custLinFactNeighborY="25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915B3-B96E-4EB3-897C-E03B542B46D2}" type="pres">
      <dgm:prSet presAssocID="{78477664-0ED6-4542-9364-F07CC1247F90}" presName="gear2srcNode" presStyleLbl="node1" presStyleIdx="1" presStyleCnt="3"/>
      <dgm:spPr/>
      <dgm:t>
        <a:bodyPr/>
        <a:lstStyle/>
        <a:p>
          <a:endParaRPr lang="en-US"/>
        </a:p>
      </dgm:t>
    </dgm:pt>
    <dgm:pt modelId="{EF898311-9AE0-4582-B1FF-D157244ADAA8}" type="pres">
      <dgm:prSet presAssocID="{78477664-0ED6-4542-9364-F07CC1247F90}" presName="gear2dstNode" presStyleLbl="node1" presStyleIdx="1" presStyleCnt="3"/>
      <dgm:spPr/>
      <dgm:t>
        <a:bodyPr/>
        <a:lstStyle/>
        <a:p>
          <a:endParaRPr lang="en-US"/>
        </a:p>
      </dgm:t>
    </dgm:pt>
    <dgm:pt modelId="{3A490FB4-0545-4A33-89F0-F9DB8FCF5097}" type="pres">
      <dgm:prSet presAssocID="{9F9DAB80-A60A-446A-B66C-F8C939055B83}" presName="gear3" presStyleLbl="node1" presStyleIdx="2" presStyleCnt="3"/>
      <dgm:spPr/>
      <dgm:t>
        <a:bodyPr/>
        <a:lstStyle/>
        <a:p>
          <a:endParaRPr lang="en-US"/>
        </a:p>
      </dgm:t>
    </dgm:pt>
    <dgm:pt modelId="{B78625D9-4185-41D8-9AB7-98BA1F51E35C}" type="pres">
      <dgm:prSet presAssocID="{9F9DAB80-A60A-446A-B66C-F8C939055B8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C98AD-850A-4540-BAD7-5B4FC67F2B23}" type="pres">
      <dgm:prSet presAssocID="{9F9DAB80-A60A-446A-B66C-F8C939055B83}" presName="gear3srcNode" presStyleLbl="node1" presStyleIdx="2" presStyleCnt="3"/>
      <dgm:spPr/>
      <dgm:t>
        <a:bodyPr/>
        <a:lstStyle/>
        <a:p>
          <a:endParaRPr lang="en-US"/>
        </a:p>
      </dgm:t>
    </dgm:pt>
    <dgm:pt modelId="{BD0F81C8-C0BE-4CB5-975E-114A2F7BE4C0}" type="pres">
      <dgm:prSet presAssocID="{9F9DAB80-A60A-446A-B66C-F8C939055B83}" presName="gear3dstNode" presStyleLbl="node1" presStyleIdx="2" presStyleCnt="3"/>
      <dgm:spPr/>
      <dgm:t>
        <a:bodyPr/>
        <a:lstStyle/>
        <a:p>
          <a:endParaRPr lang="en-US"/>
        </a:p>
      </dgm:t>
    </dgm:pt>
    <dgm:pt modelId="{ADDE201E-70C1-40FC-B6EE-5DD4768F193E}" type="pres">
      <dgm:prSet presAssocID="{1E5E2422-F12A-4E91-BC70-2A86D1D0837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DB54EB9-708C-417D-9BF4-990386D9FFB2}" type="pres">
      <dgm:prSet presAssocID="{85CA8C19-7C9E-4AE8-A7EF-93C0E6BC257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5CFF4F56-C630-4266-B475-4008BBDDF9C6}" type="pres">
      <dgm:prSet presAssocID="{BFB796DF-E6F8-469E-B005-6818EC8757A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17CFBF0-3D9D-4F56-A8F8-A978534610E8}" type="presOf" srcId="{85CA8C19-7C9E-4AE8-A7EF-93C0E6BC2579}" destId="{5DB54EB9-708C-417D-9BF4-990386D9FFB2}" srcOrd="0" destOrd="0" presId="urn:microsoft.com/office/officeart/2005/8/layout/gear1"/>
    <dgm:cxn modelId="{2AD45005-B684-4769-95F4-8907EC48A537}" srcId="{48D7FA39-6C8F-4280-A9D1-8E64BE7B4D0D}" destId="{316AFBFD-9775-415B-9D06-1DBCC6345B18}" srcOrd="0" destOrd="0" parTransId="{951FADEA-ADB6-4F2F-B75A-0575B014EC61}" sibTransId="{1E5E2422-F12A-4E91-BC70-2A86D1D08378}"/>
    <dgm:cxn modelId="{01D9F3AF-51FF-4DD6-A16D-C958F85D1F7E}" type="presOf" srcId="{9F9DAB80-A60A-446A-B66C-F8C939055B83}" destId="{BD0F81C8-C0BE-4CB5-975E-114A2F7BE4C0}" srcOrd="3" destOrd="0" presId="urn:microsoft.com/office/officeart/2005/8/layout/gear1"/>
    <dgm:cxn modelId="{4EE2EEBA-3C40-4396-B552-07D015DDA2E6}" type="presOf" srcId="{1E5E2422-F12A-4E91-BC70-2A86D1D08378}" destId="{ADDE201E-70C1-40FC-B6EE-5DD4768F193E}" srcOrd="0" destOrd="0" presId="urn:microsoft.com/office/officeart/2005/8/layout/gear1"/>
    <dgm:cxn modelId="{DCE83FD6-A6AF-498A-8DDD-6E3BC1C1D030}" type="presOf" srcId="{78477664-0ED6-4542-9364-F07CC1247F90}" destId="{EF898311-9AE0-4582-B1FF-D157244ADAA8}" srcOrd="2" destOrd="0" presId="urn:microsoft.com/office/officeart/2005/8/layout/gear1"/>
    <dgm:cxn modelId="{A2B00289-7469-4A6B-A3D4-BE46C0AE4270}" type="presOf" srcId="{48D7FA39-6C8F-4280-A9D1-8E64BE7B4D0D}" destId="{9D8832F9-7A24-44D5-BAC3-9A47DE233AFC}" srcOrd="0" destOrd="0" presId="urn:microsoft.com/office/officeart/2005/8/layout/gear1"/>
    <dgm:cxn modelId="{EFC8CA7A-191E-4198-9312-198270F65DA4}" srcId="{48D7FA39-6C8F-4280-A9D1-8E64BE7B4D0D}" destId="{78477664-0ED6-4542-9364-F07CC1247F90}" srcOrd="1" destOrd="0" parTransId="{E4931B4F-3EE7-4574-8739-34B9C6D28595}" sibTransId="{85CA8C19-7C9E-4AE8-A7EF-93C0E6BC2579}"/>
    <dgm:cxn modelId="{20ADE718-DF50-47FB-80C7-C87EF698DBE4}" type="presOf" srcId="{9F9DAB80-A60A-446A-B66C-F8C939055B83}" destId="{3A490FB4-0545-4A33-89F0-F9DB8FCF5097}" srcOrd="0" destOrd="0" presId="urn:microsoft.com/office/officeart/2005/8/layout/gear1"/>
    <dgm:cxn modelId="{29CE08A8-CD28-4578-AA07-0CA642161EEB}" type="presOf" srcId="{316AFBFD-9775-415B-9D06-1DBCC6345B18}" destId="{24221F62-1DA1-450D-B299-BA1BADE22EF5}" srcOrd="2" destOrd="0" presId="urn:microsoft.com/office/officeart/2005/8/layout/gear1"/>
    <dgm:cxn modelId="{25F8C6A1-A190-4BB0-990B-4145588BA8CE}" type="presOf" srcId="{BFB796DF-E6F8-469E-B005-6818EC8757A1}" destId="{5CFF4F56-C630-4266-B475-4008BBDDF9C6}" srcOrd="0" destOrd="0" presId="urn:microsoft.com/office/officeart/2005/8/layout/gear1"/>
    <dgm:cxn modelId="{177267DD-9E94-46D9-AD49-DC0B77D3CECE}" srcId="{48D7FA39-6C8F-4280-A9D1-8E64BE7B4D0D}" destId="{9F9DAB80-A60A-446A-B66C-F8C939055B83}" srcOrd="2" destOrd="0" parTransId="{7E2AA222-2064-4549-BFAF-CD2CAE92457C}" sibTransId="{BFB796DF-E6F8-469E-B005-6818EC8757A1}"/>
    <dgm:cxn modelId="{D99ECFCD-1AB7-451D-A53B-8474B439C3D9}" type="presOf" srcId="{316AFBFD-9775-415B-9D06-1DBCC6345B18}" destId="{6DB5E264-A657-4B58-8624-32A3F18D99BD}" srcOrd="0" destOrd="0" presId="urn:microsoft.com/office/officeart/2005/8/layout/gear1"/>
    <dgm:cxn modelId="{659ACC4A-1A04-411C-9803-8B8B69356A15}" type="presOf" srcId="{316AFBFD-9775-415B-9D06-1DBCC6345B18}" destId="{DFD50898-82A7-4062-909F-B55CDC1E86F7}" srcOrd="1" destOrd="0" presId="urn:microsoft.com/office/officeart/2005/8/layout/gear1"/>
    <dgm:cxn modelId="{C4AF7482-E0BC-493D-8CCE-58C1374B1567}" type="presOf" srcId="{78477664-0ED6-4542-9364-F07CC1247F90}" destId="{DFB75077-8A03-412E-9C46-56B77FCDF0F6}" srcOrd="0" destOrd="0" presId="urn:microsoft.com/office/officeart/2005/8/layout/gear1"/>
    <dgm:cxn modelId="{66C9C56F-9BC3-44AC-B021-D8161B1D5EF1}" type="presOf" srcId="{9F9DAB80-A60A-446A-B66C-F8C939055B83}" destId="{B78625D9-4185-41D8-9AB7-98BA1F51E35C}" srcOrd="1" destOrd="0" presId="urn:microsoft.com/office/officeart/2005/8/layout/gear1"/>
    <dgm:cxn modelId="{6A43D0B1-0FD3-424B-A8BE-C280AC91438C}" type="presOf" srcId="{78477664-0ED6-4542-9364-F07CC1247F90}" destId="{777915B3-B96E-4EB3-897C-E03B542B46D2}" srcOrd="1" destOrd="0" presId="urn:microsoft.com/office/officeart/2005/8/layout/gear1"/>
    <dgm:cxn modelId="{52F3F01C-D764-43D3-B64B-14953F919D75}" type="presOf" srcId="{9F9DAB80-A60A-446A-B66C-F8C939055B83}" destId="{9C8C98AD-850A-4540-BAD7-5B4FC67F2B23}" srcOrd="2" destOrd="0" presId="urn:microsoft.com/office/officeart/2005/8/layout/gear1"/>
    <dgm:cxn modelId="{57425BF0-F9E6-4969-B060-CFD4A9D42D74}" type="presParOf" srcId="{9D8832F9-7A24-44D5-BAC3-9A47DE233AFC}" destId="{6DB5E264-A657-4B58-8624-32A3F18D99BD}" srcOrd="0" destOrd="0" presId="urn:microsoft.com/office/officeart/2005/8/layout/gear1"/>
    <dgm:cxn modelId="{7BD87CB3-7124-43F1-978B-04A269B937E6}" type="presParOf" srcId="{9D8832F9-7A24-44D5-BAC3-9A47DE233AFC}" destId="{DFD50898-82A7-4062-909F-B55CDC1E86F7}" srcOrd="1" destOrd="0" presId="urn:microsoft.com/office/officeart/2005/8/layout/gear1"/>
    <dgm:cxn modelId="{DD99B5AE-054E-435B-A9F6-D1ECBF27B0ED}" type="presParOf" srcId="{9D8832F9-7A24-44D5-BAC3-9A47DE233AFC}" destId="{24221F62-1DA1-450D-B299-BA1BADE22EF5}" srcOrd="2" destOrd="0" presId="urn:microsoft.com/office/officeart/2005/8/layout/gear1"/>
    <dgm:cxn modelId="{CAA1F29C-591E-4C14-A830-CB7CEE30C386}" type="presParOf" srcId="{9D8832F9-7A24-44D5-BAC3-9A47DE233AFC}" destId="{DFB75077-8A03-412E-9C46-56B77FCDF0F6}" srcOrd="3" destOrd="0" presId="urn:microsoft.com/office/officeart/2005/8/layout/gear1"/>
    <dgm:cxn modelId="{4F1E3C95-9867-4EE3-BA71-F7CD99EFAF0D}" type="presParOf" srcId="{9D8832F9-7A24-44D5-BAC3-9A47DE233AFC}" destId="{777915B3-B96E-4EB3-897C-E03B542B46D2}" srcOrd="4" destOrd="0" presId="urn:microsoft.com/office/officeart/2005/8/layout/gear1"/>
    <dgm:cxn modelId="{040C7FB1-1E01-4BD6-BF56-F237B792E79F}" type="presParOf" srcId="{9D8832F9-7A24-44D5-BAC3-9A47DE233AFC}" destId="{EF898311-9AE0-4582-B1FF-D157244ADAA8}" srcOrd="5" destOrd="0" presId="urn:microsoft.com/office/officeart/2005/8/layout/gear1"/>
    <dgm:cxn modelId="{36F3F77A-99A4-46AB-B857-8AE7B46A2ED2}" type="presParOf" srcId="{9D8832F9-7A24-44D5-BAC3-9A47DE233AFC}" destId="{3A490FB4-0545-4A33-89F0-F9DB8FCF5097}" srcOrd="6" destOrd="0" presId="urn:microsoft.com/office/officeart/2005/8/layout/gear1"/>
    <dgm:cxn modelId="{B0BEAB62-1498-4D15-88AC-926E4A83EBFC}" type="presParOf" srcId="{9D8832F9-7A24-44D5-BAC3-9A47DE233AFC}" destId="{B78625D9-4185-41D8-9AB7-98BA1F51E35C}" srcOrd="7" destOrd="0" presId="urn:microsoft.com/office/officeart/2005/8/layout/gear1"/>
    <dgm:cxn modelId="{480FE023-DDCE-4A6B-9718-3E9D1F218543}" type="presParOf" srcId="{9D8832F9-7A24-44D5-BAC3-9A47DE233AFC}" destId="{9C8C98AD-850A-4540-BAD7-5B4FC67F2B23}" srcOrd="8" destOrd="0" presId="urn:microsoft.com/office/officeart/2005/8/layout/gear1"/>
    <dgm:cxn modelId="{D2F4AE82-0D65-42A4-BD16-E46C64224EFF}" type="presParOf" srcId="{9D8832F9-7A24-44D5-BAC3-9A47DE233AFC}" destId="{BD0F81C8-C0BE-4CB5-975E-114A2F7BE4C0}" srcOrd="9" destOrd="0" presId="urn:microsoft.com/office/officeart/2005/8/layout/gear1"/>
    <dgm:cxn modelId="{C920F7C5-5900-45BF-B284-D7ED3E6D5BC0}" type="presParOf" srcId="{9D8832F9-7A24-44D5-BAC3-9A47DE233AFC}" destId="{ADDE201E-70C1-40FC-B6EE-5DD4768F193E}" srcOrd="10" destOrd="0" presId="urn:microsoft.com/office/officeart/2005/8/layout/gear1"/>
    <dgm:cxn modelId="{3A08E2BD-4FDA-4884-B0A9-CEDD0D8CC02D}" type="presParOf" srcId="{9D8832F9-7A24-44D5-BAC3-9A47DE233AFC}" destId="{5DB54EB9-708C-417D-9BF4-990386D9FFB2}" srcOrd="11" destOrd="0" presId="urn:microsoft.com/office/officeart/2005/8/layout/gear1"/>
    <dgm:cxn modelId="{2CBB4B33-095B-4AE0-8943-833ABC2D5B84}" type="presParOf" srcId="{9D8832F9-7A24-44D5-BAC3-9A47DE233AFC}" destId="{5CFF4F56-C630-4266-B475-4008BBDDF9C6}" srcOrd="12" destOrd="0" presId="urn:microsoft.com/office/officeart/2005/8/layout/gear1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3B73F1F-6AFF-4C7C-9AF2-B4FB2F4DC157}" type="doc">
      <dgm:prSet loTypeId="urn:microsoft.com/office/officeart/2005/8/layout/funnel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9F2621-EE55-4D5D-8A84-60EBD1A34FC3}">
      <dgm:prSet phldrT="[Text]" custT="1"/>
      <dgm:spPr/>
      <dgm:t>
        <a:bodyPr/>
        <a:lstStyle/>
        <a:p>
          <a:r>
            <a:rPr lang="en-US" sz="1400" b="1" i="0" dirty="0" smtClean="0">
              <a:latin typeface="Book Antiqua" pitchFamily="18" charset="0"/>
            </a:rPr>
            <a:t>Students from all universities</a:t>
          </a:r>
          <a:endParaRPr lang="en-US" sz="1400" b="1" i="0" dirty="0">
            <a:latin typeface="Book Antiqua" pitchFamily="18" charset="0"/>
          </a:endParaRPr>
        </a:p>
      </dgm:t>
    </dgm:pt>
    <dgm:pt modelId="{99969E82-BF1F-4045-8837-9AEA2177028E}" type="parTrans" cxnId="{3FE58828-D64A-4894-A5C1-9A539C09A809}">
      <dgm:prSet/>
      <dgm:spPr/>
      <dgm:t>
        <a:bodyPr/>
        <a:lstStyle/>
        <a:p>
          <a:endParaRPr lang="en-US" sz="1400" b="1">
            <a:latin typeface="Book Antiqua" pitchFamily="18" charset="0"/>
          </a:endParaRPr>
        </a:p>
      </dgm:t>
    </dgm:pt>
    <dgm:pt modelId="{AA6657F1-E402-4D52-A856-E15739DA7199}" type="sibTrans" cxnId="{3FE58828-D64A-4894-A5C1-9A539C09A809}">
      <dgm:prSet/>
      <dgm:spPr/>
      <dgm:t>
        <a:bodyPr/>
        <a:lstStyle/>
        <a:p>
          <a:endParaRPr lang="en-US" sz="1400" b="1">
            <a:latin typeface="Book Antiqua" pitchFamily="18" charset="0"/>
          </a:endParaRPr>
        </a:p>
      </dgm:t>
    </dgm:pt>
    <dgm:pt modelId="{F122CA7F-A197-4697-9CDF-BC0C8D6C88BC}">
      <dgm:prSet phldrT="[Text]" custT="1"/>
      <dgm:spPr/>
      <dgm:t>
        <a:bodyPr/>
        <a:lstStyle/>
        <a:p>
          <a:r>
            <a:rPr lang="en-US" sz="1400" b="1" dirty="0" smtClean="0">
              <a:latin typeface="Book Antiqua" pitchFamily="18" charset="0"/>
            </a:rPr>
            <a:t>Approval form university &amp; Head</a:t>
          </a:r>
          <a:endParaRPr lang="en-US" sz="1400" b="1" dirty="0">
            <a:latin typeface="Book Antiqua" pitchFamily="18" charset="0"/>
          </a:endParaRPr>
        </a:p>
      </dgm:t>
    </dgm:pt>
    <dgm:pt modelId="{D800F2FF-77F6-441D-A58C-7C7B546089A4}" type="parTrans" cxnId="{200B2BBD-F3CF-43E2-B277-81736B26A991}">
      <dgm:prSet/>
      <dgm:spPr/>
      <dgm:t>
        <a:bodyPr/>
        <a:lstStyle/>
        <a:p>
          <a:endParaRPr lang="en-US" sz="1400" b="1">
            <a:latin typeface="Book Antiqua" pitchFamily="18" charset="0"/>
          </a:endParaRPr>
        </a:p>
      </dgm:t>
    </dgm:pt>
    <dgm:pt modelId="{247BE501-A4A0-4236-90B9-A82AAA08BD5C}" type="sibTrans" cxnId="{200B2BBD-F3CF-43E2-B277-81736B26A991}">
      <dgm:prSet/>
      <dgm:spPr/>
      <dgm:t>
        <a:bodyPr/>
        <a:lstStyle/>
        <a:p>
          <a:endParaRPr lang="en-US" sz="1400" b="1">
            <a:latin typeface="Book Antiqua" pitchFamily="18" charset="0"/>
          </a:endParaRPr>
        </a:p>
      </dgm:t>
    </dgm:pt>
    <dgm:pt modelId="{BC82C1A1-4241-4A3E-82D9-7DDCA5A13577}">
      <dgm:prSet phldrT="[Text]" custT="1"/>
      <dgm:spPr/>
      <dgm:t>
        <a:bodyPr/>
        <a:lstStyle/>
        <a:p>
          <a:r>
            <a:rPr lang="en-US" sz="1400" b="1" dirty="0" smtClean="0">
              <a:latin typeface="Book Antiqua" pitchFamily="18" charset="0"/>
            </a:rPr>
            <a:t>Training Application</a:t>
          </a:r>
          <a:endParaRPr lang="en-US" sz="1400" b="1" dirty="0">
            <a:latin typeface="Book Antiqua" pitchFamily="18" charset="0"/>
          </a:endParaRPr>
        </a:p>
      </dgm:t>
    </dgm:pt>
    <dgm:pt modelId="{4397DF0C-C5BD-48E4-BF14-29FD04F683D7}" type="parTrans" cxnId="{2E0092EA-20A4-493E-8B23-940ECC4C73C5}">
      <dgm:prSet/>
      <dgm:spPr/>
      <dgm:t>
        <a:bodyPr/>
        <a:lstStyle/>
        <a:p>
          <a:endParaRPr lang="en-US" sz="1400" b="1">
            <a:latin typeface="Book Antiqua" pitchFamily="18" charset="0"/>
          </a:endParaRPr>
        </a:p>
      </dgm:t>
    </dgm:pt>
    <dgm:pt modelId="{4C457B88-C8A5-42B8-8F1B-08F5A77BDE28}" type="sibTrans" cxnId="{2E0092EA-20A4-493E-8B23-940ECC4C73C5}">
      <dgm:prSet/>
      <dgm:spPr/>
      <dgm:t>
        <a:bodyPr/>
        <a:lstStyle/>
        <a:p>
          <a:endParaRPr lang="en-US" sz="1400" b="1">
            <a:latin typeface="Book Antiqua" pitchFamily="18" charset="0"/>
          </a:endParaRPr>
        </a:p>
      </dgm:t>
    </dgm:pt>
    <dgm:pt modelId="{930773D2-741B-4A34-96CD-59A1EC932245}">
      <dgm:prSet phldrT="[Text]" custT="1"/>
      <dgm:spPr/>
      <dgm:t>
        <a:bodyPr/>
        <a:lstStyle/>
        <a:p>
          <a:r>
            <a:rPr lang="en-US" sz="2500" b="1" dirty="0" smtClean="0">
              <a:latin typeface="Book Antiqua" pitchFamily="18" charset="0"/>
            </a:rPr>
            <a:t>Training Certificate</a:t>
          </a:r>
          <a:endParaRPr lang="en-US" sz="2500" b="1" dirty="0">
            <a:latin typeface="Book Antiqua" pitchFamily="18" charset="0"/>
          </a:endParaRPr>
        </a:p>
      </dgm:t>
    </dgm:pt>
    <dgm:pt modelId="{F3141082-9914-402E-801C-0A5C1F7F43A7}" type="parTrans" cxnId="{AB9B9B64-B712-4EA3-BB64-F43194759A9D}">
      <dgm:prSet/>
      <dgm:spPr/>
      <dgm:t>
        <a:bodyPr/>
        <a:lstStyle/>
        <a:p>
          <a:endParaRPr lang="en-US" sz="1400" b="1">
            <a:latin typeface="Book Antiqua" pitchFamily="18" charset="0"/>
          </a:endParaRPr>
        </a:p>
      </dgm:t>
    </dgm:pt>
    <dgm:pt modelId="{FCD7D44C-BC95-4F61-AEE8-2C7683C80A88}" type="sibTrans" cxnId="{AB9B9B64-B712-4EA3-BB64-F43194759A9D}">
      <dgm:prSet/>
      <dgm:spPr/>
      <dgm:t>
        <a:bodyPr/>
        <a:lstStyle/>
        <a:p>
          <a:endParaRPr lang="en-US" sz="1400" b="1">
            <a:latin typeface="Book Antiqua" pitchFamily="18" charset="0"/>
          </a:endParaRPr>
        </a:p>
      </dgm:t>
    </dgm:pt>
    <dgm:pt modelId="{01966527-22D1-48B9-B949-E8A99C666677}" type="pres">
      <dgm:prSet presAssocID="{E3B73F1F-6AFF-4C7C-9AF2-B4FB2F4DC15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7FFB3B-3E99-4D67-9944-DB5D451A4987}" type="pres">
      <dgm:prSet presAssocID="{E3B73F1F-6AFF-4C7C-9AF2-B4FB2F4DC157}" presName="ellipse" presStyleLbl="trBgShp" presStyleIdx="0" presStyleCnt="1"/>
      <dgm:spPr/>
    </dgm:pt>
    <dgm:pt modelId="{48D65821-8364-4672-8597-54B67FFE3EC1}" type="pres">
      <dgm:prSet presAssocID="{E3B73F1F-6AFF-4C7C-9AF2-B4FB2F4DC157}" presName="arrow1" presStyleLbl="fgShp" presStyleIdx="0" presStyleCnt="1"/>
      <dgm:spPr/>
    </dgm:pt>
    <dgm:pt modelId="{89E90453-167A-411C-9C43-1F4ECEDA2F7B}" type="pres">
      <dgm:prSet presAssocID="{E3B73F1F-6AFF-4C7C-9AF2-B4FB2F4DC157}" presName="rectangle" presStyleLbl="revTx" presStyleIdx="0" presStyleCnt="1" custLinFactNeighborX="-1187" custLinFactNeighborY="17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7C95E-BE93-4B79-8670-5AA71D09C20B}" type="pres">
      <dgm:prSet presAssocID="{F122CA7F-A197-4697-9CDF-BC0C8D6C88BC}" presName="item1" presStyleLbl="node1" presStyleIdx="0" presStyleCnt="3" custScaleX="133314" custLinFactNeighborX="0" custLinFactNeighborY="-6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F28AE-3B4D-4D8E-8EA3-DBCBCC99FC62}" type="pres">
      <dgm:prSet presAssocID="{BC82C1A1-4241-4A3E-82D9-7DDCA5A13577}" presName="item2" presStyleLbl="node1" presStyleIdx="1" presStyleCnt="3" custScaleX="124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19272-49CE-46F3-BBE6-B24F2F4DACB4}" type="pres">
      <dgm:prSet presAssocID="{930773D2-741B-4A34-96CD-59A1EC932245}" presName="item3" presStyleLbl="node1" presStyleIdx="2" presStyleCnt="3" custScaleX="126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D6027-DB7A-4E4F-9B49-A416040D4356}" type="pres">
      <dgm:prSet presAssocID="{E3B73F1F-6AFF-4C7C-9AF2-B4FB2F4DC157}" presName="funnel" presStyleLbl="trAlignAcc1" presStyleIdx="0" presStyleCnt="1"/>
      <dgm:spPr/>
    </dgm:pt>
  </dgm:ptLst>
  <dgm:cxnLst>
    <dgm:cxn modelId="{3FE58828-D64A-4894-A5C1-9A539C09A809}" srcId="{E3B73F1F-6AFF-4C7C-9AF2-B4FB2F4DC157}" destId="{5C9F2621-EE55-4D5D-8A84-60EBD1A34FC3}" srcOrd="0" destOrd="0" parTransId="{99969E82-BF1F-4045-8837-9AEA2177028E}" sibTransId="{AA6657F1-E402-4D52-A856-E15739DA7199}"/>
    <dgm:cxn modelId="{CF96B9D8-404A-48C7-90C1-8A760859C100}" type="presOf" srcId="{F122CA7F-A197-4697-9CDF-BC0C8D6C88BC}" destId="{971F28AE-3B4D-4D8E-8EA3-DBCBCC99FC62}" srcOrd="0" destOrd="0" presId="urn:microsoft.com/office/officeart/2005/8/layout/funnel1"/>
    <dgm:cxn modelId="{2E0092EA-20A4-493E-8B23-940ECC4C73C5}" srcId="{E3B73F1F-6AFF-4C7C-9AF2-B4FB2F4DC157}" destId="{BC82C1A1-4241-4A3E-82D9-7DDCA5A13577}" srcOrd="2" destOrd="0" parTransId="{4397DF0C-C5BD-48E4-BF14-29FD04F683D7}" sibTransId="{4C457B88-C8A5-42B8-8F1B-08F5A77BDE28}"/>
    <dgm:cxn modelId="{D07F862F-9D59-4CDD-9337-87A622E2ECC2}" type="presOf" srcId="{BC82C1A1-4241-4A3E-82D9-7DDCA5A13577}" destId="{0E87C95E-BE93-4B79-8670-5AA71D09C20B}" srcOrd="0" destOrd="0" presId="urn:microsoft.com/office/officeart/2005/8/layout/funnel1"/>
    <dgm:cxn modelId="{4359CA53-EEA9-47A1-B0DA-10851740C535}" type="presOf" srcId="{E3B73F1F-6AFF-4C7C-9AF2-B4FB2F4DC157}" destId="{01966527-22D1-48B9-B949-E8A99C666677}" srcOrd="0" destOrd="0" presId="urn:microsoft.com/office/officeart/2005/8/layout/funnel1"/>
    <dgm:cxn modelId="{200B2BBD-F3CF-43E2-B277-81736B26A991}" srcId="{E3B73F1F-6AFF-4C7C-9AF2-B4FB2F4DC157}" destId="{F122CA7F-A197-4697-9CDF-BC0C8D6C88BC}" srcOrd="1" destOrd="0" parTransId="{D800F2FF-77F6-441D-A58C-7C7B546089A4}" sibTransId="{247BE501-A4A0-4236-90B9-A82AAA08BD5C}"/>
    <dgm:cxn modelId="{0F38BD3E-19F0-4A2B-A07C-F121D39D64AF}" type="presOf" srcId="{930773D2-741B-4A34-96CD-59A1EC932245}" destId="{89E90453-167A-411C-9C43-1F4ECEDA2F7B}" srcOrd="0" destOrd="0" presId="urn:microsoft.com/office/officeart/2005/8/layout/funnel1"/>
    <dgm:cxn modelId="{FD9E8B15-457E-41C7-9EA3-3A4211E0571E}" type="presOf" srcId="{5C9F2621-EE55-4D5D-8A84-60EBD1A34FC3}" destId="{36519272-49CE-46F3-BBE6-B24F2F4DACB4}" srcOrd="0" destOrd="0" presId="urn:microsoft.com/office/officeart/2005/8/layout/funnel1"/>
    <dgm:cxn modelId="{AB9B9B64-B712-4EA3-BB64-F43194759A9D}" srcId="{E3B73F1F-6AFF-4C7C-9AF2-B4FB2F4DC157}" destId="{930773D2-741B-4A34-96CD-59A1EC932245}" srcOrd="3" destOrd="0" parTransId="{F3141082-9914-402E-801C-0A5C1F7F43A7}" sibTransId="{FCD7D44C-BC95-4F61-AEE8-2C7683C80A88}"/>
    <dgm:cxn modelId="{7D2AF34B-93B4-4C80-A27F-70D5F3ABECC3}" type="presParOf" srcId="{01966527-22D1-48B9-B949-E8A99C666677}" destId="{F77FFB3B-3E99-4D67-9944-DB5D451A4987}" srcOrd="0" destOrd="0" presId="urn:microsoft.com/office/officeart/2005/8/layout/funnel1"/>
    <dgm:cxn modelId="{C9BCDB67-47F3-423F-9DFB-409FD97E03F8}" type="presParOf" srcId="{01966527-22D1-48B9-B949-E8A99C666677}" destId="{48D65821-8364-4672-8597-54B67FFE3EC1}" srcOrd="1" destOrd="0" presId="urn:microsoft.com/office/officeart/2005/8/layout/funnel1"/>
    <dgm:cxn modelId="{A9F3FC5B-8E75-451B-8B0C-6B41EA1E245B}" type="presParOf" srcId="{01966527-22D1-48B9-B949-E8A99C666677}" destId="{89E90453-167A-411C-9C43-1F4ECEDA2F7B}" srcOrd="2" destOrd="0" presId="urn:microsoft.com/office/officeart/2005/8/layout/funnel1"/>
    <dgm:cxn modelId="{4A4A86F3-E2B5-4AA1-BCD7-15D3007DA0E4}" type="presParOf" srcId="{01966527-22D1-48B9-B949-E8A99C666677}" destId="{0E87C95E-BE93-4B79-8670-5AA71D09C20B}" srcOrd="3" destOrd="0" presId="urn:microsoft.com/office/officeart/2005/8/layout/funnel1"/>
    <dgm:cxn modelId="{3FCC7C08-E00E-4B9B-A0D6-ECFA56C549C8}" type="presParOf" srcId="{01966527-22D1-48B9-B949-E8A99C666677}" destId="{971F28AE-3B4D-4D8E-8EA3-DBCBCC99FC62}" srcOrd="4" destOrd="0" presId="urn:microsoft.com/office/officeart/2005/8/layout/funnel1"/>
    <dgm:cxn modelId="{53F9F167-01BC-4EEE-9ECC-5EF5633C719F}" type="presParOf" srcId="{01966527-22D1-48B9-B949-E8A99C666677}" destId="{36519272-49CE-46F3-BBE6-B24F2F4DACB4}" srcOrd="5" destOrd="0" presId="urn:microsoft.com/office/officeart/2005/8/layout/funnel1"/>
    <dgm:cxn modelId="{BAE865E3-5625-4306-AD4B-29F25EFDBC80}" type="presParOf" srcId="{01966527-22D1-48B9-B949-E8A99C666677}" destId="{052D6027-DB7A-4E4F-9B49-A416040D4356}" srcOrd="6" destOrd="0" presId="urn:microsoft.com/office/officeart/2005/8/layout/funnel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41A3445-F519-42B1-B20F-B3CEA441A97B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3F24920-D261-4149-9FF7-91E9B4B1635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US" sz="2000" b="1" dirty="0" smtClean="0">
            <a:latin typeface="Book Antiqua" pitchFamily="18" charset="0"/>
          </a:endParaRPr>
        </a:p>
        <a:p>
          <a:r>
            <a:rPr lang="en-US" sz="2000" b="1" dirty="0" smtClean="0">
              <a:latin typeface="Book Antiqua" pitchFamily="18" charset="0"/>
            </a:rPr>
            <a:t>Cytotoxic/Anti-</a:t>
          </a:r>
          <a:r>
            <a:rPr lang="en-US" sz="2000" b="1" dirty="0" err="1" smtClean="0">
              <a:latin typeface="Book Antiqua" pitchFamily="18" charset="0"/>
            </a:rPr>
            <a:t>Neoplastic</a:t>
          </a:r>
          <a:r>
            <a:rPr lang="en-US" sz="2000" b="1" dirty="0" smtClean="0">
              <a:latin typeface="Book Antiqua" pitchFamily="18" charset="0"/>
            </a:rPr>
            <a:t> Drugs</a:t>
          </a:r>
        </a:p>
        <a:p>
          <a:endParaRPr lang="en-US" sz="1800" b="1" dirty="0" smtClean="0">
            <a:latin typeface="Book Antiqua" pitchFamily="18" charset="0"/>
          </a:endParaRPr>
        </a:p>
      </dgm:t>
    </dgm:pt>
    <dgm:pt modelId="{62FCD089-F88A-432D-9555-1ACE7023338F}" type="parTrans" cxnId="{1ADB107E-B455-442C-87CE-F4C50BDBD179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A76F0391-5664-4ED5-AD61-3FED9CE3E33C}" type="sibTrans" cxnId="{1ADB107E-B455-442C-87CE-F4C50BDBD179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31D89FCC-7235-49BB-98A9-D45D7FEAAFAF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Personal preparation Protective Equipments.</a:t>
          </a:r>
          <a:endParaRPr lang="en-US" sz="1800" dirty="0">
            <a:latin typeface="Book Antiqua" pitchFamily="18" charset="0"/>
          </a:endParaRPr>
        </a:p>
      </dgm:t>
    </dgm:pt>
    <dgm:pt modelId="{04DDE383-9BA8-47D8-8421-6012533C9E55}" type="parTrans" cxnId="{DB38766F-D0F4-4069-AF91-DD344F44585B}">
      <dgm:prSet/>
      <dgm:spPr/>
      <dgm:t>
        <a:bodyPr/>
        <a:lstStyle/>
        <a:p>
          <a:endParaRPr lang="en-US"/>
        </a:p>
      </dgm:t>
    </dgm:pt>
    <dgm:pt modelId="{1F759E1E-F732-4EBB-954A-707B2CBA9444}" type="sibTrans" cxnId="{DB38766F-D0F4-4069-AF91-DD344F44585B}">
      <dgm:prSet/>
      <dgm:spPr/>
      <dgm:t>
        <a:bodyPr/>
        <a:lstStyle/>
        <a:p>
          <a:endParaRPr lang="en-US"/>
        </a:p>
      </dgm:t>
    </dgm:pt>
    <dgm:pt modelId="{5D263951-6540-4CB1-8F51-6509EF1B4A44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Preparation Equipments.                                                                       </a:t>
          </a:r>
          <a:endParaRPr lang="en-US" sz="1800" dirty="0">
            <a:latin typeface="Book Antiqua" pitchFamily="18" charset="0"/>
          </a:endParaRPr>
        </a:p>
      </dgm:t>
    </dgm:pt>
    <dgm:pt modelId="{11B351F9-6EDE-4888-A303-3A4AF4DB3D66}" type="parTrans" cxnId="{2D4636F0-0FCE-48DD-A189-67561C431FDD}">
      <dgm:prSet/>
      <dgm:spPr/>
      <dgm:t>
        <a:bodyPr/>
        <a:lstStyle/>
        <a:p>
          <a:endParaRPr lang="en-US"/>
        </a:p>
      </dgm:t>
    </dgm:pt>
    <dgm:pt modelId="{7C50876E-64D9-4915-BE06-C59D676B09BA}" type="sibTrans" cxnId="{2D4636F0-0FCE-48DD-A189-67561C431FDD}">
      <dgm:prSet/>
      <dgm:spPr/>
      <dgm:t>
        <a:bodyPr/>
        <a:lstStyle/>
        <a:p>
          <a:endParaRPr lang="en-US"/>
        </a:p>
      </dgm:t>
    </dgm:pt>
    <dgm:pt modelId="{AAD4C5A5-92AA-4001-9981-EC2D1C19E788}">
      <dgm:prSet phldrT="[Text]" custT="1"/>
      <dgm:spPr/>
      <dgm:t>
        <a:bodyPr/>
        <a:lstStyle/>
        <a:p>
          <a:endParaRPr lang="en-US" sz="1800" dirty="0">
            <a:latin typeface="Book Antiqua" pitchFamily="18" charset="0"/>
          </a:endParaRPr>
        </a:p>
      </dgm:t>
    </dgm:pt>
    <dgm:pt modelId="{F94F7BE8-F202-482F-9C61-A96CB6293C0C}" type="parTrans" cxnId="{1B3E3D9A-B9AC-4D25-9428-A89F12E75F89}">
      <dgm:prSet/>
      <dgm:spPr/>
      <dgm:t>
        <a:bodyPr/>
        <a:lstStyle/>
        <a:p>
          <a:endParaRPr lang="en-US"/>
        </a:p>
      </dgm:t>
    </dgm:pt>
    <dgm:pt modelId="{4AB9F537-D373-478A-A5AD-23F11D8024F9}" type="sibTrans" cxnId="{1B3E3D9A-B9AC-4D25-9428-A89F12E75F89}">
      <dgm:prSet/>
      <dgm:spPr/>
      <dgm:t>
        <a:bodyPr/>
        <a:lstStyle/>
        <a:p>
          <a:endParaRPr lang="en-US"/>
        </a:p>
      </dgm:t>
    </dgm:pt>
    <dgm:pt modelId="{929E0257-0334-489B-A5A0-6BED58615E93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Handling vials.</a:t>
          </a:r>
          <a:endParaRPr lang="en-US" sz="1800" dirty="0">
            <a:latin typeface="Book Antiqua" pitchFamily="18" charset="0"/>
          </a:endParaRPr>
        </a:p>
      </dgm:t>
    </dgm:pt>
    <dgm:pt modelId="{059CB065-C499-4D11-A6B9-4F5A6C6F3082}" type="parTrans" cxnId="{0F3347E0-237F-4567-8C41-3A55E37B3AB1}">
      <dgm:prSet/>
      <dgm:spPr/>
      <dgm:t>
        <a:bodyPr/>
        <a:lstStyle/>
        <a:p>
          <a:endParaRPr lang="en-US"/>
        </a:p>
      </dgm:t>
    </dgm:pt>
    <dgm:pt modelId="{1E477EEE-61FA-49EF-9900-33BE72181BD4}" type="sibTrans" cxnId="{0F3347E0-237F-4567-8C41-3A55E37B3AB1}">
      <dgm:prSet/>
      <dgm:spPr/>
      <dgm:t>
        <a:bodyPr/>
        <a:lstStyle/>
        <a:p>
          <a:endParaRPr lang="en-US"/>
        </a:p>
      </dgm:t>
    </dgm:pt>
    <dgm:pt modelId="{34971BBB-F653-458F-93EA-2DB28CDA6DA5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Handling ampoules.</a:t>
          </a:r>
          <a:endParaRPr lang="en-US" sz="1800" dirty="0">
            <a:latin typeface="Book Antiqua" pitchFamily="18" charset="0"/>
          </a:endParaRPr>
        </a:p>
      </dgm:t>
    </dgm:pt>
    <dgm:pt modelId="{7B4A8239-38F7-4A19-B696-6E62EC918A66}" type="parTrans" cxnId="{E2918213-FD4D-4057-B8E1-E48FA19A1F77}">
      <dgm:prSet/>
      <dgm:spPr/>
      <dgm:t>
        <a:bodyPr/>
        <a:lstStyle/>
        <a:p>
          <a:endParaRPr lang="en-US"/>
        </a:p>
      </dgm:t>
    </dgm:pt>
    <dgm:pt modelId="{08B9D37F-8478-4903-8500-F2B0DBE5F4D8}" type="sibTrans" cxnId="{E2918213-FD4D-4057-B8E1-E48FA19A1F77}">
      <dgm:prSet/>
      <dgm:spPr/>
      <dgm:t>
        <a:bodyPr/>
        <a:lstStyle/>
        <a:p>
          <a:endParaRPr lang="en-US"/>
        </a:p>
      </dgm:t>
    </dgm:pt>
    <dgm:pt modelId="{A1865C9D-6619-472E-A5BC-2AC08D32BCFE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Waste Disposal.</a:t>
          </a:r>
          <a:endParaRPr lang="en-US" sz="1800" dirty="0">
            <a:latin typeface="Book Antiqua" pitchFamily="18" charset="0"/>
          </a:endParaRPr>
        </a:p>
      </dgm:t>
    </dgm:pt>
    <dgm:pt modelId="{99637CAF-C31F-4012-B578-77D04BA8BFEE}" type="parTrans" cxnId="{8FF2B0FD-90A9-415E-8672-6F5543D669CD}">
      <dgm:prSet/>
      <dgm:spPr/>
      <dgm:t>
        <a:bodyPr/>
        <a:lstStyle/>
        <a:p>
          <a:endParaRPr lang="en-US"/>
        </a:p>
      </dgm:t>
    </dgm:pt>
    <dgm:pt modelId="{8A933182-9F11-413E-B1AF-1F69EA5AB20C}" type="sibTrans" cxnId="{8FF2B0FD-90A9-415E-8672-6F5543D669CD}">
      <dgm:prSet/>
      <dgm:spPr/>
      <dgm:t>
        <a:bodyPr/>
        <a:lstStyle/>
        <a:p>
          <a:endParaRPr lang="en-US"/>
        </a:p>
      </dgm:t>
    </dgm:pt>
    <dgm:pt modelId="{CC67DBFA-0C3E-4555-AB01-F5ED1D2884D6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Spills.</a:t>
          </a:r>
          <a:endParaRPr lang="en-US" sz="1800" dirty="0">
            <a:latin typeface="Book Antiqua" pitchFamily="18" charset="0"/>
          </a:endParaRPr>
        </a:p>
      </dgm:t>
    </dgm:pt>
    <dgm:pt modelId="{7C5DA3C4-110C-4EC4-A870-9F5BD9CFBA9D}" type="parTrans" cxnId="{03ADED4D-E1C4-40D1-9715-E93EBB238664}">
      <dgm:prSet/>
      <dgm:spPr/>
      <dgm:t>
        <a:bodyPr/>
        <a:lstStyle/>
        <a:p>
          <a:endParaRPr lang="en-US"/>
        </a:p>
      </dgm:t>
    </dgm:pt>
    <dgm:pt modelId="{574E7FA9-DE49-4A46-AD9E-561C06FF88EF}" type="sibTrans" cxnId="{03ADED4D-E1C4-40D1-9715-E93EBB238664}">
      <dgm:prSet/>
      <dgm:spPr/>
      <dgm:t>
        <a:bodyPr/>
        <a:lstStyle/>
        <a:p>
          <a:endParaRPr lang="en-US"/>
        </a:p>
      </dgm:t>
    </dgm:pt>
    <dgm:pt modelId="{198FF0C1-EA90-48A0-B725-C464546F5C05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Medical. surveillance</a:t>
          </a:r>
          <a:endParaRPr lang="en-US" sz="1800" dirty="0">
            <a:latin typeface="Book Antiqua" pitchFamily="18" charset="0"/>
          </a:endParaRPr>
        </a:p>
      </dgm:t>
    </dgm:pt>
    <dgm:pt modelId="{02618EA6-064D-4353-9D06-B30BC83FB6EA}" type="parTrans" cxnId="{AF0A5A0D-00B7-41EF-BF1B-D77E5C0BE288}">
      <dgm:prSet/>
      <dgm:spPr/>
      <dgm:t>
        <a:bodyPr/>
        <a:lstStyle/>
        <a:p>
          <a:endParaRPr lang="en-US"/>
        </a:p>
      </dgm:t>
    </dgm:pt>
    <dgm:pt modelId="{1D8A3ED4-984F-4921-823A-A66A233AB094}" type="sibTrans" cxnId="{AF0A5A0D-00B7-41EF-BF1B-D77E5C0BE288}">
      <dgm:prSet/>
      <dgm:spPr/>
      <dgm:t>
        <a:bodyPr/>
        <a:lstStyle/>
        <a:p>
          <a:endParaRPr lang="en-US"/>
        </a:p>
      </dgm:t>
    </dgm:pt>
    <dgm:pt modelId="{A620BE76-FF4E-45AA-916C-8B7589111E88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Preparation Area.</a:t>
          </a:r>
          <a:endParaRPr lang="en-US" sz="1800" dirty="0">
            <a:latin typeface="Book Antiqua" pitchFamily="18" charset="0"/>
          </a:endParaRPr>
        </a:p>
      </dgm:t>
    </dgm:pt>
    <dgm:pt modelId="{2FECB7AA-7ED3-48BC-9D39-5DEFB6B5BF68}" type="sibTrans" cxnId="{3BC8708E-56D6-480E-BE6D-1711D3722F17}">
      <dgm:prSet/>
      <dgm:spPr/>
      <dgm:t>
        <a:bodyPr/>
        <a:lstStyle/>
        <a:p>
          <a:endParaRPr lang="en-US"/>
        </a:p>
      </dgm:t>
    </dgm:pt>
    <dgm:pt modelId="{906D0E48-8E41-4515-9495-48710EB54F51}" type="parTrans" cxnId="{3BC8708E-56D6-480E-BE6D-1711D3722F17}">
      <dgm:prSet/>
      <dgm:spPr/>
      <dgm:t>
        <a:bodyPr/>
        <a:lstStyle/>
        <a:p>
          <a:endParaRPr lang="en-US"/>
        </a:p>
      </dgm:t>
    </dgm:pt>
    <dgm:pt modelId="{954434DD-0E40-46EB-8504-E629363C0E49}">
      <dgm:prSet phldrT="[Text]" custT="1"/>
      <dgm:spPr/>
      <dgm:t>
        <a:bodyPr/>
        <a:lstStyle/>
        <a:p>
          <a:r>
            <a:rPr lang="en-US" sz="1800" b="1" u="sng" dirty="0" smtClean="0">
              <a:latin typeface="Book Antiqua" pitchFamily="18" charset="0"/>
            </a:rPr>
            <a:t>Drug Preparation:</a:t>
          </a:r>
          <a:endParaRPr lang="en-US" sz="1800" b="1" u="sng" dirty="0">
            <a:latin typeface="Book Antiqua" pitchFamily="18" charset="0"/>
          </a:endParaRPr>
        </a:p>
      </dgm:t>
    </dgm:pt>
    <dgm:pt modelId="{13DF5F2A-50CA-4DA6-8FDA-051FF39E5BE0}" type="sibTrans" cxnId="{AA85D66E-7C9B-4340-86D5-74E8E5E60933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16623935-B1ED-4F57-A2AD-C5E660330C53}" type="parTrans" cxnId="{AA85D66E-7C9B-4340-86D5-74E8E5E60933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7D0481FE-4A6E-47A1-8679-3145F9E0EF14}">
      <dgm:prSet phldrT="[Text]" custT="1"/>
      <dgm:spPr/>
      <dgm:t>
        <a:bodyPr/>
        <a:lstStyle/>
        <a:p>
          <a:r>
            <a:rPr lang="en-US" sz="1800" b="1" u="sng" baseline="0" smtClean="0">
              <a:latin typeface="Book Antiqua" pitchFamily="18" charset="0"/>
            </a:rPr>
            <a:t>Work Practices in the preparation:</a:t>
          </a:r>
          <a:endParaRPr lang="en-US" sz="1800" dirty="0">
            <a:latin typeface="Book Antiqua" pitchFamily="18" charset="0"/>
          </a:endParaRPr>
        </a:p>
      </dgm:t>
    </dgm:pt>
    <dgm:pt modelId="{CE55C0E0-7B92-4A27-B84A-DD31C7F2B603}" type="parTrans" cxnId="{9DE3ABD7-51E2-4755-8368-F3475BFEE95E}">
      <dgm:prSet/>
      <dgm:spPr/>
      <dgm:t>
        <a:bodyPr/>
        <a:lstStyle/>
        <a:p>
          <a:endParaRPr lang="en-US"/>
        </a:p>
      </dgm:t>
    </dgm:pt>
    <dgm:pt modelId="{1BDF3156-7D50-4454-A31A-5B75BABECB7F}" type="sibTrans" cxnId="{9DE3ABD7-51E2-4755-8368-F3475BFEE95E}">
      <dgm:prSet/>
      <dgm:spPr/>
      <dgm:t>
        <a:bodyPr/>
        <a:lstStyle/>
        <a:p>
          <a:endParaRPr lang="en-US"/>
        </a:p>
      </dgm:t>
    </dgm:pt>
    <dgm:pt modelId="{39826D5F-E0BB-4575-A4B1-54A41CFA9D5B}">
      <dgm:prSet phldrT="[Text]" custT="1"/>
      <dgm:spPr/>
      <dgm:t>
        <a:bodyPr/>
        <a:lstStyle/>
        <a:p>
          <a:endParaRPr lang="en-US" sz="1800" dirty="0">
            <a:latin typeface="Book Antiqua" pitchFamily="18" charset="0"/>
          </a:endParaRPr>
        </a:p>
      </dgm:t>
    </dgm:pt>
    <dgm:pt modelId="{3EF070AB-81A7-4418-851D-B53615B6E67D}" type="parTrans" cxnId="{C7F5D7A3-48A9-4C79-AB51-DF3540A880B6}">
      <dgm:prSet/>
      <dgm:spPr/>
      <dgm:t>
        <a:bodyPr/>
        <a:lstStyle/>
        <a:p>
          <a:endParaRPr lang="en-US"/>
        </a:p>
      </dgm:t>
    </dgm:pt>
    <dgm:pt modelId="{1FBF5814-D89F-4B51-8D81-828D39E16DF5}" type="sibTrans" cxnId="{C7F5D7A3-48A9-4C79-AB51-DF3540A880B6}">
      <dgm:prSet/>
      <dgm:spPr/>
      <dgm:t>
        <a:bodyPr/>
        <a:lstStyle/>
        <a:p>
          <a:endParaRPr lang="en-US"/>
        </a:p>
      </dgm:t>
    </dgm:pt>
    <dgm:pt modelId="{AC62C8CC-885B-4B3B-9555-5A4970DB63C5}">
      <dgm:prSet phldrT="[Text]" custT="1"/>
      <dgm:spPr/>
      <dgm:t>
        <a:bodyPr/>
        <a:lstStyle/>
        <a:p>
          <a:endParaRPr lang="en-US" sz="1800" dirty="0">
            <a:latin typeface="Book Antiqua" pitchFamily="18" charset="0"/>
          </a:endParaRPr>
        </a:p>
      </dgm:t>
    </dgm:pt>
    <dgm:pt modelId="{F43C3CA9-A0A5-45CA-8EEC-C14C88ED87E4}" type="parTrans" cxnId="{635EB2F9-18AA-4462-8E36-CEF77ACC36BA}">
      <dgm:prSet/>
      <dgm:spPr/>
      <dgm:t>
        <a:bodyPr/>
        <a:lstStyle/>
        <a:p>
          <a:endParaRPr lang="en-US"/>
        </a:p>
      </dgm:t>
    </dgm:pt>
    <dgm:pt modelId="{F665EF09-963E-447C-90CF-949DF1EC6345}" type="sibTrans" cxnId="{635EB2F9-18AA-4462-8E36-CEF77ACC36BA}">
      <dgm:prSet/>
      <dgm:spPr/>
      <dgm:t>
        <a:bodyPr/>
        <a:lstStyle/>
        <a:p>
          <a:endParaRPr lang="en-US"/>
        </a:p>
      </dgm:t>
    </dgm:pt>
    <dgm:pt modelId="{8EDAAA0B-CB4E-4164-BE8F-42D092B4C14F}">
      <dgm:prSet phldrT="[Text]" custT="1"/>
      <dgm:spPr/>
      <dgm:t>
        <a:bodyPr/>
        <a:lstStyle/>
        <a:p>
          <a:endParaRPr lang="en-US" sz="1800" dirty="0">
            <a:latin typeface="Book Antiqua" pitchFamily="18" charset="0"/>
          </a:endParaRPr>
        </a:p>
      </dgm:t>
    </dgm:pt>
    <dgm:pt modelId="{72C462E1-C639-4515-A6D8-BE572E6F94CA}" type="parTrans" cxnId="{E8FC45CD-C304-4CBE-BD00-F55F694AF7BB}">
      <dgm:prSet/>
      <dgm:spPr/>
      <dgm:t>
        <a:bodyPr/>
        <a:lstStyle/>
        <a:p>
          <a:endParaRPr lang="en-US"/>
        </a:p>
      </dgm:t>
    </dgm:pt>
    <dgm:pt modelId="{98CCA797-5454-417F-80BF-15FEC555B316}" type="sibTrans" cxnId="{E8FC45CD-C304-4CBE-BD00-F55F694AF7BB}">
      <dgm:prSet/>
      <dgm:spPr/>
      <dgm:t>
        <a:bodyPr/>
        <a:lstStyle/>
        <a:p>
          <a:endParaRPr lang="en-US"/>
        </a:p>
      </dgm:t>
    </dgm:pt>
    <dgm:pt modelId="{7F4D70C7-8175-424E-9543-3F6907881582}" type="pres">
      <dgm:prSet presAssocID="{741A3445-F519-42B1-B20F-B3CEA441A9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C8BE08-6D90-4C49-B23F-9863E8BA5FBA}" type="pres">
      <dgm:prSet presAssocID="{E3F24920-D261-4149-9FF7-91E9B4B16359}" presName="composite" presStyleCnt="0"/>
      <dgm:spPr/>
      <dgm:t>
        <a:bodyPr/>
        <a:lstStyle/>
        <a:p>
          <a:endParaRPr lang="en-US"/>
        </a:p>
      </dgm:t>
    </dgm:pt>
    <dgm:pt modelId="{D9489101-0CB5-4EF3-9890-E2F8967D4E3E}" type="pres">
      <dgm:prSet presAssocID="{E3F24920-D261-4149-9FF7-91E9B4B16359}" presName="parTx" presStyleLbl="alignNode1" presStyleIdx="0" presStyleCnt="1" custScaleY="89003" custLinFactNeighborY="-49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A5EB4-6E80-45A3-B5B6-5C16C2EDDF28}" type="pres">
      <dgm:prSet presAssocID="{E3F24920-D261-4149-9FF7-91E9B4B16359}" presName="desTx" presStyleLbl="alignAccFollowNode1" presStyleIdx="0" presStyleCnt="1" custLinFactNeighborY="-1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FC45CD-C304-4CBE-BD00-F55F694AF7BB}" srcId="{7D0481FE-4A6E-47A1-8679-3145F9E0EF14}" destId="{8EDAAA0B-CB4E-4164-BE8F-42D092B4C14F}" srcOrd="0" destOrd="0" parTransId="{72C462E1-C639-4515-A6D8-BE572E6F94CA}" sibTransId="{98CCA797-5454-417F-80BF-15FEC555B316}"/>
    <dgm:cxn modelId="{67AB79AE-9D40-4007-B205-57526262477C}" type="presOf" srcId="{39826D5F-E0BB-4575-A4B1-54A41CFA9D5B}" destId="{B4EA5EB4-6E80-45A3-B5B6-5C16C2EDDF28}" srcOrd="0" destOrd="5" presId="urn:microsoft.com/office/officeart/2005/8/layout/hList1"/>
    <dgm:cxn modelId="{E2918213-FD4D-4057-B8E1-E48FA19A1F77}" srcId="{7D0481FE-4A6E-47A1-8679-3145F9E0EF14}" destId="{34971BBB-F653-458F-93EA-2DB28CDA6DA5}" srcOrd="2" destOrd="0" parTransId="{7B4A8239-38F7-4A19-B696-6E62EC918A66}" sibTransId="{08B9D37F-8478-4903-8500-F2B0DBE5F4D8}"/>
    <dgm:cxn modelId="{0F3347E0-237F-4567-8C41-3A55E37B3AB1}" srcId="{7D0481FE-4A6E-47A1-8679-3145F9E0EF14}" destId="{929E0257-0334-489B-A5A0-6BED58615E93}" srcOrd="1" destOrd="0" parTransId="{059CB065-C499-4D11-A6B9-4F5A6C6F3082}" sibTransId="{1E477EEE-61FA-49EF-9900-33BE72181BD4}"/>
    <dgm:cxn modelId="{53095C86-9027-48CA-8FAD-30D1197E6F0A}" type="presOf" srcId="{954434DD-0E40-46EB-8504-E629363C0E49}" destId="{B4EA5EB4-6E80-45A3-B5B6-5C16C2EDDF28}" srcOrd="0" destOrd="0" presId="urn:microsoft.com/office/officeart/2005/8/layout/hList1"/>
    <dgm:cxn modelId="{CABF1655-2356-4484-82FF-A24BA2DFA661}" type="presOf" srcId="{31D89FCC-7235-49BB-98A9-D45D7FEAAFAF}" destId="{B4EA5EB4-6E80-45A3-B5B6-5C16C2EDDF28}" srcOrd="0" destOrd="2" presId="urn:microsoft.com/office/officeart/2005/8/layout/hList1"/>
    <dgm:cxn modelId="{8FF2B0FD-90A9-415E-8672-6F5543D669CD}" srcId="{7D0481FE-4A6E-47A1-8679-3145F9E0EF14}" destId="{A1865C9D-6619-472E-A5BC-2AC08D32BCFE}" srcOrd="3" destOrd="0" parTransId="{99637CAF-C31F-4012-B578-77D04BA8BFEE}" sibTransId="{8A933182-9F11-413E-B1AF-1F69EA5AB20C}"/>
    <dgm:cxn modelId="{91AC6A32-3C69-4242-BBFA-E79ECC25B58B}" type="presOf" srcId="{E3F24920-D261-4149-9FF7-91E9B4B16359}" destId="{D9489101-0CB5-4EF3-9890-E2F8967D4E3E}" srcOrd="0" destOrd="0" presId="urn:microsoft.com/office/officeart/2005/8/layout/hList1"/>
    <dgm:cxn modelId="{0DF90CCA-E322-48B1-8564-A9D02C1D424A}" type="presOf" srcId="{8EDAAA0B-CB4E-4164-BE8F-42D092B4C14F}" destId="{B4EA5EB4-6E80-45A3-B5B6-5C16C2EDDF28}" srcOrd="0" destOrd="7" presId="urn:microsoft.com/office/officeart/2005/8/layout/hList1"/>
    <dgm:cxn modelId="{1ADB107E-B455-442C-87CE-F4C50BDBD179}" srcId="{741A3445-F519-42B1-B20F-B3CEA441A97B}" destId="{E3F24920-D261-4149-9FF7-91E9B4B16359}" srcOrd="0" destOrd="0" parTransId="{62FCD089-F88A-432D-9555-1ACE7023338F}" sibTransId="{A76F0391-5664-4ED5-AD61-3FED9CE3E33C}"/>
    <dgm:cxn modelId="{2D4636F0-0FCE-48DD-A189-67561C431FDD}" srcId="{954434DD-0E40-46EB-8504-E629363C0E49}" destId="{5D263951-6540-4CB1-8F51-6509EF1B4A44}" srcOrd="3" destOrd="0" parTransId="{11B351F9-6EDE-4888-A303-3A4AF4DB3D66}" sibTransId="{7C50876E-64D9-4915-BE06-C59D676B09BA}"/>
    <dgm:cxn modelId="{A2E37E48-3B90-4B33-B6CF-3D63CA94AE9F}" type="presOf" srcId="{A620BE76-FF4E-45AA-916C-8B7589111E88}" destId="{B4EA5EB4-6E80-45A3-B5B6-5C16C2EDDF28}" srcOrd="0" destOrd="3" presId="urn:microsoft.com/office/officeart/2005/8/layout/hList1"/>
    <dgm:cxn modelId="{635EB2F9-18AA-4462-8E36-CEF77ACC36BA}" srcId="{954434DD-0E40-46EB-8504-E629363C0E49}" destId="{AC62C8CC-885B-4B3B-9555-5A4970DB63C5}" srcOrd="0" destOrd="0" parTransId="{F43C3CA9-A0A5-45CA-8EEC-C14C88ED87E4}" sibTransId="{F665EF09-963E-447C-90CF-949DF1EC6345}"/>
    <dgm:cxn modelId="{1B3E3D9A-B9AC-4D25-9428-A89F12E75F89}" srcId="{E3F24920-D261-4149-9FF7-91E9B4B16359}" destId="{AAD4C5A5-92AA-4001-9981-EC2D1C19E788}" srcOrd="2" destOrd="0" parTransId="{F94F7BE8-F202-482F-9C61-A96CB6293C0C}" sibTransId="{4AB9F537-D373-478A-A5AD-23F11D8024F9}"/>
    <dgm:cxn modelId="{C65D73D9-AF00-4074-A5F9-18CE66459D16}" type="presOf" srcId="{AAD4C5A5-92AA-4001-9981-EC2D1C19E788}" destId="{B4EA5EB4-6E80-45A3-B5B6-5C16C2EDDF28}" srcOrd="0" destOrd="13" presId="urn:microsoft.com/office/officeart/2005/8/layout/hList1"/>
    <dgm:cxn modelId="{1DCB5468-2DF8-442A-962E-3B324B553D25}" type="presOf" srcId="{34971BBB-F653-458F-93EA-2DB28CDA6DA5}" destId="{B4EA5EB4-6E80-45A3-B5B6-5C16C2EDDF28}" srcOrd="0" destOrd="9" presId="urn:microsoft.com/office/officeart/2005/8/layout/hList1"/>
    <dgm:cxn modelId="{F5DEF04E-B478-47D0-92A2-776E3FCCA9AD}" type="presOf" srcId="{929E0257-0334-489B-A5A0-6BED58615E93}" destId="{B4EA5EB4-6E80-45A3-B5B6-5C16C2EDDF28}" srcOrd="0" destOrd="8" presId="urn:microsoft.com/office/officeart/2005/8/layout/hList1"/>
    <dgm:cxn modelId="{DB38766F-D0F4-4069-AF91-DD344F44585B}" srcId="{954434DD-0E40-46EB-8504-E629363C0E49}" destId="{31D89FCC-7235-49BB-98A9-D45D7FEAAFAF}" srcOrd="1" destOrd="0" parTransId="{04DDE383-9BA8-47D8-8421-6012533C9E55}" sibTransId="{1F759E1E-F732-4EBB-954A-707B2CBA9444}"/>
    <dgm:cxn modelId="{3BC8708E-56D6-480E-BE6D-1711D3722F17}" srcId="{954434DD-0E40-46EB-8504-E629363C0E49}" destId="{A620BE76-FF4E-45AA-916C-8B7589111E88}" srcOrd="2" destOrd="0" parTransId="{906D0E48-8E41-4515-9495-48710EB54F51}" sibTransId="{2FECB7AA-7ED3-48BC-9D39-5DEFB6B5BF68}"/>
    <dgm:cxn modelId="{AA85D66E-7C9B-4340-86D5-74E8E5E60933}" srcId="{E3F24920-D261-4149-9FF7-91E9B4B16359}" destId="{954434DD-0E40-46EB-8504-E629363C0E49}" srcOrd="0" destOrd="0" parTransId="{16623935-B1ED-4F57-A2AD-C5E660330C53}" sibTransId="{13DF5F2A-50CA-4DA6-8FDA-051FF39E5BE0}"/>
    <dgm:cxn modelId="{C7F5D7A3-48A9-4C79-AB51-DF3540A880B6}" srcId="{954434DD-0E40-46EB-8504-E629363C0E49}" destId="{39826D5F-E0BB-4575-A4B1-54A41CFA9D5B}" srcOrd="4" destOrd="0" parTransId="{3EF070AB-81A7-4418-851D-B53615B6E67D}" sibTransId="{1FBF5814-D89F-4B51-8D81-828D39E16DF5}"/>
    <dgm:cxn modelId="{C5C588FC-B6CF-4841-9C34-D85A96CAB6F8}" type="presOf" srcId="{AC62C8CC-885B-4B3B-9555-5A4970DB63C5}" destId="{B4EA5EB4-6E80-45A3-B5B6-5C16C2EDDF28}" srcOrd="0" destOrd="1" presId="urn:microsoft.com/office/officeart/2005/8/layout/hList1"/>
    <dgm:cxn modelId="{C0BB4AE7-52A8-4479-A57E-A8D623E46E02}" type="presOf" srcId="{198FF0C1-EA90-48A0-B725-C464546F5C05}" destId="{B4EA5EB4-6E80-45A3-B5B6-5C16C2EDDF28}" srcOrd="0" destOrd="12" presId="urn:microsoft.com/office/officeart/2005/8/layout/hList1"/>
    <dgm:cxn modelId="{03ADED4D-E1C4-40D1-9715-E93EBB238664}" srcId="{7D0481FE-4A6E-47A1-8679-3145F9E0EF14}" destId="{CC67DBFA-0C3E-4555-AB01-F5ED1D2884D6}" srcOrd="4" destOrd="0" parTransId="{7C5DA3C4-110C-4EC4-A870-9F5BD9CFBA9D}" sibTransId="{574E7FA9-DE49-4A46-AD9E-561C06FF88EF}"/>
    <dgm:cxn modelId="{C8F52F72-4C8D-401D-8093-E04A7E2101D5}" type="presOf" srcId="{741A3445-F519-42B1-B20F-B3CEA441A97B}" destId="{7F4D70C7-8175-424E-9543-3F6907881582}" srcOrd="0" destOrd="0" presId="urn:microsoft.com/office/officeart/2005/8/layout/hList1"/>
    <dgm:cxn modelId="{632B71C5-A78E-4C0C-AE33-12D034606D1E}" type="presOf" srcId="{5D263951-6540-4CB1-8F51-6509EF1B4A44}" destId="{B4EA5EB4-6E80-45A3-B5B6-5C16C2EDDF28}" srcOrd="0" destOrd="4" presId="urn:microsoft.com/office/officeart/2005/8/layout/hList1"/>
    <dgm:cxn modelId="{9DE3ABD7-51E2-4755-8368-F3475BFEE95E}" srcId="{E3F24920-D261-4149-9FF7-91E9B4B16359}" destId="{7D0481FE-4A6E-47A1-8679-3145F9E0EF14}" srcOrd="1" destOrd="0" parTransId="{CE55C0E0-7B92-4A27-B84A-DD31C7F2B603}" sibTransId="{1BDF3156-7D50-4454-A31A-5B75BABECB7F}"/>
    <dgm:cxn modelId="{FCA64858-AA82-44E7-A16F-193BB06CFA5A}" type="presOf" srcId="{A1865C9D-6619-472E-A5BC-2AC08D32BCFE}" destId="{B4EA5EB4-6E80-45A3-B5B6-5C16C2EDDF28}" srcOrd="0" destOrd="10" presId="urn:microsoft.com/office/officeart/2005/8/layout/hList1"/>
    <dgm:cxn modelId="{141D489D-E4E6-445F-BF33-E278AA47CEF2}" type="presOf" srcId="{7D0481FE-4A6E-47A1-8679-3145F9E0EF14}" destId="{B4EA5EB4-6E80-45A3-B5B6-5C16C2EDDF28}" srcOrd="0" destOrd="6" presId="urn:microsoft.com/office/officeart/2005/8/layout/hList1"/>
    <dgm:cxn modelId="{AF0A5A0D-00B7-41EF-BF1B-D77E5C0BE288}" srcId="{7D0481FE-4A6E-47A1-8679-3145F9E0EF14}" destId="{198FF0C1-EA90-48A0-B725-C464546F5C05}" srcOrd="5" destOrd="0" parTransId="{02618EA6-064D-4353-9D06-B30BC83FB6EA}" sibTransId="{1D8A3ED4-984F-4921-823A-A66A233AB094}"/>
    <dgm:cxn modelId="{7B5BDDFB-5D45-4BA3-8AAA-FAFCD8FAE721}" type="presOf" srcId="{CC67DBFA-0C3E-4555-AB01-F5ED1D2884D6}" destId="{B4EA5EB4-6E80-45A3-B5B6-5C16C2EDDF28}" srcOrd="0" destOrd="11" presId="urn:microsoft.com/office/officeart/2005/8/layout/hList1"/>
    <dgm:cxn modelId="{3161F528-1B18-4F14-948D-CAAD476B05DA}" type="presParOf" srcId="{7F4D70C7-8175-424E-9543-3F6907881582}" destId="{75C8BE08-6D90-4C49-B23F-9863E8BA5FBA}" srcOrd="0" destOrd="0" presId="urn:microsoft.com/office/officeart/2005/8/layout/hList1"/>
    <dgm:cxn modelId="{EBA6C937-E43D-46F2-B433-C045AD4ED2F3}" type="presParOf" srcId="{75C8BE08-6D90-4C49-B23F-9863E8BA5FBA}" destId="{D9489101-0CB5-4EF3-9890-E2F8967D4E3E}" srcOrd="0" destOrd="0" presId="urn:microsoft.com/office/officeart/2005/8/layout/hList1"/>
    <dgm:cxn modelId="{9DDD3CCE-C1B4-4178-A589-B0F941CEA714}" type="presParOf" srcId="{75C8BE08-6D90-4C49-B23F-9863E8BA5FBA}" destId="{B4EA5EB4-6E80-45A3-B5B6-5C16C2EDDF28}" srcOrd="1" destOrd="0" presId="urn:microsoft.com/office/officeart/2005/8/layout/hList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41A3445-F519-42B1-B20F-B3CEA441A97B}" type="doc">
      <dgm:prSet loTypeId="urn:microsoft.com/office/officeart/2005/8/layout/hList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3F24920-D261-4149-9FF7-91E9B4B16359}">
      <dgm:prSet phldrT="[Text]" custT="1"/>
      <dgm:spPr/>
      <dgm:t>
        <a:bodyPr/>
        <a:lstStyle/>
        <a:p>
          <a:r>
            <a:rPr lang="en-US" sz="2000" b="1" dirty="0" smtClean="0">
              <a:latin typeface="Book Antiqua" pitchFamily="18" charset="0"/>
            </a:rPr>
            <a:t>Glass ware Safety</a:t>
          </a:r>
        </a:p>
        <a:p>
          <a:endParaRPr lang="en-US" sz="2000" b="1" dirty="0">
            <a:latin typeface="Book Antiqua" pitchFamily="18" charset="0"/>
          </a:endParaRPr>
        </a:p>
      </dgm:t>
    </dgm:pt>
    <dgm:pt modelId="{62FCD089-F88A-432D-9555-1ACE7023338F}" type="parTrans" cxnId="{1ADB107E-B455-442C-87CE-F4C50BDBD179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A76F0391-5664-4ED5-AD61-3FED9CE3E33C}" type="sibTrans" cxnId="{1ADB107E-B455-442C-87CE-F4C50BDBD179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954434DD-0E40-46EB-8504-E629363C0E49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Use a dustpan and brush to pick up broken glass.</a:t>
          </a:r>
          <a:endParaRPr lang="en-US" sz="1800" dirty="0">
            <a:latin typeface="Book Antiqua" pitchFamily="18" charset="0"/>
          </a:endParaRPr>
        </a:p>
      </dgm:t>
    </dgm:pt>
    <dgm:pt modelId="{16623935-B1ED-4F57-A2AD-C5E660330C53}" type="parTrans" cxnId="{AA85D66E-7C9B-4340-86D5-74E8E5E60933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13DF5F2A-50CA-4DA6-8FDA-051FF39E5BE0}" type="sibTrans" cxnId="{AA85D66E-7C9B-4340-86D5-74E8E5E60933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87456840-A06B-4CB8-A730-9306BBDF001A}">
      <dgm:prSet phldrT="[Text]" custT="1"/>
      <dgm:spPr/>
      <dgm:t>
        <a:bodyPr/>
        <a:lstStyle/>
        <a:p>
          <a:r>
            <a:rPr lang="en-US" sz="2000" b="1" dirty="0" smtClean="0">
              <a:latin typeface="Book Antiqua" pitchFamily="18" charset="0"/>
            </a:rPr>
            <a:t>Hazardous Drug Safety</a:t>
          </a:r>
        </a:p>
        <a:p>
          <a:endParaRPr lang="en-US" sz="2000" b="1" dirty="0">
            <a:latin typeface="Book Antiqua" pitchFamily="18" charset="0"/>
          </a:endParaRPr>
        </a:p>
      </dgm:t>
    </dgm:pt>
    <dgm:pt modelId="{D6B89E14-426C-4000-8B27-C234BE5CC53C}" type="parTrans" cxnId="{E2283D5E-A16A-4530-8583-C2741A67575C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AC9337A4-901F-4F60-B3BD-9DBB4A4C9AFD}" type="sibTrans" cxnId="{E2283D5E-A16A-4530-8583-C2741A67575C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4AE4E77F-B2CC-4BC2-9C0F-47A6AD189E25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Hazardous materials include chemotherapeutic agents, strong acids or alkali, Corrosives, flammable items, poisonous items, human serum derived drugs, Infectious agents</a:t>
          </a:r>
          <a:endParaRPr lang="en-US" sz="1800" dirty="0">
            <a:latin typeface="Book Antiqua" pitchFamily="18" charset="0"/>
          </a:endParaRPr>
        </a:p>
      </dgm:t>
    </dgm:pt>
    <dgm:pt modelId="{92BE7648-4208-479D-8E7B-9979429EAE2F}" type="parTrans" cxnId="{2F162CE8-5388-4444-AAB5-A2E02474272C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2B4F8621-1CF5-4C77-8E60-7DC40680C631}" type="sibTrans" cxnId="{2F162CE8-5388-4444-AAB5-A2E02474272C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F9C0D9A0-B219-415C-B742-FAD002561A8B}">
      <dgm:prSet phldrT="[Text]" custT="1"/>
      <dgm:spPr/>
      <dgm:t>
        <a:bodyPr/>
        <a:lstStyle/>
        <a:p>
          <a:endParaRPr lang="en-US" sz="1800" dirty="0">
            <a:latin typeface="Book Antiqua" pitchFamily="18" charset="0"/>
          </a:endParaRPr>
        </a:p>
      </dgm:t>
    </dgm:pt>
    <dgm:pt modelId="{E9B65994-8B66-428E-9CEE-C014238E943C}" type="parTrans" cxnId="{3FE0C1F4-4468-4251-809D-772CA2DC47D4}">
      <dgm:prSet/>
      <dgm:spPr/>
      <dgm:t>
        <a:bodyPr/>
        <a:lstStyle/>
        <a:p>
          <a:endParaRPr lang="en-US"/>
        </a:p>
      </dgm:t>
    </dgm:pt>
    <dgm:pt modelId="{A526E40C-308C-4EB4-898D-B2D1F5606A17}" type="sibTrans" cxnId="{3FE0C1F4-4468-4251-809D-772CA2DC47D4}">
      <dgm:prSet/>
      <dgm:spPr/>
      <dgm:t>
        <a:bodyPr/>
        <a:lstStyle/>
        <a:p>
          <a:endParaRPr lang="en-US"/>
        </a:p>
      </dgm:t>
    </dgm:pt>
    <dgm:pt modelId="{42F5F0BB-4569-4815-9032-8A396D57B4E4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Discard broken glass in a rigid container separate from regular garbage (label).</a:t>
          </a:r>
          <a:endParaRPr lang="en-US" sz="1800" dirty="0">
            <a:latin typeface="Book Antiqua" pitchFamily="18" charset="0"/>
          </a:endParaRPr>
        </a:p>
      </dgm:t>
    </dgm:pt>
    <dgm:pt modelId="{9A864F8F-FCCE-4521-928B-A005A3E85E72}" type="parTrans" cxnId="{55A57B96-15BB-42E9-B080-F331E9954DB7}">
      <dgm:prSet/>
      <dgm:spPr/>
      <dgm:t>
        <a:bodyPr/>
        <a:lstStyle/>
        <a:p>
          <a:endParaRPr lang="en-US"/>
        </a:p>
      </dgm:t>
    </dgm:pt>
    <dgm:pt modelId="{A1EC3975-013D-4E82-80FB-40A368272557}" type="sibTrans" cxnId="{55A57B96-15BB-42E9-B080-F331E9954DB7}">
      <dgm:prSet/>
      <dgm:spPr/>
      <dgm:t>
        <a:bodyPr/>
        <a:lstStyle/>
        <a:p>
          <a:endParaRPr lang="en-US"/>
        </a:p>
      </dgm:t>
    </dgm:pt>
    <dgm:pt modelId="{D4181144-F17E-44E1-995C-092613DF4751}">
      <dgm:prSet phldrT="[Text]" custT="1"/>
      <dgm:spPr/>
      <dgm:t>
        <a:bodyPr/>
        <a:lstStyle/>
        <a:p>
          <a:endParaRPr lang="en-US" sz="1800" dirty="0">
            <a:latin typeface="Book Antiqua" pitchFamily="18" charset="0"/>
          </a:endParaRPr>
        </a:p>
      </dgm:t>
    </dgm:pt>
    <dgm:pt modelId="{513278A0-6FB7-46B8-9748-07843A54BE4B}" type="parTrans" cxnId="{0922CB8D-7D51-4902-BD42-C7E73FEF3852}">
      <dgm:prSet/>
      <dgm:spPr/>
    </dgm:pt>
    <dgm:pt modelId="{1CA3DDF6-17DA-429A-A8C4-B778B4E1492B}" type="sibTrans" cxnId="{0922CB8D-7D51-4902-BD42-C7E73FEF3852}">
      <dgm:prSet/>
      <dgm:spPr/>
    </dgm:pt>
    <dgm:pt modelId="{551E184D-1749-411B-95E9-3B85E4804A03}" type="pres">
      <dgm:prSet presAssocID="{741A3445-F519-42B1-B20F-B3CEA441A9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65F01E-35F5-4FFD-A0F1-1487D786DE84}" type="pres">
      <dgm:prSet presAssocID="{E3F24920-D261-4149-9FF7-91E9B4B1635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07C94-233D-4E74-A759-616F533791DA}" type="pres">
      <dgm:prSet presAssocID="{A76F0391-5664-4ED5-AD61-3FED9CE3E33C}" presName="sibTrans" presStyleCnt="0"/>
      <dgm:spPr/>
      <dgm:t>
        <a:bodyPr/>
        <a:lstStyle/>
        <a:p>
          <a:endParaRPr lang="en-US"/>
        </a:p>
      </dgm:t>
    </dgm:pt>
    <dgm:pt modelId="{EA6A83B1-AF42-47D7-8951-747F80D59813}" type="pres">
      <dgm:prSet presAssocID="{87456840-A06B-4CB8-A730-9306BBDF001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283D5E-A16A-4530-8583-C2741A67575C}" srcId="{741A3445-F519-42B1-B20F-B3CEA441A97B}" destId="{87456840-A06B-4CB8-A730-9306BBDF001A}" srcOrd="1" destOrd="0" parTransId="{D6B89E14-426C-4000-8B27-C234BE5CC53C}" sibTransId="{AC9337A4-901F-4F60-B3BD-9DBB4A4C9AFD}"/>
    <dgm:cxn modelId="{D4073B84-AF58-4994-A2E1-A7A927A2DF9F}" type="presOf" srcId="{954434DD-0E40-46EB-8504-E629363C0E49}" destId="{6465F01E-35F5-4FFD-A0F1-1487D786DE84}" srcOrd="0" destOrd="1" presId="urn:microsoft.com/office/officeart/2005/8/layout/hList6"/>
    <dgm:cxn modelId="{AA85D66E-7C9B-4340-86D5-74E8E5E60933}" srcId="{E3F24920-D261-4149-9FF7-91E9B4B16359}" destId="{954434DD-0E40-46EB-8504-E629363C0E49}" srcOrd="0" destOrd="0" parTransId="{16623935-B1ED-4F57-A2AD-C5E660330C53}" sibTransId="{13DF5F2A-50CA-4DA6-8FDA-051FF39E5BE0}"/>
    <dgm:cxn modelId="{59273669-F02B-44F3-BC63-444AD0DB78DA}" type="presOf" srcId="{4AE4E77F-B2CC-4BC2-9C0F-47A6AD189E25}" destId="{EA6A83B1-AF42-47D7-8951-747F80D59813}" srcOrd="0" destOrd="1" presId="urn:microsoft.com/office/officeart/2005/8/layout/hList6"/>
    <dgm:cxn modelId="{3FE0C1F4-4468-4251-809D-772CA2DC47D4}" srcId="{87456840-A06B-4CB8-A730-9306BBDF001A}" destId="{F9C0D9A0-B219-415C-B742-FAD002561A8B}" srcOrd="1" destOrd="0" parTransId="{E9B65994-8B66-428E-9CEE-C014238E943C}" sibTransId="{A526E40C-308C-4EB4-898D-B2D1F5606A17}"/>
    <dgm:cxn modelId="{F581F987-3A56-42FF-9525-98590EADC5F5}" type="presOf" srcId="{F9C0D9A0-B219-415C-B742-FAD002561A8B}" destId="{EA6A83B1-AF42-47D7-8951-747F80D59813}" srcOrd="0" destOrd="2" presId="urn:microsoft.com/office/officeart/2005/8/layout/hList6"/>
    <dgm:cxn modelId="{0922CB8D-7D51-4902-BD42-C7E73FEF3852}" srcId="{E3F24920-D261-4149-9FF7-91E9B4B16359}" destId="{D4181144-F17E-44E1-995C-092613DF4751}" srcOrd="1" destOrd="0" parTransId="{513278A0-6FB7-46B8-9748-07843A54BE4B}" sibTransId="{1CA3DDF6-17DA-429A-A8C4-B778B4E1492B}"/>
    <dgm:cxn modelId="{9B0A9DEB-7725-447B-9FE8-986588C98331}" type="presOf" srcId="{D4181144-F17E-44E1-995C-092613DF4751}" destId="{6465F01E-35F5-4FFD-A0F1-1487D786DE84}" srcOrd="0" destOrd="2" presId="urn:microsoft.com/office/officeart/2005/8/layout/hList6"/>
    <dgm:cxn modelId="{1F0527BC-2567-4015-A682-6DAC3246C167}" type="presOf" srcId="{E3F24920-D261-4149-9FF7-91E9B4B16359}" destId="{6465F01E-35F5-4FFD-A0F1-1487D786DE84}" srcOrd="0" destOrd="0" presId="urn:microsoft.com/office/officeart/2005/8/layout/hList6"/>
    <dgm:cxn modelId="{2F162CE8-5388-4444-AAB5-A2E02474272C}" srcId="{87456840-A06B-4CB8-A730-9306BBDF001A}" destId="{4AE4E77F-B2CC-4BC2-9C0F-47A6AD189E25}" srcOrd="0" destOrd="0" parTransId="{92BE7648-4208-479D-8E7B-9979429EAE2F}" sibTransId="{2B4F8621-1CF5-4C77-8E60-7DC40680C631}"/>
    <dgm:cxn modelId="{C2A70FDC-739C-42DC-B949-28B57F29E0EB}" type="presOf" srcId="{87456840-A06B-4CB8-A730-9306BBDF001A}" destId="{EA6A83B1-AF42-47D7-8951-747F80D59813}" srcOrd="0" destOrd="0" presId="urn:microsoft.com/office/officeart/2005/8/layout/hList6"/>
    <dgm:cxn modelId="{1ADB107E-B455-442C-87CE-F4C50BDBD179}" srcId="{741A3445-F519-42B1-B20F-B3CEA441A97B}" destId="{E3F24920-D261-4149-9FF7-91E9B4B16359}" srcOrd="0" destOrd="0" parTransId="{62FCD089-F88A-432D-9555-1ACE7023338F}" sibTransId="{A76F0391-5664-4ED5-AD61-3FED9CE3E33C}"/>
    <dgm:cxn modelId="{F086ED9B-20D4-44B1-87DF-AC80327CE6E6}" type="presOf" srcId="{741A3445-F519-42B1-B20F-B3CEA441A97B}" destId="{551E184D-1749-411B-95E9-3B85E4804A03}" srcOrd="0" destOrd="0" presId="urn:microsoft.com/office/officeart/2005/8/layout/hList6"/>
    <dgm:cxn modelId="{B8F324BA-9AD8-43C8-A6B3-E821D22E99E4}" type="presOf" srcId="{42F5F0BB-4569-4815-9032-8A396D57B4E4}" destId="{6465F01E-35F5-4FFD-A0F1-1487D786DE84}" srcOrd="0" destOrd="3" presId="urn:microsoft.com/office/officeart/2005/8/layout/hList6"/>
    <dgm:cxn modelId="{55A57B96-15BB-42E9-B080-F331E9954DB7}" srcId="{E3F24920-D261-4149-9FF7-91E9B4B16359}" destId="{42F5F0BB-4569-4815-9032-8A396D57B4E4}" srcOrd="2" destOrd="0" parTransId="{9A864F8F-FCCE-4521-928B-A005A3E85E72}" sibTransId="{A1EC3975-013D-4E82-80FB-40A368272557}"/>
    <dgm:cxn modelId="{6812026C-9C44-4263-AD8E-DC0DFC81689A}" type="presParOf" srcId="{551E184D-1749-411B-95E9-3B85E4804A03}" destId="{6465F01E-35F5-4FFD-A0F1-1487D786DE84}" srcOrd="0" destOrd="0" presId="urn:microsoft.com/office/officeart/2005/8/layout/hList6"/>
    <dgm:cxn modelId="{93D26F0D-0DB1-491D-9967-11036151E518}" type="presParOf" srcId="{551E184D-1749-411B-95E9-3B85E4804A03}" destId="{E4307C94-233D-4E74-A759-616F533791DA}" srcOrd="1" destOrd="0" presId="urn:microsoft.com/office/officeart/2005/8/layout/hList6"/>
    <dgm:cxn modelId="{902A521E-FEEE-4586-92E5-FCB8DF162740}" type="presParOf" srcId="{551E184D-1749-411B-95E9-3B85E4804A03}" destId="{EA6A83B1-AF42-47D7-8951-747F80D59813}" srcOrd="2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86356-7280-4DC9-B499-A5A08A29A326}" type="doc">
      <dgm:prSet loTypeId="urn:microsoft.com/office/officeart/2005/8/layout/h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680770-FF40-4018-A8F9-E56761D57A1D}">
      <dgm:prSet phldrT="[Text]" custT="1"/>
      <dgm:spPr/>
      <dgm:t>
        <a:bodyPr/>
        <a:lstStyle/>
        <a:p>
          <a:r>
            <a:rPr lang="en-US" sz="2800" b="1" dirty="0" smtClean="0">
              <a:latin typeface="+mj-lt"/>
            </a:rPr>
            <a:t>Pharmacy Manual Includes all the following</a:t>
          </a:r>
          <a:endParaRPr lang="en-US" sz="2800" b="1" dirty="0">
            <a:latin typeface="+mj-lt"/>
          </a:endParaRPr>
        </a:p>
      </dgm:t>
    </dgm:pt>
    <dgm:pt modelId="{02E1C6C2-CDE9-42D1-9454-A29520C8F83F}" type="parTrans" cxnId="{F2CE11CE-AEDB-4D98-A2D0-56C17F272879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F4871C0B-4DD1-4981-A54C-0EEA5ED5E410}" type="sibTrans" cxnId="{F2CE11CE-AEDB-4D98-A2D0-56C17F272879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ED9D79C2-9292-4548-8B82-BF81E35B34C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 smtClean="0">
              <a:latin typeface="+mj-lt"/>
            </a:rPr>
            <a:t>Hospital Organization.</a:t>
          </a:r>
          <a:endParaRPr lang="en-US" sz="2000" dirty="0">
            <a:latin typeface="+mj-lt"/>
          </a:endParaRPr>
        </a:p>
      </dgm:t>
    </dgm:pt>
    <dgm:pt modelId="{2A6FC52B-5684-453D-A405-5C430BF226D3}" type="parTrans" cxnId="{C75D2BEF-6B79-4325-BBEC-DECA2286C7C5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762CC2C3-D4CB-4D9C-9940-7E59F061EB3C}" type="sibTrans" cxnId="{C75D2BEF-6B79-4325-BBEC-DECA2286C7C5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AE0DAFB9-1F9F-43E6-88DD-E0758E98D78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 smtClean="0">
              <a:latin typeface="+mj-lt"/>
            </a:rPr>
            <a:t>Pharmacy Department Functions.</a:t>
          </a:r>
          <a:endParaRPr lang="en-US" sz="2000" dirty="0">
            <a:latin typeface="+mj-lt"/>
          </a:endParaRPr>
        </a:p>
      </dgm:t>
    </dgm:pt>
    <dgm:pt modelId="{7952AEA1-7DAF-4D79-8B6B-82CFFD6CE5D4}" type="parTrans" cxnId="{3A6965F9-F2D7-4439-94BE-8F5454652FA8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02EDA233-45BD-4C8C-9755-F836E9BBC691}" type="sibTrans" cxnId="{3A6965F9-F2D7-4439-94BE-8F5454652FA8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A1D33962-BDC6-421D-9426-1C9F635BCA8E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 smtClean="0">
              <a:latin typeface="+mj-lt"/>
            </a:rPr>
            <a:t>Services provided.</a:t>
          </a:r>
          <a:endParaRPr lang="en-US" sz="2000" dirty="0">
            <a:latin typeface="+mj-lt"/>
          </a:endParaRPr>
        </a:p>
      </dgm:t>
    </dgm:pt>
    <dgm:pt modelId="{90A62EAF-BB79-4A70-8432-F25153F7D0F4}" type="parTrans" cxnId="{F4234CAD-9745-42C5-9D2A-D98F76E29029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6458BF90-BCEC-43EB-9E1E-D5136B398DA7}" type="sibTrans" cxnId="{F4234CAD-9745-42C5-9D2A-D98F76E29029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5F62EA73-4435-4B31-B0A2-CC97D3523CE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 smtClean="0">
              <a:latin typeface="+mj-lt"/>
            </a:rPr>
            <a:t>Pharmacy Organization.</a:t>
          </a:r>
          <a:endParaRPr lang="en-US" sz="2000" dirty="0">
            <a:latin typeface="+mj-lt"/>
          </a:endParaRPr>
        </a:p>
      </dgm:t>
    </dgm:pt>
    <dgm:pt modelId="{953DEDC2-2F2D-48BE-99D2-9D14527FDAA2}" type="parTrans" cxnId="{0BBE0DA4-ECE5-4EA7-AFC9-928D6DBC8EDF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840C0C6C-EAB5-45E8-A078-BD6485FF9CFC}" type="sibTrans" cxnId="{0BBE0DA4-ECE5-4EA7-AFC9-928D6DBC8EDF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E0696701-6E49-4A86-A528-507782489D6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 smtClean="0">
              <a:latin typeface="+mj-lt"/>
            </a:rPr>
            <a:t>Human resources Functions.</a:t>
          </a:r>
          <a:endParaRPr lang="en-US" sz="2000" dirty="0">
            <a:latin typeface="+mj-lt"/>
          </a:endParaRPr>
        </a:p>
      </dgm:t>
    </dgm:pt>
    <dgm:pt modelId="{45410190-3D0E-40BA-952B-4FAFB26A358A}" type="parTrans" cxnId="{FC71D61A-9623-461D-AF21-9A3B4AB6F33A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E9EB1697-30C8-43E7-9DB5-CDF6EBC64844}" type="sibTrans" cxnId="{FC71D61A-9623-461D-AF21-9A3B4AB6F33A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1541E12B-4DDB-4A1A-90A7-F4F6C77F7B2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 smtClean="0">
              <a:latin typeface="+mj-lt"/>
            </a:rPr>
            <a:t>Safety and occupational Hazards.</a:t>
          </a:r>
          <a:endParaRPr lang="en-US" sz="2000" dirty="0">
            <a:latin typeface="+mj-lt"/>
          </a:endParaRPr>
        </a:p>
      </dgm:t>
    </dgm:pt>
    <dgm:pt modelId="{A1477C33-59E4-4CF5-9B2F-8E871E4C19F8}" type="parTrans" cxnId="{A73B0771-C14E-4593-B5FE-755D3BE1EA3B}">
      <dgm:prSet/>
      <dgm:spPr/>
      <dgm:t>
        <a:bodyPr/>
        <a:lstStyle/>
        <a:p>
          <a:endParaRPr lang="en-US"/>
        </a:p>
      </dgm:t>
    </dgm:pt>
    <dgm:pt modelId="{7262E388-8E6A-4FAE-8CE5-843DDF49ABE9}" type="sibTrans" cxnId="{A73B0771-C14E-4593-B5FE-755D3BE1EA3B}">
      <dgm:prSet/>
      <dgm:spPr/>
      <dgm:t>
        <a:bodyPr/>
        <a:lstStyle/>
        <a:p>
          <a:endParaRPr lang="en-US"/>
        </a:p>
      </dgm:t>
    </dgm:pt>
    <dgm:pt modelId="{44222BBA-4647-4E5A-BC63-65970DEEB4CF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US" sz="2000" dirty="0">
            <a:latin typeface="+mj-lt"/>
          </a:endParaRPr>
        </a:p>
      </dgm:t>
    </dgm:pt>
    <dgm:pt modelId="{79C18492-18A6-40C7-820A-719BC4731093}" type="parTrans" cxnId="{D14FFD21-4F91-41AD-B463-714978F0D5AF}">
      <dgm:prSet/>
      <dgm:spPr/>
      <dgm:t>
        <a:bodyPr/>
        <a:lstStyle/>
        <a:p>
          <a:endParaRPr lang="en-US"/>
        </a:p>
      </dgm:t>
    </dgm:pt>
    <dgm:pt modelId="{C945BEBB-F96D-4F7B-929D-36032ED5E1C8}" type="sibTrans" cxnId="{D14FFD21-4F91-41AD-B463-714978F0D5AF}">
      <dgm:prSet/>
      <dgm:spPr/>
      <dgm:t>
        <a:bodyPr/>
        <a:lstStyle/>
        <a:p>
          <a:endParaRPr lang="en-US"/>
        </a:p>
      </dgm:t>
    </dgm:pt>
    <dgm:pt modelId="{2F62C5BB-78E1-41E3-87DE-98D45B50D72F}" type="pres">
      <dgm:prSet presAssocID="{E7786356-7280-4DC9-B499-A5A08A29A3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6B5E0-4D26-4EB5-8C4E-2D00E9BE6331}" type="pres">
      <dgm:prSet presAssocID="{2A680770-FF40-4018-A8F9-E56761D57A1D}" presName="composite" presStyleCnt="0"/>
      <dgm:spPr/>
    </dgm:pt>
    <dgm:pt modelId="{141BFE71-D4CE-4AF4-81E1-3C5D6F524DFC}" type="pres">
      <dgm:prSet presAssocID="{2A680770-FF40-4018-A8F9-E56761D57A1D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6967C-6CE8-4DED-9C1E-8DA6D02A6804}" type="pres">
      <dgm:prSet presAssocID="{2A680770-FF40-4018-A8F9-E56761D57A1D}" presName="desTx" presStyleLbl="alignAccFollowNode1" presStyleIdx="0" presStyleCnt="1" custScaleY="119160" custLinFactNeighborY="1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5D2BEF-6B79-4325-BBEC-DECA2286C7C5}" srcId="{2A680770-FF40-4018-A8F9-E56761D57A1D}" destId="{ED9D79C2-9292-4548-8B82-BF81E35B34CD}" srcOrd="1" destOrd="0" parTransId="{2A6FC52B-5684-453D-A405-5C430BF226D3}" sibTransId="{762CC2C3-D4CB-4D9C-9940-7E59F061EB3C}"/>
    <dgm:cxn modelId="{FC71D61A-9623-461D-AF21-9A3B4AB6F33A}" srcId="{2A680770-FF40-4018-A8F9-E56761D57A1D}" destId="{E0696701-6E49-4A86-A528-507782489D6A}" srcOrd="5" destOrd="0" parTransId="{45410190-3D0E-40BA-952B-4FAFB26A358A}" sibTransId="{E9EB1697-30C8-43E7-9DB5-CDF6EBC64844}"/>
    <dgm:cxn modelId="{0BBE0DA4-ECE5-4EA7-AFC9-928D6DBC8EDF}" srcId="{2A680770-FF40-4018-A8F9-E56761D57A1D}" destId="{5F62EA73-4435-4B31-B0A2-CC97D3523CEF}" srcOrd="4" destOrd="0" parTransId="{953DEDC2-2F2D-48BE-99D2-9D14527FDAA2}" sibTransId="{840C0C6C-EAB5-45E8-A078-BD6485FF9CFC}"/>
    <dgm:cxn modelId="{281E3900-098F-49F7-9F1A-C1853895EB77}" type="presOf" srcId="{1541E12B-4DDB-4A1A-90A7-F4F6C77F7B2A}" destId="{5856967C-6CE8-4DED-9C1E-8DA6D02A6804}" srcOrd="0" destOrd="6" presId="urn:microsoft.com/office/officeart/2005/8/layout/hList1"/>
    <dgm:cxn modelId="{3A6965F9-F2D7-4439-94BE-8F5454652FA8}" srcId="{2A680770-FF40-4018-A8F9-E56761D57A1D}" destId="{AE0DAFB9-1F9F-43E6-88DD-E0758E98D78C}" srcOrd="2" destOrd="0" parTransId="{7952AEA1-7DAF-4D79-8B6B-82CFFD6CE5D4}" sibTransId="{02EDA233-45BD-4C8C-9755-F836E9BBC691}"/>
    <dgm:cxn modelId="{8E67081C-E458-43E9-860F-36E507321E83}" type="presOf" srcId="{2A680770-FF40-4018-A8F9-E56761D57A1D}" destId="{141BFE71-D4CE-4AF4-81E1-3C5D6F524DFC}" srcOrd="0" destOrd="0" presId="urn:microsoft.com/office/officeart/2005/8/layout/hList1"/>
    <dgm:cxn modelId="{7A7097DC-4FBE-4F56-AFC4-62D6ACFF50B5}" type="presOf" srcId="{5F62EA73-4435-4B31-B0A2-CC97D3523CEF}" destId="{5856967C-6CE8-4DED-9C1E-8DA6D02A6804}" srcOrd="0" destOrd="4" presId="urn:microsoft.com/office/officeart/2005/8/layout/hList1"/>
    <dgm:cxn modelId="{367E736C-1D17-4394-9F32-30E6724EEDD9}" type="presOf" srcId="{ED9D79C2-9292-4548-8B82-BF81E35B34CD}" destId="{5856967C-6CE8-4DED-9C1E-8DA6D02A6804}" srcOrd="0" destOrd="1" presId="urn:microsoft.com/office/officeart/2005/8/layout/hList1"/>
    <dgm:cxn modelId="{E6705793-010E-46CB-9951-2C1616D46B81}" type="presOf" srcId="{A1D33962-BDC6-421D-9426-1C9F635BCA8E}" destId="{5856967C-6CE8-4DED-9C1E-8DA6D02A6804}" srcOrd="0" destOrd="3" presId="urn:microsoft.com/office/officeart/2005/8/layout/hList1"/>
    <dgm:cxn modelId="{F4234CAD-9745-42C5-9D2A-D98F76E29029}" srcId="{2A680770-FF40-4018-A8F9-E56761D57A1D}" destId="{A1D33962-BDC6-421D-9426-1C9F635BCA8E}" srcOrd="3" destOrd="0" parTransId="{90A62EAF-BB79-4A70-8432-F25153F7D0F4}" sibTransId="{6458BF90-BCEC-43EB-9E1E-D5136B398DA7}"/>
    <dgm:cxn modelId="{17056D67-9F5E-48AA-8E6A-A101E81734E0}" type="presOf" srcId="{44222BBA-4647-4E5A-BC63-65970DEEB4CF}" destId="{5856967C-6CE8-4DED-9C1E-8DA6D02A6804}" srcOrd="0" destOrd="0" presId="urn:microsoft.com/office/officeart/2005/8/layout/hList1"/>
    <dgm:cxn modelId="{D14FFD21-4F91-41AD-B463-714978F0D5AF}" srcId="{2A680770-FF40-4018-A8F9-E56761D57A1D}" destId="{44222BBA-4647-4E5A-BC63-65970DEEB4CF}" srcOrd="0" destOrd="0" parTransId="{79C18492-18A6-40C7-820A-719BC4731093}" sibTransId="{C945BEBB-F96D-4F7B-929D-36032ED5E1C8}"/>
    <dgm:cxn modelId="{73E66553-C15C-45B2-95D4-E16C1C59A6BC}" type="presOf" srcId="{E0696701-6E49-4A86-A528-507782489D6A}" destId="{5856967C-6CE8-4DED-9C1E-8DA6D02A6804}" srcOrd="0" destOrd="5" presId="urn:microsoft.com/office/officeart/2005/8/layout/hList1"/>
    <dgm:cxn modelId="{B52416EF-2C5D-41EE-B5D9-32AB4DC0EEAD}" type="presOf" srcId="{AE0DAFB9-1F9F-43E6-88DD-E0758E98D78C}" destId="{5856967C-6CE8-4DED-9C1E-8DA6D02A6804}" srcOrd="0" destOrd="2" presId="urn:microsoft.com/office/officeart/2005/8/layout/hList1"/>
    <dgm:cxn modelId="{D24F9FC8-6B54-45DE-A7A3-D2C139CE5C2B}" type="presOf" srcId="{E7786356-7280-4DC9-B499-A5A08A29A326}" destId="{2F62C5BB-78E1-41E3-87DE-98D45B50D72F}" srcOrd="0" destOrd="0" presId="urn:microsoft.com/office/officeart/2005/8/layout/hList1"/>
    <dgm:cxn modelId="{F2CE11CE-AEDB-4D98-A2D0-56C17F272879}" srcId="{E7786356-7280-4DC9-B499-A5A08A29A326}" destId="{2A680770-FF40-4018-A8F9-E56761D57A1D}" srcOrd="0" destOrd="0" parTransId="{02E1C6C2-CDE9-42D1-9454-A29520C8F83F}" sibTransId="{F4871C0B-4DD1-4981-A54C-0EEA5ED5E410}"/>
    <dgm:cxn modelId="{A73B0771-C14E-4593-B5FE-755D3BE1EA3B}" srcId="{2A680770-FF40-4018-A8F9-E56761D57A1D}" destId="{1541E12B-4DDB-4A1A-90A7-F4F6C77F7B2A}" srcOrd="6" destOrd="0" parTransId="{A1477C33-59E4-4CF5-9B2F-8E871E4C19F8}" sibTransId="{7262E388-8E6A-4FAE-8CE5-843DDF49ABE9}"/>
    <dgm:cxn modelId="{002EA7CC-199E-4121-B07E-148A6A51CAAB}" type="presParOf" srcId="{2F62C5BB-78E1-41E3-87DE-98D45B50D72F}" destId="{0566B5E0-4D26-4EB5-8C4E-2D00E9BE6331}" srcOrd="0" destOrd="0" presId="urn:microsoft.com/office/officeart/2005/8/layout/hList1"/>
    <dgm:cxn modelId="{3AD107BD-EE94-4F06-8374-BD46EABD0FD5}" type="presParOf" srcId="{0566B5E0-4D26-4EB5-8C4E-2D00E9BE6331}" destId="{141BFE71-D4CE-4AF4-81E1-3C5D6F524DFC}" srcOrd="0" destOrd="0" presId="urn:microsoft.com/office/officeart/2005/8/layout/hList1"/>
    <dgm:cxn modelId="{63611259-5D86-43D0-8749-CD83AD0AA0CA}" type="presParOf" srcId="{0566B5E0-4D26-4EB5-8C4E-2D00E9BE6331}" destId="{5856967C-6CE8-4DED-9C1E-8DA6D02A6804}" srcOrd="1" destOrd="0" presId="urn:microsoft.com/office/officeart/2005/8/layout/hList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41A3445-F519-42B1-B20F-B3CEA441A97B}" type="doc">
      <dgm:prSet loTypeId="urn:microsoft.com/office/officeart/2005/8/layout/hList2" loCatId="list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E3F24920-D261-4149-9FF7-91E9B4B16359}">
      <dgm:prSet phldrT="[Text]" custT="1"/>
      <dgm:spPr/>
      <dgm:t>
        <a:bodyPr/>
        <a:lstStyle/>
        <a:p>
          <a:r>
            <a:rPr lang="en-US" sz="2000" b="1" dirty="0" smtClean="0">
              <a:latin typeface="Book Antiqua" pitchFamily="18" charset="0"/>
            </a:rPr>
            <a:t>General Safety</a:t>
          </a:r>
          <a:endParaRPr lang="en-US" sz="2000" b="1" dirty="0">
            <a:latin typeface="Book Antiqua" pitchFamily="18" charset="0"/>
          </a:endParaRPr>
        </a:p>
      </dgm:t>
    </dgm:pt>
    <dgm:pt modelId="{62FCD089-F88A-432D-9555-1ACE7023338F}" type="parTrans" cxnId="{1ADB107E-B455-442C-87CE-F4C50BDBD179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A76F0391-5664-4ED5-AD61-3FED9CE3E33C}" type="sibTrans" cxnId="{1ADB107E-B455-442C-87CE-F4C50BDBD179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954434DD-0E40-46EB-8504-E629363C0E49}">
      <dgm:prSet phldrT="[Text]" custT="1"/>
      <dgm:spPr/>
      <dgm:t>
        <a:bodyPr/>
        <a:lstStyle/>
        <a:p>
          <a:r>
            <a:rPr lang="en-US" sz="1800" b="1" dirty="0" smtClean="0">
              <a:latin typeface="Book Antiqua" pitchFamily="18" charset="0"/>
            </a:rPr>
            <a:t>No smoking, running or jumping shall be permitted.</a:t>
          </a:r>
          <a:endParaRPr lang="en-US" sz="1800" b="1" dirty="0">
            <a:latin typeface="Book Antiqua" pitchFamily="18" charset="0"/>
          </a:endParaRPr>
        </a:p>
      </dgm:t>
    </dgm:pt>
    <dgm:pt modelId="{16623935-B1ED-4F57-A2AD-C5E660330C53}" type="parTrans" cxnId="{AA85D66E-7C9B-4340-86D5-74E8E5E60933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13DF5F2A-50CA-4DA6-8FDA-051FF39E5BE0}" type="sibTrans" cxnId="{AA85D66E-7C9B-4340-86D5-74E8E5E60933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87456840-A06B-4CB8-A730-9306BBDF001A}">
      <dgm:prSet phldrT="[Text]" custT="1"/>
      <dgm:spPr/>
      <dgm:t>
        <a:bodyPr/>
        <a:lstStyle/>
        <a:p>
          <a:r>
            <a:rPr lang="en-US" sz="2000" b="1" dirty="0" smtClean="0">
              <a:latin typeface="Book Antiqua" pitchFamily="18" charset="0"/>
            </a:rPr>
            <a:t>Preventing Fire</a:t>
          </a:r>
          <a:endParaRPr lang="en-US" sz="2000" b="1" dirty="0">
            <a:latin typeface="Book Antiqua" pitchFamily="18" charset="0"/>
          </a:endParaRPr>
        </a:p>
      </dgm:t>
    </dgm:pt>
    <dgm:pt modelId="{D6B89E14-426C-4000-8B27-C234BE5CC53C}" type="parTrans" cxnId="{E2283D5E-A16A-4530-8583-C2741A67575C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AC9337A4-901F-4F60-B3BD-9DBB4A4C9AFD}" type="sibTrans" cxnId="{E2283D5E-A16A-4530-8583-C2741A67575C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4AE4E77F-B2CC-4BC2-9C0F-47A6AD189E25}">
      <dgm:prSet phldrT="[Text]" custT="1"/>
      <dgm:spPr/>
      <dgm:t>
        <a:bodyPr/>
        <a:lstStyle/>
        <a:p>
          <a:r>
            <a:rPr lang="en-US" sz="1800" b="1" dirty="0" smtClean="0">
              <a:latin typeface="Book Antiqua" pitchFamily="18" charset="0"/>
            </a:rPr>
            <a:t>Minimize the quantity of flammable liquids kept in the pharmacy.</a:t>
          </a:r>
          <a:endParaRPr lang="en-US" sz="1800" b="1" dirty="0">
            <a:latin typeface="Book Antiqua" pitchFamily="18" charset="0"/>
          </a:endParaRPr>
        </a:p>
      </dgm:t>
    </dgm:pt>
    <dgm:pt modelId="{92BE7648-4208-479D-8E7B-9979429EAE2F}" type="parTrans" cxnId="{2F162CE8-5388-4444-AAB5-A2E02474272C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2B4F8621-1CF5-4C77-8E60-7DC40680C631}" type="sibTrans" cxnId="{2F162CE8-5388-4444-AAB5-A2E02474272C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97F32487-C904-4701-A45B-04066AE91A79}">
      <dgm:prSet phldrT="[Text]" custT="1"/>
      <dgm:spPr/>
      <dgm:t>
        <a:bodyPr/>
        <a:lstStyle/>
        <a:p>
          <a:r>
            <a:rPr lang="en-US" sz="1800" b="1" dirty="0" smtClean="0">
              <a:latin typeface="Book Antiqua" pitchFamily="18" charset="0"/>
            </a:rPr>
            <a:t>Dressing shall be in accordance with policy.</a:t>
          </a:r>
          <a:endParaRPr lang="en-US" sz="1800" b="1" dirty="0">
            <a:latin typeface="Book Antiqua" pitchFamily="18" charset="0"/>
          </a:endParaRPr>
        </a:p>
      </dgm:t>
    </dgm:pt>
    <dgm:pt modelId="{A482B206-E71A-4072-A7A9-D1581F58936F}" type="parTrans" cxnId="{7FAC98F3-B88D-467B-AA3A-B707720DA021}">
      <dgm:prSet/>
      <dgm:spPr/>
      <dgm:t>
        <a:bodyPr/>
        <a:lstStyle/>
        <a:p>
          <a:endParaRPr lang="en-US"/>
        </a:p>
      </dgm:t>
    </dgm:pt>
    <dgm:pt modelId="{D41A2525-0462-4E7D-9C9A-0A9D96EA8472}" type="sibTrans" cxnId="{7FAC98F3-B88D-467B-AA3A-B707720DA021}">
      <dgm:prSet/>
      <dgm:spPr/>
      <dgm:t>
        <a:bodyPr/>
        <a:lstStyle/>
        <a:p>
          <a:endParaRPr lang="en-US"/>
        </a:p>
      </dgm:t>
    </dgm:pt>
    <dgm:pt modelId="{33B258B6-B03C-4F43-8B5C-BC6512FD1D87}">
      <dgm:prSet phldrT="[Text]" custT="1"/>
      <dgm:spPr/>
      <dgm:t>
        <a:bodyPr/>
        <a:lstStyle/>
        <a:p>
          <a:r>
            <a:rPr lang="en-US" sz="1800" b="1" dirty="0" smtClean="0">
              <a:latin typeface="Book Antiqua" pitchFamily="18" charset="0"/>
            </a:rPr>
            <a:t>Keep exits and passages clear at all times.</a:t>
          </a:r>
          <a:endParaRPr lang="en-US" sz="1800" b="1" dirty="0">
            <a:latin typeface="Book Antiqua" pitchFamily="18" charset="0"/>
          </a:endParaRPr>
        </a:p>
      </dgm:t>
    </dgm:pt>
    <dgm:pt modelId="{CFD05125-07D0-4792-83FD-4A99BC55DA64}" type="parTrans" cxnId="{EC5F61B2-3D61-464F-B878-6CAF7F7E0B18}">
      <dgm:prSet/>
      <dgm:spPr/>
      <dgm:t>
        <a:bodyPr/>
        <a:lstStyle/>
        <a:p>
          <a:endParaRPr lang="en-US"/>
        </a:p>
      </dgm:t>
    </dgm:pt>
    <dgm:pt modelId="{331F1103-6AB1-4E05-BFDE-0B2AD7742655}" type="sibTrans" cxnId="{EC5F61B2-3D61-464F-B878-6CAF7F7E0B18}">
      <dgm:prSet/>
      <dgm:spPr/>
      <dgm:t>
        <a:bodyPr/>
        <a:lstStyle/>
        <a:p>
          <a:endParaRPr lang="en-US"/>
        </a:p>
      </dgm:t>
    </dgm:pt>
    <dgm:pt modelId="{F9C0D9A0-B219-415C-B742-FAD002561A8B}">
      <dgm:prSet phldrT="[Text]" custT="1"/>
      <dgm:spPr/>
      <dgm:t>
        <a:bodyPr/>
        <a:lstStyle/>
        <a:p>
          <a:endParaRPr lang="en-US" sz="1800" b="1" dirty="0">
            <a:latin typeface="Book Antiqua" pitchFamily="18" charset="0"/>
          </a:endParaRPr>
        </a:p>
      </dgm:t>
    </dgm:pt>
    <dgm:pt modelId="{E9B65994-8B66-428E-9CEE-C014238E943C}" type="parTrans" cxnId="{3FE0C1F4-4468-4251-809D-772CA2DC47D4}">
      <dgm:prSet/>
      <dgm:spPr/>
      <dgm:t>
        <a:bodyPr/>
        <a:lstStyle/>
        <a:p>
          <a:endParaRPr lang="en-US"/>
        </a:p>
      </dgm:t>
    </dgm:pt>
    <dgm:pt modelId="{A526E40C-308C-4EB4-898D-B2D1F5606A17}" type="sibTrans" cxnId="{3FE0C1F4-4468-4251-809D-772CA2DC47D4}">
      <dgm:prSet/>
      <dgm:spPr/>
      <dgm:t>
        <a:bodyPr/>
        <a:lstStyle/>
        <a:p>
          <a:endParaRPr lang="en-US"/>
        </a:p>
      </dgm:t>
    </dgm:pt>
    <dgm:pt modelId="{887A5F95-7EF1-43E9-BA5D-07501BDDC50D}">
      <dgm:prSet phldrT="[Text]" custT="1"/>
      <dgm:spPr/>
      <dgm:t>
        <a:bodyPr/>
        <a:lstStyle/>
        <a:p>
          <a:r>
            <a:rPr lang="en-US" sz="1800" b="1" dirty="0" smtClean="0">
              <a:latin typeface="Book Antiqua" pitchFamily="18" charset="0"/>
            </a:rPr>
            <a:t>Keep flammable liquids in approved flammable liquid storage cabinets.</a:t>
          </a:r>
          <a:endParaRPr lang="en-US" sz="1800" b="1" dirty="0">
            <a:latin typeface="Book Antiqua" pitchFamily="18" charset="0"/>
          </a:endParaRPr>
        </a:p>
      </dgm:t>
    </dgm:pt>
    <dgm:pt modelId="{48474FA9-EF55-4921-82BD-7CCD74DD7A17}" type="parTrans" cxnId="{C8437767-1309-4071-A39E-51B2B93732A4}">
      <dgm:prSet/>
      <dgm:spPr/>
      <dgm:t>
        <a:bodyPr/>
        <a:lstStyle/>
        <a:p>
          <a:endParaRPr lang="en-US"/>
        </a:p>
      </dgm:t>
    </dgm:pt>
    <dgm:pt modelId="{F3E2C9D2-33A1-40BF-A0B8-747B289F7552}" type="sibTrans" cxnId="{C8437767-1309-4071-A39E-51B2B93732A4}">
      <dgm:prSet/>
      <dgm:spPr/>
      <dgm:t>
        <a:bodyPr/>
        <a:lstStyle/>
        <a:p>
          <a:endParaRPr lang="en-US"/>
        </a:p>
      </dgm:t>
    </dgm:pt>
    <dgm:pt modelId="{48ED9FCE-50D3-4446-A207-45F662BC2595}">
      <dgm:prSet phldrT="[Text]" custT="1"/>
      <dgm:spPr/>
      <dgm:t>
        <a:bodyPr/>
        <a:lstStyle/>
        <a:p>
          <a:endParaRPr lang="en-US" sz="1800" b="1" dirty="0">
            <a:latin typeface="Book Antiqua" pitchFamily="18" charset="0"/>
          </a:endParaRPr>
        </a:p>
      </dgm:t>
    </dgm:pt>
    <dgm:pt modelId="{7B2B4B96-272C-4D16-B067-376232D55B5C}" type="parTrans" cxnId="{5BFBE7A7-66C9-4803-BDAF-DC36E9D2F219}">
      <dgm:prSet/>
      <dgm:spPr/>
      <dgm:t>
        <a:bodyPr/>
        <a:lstStyle/>
        <a:p>
          <a:endParaRPr lang="en-US"/>
        </a:p>
      </dgm:t>
    </dgm:pt>
    <dgm:pt modelId="{CC6ECADC-4001-4B22-8CC7-C802213A498E}" type="sibTrans" cxnId="{5BFBE7A7-66C9-4803-BDAF-DC36E9D2F219}">
      <dgm:prSet/>
      <dgm:spPr/>
      <dgm:t>
        <a:bodyPr/>
        <a:lstStyle/>
        <a:p>
          <a:endParaRPr lang="en-US"/>
        </a:p>
      </dgm:t>
    </dgm:pt>
    <dgm:pt modelId="{8284BB44-2EAA-45E2-9CE0-30C0D8A1703F}">
      <dgm:prSet phldrT="[Text]" custT="1"/>
      <dgm:spPr/>
      <dgm:t>
        <a:bodyPr/>
        <a:lstStyle/>
        <a:p>
          <a:endParaRPr lang="en-US" sz="1800" b="1" dirty="0">
            <a:latin typeface="Book Antiqua" pitchFamily="18" charset="0"/>
          </a:endParaRPr>
        </a:p>
      </dgm:t>
    </dgm:pt>
    <dgm:pt modelId="{FEA24773-96E0-43B9-BAA0-BBB14FFC70A4}" type="parTrans" cxnId="{D3A6ED19-C921-4F7A-A9AA-91A3485B2A1C}">
      <dgm:prSet/>
      <dgm:spPr/>
      <dgm:t>
        <a:bodyPr/>
        <a:lstStyle/>
        <a:p>
          <a:endParaRPr lang="en-US"/>
        </a:p>
      </dgm:t>
    </dgm:pt>
    <dgm:pt modelId="{935AEFBF-0018-4109-AA7F-D08943A133B4}" type="sibTrans" cxnId="{D3A6ED19-C921-4F7A-A9AA-91A3485B2A1C}">
      <dgm:prSet/>
      <dgm:spPr/>
      <dgm:t>
        <a:bodyPr/>
        <a:lstStyle/>
        <a:p>
          <a:endParaRPr lang="en-US"/>
        </a:p>
      </dgm:t>
    </dgm:pt>
    <dgm:pt modelId="{4B59B1E2-35F7-494F-BF61-D94DA47F3D3C}">
      <dgm:prSet phldrT="[Text]" custT="1"/>
      <dgm:spPr/>
      <dgm:t>
        <a:bodyPr/>
        <a:lstStyle/>
        <a:p>
          <a:endParaRPr lang="en-US" sz="1800" b="1" dirty="0">
            <a:latin typeface="Book Antiqua" pitchFamily="18" charset="0"/>
          </a:endParaRPr>
        </a:p>
      </dgm:t>
    </dgm:pt>
    <dgm:pt modelId="{A0958FEE-580D-4BCB-B45E-75083835B962}" type="parTrans" cxnId="{585F1A00-9347-4627-B42A-0ED0E49A7DCD}">
      <dgm:prSet/>
      <dgm:spPr/>
      <dgm:t>
        <a:bodyPr/>
        <a:lstStyle/>
        <a:p>
          <a:endParaRPr lang="en-US"/>
        </a:p>
      </dgm:t>
    </dgm:pt>
    <dgm:pt modelId="{28C18537-5C64-478F-A6FE-952CB5C11671}" type="sibTrans" cxnId="{585F1A00-9347-4627-B42A-0ED0E49A7DCD}">
      <dgm:prSet/>
      <dgm:spPr/>
      <dgm:t>
        <a:bodyPr/>
        <a:lstStyle/>
        <a:p>
          <a:endParaRPr lang="en-US"/>
        </a:p>
      </dgm:t>
    </dgm:pt>
    <dgm:pt modelId="{D4F86000-38F2-47CE-B816-772604D6EC5F}" type="pres">
      <dgm:prSet presAssocID="{741A3445-F519-42B1-B20F-B3CEA441A97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022267-30DD-4210-BEB7-CF834FEFFD9C}" type="pres">
      <dgm:prSet presAssocID="{E3F24920-D261-4149-9FF7-91E9B4B16359}" presName="compositeNode" presStyleCnt="0">
        <dgm:presLayoutVars>
          <dgm:bulletEnabled val="1"/>
        </dgm:presLayoutVars>
      </dgm:prSet>
      <dgm:spPr/>
    </dgm:pt>
    <dgm:pt modelId="{ED8F589C-7CA7-4760-9F41-160E89631937}" type="pres">
      <dgm:prSet presAssocID="{E3F24920-D261-4149-9FF7-91E9B4B16359}" presName="imag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2A89654-7FBC-415B-90E5-5F77BC42650B}" type="pres">
      <dgm:prSet presAssocID="{E3F24920-D261-4149-9FF7-91E9B4B16359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8E559-D7F9-4081-BD96-59CA90318677}" type="pres">
      <dgm:prSet presAssocID="{E3F24920-D261-4149-9FF7-91E9B4B16359}" presName="parentNode" presStyleLbl="revTx" presStyleIdx="0" presStyleCnt="2" custLinFactNeighborX="5488" custLinFactNeighborY="60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4AE7B-8DA3-4CA5-8FA4-66A21CB34111}" type="pres">
      <dgm:prSet presAssocID="{A76F0391-5664-4ED5-AD61-3FED9CE3E33C}" presName="sibTrans" presStyleCnt="0"/>
      <dgm:spPr/>
    </dgm:pt>
    <dgm:pt modelId="{E75DCA8A-75F9-44D4-9B36-492B5EA504F1}" type="pres">
      <dgm:prSet presAssocID="{87456840-A06B-4CB8-A730-9306BBDF001A}" presName="compositeNode" presStyleCnt="0">
        <dgm:presLayoutVars>
          <dgm:bulletEnabled val="1"/>
        </dgm:presLayoutVars>
      </dgm:prSet>
      <dgm:spPr/>
    </dgm:pt>
    <dgm:pt modelId="{77EDE37C-161E-445D-95F6-9D323F4C5D8E}" type="pres">
      <dgm:prSet presAssocID="{87456840-A06B-4CB8-A730-9306BBDF001A}" presName="image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2E549DC-2749-4B0F-8F08-68F85B244978}" type="pres">
      <dgm:prSet presAssocID="{87456840-A06B-4CB8-A730-9306BBDF001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08457-CBD6-4F74-9383-06714CCC4869}" type="pres">
      <dgm:prSet presAssocID="{87456840-A06B-4CB8-A730-9306BBDF001A}" presName="parentNode" presStyleLbl="revTx" presStyleIdx="1" presStyleCnt="2" custLinFactNeighborX="-1367" custLinFactNeighborY="94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437767-1309-4071-A39E-51B2B93732A4}" srcId="{87456840-A06B-4CB8-A730-9306BBDF001A}" destId="{887A5F95-7EF1-43E9-BA5D-07501BDDC50D}" srcOrd="2" destOrd="0" parTransId="{48474FA9-EF55-4921-82BD-7CCD74DD7A17}" sibTransId="{F3E2C9D2-33A1-40BF-A0B8-747B289F7552}"/>
    <dgm:cxn modelId="{F7E0768F-55DE-4BEC-A90B-3E75A4D7C787}" type="presOf" srcId="{48ED9FCE-50D3-4446-A207-45F662BC2595}" destId="{92E549DC-2749-4B0F-8F08-68F85B244978}" srcOrd="0" destOrd="1" presId="urn:microsoft.com/office/officeart/2005/8/layout/hList2"/>
    <dgm:cxn modelId="{7FAC98F3-B88D-467B-AA3A-B707720DA021}" srcId="{E3F24920-D261-4149-9FF7-91E9B4B16359}" destId="{97F32487-C904-4701-A45B-04066AE91A79}" srcOrd="2" destOrd="0" parTransId="{A482B206-E71A-4072-A7A9-D1581F58936F}" sibTransId="{D41A2525-0462-4E7D-9C9A-0A9D96EA8472}"/>
    <dgm:cxn modelId="{55D535B9-144F-4FDA-A541-D0069BDF903E}" type="presOf" srcId="{887A5F95-7EF1-43E9-BA5D-07501BDDC50D}" destId="{92E549DC-2749-4B0F-8F08-68F85B244978}" srcOrd="0" destOrd="2" presId="urn:microsoft.com/office/officeart/2005/8/layout/hList2"/>
    <dgm:cxn modelId="{1E9DA2A3-C32B-47AD-9979-A9FD12CD3F63}" type="presOf" srcId="{4B59B1E2-35F7-494F-BF61-D94DA47F3D3C}" destId="{E2A89654-7FBC-415B-90E5-5F77BC42650B}" srcOrd="0" destOrd="3" presId="urn:microsoft.com/office/officeart/2005/8/layout/hList2"/>
    <dgm:cxn modelId="{5BFBE7A7-66C9-4803-BDAF-DC36E9D2F219}" srcId="{87456840-A06B-4CB8-A730-9306BBDF001A}" destId="{48ED9FCE-50D3-4446-A207-45F662BC2595}" srcOrd="1" destOrd="0" parTransId="{7B2B4B96-272C-4D16-B067-376232D55B5C}" sibTransId="{CC6ECADC-4001-4B22-8CC7-C802213A498E}"/>
    <dgm:cxn modelId="{355C6444-01E6-44A9-82DC-4BEC1967CE4A}" type="presOf" srcId="{954434DD-0E40-46EB-8504-E629363C0E49}" destId="{E2A89654-7FBC-415B-90E5-5F77BC42650B}" srcOrd="0" destOrd="0" presId="urn:microsoft.com/office/officeart/2005/8/layout/hList2"/>
    <dgm:cxn modelId="{97DAD1E4-9E6D-41BB-9788-C2DE84949CD0}" type="presOf" srcId="{F9C0D9A0-B219-415C-B742-FAD002561A8B}" destId="{92E549DC-2749-4B0F-8F08-68F85B244978}" srcOrd="0" destOrd="3" presId="urn:microsoft.com/office/officeart/2005/8/layout/hList2"/>
    <dgm:cxn modelId="{1ADB107E-B455-442C-87CE-F4C50BDBD179}" srcId="{741A3445-F519-42B1-B20F-B3CEA441A97B}" destId="{E3F24920-D261-4149-9FF7-91E9B4B16359}" srcOrd="0" destOrd="0" parTransId="{62FCD089-F88A-432D-9555-1ACE7023338F}" sibTransId="{A76F0391-5664-4ED5-AD61-3FED9CE3E33C}"/>
    <dgm:cxn modelId="{D85D7425-85A8-410F-BE72-0A3BB660260F}" type="presOf" srcId="{8284BB44-2EAA-45E2-9CE0-30C0D8A1703F}" destId="{E2A89654-7FBC-415B-90E5-5F77BC42650B}" srcOrd="0" destOrd="1" presId="urn:microsoft.com/office/officeart/2005/8/layout/hList2"/>
    <dgm:cxn modelId="{295C26EA-85AB-45A2-8775-0804184C0857}" type="presOf" srcId="{87456840-A06B-4CB8-A730-9306BBDF001A}" destId="{5B008457-CBD6-4F74-9383-06714CCC4869}" srcOrd="0" destOrd="0" presId="urn:microsoft.com/office/officeart/2005/8/layout/hList2"/>
    <dgm:cxn modelId="{2F162CE8-5388-4444-AAB5-A2E02474272C}" srcId="{87456840-A06B-4CB8-A730-9306BBDF001A}" destId="{4AE4E77F-B2CC-4BC2-9C0F-47A6AD189E25}" srcOrd="0" destOrd="0" parTransId="{92BE7648-4208-479D-8E7B-9979429EAE2F}" sibTransId="{2B4F8621-1CF5-4C77-8E60-7DC40680C631}"/>
    <dgm:cxn modelId="{585F1A00-9347-4627-B42A-0ED0E49A7DCD}" srcId="{E3F24920-D261-4149-9FF7-91E9B4B16359}" destId="{4B59B1E2-35F7-494F-BF61-D94DA47F3D3C}" srcOrd="3" destOrd="0" parTransId="{A0958FEE-580D-4BCB-B45E-75083835B962}" sibTransId="{28C18537-5C64-478F-A6FE-952CB5C11671}"/>
    <dgm:cxn modelId="{E19AB4AE-BA02-41B6-94CA-50F0C2AC8E36}" type="presOf" srcId="{E3F24920-D261-4149-9FF7-91E9B4B16359}" destId="{5B88E559-D7F9-4081-BD96-59CA90318677}" srcOrd="0" destOrd="0" presId="urn:microsoft.com/office/officeart/2005/8/layout/hList2"/>
    <dgm:cxn modelId="{AA85D66E-7C9B-4340-86D5-74E8E5E60933}" srcId="{E3F24920-D261-4149-9FF7-91E9B4B16359}" destId="{954434DD-0E40-46EB-8504-E629363C0E49}" srcOrd="0" destOrd="0" parTransId="{16623935-B1ED-4F57-A2AD-C5E660330C53}" sibTransId="{13DF5F2A-50CA-4DA6-8FDA-051FF39E5BE0}"/>
    <dgm:cxn modelId="{D3A6ED19-C921-4F7A-A9AA-91A3485B2A1C}" srcId="{E3F24920-D261-4149-9FF7-91E9B4B16359}" destId="{8284BB44-2EAA-45E2-9CE0-30C0D8A1703F}" srcOrd="1" destOrd="0" parTransId="{FEA24773-96E0-43B9-BAA0-BBB14FFC70A4}" sibTransId="{935AEFBF-0018-4109-AA7F-D08943A133B4}"/>
    <dgm:cxn modelId="{40D47BBE-4DBC-4C64-B363-CC16EF2FD241}" type="presOf" srcId="{741A3445-F519-42B1-B20F-B3CEA441A97B}" destId="{D4F86000-38F2-47CE-B816-772604D6EC5F}" srcOrd="0" destOrd="0" presId="urn:microsoft.com/office/officeart/2005/8/layout/hList2"/>
    <dgm:cxn modelId="{E058F0FB-FD8D-4C09-9E20-06FA6CACFE53}" type="presOf" srcId="{97F32487-C904-4701-A45B-04066AE91A79}" destId="{E2A89654-7FBC-415B-90E5-5F77BC42650B}" srcOrd="0" destOrd="2" presId="urn:microsoft.com/office/officeart/2005/8/layout/hList2"/>
    <dgm:cxn modelId="{EC5F61B2-3D61-464F-B878-6CAF7F7E0B18}" srcId="{E3F24920-D261-4149-9FF7-91E9B4B16359}" destId="{33B258B6-B03C-4F43-8B5C-BC6512FD1D87}" srcOrd="4" destOrd="0" parTransId="{CFD05125-07D0-4792-83FD-4A99BC55DA64}" sibTransId="{331F1103-6AB1-4E05-BFDE-0B2AD7742655}"/>
    <dgm:cxn modelId="{69AC2C1A-63B2-442E-8EB2-A1A8B1A54EF6}" type="presOf" srcId="{4AE4E77F-B2CC-4BC2-9C0F-47A6AD189E25}" destId="{92E549DC-2749-4B0F-8F08-68F85B244978}" srcOrd="0" destOrd="0" presId="urn:microsoft.com/office/officeart/2005/8/layout/hList2"/>
    <dgm:cxn modelId="{E2283D5E-A16A-4530-8583-C2741A67575C}" srcId="{741A3445-F519-42B1-B20F-B3CEA441A97B}" destId="{87456840-A06B-4CB8-A730-9306BBDF001A}" srcOrd="1" destOrd="0" parTransId="{D6B89E14-426C-4000-8B27-C234BE5CC53C}" sibTransId="{AC9337A4-901F-4F60-B3BD-9DBB4A4C9AFD}"/>
    <dgm:cxn modelId="{AEC74121-62F4-48C3-B040-5D44FE8104F3}" type="presOf" srcId="{33B258B6-B03C-4F43-8B5C-BC6512FD1D87}" destId="{E2A89654-7FBC-415B-90E5-5F77BC42650B}" srcOrd="0" destOrd="4" presId="urn:microsoft.com/office/officeart/2005/8/layout/hList2"/>
    <dgm:cxn modelId="{3FE0C1F4-4468-4251-809D-772CA2DC47D4}" srcId="{87456840-A06B-4CB8-A730-9306BBDF001A}" destId="{F9C0D9A0-B219-415C-B742-FAD002561A8B}" srcOrd="3" destOrd="0" parTransId="{E9B65994-8B66-428E-9CEE-C014238E943C}" sibTransId="{A526E40C-308C-4EB4-898D-B2D1F5606A17}"/>
    <dgm:cxn modelId="{508EDAB1-D9B1-47AB-98A9-54FC3DDDEAAA}" type="presParOf" srcId="{D4F86000-38F2-47CE-B816-772604D6EC5F}" destId="{93022267-30DD-4210-BEB7-CF834FEFFD9C}" srcOrd="0" destOrd="0" presId="urn:microsoft.com/office/officeart/2005/8/layout/hList2"/>
    <dgm:cxn modelId="{2F6B0781-4A1D-4BD1-8D9D-C843BCA8E22F}" type="presParOf" srcId="{93022267-30DD-4210-BEB7-CF834FEFFD9C}" destId="{ED8F589C-7CA7-4760-9F41-160E89631937}" srcOrd="0" destOrd="0" presId="urn:microsoft.com/office/officeart/2005/8/layout/hList2"/>
    <dgm:cxn modelId="{2C46E397-D885-41ED-80EF-CC200671C0D1}" type="presParOf" srcId="{93022267-30DD-4210-BEB7-CF834FEFFD9C}" destId="{E2A89654-7FBC-415B-90E5-5F77BC42650B}" srcOrd="1" destOrd="0" presId="urn:microsoft.com/office/officeart/2005/8/layout/hList2"/>
    <dgm:cxn modelId="{9AEF10F2-8563-436B-8DBC-EE5E2E6BB6A9}" type="presParOf" srcId="{93022267-30DD-4210-BEB7-CF834FEFFD9C}" destId="{5B88E559-D7F9-4081-BD96-59CA90318677}" srcOrd="2" destOrd="0" presId="urn:microsoft.com/office/officeart/2005/8/layout/hList2"/>
    <dgm:cxn modelId="{0BD0165E-ADC1-4846-81DF-6E5D4F02005E}" type="presParOf" srcId="{D4F86000-38F2-47CE-B816-772604D6EC5F}" destId="{D734AE7B-8DA3-4CA5-8FA4-66A21CB34111}" srcOrd="1" destOrd="0" presId="urn:microsoft.com/office/officeart/2005/8/layout/hList2"/>
    <dgm:cxn modelId="{4441E15D-A6FE-429C-9538-353FE1AB9303}" type="presParOf" srcId="{D4F86000-38F2-47CE-B816-772604D6EC5F}" destId="{E75DCA8A-75F9-44D4-9B36-492B5EA504F1}" srcOrd="2" destOrd="0" presId="urn:microsoft.com/office/officeart/2005/8/layout/hList2"/>
    <dgm:cxn modelId="{C80BB2AE-42A2-46F1-89A4-99B19A3BF90A}" type="presParOf" srcId="{E75DCA8A-75F9-44D4-9B36-492B5EA504F1}" destId="{77EDE37C-161E-445D-95F6-9D323F4C5D8E}" srcOrd="0" destOrd="0" presId="urn:microsoft.com/office/officeart/2005/8/layout/hList2"/>
    <dgm:cxn modelId="{330997CF-5128-4D54-940C-8D1B295AB571}" type="presParOf" srcId="{E75DCA8A-75F9-44D4-9B36-492B5EA504F1}" destId="{92E549DC-2749-4B0F-8F08-68F85B244978}" srcOrd="1" destOrd="0" presId="urn:microsoft.com/office/officeart/2005/8/layout/hList2"/>
    <dgm:cxn modelId="{E16F73FA-E6B2-4212-B33D-E4B9D2498FD9}" type="presParOf" srcId="{E75DCA8A-75F9-44D4-9B36-492B5EA504F1}" destId="{5B008457-CBD6-4F74-9383-06714CCC4869}" srcOrd="2" destOrd="0" presId="urn:microsoft.com/office/officeart/2005/8/layout/hList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41A3445-F519-42B1-B20F-B3CEA441A97B}" type="doc">
      <dgm:prSet loTypeId="urn:microsoft.com/office/officeart/2005/8/layout/bList2" loCatId="list" qsTypeId="urn:microsoft.com/office/officeart/2005/8/quickstyle/3d4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3F24920-D261-4149-9FF7-91E9B4B16359}">
      <dgm:prSet phldrT="[Text]" custT="1"/>
      <dgm:spPr/>
      <dgm:t>
        <a:bodyPr/>
        <a:lstStyle/>
        <a:p>
          <a:pPr algn="ctr"/>
          <a:r>
            <a:rPr lang="en-US" sz="2000" b="1" dirty="0" smtClean="0">
              <a:latin typeface="Book Antiqua" pitchFamily="18" charset="0"/>
            </a:rPr>
            <a:t>Treating Fire</a:t>
          </a:r>
          <a:endParaRPr lang="en-US" sz="2000" b="1" dirty="0">
            <a:latin typeface="Book Antiqua" pitchFamily="18" charset="0"/>
          </a:endParaRPr>
        </a:p>
      </dgm:t>
    </dgm:pt>
    <dgm:pt modelId="{62FCD089-F88A-432D-9555-1ACE7023338F}" type="parTrans" cxnId="{1ADB107E-B455-442C-87CE-F4C50BDBD179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A76F0391-5664-4ED5-AD61-3FED9CE3E33C}" type="sibTrans" cxnId="{1ADB107E-B455-442C-87CE-F4C50BDBD179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954434DD-0E40-46EB-8504-E629363C0E49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Immediately activate the building fire alarm system.</a:t>
          </a:r>
          <a:endParaRPr lang="en-US" sz="1800" dirty="0">
            <a:latin typeface="Book Antiqua" pitchFamily="18" charset="0"/>
          </a:endParaRPr>
        </a:p>
      </dgm:t>
    </dgm:pt>
    <dgm:pt modelId="{16623935-B1ED-4F57-A2AD-C5E660330C53}" type="parTrans" cxnId="{AA85D66E-7C9B-4340-86D5-74E8E5E60933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13DF5F2A-50CA-4DA6-8FDA-051FF39E5BE0}" type="sibTrans" cxnId="{AA85D66E-7C9B-4340-86D5-74E8E5E60933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87456840-A06B-4CB8-A730-9306BBDF001A}">
      <dgm:prSet phldrT="[Text]" custT="1"/>
      <dgm:spPr/>
      <dgm:t>
        <a:bodyPr/>
        <a:lstStyle/>
        <a:p>
          <a:pPr algn="ctr"/>
          <a:r>
            <a:rPr lang="en-US" sz="2000" b="1" dirty="0" smtClean="0">
              <a:latin typeface="Book Antiqua" pitchFamily="18" charset="0"/>
            </a:rPr>
            <a:t>Electrical Safety</a:t>
          </a:r>
          <a:endParaRPr lang="en-US" sz="2000" b="1" dirty="0">
            <a:latin typeface="Book Antiqua" pitchFamily="18" charset="0"/>
          </a:endParaRPr>
        </a:p>
      </dgm:t>
    </dgm:pt>
    <dgm:pt modelId="{D6B89E14-426C-4000-8B27-C234BE5CC53C}" type="parTrans" cxnId="{E2283D5E-A16A-4530-8583-C2741A67575C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AC9337A4-901F-4F60-B3BD-9DBB4A4C9AFD}" type="sibTrans" cxnId="{E2283D5E-A16A-4530-8583-C2741A67575C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4AE4E77F-B2CC-4BC2-9C0F-47A6AD189E25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All electrical equipments should be wired with a grounding plug.</a:t>
          </a:r>
          <a:endParaRPr lang="en-US" sz="1800" dirty="0">
            <a:latin typeface="Book Antiqua" pitchFamily="18" charset="0"/>
          </a:endParaRPr>
        </a:p>
      </dgm:t>
    </dgm:pt>
    <dgm:pt modelId="{92BE7648-4208-479D-8E7B-9979429EAE2F}" type="parTrans" cxnId="{2F162CE8-5388-4444-AAB5-A2E02474272C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2B4F8621-1CF5-4C77-8E60-7DC40680C631}" type="sibTrans" cxnId="{2F162CE8-5388-4444-AAB5-A2E02474272C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F9C0D9A0-B219-415C-B742-FAD002561A8B}">
      <dgm:prSet phldrT="[Text]" custT="1"/>
      <dgm:spPr/>
      <dgm:t>
        <a:bodyPr/>
        <a:lstStyle/>
        <a:p>
          <a:endParaRPr lang="en-US" sz="1800" dirty="0">
            <a:latin typeface="Book Antiqua" pitchFamily="18" charset="0"/>
          </a:endParaRPr>
        </a:p>
      </dgm:t>
    </dgm:pt>
    <dgm:pt modelId="{E9B65994-8B66-428E-9CEE-C014238E943C}" type="parTrans" cxnId="{3FE0C1F4-4468-4251-809D-772CA2DC47D4}">
      <dgm:prSet/>
      <dgm:spPr/>
      <dgm:t>
        <a:bodyPr/>
        <a:lstStyle/>
        <a:p>
          <a:endParaRPr lang="en-US"/>
        </a:p>
      </dgm:t>
    </dgm:pt>
    <dgm:pt modelId="{A526E40C-308C-4EB4-898D-B2D1F5606A17}" type="sibTrans" cxnId="{3FE0C1F4-4468-4251-809D-772CA2DC47D4}">
      <dgm:prSet/>
      <dgm:spPr/>
      <dgm:t>
        <a:bodyPr/>
        <a:lstStyle/>
        <a:p>
          <a:endParaRPr lang="en-US"/>
        </a:p>
      </dgm:t>
    </dgm:pt>
    <dgm:pt modelId="{B7ECB974-5E00-4ACF-AE2E-861F399477E6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Learn how to use extinguisher.</a:t>
          </a:r>
          <a:endParaRPr lang="en-US" sz="1800" dirty="0">
            <a:latin typeface="Book Antiqua" pitchFamily="18" charset="0"/>
          </a:endParaRPr>
        </a:p>
      </dgm:t>
    </dgm:pt>
    <dgm:pt modelId="{C8D5F413-F3BD-4316-8C29-B709B871638C}" type="parTrans" cxnId="{E0FDA14E-8FF5-4408-8014-2CF0DD808ECE}">
      <dgm:prSet/>
      <dgm:spPr/>
      <dgm:t>
        <a:bodyPr/>
        <a:lstStyle/>
        <a:p>
          <a:endParaRPr lang="en-US"/>
        </a:p>
      </dgm:t>
    </dgm:pt>
    <dgm:pt modelId="{B785AFFF-0C23-4857-83DB-755C6A99D3A5}" type="sibTrans" cxnId="{E0FDA14E-8FF5-4408-8014-2CF0DD808ECE}">
      <dgm:prSet/>
      <dgm:spPr/>
      <dgm:t>
        <a:bodyPr/>
        <a:lstStyle/>
        <a:p>
          <a:endParaRPr lang="en-US"/>
        </a:p>
      </dgm:t>
    </dgm:pt>
    <dgm:pt modelId="{6FE49CDF-1108-4CCE-A431-2BBD09CEA3BE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Do not use elevators; use building stairs.</a:t>
          </a:r>
          <a:endParaRPr lang="en-US" sz="1800" dirty="0">
            <a:latin typeface="Book Antiqua" pitchFamily="18" charset="0"/>
          </a:endParaRPr>
        </a:p>
      </dgm:t>
    </dgm:pt>
    <dgm:pt modelId="{40F529AB-F096-4E6D-B80C-91C7615CD402}" type="parTrans" cxnId="{B3088B91-CC68-437C-A067-3C9B07AAFECB}">
      <dgm:prSet/>
      <dgm:spPr/>
      <dgm:t>
        <a:bodyPr/>
        <a:lstStyle/>
        <a:p>
          <a:endParaRPr lang="en-US"/>
        </a:p>
      </dgm:t>
    </dgm:pt>
    <dgm:pt modelId="{DF96B55E-48DD-4397-A773-4FC6730421C2}" type="sibTrans" cxnId="{B3088B91-CC68-437C-A067-3C9B07AAFECB}">
      <dgm:prSet/>
      <dgm:spPr/>
      <dgm:t>
        <a:bodyPr/>
        <a:lstStyle/>
        <a:p>
          <a:endParaRPr lang="en-US"/>
        </a:p>
      </dgm:t>
    </dgm:pt>
    <dgm:pt modelId="{C17A38F4-0EAF-4DD3-B9DC-D6502B9A9D2C}">
      <dgm:prSet phldrT="[Text]" custT="1"/>
      <dgm:spPr/>
      <dgm:t>
        <a:bodyPr/>
        <a:lstStyle/>
        <a:p>
          <a:r>
            <a:rPr lang="en-US" sz="1800" dirty="0" smtClean="0">
              <a:latin typeface="Book Antiqua" pitchFamily="18" charset="0"/>
            </a:rPr>
            <a:t>Electrical cords or other lines shall not be suspended unsupported across rooms or passageways.</a:t>
          </a:r>
          <a:endParaRPr lang="en-US" sz="1800" dirty="0">
            <a:latin typeface="Book Antiqua" pitchFamily="18" charset="0"/>
          </a:endParaRPr>
        </a:p>
      </dgm:t>
    </dgm:pt>
    <dgm:pt modelId="{662D827C-0909-4B3E-A1F2-D2181C2A5536}" type="parTrans" cxnId="{31CAD434-E141-4008-B2B5-9F4E3D245C90}">
      <dgm:prSet/>
      <dgm:spPr/>
      <dgm:t>
        <a:bodyPr/>
        <a:lstStyle/>
        <a:p>
          <a:endParaRPr lang="en-US"/>
        </a:p>
      </dgm:t>
    </dgm:pt>
    <dgm:pt modelId="{D3BA2558-91FF-418B-9B01-01029D99A07D}" type="sibTrans" cxnId="{31CAD434-E141-4008-B2B5-9F4E3D245C90}">
      <dgm:prSet/>
      <dgm:spPr/>
      <dgm:t>
        <a:bodyPr/>
        <a:lstStyle/>
        <a:p>
          <a:endParaRPr lang="en-US"/>
        </a:p>
      </dgm:t>
    </dgm:pt>
    <dgm:pt modelId="{CAAEF112-5CA2-4E6C-8719-F31061AFA600}">
      <dgm:prSet phldrT="[Text]" custT="1"/>
      <dgm:spPr/>
      <dgm:t>
        <a:bodyPr/>
        <a:lstStyle/>
        <a:p>
          <a:endParaRPr lang="en-US" sz="1800" dirty="0">
            <a:latin typeface="Book Antiqua" pitchFamily="18" charset="0"/>
          </a:endParaRPr>
        </a:p>
      </dgm:t>
    </dgm:pt>
    <dgm:pt modelId="{714BA57D-5012-43E0-951D-895DD51FB271}" type="parTrans" cxnId="{5BEB46C4-D5DB-4438-B03D-05C6770CB909}">
      <dgm:prSet/>
      <dgm:spPr/>
      <dgm:t>
        <a:bodyPr/>
        <a:lstStyle/>
        <a:p>
          <a:endParaRPr lang="en-US"/>
        </a:p>
      </dgm:t>
    </dgm:pt>
    <dgm:pt modelId="{3EECF405-B9F8-4BA4-BD5C-F761851B7631}" type="sibTrans" cxnId="{5BEB46C4-D5DB-4438-B03D-05C6770CB909}">
      <dgm:prSet/>
      <dgm:spPr/>
      <dgm:t>
        <a:bodyPr/>
        <a:lstStyle/>
        <a:p>
          <a:endParaRPr lang="en-US"/>
        </a:p>
      </dgm:t>
    </dgm:pt>
    <dgm:pt modelId="{1003CC7D-FC51-462B-ADA3-847E2A6908B3}">
      <dgm:prSet phldrT="[Text]" custT="1"/>
      <dgm:spPr/>
      <dgm:t>
        <a:bodyPr/>
        <a:lstStyle/>
        <a:p>
          <a:endParaRPr lang="en-US" sz="1800" dirty="0">
            <a:latin typeface="Book Antiqua" pitchFamily="18" charset="0"/>
          </a:endParaRPr>
        </a:p>
      </dgm:t>
    </dgm:pt>
    <dgm:pt modelId="{74FE44FC-4687-442E-AD06-D0EEFDE168AF}" type="parTrans" cxnId="{BB2D5254-E714-4C27-990D-E3BBDB3EF530}">
      <dgm:prSet/>
      <dgm:spPr/>
      <dgm:t>
        <a:bodyPr/>
        <a:lstStyle/>
        <a:p>
          <a:endParaRPr lang="en-US"/>
        </a:p>
      </dgm:t>
    </dgm:pt>
    <dgm:pt modelId="{D31DF533-77D4-4D45-A47A-212F0E5A3AB6}" type="sibTrans" cxnId="{BB2D5254-E714-4C27-990D-E3BBDB3EF530}">
      <dgm:prSet/>
      <dgm:spPr/>
      <dgm:t>
        <a:bodyPr/>
        <a:lstStyle/>
        <a:p>
          <a:endParaRPr lang="en-US"/>
        </a:p>
      </dgm:t>
    </dgm:pt>
    <dgm:pt modelId="{673E846A-B7F7-46E3-95D5-9E610E0751B7}">
      <dgm:prSet phldrT="[Text]" custT="1"/>
      <dgm:spPr/>
      <dgm:t>
        <a:bodyPr/>
        <a:lstStyle/>
        <a:p>
          <a:endParaRPr lang="en-US" sz="1800" dirty="0">
            <a:latin typeface="Book Antiqua" pitchFamily="18" charset="0"/>
          </a:endParaRPr>
        </a:p>
      </dgm:t>
    </dgm:pt>
    <dgm:pt modelId="{B061E756-6A3D-4517-9640-B138DBCD8503}" type="parTrans" cxnId="{BE0EAA25-7664-4268-B270-9369BF55D966}">
      <dgm:prSet/>
      <dgm:spPr/>
      <dgm:t>
        <a:bodyPr/>
        <a:lstStyle/>
        <a:p>
          <a:endParaRPr lang="en-US"/>
        </a:p>
      </dgm:t>
    </dgm:pt>
    <dgm:pt modelId="{996587FD-3EFB-4BCC-8343-642C3370F53D}" type="sibTrans" cxnId="{BE0EAA25-7664-4268-B270-9369BF55D966}">
      <dgm:prSet/>
      <dgm:spPr/>
      <dgm:t>
        <a:bodyPr/>
        <a:lstStyle/>
        <a:p>
          <a:endParaRPr lang="en-US"/>
        </a:p>
      </dgm:t>
    </dgm:pt>
    <dgm:pt modelId="{C1BB1C5A-1BE5-453E-9658-8DE385881FDD}" type="pres">
      <dgm:prSet presAssocID="{741A3445-F519-42B1-B20F-B3CEA441A97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0DE6B3-4877-49FC-B003-338339A3FADD}" type="pres">
      <dgm:prSet presAssocID="{E3F24920-D261-4149-9FF7-91E9B4B16359}" presName="compNode" presStyleCnt="0"/>
      <dgm:spPr/>
      <dgm:t>
        <a:bodyPr/>
        <a:lstStyle/>
        <a:p>
          <a:endParaRPr lang="en-US"/>
        </a:p>
      </dgm:t>
    </dgm:pt>
    <dgm:pt modelId="{E516A7A6-5248-4090-9E7C-16BC669C552F}" type="pres">
      <dgm:prSet presAssocID="{E3F24920-D261-4149-9FF7-91E9B4B16359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7EEFA-6C5C-46C2-9949-4C565A2AAA88}" type="pres">
      <dgm:prSet presAssocID="{E3F24920-D261-4149-9FF7-91E9B4B1635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5954A-549E-46DB-A43B-5ED4C935E2BA}" type="pres">
      <dgm:prSet presAssocID="{E3F24920-D261-4149-9FF7-91E9B4B16359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FB55B17C-3431-4709-8852-398E5180A670}" type="pres">
      <dgm:prSet presAssocID="{E3F24920-D261-4149-9FF7-91E9B4B16359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4221003-5605-413D-A426-9D34396E30D1}" type="pres">
      <dgm:prSet presAssocID="{A76F0391-5664-4ED5-AD61-3FED9CE3E33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79BDBE7-BED5-4476-A26C-474E62C9CC21}" type="pres">
      <dgm:prSet presAssocID="{87456840-A06B-4CB8-A730-9306BBDF001A}" presName="compNode" presStyleCnt="0"/>
      <dgm:spPr/>
      <dgm:t>
        <a:bodyPr/>
        <a:lstStyle/>
        <a:p>
          <a:endParaRPr lang="en-US"/>
        </a:p>
      </dgm:t>
    </dgm:pt>
    <dgm:pt modelId="{988F44A9-00BF-49D0-AEB6-838187B15A7C}" type="pres">
      <dgm:prSet presAssocID="{87456840-A06B-4CB8-A730-9306BBDF001A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CA8E7-7B24-4001-9D58-D17E413AF989}" type="pres">
      <dgm:prSet presAssocID="{87456840-A06B-4CB8-A730-9306BBDF001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18931-B26F-4B5F-A8C7-51C4A4612B69}" type="pres">
      <dgm:prSet presAssocID="{87456840-A06B-4CB8-A730-9306BBDF001A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B0BF7B65-B8FB-4FBE-8657-4B2CB01F2501}" type="pres">
      <dgm:prSet presAssocID="{87456840-A06B-4CB8-A730-9306BBDF001A}" presName="adorn" presStyleLbl="fgAccFollowNod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725118F-932A-4EAB-B700-4F05FF958FE2}" type="presOf" srcId="{C17A38F4-0EAF-4DD3-B9DC-D6502B9A9D2C}" destId="{988F44A9-00BF-49D0-AEB6-838187B15A7C}" srcOrd="0" destOrd="2" presId="urn:microsoft.com/office/officeart/2005/8/layout/bList2"/>
    <dgm:cxn modelId="{156EF2BA-F39B-446E-909E-0FE5B01C5A31}" type="presOf" srcId="{E3F24920-D261-4149-9FF7-91E9B4B16359}" destId="{C315954A-549E-46DB-A43B-5ED4C935E2BA}" srcOrd="1" destOrd="0" presId="urn:microsoft.com/office/officeart/2005/8/layout/bList2"/>
    <dgm:cxn modelId="{1ADB107E-B455-442C-87CE-F4C50BDBD179}" srcId="{741A3445-F519-42B1-B20F-B3CEA441A97B}" destId="{E3F24920-D261-4149-9FF7-91E9B4B16359}" srcOrd="0" destOrd="0" parTransId="{62FCD089-F88A-432D-9555-1ACE7023338F}" sibTransId="{A76F0391-5664-4ED5-AD61-3FED9CE3E33C}"/>
    <dgm:cxn modelId="{2F162CE8-5388-4444-AAB5-A2E02474272C}" srcId="{87456840-A06B-4CB8-A730-9306BBDF001A}" destId="{4AE4E77F-B2CC-4BC2-9C0F-47A6AD189E25}" srcOrd="0" destOrd="0" parTransId="{92BE7648-4208-479D-8E7B-9979429EAE2F}" sibTransId="{2B4F8621-1CF5-4C77-8E60-7DC40680C631}"/>
    <dgm:cxn modelId="{440C316C-CDB2-496A-A17A-03F9A07080B5}" type="presOf" srcId="{741A3445-F519-42B1-B20F-B3CEA441A97B}" destId="{C1BB1C5A-1BE5-453E-9658-8DE385881FDD}" srcOrd="0" destOrd="0" presId="urn:microsoft.com/office/officeart/2005/8/layout/bList2"/>
    <dgm:cxn modelId="{9835457B-20CD-4615-BF5B-4DFF46A5B6FD}" type="presOf" srcId="{E3F24920-D261-4149-9FF7-91E9B4B16359}" destId="{E567EEFA-6C5C-46C2-9949-4C565A2AAA88}" srcOrd="0" destOrd="0" presId="urn:microsoft.com/office/officeart/2005/8/layout/bList2"/>
    <dgm:cxn modelId="{5174C0D2-50D6-4CE7-8737-61D9DD1449E8}" type="presOf" srcId="{CAAEF112-5CA2-4E6C-8719-F31061AFA600}" destId="{E516A7A6-5248-4090-9E7C-16BC669C552F}" srcOrd="0" destOrd="1" presId="urn:microsoft.com/office/officeart/2005/8/layout/bList2"/>
    <dgm:cxn modelId="{5BEB46C4-D5DB-4438-B03D-05C6770CB909}" srcId="{E3F24920-D261-4149-9FF7-91E9B4B16359}" destId="{CAAEF112-5CA2-4E6C-8719-F31061AFA600}" srcOrd="1" destOrd="0" parTransId="{714BA57D-5012-43E0-951D-895DD51FB271}" sibTransId="{3EECF405-B9F8-4BA4-BD5C-F761851B7631}"/>
    <dgm:cxn modelId="{C17AFA6F-C343-4299-8C80-5D1959B48603}" type="presOf" srcId="{6FE49CDF-1108-4CCE-A431-2BBD09CEA3BE}" destId="{E516A7A6-5248-4090-9E7C-16BC669C552F}" srcOrd="0" destOrd="4" presId="urn:microsoft.com/office/officeart/2005/8/layout/bList2"/>
    <dgm:cxn modelId="{81AC38F8-DE1B-473E-96B2-15185F330696}" type="presOf" srcId="{B7ECB974-5E00-4ACF-AE2E-861F399477E6}" destId="{E516A7A6-5248-4090-9E7C-16BC669C552F}" srcOrd="0" destOrd="2" presId="urn:microsoft.com/office/officeart/2005/8/layout/bList2"/>
    <dgm:cxn modelId="{75BA27C3-830C-4D99-9E52-D57AF2422A08}" type="presOf" srcId="{4AE4E77F-B2CC-4BC2-9C0F-47A6AD189E25}" destId="{988F44A9-00BF-49D0-AEB6-838187B15A7C}" srcOrd="0" destOrd="0" presId="urn:microsoft.com/office/officeart/2005/8/layout/bList2"/>
    <dgm:cxn modelId="{AA85D66E-7C9B-4340-86D5-74E8E5E60933}" srcId="{E3F24920-D261-4149-9FF7-91E9B4B16359}" destId="{954434DD-0E40-46EB-8504-E629363C0E49}" srcOrd="0" destOrd="0" parTransId="{16623935-B1ED-4F57-A2AD-C5E660330C53}" sibTransId="{13DF5F2A-50CA-4DA6-8FDA-051FF39E5BE0}"/>
    <dgm:cxn modelId="{BE0EAA25-7664-4268-B270-9369BF55D966}" srcId="{87456840-A06B-4CB8-A730-9306BBDF001A}" destId="{673E846A-B7F7-46E3-95D5-9E610E0751B7}" srcOrd="1" destOrd="0" parTransId="{B061E756-6A3D-4517-9640-B138DBCD8503}" sibTransId="{996587FD-3EFB-4BCC-8343-642C3370F53D}"/>
    <dgm:cxn modelId="{E0FDA14E-8FF5-4408-8014-2CF0DD808ECE}" srcId="{E3F24920-D261-4149-9FF7-91E9B4B16359}" destId="{B7ECB974-5E00-4ACF-AE2E-861F399477E6}" srcOrd="2" destOrd="0" parTransId="{C8D5F413-F3BD-4316-8C29-B709B871638C}" sibTransId="{B785AFFF-0C23-4857-83DB-755C6A99D3A5}"/>
    <dgm:cxn modelId="{C817840E-D842-4D8E-A90E-62029DF941F3}" type="presOf" srcId="{673E846A-B7F7-46E3-95D5-9E610E0751B7}" destId="{988F44A9-00BF-49D0-AEB6-838187B15A7C}" srcOrd="0" destOrd="1" presId="urn:microsoft.com/office/officeart/2005/8/layout/bList2"/>
    <dgm:cxn modelId="{4EDACB53-D5DD-4256-AD31-1AB307B17BDA}" type="presOf" srcId="{A76F0391-5664-4ED5-AD61-3FED9CE3E33C}" destId="{A4221003-5605-413D-A426-9D34396E30D1}" srcOrd="0" destOrd="0" presId="urn:microsoft.com/office/officeart/2005/8/layout/bList2"/>
    <dgm:cxn modelId="{E4F0B3C1-F61E-4FC2-B6CB-40409B460AEE}" type="presOf" srcId="{87456840-A06B-4CB8-A730-9306BBDF001A}" destId="{F29CA8E7-7B24-4001-9D58-D17E413AF989}" srcOrd="0" destOrd="0" presId="urn:microsoft.com/office/officeart/2005/8/layout/bList2"/>
    <dgm:cxn modelId="{BB2D5254-E714-4C27-990D-E3BBDB3EF530}" srcId="{E3F24920-D261-4149-9FF7-91E9B4B16359}" destId="{1003CC7D-FC51-462B-ADA3-847E2A6908B3}" srcOrd="3" destOrd="0" parTransId="{74FE44FC-4687-442E-AD06-D0EEFDE168AF}" sibTransId="{D31DF533-77D4-4D45-A47A-212F0E5A3AB6}"/>
    <dgm:cxn modelId="{FF696B03-32AB-4006-9038-F4D3DE791BE4}" type="presOf" srcId="{1003CC7D-FC51-462B-ADA3-847E2A6908B3}" destId="{E516A7A6-5248-4090-9E7C-16BC669C552F}" srcOrd="0" destOrd="3" presId="urn:microsoft.com/office/officeart/2005/8/layout/bList2"/>
    <dgm:cxn modelId="{31CAD434-E141-4008-B2B5-9F4E3D245C90}" srcId="{87456840-A06B-4CB8-A730-9306BBDF001A}" destId="{C17A38F4-0EAF-4DD3-B9DC-D6502B9A9D2C}" srcOrd="2" destOrd="0" parTransId="{662D827C-0909-4B3E-A1F2-D2181C2A5536}" sibTransId="{D3BA2558-91FF-418B-9B01-01029D99A07D}"/>
    <dgm:cxn modelId="{B3088B91-CC68-437C-A067-3C9B07AAFECB}" srcId="{E3F24920-D261-4149-9FF7-91E9B4B16359}" destId="{6FE49CDF-1108-4CCE-A431-2BBD09CEA3BE}" srcOrd="4" destOrd="0" parTransId="{40F529AB-F096-4E6D-B80C-91C7615CD402}" sibTransId="{DF96B55E-48DD-4397-A773-4FC6730421C2}"/>
    <dgm:cxn modelId="{726ED8B3-F80B-4FF9-98FB-8D5111DBB047}" type="presOf" srcId="{F9C0D9A0-B219-415C-B742-FAD002561A8B}" destId="{988F44A9-00BF-49D0-AEB6-838187B15A7C}" srcOrd="0" destOrd="3" presId="urn:microsoft.com/office/officeart/2005/8/layout/bList2"/>
    <dgm:cxn modelId="{E2283D5E-A16A-4530-8583-C2741A67575C}" srcId="{741A3445-F519-42B1-B20F-B3CEA441A97B}" destId="{87456840-A06B-4CB8-A730-9306BBDF001A}" srcOrd="1" destOrd="0" parTransId="{D6B89E14-426C-4000-8B27-C234BE5CC53C}" sibTransId="{AC9337A4-901F-4F60-B3BD-9DBB4A4C9AFD}"/>
    <dgm:cxn modelId="{3FE0C1F4-4468-4251-809D-772CA2DC47D4}" srcId="{87456840-A06B-4CB8-A730-9306BBDF001A}" destId="{F9C0D9A0-B219-415C-B742-FAD002561A8B}" srcOrd="3" destOrd="0" parTransId="{E9B65994-8B66-428E-9CEE-C014238E943C}" sibTransId="{A526E40C-308C-4EB4-898D-B2D1F5606A17}"/>
    <dgm:cxn modelId="{0F6DA69B-00EF-4053-B402-9D2645C10A3C}" type="presOf" srcId="{87456840-A06B-4CB8-A730-9306BBDF001A}" destId="{9B618931-B26F-4B5F-A8C7-51C4A4612B69}" srcOrd="1" destOrd="0" presId="urn:microsoft.com/office/officeart/2005/8/layout/bList2"/>
    <dgm:cxn modelId="{666E04F2-6803-4FC3-8F39-59D30E8D6A84}" type="presOf" srcId="{954434DD-0E40-46EB-8504-E629363C0E49}" destId="{E516A7A6-5248-4090-9E7C-16BC669C552F}" srcOrd="0" destOrd="0" presId="urn:microsoft.com/office/officeart/2005/8/layout/bList2"/>
    <dgm:cxn modelId="{706DDF5F-6098-495A-8E78-2856D8203D58}" type="presParOf" srcId="{C1BB1C5A-1BE5-453E-9658-8DE385881FDD}" destId="{090DE6B3-4877-49FC-B003-338339A3FADD}" srcOrd="0" destOrd="0" presId="urn:microsoft.com/office/officeart/2005/8/layout/bList2"/>
    <dgm:cxn modelId="{3D567877-A815-4AEC-A6E1-0F67899679EC}" type="presParOf" srcId="{090DE6B3-4877-49FC-B003-338339A3FADD}" destId="{E516A7A6-5248-4090-9E7C-16BC669C552F}" srcOrd="0" destOrd="0" presId="urn:microsoft.com/office/officeart/2005/8/layout/bList2"/>
    <dgm:cxn modelId="{C742A11F-4930-4D78-9335-A75047D90CBA}" type="presParOf" srcId="{090DE6B3-4877-49FC-B003-338339A3FADD}" destId="{E567EEFA-6C5C-46C2-9949-4C565A2AAA88}" srcOrd="1" destOrd="0" presId="urn:microsoft.com/office/officeart/2005/8/layout/bList2"/>
    <dgm:cxn modelId="{FDA1C45B-9C12-432A-8306-F9415B800F9A}" type="presParOf" srcId="{090DE6B3-4877-49FC-B003-338339A3FADD}" destId="{C315954A-549E-46DB-A43B-5ED4C935E2BA}" srcOrd="2" destOrd="0" presId="urn:microsoft.com/office/officeart/2005/8/layout/bList2"/>
    <dgm:cxn modelId="{8CA2E805-960A-456B-A287-2EA940C884DE}" type="presParOf" srcId="{090DE6B3-4877-49FC-B003-338339A3FADD}" destId="{FB55B17C-3431-4709-8852-398E5180A670}" srcOrd="3" destOrd="0" presId="urn:microsoft.com/office/officeart/2005/8/layout/bList2"/>
    <dgm:cxn modelId="{B85199A5-C57C-4A6F-9582-69279257CE23}" type="presParOf" srcId="{C1BB1C5A-1BE5-453E-9658-8DE385881FDD}" destId="{A4221003-5605-413D-A426-9D34396E30D1}" srcOrd="1" destOrd="0" presId="urn:microsoft.com/office/officeart/2005/8/layout/bList2"/>
    <dgm:cxn modelId="{C158250D-2CEF-4F25-9005-ADDEA4875559}" type="presParOf" srcId="{C1BB1C5A-1BE5-453E-9658-8DE385881FDD}" destId="{B79BDBE7-BED5-4476-A26C-474E62C9CC21}" srcOrd="2" destOrd="0" presId="urn:microsoft.com/office/officeart/2005/8/layout/bList2"/>
    <dgm:cxn modelId="{9B7884B6-7E21-4430-AD72-A3DA30F17982}" type="presParOf" srcId="{B79BDBE7-BED5-4476-A26C-474E62C9CC21}" destId="{988F44A9-00BF-49D0-AEB6-838187B15A7C}" srcOrd="0" destOrd="0" presId="urn:microsoft.com/office/officeart/2005/8/layout/bList2"/>
    <dgm:cxn modelId="{FACE6854-EA56-4B22-B8E5-F1ED92A5E6D2}" type="presParOf" srcId="{B79BDBE7-BED5-4476-A26C-474E62C9CC21}" destId="{F29CA8E7-7B24-4001-9D58-D17E413AF989}" srcOrd="1" destOrd="0" presId="urn:microsoft.com/office/officeart/2005/8/layout/bList2"/>
    <dgm:cxn modelId="{3F8C9E62-1C39-45DE-AC61-DA7E95F0F4AC}" type="presParOf" srcId="{B79BDBE7-BED5-4476-A26C-474E62C9CC21}" destId="{9B618931-B26F-4B5F-A8C7-51C4A4612B69}" srcOrd="2" destOrd="0" presId="urn:microsoft.com/office/officeart/2005/8/layout/bList2"/>
    <dgm:cxn modelId="{8F1BE299-1CD4-429C-9552-FC06CF3EC7DC}" type="presParOf" srcId="{B79BDBE7-BED5-4476-A26C-474E62C9CC21}" destId="{B0BF7B65-B8FB-4FBE-8657-4B2CB01F2501}" srcOrd="3" destOrd="0" presId="urn:microsoft.com/office/officeart/2005/8/layout/bList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41A3445-F519-42B1-B20F-B3CEA441A97B}" type="doc">
      <dgm:prSet loTypeId="urn:microsoft.com/office/officeart/2005/8/layout/h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3F24920-D261-4149-9FF7-91E9B4B16359}">
      <dgm:prSet phldrT="[Text]" custT="1"/>
      <dgm:spPr/>
      <dgm:t>
        <a:bodyPr/>
        <a:lstStyle/>
        <a:p>
          <a:r>
            <a:rPr lang="en-US" sz="2000" b="1" dirty="0" smtClean="0">
              <a:latin typeface="Book Antiqua" pitchFamily="18" charset="0"/>
            </a:rPr>
            <a:t>Medical Emergencies</a:t>
          </a:r>
          <a:endParaRPr lang="en-US" sz="1800" b="1" dirty="0" smtClean="0">
            <a:latin typeface="Book Antiqua" pitchFamily="18" charset="0"/>
          </a:endParaRPr>
        </a:p>
      </dgm:t>
    </dgm:pt>
    <dgm:pt modelId="{62FCD089-F88A-432D-9555-1ACE7023338F}" type="parTrans" cxnId="{1ADB107E-B455-442C-87CE-F4C50BDBD179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A76F0391-5664-4ED5-AD61-3FED9CE3E33C}" type="sibTrans" cxnId="{1ADB107E-B455-442C-87CE-F4C50BDBD179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AAD4C5A5-92AA-4001-9981-EC2D1C19E788}">
      <dgm:prSet phldrT="[Text]" custT="1"/>
      <dgm:spPr/>
      <dgm:t>
        <a:bodyPr/>
        <a:lstStyle/>
        <a:p>
          <a:endParaRPr lang="en-US" sz="1800" dirty="0">
            <a:latin typeface="Book Antiqua" pitchFamily="18" charset="0"/>
          </a:endParaRPr>
        </a:p>
      </dgm:t>
    </dgm:pt>
    <dgm:pt modelId="{F94F7BE8-F202-482F-9C61-A96CB6293C0C}" type="parTrans" cxnId="{1B3E3D9A-B9AC-4D25-9428-A89F12E75F89}">
      <dgm:prSet/>
      <dgm:spPr/>
      <dgm:t>
        <a:bodyPr/>
        <a:lstStyle/>
        <a:p>
          <a:endParaRPr lang="en-US"/>
        </a:p>
      </dgm:t>
    </dgm:pt>
    <dgm:pt modelId="{4AB9F537-D373-478A-A5AD-23F11D8024F9}" type="sibTrans" cxnId="{1B3E3D9A-B9AC-4D25-9428-A89F12E75F89}">
      <dgm:prSet/>
      <dgm:spPr/>
      <dgm:t>
        <a:bodyPr/>
        <a:lstStyle/>
        <a:p>
          <a:endParaRPr lang="en-US"/>
        </a:p>
      </dgm:t>
    </dgm:pt>
    <dgm:pt modelId="{954434DD-0E40-46EB-8504-E629363C0E49}">
      <dgm:prSet phldrT="[Text]" custT="1"/>
      <dgm:spPr/>
      <dgm:t>
        <a:bodyPr/>
        <a:lstStyle/>
        <a:p>
          <a:r>
            <a:rPr lang="en-US" sz="1800" b="0" u="none" dirty="0" smtClean="0">
              <a:latin typeface="Book Antiqua" pitchFamily="18" charset="0"/>
            </a:rPr>
            <a:t> Prevention of injuries should be a major emphasis of pharmacy safety program.</a:t>
          </a:r>
          <a:endParaRPr lang="en-US" sz="1800" b="0" u="none" dirty="0">
            <a:latin typeface="Book Antiqua" pitchFamily="18" charset="0"/>
          </a:endParaRPr>
        </a:p>
      </dgm:t>
    </dgm:pt>
    <dgm:pt modelId="{13DF5F2A-50CA-4DA6-8FDA-051FF39E5BE0}" type="sibTrans" cxnId="{AA85D66E-7C9B-4340-86D5-74E8E5E60933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16623935-B1ED-4F57-A2AD-C5E660330C53}" type="parTrans" cxnId="{AA85D66E-7C9B-4340-86D5-74E8E5E60933}">
      <dgm:prSet/>
      <dgm:spPr/>
      <dgm:t>
        <a:bodyPr/>
        <a:lstStyle/>
        <a:p>
          <a:endParaRPr lang="en-US" sz="2000">
            <a:latin typeface="Book Antiqua" pitchFamily="18" charset="0"/>
          </a:endParaRPr>
        </a:p>
      </dgm:t>
    </dgm:pt>
    <dgm:pt modelId="{951EA989-F7F2-41A8-BE2B-9FBA0A4C5117}">
      <dgm:prSet phldrT="[Text]" custT="1"/>
      <dgm:spPr/>
      <dgm:t>
        <a:bodyPr/>
        <a:lstStyle/>
        <a:p>
          <a:r>
            <a:rPr lang="en-US" sz="1800" b="0" u="none" dirty="0" smtClean="0">
              <a:latin typeface="Book Antiqua" pitchFamily="18" charset="0"/>
            </a:rPr>
            <a:t>Proper training will prevent injuries from glassware, hazardous material, burns and electrical shock.</a:t>
          </a:r>
          <a:endParaRPr lang="en-US" sz="1800" b="0" u="none" dirty="0">
            <a:latin typeface="Book Antiqua" pitchFamily="18" charset="0"/>
          </a:endParaRPr>
        </a:p>
      </dgm:t>
    </dgm:pt>
    <dgm:pt modelId="{E6AEEC34-643B-4C64-A457-8CBF12455800}" type="parTrans" cxnId="{9809D7F6-EDFC-4467-9F7B-613598479CC5}">
      <dgm:prSet/>
      <dgm:spPr/>
      <dgm:t>
        <a:bodyPr/>
        <a:lstStyle/>
        <a:p>
          <a:endParaRPr lang="en-US"/>
        </a:p>
      </dgm:t>
    </dgm:pt>
    <dgm:pt modelId="{BA6149A1-9B88-480F-86B9-A163E4109DD9}" type="sibTrans" cxnId="{9809D7F6-EDFC-4467-9F7B-613598479CC5}">
      <dgm:prSet/>
      <dgm:spPr/>
      <dgm:t>
        <a:bodyPr/>
        <a:lstStyle/>
        <a:p>
          <a:endParaRPr lang="en-US"/>
        </a:p>
      </dgm:t>
    </dgm:pt>
    <dgm:pt modelId="{7D390577-5188-47CC-A6D3-A8BC4AD96027}">
      <dgm:prSet phldrT="[Text]" custT="1"/>
      <dgm:spPr/>
      <dgm:t>
        <a:bodyPr/>
        <a:lstStyle/>
        <a:p>
          <a:endParaRPr lang="en-US" sz="1800" b="0" u="none" dirty="0">
            <a:latin typeface="Book Antiqua" pitchFamily="18" charset="0"/>
          </a:endParaRPr>
        </a:p>
      </dgm:t>
    </dgm:pt>
    <dgm:pt modelId="{00105986-E58F-4DF1-8A98-DBEF3FE608A0}" type="parTrans" cxnId="{E3B870D8-4A00-4287-B63D-604AA9D4EC4A}">
      <dgm:prSet/>
      <dgm:spPr/>
      <dgm:t>
        <a:bodyPr/>
        <a:lstStyle/>
        <a:p>
          <a:endParaRPr lang="en-US"/>
        </a:p>
      </dgm:t>
    </dgm:pt>
    <dgm:pt modelId="{09EE1BF9-DD9B-4FEC-BB88-ADFC8BBFB619}" type="sibTrans" cxnId="{E3B870D8-4A00-4287-B63D-604AA9D4EC4A}">
      <dgm:prSet/>
      <dgm:spPr/>
      <dgm:t>
        <a:bodyPr/>
        <a:lstStyle/>
        <a:p>
          <a:endParaRPr lang="en-US"/>
        </a:p>
      </dgm:t>
    </dgm:pt>
    <dgm:pt modelId="{B4699709-7561-43C5-A115-3C6C9D141B47}">
      <dgm:prSet phldrT="[Text]" custT="1"/>
      <dgm:spPr/>
      <dgm:t>
        <a:bodyPr/>
        <a:lstStyle/>
        <a:p>
          <a:r>
            <a:rPr lang="en-US" sz="1800" b="0" u="none" dirty="0" smtClean="0">
              <a:latin typeface="Book Antiqua" pitchFamily="18" charset="0"/>
            </a:rPr>
            <a:t>First aid should be provided immediately.</a:t>
          </a:r>
          <a:endParaRPr lang="en-US" sz="1800" b="0" u="none" dirty="0">
            <a:latin typeface="Book Antiqua" pitchFamily="18" charset="0"/>
          </a:endParaRPr>
        </a:p>
      </dgm:t>
    </dgm:pt>
    <dgm:pt modelId="{3404B01E-1D0B-443D-90DE-696E550ABD62}" type="parTrans" cxnId="{CA151C87-C852-46DE-A31C-C597998F1B9C}">
      <dgm:prSet/>
      <dgm:spPr/>
      <dgm:t>
        <a:bodyPr/>
        <a:lstStyle/>
        <a:p>
          <a:endParaRPr lang="en-US"/>
        </a:p>
      </dgm:t>
    </dgm:pt>
    <dgm:pt modelId="{D9612BF3-4CF4-4FA8-8DC5-0211383A8B81}" type="sibTrans" cxnId="{CA151C87-C852-46DE-A31C-C597998F1B9C}">
      <dgm:prSet/>
      <dgm:spPr/>
      <dgm:t>
        <a:bodyPr/>
        <a:lstStyle/>
        <a:p>
          <a:endParaRPr lang="en-US"/>
        </a:p>
      </dgm:t>
    </dgm:pt>
    <dgm:pt modelId="{99B8E0A6-C660-4353-9798-31D508836733}">
      <dgm:prSet phldrT="[Text]" custT="1"/>
      <dgm:spPr/>
      <dgm:t>
        <a:bodyPr/>
        <a:lstStyle/>
        <a:p>
          <a:endParaRPr lang="en-US" sz="1800" b="0" u="none" dirty="0">
            <a:latin typeface="Book Antiqua" pitchFamily="18" charset="0"/>
          </a:endParaRPr>
        </a:p>
      </dgm:t>
    </dgm:pt>
    <dgm:pt modelId="{D1ED1021-99F6-47B6-8D14-6539C7B2D4AF}" type="parTrans" cxnId="{483A94C1-1552-410E-8938-F2FB3AE874BD}">
      <dgm:prSet/>
      <dgm:spPr/>
      <dgm:t>
        <a:bodyPr/>
        <a:lstStyle/>
        <a:p>
          <a:endParaRPr lang="en-US"/>
        </a:p>
      </dgm:t>
    </dgm:pt>
    <dgm:pt modelId="{0C92544B-D2B5-48EA-9B43-67C80CDA5168}" type="sibTrans" cxnId="{483A94C1-1552-410E-8938-F2FB3AE874BD}">
      <dgm:prSet/>
      <dgm:spPr/>
      <dgm:t>
        <a:bodyPr/>
        <a:lstStyle/>
        <a:p>
          <a:endParaRPr lang="en-US"/>
        </a:p>
      </dgm:t>
    </dgm:pt>
    <dgm:pt modelId="{67FAE5E5-93DA-43CE-B267-718F7174E038}" type="pres">
      <dgm:prSet presAssocID="{741A3445-F519-42B1-B20F-B3CEA441A97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FAD7E91-EF06-46BE-84CD-096BF4F0E443}" type="pres">
      <dgm:prSet presAssocID="{E3F24920-D261-4149-9FF7-91E9B4B16359}" presName="compositeNode" presStyleCnt="0">
        <dgm:presLayoutVars>
          <dgm:bulletEnabled val="1"/>
        </dgm:presLayoutVars>
      </dgm:prSet>
      <dgm:spPr/>
    </dgm:pt>
    <dgm:pt modelId="{C5601582-BA96-4B57-B40E-31BACC00492E}" type="pres">
      <dgm:prSet presAssocID="{E3F24920-D261-4149-9FF7-91E9B4B16359}" presName="imag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6762E3-277E-43E6-AEC3-CAC95EF6D145}" type="pres">
      <dgm:prSet presAssocID="{E3F24920-D261-4149-9FF7-91E9B4B16359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CB778-309D-42CD-AB05-896BF84C15B6}" type="pres">
      <dgm:prSet presAssocID="{E3F24920-D261-4149-9FF7-91E9B4B16359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416AA8-EAB3-4A3B-9FA4-0BF3643FC8B1}" type="presOf" srcId="{741A3445-F519-42B1-B20F-B3CEA441A97B}" destId="{67FAE5E5-93DA-43CE-B267-718F7174E038}" srcOrd="0" destOrd="0" presId="urn:microsoft.com/office/officeart/2005/8/layout/hList2"/>
    <dgm:cxn modelId="{AA85D66E-7C9B-4340-86D5-74E8E5E60933}" srcId="{E3F24920-D261-4149-9FF7-91E9B4B16359}" destId="{954434DD-0E40-46EB-8504-E629363C0E49}" srcOrd="0" destOrd="0" parTransId="{16623935-B1ED-4F57-A2AD-C5E660330C53}" sibTransId="{13DF5F2A-50CA-4DA6-8FDA-051FF39E5BE0}"/>
    <dgm:cxn modelId="{970C931B-80A1-4225-9B5B-335686EE19AD}" type="presOf" srcId="{7D390577-5188-47CC-A6D3-A8BC4AD96027}" destId="{7D6762E3-277E-43E6-AEC3-CAC95EF6D145}" srcOrd="0" destOrd="1" presId="urn:microsoft.com/office/officeart/2005/8/layout/hList2"/>
    <dgm:cxn modelId="{19872CC2-0500-4E8F-ABC2-06F49EAEF220}" type="presOf" srcId="{AAD4C5A5-92AA-4001-9981-EC2D1C19E788}" destId="{7D6762E3-277E-43E6-AEC3-CAC95EF6D145}" srcOrd="0" destOrd="5" presId="urn:microsoft.com/office/officeart/2005/8/layout/hList2"/>
    <dgm:cxn modelId="{7B5EFB0A-68EB-4739-9B0A-2EE992361579}" type="presOf" srcId="{954434DD-0E40-46EB-8504-E629363C0E49}" destId="{7D6762E3-277E-43E6-AEC3-CAC95EF6D145}" srcOrd="0" destOrd="0" presId="urn:microsoft.com/office/officeart/2005/8/layout/hList2"/>
    <dgm:cxn modelId="{E3B870D8-4A00-4287-B63D-604AA9D4EC4A}" srcId="{E3F24920-D261-4149-9FF7-91E9B4B16359}" destId="{7D390577-5188-47CC-A6D3-A8BC4AD96027}" srcOrd="1" destOrd="0" parTransId="{00105986-E58F-4DF1-8A98-DBEF3FE608A0}" sibTransId="{09EE1BF9-DD9B-4FEC-BB88-ADFC8BBFB619}"/>
    <dgm:cxn modelId="{1B3E3D9A-B9AC-4D25-9428-A89F12E75F89}" srcId="{E3F24920-D261-4149-9FF7-91E9B4B16359}" destId="{AAD4C5A5-92AA-4001-9981-EC2D1C19E788}" srcOrd="5" destOrd="0" parTransId="{F94F7BE8-F202-482F-9C61-A96CB6293C0C}" sibTransId="{4AB9F537-D373-478A-A5AD-23F11D8024F9}"/>
    <dgm:cxn modelId="{F2BF653C-2A6D-4691-BDAA-20AC9842F5DB}" type="presOf" srcId="{E3F24920-D261-4149-9FF7-91E9B4B16359}" destId="{2C4CB778-309D-42CD-AB05-896BF84C15B6}" srcOrd="0" destOrd="0" presId="urn:microsoft.com/office/officeart/2005/8/layout/hList2"/>
    <dgm:cxn modelId="{E9747031-9233-4D22-9728-03786EFEC6AC}" type="presOf" srcId="{99B8E0A6-C660-4353-9798-31D508836733}" destId="{7D6762E3-277E-43E6-AEC3-CAC95EF6D145}" srcOrd="0" destOrd="3" presId="urn:microsoft.com/office/officeart/2005/8/layout/hList2"/>
    <dgm:cxn modelId="{9809D7F6-EDFC-4467-9F7B-613598479CC5}" srcId="{E3F24920-D261-4149-9FF7-91E9B4B16359}" destId="{951EA989-F7F2-41A8-BE2B-9FBA0A4C5117}" srcOrd="2" destOrd="0" parTransId="{E6AEEC34-643B-4C64-A457-8CBF12455800}" sibTransId="{BA6149A1-9B88-480F-86B9-A163E4109DD9}"/>
    <dgm:cxn modelId="{1ADB107E-B455-442C-87CE-F4C50BDBD179}" srcId="{741A3445-F519-42B1-B20F-B3CEA441A97B}" destId="{E3F24920-D261-4149-9FF7-91E9B4B16359}" srcOrd="0" destOrd="0" parTransId="{62FCD089-F88A-432D-9555-1ACE7023338F}" sibTransId="{A76F0391-5664-4ED5-AD61-3FED9CE3E33C}"/>
    <dgm:cxn modelId="{6127E3FF-702B-4029-A8DA-35653CCB58A8}" type="presOf" srcId="{951EA989-F7F2-41A8-BE2B-9FBA0A4C5117}" destId="{7D6762E3-277E-43E6-AEC3-CAC95EF6D145}" srcOrd="0" destOrd="2" presId="urn:microsoft.com/office/officeart/2005/8/layout/hList2"/>
    <dgm:cxn modelId="{CA151C87-C852-46DE-A31C-C597998F1B9C}" srcId="{E3F24920-D261-4149-9FF7-91E9B4B16359}" destId="{B4699709-7561-43C5-A115-3C6C9D141B47}" srcOrd="4" destOrd="0" parTransId="{3404B01E-1D0B-443D-90DE-696E550ABD62}" sibTransId="{D9612BF3-4CF4-4FA8-8DC5-0211383A8B81}"/>
    <dgm:cxn modelId="{9C17456D-0053-405C-943B-92A12CAB1A73}" type="presOf" srcId="{B4699709-7561-43C5-A115-3C6C9D141B47}" destId="{7D6762E3-277E-43E6-AEC3-CAC95EF6D145}" srcOrd="0" destOrd="4" presId="urn:microsoft.com/office/officeart/2005/8/layout/hList2"/>
    <dgm:cxn modelId="{483A94C1-1552-410E-8938-F2FB3AE874BD}" srcId="{E3F24920-D261-4149-9FF7-91E9B4B16359}" destId="{99B8E0A6-C660-4353-9798-31D508836733}" srcOrd="3" destOrd="0" parTransId="{D1ED1021-99F6-47B6-8D14-6539C7B2D4AF}" sibTransId="{0C92544B-D2B5-48EA-9B43-67C80CDA5168}"/>
    <dgm:cxn modelId="{125C08F9-EE1C-4A34-887E-B2B24FB2EFCC}" type="presParOf" srcId="{67FAE5E5-93DA-43CE-B267-718F7174E038}" destId="{FFAD7E91-EF06-46BE-84CD-096BF4F0E443}" srcOrd="0" destOrd="0" presId="urn:microsoft.com/office/officeart/2005/8/layout/hList2"/>
    <dgm:cxn modelId="{43548599-6FBA-4551-AAAC-03019E9E0249}" type="presParOf" srcId="{FFAD7E91-EF06-46BE-84CD-096BF4F0E443}" destId="{C5601582-BA96-4B57-B40E-31BACC00492E}" srcOrd="0" destOrd="0" presId="urn:microsoft.com/office/officeart/2005/8/layout/hList2"/>
    <dgm:cxn modelId="{C302BCD4-3212-4D4A-A746-B0010D2F5565}" type="presParOf" srcId="{FFAD7E91-EF06-46BE-84CD-096BF4F0E443}" destId="{7D6762E3-277E-43E6-AEC3-CAC95EF6D145}" srcOrd="1" destOrd="0" presId="urn:microsoft.com/office/officeart/2005/8/layout/hList2"/>
    <dgm:cxn modelId="{4BCFE6EC-5220-4007-B77C-286378657861}" type="presParOf" srcId="{FFAD7E91-EF06-46BE-84CD-096BF4F0E443}" destId="{2C4CB778-309D-42CD-AB05-896BF84C15B6}" srcOrd="2" destOrd="0" presId="urn:microsoft.com/office/officeart/2005/8/layout/h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DF1410-B1D3-4FB3-BCFF-3379EC68B8E2}" type="doc">
      <dgm:prSet loTypeId="urn:microsoft.com/office/officeart/2005/8/layout/defaul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BB7FC74-CA7E-44CF-91C1-B81294867326}">
      <dgm:prSet phldrT="[Text]" custT="1"/>
      <dgm:spPr/>
      <dgm:t>
        <a:bodyPr/>
        <a:lstStyle/>
        <a:p>
          <a:r>
            <a:rPr lang="en-US" sz="2200" b="1" dirty="0" smtClean="0">
              <a:latin typeface="Book Antiqua" pitchFamily="18" charset="0"/>
            </a:rPr>
            <a:t>ICU</a:t>
          </a:r>
          <a:endParaRPr lang="en-US" sz="2200" b="1" dirty="0">
            <a:latin typeface="Book Antiqua" pitchFamily="18" charset="0"/>
          </a:endParaRPr>
        </a:p>
      </dgm:t>
    </dgm:pt>
    <dgm:pt modelId="{7708562E-029F-4568-8F9C-F642AFA02FF4}" type="parTrans" cxnId="{BB75D15A-2E8F-4AAF-A2C1-94E800E29993}">
      <dgm:prSet/>
      <dgm:spPr/>
      <dgm:t>
        <a:bodyPr/>
        <a:lstStyle/>
        <a:p>
          <a:endParaRPr lang="en-US" sz="2200" b="1">
            <a:latin typeface="Book Antiqua" pitchFamily="18" charset="0"/>
          </a:endParaRPr>
        </a:p>
      </dgm:t>
    </dgm:pt>
    <dgm:pt modelId="{1B4B1DA9-172A-45D4-BFFF-5D47743BF880}" type="sibTrans" cxnId="{BB75D15A-2E8F-4AAF-A2C1-94E800E29993}">
      <dgm:prSet/>
      <dgm:spPr/>
      <dgm:t>
        <a:bodyPr/>
        <a:lstStyle/>
        <a:p>
          <a:endParaRPr lang="en-US" sz="2200" b="1">
            <a:latin typeface="Book Antiqua" pitchFamily="18" charset="0"/>
          </a:endParaRPr>
        </a:p>
      </dgm:t>
    </dgm:pt>
    <dgm:pt modelId="{AD364200-EBB4-4CE6-865F-78615D115706}">
      <dgm:prSet phldrT="[Text]" custT="1"/>
      <dgm:spPr/>
      <dgm:t>
        <a:bodyPr/>
        <a:lstStyle/>
        <a:p>
          <a:r>
            <a:rPr lang="en-US" sz="2200" b="1" dirty="0" smtClean="0">
              <a:latin typeface="Book Antiqua" pitchFamily="18" charset="0"/>
            </a:rPr>
            <a:t>CCU</a:t>
          </a:r>
          <a:endParaRPr lang="en-US" sz="2200" b="1" dirty="0">
            <a:latin typeface="Book Antiqua" pitchFamily="18" charset="0"/>
          </a:endParaRPr>
        </a:p>
      </dgm:t>
    </dgm:pt>
    <dgm:pt modelId="{B8AC19DF-52F8-4746-AC20-A1D7911BB55A}" type="parTrans" cxnId="{956C8215-16D4-4E05-BDB0-B799942D1B8D}">
      <dgm:prSet/>
      <dgm:spPr/>
      <dgm:t>
        <a:bodyPr/>
        <a:lstStyle/>
        <a:p>
          <a:endParaRPr lang="en-US" sz="2200" b="1">
            <a:latin typeface="Book Antiqua" pitchFamily="18" charset="0"/>
          </a:endParaRPr>
        </a:p>
      </dgm:t>
    </dgm:pt>
    <dgm:pt modelId="{C31C4289-C8B9-4FB6-BB88-22D4A3926A8B}" type="sibTrans" cxnId="{956C8215-16D4-4E05-BDB0-B799942D1B8D}">
      <dgm:prSet/>
      <dgm:spPr/>
      <dgm:t>
        <a:bodyPr/>
        <a:lstStyle/>
        <a:p>
          <a:endParaRPr lang="en-US" sz="2200" b="1">
            <a:latin typeface="Book Antiqua" pitchFamily="18" charset="0"/>
          </a:endParaRPr>
        </a:p>
      </dgm:t>
    </dgm:pt>
    <dgm:pt modelId="{EEE8CA04-FB78-414D-A3E7-5156915D761D}">
      <dgm:prSet phldrT="[Text]" custT="1"/>
      <dgm:spPr/>
      <dgm:t>
        <a:bodyPr/>
        <a:lstStyle/>
        <a:p>
          <a:r>
            <a:rPr lang="en-US" sz="2200" b="1" dirty="0" smtClean="0">
              <a:latin typeface="Book Antiqua" pitchFamily="18" charset="0"/>
            </a:rPr>
            <a:t>Oncology</a:t>
          </a:r>
          <a:endParaRPr lang="en-US" sz="2200" b="1" dirty="0">
            <a:latin typeface="Book Antiqua" pitchFamily="18" charset="0"/>
          </a:endParaRPr>
        </a:p>
      </dgm:t>
    </dgm:pt>
    <dgm:pt modelId="{7018C147-11C6-4F24-BCF8-0DB79D1BCE1D}" type="parTrans" cxnId="{06EDCEFB-B771-427C-9598-8724D2658BA8}">
      <dgm:prSet/>
      <dgm:spPr/>
      <dgm:t>
        <a:bodyPr/>
        <a:lstStyle/>
        <a:p>
          <a:endParaRPr lang="en-US" sz="2200" b="1">
            <a:latin typeface="Book Antiqua" pitchFamily="18" charset="0"/>
          </a:endParaRPr>
        </a:p>
      </dgm:t>
    </dgm:pt>
    <dgm:pt modelId="{BC4AA2D7-5D5B-44F6-BFB5-07FA5A7BC767}" type="sibTrans" cxnId="{06EDCEFB-B771-427C-9598-8724D2658BA8}">
      <dgm:prSet/>
      <dgm:spPr/>
      <dgm:t>
        <a:bodyPr/>
        <a:lstStyle/>
        <a:p>
          <a:endParaRPr lang="en-US" sz="2200" b="1">
            <a:latin typeface="Book Antiqua" pitchFamily="18" charset="0"/>
          </a:endParaRPr>
        </a:p>
      </dgm:t>
    </dgm:pt>
    <dgm:pt modelId="{22FD1239-50B5-48C0-9F38-DF33C2F81436}">
      <dgm:prSet phldrT="[Text]" custT="1"/>
      <dgm:spPr/>
      <dgm:t>
        <a:bodyPr/>
        <a:lstStyle/>
        <a:p>
          <a:r>
            <a:rPr lang="en-US" sz="2200" b="1" dirty="0" smtClean="0">
              <a:latin typeface="Book Antiqua" pitchFamily="18" charset="0"/>
            </a:rPr>
            <a:t>Surgery </a:t>
          </a:r>
          <a:endParaRPr lang="en-US" sz="2200" b="1" dirty="0">
            <a:latin typeface="Book Antiqua" pitchFamily="18" charset="0"/>
          </a:endParaRPr>
        </a:p>
      </dgm:t>
    </dgm:pt>
    <dgm:pt modelId="{CE21EA35-9489-4679-8D55-8FDF942F10CC}" type="parTrans" cxnId="{92B4B94D-E307-4E21-AF67-BF4B5652044D}">
      <dgm:prSet/>
      <dgm:spPr/>
      <dgm:t>
        <a:bodyPr/>
        <a:lstStyle/>
        <a:p>
          <a:endParaRPr lang="en-US" sz="2200" b="1">
            <a:latin typeface="Book Antiqua" pitchFamily="18" charset="0"/>
          </a:endParaRPr>
        </a:p>
      </dgm:t>
    </dgm:pt>
    <dgm:pt modelId="{6E15E47E-E46A-4DD5-B5F5-E0E8583BCF36}" type="sibTrans" cxnId="{92B4B94D-E307-4E21-AF67-BF4B5652044D}">
      <dgm:prSet/>
      <dgm:spPr/>
      <dgm:t>
        <a:bodyPr/>
        <a:lstStyle/>
        <a:p>
          <a:endParaRPr lang="en-US" sz="2200" b="1">
            <a:latin typeface="Book Antiqua" pitchFamily="18" charset="0"/>
          </a:endParaRPr>
        </a:p>
      </dgm:t>
    </dgm:pt>
    <dgm:pt modelId="{79FBFFFD-14EA-4157-ACB3-C97CCE39654A}">
      <dgm:prSet phldrT="[Text]" custT="1"/>
      <dgm:spPr/>
      <dgm:t>
        <a:bodyPr/>
        <a:lstStyle/>
        <a:p>
          <a:r>
            <a:rPr lang="en-US" sz="2200" b="1" dirty="0" smtClean="0">
              <a:latin typeface="Book Antiqua" pitchFamily="18" charset="0"/>
            </a:rPr>
            <a:t>Pediatrics</a:t>
          </a:r>
          <a:endParaRPr lang="en-US" sz="2200" b="1" dirty="0">
            <a:latin typeface="Book Antiqua" pitchFamily="18" charset="0"/>
          </a:endParaRPr>
        </a:p>
      </dgm:t>
    </dgm:pt>
    <dgm:pt modelId="{D6107185-8B4B-43A0-854C-E966FC98B8BB}" type="parTrans" cxnId="{1F5BCBCF-05FC-4664-8ECE-9BC6CD201DE6}">
      <dgm:prSet/>
      <dgm:spPr/>
      <dgm:t>
        <a:bodyPr/>
        <a:lstStyle/>
        <a:p>
          <a:endParaRPr lang="en-US" sz="2200" b="1">
            <a:latin typeface="Book Antiqua" pitchFamily="18" charset="0"/>
          </a:endParaRPr>
        </a:p>
      </dgm:t>
    </dgm:pt>
    <dgm:pt modelId="{252AFE44-B964-4742-9E31-7A113FA398F9}" type="sibTrans" cxnId="{1F5BCBCF-05FC-4664-8ECE-9BC6CD201DE6}">
      <dgm:prSet/>
      <dgm:spPr/>
      <dgm:t>
        <a:bodyPr/>
        <a:lstStyle/>
        <a:p>
          <a:endParaRPr lang="en-US" sz="2200" b="1">
            <a:latin typeface="Book Antiqua" pitchFamily="18" charset="0"/>
          </a:endParaRPr>
        </a:p>
      </dgm:t>
    </dgm:pt>
    <dgm:pt modelId="{B94D53A2-B0C5-461E-9070-E12891B69AC5}">
      <dgm:prSet phldrT="[Text]" custT="1"/>
      <dgm:spPr/>
      <dgm:t>
        <a:bodyPr/>
        <a:lstStyle/>
        <a:p>
          <a:r>
            <a:rPr lang="en-US" sz="2200" b="1" dirty="0" smtClean="0">
              <a:latin typeface="Book Antiqua" pitchFamily="18" charset="0"/>
            </a:rPr>
            <a:t>OBS &amp; GYN</a:t>
          </a:r>
          <a:endParaRPr lang="en-US" sz="2200" b="1" dirty="0">
            <a:latin typeface="Book Antiqua" pitchFamily="18" charset="0"/>
          </a:endParaRPr>
        </a:p>
      </dgm:t>
    </dgm:pt>
    <dgm:pt modelId="{02F384EB-DFCA-493F-B134-3600AC812582}" type="parTrans" cxnId="{96DC6F17-B26C-4F94-9FC9-103B88D9A7A3}">
      <dgm:prSet/>
      <dgm:spPr/>
      <dgm:t>
        <a:bodyPr/>
        <a:lstStyle/>
        <a:p>
          <a:endParaRPr lang="en-US" sz="2200" b="1">
            <a:latin typeface="Book Antiqua" pitchFamily="18" charset="0"/>
          </a:endParaRPr>
        </a:p>
      </dgm:t>
    </dgm:pt>
    <dgm:pt modelId="{31760F00-9579-4E19-9D04-2E528C3E6934}" type="sibTrans" cxnId="{96DC6F17-B26C-4F94-9FC9-103B88D9A7A3}">
      <dgm:prSet/>
      <dgm:spPr/>
      <dgm:t>
        <a:bodyPr/>
        <a:lstStyle/>
        <a:p>
          <a:endParaRPr lang="en-US" sz="2200" b="1">
            <a:latin typeface="Book Antiqua" pitchFamily="18" charset="0"/>
          </a:endParaRPr>
        </a:p>
      </dgm:t>
    </dgm:pt>
    <dgm:pt modelId="{8C0C357C-9BCD-481B-A828-59AA547C82FF}" type="pres">
      <dgm:prSet presAssocID="{96DF1410-B1D3-4FB3-BCFF-3379EC68B8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6CE36-CB75-4A9E-87DB-A335E82F6668}" type="pres">
      <dgm:prSet presAssocID="{ABB7FC74-CA7E-44CF-91C1-B81294867326}" presName="node" presStyleLbl="node1" presStyleIdx="0" presStyleCnt="6" custScaleY="36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F1D7C-E62A-4346-ADBE-A2DE6F98BC4F}" type="pres">
      <dgm:prSet presAssocID="{1B4B1DA9-172A-45D4-BFFF-5D47743BF880}" presName="sibTrans" presStyleCnt="0"/>
      <dgm:spPr/>
    </dgm:pt>
    <dgm:pt modelId="{A5A1AB62-C360-4748-B7CD-7761ED3F0816}" type="pres">
      <dgm:prSet presAssocID="{AD364200-EBB4-4CE6-865F-78615D115706}" presName="node" presStyleLbl="node1" presStyleIdx="1" presStyleCnt="6" custScaleY="36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4E95B-32DC-4BC8-ACD4-9C201FED3208}" type="pres">
      <dgm:prSet presAssocID="{C31C4289-C8B9-4FB6-BB88-22D4A3926A8B}" presName="sibTrans" presStyleCnt="0"/>
      <dgm:spPr/>
    </dgm:pt>
    <dgm:pt modelId="{7A50E13E-9000-4376-9964-1949AB6A6E25}" type="pres">
      <dgm:prSet presAssocID="{EEE8CA04-FB78-414D-A3E7-5156915D761D}" presName="node" presStyleLbl="node1" presStyleIdx="2" presStyleCnt="6" custScaleY="36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30970-B7E8-4470-81BC-C89E0207E3B5}" type="pres">
      <dgm:prSet presAssocID="{BC4AA2D7-5D5B-44F6-BFB5-07FA5A7BC767}" presName="sibTrans" presStyleCnt="0"/>
      <dgm:spPr/>
    </dgm:pt>
    <dgm:pt modelId="{76D8E763-B080-4E04-9074-9D34D96A834E}" type="pres">
      <dgm:prSet presAssocID="{22FD1239-50B5-48C0-9F38-DF33C2F81436}" presName="node" presStyleLbl="node1" presStyleIdx="3" presStyleCnt="6" custScaleY="37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046BE-B7FB-4A9A-911F-68E60525F73E}" type="pres">
      <dgm:prSet presAssocID="{6E15E47E-E46A-4DD5-B5F5-E0E8583BCF36}" presName="sibTrans" presStyleCnt="0"/>
      <dgm:spPr/>
    </dgm:pt>
    <dgm:pt modelId="{4102F7BF-B3BB-48B6-8A18-2BFC8B32B988}" type="pres">
      <dgm:prSet presAssocID="{79FBFFFD-14EA-4157-ACB3-C97CCE39654A}" presName="node" presStyleLbl="node1" presStyleIdx="4" presStyleCnt="6" custScaleY="37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36CA2-C253-4F48-9FA4-15A0B14D40D5}" type="pres">
      <dgm:prSet presAssocID="{252AFE44-B964-4742-9E31-7A113FA398F9}" presName="sibTrans" presStyleCnt="0"/>
      <dgm:spPr/>
    </dgm:pt>
    <dgm:pt modelId="{469EFEFE-874D-4E9D-8BBD-6C2F6D6FD0C4}" type="pres">
      <dgm:prSet presAssocID="{B94D53A2-B0C5-461E-9070-E12891B69AC5}" presName="node" presStyleLbl="node1" presStyleIdx="5" presStyleCnt="6" custScaleY="37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6C8215-16D4-4E05-BDB0-B799942D1B8D}" srcId="{96DF1410-B1D3-4FB3-BCFF-3379EC68B8E2}" destId="{AD364200-EBB4-4CE6-865F-78615D115706}" srcOrd="1" destOrd="0" parTransId="{B8AC19DF-52F8-4746-AC20-A1D7911BB55A}" sibTransId="{C31C4289-C8B9-4FB6-BB88-22D4A3926A8B}"/>
    <dgm:cxn modelId="{06C68DBB-4527-441F-A9CD-A2A1A0F4F06C}" type="presOf" srcId="{22FD1239-50B5-48C0-9F38-DF33C2F81436}" destId="{76D8E763-B080-4E04-9074-9D34D96A834E}" srcOrd="0" destOrd="0" presId="urn:microsoft.com/office/officeart/2005/8/layout/default"/>
    <dgm:cxn modelId="{E4C3DA3F-7F38-453D-80F4-E51F3BB79B19}" type="presOf" srcId="{B94D53A2-B0C5-461E-9070-E12891B69AC5}" destId="{469EFEFE-874D-4E9D-8BBD-6C2F6D6FD0C4}" srcOrd="0" destOrd="0" presId="urn:microsoft.com/office/officeart/2005/8/layout/default"/>
    <dgm:cxn modelId="{A11139D2-F576-4A10-9F9E-03627AFC2121}" type="presOf" srcId="{96DF1410-B1D3-4FB3-BCFF-3379EC68B8E2}" destId="{8C0C357C-9BCD-481B-A828-59AA547C82FF}" srcOrd="0" destOrd="0" presId="urn:microsoft.com/office/officeart/2005/8/layout/default"/>
    <dgm:cxn modelId="{92B4B94D-E307-4E21-AF67-BF4B5652044D}" srcId="{96DF1410-B1D3-4FB3-BCFF-3379EC68B8E2}" destId="{22FD1239-50B5-48C0-9F38-DF33C2F81436}" srcOrd="3" destOrd="0" parTransId="{CE21EA35-9489-4679-8D55-8FDF942F10CC}" sibTransId="{6E15E47E-E46A-4DD5-B5F5-E0E8583BCF36}"/>
    <dgm:cxn modelId="{1F5BCBCF-05FC-4664-8ECE-9BC6CD201DE6}" srcId="{96DF1410-B1D3-4FB3-BCFF-3379EC68B8E2}" destId="{79FBFFFD-14EA-4157-ACB3-C97CCE39654A}" srcOrd="4" destOrd="0" parTransId="{D6107185-8B4B-43A0-854C-E966FC98B8BB}" sibTransId="{252AFE44-B964-4742-9E31-7A113FA398F9}"/>
    <dgm:cxn modelId="{BB75D15A-2E8F-4AAF-A2C1-94E800E29993}" srcId="{96DF1410-B1D3-4FB3-BCFF-3379EC68B8E2}" destId="{ABB7FC74-CA7E-44CF-91C1-B81294867326}" srcOrd="0" destOrd="0" parTransId="{7708562E-029F-4568-8F9C-F642AFA02FF4}" sibTransId="{1B4B1DA9-172A-45D4-BFFF-5D47743BF880}"/>
    <dgm:cxn modelId="{06EDCEFB-B771-427C-9598-8724D2658BA8}" srcId="{96DF1410-B1D3-4FB3-BCFF-3379EC68B8E2}" destId="{EEE8CA04-FB78-414D-A3E7-5156915D761D}" srcOrd="2" destOrd="0" parTransId="{7018C147-11C6-4F24-BCF8-0DB79D1BCE1D}" sibTransId="{BC4AA2D7-5D5B-44F6-BFB5-07FA5A7BC767}"/>
    <dgm:cxn modelId="{82DB8E86-479A-47BC-850E-E5590A3988DF}" type="presOf" srcId="{AD364200-EBB4-4CE6-865F-78615D115706}" destId="{A5A1AB62-C360-4748-B7CD-7761ED3F0816}" srcOrd="0" destOrd="0" presId="urn:microsoft.com/office/officeart/2005/8/layout/default"/>
    <dgm:cxn modelId="{96DC6F17-B26C-4F94-9FC9-103B88D9A7A3}" srcId="{96DF1410-B1D3-4FB3-BCFF-3379EC68B8E2}" destId="{B94D53A2-B0C5-461E-9070-E12891B69AC5}" srcOrd="5" destOrd="0" parTransId="{02F384EB-DFCA-493F-B134-3600AC812582}" sibTransId="{31760F00-9579-4E19-9D04-2E528C3E6934}"/>
    <dgm:cxn modelId="{2F6C3BF5-C815-456D-902C-F4FABDEF3BC0}" type="presOf" srcId="{79FBFFFD-14EA-4157-ACB3-C97CCE39654A}" destId="{4102F7BF-B3BB-48B6-8A18-2BFC8B32B988}" srcOrd="0" destOrd="0" presId="urn:microsoft.com/office/officeart/2005/8/layout/default"/>
    <dgm:cxn modelId="{1B397666-3A2A-4FF3-940E-E4E6AF0DB069}" type="presOf" srcId="{EEE8CA04-FB78-414D-A3E7-5156915D761D}" destId="{7A50E13E-9000-4376-9964-1949AB6A6E25}" srcOrd="0" destOrd="0" presId="urn:microsoft.com/office/officeart/2005/8/layout/default"/>
    <dgm:cxn modelId="{9CA67A2B-A144-4698-8E2E-81F71AB53EB9}" type="presOf" srcId="{ABB7FC74-CA7E-44CF-91C1-B81294867326}" destId="{D866CE36-CB75-4A9E-87DB-A335E82F6668}" srcOrd="0" destOrd="0" presId="urn:microsoft.com/office/officeart/2005/8/layout/default"/>
    <dgm:cxn modelId="{F2CE0F1E-2DDF-4546-B790-E25528F89D90}" type="presParOf" srcId="{8C0C357C-9BCD-481B-A828-59AA547C82FF}" destId="{D866CE36-CB75-4A9E-87DB-A335E82F6668}" srcOrd="0" destOrd="0" presId="urn:microsoft.com/office/officeart/2005/8/layout/default"/>
    <dgm:cxn modelId="{491154A4-DCF6-481D-8BA5-C18F7EA21CAC}" type="presParOf" srcId="{8C0C357C-9BCD-481B-A828-59AA547C82FF}" destId="{450F1D7C-E62A-4346-ADBE-A2DE6F98BC4F}" srcOrd="1" destOrd="0" presId="urn:microsoft.com/office/officeart/2005/8/layout/default"/>
    <dgm:cxn modelId="{762D0760-05F6-490F-809D-BC42B856A156}" type="presParOf" srcId="{8C0C357C-9BCD-481B-A828-59AA547C82FF}" destId="{A5A1AB62-C360-4748-B7CD-7761ED3F0816}" srcOrd="2" destOrd="0" presId="urn:microsoft.com/office/officeart/2005/8/layout/default"/>
    <dgm:cxn modelId="{B560E40C-4FB5-4868-BC92-3060DC863B8F}" type="presParOf" srcId="{8C0C357C-9BCD-481B-A828-59AA547C82FF}" destId="{5FE4E95B-32DC-4BC8-ACD4-9C201FED3208}" srcOrd="3" destOrd="0" presId="urn:microsoft.com/office/officeart/2005/8/layout/default"/>
    <dgm:cxn modelId="{02A7DDD1-A064-4AD4-B83B-7CF1AEC8ED03}" type="presParOf" srcId="{8C0C357C-9BCD-481B-A828-59AA547C82FF}" destId="{7A50E13E-9000-4376-9964-1949AB6A6E25}" srcOrd="4" destOrd="0" presId="urn:microsoft.com/office/officeart/2005/8/layout/default"/>
    <dgm:cxn modelId="{DF457111-4682-4DD3-B5B8-5AD3254B255A}" type="presParOf" srcId="{8C0C357C-9BCD-481B-A828-59AA547C82FF}" destId="{70030970-B7E8-4470-81BC-C89E0207E3B5}" srcOrd="5" destOrd="0" presId="urn:microsoft.com/office/officeart/2005/8/layout/default"/>
    <dgm:cxn modelId="{C8AC5B4B-A725-49CE-931F-CE78B27D4E12}" type="presParOf" srcId="{8C0C357C-9BCD-481B-A828-59AA547C82FF}" destId="{76D8E763-B080-4E04-9074-9D34D96A834E}" srcOrd="6" destOrd="0" presId="urn:microsoft.com/office/officeart/2005/8/layout/default"/>
    <dgm:cxn modelId="{2A0F0252-E2A2-4BF2-895C-3E70D1EB832F}" type="presParOf" srcId="{8C0C357C-9BCD-481B-A828-59AA547C82FF}" destId="{B5F046BE-B7FB-4A9A-911F-68E60525F73E}" srcOrd="7" destOrd="0" presId="urn:microsoft.com/office/officeart/2005/8/layout/default"/>
    <dgm:cxn modelId="{9ABAF843-67E4-48F0-A0F0-8694F773561B}" type="presParOf" srcId="{8C0C357C-9BCD-481B-A828-59AA547C82FF}" destId="{4102F7BF-B3BB-48B6-8A18-2BFC8B32B988}" srcOrd="8" destOrd="0" presId="urn:microsoft.com/office/officeart/2005/8/layout/default"/>
    <dgm:cxn modelId="{E5728AB5-CDD8-4512-8D3D-6B58FB7651AD}" type="presParOf" srcId="{8C0C357C-9BCD-481B-A828-59AA547C82FF}" destId="{1EE36CA2-C253-4F48-9FA4-15A0B14D40D5}" srcOrd="9" destOrd="0" presId="urn:microsoft.com/office/officeart/2005/8/layout/default"/>
    <dgm:cxn modelId="{7ECDF1F0-A7AE-4682-AA55-3743ADC8C35A}" type="presParOf" srcId="{8C0C357C-9BCD-481B-A828-59AA547C82FF}" destId="{469EFEFE-874D-4E9D-8BBD-6C2F6D6FD0C4}" srcOrd="10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51DB8-4261-4679-8742-4608EAEA055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EDEF6C-CB08-487D-A610-965DF26E9F02}">
      <dgm:prSet phldrT="[Text]" custT="1"/>
      <dgm:spPr/>
      <dgm:t>
        <a:bodyPr/>
        <a:lstStyle/>
        <a:p>
          <a:r>
            <a:rPr lang="en-US" sz="1800" b="1" dirty="0" smtClean="0"/>
            <a:t>Information Technology</a:t>
          </a:r>
          <a:endParaRPr lang="en-US" sz="1800" b="1" dirty="0"/>
        </a:p>
      </dgm:t>
    </dgm:pt>
    <dgm:pt modelId="{5607ADD7-7E37-422D-A13D-1A22DDFAF2C9}" type="parTrans" cxnId="{C41EBEEB-A31C-400A-B36A-FF2FB8EB3FD6}">
      <dgm:prSet/>
      <dgm:spPr/>
      <dgm:t>
        <a:bodyPr/>
        <a:lstStyle/>
        <a:p>
          <a:endParaRPr lang="en-US" sz="1800"/>
        </a:p>
      </dgm:t>
    </dgm:pt>
    <dgm:pt modelId="{F0EC11AD-3746-4CF4-9C3F-7A9AC243C607}" type="sibTrans" cxnId="{C41EBEEB-A31C-400A-B36A-FF2FB8EB3FD6}">
      <dgm:prSet/>
      <dgm:spPr/>
      <dgm:t>
        <a:bodyPr/>
        <a:lstStyle/>
        <a:p>
          <a:endParaRPr lang="en-US" sz="1800"/>
        </a:p>
      </dgm:t>
    </dgm:pt>
    <dgm:pt modelId="{358CC14B-11F9-4061-886C-5C09D8422438}">
      <dgm:prSet phldrT="[Text]" custT="1"/>
      <dgm:spPr/>
      <dgm:t>
        <a:bodyPr/>
        <a:lstStyle/>
        <a:p>
          <a:r>
            <a:rPr lang="en-US" sz="1800" b="1" dirty="0" smtClean="0"/>
            <a:t>Finance &amp; Admin.</a:t>
          </a:r>
        </a:p>
      </dgm:t>
    </dgm:pt>
    <dgm:pt modelId="{9A77EC80-E03E-4259-A524-6563EF726E64}" type="parTrans" cxnId="{3B1CEB7B-50B0-4364-A599-CF4FFD93463F}">
      <dgm:prSet/>
      <dgm:spPr/>
      <dgm:t>
        <a:bodyPr/>
        <a:lstStyle/>
        <a:p>
          <a:endParaRPr lang="en-US" sz="1800"/>
        </a:p>
      </dgm:t>
    </dgm:pt>
    <dgm:pt modelId="{C96E9EC5-1685-4D5E-B62B-81ACA7C78010}" type="sibTrans" cxnId="{3B1CEB7B-50B0-4364-A599-CF4FFD93463F}">
      <dgm:prSet/>
      <dgm:spPr/>
      <dgm:t>
        <a:bodyPr/>
        <a:lstStyle/>
        <a:p>
          <a:endParaRPr lang="en-US" sz="1800"/>
        </a:p>
      </dgm:t>
    </dgm:pt>
    <dgm:pt modelId="{2A863F62-C9BC-4425-9FCF-A05040B39F6B}">
      <dgm:prSet phldrT="[Text]" custT="1"/>
      <dgm:spPr/>
      <dgm:t>
        <a:bodyPr/>
        <a:lstStyle/>
        <a:p>
          <a:r>
            <a:rPr lang="en-US" sz="1800" b="1" dirty="0" smtClean="0"/>
            <a:t>Internal audit</a:t>
          </a:r>
          <a:endParaRPr lang="en-US" sz="1800" b="1" dirty="0"/>
        </a:p>
      </dgm:t>
    </dgm:pt>
    <dgm:pt modelId="{0FA01D1B-CB68-4E43-84AF-0FA89E963FD4}" type="parTrans" cxnId="{FEFA9C70-72C0-4CCE-94E3-030495C43B7A}">
      <dgm:prSet/>
      <dgm:spPr/>
      <dgm:t>
        <a:bodyPr/>
        <a:lstStyle/>
        <a:p>
          <a:endParaRPr lang="en-US" sz="1800"/>
        </a:p>
      </dgm:t>
    </dgm:pt>
    <dgm:pt modelId="{3EC9CD43-622A-46C6-9111-46DEC470E553}" type="sibTrans" cxnId="{FEFA9C70-72C0-4CCE-94E3-030495C43B7A}">
      <dgm:prSet/>
      <dgm:spPr/>
      <dgm:t>
        <a:bodyPr/>
        <a:lstStyle/>
        <a:p>
          <a:endParaRPr lang="en-US" sz="1800"/>
        </a:p>
      </dgm:t>
    </dgm:pt>
    <dgm:pt modelId="{05C90812-045F-4649-8061-93DD59C80435}">
      <dgm:prSet phldrT="[Text]" custT="1"/>
      <dgm:spPr/>
      <dgm:t>
        <a:bodyPr/>
        <a:lstStyle/>
        <a:p>
          <a:r>
            <a:rPr lang="en-US" sz="1800" b="1" dirty="0" smtClean="0"/>
            <a:t>Nursing</a:t>
          </a:r>
          <a:endParaRPr lang="en-US" sz="1800" b="1" dirty="0"/>
        </a:p>
      </dgm:t>
    </dgm:pt>
    <dgm:pt modelId="{AAE64FE8-7FBC-4DA5-B3EC-A0E443864A27}" type="parTrans" cxnId="{C04F916E-7CAE-4C72-BBC3-372318FF62F3}">
      <dgm:prSet/>
      <dgm:spPr/>
      <dgm:t>
        <a:bodyPr/>
        <a:lstStyle/>
        <a:p>
          <a:endParaRPr lang="en-US" sz="1800"/>
        </a:p>
      </dgm:t>
    </dgm:pt>
    <dgm:pt modelId="{A801036C-14DF-4478-B020-F3BB9B1DBBD5}" type="sibTrans" cxnId="{C04F916E-7CAE-4C72-BBC3-372318FF62F3}">
      <dgm:prSet/>
      <dgm:spPr/>
      <dgm:t>
        <a:bodyPr/>
        <a:lstStyle/>
        <a:p>
          <a:endParaRPr lang="en-US" sz="1800"/>
        </a:p>
      </dgm:t>
    </dgm:pt>
    <dgm:pt modelId="{710EEC84-9121-4597-A5DB-4BF0E85653D4}">
      <dgm:prSet phldrT="[Text]" custT="1"/>
      <dgm:spPr/>
      <dgm:t>
        <a:bodyPr/>
        <a:lstStyle/>
        <a:p>
          <a:r>
            <a:rPr lang="en-US" sz="1800" b="1" dirty="0" smtClean="0"/>
            <a:t>Material &amp; Purchasing</a:t>
          </a:r>
          <a:endParaRPr lang="en-US" sz="1800" b="1" dirty="0"/>
        </a:p>
      </dgm:t>
    </dgm:pt>
    <dgm:pt modelId="{F13DD478-5239-438C-9D54-FBB30D3F143A}" type="parTrans" cxnId="{558B3FC2-D3AB-4A1E-A348-8FDF6E6B77ED}">
      <dgm:prSet/>
      <dgm:spPr/>
      <dgm:t>
        <a:bodyPr/>
        <a:lstStyle/>
        <a:p>
          <a:endParaRPr lang="en-US" sz="1800"/>
        </a:p>
      </dgm:t>
    </dgm:pt>
    <dgm:pt modelId="{E5AE3EF3-B1A5-4A96-98E9-140796D38066}" type="sibTrans" cxnId="{558B3FC2-D3AB-4A1E-A348-8FDF6E6B77ED}">
      <dgm:prSet/>
      <dgm:spPr/>
      <dgm:t>
        <a:bodyPr/>
        <a:lstStyle/>
        <a:p>
          <a:endParaRPr lang="en-US" sz="1800"/>
        </a:p>
      </dgm:t>
    </dgm:pt>
    <dgm:pt modelId="{BA9AC0AD-7010-4A39-98AD-A2A2BD712925}" type="pres">
      <dgm:prSet presAssocID="{FD751DB8-4261-4679-8742-4608EAEA05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1B9656-27D5-4532-AC51-1B69CA6F7968}" type="pres">
      <dgm:prSet presAssocID="{01EDEF6C-CB08-487D-A610-965DF26E9F02}" presName="node" presStyleLbl="node1" presStyleIdx="0" presStyleCnt="5" custRadScaleRad="100651" custRadScaleInc="8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B2459-A856-4498-A83D-0FAC4B5DBE5C}" type="pres">
      <dgm:prSet presAssocID="{01EDEF6C-CB08-487D-A610-965DF26E9F02}" presName="spNode" presStyleCnt="0"/>
      <dgm:spPr/>
    </dgm:pt>
    <dgm:pt modelId="{695EED03-EEEA-401B-87C1-D05299096B67}" type="pres">
      <dgm:prSet presAssocID="{F0EC11AD-3746-4CF4-9C3F-7A9AC243C60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CA9E4F3-CDC9-4AFC-8BAB-BDD2FE6C3179}" type="pres">
      <dgm:prSet presAssocID="{358CC14B-11F9-4061-886C-5C09D8422438}" presName="node" presStyleLbl="node1" presStyleIdx="1" presStyleCnt="5" custRadScaleRad="69556" custRadScaleInc="-33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F65A9-DF48-4D79-AA5C-5230080A7A5A}" type="pres">
      <dgm:prSet presAssocID="{358CC14B-11F9-4061-886C-5C09D8422438}" presName="spNode" presStyleCnt="0"/>
      <dgm:spPr/>
    </dgm:pt>
    <dgm:pt modelId="{1CB8B644-4C5C-4E0B-BD00-A0A890E2A5F0}" type="pres">
      <dgm:prSet presAssocID="{C96E9EC5-1685-4D5E-B62B-81ACA7C7801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D8CD1F27-C4FB-4B7A-BEF9-E50F7E1BC5B3}" type="pres">
      <dgm:prSet presAssocID="{2A863F62-C9BC-4425-9FCF-A05040B39F6B}" presName="node" presStyleLbl="node1" presStyleIdx="2" presStyleCnt="5" custRadScaleRad="87922" custRadScaleInc="-24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E5E20-C14E-4FAC-A431-A5754B52DDFC}" type="pres">
      <dgm:prSet presAssocID="{2A863F62-C9BC-4425-9FCF-A05040B39F6B}" presName="spNode" presStyleCnt="0"/>
      <dgm:spPr/>
    </dgm:pt>
    <dgm:pt modelId="{67D81AF6-4D92-4C33-889F-003544BA2DA6}" type="pres">
      <dgm:prSet presAssocID="{3EC9CD43-622A-46C6-9111-46DEC470E55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F1DDFC3-B1E4-41DC-9635-798052ACA684}" type="pres">
      <dgm:prSet presAssocID="{05C90812-045F-4649-8061-93DD59C80435}" presName="node" presStyleLbl="node1" presStyleIdx="3" presStyleCnt="5" custRadScaleRad="86324" custRadScaleInc="3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0707A-E2A8-4E9D-87FC-3C149E157CF1}" type="pres">
      <dgm:prSet presAssocID="{05C90812-045F-4649-8061-93DD59C80435}" presName="spNode" presStyleCnt="0"/>
      <dgm:spPr/>
    </dgm:pt>
    <dgm:pt modelId="{AE366DE3-A1C5-42AC-94ED-16229CBA2FC8}" type="pres">
      <dgm:prSet presAssocID="{A801036C-14DF-4478-B020-F3BB9B1DBBD5}" presName="sibTrans" presStyleLbl="sibTrans1D1" presStyleIdx="3" presStyleCnt="5"/>
      <dgm:spPr/>
      <dgm:t>
        <a:bodyPr/>
        <a:lstStyle/>
        <a:p>
          <a:endParaRPr lang="en-US"/>
        </a:p>
      </dgm:t>
    </dgm:pt>
    <dgm:pt modelId="{FDDEC7FC-2E66-42BF-8F86-5AC5560653D6}" type="pres">
      <dgm:prSet presAssocID="{710EEC84-9121-4597-A5DB-4BF0E85653D4}" presName="node" presStyleLbl="node1" presStyleIdx="4" presStyleCnt="5" custRadScaleRad="66599" custRadScaleInc="38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5FB57-3D7D-4961-9535-B5B823C748AB}" type="pres">
      <dgm:prSet presAssocID="{710EEC84-9121-4597-A5DB-4BF0E85653D4}" presName="spNode" presStyleCnt="0"/>
      <dgm:spPr/>
    </dgm:pt>
    <dgm:pt modelId="{3E8E3B7E-81AD-431D-B1A5-CF914CB7D0DE}" type="pres">
      <dgm:prSet presAssocID="{E5AE3EF3-B1A5-4A96-98E9-140796D3806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24F4E7C-D1C5-4925-9EFC-99995DFD630E}" type="presOf" srcId="{C96E9EC5-1685-4D5E-B62B-81ACA7C78010}" destId="{1CB8B644-4C5C-4E0B-BD00-A0A890E2A5F0}" srcOrd="0" destOrd="0" presId="urn:microsoft.com/office/officeart/2005/8/layout/cycle6"/>
    <dgm:cxn modelId="{407409FD-D8FD-4700-8B43-44207992FC73}" type="presOf" srcId="{358CC14B-11F9-4061-886C-5C09D8422438}" destId="{ECA9E4F3-CDC9-4AFC-8BAB-BDD2FE6C3179}" srcOrd="0" destOrd="0" presId="urn:microsoft.com/office/officeart/2005/8/layout/cycle6"/>
    <dgm:cxn modelId="{558B3FC2-D3AB-4A1E-A348-8FDF6E6B77ED}" srcId="{FD751DB8-4261-4679-8742-4608EAEA055A}" destId="{710EEC84-9121-4597-A5DB-4BF0E85653D4}" srcOrd="4" destOrd="0" parTransId="{F13DD478-5239-438C-9D54-FBB30D3F143A}" sibTransId="{E5AE3EF3-B1A5-4A96-98E9-140796D38066}"/>
    <dgm:cxn modelId="{BFF5CAF4-B289-49C6-BD30-5301AE2B81A0}" type="presOf" srcId="{05C90812-045F-4649-8061-93DD59C80435}" destId="{2F1DDFC3-B1E4-41DC-9635-798052ACA684}" srcOrd="0" destOrd="0" presId="urn:microsoft.com/office/officeart/2005/8/layout/cycle6"/>
    <dgm:cxn modelId="{BF9F634F-9897-41F9-9CFF-EE74032127AF}" type="presOf" srcId="{2A863F62-C9BC-4425-9FCF-A05040B39F6B}" destId="{D8CD1F27-C4FB-4B7A-BEF9-E50F7E1BC5B3}" srcOrd="0" destOrd="0" presId="urn:microsoft.com/office/officeart/2005/8/layout/cycle6"/>
    <dgm:cxn modelId="{B25C7553-7F53-4D0D-9DC6-EA653A341661}" type="presOf" srcId="{E5AE3EF3-B1A5-4A96-98E9-140796D38066}" destId="{3E8E3B7E-81AD-431D-B1A5-CF914CB7D0DE}" srcOrd="0" destOrd="0" presId="urn:microsoft.com/office/officeart/2005/8/layout/cycle6"/>
    <dgm:cxn modelId="{3CB59539-30FE-4B11-A56D-817CA33A1DDD}" type="presOf" srcId="{01EDEF6C-CB08-487D-A610-965DF26E9F02}" destId="{6A1B9656-27D5-4532-AC51-1B69CA6F7968}" srcOrd="0" destOrd="0" presId="urn:microsoft.com/office/officeart/2005/8/layout/cycle6"/>
    <dgm:cxn modelId="{3B1CEB7B-50B0-4364-A599-CF4FFD93463F}" srcId="{FD751DB8-4261-4679-8742-4608EAEA055A}" destId="{358CC14B-11F9-4061-886C-5C09D8422438}" srcOrd="1" destOrd="0" parTransId="{9A77EC80-E03E-4259-A524-6563EF726E64}" sibTransId="{C96E9EC5-1685-4D5E-B62B-81ACA7C78010}"/>
    <dgm:cxn modelId="{C04F916E-7CAE-4C72-BBC3-372318FF62F3}" srcId="{FD751DB8-4261-4679-8742-4608EAEA055A}" destId="{05C90812-045F-4649-8061-93DD59C80435}" srcOrd="3" destOrd="0" parTransId="{AAE64FE8-7FBC-4DA5-B3EC-A0E443864A27}" sibTransId="{A801036C-14DF-4478-B020-F3BB9B1DBBD5}"/>
    <dgm:cxn modelId="{FEFA9C70-72C0-4CCE-94E3-030495C43B7A}" srcId="{FD751DB8-4261-4679-8742-4608EAEA055A}" destId="{2A863F62-C9BC-4425-9FCF-A05040B39F6B}" srcOrd="2" destOrd="0" parTransId="{0FA01D1B-CB68-4E43-84AF-0FA89E963FD4}" sibTransId="{3EC9CD43-622A-46C6-9111-46DEC470E553}"/>
    <dgm:cxn modelId="{CCA6ADCF-44CC-46B6-8683-70EACBC39660}" type="presOf" srcId="{A801036C-14DF-4478-B020-F3BB9B1DBBD5}" destId="{AE366DE3-A1C5-42AC-94ED-16229CBA2FC8}" srcOrd="0" destOrd="0" presId="urn:microsoft.com/office/officeart/2005/8/layout/cycle6"/>
    <dgm:cxn modelId="{C41EBEEB-A31C-400A-B36A-FF2FB8EB3FD6}" srcId="{FD751DB8-4261-4679-8742-4608EAEA055A}" destId="{01EDEF6C-CB08-487D-A610-965DF26E9F02}" srcOrd="0" destOrd="0" parTransId="{5607ADD7-7E37-422D-A13D-1A22DDFAF2C9}" sibTransId="{F0EC11AD-3746-4CF4-9C3F-7A9AC243C607}"/>
    <dgm:cxn modelId="{4AB20B80-E141-4805-96D4-BBB13A5156E3}" type="presOf" srcId="{3EC9CD43-622A-46C6-9111-46DEC470E553}" destId="{67D81AF6-4D92-4C33-889F-003544BA2DA6}" srcOrd="0" destOrd="0" presId="urn:microsoft.com/office/officeart/2005/8/layout/cycle6"/>
    <dgm:cxn modelId="{63C80E01-99B2-42BF-ACC4-AF854EFD6674}" type="presOf" srcId="{710EEC84-9121-4597-A5DB-4BF0E85653D4}" destId="{FDDEC7FC-2E66-42BF-8F86-5AC5560653D6}" srcOrd="0" destOrd="0" presId="urn:microsoft.com/office/officeart/2005/8/layout/cycle6"/>
    <dgm:cxn modelId="{0CBC478C-D9F6-4394-9A2C-69DE8BF3BCD1}" type="presOf" srcId="{F0EC11AD-3746-4CF4-9C3F-7A9AC243C607}" destId="{695EED03-EEEA-401B-87C1-D05299096B67}" srcOrd="0" destOrd="0" presId="urn:microsoft.com/office/officeart/2005/8/layout/cycle6"/>
    <dgm:cxn modelId="{668B1AEE-DEB3-42FD-BFFD-1C7F64524D2F}" type="presOf" srcId="{FD751DB8-4261-4679-8742-4608EAEA055A}" destId="{BA9AC0AD-7010-4A39-98AD-A2A2BD712925}" srcOrd="0" destOrd="0" presId="urn:microsoft.com/office/officeart/2005/8/layout/cycle6"/>
    <dgm:cxn modelId="{189D4814-6C03-4A73-92A8-EBE011272205}" type="presParOf" srcId="{BA9AC0AD-7010-4A39-98AD-A2A2BD712925}" destId="{6A1B9656-27D5-4532-AC51-1B69CA6F7968}" srcOrd="0" destOrd="0" presId="urn:microsoft.com/office/officeart/2005/8/layout/cycle6"/>
    <dgm:cxn modelId="{DB9AE3EE-2955-4DA2-8BFF-D6C4B3B573DE}" type="presParOf" srcId="{BA9AC0AD-7010-4A39-98AD-A2A2BD712925}" destId="{E79B2459-A856-4498-A83D-0FAC4B5DBE5C}" srcOrd="1" destOrd="0" presId="urn:microsoft.com/office/officeart/2005/8/layout/cycle6"/>
    <dgm:cxn modelId="{E40E3F14-FB74-4F50-8BB9-BE9BA00DAE21}" type="presParOf" srcId="{BA9AC0AD-7010-4A39-98AD-A2A2BD712925}" destId="{695EED03-EEEA-401B-87C1-D05299096B67}" srcOrd="2" destOrd="0" presId="urn:microsoft.com/office/officeart/2005/8/layout/cycle6"/>
    <dgm:cxn modelId="{15897E9A-D8C0-4D6F-8E14-BEFA9F08DEF0}" type="presParOf" srcId="{BA9AC0AD-7010-4A39-98AD-A2A2BD712925}" destId="{ECA9E4F3-CDC9-4AFC-8BAB-BDD2FE6C3179}" srcOrd="3" destOrd="0" presId="urn:microsoft.com/office/officeart/2005/8/layout/cycle6"/>
    <dgm:cxn modelId="{258AC720-4166-41CA-BA96-DCB5681D6D8E}" type="presParOf" srcId="{BA9AC0AD-7010-4A39-98AD-A2A2BD712925}" destId="{CB5F65A9-DF48-4D79-AA5C-5230080A7A5A}" srcOrd="4" destOrd="0" presId="urn:microsoft.com/office/officeart/2005/8/layout/cycle6"/>
    <dgm:cxn modelId="{30F2F451-B7F0-4B74-B806-D89233AD64D4}" type="presParOf" srcId="{BA9AC0AD-7010-4A39-98AD-A2A2BD712925}" destId="{1CB8B644-4C5C-4E0B-BD00-A0A890E2A5F0}" srcOrd="5" destOrd="0" presId="urn:microsoft.com/office/officeart/2005/8/layout/cycle6"/>
    <dgm:cxn modelId="{A8F50785-58FB-45AB-9554-C1C2348E40B8}" type="presParOf" srcId="{BA9AC0AD-7010-4A39-98AD-A2A2BD712925}" destId="{D8CD1F27-C4FB-4B7A-BEF9-E50F7E1BC5B3}" srcOrd="6" destOrd="0" presId="urn:microsoft.com/office/officeart/2005/8/layout/cycle6"/>
    <dgm:cxn modelId="{85431A00-7CC2-4133-93F6-DF1C8139F9D3}" type="presParOf" srcId="{BA9AC0AD-7010-4A39-98AD-A2A2BD712925}" destId="{711E5E20-C14E-4FAC-A431-A5754B52DDFC}" srcOrd="7" destOrd="0" presId="urn:microsoft.com/office/officeart/2005/8/layout/cycle6"/>
    <dgm:cxn modelId="{CC9F93D3-C0AF-4D3C-80E1-9E61ECD057D4}" type="presParOf" srcId="{BA9AC0AD-7010-4A39-98AD-A2A2BD712925}" destId="{67D81AF6-4D92-4C33-889F-003544BA2DA6}" srcOrd="8" destOrd="0" presId="urn:microsoft.com/office/officeart/2005/8/layout/cycle6"/>
    <dgm:cxn modelId="{4303AA9B-3C2F-4BA5-8870-B3985C641BFF}" type="presParOf" srcId="{BA9AC0AD-7010-4A39-98AD-A2A2BD712925}" destId="{2F1DDFC3-B1E4-41DC-9635-798052ACA684}" srcOrd="9" destOrd="0" presId="urn:microsoft.com/office/officeart/2005/8/layout/cycle6"/>
    <dgm:cxn modelId="{0E9E4082-4965-45C5-9CBB-3E06F84758EB}" type="presParOf" srcId="{BA9AC0AD-7010-4A39-98AD-A2A2BD712925}" destId="{18E0707A-E2A8-4E9D-87FC-3C149E157CF1}" srcOrd="10" destOrd="0" presId="urn:microsoft.com/office/officeart/2005/8/layout/cycle6"/>
    <dgm:cxn modelId="{F18E814A-DD6F-4DCA-87FB-A53E422750A6}" type="presParOf" srcId="{BA9AC0AD-7010-4A39-98AD-A2A2BD712925}" destId="{AE366DE3-A1C5-42AC-94ED-16229CBA2FC8}" srcOrd="11" destOrd="0" presId="urn:microsoft.com/office/officeart/2005/8/layout/cycle6"/>
    <dgm:cxn modelId="{EDB1351C-BAF7-461F-8E5F-1982D458C88A}" type="presParOf" srcId="{BA9AC0AD-7010-4A39-98AD-A2A2BD712925}" destId="{FDDEC7FC-2E66-42BF-8F86-5AC5560653D6}" srcOrd="12" destOrd="0" presId="urn:microsoft.com/office/officeart/2005/8/layout/cycle6"/>
    <dgm:cxn modelId="{A96E7550-4223-47B2-B77E-7A3E27EE5BA8}" type="presParOf" srcId="{BA9AC0AD-7010-4A39-98AD-A2A2BD712925}" destId="{6765FB57-3D7D-4961-9535-B5B823C748AB}" srcOrd="13" destOrd="0" presId="urn:microsoft.com/office/officeart/2005/8/layout/cycle6"/>
    <dgm:cxn modelId="{B9932FF4-3E68-4D68-B32E-5621731339AB}" type="presParOf" srcId="{BA9AC0AD-7010-4A39-98AD-A2A2BD712925}" destId="{3E8E3B7E-81AD-431D-B1A5-CF914CB7D0DE}" srcOrd="14" destOrd="0" presId="urn:microsoft.com/office/officeart/2005/8/layout/cycle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A7EA93-666E-426B-9208-9909B8365A51}" type="doc">
      <dgm:prSet loTypeId="urn:microsoft.com/office/officeart/2005/8/layout/hProcess4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30D1C1-64D6-4DFA-BC03-DCF4EBC4BF8F}">
      <dgm:prSet phldrT="[Text]" custT="1"/>
      <dgm:spPr/>
      <dgm:t>
        <a:bodyPr/>
        <a:lstStyle/>
        <a:p>
          <a:r>
            <a:rPr lang="en-US" sz="1400" b="1" dirty="0" smtClean="0"/>
            <a:t>Central IV Admixture Unit</a:t>
          </a:r>
          <a:endParaRPr lang="en-US" sz="1400" b="1" dirty="0"/>
        </a:p>
      </dgm:t>
    </dgm:pt>
    <dgm:pt modelId="{848D88BC-2F63-4643-827B-5FF8D5F44A93}" type="parTrans" cxnId="{EB76CB22-22D0-4875-922A-DCFB81EAB9D4}">
      <dgm:prSet/>
      <dgm:spPr/>
      <dgm:t>
        <a:bodyPr/>
        <a:lstStyle/>
        <a:p>
          <a:endParaRPr lang="en-US"/>
        </a:p>
      </dgm:t>
    </dgm:pt>
    <dgm:pt modelId="{D0C5CB2F-3530-4C7A-9286-2CD1B1E1B8C8}" type="sibTrans" cxnId="{EB76CB22-22D0-4875-922A-DCFB81EAB9D4}">
      <dgm:prSet/>
      <dgm:spPr/>
      <dgm:t>
        <a:bodyPr/>
        <a:lstStyle/>
        <a:p>
          <a:endParaRPr lang="en-US"/>
        </a:p>
      </dgm:t>
    </dgm:pt>
    <dgm:pt modelId="{2499E9DB-55B6-4D39-B247-2680406830E9}">
      <dgm:prSet phldrT="[Text]" custT="1"/>
      <dgm:spPr/>
      <dgm:t>
        <a:bodyPr/>
        <a:lstStyle/>
        <a:p>
          <a:r>
            <a:rPr lang="en-US" sz="1400" b="1" dirty="0" smtClean="0"/>
            <a:t>Total Parenteral Nutrition Unit</a:t>
          </a:r>
          <a:endParaRPr lang="en-US" sz="1400" b="1" dirty="0"/>
        </a:p>
      </dgm:t>
    </dgm:pt>
    <dgm:pt modelId="{0C4A9B66-8EF8-41FC-85DE-508DB66CC1B4}" type="parTrans" cxnId="{BF8EF043-83EE-4006-8075-E29A1537E678}">
      <dgm:prSet/>
      <dgm:spPr/>
      <dgm:t>
        <a:bodyPr/>
        <a:lstStyle/>
        <a:p>
          <a:endParaRPr lang="en-US"/>
        </a:p>
      </dgm:t>
    </dgm:pt>
    <dgm:pt modelId="{EC37A71B-0172-4AA4-B45E-AD94FD7D28E8}" type="sibTrans" cxnId="{BF8EF043-83EE-4006-8075-E29A1537E678}">
      <dgm:prSet/>
      <dgm:spPr/>
      <dgm:t>
        <a:bodyPr/>
        <a:lstStyle/>
        <a:p>
          <a:endParaRPr lang="en-US"/>
        </a:p>
      </dgm:t>
    </dgm:pt>
    <dgm:pt modelId="{7E83242B-550B-4E60-A9E2-0D7FF0099DC5}">
      <dgm:prSet phldrT="[Text]" custT="1"/>
      <dgm:spPr/>
      <dgm:t>
        <a:bodyPr/>
        <a:lstStyle/>
        <a:p>
          <a:r>
            <a:rPr lang="en-US" sz="1400" b="1" dirty="0" smtClean="0"/>
            <a:t>Chemotherapy Unit</a:t>
          </a:r>
          <a:endParaRPr lang="en-US" sz="1400" b="1" dirty="0"/>
        </a:p>
      </dgm:t>
    </dgm:pt>
    <dgm:pt modelId="{E393DA03-D5D8-45B9-8781-8F710955AE24}" type="parTrans" cxnId="{D256301F-986A-460A-863B-9872E2AE1357}">
      <dgm:prSet/>
      <dgm:spPr/>
      <dgm:t>
        <a:bodyPr/>
        <a:lstStyle/>
        <a:p>
          <a:endParaRPr lang="en-US"/>
        </a:p>
      </dgm:t>
    </dgm:pt>
    <dgm:pt modelId="{E2D4FD5D-B6A5-44F1-AB01-6ADF1730AC51}" type="sibTrans" cxnId="{D256301F-986A-460A-863B-9872E2AE1357}">
      <dgm:prSet/>
      <dgm:spPr/>
      <dgm:t>
        <a:bodyPr/>
        <a:lstStyle/>
        <a:p>
          <a:endParaRPr lang="en-US"/>
        </a:p>
      </dgm:t>
    </dgm:pt>
    <dgm:pt modelId="{4231E0E6-DF3E-45D5-A5D6-DCC069D038D8}">
      <dgm:prSet phldrT="[Text]"/>
      <dgm:spPr/>
      <dgm:t>
        <a:bodyPr/>
        <a:lstStyle/>
        <a:p>
          <a:r>
            <a:rPr lang="en-US" b="1" dirty="0" smtClean="0"/>
            <a:t>Dispensing by Unit Dose System</a:t>
          </a:r>
          <a:endParaRPr lang="en-US" b="1" dirty="0"/>
        </a:p>
      </dgm:t>
    </dgm:pt>
    <dgm:pt modelId="{438F0081-4ADA-4704-B7BC-38BA7C31103F}" type="sibTrans" cxnId="{394F76AC-1207-4D2B-9AEB-36E855334B9A}">
      <dgm:prSet/>
      <dgm:spPr/>
      <dgm:t>
        <a:bodyPr/>
        <a:lstStyle/>
        <a:p>
          <a:endParaRPr lang="en-US"/>
        </a:p>
      </dgm:t>
    </dgm:pt>
    <dgm:pt modelId="{09FE36E5-36AA-4F37-9C83-7723E6BDE455}" type="parTrans" cxnId="{394F76AC-1207-4D2B-9AEB-36E855334B9A}">
      <dgm:prSet/>
      <dgm:spPr/>
      <dgm:t>
        <a:bodyPr/>
        <a:lstStyle/>
        <a:p>
          <a:endParaRPr lang="en-US"/>
        </a:p>
      </dgm:t>
    </dgm:pt>
    <dgm:pt modelId="{43DF3395-4BBA-4B90-99E7-063E656D8764}">
      <dgm:prSet/>
      <dgm:spPr/>
      <dgm:t>
        <a:bodyPr/>
        <a:lstStyle/>
        <a:p>
          <a:endParaRPr lang="en-US" dirty="0"/>
        </a:p>
      </dgm:t>
    </dgm:pt>
    <dgm:pt modelId="{B770FFDE-8753-42EF-89BA-F656F504C692}" type="parTrans" cxnId="{4EE2D9DE-3B0A-4FB1-8467-210DCEB36FB4}">
      <dgm:prSet/>
      <dgm:spPr/>
      <dgm:t>
        <a:bodyPr/>
        <a:lstStyle/>
        <a:p>
          <a:endParaRPr lang="en-US"/>
        </a:p>
      </dgm:t>
    </dgm:pt>
    <dgm:pt modelId="{444FA199-4C76-4708-B890-E19170271061}" type="sibTrans" cxnId="{4EE2D9DE-3B0A-4FB1-8467-210DCEB36FB4}">
      <dgm:prSet/>
      <dgm:spPr/>
      <dgm:t>
        <a:bodyPr/>
        <a:lstStyle/>
        <a:p>
          <a:endParaRPr lang="en-US"/>
        </a:p>
      </dgm:t>
    </dgm:pt>
    <dgm:pt modelId="{43F798E9-A4A2-4923-9385-5D30F8791474}" type="pres">
      <dgm:prSet presAssocID="{B5A7EA93-666E-426B-9208-9909B8365A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AA42B-3261-43D1-B9B9-AEBDBCEDA550}" type="pres">
      <dgm:prSet presAssocID="{B5A7EA93-666E-426B-9208-9909B8365A51}" presName="tSp" presStyleCnt="0"/>
      <dgm:spPr/>
      <dgm:t>
        <a:bodyPr/>
        <a:lstStyle/>
        <a:p>
          <a:endParaRPr lang="en-US"/>
        </a:p>
      </dgm:t>
    </dgm:pt>
    <dgm:pt modelId="{A1F7E380-83CF-4581-ABAC-5FDB81166A85}" type="pres">
      <dgm:prSet presAssocID="{B5A7EA93-666E-426B-9208-9909B8365A51}" presName="bSp" presStyleCnt="0"/>
      <dgm:spPr/>
      <dgm:t>
        <a:bodyPr/>
        <a:lstStyle/>
        <a:p>
          <a:endParaRPr lang="en-US"/>
        </a:p>
      </dgm:t>
    </dgm:pt>
    <dgm:pt modelId="{A9269358-FB12-4EAA-9B05-8D55793095E2}" type="pres">
      <dgm:prSet presAssocID="{B5A7EA93-666E-426B-9208-9909B8365A51}" presName="process" presStyleCnt="0"/>
      <dgm:spPr/>
      <dgm:t>
        <a:bodyPr/>
        <a:lstStyle/>
        <a:p>
          <a:endParaRPr lang="en-US"/>
        </a:p>
      </dgm:t>
    </dgm:pt>
    <dgm:pt modelId="{5B58FA14-4E69-4C6A-87CD-1A5A09E3D2CA}" type="pres">
      <dgm:prSet presAssocID="{C130D1C1-64D6-4DFA-BC03-DCF4EBC4BF8F}" presName="composite1" presStyleCnt="0"/>
      <dgm:spPr/>
      <dgm:t>
        <a:bodyPr/>
        <a:lstStyle/>
        <a:p>
          <a:endParaRPr lang="en-US"/>
        </a:p>
      </dgm:t>
    </dgm:pt>
    <dgm:pt modelId="{2D646FDE-BF81-4366-8063-EB858006C65C}" type="pres">
      <dgm:prSet presAssocID="{C130D1C1-64D6-4DFA-BC03-DCF4EBC4BF8F}" presName="dummyNode1" presStyleLbl="node1" presStyleIdx="0" presStyleCnt="4"/>
      <dgm:spPr/>
      <dgm:t>
        <a:bodyPr/>
        <a:lstStyle/>
        <a:p>
          <a:endParaRPr lang="en-US"/>
        </a:p>
      </dgm:t>
    </dgm:pt>
    <dgm:pt modelId="{D2C471B9-1FE7-4C50-94BD-C8CDDC59C76B}" type="pres">
      <dgm:prSet presAssocID="{C130D1C1-64D6-4DFA-BC03-DCF4EBC4BF8F}" presName="childNode1" presStyleLbl="bgAcc1" presStyleIdx="0" presStyleCnt="4" custLinFactNeighborX="-43" custLinFactNeighborY="84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E26C675-44F8-45E2-B3A5-89C7EB181898}" type="pres">
      <dgm:prSet presAssocID="{C130D1C1-64D6-4DFA-BC03-DCF4EBC4BF8F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8B3A3-6FBD-40B7-8060-A4672779A468}" type="pres">
      <dgm:prSet presAssocID="{C130D1C1-64D6-4DFA-BC03-DCF4EBC4BF8F}" presName="parentNode1" presStyleLbl="node1" presStyleIdx="0" presStyleCnt="4" custScaleY="1473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2A658-91A8-42E9-AE75-DEED6A11D7FD}" type="pres">
      <dgm:prSet presAssocID="{C130D1C1-64D6-4DFA-BC03-DCF4EBC4BF8F}" presName="connSite1" presStyleCnt="0"/>
      <dgm:spPr/>
      <dgm:t>
        <a:bodyPr/>
        <a:lstStyle/>
        <a:p>
          <a:endParaRPr lang="en-US"/>
        </a:p>
      </dgm:t>
    </dgm:pt>
    <dgm:pt modelId="{53542FEE-8628-4260-B681-FF5B7CDAE9FB}" type="pres">
      <dgm:prSet presAssocID="{D0C5CB2F-3530-4C7A-9286-2CD1B1E1B8C8}" presName="Name9" presStyleLbl="sibTrans2D1" presStyleIdx="0" presStyleCnt="3"/>
      <dgm:spPr/>
      <dgm:t>
        <a:bodyPr/>
        <a:lstStyle/>
        <a:p>
          <a:endParaRPr lang="en-US"/>
        </a:p>
      </dgm:t>
    </dgm:pt>
    <dgm:pt modelId="{0BF9467F-7421-4A88-8333-81630B271571}" type="pres">
      <dgm:prSet presAssocID="{2499E9DB-55B6-4D39-B247-2680406830E9}" presName="composite2" presStyleCnt="0"/>
      <dgm:spPr/>
      <dgm:t>
        <a:bodyPr/>
        <a:lstStyle/>
        <a:p>
          <a:endParaRPr lang="en-US"/>
        </a:p>
      </dgm:t>
    </dgm:pt>
    <dgm:pt modelId="{1F5E9192-D762-47C7-AB30-6E4792724E36}" type="pres">
      <dgm:prSet presAssocID="{2499E9DB-55B6-4D39-B247-2680406830E9}" presName="dummyNode2" presStyleLbl="node1" presStyleIdx="0" presStyleCnt="4"/>
      <dgm:spPr/>
      <dgm:t>
        <a:bodyPr/>
        <a:lstStyle/>
        <a:p>
          <a:endParaRPr lang="en-US"/>
        </a:p>
      </dgm:t>
    </dgm:pt>
    <dgm:pt modelId="{ED311E78-18BF-4294-A7EA-71F9ED87C223}" type="pres">
      <dgm:prSet presAssocID="{2499E9DB-55B6-4D39-B247-2680406830E9}" presName="childNode2" presStyleLbl="bgAcc1" presStyleIdx="1" presStyleCnt="4" custScaleX="93287" custLinFactNeighborX="1567" custLinFactNeighborY="84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54A1550-FA1A-455D-A900-BC0BA5755FAD}" type="pres">
      <dgm:prSet presAssocID="{2499E9DB-55B6-4D39-B247-2680406830E9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43815-B80D-4C44-A134-FF76A32F6D2A}" type="pres">
      <dgm:prSet presAssocID="{2499E9DB-55B6-4D39-B247-2680406830E9}" presName="parentNode2" presStyleLbl="node1" presStyleIdx="1" presStyleCnt="4" custScaleY="1473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D7AF4-61CF-4CE5-BE22-8D1C83B04B82}" type="pres">
      <dgm:prSet presAssocID="{2499E9DB-55B6-4D39-B247-2680406830E9}" presName="connSite2" presStyleCnt="0"/>
      <dgm:spPr/>
      <dgm:t>
        <a:bodyPr/>
        <a:lstStyle/>
        <a:p>
          <a:endParaRPr lang="en-US"/>
        </a:p>
      </dgm:t>
    </dgm:pt>
    <dgm:pt modelId="{809DB588-4F9C-4E8B-9B2C-91B61E36EFCE}" type="pres">
      <dgm:prSet presAssocID="{EC37A71B-0172-4AA4-B45E-AD94FD7D28E8}" presName="Name18" presStyleLbl="sibTrans2D1" presStyleIdx="1" presStyleCnt="3"/>
      <dgm:spPr/>
      <dgm:t>
        <a:bodyPr/>
        <a:lstStyle/>
        <a:p>
          <a:endParaRPr lang="en-US"/>
        </a:p>
      </dgm:t>
    </dgm:pt>
    <dgm:pt modelId="{F3C7000E-FCC9-4016-964A-4028BDC6B004}" type="pres">
      <dgm:prSet presAssocID="{7E83242B-550B-4E60-A9E2-0D7FF0099DC5}" presName="composite1" presStyleCnt="0"/>
      <dgm:spPr/>
      <dgm:t>
        <a:bodyPr/>
        <a:lstStyle/>
        <a:p>
          <a:endParaRPr lang="en-US"/>
        </a:p>
      </dgm:t>
    </dgm:pt>
    <dgm:pt modelId="{5819F1F3-C148-40E2-81A0-1BECE26622F6}" type="pres">
      <dgm:prSet presAssocID="{7E83242B-550B-4E60-A9E2-0D7FF0099DC5}" presName="dummyNode1" presStyleLbl="node1" presStyleIdx="1" presStyleCnt="4"/>
      <dgm:spPr/>
      <dgm:t>
        <a:bodyPr/>
        <a:lstStyle/>
        <a:p>
          <a:endParaRPr lang="en-US"/>
        </a:p>
      </dgm:t>
    </dgm:pt>
    <dgm:pt modelId="{676BC581-51D6-400E-B3CA-93CDF71126F7}" type="pres">
      <dgm:prSet presAssocID="{7E83242B-550B-4E60-A9E2-0D7FF0099DC5}" presName="childNode1" presStyleLbl="bgAcc1" presStyleIdx="2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6BCF922-2741-4418-85E6-288A018BB7FE}" type="pres">
      <dgm:prSet presAssocID="{7E83242B-550B-4E60-A9E2-0D7FF0099DC5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BEA41-94A9-4017-8075-5A3716609232}" type="pres">
      <dgm:prSet presAssocID="{7E83242B-550B-4E60-A9E2-0D7FF0099DC5}" presName="parentNode1" presStyleLbl="node1" presStyleIdx="2" presStyleCnt="4" custScaleY="1473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DDBF8-5EF7-4E0D-94E3-17CDE5D89B31}" type="pres">
      <dgm:prSet presAssocID="{7E83242B-550B-4E60-A9E2-0D7FF0099DC5}" presName="connSite1" presStyleCnt="0"/>
      <dgm:spPr/>
      <dgm:t>
        <a:bodyPr/>
        <a:lstStyle/>
        <a:p>
          <a:endParaRPr lang="en-US"/>
        </a:p>
      </dgm:t>
    </dgm:pt>
    <dgm:pt modelId="{06352A27-E920-4ABB-97A2-B81EBEC87A9E}" type="pres">
      <dgm:prSet presAssocID="{E2D4FD5D-B6A5-44F1-AB01-6ADF1730AC51}" presName="Name9" presStyleLbl="sibTrans2D1" presStyleIdx="2" presStyleCnt="3"/>
      <dgm:spPr/>
      <dgm:t>
        <a:bodyPr/>
        <a:lstStyle/>
        <a:p>
          <a:endParaRPr lang="en-US"/>
        </a:p>
      </dgm:t>
    </dgm:pt>
    <dgm:pt modelId="{F193051D-906B-485E-846E-FF6768190C8C}" type="pres">
      <dgm:prSet presAssocID="{4231E0E6-DF3E-45D5-A5D6-DCC069D038D8}" presName="composite2" presStyleCnt="0"/>
      <dgm:spPr/>
      <dgm:t>
        <a:bodyPr/>
        <a:lstStyle/>
        <a:p>
          <a:endParaRPr lang="en-US"/>
        </a:p>
      </dgm:t>
    </dgm:pt>
    <dgm:pt modelId="{AA753F5C-7CB6-4C77-BBD2-D0CF8D485454}" type="pres">
      <dgm:prSet presAssocID="{4231E0E6-DF3E-45D5-A5D6-DCC069D038D8}" presName="dummyNode2" presStyleLbl="node1" presStyleIdx="2" presStyleCnt="4"/>
      <dgm:spPr/>
      <dgm:t>
        <a:bodyPr/>
        <a:lstStyle/>
        <a:p>
          <a:endParaRPr lang="en-US"/>
        </a:p>
      </dgm:t>
    </dgm:pt>
    <dgm:pt modelId="{9AB9E9D5-28FF-47ED-AD39-43818892FAFC}" type="pres">
      <dgm:prSet presAssocID="{4231E0E6-DF3E-45D5-A5D6-DCC069D038D8}" presName="childNode2" presStyleLbl="bgAcc1" presStyleIdx="3" presStyleCnt="4" custLinFactNeighborX="-349" custLinFactNeighborY="84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D7B4C60-19BB-4583-8FCC-D20D3CEF6DF5}" type="pres">
      <dgm:prSet presAssocID="{4231E0E6-DF3E-45D5-A5D6-DCC069D038D8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D26AB-2914-49F6-8668-065F24E6E502}" type="pres">
      <dgm:prSet presAssocID="{4231E0E6-DF3E-45D5-A5D6-DCC069D038D8}" presName="parentNode2" presStyleLbl="node1" presStyleIdx="3" presStyleCnt="4" custScaleY="1473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108D1-B90D-4FDF-A1A3-63C71C1D2660}" type="pres">
      <dgm:prSet presAssocID="{4231E0E6-DF3E-45D5-A5D6-DCC069D038D8}" presName="connSite2" presStyleCnt="0"/>
      <dgm:spPr/>
      <dgm:t>
        <a:bodyPr/>
        <a:lstStyle/>
        <a:p>
          <a:endParaRPr lang="en-US"/>
        </a:p>
      </dgm:t>
    </dgm:pt>
  </dgm:ptLst>
  <dgm:cxnLst>
    <dgm:cxn modelId="{118DC677-9CEF-47DF-9B9B-B84BA9FD6AD2}" type="presOf" srcId="{E2D4FD5D-B6A5-44F1-AB01-6ADF1730AC51}" destId="{06352A27-E920-4ABB-97A2-B81EBEC87A9E}" srcOrd="0" destOrd="0" presId="urn:microsoft.com/office/officeart/2005/8/layout/hProcess4"/>
    <dgm:cxn modelId="{12BC6C12-E760-4285-AC01-5CA1349B07A3}" type="presOf" srcId="{EC37A71B-0172-4AA4-B45E-AD94FD7D28E8}" destId="{809DB588-4F9C-4E8B-9B2C-91B61E36EFCE}" srcOrd="0" destOrd="0" presId="urn:microsoft.com/office/officeart/2005/8/layout/hProcess4"/>
    <dgm:cxn modelId="{98B9A181-3724-4A24-9B72-B9E0FF7B6C59}" type="presOf" srcId="{4231E0E6-DF3E-45D5-A5D6-DCC069D038D8}" destId="{68BD26AB-2914-49F6-8668-065F24E6E502}" srcOrd="0" destOrd="0" presId="urn:microsoft.com/office/officeart/2005/8/layout/hProcess4"/>
    <dgm:cxn modelId="{394F76AC-1207-4D2B-9AEB-36E855334B9A}" srcId="{B5A7EA93-666E-426B-9208-9909B8365A51}" destId="{4231E0E6-DF3E-45D5-A5D6-DCC069D038D8}" srcOrd="3" destOrd="0" parTransId="{09FE36E5-36AA-4F37-9C83-7723E6BDE455}" sibTransId="{438F0081-4ADA-4704-B7BC-38BA7C31103F}"/>
    <dgm:cxn modelId="{8F27E81B-9481-4D82-9153-AC338704CCF5}" type="presOf" srcId="{43DF3395-4BBA-4B90-99E7-063E656D8764}" destId="{ED311E78-18BF-4294-A7EA-71F9ED87C223}" srcOrd="0" destOrd="0" presId="urn:microsoft.com/office/officeart/2005/8/layout/hProcess4"/>
    <dgm:cxn modelId="{F1E41595-9B9E-435F-BD02-516471512A1A}" type="presOf" srcId="{2499E9DB-55B6-4D39-B247-2680406830E9}" destId="{F1843815-B80D-4C44-A134-FF76A32F6D2A}" srcOrd="0" destOrd="0" presId="urn:microsoft.com/office/officeart/2005/8/layout/hProcess4"/>
    <dgm:cxn modelId="{627C5B66-4598-440C-B722-C45963D53501}" type="presOf" srcId="{C130D1C1-64D6-4DFA-BC03-DCF4EBC4BF8F}" destId="{F4E8B3A3-6FBD-40B7-8060-A4672779A468}" srcOrd="0" destOrd="0" presId="urn:microsoft.com/office/officeart/2005/8/layout/hProcess4"/>
    <dgm:cxn modelId="{D256301F-986A-460A-863B-9872E2AE1357}" srcId="{B5A7EA93-666E-426B-9208-9909B8365A51}" destId="{7E83242B-550B-4E60-A9E2-0D7FF0099DC5}" srcOrd="2" destOrd="0" parTransId="{E393DA03-D5D8-45B9-8781-8F710955AE24}" sibTransId="{E2D4FD5D-B6A5-44F1-AB01-6ADF1730AC51}"/>
    <dgm:cxn modelId="{FB1FB450-9312-45BF-8421-F00C720038B5}" type="presOf" srcId="{B5A7EA93-666E-426B-9208-9909B8365A51}" destId="{43F798E9-A4A2-4923-9385-5D30F8791474}" srcOrd="0" destOrd="0" presId="urn:microsoft.com/office/officeart/2005/8/layout/hProcess4"/>
    <dgm:cxn modelId="{BF8EF043-83EE-4006-8075-E29A1537E678}" srcId="{B5A7EA93-666E-426B-9208-9909B8365A51}" destId="{2499E9DB-55B6-4D39-B247-2680406830E9}" srcOrd="1" destOrd="0" parTransId="{0C4A9B66-8EF8-41FC-85DE-508DB66CC1B4}" sibTransId="{EC37A71B-0172-4AA4-B45E-AD94FD7D28E8}"/>
    <dgm:cxn modelId="{C39BEAE0-077C-4F87-BF1D-DFB011BEB914}" type="presOf" srcId="{7E83242B-550B-4E60-A9E2-0D7FF0099DC5}" destId="{5B9BEA41-94A9-4017-8075-5A3716609232}" srcOrd="0" destOrd="0" presId="urn:microsoft.com/office/officeart/2005/8/layout/hProcess4"/>
    <dgm:cxn modelId="{AA9350BD-735A-454A-A191-E7CA0F6108C1}" type="presOf" srcId="{D0C5CB2F-3530-4C7A-9286-2CD1B1E1B8C8}" destId="{53542FEE-8628-4260-B681-FF5B7CDAE9FB}" srcOrd="0" destOrd="0" presId="urn:microsoft.com/office/officeart/2005/8/layout/hProcess4"/>
    <dgm:cxn modelId="{4EE2D9DE-3B0A-4FB1-8467-210DCEB36FB4}" srcId="{2499E9DB-55B6-4D39-B247-2680406830E9}" destId="{43DF3395-4BBA-4B90-99E7-063E656D8764}" srcOrd="0" destOrd="0" parTransId="{B770FFDE-8753-42EF-89BA-F656F504C692}" sibTransId="{444FA199-4C76-4708-B890-E19170271061}"/>
    <dgm:cxn modelId="{EB76CB22-22D0-4875-922A-DCFB81EAB9D4}" srcId="{B5A7EA93-666E-426B-9208-9909B8365A51}" destId="{C130D1C1-64D6-4DFA-BC03-DCF4EBC4BF8F}" srcOrd="0" destOrd="0" parTransId="{848D88BC-2F63-4643-827B-5FF8D5F44A93}" sibTransId="{D0C5CB2F-3530-4C7A-9286-2CD1B1E1B8C8}"/>
    <dgm:cxn modelId="{EC4F884A-9CC7-44BD-A978-302372D8F094}" type="presOf" srcId="{43DF3395-4BBA-4B90-99E7-063E656D8764}" destId="{854A1550-FA1A-455D-A900-BC0BA5755FAD}" srcOrd="1" destOrd="0" presId="urn:microsoft.com/office/officeart/2005/8/layout/hProcess4"/>
    <dgm:cxn modelId="{11DA40AA-5A16-4183-8D35-18A7DF1FBC4F}" type="presParOf" srcId="{43F798E9-A4A2-4923-9385-5D30F8791474}" destId="{56FAA42B-3261-43D1-B9B9-AEBDBCEDA550}" srcOrd="0" destOrd="0" presId="urn:microsoft.com/office/officeart/2005/8/layout/hProcess4"/>
    <dgm:cxn modelId="{8FA08CA3-2B2E-4D2C-95FF-EC24065D52EB}" type="presParOf" srcId="{43F798E9-A4A2-4923-9385-5D30F8791474}" destId="{A1F7E380-83CF-4581-ABAC-5FDB81166A85}" srcOrd="1" destOrd="0" presId="urn:microsoft.com/office/officeart/2005/8/layout/hProcess4"/>
    <dgm:cxn modelId="{45CCEA17-5D3D-4C2E-933E-8FB4F5337C6E}" type="presParOf" srcId="{43F798E9-A4A2-4923-9385-5D30F8791474}" destId="{A9269358-FB12-4EAA-9B05-8D55793095E2}" srcOrd="2" destOrd="0" presId="urn:microsoft.com/office/officeart/2005/8/layout/hProcess4"/>
    <dgm:cxn modelId="{4339A235-6F0B-411D-8AA5-0A65BDD3CCAD}" type="presParOf" srcId="{A9269358-FB12-4EAA-9B05-8D55793095E2}" destId="{5B58FA14-4E69-4C6A-87CD-1A5A09E3D2CA}" srcOrd="0" destOrd="0" presId="urn:microsoft.com/office/officeart/2005/8/layout/hProcess4"/>
    <dgm:cxn modelId="{94D4D37E-27AA-4924-B172-259071C680F6}" type="presParOf" srcId="{5B58FA14-4E69-4C6A-87CD-1A5A09E3D2CA}" destId="{2D646FDE-BF81-4366-8063-EB858006C65C}" srcOrd="0" destOrd="0" presId="urn:microsoft.com/office/officeart/2005/8/layout/hProcess4"/>
    <dgm:cxn modelId="{7578D834-445B-4DB1-8E9A-7B3D874F535A}" type="presParOf" srcId="{5B58FA14-4E69-4C6A-87CD-1A5A09E3D2CA}" destId="{D2C471B9-1FE7-4C50-94BD-C8CDDC59C76B}" srcOrd="1" destOrd="0" presId="urn:microsoft.com/office/officeart/2005/8/layout/hProcess4"/>
    <dgm:cxn modelId="{6A1A714E-7D61-4156-A02B-8696C215447C}" type="presParOf" srcId="{5B58FA14-4E69-4C6A-87CD-1A5A09E3D2CA}" destId="{CE26C675-44F8-45E2-B3A5-89C7EB181898}" srcOrd="2" destOrd="0" presId="urn:microsoft.com/office/officeart/2005/8/layout/hProcess4"/>
    <dgm:cxn modelId="{815B8058-4422-4999-B54F-6DD0D5DBA68F}" type="presParOf" srcId="{5B58FA14-4E69-4C6A-87CD-1A5A09E3D2CA}" destId="{F4E8B3A3-6FBD-40B7-8060-A4672779A468}" srcOrd="3" destOrd="0" presId="urn:microsoft.com/office/officeart/2005/8/layout/hProcess4"/>
    <dgm:cxn modelId="{884294B9-4DDE-4963-B056-4C1421EF5D73}" type="presParOf" srcId="{5B58FA14-4E69-4C6A-87CD-1A5A09E3D2CA}" destId="{9022A658-91A8-42E9-AE75-DEED6A11D7FD}" srcOrd="4" destOrd="0" presId="urn:microsoft.com/office/officeart/2005/8/layout/hProcess4"/>
    <dgm:cxn modelId="{F14638DB-8315-4FC4-AD9A-AE3A0D3C6174}" type="presParOf" srcId="{A9269358-FB12-4EAA-9B05-8D55793095E2}" destId="{53542FEE-8628-4260-B681-FF5B7CDAE9FB}" srcOrd="1" destOrd="0" presId="urn:microsoft.com/office/officeart/2005/8/layout/hProcess4"/>
    <dgm:cxn modelId="{482B492E-4AF3-444B-8BE8-650F3769B593}" type="presParOf" srcId="{A9269358-FB12-4EAA-9B05-8D55793095E2}" destId="{0BF9467F-7421-4A88-8333-81630B271571}" srcOrd="2" destOrd="0" presId="urn:microsoft.com/office/officeart/2005/8/layout/hProcess4"/>
    <dgm:cxn modelId="{E6A2CC66-5E0C-4295-BD85-B0CA749B993D}" type="presParOf" srcId="{0BF9467F-7421-4A88-8333-81630B271571}" destId="{1F5E9192-D762-47C7-AB30-6E4792724E36}" srcOrd="0" destOrd="0" presId="urn:microsoft.com/office/officeart/2005/8/layout/hProcess4"/>
    <dgm:cxn modelId="{BEF5A48E-9141-4F91-806A-590669554717}" type="presParOf" srcId="{0BF9467F-7421-4A88-8333-81630B271571}" destId="{ED311E78-18BF-4294-A7EA-71F9ED87C223}" srcOrd="1" destOrd="0" presId="urn:microsoft.com/office/officeart/2005/8/layout/hProcess4"/>
    <dgm:cxn modelId="{BDB99924-0678-4C91-A857-A751DEC4F88A}" type="presParOf" srcId="{0BF9467F-7421-4A88-8333-81630B271571}" destId="{854A1550-FA1A-455D-A900-BC0BA5755FAD}" srcOrd="2" destOrd="0" presId="urn:microsoft.com/office/officeart/2005/8/layout/hProcess4"/>
    <dgm:cxn modelId="{E7C30E4E-106A-4E1B-A566-B8A692C5793C}" type="presParOf" srcId="{0BF9467F-7421-4A88-8333-81630B271571}" destId="{F1843815-B80D-4C44-A134-FF76A32F6D2A}" srcOrd="3" destOrd="0" presId="urn:microsoft.com/office/officeart/2005/8/layout/hProcess4"/>
    <dgm:cxn modelId="{0963E549-2990-4612-9F04-83E5D4C721C6}" type="presParOf" srcId="{0BF9467F-7421-4A88-8333-81630B271571}" destId="{A2FD7AF4-61CF-4CE5-BE22-8D1C83B04B82}" srcOrd="4" destOrd="0" presId="urn:microsoft.com/office/officeart/2005/8/layout/hProcess4"/>
    <dgm:cxn modelId="{6459A670-7515-45DB-BB41-848E346F150B}" type="presParOf" srcId="{A9269358-FB12-4EAA-9B05-8D55793095E2}" destId="{809DB588-4F9C-4E8B-9B2C-91B61E36EFCE}" srcOrd="3" destOrd="0" presId="urn:microsoft.com/office/officeart/2005/8/layout/hProcess4"/>
    <dgm:cxn modelId="{EAD75915-58B3-4F89-8B8E-33502D685462}" type="presParOf" srcId="{A9269358-FB12-4EAA-9B05-8D55793095E2}" destId="{F3C7000E-FCC9-4016-964A-4028BDC6B004}" srcOrd="4" destOrd="0" presId="urn:microsoft.com/office/officeart/2005/8/layout/hProcess4"/>
    <dgm:cxn modelId="{D9FB3267-03DD-4AA8-99BD-1220ED84237E}" type="presParOf" srcId="{F3C7000E-FCC9-4016-964A-4028BDC6B004}" destId="{5819F1F3-C148-40E2-81A0-1BECE26622F6}" srcOrd="0" destOrd="0" presId="urn:microsoft.com/office/officeart/2005/8/layout/hProcess4"/>
    <dgm:cxn modelId="{062863BE-C504-47EC-AA6C-21FECFEDF4F0}" type="presParOf" srcId="{F3C7000E-FCC9-4016-964A-4028BDC6B004}" destId="{676BC581-51D6-400E-B3CA-93CDF71126F7}" srcOrd="1" destOrd="0" presId="urn:microsoft.com/office/officeart/2005/8/layout/hProcess4"/>
    <dgm:cxn modelId="{CF9685C8-8045-4379-A9EF-0B33B9AC864F}" type="presParOf" srcId="{F3C7000E-FCC9-4016-964A-4028BDC6B004}" destId="{E6BCF922-2741-4418-85E6-288A018BB7FE}" srcOrd="2" destOrd="0" presId="urn:microsoft.com/office/officeart/2005/8/layout/hProcess4"/>
    <dgm:cxn modelId="{2CB4415A-450D-402B-B57A-2DC31459341D}" type="presParOf" srcId="{F3C7000E-FCC9-4016-964A-4028BDC6B004}" destId="{5B9BEA41-94A9-4017-8075-5A3716609232}" srcOrd="3" destOrd="0" presId="urn:microsoft.com/office/officeart/2005/8/layout/hProcess4"/>
    <dgm:cxn modelId="{D1362833-C65A-4653-B798-D48CEC4E0070}" type="presParOf" srcId="{F3C7000E-FCC9-4016-964A-4028BDC6B004}" destId="{112DDBF8-5EF7-4E0D-94E3-17CDE5D89B31}" srcOrd="4" destOrd="0" presId="urn:microsoft.com/office/officeart/2005/8/layout/hProcess4"/>
    <dgm:cxn modelId="{DE1BA6FC-C4E7-487E-B0F4-9471AB376B34}" type="presParOf" srcId="{A9269358-FB12-4EAA-9B05-8D55793095E2}" destId="{06352A27-E920-4ABB-97A2-B81EBEC87A9E}" srcOrd="5" destOrd="0" presId="urn:microsoft.com/office/officeart/2005/8/layout/hProcess4"/>
    <dgm:cxn modelId="{8B3963E9-D8BE-43B6-934D-2D8E0BE3741C}" type="presParOf" srcId="{A9269358-FB12-4EAA-9B05-8D55793095E2}" destId="{F193051D-906B-485E-846E-FF6768190C8C}" srcOrd="6" destOrd="0" presId="urn:microsoft.com/office/officeart/2005/8/layout/hProcess4"/>
    <dgm:cxn modelId="{B05C4866-6449-49D6-B50F-B8871854C330}" type="presParOf" srcId="{F193051D-906B-485E-846E-FF6768190C8C}" destId="{AA753F5C-7CB6-4C77-BBD2-D0CF8D485454}" srcOrd="0" destOrd="0" presId="urn:microsoft.com/office/officeart/2005/8/layout/hProcess4"/>
    <dgm:cxn modelId="{4F2D1432-76C0-41FD-9D8F-5FD64B01A894}" type="presParOf" srcId="{F193051D-906B-485E-846E-FF6768190C8C}" destId="{9AB9E9D5-28FF-47ED-AD39-43818892FAFC}" srcOrd="1" destOrd="0" presId="urn:microsoft.com/office/officeart/2005/8/layout/hProcess4"/>
    <dgm:cxn modelId="{7B34B9B9-BB6C-4903-A5F4-B5130A617DE0}" type="presParOf" srcId="{F193051D-906B-485E-846E-FF6768190C8C}" destId="{0D7B4C60-19BB-4583-8FCC-D20D3CEF6DF5}" srcOrd="2" destOrd="0" presId="urn:microsoft.com/office/officeart/2005/8/layout/hProcess4"/>
    <dgm:cxn modelId="{28C1C1D7-C24F-4795-9A3E-1DF0F85BADF5}" type="presParOf" srcId="{F193051D-906B-485E-846E-FF6768190C8C}" destId="{68BD26AB-2914-49F6-8668-065F24E6E502}" srcOrd="3" destOrd="0" presId="urn:microsoft.com/office/officeart/2005/8/layout/hProcess4"/>
    <dgm:cxn modelId="{7785FC50-1803-4B0B-BE06-37271F898702}" type="presParOf" srcId="{F193051D-906B-485E-846E-FF6768190C8C}" destId="{EB7108D1-B90D-4FDF-A1A3-63C71C1D2660}" srcOrd="4" destOrd="0" presId="urn:microsoft.com/office/officeart/2005/8/layout/hProcess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C41F52-02CB-46D2-BD7C-197DFEF87E90}" type="doc">
      <dgm:prSet loTypeId="urn:microsoft.com/office/officeart/2005/8/layout/venn3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C04202-45F6-4E09-B67F-21F62DBDC83A}">
      <dgm:prSet phldrT="[Text]" custT="1"/>
      <dgm:spPr/>
      <dgm:t>
        <a:bodyPr/>
        <a:lstStyle/>
        <a:p>
          <a:pPr algn="ctr"/>
          <a:r>
            <a:rPr lang="en-US" sz="1600" dirty="0" smtClean="0"/>
            <a:t>Functional Organization of the pharmacy</a:t>
          </a:r>
          <a:endParaRPr lang="en-US" sz="1600" dirty="0"/>
        </a:p>
      </dgm:t>
    </dgm:pt>
    <dgm:pt modelId="{9A4D9D41-08CB-4932-A234-3A841D2C8959}" type="parTrans" cxnId="{67579C6E-1EA4-4904-939A-25B4F0232935}">
      <dgm:prSet/>
      <dgm:spPr/>
      <dgm:t>
        <a:bodyPr/>
        <a:lstStyle/>
        <a:p>
          <a:pPr algn="ctr"/>
          <a:endParaRPr lang="en-US" sz="1600"/>
        </a:p>
      </dgm:t>
    </dgm:pt>
    <dgm:pt modelId="{C5CE11EB-2C16-4CC3-8CA8-0407052D9B40}" type="sibTrans" cxnId="{67579C6E-1EA4-4904-939A-25B4F0232935}">
      <dgm:prSet/>
      <dgm:spPr/>
      <dgm:t>
        <a:bodyPr/>
        <a:lstStyle/>
        <a:p>
          <a:pPr algn="ctr"/>
          <a:endParaRPr lang="en-US" sz="1600"/>
        </a:p>
      </dgm:t>
    </dgm:pt>
    <dgm:pt modelId="{75132D18-D9AC-4E3A-865C-51162EC00EFE}">
      <dgm:prSet phldrT="[Text]" custT="1"/>
      <dgm:spPr/>
      <dgm:t>
        <a:bodyPr/>
        <a:lstStyle/>
        <a:p>
          <a:pPr algn="ctr"/>
          <a:r>
            <a:rPr lang="en-US" sz="1600" dirty="0" smtClean="0"/>
            <a:t>Location &amp; Pharmacy Extensions</a:t>
          </a:r>
          <a:endParaRPr lang="en-US" sz="1600" dirty="0"/>
        </a:p>
      </dgm:t>
    </dgm:pt>
    <dgm:pt modelId="{FD3C99CA-611B-400A-943B-D882F6800DC2}" type="parTrans" cxnId="{A4111C1B-384E-4021-B89D-7F9B101B5955}">
      <dgm:prSet/>
      <dgm:spPr/>
      <dgm:t>
        <a:bodyPr/>
        <a:lstStyle/>
        <a:p>
          <a:pPr algn="ctr"/>
          <a:endParaRPr lang="en-US" sz="1600"/>
        </a:p>
      </dgm:t>
    </dgm:pt>
    <dgm:pt modelId="{476460E2-2716-486A-AE39-B1A039B59DE5}" type="sibTrans" cxnId="{A4111C1B-384E-4021-B89D-7F9B101B5955}">
      <dgm:prSet/>
      <dgm:spPr/>
      <dgm:t>
        <a:bodyPr/>
        <a:lstStyle/>
        <a:p>
          <a:pPr algn="ctr"/>
          <a:endParaRPr lang="en-US" sz="1600"/>
        </a:p>
      </dgm:t>
    </dgm:pt>
    <dgm:pt modelId="{D4218F2E-7431-42C4-9E48-8139E7CFD636}">
      <dgm:prSet phldrT="[Text]" custT="1"/>
      <dgm:spPr/>
      <dgm:t>
        <a:bodyPr/>
        <a:lstStyle/>
        <a:p>
          <a:pPr algn="ctr"/>
          <a:r>
            <a:rPr lang="en-US" sz="1600" dirty="0" smtClean="0"/>
            <a:t>Operating Hours</a:t>
          </a:r>
          <a:endParaRPr lang="en-US" sz="1600" dirty="0"/>
        </a:p>
      </dgm:t>
    </dgm:pt>
    <dgm:pt modelId="{24A36EAB-6D31-4D13-A6CC-B1CBE98239C2}" type="parTrans" cxnId="{99CE2DCF-63FF-4D6D-8402-9A1158B0EA85}">
      <dgm:prSet/>
      <dgm:spPr/>
      <dgm:t>
        <a:bodyPr/>
        <a:lstStyle/>
        <a:p>
          <a:pPr algn="ctr"/>
          <a:endParaRPr lang="en-US" sz="1600"/>
        </a:p>
      </dgm:t>
    </dgm:pt>
    <dgm:pt modelId="{FCBFA2D8-FA1F-4C32-B22E-42049C5443AD}" type="sibTrans" cxnId="{99CE2DCF-63FF-4D6D-8402-9A1158B0EA85}">
      <dgm:prSet/>
      <dgm:spPr/>
      <dgm:t>
        <a:bodyPr/>
        <a:lstStyle/>
        <a:p>
          <a:pPr algn="ctr"/>
          <a:endParaRPr lang="en-US" sz="1600"/>
        </a:p>
      </dgm:t>
    </dgm:pt>
    <dgm:pt modelId="{23294C3A-033A-4286-B678-7560C4EA6344}">
      <dgm:prSet phldrT="[Text]" custT="1"/>
      <dgm:spPr/>
      <dgm:t>
        <a:bodyPr/>
        <a:lstStyle/>
        <a:p>
          <a:pPr algn="ctr"/>
          <a:r>
            <a:rPr lang="en-US" sz="1600" dirty="0" smtClean="0"/>
            <a:t>Personnel</a:t>
          </a:r>
          <a:endParaRPr lang="en-US" sz="1600" dirty="0"/>
        </a:p>
      </dgm:t>
    </dgm:pt>
    <dgm:pt modelId="{D217030C-9FF1-4FF3-B1FC-4240D782BB34}" type="parTrans" cxnId="{BA1F4CB4-9F7E-406C-9D47-A0D09E6F340A}">
      <dgm:prSet/>
      <dgm:spPr/>
      <dgm:t>
        <a:bodyPr/>
        <a:lstStyle/>
        <a:p>
          <a:pPr algn="ctr"/>
          <a:endParaRPr lang="en-US" sz="1600"/>
        </a:p>
      </dgm:t>
    </dgm:pt>
    <dgm:pt modelId="{F8FA5FBF-A427-4B56-A0BE-4F5C5673FA90}" type="sibTrans" cxnId="{BA1F4CB4-9F7E-406C-9D47-A0D09E6F340A}">
      <dgm:prSet/>
      <dgm:spPr/>
      <dgm:t>
        <a:bodyPr/>
        <a:lstStyle/>
        <a:p>
          <a:pPr algn="ctr"/>
          <a:endParaRPr lang="en-US" sz="1600"/>
        </a:p>
      </dgm:t>
    </dgm:pt>
    <dgm:pt modelId="{D441E2C0-81AE-4DFF-B5B5-FE5C3DE50CEC}" type="pres">
      <dgm:prSet presAssocID="{2BC41F52-02CB-46D2-BD7C-197DFEF87E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819CEC-0A9E-4748-94DA-8C8B8945540E}" type="pres">
      <dgm:prSet presAssocID="{F0C04202-45F6-4E09-B67F-21F62DBDC83A}" presName="Name5" presStyleLbl="vennNode1" presStyleIdx="0" presStyleCnt="4" custScaleX="115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40B93-2F87-433E-967B-7D966181B6EC}" type="pres">
      <dgm:prSet presAssocID="{C5CE11EB-2C16-4CC3-8CA8-0407052D9B40}" presName="space" presStyleCnt="0"/>
      <dgm:spPr/>
      <dgm:t>
        <a:bodyPr/>
        <a:lstStyle/>
        <a:p>
          <a:endParaRPr lang="en-US"/>
        </a:p>
      </dgm:t>
    </dgm:pt>
    <dgm:pt modelId="{BE6C344B-723A-4B11-A286-07C5EE6E6A31}" type="pres">
      <dgm:prSet presAssocID="{75132D18-D9AC-4E3A-865C-51162EC00EFE}" presName="Name5" presStyleLbl="vennNode1" presStyleIdx="1" presStyleCnt="4" custScaleX="114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1A422-9664-43A5-BC2E-DEC9BF9F5D52}" type="pres">
      <dgm:prSet presAssocID="{476460E2-2716-486A-AE39-B1A039B59DE5}" presName="space" presStyleCnt="0"/>
      <dgm:spPr/>
      <dgm:t>
        <a:bodyPr/>
        <a:lstStyle/>
        <a:p>
          <a:endParaRPr lang="en-US"/>
        </a:p>
      </dgm:t>
    </dgm:pt>
    <dgm:pt modelId="{C7DD5C27-9083-411C-A98C-0190DE4690F3}" type="pres">
      <dgm:prSet presAssocID="{D4218F2E-7431-42C4-9E48-8139E7CFD636}" presName="Name5" presStyleLbl="vennNode1" presStyleIdx="2" presStyleCnt="4" custScaleX="118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E228C-E5ED-404C-8F22-6D44AAF94AB6}" type="pres">
      <dgm:prSet presAssocID="{FCBFA2D8-FA1F-4C32-B22E-42049C5443AD}" presName="space" presStyleCnt="0"/>
      <dgm:spPr/>
      <dgm:t>
        <a:bodyPr/>
        <a:lstStyle/>
        <a:p>
          <a:endParaRPr lang="en-US"/>
        </a:p>
      </dgm:t>
    </dgm:pt>
    <dgm:pt modelId="{E1196862-7E59-42E1-80D3-70EAC3D0DFC1}" type="pres">
      <dgm:prSet presAssocID="{23294C3A-033A-4286-B678-7560C4EA6344}" presName="Name5" presStyleLbl="vennNode1" presStyleIdx="3" presStyleCnt="4" custScaleX="112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111C1B-384E-4021-B89D-7F9B101B5955}" srcId="{2BC41F52-02CB-46D2-BD7C-197DFEF87E90}" destId="{75132D18-D9AC-4E3A-865C-51162EC00EFE}" srcOrd="1" destOrd="0" parTransId="{FD3C99CA-611B-400A-943B-D882F6800DC2}" sibTransId="{476460E2-2716-486A-AE39-B1A039B59DE5}"/>
    <dgm:cxn modelId="{99CE2DCF-63FF-4D6D-8402-9A1158B0EA85}" srcId="{2BC41F52-02CB-46D2-BD7C-197DFEF87E90}" destId="{D4218F2E-7431-42C4-9E48-8139E7CFD636}" srcOrd="2" destOrd="0" parTransId="{24A36EAB-6D31-4D13-A6CC-B1CBE98239C2}" sibTransId="{FCBFA2D8-FA1F-4C32-B22E-42049C5443AD}"/>
    <dgm:cxn modelId="{67579C6E-1EA4-4904-939A-25B4F0232935}" srcId="{2BC41F52-02CB-46D2-BD7C-197DFEF87E90}" destId="{F0C04202-45F6-4E09-B67F-21F62DBDC83A}" srcOrd="0" destOrd="0" parTransId="{9A4D9D41-08CB-4932-A234-3A841D2C8959}" sibTransId="{C5CE11EB-2C16-4CC3-8CA8-0407052D9B40}"/>
    <dgm:cxn modelId="{BA1F4CB4-9F7E-406C-9D47-A0D09E6F340A}" srcId="{2BC41F52-02CB-46D2-BD7C-197DFEF87E90}" destId="{23294C3A-033A-4286-B678-7560C4EA6344}" srcOrd="3" destOrd="0" parTransId="{D217030C-9FF1-4FF3-B1FC-4240D782BB34}" sibTransId="{F8FA5FBF-A427-4B56-A0BE-4F5C5673FA90}"/>
    <dgm:cxn modelId="{9B3491A2-E941-47AF-BF3F-1BB7EE619368}" type="presOf" srcId="{D4218F2E-7431-42C4-9E48-8139E7CFD636}" destId="{C7DD5C27-9083-411C-A98C-0190DE4690F3}" srcOrd="0" destOrd="0" presId="urn:microsoft.com/office/officeart/2005/8/layout/venn3"/>
    <dgm:cxn modelId="{57B4CBEE-A48A-4D78-A753-DB18DE5AB6FF}" type="presOf" srcId="{23294C3A-033A-4286-B678-7560C4EA6344}" destId="{E1196862-7E59-42E1-80D3-70EAC3D0DFC1}" srcOrd="0" destOrd="0" presId="urn:microsoft.com/office/officeart/2005/8/layout/venn3"/>
    <dgm:cxn modelId="{F1C79143-6C40-424F-87D3-F1600EC50516}" type="presOf" srcId="{75132D18-D9AC-4E3A-865C-51162EC00EFE}" destId="{BE6C344B-723A-4B11-A286-07C5EE6E6A31}" srcOrd="0" destOrd="0" presId="urn:microsoft.com/office/officeart/2005/8/layout/venn3"/>
    <dgm:cxn modelId="{CFFA2252-EABB-496D-B904-88A2AC06080A}" type="presOf" srcId="{F0C04202-45F6-4E09-B67F-21F62DBDC83A}" destId="{4A819CEC-0A9E-4748-94DA-8C8B8945540E}" srcOrd="0" destOrd="0" presId="urn:microsoft.com/office/officeart/2005/8/layout/venn3"/>
    <dgm:cxn modelId="{53D78D70-D3B1-42AA-AC37-99716F786F3C}" type="presOf" srcId="{2BC41F52-02CB-46D2-BD7C-197DFEF87E90}" destId="{D441E2C0-81AE-4DFF-B5B5-FE5C3DE50CEC}" srcOrd="0" destOrd="0" presId="urn:microsoft.com/office/officeart/2005/8/layout/venn3"/>
    <dgm:cxn modelId="{5BC17361-6F69-46E5-9C23-A2376B8E4D14}" type="presParOf" srcId="{D441E2C0-81AE-4DFF-B5B5-FE5C3DE50CEC}" destId="{4A819CEC-0A9E-4748-94DA-8C8B8945540E}" srcOrd="0" destOrd="0" presId="urn:microsoft.com/office/officeart/2005/8/layout/venn3"/>
    <dgm:cxn modelId="{DB5DBFA7-46CA-44F5-8C87-75975C2EF56D}" type="presParOf" srcId="{D441E2C0-81AE-4DFF-B5B5-FE5C3DE50CEC}" destId="{10F40B93-2F87-433E-967B-7D966181B6EC}" srcOrd="1" destOrd="0" presId="urn:microsoft.com/office/officeart/2005/8/layout/venn3"/>
    <dgm:cxn modelId="{C2B322FD-0A7A-4FFC-B23D-FB5BD1FF8B44}" type="presParOf" srcId="{D441E2C0-81AE-4DFF-B5B5-FE5C3DE50CEC}" destId="{BE6C344B-723A-4B11-A286-07C5EE6E6A31}" srcOrd="2" destOrd="0" presId="urn:microsoft.com/office/officeart/2005/8/layout/venn3"/>
    <dgm:cxn modelId="{FD47A8BD-10C1-4D35-8BD9-3C7A2FD7D469}" type="presParOf" srcId="{D441E2C0-81AE-4DFF-B5B5-FE5C3DE50CEC}" destId="{FA81A422-9664-43A5-BC2E-DEC9BF9F5D52}" srcOrd="3" destOrd="0" presId="urn:microsoft.com/office/officeart/2005/8/layout/venn3"/>
    <dgm:cxn modelId="{2A325CE2-FBB1-4FB0-82E5-3259E68ECBDB}" type="presParOf" srcId="{D441E2C0-81AE-4DFF-B5B5-FE5C3DE50CEC}" destId="{C7DD5C27-9083-411C-A98C-0190DE4690F3}" srcOrd="4" destOrd="0" presId="urn:microsoft.com/office/officeart/2005/8/layout/venn3"/>
    <dgm:cxn modelId="{985B2F86-13BB-4DD4-B6CA-C3F791055AA0}" type="presParOf" srcId="{D441E2C0-81AE-4DFF-B5B5-FE5C3DE50CEC}" destId="{C06E228C-E5ED-404C-8F22-6D44AAF94AB6}" srcOrd="5" destOrd="0" presId="urn:microsoft.com/office/officeart/2005/8/layout/venn3"/>
    <dgm:cxn modelId="{59C1170B-BB99-473D-A919-C75401BC8053}" type="presParOf" srcId="{D441E2C0-81AE-4DFF-B5B5-FE5C3DE50CEC}" destId="{E1196862-7E59-42E1-80D3-70EAC3D0DFC1}" srcOrd="6" destOrd="0" presId="urn:microsoft.com/office/officeart/2005/8/layout/venn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C41F52-02CB-46D2-BD7C-197DFEF87E90}" type="doc">
      <dgm:prSet loTypeId="urn:microsoft.com/office/officeart/2005/8/layout/venn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0C04202-45F6-4E09-B67F-21F62DBDC83A}">
      <dgm:prSet phldrT="[Text]" custT="1"/>
      <dgm:spPr/>
      <dgm:t>
        <a:bodyPr/>
        <a:lstStyle/>
        <a:p>
          <a:r>
            <a:rPr lang="en-US" sz="1600" dirty="0" smtClean="0"/>
            <a:t>Job Description</a:t>
          </a:r>
          <a:endParaRPr lang="en-US" sz="1600" dirty="0"/>
        </a:p>
      </dgm:t>
    </dgm:pt>
    <dgm:pt modelId="{9A4D9D41-08CB-4932-A234-3A841D2C8959}" type="parTrans" cxnId="{67579C6E-1EA4-4904-939A-25B4F0232935}">
      <dgm:prSet/>
      <dgm:spPr/>
      <dgm:t>
        <a:bodyPr/>
        <a:lstStyle/>
        <a:p>
          <a:endParaRPr lang="en-US" sz="1600"/>
        </a:p>
      </dgm:t>
    </dgm:pt>
    <dgm:pt modelId="{C5CE11EB-2C16-4CC3-8CA8-0407052D9B40}" type="sibTrans" cxnId="{67579C6E-1EA4-4904-939A-25B4F0232935}">
      <dgm:prSet/>
      <dgm:spPr/>
      <dgm:t>
        <a:bodyPr/>
        <a:lstStyle/>
        <a:p>
          <a:endParaRPr lang="en-US" sz="1600"/>
        </a:p>
      </dgm:t>
    </dgm:pt>
    <dgm:pt modelId="{75132D18-D9AC-4E3A-865C-51162EC00EFE}">
      <dgm:prSet phldrT="[Text]" custT="1"/>
      <dgm:spPr/>
      <dgm:t>
        <a:bodyPr/>
        <a:lstStyle/>
        <a:p>
          <a:r>
            <a:rPr lang="en-US" sz="1600" dirty="0" smtClean="0"/>
            <a:t>Responsibility &amp; duties</a:t>
          </a:r>
          <a:endParaRPr lang="en-US" sz="1600" dirty="0"/>
        </a:p>
      </dgm:t>
    </dgm:pt>
    <dgm:pt modelId="{FD3C99CA-611B-400A-943B-D882F6800DC2}" type="parTrans" cxnId="{A4111C1B-384E-4021-B89D-7F9B101B5955}">
      <dgm:prSet/>
      <dgm:spPr/>
      <dgm:t>
        <a:bodyPr/>
        <a:lstStyle/>
        <a:p>
          <a:endParaRPr lang="en-US" sz="1600"/>
        </a:p>
      </dgm:t>
    </dgm:pt>
    <dgm:pt modelId="{476460E2-2716-486A-AE39-B1A039B59DE5}" type="sibTrans" cxnId="{A4111C1B-384E-4021-B89D-7F9B101B5955}">
      <dgm:prSet/>
      <dgm:spPr/>
      <dgm:t>
        <a:bodyPr/>
        <a:lstStyle/>
        <a:p>
          <a:endParaRPr lang="en-US" sz="1600"/>
        </a:p>
      </dgm:t>
    </dgm:pt>
    <dgm:pt modelId="{D4218F2E-7431-42C4-9E48-8139E7CFD636}">
      <dgm:prSet phldrT="[Text]" custT="1"/>
      <dgm:spPr/>
      <dgm:t>
        <a:bodyPr/>
        <a:lstStyle/>
        <a:p>
          <a:r>
            <a:rPr lang="en-US" sz="1600" dirty="0" smtClean="0"/>
            <a:t>General rules &amp; Regulations</a:t>
          </a:r>
          <a:endParaRPr lang="en-US" sz="1600" dirty="0"/>
        </a:p>
      </dgm:t>
    </dgm:pt>
    <dgm:pt modelId="{24A36EAB-6D31-4D13-A6CC-B1CBE98239C2}" type="parTrans" cxnId="{99CE2DCF-63FF-4D6D-8402-9A1158B0EA85}">
      <dgm:prSet/>
      <dgm:spPr/>
      <dgm:t>
        <a:bodyPr/>
        <a:lstStyle/>
        <a:p>
          <a:endParaRPr lang="en-US" sz="1600"/>
        </a:p>
      </dgm:t>
    </dgm:pt>
    <dgm:pt modelId="{FCBFA2D8-FA1F-4C32-B22E-42049C5443AD}" type="sibTrans" cxnId="{99CE2DCF-63FF-4D6D-8402-9A1158B0EA85}">
      <dgm:prSet/>
      <dgm:spPr/>
      <dgm:t>
        <a:bodyPr/>
        <a:lstStyle/>
        <a:p>
          <a:endParaRPr lang="en-US" sz="1600"/>
        </a:p>
      </dgm:t>
    </dgm:pt>
    <dgm:pt modelId="{D441E2C0-81AE-4DFF-B5B5-FE5C3DE50CEC}" type="pres">
      <dgm:prSet presAssocID="{2BC41F52-02CB-46D2-BD7C-197DFEF87E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819CEC-0A9E-4748-94DA-8C8B8945540E}" type="pres">
      <dgm:prSet presAssocID="{F0C04202-45F6-4E09-B67F-21F62DBDC83A}" presName="Name5" presStyleLbl="vennNode1" presStyleIdx="0" presStyleCnt="3" custScaleX="116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40B93-2F87-433E-967B-7D966181B6EC}" type="pres">
      <dgm:prSet presAssocID="{C5CE11EB-2C16-4CC3-8CA8-0407052D9B40}" presName="space" presStyleCnt="0"/>
      <dgm:spPr/>
      <dgm:t>
        <a:bodyPr/>
        <a:lstStyle/>
        <a:p>
          <a:endParaRPr lang="en-US"/>
        </a:p>
      </dgm:t>
    </dgm:pt>
    <dgm:pt modelId="{BE6C344B-723A-4B11-A286-07C5EE6E6A31}" type="pres">
      <dgm:prSet presAssocID="{75132D18-D9AC-4E3A-865C-51162EC00EFE}" presName="Name5" presStyleLbl="vennNode1" presStyleIdx="1" presStyleCnt="3" custScaleX="116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1A422-9664-43A5-BC2E-DEC9BF9F5D52}" type="pres">
      <dgm:prSet presAssocID="{476460E2-2716-486A-AE39-B1A039B59DE5}" presName="space" presStyleCnt="0"/>
      <dgm:spPr/>
      <dgm:t>
        <a:bodyPr/>
        <a:lstStyle/>
        <a:p>
          <a:endParaRPr lang="en-US"/>
        </a:p>
      </dgm:t>
    </dgm:pt>
    <dgm:pt modelId="{C7DD5C27-9083-411C-A98C-0190DE4690F3}" type="pres">
      <dgm:prSet presAssocID="{D4218F2E-7431-42C4-9E48-8139E7CFD636}" presName="Name5" presStyleLbl="vennNode1" presStyleIdx="2" presStyleCnt="3" custScaleX="115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111C1B-384E-4021-B89D-7F9B101B5955}" srcId="{2BC41F52-02CB-46D2-BD7C-197DFEF87E90}" destId="{75132D18-D9AC-4E3A-865C-51162EC00EFE}" srcOrd="1" destOrd="0" parTransId="{FD3C99CA-611B-400A-943B-D882F6800DC2}" sibTransId="{476460E2-2716-486A-AE39-B1A039B59DE5}"/>
    <dgm:cxn modelId="{BA4275DC-3B07-47E4-B567-D1E9186B3ED2}" type="presOf" srcId="{D4218F2E-7431-42C4-9E48-8139E7CFD636}" destId="{C7DD5C27-9083-411C-A98C-0190DE4690F3}" srcOrd="0" destOrd="0" presId="urn:microsoft.com/office/officeart/2005/8/layout/venn3"/>
    <dgm:cxn modelId="{99CE2DCF-63FF-4D6D-8402-9A1158B0EA85}" srcId="{2BC41F52-02CB-46D2-BD7C-197DFEF87E90}" destId="{D4218F2E-7431-42C4-9E48-8139E7CFD636}" srcOrd="2" destOrd="0" parTransId="{24A36EAB-6D31-4D13-A6CC-B1CBE98239C2}" sibTransId="{FCBFA2D8-FA1F-4C32-B22E-42049C5443AD}"/>
    <dgm:cxn modelId="{67579C6E-1EA4-4904-939A-25B4F0232935}" srcId="{2BC41F52-02CB-46D2-BD7C-197DFEF87E90}" destId="{F0C04202-45F6-4E09-B67F-21F62DBDC83A}" srcOrd="0" destOrd="0" parTransId="{9A4D9D41-08CB-4932-A234-3A841D2C8959}" sibTransId="{C5CE11EB-2C16-4CC3-8CA8-0407052D9B40}"/>
    <dgm:cxn modelId="{5DFB2ECF-D7F3-4010-A583-55103F6CE632}" type="presOf" srcId="{2BC41F52-02CB-46D2-BD7C-197DFEF87E90}" destId="{D441E2C0-81AE-4DFF-B5B5-FE5C3DE50CEC}" srcOrd="0" destOrd="0" presId="urn:microsoft.com/office/officeart/2005/8/layout/venn3"/>
    <dgm:cxn modelId="{35F45514-9921-482E-B095-B04B275F5E1A}" type="presOf" srcId="{F0C04202-45F6-4E09-B67F-21F62DBDC83A}" destId="{4A819CEC-0A9E-4748-94DA-8C8B8945540E}" srcOrd="0" destOrd="0" presId="urn:microsoft.com/office/officeart/2005/8/layout/venn3"/>
    <dgm:cxn modelId="{5BE392D3-A2EC-40AC-B986-FB30945AFFE5}" type="presOf" srcId="{75132D18-D9AC-4E3A-865C-51162EC00EFE}" destId="{BE6C344B-723A-4B11-A286-07C5EE6E6A31}" srcOrd="0" destOrd="0" presId="urn:microsoft.com/office/officeart/2005/8/layout/venn3"/>
    <dgm:cxn modelId="{1278E205-8020-41B7-B741-50CC4C25388E}" type="presParOf" srcId="{D441E2C0-81AE-4DFF-B5B5-FE5C3DE50CEC}" destId="{4A819CEC-0A9E-4748-94DA-8C8B8945540E}" srcOrd="0" destOrd="0" presId="urn:microsoft.com/office/officeart/2005/8/layout/venn3"/>
    <dgm:cxn modelId="{D6FE87E6-D70F-4615-B0AE-33D690A55926}" type="presParOf" srcId="{D441E2C0-81AE-4DFF-B5B5-FE5C3DE50CEC}" destId="{10F40B93-2F87-433E-967B-7D966181B6EC}" srcOrd="1" destOrd="0" presId="urn:microsoft.com/office/officeart/2005/8/layout/venn3"/>
    <dgm:cxn modelId="{CADEBFE1-F8A9-4EAE-8738-52B105D2FA05}" type="presParOf" srcId="{D441E2C0-81AE-4DFF-B5B5-FE5C3DE50CEC}" destId="{BE6C344B-723A-4B11-A286-07C5EE6E6A31}" srcOrd="2" destOrd="0" presId="urn:microsoft.com/office/officeart/2005/8/layout/venn3"/>
    <dgm:cxn modelId="{25FB4E86-0E95-4CA4-B9DE-9AB48032FF2A}" type="presParOf" srcId="{D441E2C0-81AE-4DFF-B5B5-FE5C3DE50CEC}" destId="{FA81A422-9664-43A5-BC2E-DEC9BF9F5D52}" srcOrd="3" destOrd="0" presId="urn:microsoft.com/office/officeart/2005/8/layout/venn3"/>
    <dgm:cxn modelId="{D526BDEA-EDDB-44DE-BD86-DAB75DE6339A}" type="presParOf" srcId="{D441E2C0-81AE-4DFF-B5B5-FE5C3DE50CEC}" destId="{C7DD5C27-9083-411C-A98C-0190DE4690F3}" srcOrd="4" destOrd="0" presId="urn:microsoft.com/office/officeart/2005/8/layout/venn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C54D3A-A6B5-48B2-B457-9ED53314E7B4}" type="doc">
      <dgm:prSet loTypeId="urn:microsoft.com/office/officeart/2005/8/layout/hierarchy1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EA9B2A-AA4C-403C-815B-1B8F62E8C3F7}">
      <dgm:prSet phldrT="[Text]" custT="1"/>
      <dgm:spPr/>
      <dgm:t>
        <a:bodyPr/>
        <a:lstStyle/>
        <a:p>
          <a:r>
            <a:rPr lang="en-US" sz="1600" dirty="0" smtClean="0">
              <a:latin typeface="Book Antiqua" pitchFamily="18" charset="0"/>
            </a:rPr>
            <a:t>Head of Pharmacy</a:t>
          </a:r>
          <a:endParaRPr lang="en-US" sz="1600" dirty="0">
            <a:latin typeface="Book Antiqua" pitchFamily="18" charset="0"/>
          </a:endParaRPr>
        </a:p>
      </dgm:t>
    </dgm:pt>
    <dgm:pt modelId="{EDA38A1D-86CF-49C8-8C8B-E79DB004CF63}" type="parTrans" cxnId="{AD999D00-1E98-4373-8C31-D60D332FAB03}">
      <dgm:prSet/>
      <dgm:spPr/>
      <dgm:t>
        <a:bodyPr/>
        <a:lstStyle/>
        <a:p>
          <a:endParaRPr lang="en-US" sz="1600">
            <a:latin typeface="Book Antiqua" pitchFamily="18" charset="0"/>
          </a:endParaRPr>
        </a:p>
      </dgm:t>
    </dgm:pt>
    <dgm:pt modelId="{0712E387-592A-43BE-9D79-587A0A1B5353}" type="sibTrans" cxnId="{AD999D00-1E98-4373-8C31-D60D332FAB03}">
      <dgm:prSet/>
      <dgm:spPr/>
      <dgm:t>
        <a:bodyPr/>
        <a:lstStyle/>
        <a:p>
          <a:endParaRPr lang="en-US" sz="1600">
            <a:latin typeface="Book Antiqua" pitchFamily="18" charset="0"/>
          </a:endParaRPr>
        </a:p>
      </dgm:t>
    </dgm:pt>
    <dgm:pt modelId="{8F84D886-B1B4-4246-9FC1-013CFEDCD791}">
      <dgm:prSet phldrT="[Text]" custT="1"/>
      <dgm:spPr/>
      <dgm:t>
        <a:bodyPr/>
        <a:lstStyle/>
        <a:p>
          <a:r>
            <a:rPr lang="en-US" sz="1600" dirty="0" smtClean="0">
              <a:latin typeface="Book Antiqua" pitchFamily="18" charset="0"/>
            </a:rPr>
            <a:t>Purchasing Team</a:t>
          </a:r>
          <a:endParaRPr lang="en-US" sz="1600" dirty="0">
            <a:latin typeface="Book Antiqua" pitchFamily="18" charset="0"/>
          </a:endParaRPr>
        </a:p>
      </dgm:t>
    </dgm:pt>
    <dgm:pt modelId="{15405F94-E465-4709-891C-677271805682}" type="parTrans" cxnId="{AAB03154-F54B-4A7D-8BBA-513D88099C5C}">
      <dgm:prSet/>
      <dgm:spPr/>
      <dgm:t>
        <a:bodyPr/>
        <a:lstStyle/>
        <a:p>
          <a:endParaRPr lang="en-US" sz="1600">
            <a:latin typeface="Book Antiqua" pitchFamily="18" charset="0"/>
          </a:endParaRPr>
        </a:p>
      </dgm:t>
    </dgm:pt>
    <dgm:pt modelId="{15CCBB5B-518B-4E0A-B7D3-0FEBEB39CB10}" type="sibTrans" cxnId="{AAB03154-F54B-4A7D-8BBA-513D88099C5C}">
      <dgm:prSet/>
      <dgm:spPr/>
      <dgm:t>
        <a:bodyPr/>
        <a:lstStyle/>
        <a:p>
          <a:endParaRPr lang="en-US" sz="1600">
            <a:latin typeface="Book Antiqua" pitchFamily="18" charset="0"/>
          </a:endParaRPr>
        </a:p>
      </dgm:t>
    </dgm:pt>
    <dgm:pt modelId="{66F6EB4C-03BA-4A8D-AA42-74BC926AB579}">
      <dgm:prSet phldrT="[Text]" custT="1"/>
      <dgm:spPr/>
      <dgm:t>
        <a:bodyPr/>
        <a:lstStyle/>
        <a:p>
          <a:r>
            <a:rPr lang="en-US" sz="1600" dirty="0" smtClean="0">
              <a:latin typeface="Book Antiqua" pitchFamily="18" charset="0"/>
            </a:rPr>
            <a:t>Acting Supervisor Oncology  team</a:t>
          </a:r>
          <a:endParaRPr lang="en-US" sz="1600" dirty="0">
            <a:latin typeface="Book Antiqua" pitchFamily="18" charset="0"/>
          </a:endParaRPr>
        </a:p>
      </dgm:t>
    </dgm:pt>
    <dgm:pt modelId="{1DBAE028-0E0C-400B-9AA0-B1484E624EC4}" type="parTrans" cxnId="{827759CC-152E-448D-997B-1087DF249143}">
      <dgm:prSet/>
      <dgm:spPr/>
      <dgm:t>
        <a:bodyPr/>
        <a:lstStyle/>
        <a:p>
          <a:endParaRPr lang="en-US" sz="1600">
            <a:latin typeface="Book Antiqua" pitchFamily="18" charset="0"/>
          </a:endParaRPr>
        </a:p>
      </dgm:t>
    </dgm:pt>
    <dgm:pt modelId="{9B3F6E8F-D87D-4D14-85DD-B23053F54B92}" type="sibTrans" cxnId="{827759CC-152E-448D-997B-1087DF249143}">
      <dgm:prSet/>
      <dgm:spPr/>
      <dgm:t>
        <a:bodyPr/>
        <a:lstStyle/>
        <a:p>
          <a:endParaRPr lang="en-US" sz="1600">
            <a:latin typeface="Book Antiqua" pitchFamily="18" charset="0"/>
          </a:endParaRPr>
        </a:p>
      </dgm:t>
    </dgm:pt>
    <dgm:pt modelId="{78A11834-A37A-4021-969C-61AB0AC458C1}">
      <dgm:prSet phldrT="[Text]" custT="1"/>
      <dgm:spPr/>
      <dgm:t>
        <a:bodyPr/>
        <a:lstStyle/>
        <a:p>
          <a:r>
            <a:rPr lang="en-US" sz="1600" dirty="0" smtClean="0">
              <a:latin typeface="Book Antiqua" pitchFamily="18" charset="0"/>
            </a:rPr>
            <a:t>Oncology Pharmacists</a:t>
          </a:r>
        </a:p>
        <a:p>
          <a:r>
            <a:rPr lang="en-US" sz="1600" dirty="0" smtClean="0">
              <a:latin typeface="Book Antiqua" pitchFamily="18" charset="0"/>
            </a:rPr>
            <a:t>Assistant OP</a:t>
          </a:r>
        </a:p>
        <a:p>
          <a:r>
            <a:rPr lang="en-US" sz="1600" dirty="0" smtClean="0">
              <a:latin typeface="Book Antiqua" pitchFamily="18" charset="0"/>
            </a:rPr>
            <a:t>Oncology Technicians</a:t>
          </a:r>
          <a:endParaRPr lang="en-US" sz="1600" dirty="0">
            <a:latin typeface="Book Antiqua" pitchFamily="18" charset="0"/>
          </a:endParaRPr>
        </a:p>
      </dgm:t>
    </dgm:pt>
    <dgm:pt modelId="{E746945F-5145-48AE-ADD1-38E78FD1F943}" type="parTrans" cxnId="{7B4A8AC6-D68C-493F-AB77-886F6FFEAF56}">
      <dgm:prSet/>
      <dgm:spPr/>
      <dgm:t>
        <a:bodyPr/>
        <a:lstStyle/>
        <a:p>
          <a:endParaRPr lang="en-US" sz="1600">
            <a:latin typeface="Book Antiqua" pitchFamily="18" charset="0"/>
          </a:endParaRPr>
        </a:p>
      </dgm:t>
    </dgm:pt>
    <dgm:pt modelId="{6B3E9CAE-8BBB-4EAE-A583-E016C844589E}" type="sibTrans" cxnId="{7B4A8AC6-D68C-493F-AB77-886F6FFEAF56}">
      <dgm:prSet/>
      <dgm:spPr/>
      <dgm:t>
        <a:bodyPr/>
        <a:lstStyle/>
        <a:p>
          <a:endParaRPr lang="en-US" sz="1600">
            <a:latin typeface="Book Antiqua" pitchFamily="18" charset="0"/>
          </a:endParaRPr>
        </a:p>
      </dgm:t>
    </dgm:pt>
    <dgm:pt modelId="{C6589EB7-306C-4682-AFEB-5E87A8EE2A3A}">
      <dgm:prSet custT="1"/>
      <dgm:spPr/>
      <dgm:t>
        <a:bodyPr/>
        <a:lstStyle/>
        <a:p>
          <a:r>
            <a:rPr lang="en-US" sz="1600" dirty="0" smtClean="0">
              <a:latin typeface="Book Antiqua" pitchFamily="18" charset="0"/>
            </a:rPr>
            <a:t>Acting Supervisor</a:t>
          </a:r>
          <a:endParaRPr lang="en-US" sz="1600" dirty="0">
            <a:latin typeface="Book Antiqua" pitchFamily="18" charset="0"/>
          </a:endParaRPr>
        </a:p>
      </dgm:t>
    </dgm:pt>
    <dgm:pt modelId="{E38A902A-3EF5-47D4-9766-AFED558C78B4}" type="parTrans" cxnId="{32F79F38-FA36-4CC2-B8EE-F5727B468BA4}">
      <dgm:prSet/>
      <dgm:spPr/>
      <dgm:t>
        <a:bodyPr/>
        <a:lstStyle/>
        <a:p>
          <a:endParaRPr lang="en-US" sz="1600">
            <a:latin typeface="Book Antiqua" pitchFamily="18" charset="0"/>
          </a:endParaRPr>
        </a:p>
      </dgm:t>
    </dgm:pt>
    <dgm:pt modelId="{6A6BCF48-DC17-4FF1-8726-A1D398E7E375}" type="sibTrans" cxnId="{32F79F38-FA36-4CC2-B8EE-F5727B468BA4}">
      <dgm:prSet/>
      <dgm:spPr/>
      <dgm:t>
        <a:bodyPr/>
        <a:lstStyle/>
        <a:p>
          <a:endParaRPr lang="en-US" sz="1600">
            <a:latin typeface="Book Antiqua" pitchFamily="18" charset="0"/>
          </a:endParaRPr>
        </a:p>
      </dgm:t>
    </dgm:pt>
    <dgm:pt modelId="{094C859E-A279-4B41-8908-10EF6965B5AD}">
      <dgm:prSet custT="1"/>
      <dgm:spPr/>
      <dgm:t>
        <a:bodyPr/>
        <a:lstStyle/>
        <a:p>
          <a:r>
            <a:rPr lang="en-US" sz="1600" dirty="0" smtClean="0">
              <a:latin typeface="Book Antiqua" pitchFamily="18" charset="0"/>
            </a:rPr>
            <a:t>Pharmacists </a:t>
          </a:r>
        </a:p>
        <a:p>
          <a:r>
            <a:rPr lang="en-US" sz="1600" dirty="0" smtClean="0">
              <a:latin typeface="Book Antiqua" pitchFamily="18" charset="0"/>
            </a:rPr>
            <a:t>Pharmacist Assistants</a:t>
          </a:r>
        </a:p>
        <a:p>
          <a:r>
            <a:rPr lang="en-US" sz="1600" dirty="0" smtClean="0">
              <a:latin typeface="Book Antiqua" pitchFamily="18" charset="0"/>
            </a:rPr>
            <a:t>Pharmacy Technicians</a:t>
          </a:r>
          <a:endParaRPr lang="en-US" sz="1600" dirty="0">
            <a:latin typeface="Book Antiqua" pitchFamily="18" charset="0"/>
          </a:endParaRPr>
        </a:p>
      </dgm:t>
    </dgm:pt>
    <dgm:pt modelId="{C3138D37-DD60-4862-8123-C12FAD7587F6}" type="parTrans" cxnId="{B8B47605-3257-426C-953F-AE4C5C653FCF}">
      <dgm:prSet/>
      <dgm:spPr/>
      <dgm:t>
        <a:bodyPr/>
        <a:lstStyle/>
        <a:p>
          <a:endParaRPr lang="en-US" sz="1600">
            <a:latin typeface="Book Antiqua" pitchFamily="18" charset="0"/>
          </a:endParaRPr>
        </a:p>
      </dgm:t>
    </dgm:pt>
    <dgm:pt modelId="{226792A9-76BC-461A-BCCD-599FA0B01805}" type="sibTrans" cxnId="{B8B47605-3257-426C-953F-AE4C5C653FCF}">
      <dgm:prSet/>
      <dgm:spPr/>
      <dgm:t>
        <a:bodyPr/>
        <a:lstStyle/>
        <a:p>
          <a:endParaRPr lang="en-US" sz="1600">
            <a:latin typeface="Book Antiqua" pitchFamily="18" charset="0"/>
          </a:endParaRPr>
        </a:p>
      </dgm:t>
    </dgm:pt>
    <dgm:pt modelId="{E9D34106-6AB7-4E01-BA75-A8E85CD18231}" type="pres">
      <dgm:prSet presAssocID="{D8C54D3A-A6B5-48B2-B457-9ED53314E7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B7C283-EB48-40D9-A771-2B8C23AD5E39}" type="pres">
      <dgm:prSet presAssocID="{53EA9B2A-AA4C-403C-815B-1B8F62E8C3F7}" presName="hierRoot1" presStyleCnt="0"/>
      <dgm:spPr/>
    </dgm:pt>
    <dgm:pt modelId="{0FE99C08-ABB5-48B4-B641-8493F187C861}" type="pres">
      <dgm:prSet presAssocID="{53EA9B2A-AA4C-403C-815B-1B8F62E8C3F7}" presName="composite" presStyleCnt="0"/>
      <dgm:spPr/>
    </dgm:pt>
    <dgm:pt modelId="{D338166E-1095-4EA9-88B4-387427F1EFAF}" type="pres">
      <dgm:prSet presAssocID="{53EA9B2A-AA4C-403C-815B-1B8F62E8C3F7}" presName="background" presStyleLbl="node0" presStyleIdx="0" presStyleCnt="1"/>
      <dgm:spPr/>
    </dgm:pt>
    <dgm:pt modelId="{5ABB8505-49FB-4368-8F34-32C83FB6F6B2}" type="pres">
      <dgm:prSet presAssocID="{53EA9B2A-AA4C-403C-815B-1B8F62E8C3F7}" presName="text" presStyleLbl="fgAcc0" presStyleIdx="0" presStyleCnt="1" custScaleY="525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039AFA-3930-464E-9915-A7CB89CF3520}" type="pres">
      <dgm:prSet presAssocID="{53EA9B2A-AA4C-403C-815B-1B8F62E8C3F7}" presName="hierChild2" presStyleCnt="0"/>
      <dgm:spPr/>
    </dgm:pt>
    <dgm:pt modelId="{F2BF9410-56BB-41C1-806E-E542D1136A2D}" type="pres">
      <dgm:prSet presAssocID="{15405F94-E465-4709-891C-677271805682}" presName="Name10" presStyleLbl="parChTrans1D2" presStyleIdx="0" presStyleCnt="3"/>
      <dgm:spPr/>
      <dgm:t>
        <a:bodyPr/>
        <a:lstStyle/>
        <a:p>
          <a:endParaRPr lang="en-US"/>
        </a:p>
      </dgm:t>
    </dgm:pt>
    <dgm:pt modelId="{642230CA-DD38-48E4-88A1-2ADD30B702A6}" type="pres">
      <dgm:prSet presAssocID="{8F84D886-B1B4-4246-9FC1-013CFEDCD791}" presName="hierRoot2" presStyleCnt="0"/>
      <dgm:spPr/>
    </dgm:pt>
    <dgm:pt modelId="{E0C775F5-D954-4D3E-AAE5-439A74D81FB9}" type="pres">
      <dgm:prSet presAssocID="{8F84D886-B1B4-4246-9FC1-013CFEDCD791}" presName="composite2" presStyleCnt="0"/>
      <dgm:spPr/>
    </dgm:pt>
    <dgm:pt modelId="{01205F57-EAA0-4905-9139-DBC180E6E84D}" type="pres">
      <dgm:prSet presAssocID="{8F84D886-B1B4-4246-9FC1-013CFEDCD791}" presName="background2" presStyleLbl="node2" presStyleIdx="0" presStyleCnt="3"/>
      <dgm:spPr/>
    </dgm:pt>
    <dgm:pt modelId="{3B56DA51-1439-4394-9CEA-BE2D59166794}" type="pres">
      <dgm:prSet presAssocID="{8F84D886-B1B4-4246-9FC1-013CFEDCD791}" presName="text2" presStyleLbl="fgAcc2" presStyleIdx="0" presStyleCnt="3" custScaleY="516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548371-C5F7-4A52-87BF-080850800C6E}" type="pres">
      <dgm:prSet presAssocID="{8F84D886-B1B4-4246-9FC1-013CFEDCD791}" presName="hierChild3" presStyleCnt="0"/>
      <dgm:spPr/>
    </dgm:pt>
    <dgm:pt modelId="{1B9F4E5B-5CEE-4677-81B0-E804ABEF2ED1}" type="pres">
      <dgm:prSet presAssocID="{1DBAE028-0E0C-400B-9AA0-B1484E624EC4}" presName="Name10" presStyleLbl="parChTrans1D2" presStyleIdx="1" presStyleCnt="3"/>
      <dgm:spPr/>
      <dgm:t>
        <a:bodyPr/>
        <a:lstStyle/>
        <a:p>
          <a:endParaRPr lang="en-US"/>
        </a:p>
      </dgm:t>
    </dgm:pt>
    <dgm:pt modelId="{D8DDB3AF-71F1-4465-97EB-6A1F8C71ACC9}" type="pres">
      <dgm:prSet presAssocID="{66F6EB4C-03BA-4A8D-AA42-74BC926AB579}" presName="hierRoot2" presStyleCnt="0"/>
      <dgm:spPr/>
    </dgm:pt>
    <dgm:pt modelId="{7D7B6D12-5FEB-4652-8B19-8A2096DD9684}" type="pres">
      <dgm:prSet presAssocID="{66F6EB4C-03BA-4A8D-AA42-74BC926AB579}" presName="composite2" presStyleCnt="0"/>
      <dgm:spPr/>
    </dgm:pt>
    <dgm:pt modelId="{4D6B6EF4-1FE8-4B28-87CE-123EEC75CFF9}" type="pres">
      <dgm:prSet presAssocID="{66F6EB4C-03BA-4A8D-AA42-74BC926AB579}" presName="background2" presStyleLbl="node2" presStyleIdx="1" presStyleCnt="3"/>
      <dgm:spPr/>
    </dgm:pt>
    <dgm:pt modelId="{DA94DC96-BF83-4CAA-9EF0-A6B821604550}" type="pres">
      <dgm:prSet presAssocID="{66F6EB4C-03BA-4A8D-AA42-74BC926AB579}" presName="text2" presStyleLbl="fgAcc2" presStyleIdx="1" presStyleCnt="3" custScaleY="551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215B37-0EDC-4493-9E1E-6DE6BB9E35CE}" type="pres">
      <dgm:prSet presAssocID="{66F6EB4C-03BA-4A8D-AA42-74BC926AB579}" presName="hierChild3" presStyleCnt="0"/>
      <dgm:spPr/>
    </dgm:pt>
    <dgm:pt modelId="{855E0606-FF05-4C20-AF6F-D5102BF2E3B8}" type="pres">
      <dgm:prSet presAssocID="{E746945F-5145-48AE-ADD1-38E78FD1F943}" presName="Name17" presStyleLbl="parChTrans1D3" presStyleIdx="0" presStyleCnt="2"/>
      <dgm:spPr/>
      <dgm:t>
        <a:bodyPr/>
        <a:lstStyle/>
        <a:p>
          <a:endParaRPr lang="en-US"/>
        </a:p>
      </dgm:t>
    </dgm:pt>
    <dgm:pt modelId="{D3B4C7B6-F738-4899-9DDB-B84CE706E169}" type="pres">
      <dgm:prSet presAssocID="{78A11834-A37A-4021-969C-61AB0AC458C1}" presName="hierRoot3" presStyleCnt="0"/>
      <dgm:spPr/>
    </dgm:pt>
    <dgm:pt modelId="{7E3257EF-D326-49D7-90C2-57ACE133A29B}" type="pres">
      <dgm:prSet presAssocID="{78A11834-A37A-4021-969C-61AB0AC458C1}" presName="composite3" presStyleCnt="0"/>
      <dgm:spPr/>
    </dgm:pt>
    <dgm:pt modelId="{44B6C140-2527-498A-9E61-70637D5BAA33}" type="pres">
      <dgm:prSet presAssocID="{78A11834-A37A-4021-969C-61AB0AC458C1}" presName="background3" presStyleLbl="node3" presStyleIdx="0" presStyleCnt="2"/>
      <dgm:spPr/>
    </dgm:pt>
    <dgm:pt modelId="{18A6D74E-9610-451B-8D89-FEFCBC65A235}" type="pres">
      <dgm:prSet presAssocID="{78A11834-A37A-4021-969C-61AB0AC458C1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EB5DA3-9683-4AC1-A685-DC3EC8979115}" type="pres">
      <dgm:prSet presAssocID="{78A11834-A37A-4021-969C-61AB0AC458C1}" presName="hierChild4" presStyleCnt="0"/>
      <dgm:spPr/>
    </dgm:pt>
    <dgm:pt modelId="{9F633AE8-8BA5-4D7A-A625-6E1FF2299527}" type="pres">
      <dgm:prSet presAssocID="{E38A902A-3EF5-47D4-9766-AFED558C78B4}" presName="Name10" presStyleLbl="parChTrans1D2" presStyleIdx="2" presStyleCnt="3"/>
      <dgm:spPr/>
      <dgm:t>
        <a:bodyPr/>
        <a:lstStyle/>
        <a:p>
          <a:endParaRPr lang="en-US"/>
        </a:p>
      </dgm:t>
    </dgm:pt>
    <dgm:pt modelId="{DF75CF65-68C4-4EDC-8CF7-541054992E86}" type="pres">
      <dgm:prSet presAssocID="{C6589EB7-306C-4682-AFEB-5E87A8EE2A3A}" presName="hierRoot2" presStyleCnt="0"/>
      <dgm:spPr/>
    </dgm:pt>
    <dgm:pt modelId="{ECDC94BB-F81F-4256-92F5-CE4FD817227C}" type="pres">
      <dgm:prSet presAssocID="{C6589EB7-306C-4682-AFEB-5E87A8EE2A3A}" presName="composite2" presStyleCnt="0"/>
      <dgm:spPr/>
    </dgm:pt>
    <dgm:pt modelId="{94A72F9E-5CEF-4F9B-A257-9F525B3F0C12}" type="pres">
      <dgm:prSet presAssocID="{C6589EB7-306C-4682-AFEB-5E87A8EE2A3A}" presName="background2" presStyleLbl="node2" presStyleIdx="2" presStyleCnt="3"/>
      <dgm:spPr/>
    </dgm:pt>
    <dgm:pt modelId="{5C0760C2-F2E8-4570-A41B-E80426969BB2}" type="pres">
      <dgm:prSet presAssocID="{C6589EB7-306C-4682-AFEB-5E87A8EE2A3A}" presName="text2" presStyleLbl="fgAcc2" presStyleIdx="2" presStyleCnt="3" custScaleY="570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E5971B-34C9-43AA-B7E1-8DE929D430C6}" type="pres">
      <dgm:prSet presAssocID="{C6589EB7-306C-4682-AFEB-5E87A8EE2A3A}" presName="hierChild3" presStyleCnt="0"/>
      <dgm:spPr/>
    </dgm:pt>
    <dgm:pt modelId="{2B987E15-8C25-48EC-82CE-3247DE33C85A}" type="pres">
      <dgm:prSet presAssocID="{C3138D37-DD60-4862-8123-C12FAD7587F6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9CA8726-8C6F-4056-A211-1F75FEC637F1}" type="pres">
      <dgm:prSet presAssocID="{094C859E-A279-4B41-8908-10EF6965B5AD}" presName="hierRoot3" presStyleCnt="0"/>
      <dgm:spPr/>
    </dgm:pt>
    <dgm:pt modelId="{FEFB7D2E-165A-431F-B8F6-9FB8AD632389}" type="pres">
      <dgm:prSet presAssocID="{094C859E-A279-4B41-8908-10EF6965B5AD}" presName="composite3" presStyleCnt="0"/>
      <dgm:spPr/>
    </dgm:pt>
    <dgm:pt modelId="{C1729E2E-C897-4476-ABED-51BB776FF7FA}" type="pres">
      <dgm:prSet presAssocID="{094C859E-A279-4B41-8908-10EF6965B5AD}" presName="background3" presStyleLbl="node3" presStyleIdx="1" presStyleCnt="2"/>
      <dgm:spPr/>
    </dgm:pt>
    <dgm:pt modelId="{C23B77CA-4554-4FE5-AFC5-19F6F47135CA}" type="pres">
      <dgm:prSet presAssocID="{094C859E-A279-4B41-8908-10EF6965B5AD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289123-44D5-4AC2-8724-133D7C15CC4D}" type="pres">
      <dgm:prSet presAssocID="{094C859E-A279-4B41-8908-10EF6965B5AD}" presName="hierChild4" presStyleCnt="0"/>
      <dgm:spPr/>
    </dgm:pt>
  </dgm:ptLst>
  <dgm:cxnLst>
    <dgm:cxn modelId="{07382369-F395-44C3-99B7-04974A5A7160}" type="presOf" srcId="{8F84D886-B1B4-4246-9FC1-013CFEDCD791}" destId="{3B56DA51-1439-4394-9CEA-BE2D59166794}" srcOrd="0" destOrd="0" presId="urn:microsoft.com/office/officeart/2005/8/layout/hierarchy1"/>
    <dgm:cxn modelId="{4086EEBD-3A51-4961-ACDA-99D530856FA0}" type="presOf" srcId="{C6589EB7-306C-4682-AFEB-5E87A8EE2A3A}" destId="{5C0760C2-F2E8-4570-A41B-E80426969BB2}" srcOrd="0" destOrd="0" presId="urn:microsoft.com/office/officeart/2005/8/layout/hierarchy1"/>
    <dgm:cxn modelId="{863B28C0-607B-460E-8470-85F36E12FD83}" type="presOf" srcId="{D8C54D3A-A6B5-48B2-B457-9ED53314E7B4}" destId="{E9D34106-6AB7-4E01-BA75-A8E85CD18231}" srcOrd="0" destOrd="0" presId="urn:microsoft.com/office/officeart/2005/8/layout/hierarchy1"/>
    <dgm:cxn modelId="{AAB03154-F54B-4A7D-8BBA-513D88099C5C}" srcId="{53EA9B2A-AA4C-403C-815B-1B8F62E8C3F7}" destId="{8F84D886-B1B4-4246-9FC1-013CFEDCD791}" srcOrd="0" destOrd="0" parTransId="{15405F94-E465-4709-891C-677271805682}" sibTransId="{15CCBB5B-518B-4E0A-B7D3-0FEBEB39CB10}"/>
    <dgm:cxn modelId="{910EBAF8-FEB8-4E2E-9355-263FB5F2C809}" type="presOf" srcId="{1DBAE028-0E0C-400B-9AA0-B1484E624EC4}" destId="{1B9F4E5B-5CEE-4677-81B0-E804ABEF2ED1}" srcOrd="0" destOrd="0" presId="urn:microsoft.com/office/officeart/2005/8/layout/hierarchy1"/>
    <dgm:cxn modelId="{4E5B6989-90D8-4980-B861-40CA3277311E}" type="presOf" srcId="{094C859E-A279-4B41-8908-10EF6965B5AD}" destId="{C23B77CA-4554-4FE5-AFC5-19F6F47135CA}" srcOrd="0" destOrd="0" presId="urn:microsoft.com/office/officeart/2005/8/layout/hierarchy1"/>
    <dgm:cxn modelId="{7317B4B6-AB35-4E1E-AC51-9898391E5F6F}" type="presOf" srcId="{C3138D37-DD60-4862-8123-C12FAD7587F6}" destId="{2B987E15-8C25-48EC-82CE-3247DE33C85A}" srcOrd="0" destOrd="0" presId="urn:microsoft.com/office/officeart/2005/8/layout/hierarchy1"/>
    <dgm:cxn modelId="{827759CC-152E-448D-997B-1087DF249143}" srcId="{53EA9B2A-AA4C-403C-815B-1B8F62E8C3F7}" destId="{66F6EB4C-03BA-4A8D-AA42-74BC926AB579}" srcOrd="1" destOrd="0" parTransId="{1DBAE028-0E0C-400B-9AA0-B1484E624EC4}" sibTransId="{9B3F6E8F-D87D-4D14-85DD-B23053F54B92}"/>
    <dgm:cxn modelId="{7B4A8AC6-D68C-493F-AB77-886F6FFEAF56}" srcId="{66F6EB4C-03BA-4A8D-AA42-74BC926AB579}" destId="{78A11834-A37A-4021-969C-61AB0AC458C1}" srcOrd="0" destOrd="0" parTransId="{E746945F-5145-48AE-ADD1-38E78FD1F943}" sibTransId="{6B3E9CAE-8BBB-4EAE-A583-E016C844589E}"/>
    <dgm:cxn modelId="{5B8FA526-607E-437A-8017-B0F4C690F3AE}" type="presOf" srcId="{53EA9B2A-AA4C-403C-815B-1B8F62E8C3F7}" destId="{5ABB8505-49FB-4368-8F34-32C83FB6F6B2}" srcOrd="0" destOrd="0" presId="urn:microsoft.com/office/officeart/2005/8/layout/hierarchy1"/>
    <dgm:cxn modelId="{1C6E7789-CABA-4457-AD1C-92FDFF3F479A}" type="presOf" srcId="{E38A902A-3EF5-47D4-9766-AFED558C78B4}" destId="{9F633AE8-8BA5-4D7A-A625-6E1FF2299527}" srcOrd="0" destOrd="0" presId="urn:microsoft.com/office/officeart/2005/8/layout/hierarchy1"/>
    <dgm:cxn modelId="{B8B47605-3257-426C-953F-AE4C5C653FCF}" srcId="{C6589EB7-306C-4682-AFEB-5E87A8EE2A3A}" destId="{094C859E-A279-4B41-8908-10EF6965B5AD}" srcOrd="0" destOrd="0" parTransId="{C3138D37-DD60-4862-8123-C12FAD7587F6}" sibTransId="{226792A9-76BC-461A-BCCD-599FA0B01805}"/>
    <dgm:cxn modelId="{32F79F38-FA36-4CC2-B8EE-F5727B468BA4}" srcId="{53EA9B2A-AA4C-403C-815B-1B8F62E8C3F7}" destId="{C6589EB7-306C-4682-AFEB-5E87A8EE2A3A}" srcOrd="2" destOrd="0" parTransId="{E38A902A-3EF5-47D4-9766-AFED558C78B4}" sibTransId="{6A6BCF48-DC17-4FF1-8726-A1D398E7E375}"/>
    <dgm:cxn modelId="{AD999D00-1E98-4373-8C31-D60D332FAB03}" srcId="{D8C54D3A-A6B5-48B2-B457-9ED53314E7B4}" destId="{53EA9B2A-AA4C-403C-815B-1B8F62E8C3F7}" srcOrd="0" destOrd="0" parTransId="{EDA38A1D-86CF-49C8-8C8B-E79DB004CF63}" sibTransId="{0712E387-592A-43BE-9D79-587A0A1B5353}"/>
    <dgm:cxn modelId="{AF2B473B-9352-4924-94EC-B1E000C87083}" type="presOf" srcId="{78A11834-A37A-4021-969C-61AB0AC458C1}" destId="{18A6D74E-9610-451B-8D89-FEFCBC65A235}" srcOrd="0" destOrd="0" presId="urn:microsoft.com/office/officeart/2005/8/layout/hierarchy1"/>
    <dgm:cxn modelId="{904A729C-A642-4B0E-8872-265676CDDF97}" type="presOf" srcId="{15405F94-E465-4709-891C-677271805682}" destId="{F2BF9410-56BB-41C1-806E-E542D1136A2D}" srcOrd="0" destOrd="0" presId="urn:microsoft.com/office/officeart/2005/8/layout/hierarchy1"/>
    <dgm:cxn modelId="{616CB651-F75D-4BE6-B7D3-7684C8C8FC43}" type="presOf" srcId="{66F6EB4C-03BA-4A8D-AA42-74BC926AB579}" destId="{DA94DC96-BF83-4CAA-9EF0-A6B821604550}" srcOrd="0" destOrd="0" presId="urn:microsoft.com/office/officeart/2005/8/layout/hierarchy1"/>
    <dgm:cxn modelId="{550FDE3E-9BE7-4497-8652-E2E89A579F71}" type="presOf" srcId="{E746945F-5145-48AE-ADD1-38E78FD1F943}" destId="{855E0606-FF05-4C20-AF6F-D5102BF2E3B8}" srcOrd="0" destOrd="0" presId="urn:microsoft.com/office/officeart/2005/8/layout/hierarchy1"/>
    <dgm:cxn modelId="{7186850E-B581-4E6A-B170-0B1CA6A9FB18}" type="presParOf" srcId="{E9D34106-6AB7-4E01-BA75-A8E85CD18231}" destId="{EBB7C283-EB48-40D9-A771-2B8C23AD5E39}" srcOrd="0" destOrd="0" presId="urn:microsoft.com/office/officeart/2005/8/layout/hierarchy1"/>
    <dgm:cxn modelId="{C96CEAF1-2F16-4094-B67E-683BB2E17927}" type="presParOf" srcId="{EBB7C283-EB48-40D9-A771-2B8C23AD5E39}" destId="{0FE99C08-ABB5-48B4-B641-8493F187C861}" srcOrd="0" destOrd="0" presId="urn:microsoft.com/office/officeart/2005/8/layout/hierarchy1"/>
    <dgm:cxn modelId="{93E1C454-1C16-4738-B678-6AD667EF5B79}" type="presParOf" srcId="{0FE99C08-ABB5-48B4-B641-8493F187C861}" destId="{D338166E-1095-4EA9-88B4-387427F1EFAF}" srcOrd="0" destOrd="0" presId="urn:microsoft.com/office/officeart/2005/8/layout/hierarchy1"/>
    <dgm:cxn modelId="{CAB93A61-3D5F-49CF-AF1C-9BE419517044}" type="presParOf" srcId="{0FE99C08-ABB5-48B4-B641-8493F187C861}" destId="{5ABB8505-49FB-4368-8F34-32C83FB6F6B2}" srcOrd="1" destOrd="0" presId="urn:microsoft.com/office/officeart/2005/8/layout/hierarchy1"/>
    <dgm:cxn modelId="{93A71128-B0B9-4773-8A69-A893A3A34A4A}" type="presParOf" srcId="{EBB7C283-EB48-40D9-A771-2B8C23AD5E39}" destId="{18039AFA-3930-464E-9915-A7CB89CF3520}" srcOrd="1" destOrd="0" presId="urn:microsoft.com/office/officeart/2005/8/layout/hierarchy1"/>
    <dgm:cxn modelId="{3CF12204-236B-4F4D-8071-07F326F511E7}" type="presParOf" srcId="{18039AFA-3930-464E-9915-A7CB89CF3520}" destId="{F2BF9410-56BB-41C1-806E-E542D1136A2D}" srcOrd="0" destOrd="0" presId="urn:microsoft.com/office/officeart/2005/8/layout/hierarchy1"/>
    <dgm:cxn modelId="{C062DFC1-3460-442C-9C5F-A4E6ED605D9D}" type="presParOf" srcId="{18039AFA-3930-464E-9915-A7CB89CF3520}" destId="{642230CA-DD38-48E4-88A1-2ADD30B702A6}" srcOrd="1" destOrd="0" presId="urn:microsoft.com/office/officeart/2005/8/layout/hierarchy1"/>
    <dgm:cxn modelId="{DEE6F141-91CF-4FF6-A074-C1AD9DC3C0B7}" type="presParOf" srcId="{642230CA-DD38-48E4-88A1-2ADD30B702A6}" destId="{E0C775F5-D954-4D3E-AAE5-439A74D81FB9}" srcOrd="0" destOrd="0" presId="urn:microsoft.com/office/officeart/2005/8/layout/hierarchy1"/>
    <dgm:cxn modelId="{99924EBD-09A3-4404-9844-E4F9CD01411B}" type="presParOf" srcId="{E0C775F5-D954-4D3E-AAE5-439A74D81FB9}" destId="{01205F57-EAA0-4905-9139-DBC180E6E84D}" srcOrd="0" destOrd="0" presId="urn:microsoft.com/office/officeart/2005/8/layout/hierarchy1"/>
    <dgm:cxn modelId="{AB757348-8661-4746-82D2-2DB250152047}" type="presParOf" srcId="{E0C775F5-D954-4D3E-AAE5-439A74D81FB9}" destId="{3B56DA51-1439-4394-9CEA-BE2D59166794}" srcOrd="1" destOrd="0" presId="urn:microsoft.com/office/officeart/2005/8/layout/hierarchy1"/>
    <dgm:cxn modelId="{20CCAC49-1D69-4C2F-BCD5-8D9A6737AB46}" type="presParOf" srcId="{642230CA-DD38-48E4-88A1-2ADD30B702A6}" destId="{7A548371-C5F7-4A52-87BF-080850800C6E}" srcOrd="1" destOrd="0" presId="urn:microsoft.com/office/officeart/2005/8/layout/hierarchy1"/>
    <dgm:cxn modelId="{0A09F43B-2BD0-4ACD-B10D-F845A8F2CA0E}" type="presParOf" srcId="{18039AFA-3930-464E-9915-A7CB89CF3520}" destId="{1B9F4E5B-5CEE-4677-81B0-E804ABEF2ED1}" srcOrd="2" destOrd="0" presId="urn:microsoft.com/office/officeart/2005/8/layout/hierarchy1"/>
    <dgm:cxn modelId="{BD1AB200-FCD7-4F1E-A378-02661206AC6E}" type="presParOf" srcId="{18039AFA-3930-464E-9915-A7CB89CF3520}" destId="{D8DDB3AF-71F1-4465-97EB-6A1F8C71ACC9}" srcOrd="3" destOrd="0" presId="urn:microsoft.com/office/officeart/2005/8/layout/hierarchy1"/>
    <dgm:cxn modelId="{20D278D3-D10D-4EDE-80B4-AD74710F5864}" type="presParOf" srcId="{D8DDB3AF-71F1-4465-97EB-6A1F8C71ACC9}" destId="{7D7B6D12-5FEB-4652-8B19-8A2096DD9684}" srcOrd="0" destOrd="0" presId="urn:microsoft.com/office/officeart/2005/8/layout/hierarchy1"/>
    <dgm:cxn modelId="{2AF02ACD-84DA-4C95-910F-19B56A2D0132}" type="presParOf" srcId="{7D7B6D12-5FEB-4652-8B19-8A2096DD9684}" destId="{4D6B6EF4-1FE8-4B28-87CE-123EEC75CFF9}" srcOrd="0" destOrd="0" presId="urn:microsoft.com/office/officeart/2005/8/layout/hierarchy1"/>
    <dgm:cxn modelId="{BED9DADC-FE17-4793-AD28-53DE0A09A0B2}" type="presParOf" srcId="{7D7B6D12-5FEB-4652-8B19-8A2096DD9684}" destId="{DA94DC96-BF83-4CAA-9EF0-A6B821604550}" srcOrd="1" destOrd="0" presId="urn:microsoft.com/office/officeart/2005/8/layout/hierarchy1"/>
    <dgm:cxn modelId="{3D102D92-4894-485B-BB23-6E1F685F3437}" type="presParOf" srcId="{D8DDB3AF-71F1-4465-97EB-6A1F8C71ACC9}" destId="{E4215B37-0EDC-4493-9E1E-6DE6BB9E35CE}" srcOrd="1" destOrd="0" presId="urn:microsoft.com/office/officeart/2005/8/layout/hierarchy1"/>
    <dgm:cxn modelId="{69F0D97E-28B5-4A6C-847B-1CD995F2B1CB}" type="presParOf" srcId="{E4215B37-0EDC-4493-9E1E-6DE6BB9E35CE}" destId="{855E0606-FF05-4C20-AF6F-D5102BF2E3B8}" srcOrd="0" destOrd="0" presId="urn:microsoft.com/office/officeart/2005/8/layout/hierarchy1"/>
    <dgm:cxn modelId="{2EEA82FD-C069-42AA-88AD-B41EE7C69ABA}" type="presParOf" srcId="{E4215B37-0EDC-4493-9E1E-6DE6BB9E35CE}" destId="{D3B4C7B6-F738-4899-9DDB-B84CE706E169}" srcOrd="1" destOrd="0" presId="urn:microsoft.com/office/officeart/2005/8/layout/hierarchy1"/>
    <dgm:cxn modelId="{0FB5BE06-2868-4EA3-80A2-7B6BE25F8410}" type="presParOf" srcId="{D3B4C7B6-F738-4899-9DDB-B84CE706E169}" destId="{7E3257EF-D326-49D7-90C2-57ACE133A29B}" srcOrd="0" destOrd="0" presId="urn:microsoft.com/office/officeart/2005/8/layout/hierarchy1"/>
    <dgm:cxn modelId="{607832FE-A902-4E42-9FBB-DE6273784431}" type="presParOf" srcId="{7E3257EF-D326-49D7-90C2-57ACE133A29B}" destId="{44B6C140-2527-498A-9E61-70637D5BAA33}" srcOrd="0" destOrd="0" presId="urn:microsoft.com/office/officeart/2005/8/layout/hierarchy1"/>
    <dgm:cxn modelId="{7E73CDA2-0CF9-4CD9-B5C4-D802072691AC}" type="presParOf" srcId="{7E3257EF-D326-49D7-90C2-57ACE133A29B}" destId="{18A6D74E-9610-451B-8D89-FEFCBC65A235}" srcOrd="1" destOrd="0" presId="urn:microsoft.com/office/officeart/2005/8/layout/hierarchy1"/>
    <dgm:cxn modelId="{897A62CA-C7B0-4A0E-91BD-2ECBCF1ACB4E}" type="presParOf" srcId="{D3B4C7B6-F738-4899-9DDB-B84CE706E169}" destId="{38EB5DA3-9683-4AC1-A685-DC3EC8979115}" srcOrd="1" destOrd="0" presId="urn:microsoft.com/office/officeart/2005/8/layout/hierarchy1"/>
    <dgm:cxn modelId="{6E811DEC-F1BD-4194-A0C4-433870BBE950}" type="presParOf" srcId="{18039AFA-3930-464E-9915-A7CB89CF3520}" destId="{9F633AE8-8BA5-4D7A-A625-6E1FF2299527}" srcOrd="4" destOrd="0" presId="urn:microsoft.com/office/officeart/2005/8/layout/hierarchy1"/>
    <dgm:cxn modelId="{B53B5C3F-29BE-4C48-BFE3-12C3DC5C6ACE}" type="presParOf" srcId="{18039AFA-3930-464E-9915-A7CB89CF3520}" destId="{DF75CF65-68C4-4EDC-8CF7-541054992E86}" srcOrd="5" destOrd="0" presId="urn:microsoft.com/office/officeart/2005/8/layout/hierarchy1"/>
    <dgm:cxn modelId="{438C641C-2257-401C-9903-265506951D43}" type="presParOf" srcId="{DF75CF65-68C4-4EDC-8CF7-541054992E86}" destId="{ECDC94BB-F81F-4256-92F5-CE4FD817227C}" srcOrd="0" destOrd="0" presId="urn:microsoft.com/office/officeart/2005/8/layout/hierarchy1"/>
    <dgm:cxn modelId="{1ACEF23E-4F77-4917-AF61-A7B73C815CF8}" type="presParOf" srcId="{ECDC94BB-F81F-4256-92F5-CE4FD817227C}" destId="{94A72F9E-5CEF-4F9B-A257-9F525B3F0C12}" srcOrd="0" destOrd="0" presId="urn:microsoft.com/office/officeart/2005/8/layout/hierarchy1"/>
    <dgm:cxn modelId="{53B04CBE-6CD1-449F-8F21-3B344BBA0424}" type="presParOf" srcId="{ECDC94BB-F81F-4256-92F5-CE4FD817227C}" destId="{5C0760C2-F2E8-4570-A41B-E80426969BB2}" srcOrd="1" destOrd="0" presId="urn:microsoft.com/office/officeart/2005/8/layout/hierarchy1"/>
    <dgm:cxn modelId="{144E9E95-FA31-4579-8B04-AAE7BF3F8E98}" type="presParOf" srcId="{DF75CF65-68C4-4EDC-8CF7-541054992E86}" destId="{CDE5971B-34C9-43AA-B7E1-8DE929D430C6}" srcOrd="1" destOrd="0" presId="urn:microsoft.com/office/officeart/2005/8/layout/hierarchy1"/>
    <dgm:cxn modelId="{21DB292F-D03A-4709-A6A6-276DECF488B2}" type="presParOf" srcId="{CDE5971B-34C9-43AA-B7E1-8DE929D430C6}" destId="{2B987E15-8C25-48EC-82CE-3247DE33C85A}" srcOrd="0" destOrd="0" presId="urn:microsoft.com/office/officeart/2005/8/layout/hierarchy1"/>
    <dgm:cxn modelId="{5170923D-DCB8-485A-A269-78C17F1E9409}" type="presParOf" srcId="{CDE5971B-34C9-43AA-B7E1-8DE929D430C6}" destId="{B9CA8726-8C6F-4056-A211-1F75FEC637F1}" srcOrd="1" destOrd="0" presId="urn:microsoft.com/office/officeart/2005/8/layout/hierarchy1"/>
    <dgm:cxn modelId="{EEF29415-A052-4911-B5F2-C61200EFD589}" type="presParOf" srcId="{B9CA8726-8C6F-4056-A211-1F75FEC637F1}" destId="{FEFB7D2E-165A-431F-B8F6-9FB8AD632389}" srcOrd="0" destOrd="0" presId="urn:microsoft.com/office/officeart/2005/8/layout/hierarchy1"/>
    <dgm:cxn modelId="{EE0733AF-AD7E-43BE-BF86-6C1EB89E9FA6}" type="presParOf" srcId="{FEFB7D2E-165A-431F-B8F6-9FB8AD632389}" destId="{C1729E2E-C897-4476-ABED-51BB776FF7FA}" srcOrd="0" destOrd="0" presId="urn:microsoft.com/office/officeart/2005/8/layout/hierarchy1"/>
    <dgm:cxn modelId="{E2DE0A5A-3DCE-41CB-A7D0-5FC60B057B53}" type="presParOf" srcId="{FEFB7D2E-165A-431F-B8F6-9FB8AD632389}" destId="{C23B77CA-4554-4FE5-AFC5-19F6F47135CA}" srcOrd="1" destOrd="0" presId="urn:microsoft.com/office/officeart/2005/8/layout/hierarchy1"/>
    <dgm:cxn modelId="{331726A1-8489-48C1-8D3B-E9ED4A07FBB2}" type="presParOf" srcId="{B9CA8726-8C6F-4056-A211-1F75FEC637F1}" destId="{9A289123-44D5-4AC2-8724-133D7C15CC4D}" srcOrd="1" destOrd="0" presId="urn:microsoft.com/office/officeart/2005/8/layout/hierarchy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37D5A8-655C-4069-8C53-07C9FE794E5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7CD391-5EDE-43C5-BED1-18E8285B34A9}">
      <dgm:prSet phldrT="[Text]" custT="1"/>
      <dgm:spPr/>
      <dgm:t>
        <a:bodyPr/>
        <a:lstStyle/>
        <a:p>
          <a:r>
            <a:rPr lang="en-US" sz="1600" b="1" dirty="0" smtClean="0"/>
            <a:t>Reception and Secretary </a:t>
          </a:r>
          <a:r>
            <a:rPr lang="en-US" sz="1600" b="1" dirty="0" smtClean="0">
              <a:sym typeface="Wingdings" pitchFamily="2" charset="2"/>
            </a:rPr>
            <a:t> 1190</a:t>
          </a:r>
          <a:endParaRPr lang="en-US" sz="1600" b="1" dirty="0"/>
        </a:p>
      </dgm:t>
    </dgm:pt>
    <dgm:pt modelId="{7B2B7FFC-53A4-4EEE-A4FF-F8AC9EBFEF88}" type="parTrans" cxnId="{7A7E7E4A-19F5-4F69-9B0A-D3F19FED6FDE}">
      <dgm:prSet/>
      <dgm:spPr/>
      <dgm:t>
        <a:bodyPr/>
        <a:lstStyle/>
        <a:p>
          <a:endParaRPr lang="en-US" sz="1600" b="1"/>
        </a:p>
      </dgm:t>
    </dgm:pt>
    <dgm:pt modelId="{6052BAFD-D066-41F6-AAE2-E4A98537FEBF}" type="sibTrans" cxnId="{7A7E7E4A-19F5-4F69-9B0A-D3F19FED6FDE}">
      <dgm:prSet/>
      <dgm:spPr/>
      <dgm:t>
        <a:bodyPr/>
        <a:lstStyle/>
        <a:p>
          <a:endParaRPr lang="en-US" sz="1600" b="1"/>
        </a:p>
      </dgm:t>
    </dgm:pt>
    <dgm:pt modelId="{073B2833-A5B1-4E57-8D30-3D526AB5311A}">
      <dgm:prSet phldrT="[Text]" custT="1"/>
      <dgm:spPr/>
      <dgm:t>
        <a:bodyPr/>
        <a:lstStyle/>
        <a:p>
          <a:r>
            <a:rPr lang="en-US" sz="1600" b="1" dirty="0" smtClean="0"/>
            <a:t>Library </a:t>
          </a:r>
          <a:r>
            <a:rPr lang="en-US" sz="1600" b="1" dirty="0" smtClean="0">
              <a:sym typeface="Wingdings" pitchFamily="2" charset="2"/>
            </a:rPr>
            <a:t> 1198</a:t>
          </a:r>
          <a:endParaRPr lang="en-US" sz="1600" b="1" dirty="0"/>
        </a:p>
      </dgm:t>
    </dgm:pt>
    <dgm:pt modelId="{105DDA6D-5E2F-45C8-9231-32E2E207DD23}" type="parTrans" cxnId="{9294902B-9CB9-40B2-A3AE-5FB016AC12E6}">
      <dgm:prSet/>
      <dgm:spPr/>
      <dgm:t>
        <a:bodyPr/>
        <a:lstStyle/>
        <a:p>
          <a:endParaRPr lang="en-US" sz="1600" b="1"/>
        </a:p>
      </dgm:t>
    </dgm:pt>
    <dgm:pt modelId="{14AE0C77-AA98-46EB-907A-3FCC54FF2725}" type="sibTrans" cxnId="{9294902B-9CB9-40B2-A3AE-5FB016AC12E6}">
      <dgm:prSet/>
      <dgm:spPr/>
      <dgm:t>
        <a:bodyPr/>
        <a:lstStyle/>
        <a:p>
          <a:endParaRPr lang="en-US" sz="1600" b="1"/>
        </a:p>
      </dgm:t>
    </dgm:pt>
    <dgm:pt modelId="{DD454216-453B-4104-870C-4B5D6EFDEEDD}">
      <dgm:prSet phldrT="[Text]" custT="1"/>
      <dgm:spPr/>
      <dgm:t>
        <a:bodyPr/>
        <a:lstStyle/>
        <a:p>
          <a:r>
            <a:rPr lang="en-US" sz="1600" b="1" dirty="0" smtClean="0"/>
            <a:t>Pharmacists Office </a:t>
          </a:r>
          <a:r>
            <a:rPr lang="en-US" sz="1600" b="1" dirty="0" smtClean="0">
              <a:sym typeface="Wingdings" pitchFamily="2" charset="2"/>
            </a:rPr>
            <a:t> 1192, 1193, 1194, 1195, 1197</a:t>
          </a:r>
          <a:endParaRPr lang="en-US" sz="1600" b="1" dirty="0"/>
        </a:p>
      </dgm:t>
    </dgm:pt>
    <dgm:pt modelId="{688E762F-4481-4AEE-8F87-287A83855FE6}" type="parTrans" cxnId="{2A0EDA8B-E3DF-429A-8640-70182C302C40}">
      <dgm:prSet/>
      <dgm:spPr/>
      <dgm:t>
        <a:bodyPr/>
        <a:lstStyle/>
        <a:p>
          <a:endParaRPr lang="en-US" sz="1600" b="1"/>
        </a:p>
      </dgm:t>
    </dgm:pt>
    <dgm:pt modelId="{744F4D6C-BE6E-4894-9764-3B3CEF5523B0}" type="sibTrans" cxnId="{2A0EDA8B-E3DF-429A-8640-70182C302C40}">
      <dgm:prSet/>
      <dgm:spPr/>
      <dgm:t>
        <a:bodyPr/>
        <a:lstStyle/>
        <a:p>
          <a:endParaRPr lang="en-US" sz="1600" b="1"/>
        </a:p>
      </dgm:t>
    </dgm:pt>
    <dgm:pt modelId="{AE7A7323-F7C7-4296-BA89-6E2BD14EB812}">
      <dgm:prSet phldrT="[Text]" custT="1"/>
      <dgm:spPr/>
      <dgm:t>
        <a:bodyPr/>
        <a:lstStyle/>
        <a:p>
          <a:r>
            <a:rPr lang="en-US" sz="1600" b="1" dirty="0" smtClean="0"/>
            <a:t>Chemotherapy Preparation Unit </a:t>
          </a:r>
          <a:r>
            <a:rPr lang="en-US" sz="1600" b="1" dirty="0" smtClean="0">
              <a:sym typeface="Wingdings" pitchFamily="2" charset="2"/>
            </a:rPr>
            <a:t></a:t>
          </a:r>
          <a:r>
            <a:rPr lang="en-US" sz="1600" b="1" dirty="0" smtClean="0"/>
            <a:t> 1937</a:t>
          </a:r>
          <a:endParaRPr lang="en-US" sz="1600" b="1" dirty="0"/>
        </a:p>
      </dgm:t>
    </dgm:pt>
    <dgm:pt modelId="{417261CD-1E13-41E3-8B83-15328A5E925A}" type="parTrans" cxnId="{96F5A00E-D4BA-446F-8517-276C94ADA01C}">
      <dgm:prSet/>
      <dgm:spPr/>
      <dgm:t>
        <a:bodyPr/>
        <a:lstStyle/>
        <a:p>
          <a:endParaRPr lang="en-US" sz="1600" b="1"/>
        </a:p>
      </dgm:t>
    </dgm:pt>
    <dgm:pt modelId="{48E22860-108A-4E5D-BD51-9957CD4B267E}" type="sibTrans" cxnId="{96F5A00E-D4BA-446F-8517-276C94ADA01C}">
      <dgm:prSet/>
      <dgm:spPr/>
      <dgm:t>
        <a:bodyPr/>
        <a:lstStyle/>
        <a:p>
          <a:endParaRPr lang="en-US" sz="1600" b="1"/>
        </a:p>
      </dgm:t>
    </dgm:pt>
    <dgm:pt modelId="{EE1026F9-936D-47A6-A7F2-7B1F31E44284}">
      <dgm:prSet phldrT="[Text]" custT="1"/>
      <dgm:spPr/>
      <dgm:t>
        <a:bodyPr/>
        <a:lstStyle/>
        <a:p>
          <a:r>
            <a:rPr lang="en-US" sz="1600" b="1" dirty="0" smtClean="0"/>
            <a:t>Drug preparation/ Dispensing Area </a:t>
          </a:r>
          <a:r>
            <a:rPr lang="en-US" sz="1600" b="1" dirty="0" smtClean="0">
              <a:sym typeface="Wingdings" pitchFamily="2" charset="2"/>
            </a:rPr>
            <a:t> 1196</a:t>
          </a:r>
          <a:endParaRPr lang="en-US" sz="1600" b="1" dirty="0"/>
        </a:p>
      </dgm:t>
    </dgm:pt>
    <dgm:pt modelId="{B6C83E04-104B-42C5-B283-6DD9F55CB76E}" type="parTrans" cxnId="{64A6ABBC-F4D7-423D-AE54-B4E2D148A453}">
      <dgm:prSet/>
      <dgm:spPr/>
      <dgm:t>
        <a:bodyPr/>
        <a:lstStyle/>
        <a:p>
          <a:endParaRPr lang="en-US" sz="1600" b="1"/>
        </a:p>
      </dgm:t>
    </dgm:pt>
    <dgm:pt modelId="{1925FCDA-6C97-4D9B-8FFF-17FFDD8492FE}" type="sibTrans" cxnId="{64A6ABBC-F4D7-423D-AE54-B4E2D148A453}">
      <dgm:prSet/>
      <dgm:spPr/>
      <dgm:t>
        <a:bodyPr/>
        <a:lstStyle/>
        <a:p>
          <a:endParaRPr lang="en-US" sz="1600" b="1"/>
        </a:p>
      </dgm:t>
    </dgm:pt>
    <dgm:pt modelId="{ED73A22D-876A-4FAC-89AB-82016C58911F}" type="pres">
      <dgm:prSet presAssocID="{BD37D5A8-655C-4069-8C53-07C9FE794E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146B70-00DC-4FAA-B080-DE0D9682AB63}" type="pres">
      <dgm:prSet presAssocID="{EC7CD391-5EDE-43C5-BED1-18E8285B34A9}" presName="parentLin" presStyleCnt="0"/>
      <dgm:spPr/>
    </dgm:pt>
    <dgm:pt modelId="{988C509D-1150-494E-BA76-5DAC983967ED}" type="pres">
      <dgm:prSet presAssocID="{EC7CD391-5EDE-43C5-BED1-18E8285B34A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593EDD0-1513-46CB-B48C-A50B251AA176}" type="pres">
      <dgm:prSet presAssocID="{EC7CD391-5EDE-43C5-BED1-18E8285B34A9}" presName="parentText" presStyleLbl="node1" presStyleIdx="0" presStyleCnt="5" custScaleX="1100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F6C8F-D874-4139-8D2B-8106487D3811}" type="pres">
      <dgm:prSet presAssocID="{EC7CD391-5EDE-43C5-BED1-18E8285B34A9}" presName="negativeSpace" presStyleCnt="0"/>
      <dgm:spPr/>
    </dgm:pt>
    <dgm:pt modelId="{4AA4F2B1-D660-4DA5-8697-A39979923D41}" type="pres">
      <dgm:prSet presAssocID="{EC7CD391-5EDE-43C5-BED1-18E8285B34A9}" presName="childText" presStyleLbl="conFgAcc1" presStyleIdx="0" presStyleCnt="5">
        <dgm:presLayoutVars>
          <dgm:bulletEnabled val="1"/>
        </dgm:presLayoutVars>
      </dgm:prSet>
      <dgm:spPr/>
    </dgm:pt>
    <dgm:pt modelId="{111CF060-11D9-43EC-A4DE-D3BD6126E95C}" type="pres">
      <dgm:prSet presAssocID="{6052BAFD-D066-41F6-AAE2-E4A98537FEBF}" presName="spaceBetweenRectangles" presStyleCnt="0"/>
      <dgm:spPr/>
    </dgm:pt>
    <dgm:pt modelId="{C8785B29-F6A1-4376-9A95-3CCF7E514513}" type="pres">
      <dgm:prSet presAssocID="{073B2833-A5B1-4E57-8D30-3D526AB5311A}" presName="parentLin" presStyleCnt="0"/>
      <dgm:spPr/>
    </dgm:pt>
    <dgm:pt modelId="{05B93E9A-4D01-44D8-BCFC-C9A067525A8B}" type="pres">
      <dgm:prSet presAssocID="{073B2833-A5B1-4E57-8D30-3D526AB5311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F066808-0948-4647-9EF8-2AA74BB6FF12}" type="pres">
      <dgm:prSet presAssocID="{073B2833-A5B1-4E57-8D30-3D526AB5311A}" presName="parentText" presStyleLbl="node1" presStyleIdx="1" presStyleCnt="5" custScaleX="1100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7E19A-A1FE-4883-B854-12E3CE1F3C98}" type="pres">
      <dgm:prSet presAssocID="{073B2833-A5B1-4E57-8D30-3D526AB5311A}" presName="negativeSpace" presStyleCnt="0"/>
      <dgm:spPr/>
    </dgm:pt>
    <dgm:pt modelId="{754EFBCF-DFCD-4E74-88B3-51D623833503}" type="pres">
      <dgm:prSet presAssocID="{073B2833-A5B1-4E57-8D30-3D526AB5311A}" presName="childText" presStyleLbl="conFgAcc1" presStyleIdx="1" presStyleCnt="5">
        <dgm:presLayoutVars>
          <dgm:bulletEnabled val="1"/>
        </dgm:presLayoutVars>
      </dgm:prSet>
      <dgm:spPr/>
    </dgm:pt>
    <dgm:pt modelId="{21D54DE4-FD69-4C2F-AC44-2126ED2EF7B9}" type="pres">
      <dgm:prSet presAssocID="{14AE0C77-AA98-46EB-907A-3FCC54FF2725}" presName="spaceBetweenRectangles" presStyleCnt="0"/>
      <dgm:spPr/>
    </dgm:pt>
    <dgm:pt modelId="{E2F5961E-D8F4-4EB2-8EAA-7A0CDD82AEA5}" type="pres">
      <dgm:prSet presAssocID="{DD454216-453B-4104-870C-4B5D6EFDEEDD}" presName="parentLin" presStyleCnt="0"/>
      <dgm:spPr/>
    </dgm:pt>
    <dgm:pt modelId="{42E56E97-60DF-42B2-9B94-3C7804A77126}" type="pres">
      <dgm:prSet presAssocID="{DD454216-453B-4104-870C-4B5D6EFDEEDD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CC7B701E-C816-4C4E-BD15-2661102CA9B4}" type="pres">
      <dgm:prSet presAssocID="{DD454216-453B-4104-870C-4B5D6EFDEEDD}" presName="parentText" presStyleLbl="node1" presStyleIdx="2" presStyleCnt="5" custScaleX="1100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4BB11-9E46-421A-A42D-AAE4D7059D9F}" type="pres">
      <dgm:prSet presAssocID="{DD454216-453B-4104-870C-4B5D6EFDEEDD}" presName="negativeSpace" presStyleCnt="0"/>
      <dgm:spPr/>
    </dgm:pt>
    <dgm:pt modelId="{58D50D6C-8F48-4B5D-8991-FDD9338F3727}" type="pres">
      <dgm:prSet presAssocID="{DD454216-453B-4104-870C-4B5D6EFDEEDD}" presName="childText" presStyleLbl="conFgAcc1" presStyleIdx="2" presStyleCnt="5">
        <dgm:presLayoutVars>
          <dgm:bulletEnabled val="1"/>
        </dgm:presLayoutVars>
      </dgm:prSet>
      <dgm:spPr/>
    </dgm:pt>
    <dgm:pt modelId="{6AAE77B9-FCA1-48F4-B7B2-F65165CFBA0B}" type="pres">
      <dgm:prSet presAssocID="{744F4D6C-BE6E-4894-9764-3B3CEF5523B0}" presName="spaceBetweenRectangles" presStyleCnt="0"/>
      <dgm:spPr/>
    </dgm:pt>
    <dgm:pt modelId="{84A60933-8536-4B7A-BB94-3675CB9FB5D9}" type="pres">
      <dgm:prSet presAssocID="{AE7A7323-F7C7-4296-BA89-6E2BD14EB812}" presName="parentLin" presStyleCnt="0"/>
      <dgm:spPr/>
    </dgm:pt>
    <dgm:pt modelId="{4CD58A7F-26BC-4FAB-9316-BF86715E9725}" type="pres">
      <dgm:prSet presAssocID="{AE7A7323-F7C7-4296-BA89-6E2BD14EB812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8417A519-B52A-4750-BF6D-B50C51022CF0}" type="pres">
      <dgm:prSet presAssocID="{AE7A7323-F7C7-4296-BA89-6E2BD14EB81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7B6A2-AC6E-4B2B-BEE3-F376C97CEF63}" type="pres">
      <dgm:prSet presAssocID="{AE7A7323-F7C7-4296-BA89-6E2BD14EB812}" presName="negativeSpace" presStyleCnt="0"/>
      <dgm:spPr/>
    </dgm:pt>
    <dgm:pt modelId="{1E812A80-85EA-4DEF-A2EB-AE3A32D06AA3}" type="pres">
      <dgm:prSet presAssocID="{AE7A7323-F7C7-4296-BA89-6E2BD14EB812}" presName="childText" presStyleLbl="conFgAcc1" presStyleIdx="3" presStyleCnt="5">
        <dgm:presLayoutVars>
          <dgm:bulletEnabled val="1"/>
        </dgm:presLayoutVars>
      </dgm:prSet>
      <dgm:spPr/>
    </dgm:pt>
    <dgm:pt modelId="{DB4AFD8E-E3CD-406D-B4E4-43FCE67BFB83}" type="pres">
      <dgm:prSet presAssocID="{48E22860-108A-4E5D-BD51-9957CD4B267E}" presName="spaceBetweenRectangles" presStyleCnt="0"/>
      <dgm:spPr/>
    </dgm:pt>
    <dgm:pt modelId="{837CDA22-BE77-4E57-9B7A-0517A287A43C}" type="pres">
      <dgm:prSet presAssocID="{EE1026F9-936D-47A6-A7F2-7B1F31E44284}" presName="parentLin" presStyleCnt="0"/>
      <dgm:spPr/>
    </dgm:pt>
    <dgm:pt modelId="{CA5632CE-9108-4938-8F11-3A293748DA0B}" type="pres">
      <dgm:prSet presAssocID="{EE1026F9-936D-47A6-A7F2-7B1F31E44284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29F999D-5382-4606-AD3F-F7DFDC29D80C}" type="pres">
      <dgm:prSet presAssocID="{EE1026F9-936D-47A6-A7F2-7B1F31E4428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79041-0701-4F46-BB71-1CE5607C93F5}" type="pres">
      <dgm:prSet presAssocID="{EE1026F9-936D-47A6-A7F2-7B1F31E44284}" presName="negativeSpace" presStyleCnt="0"/>
      <dgm:spPr/>
    </dgm:pt>
    <dgm:pt modelId="{6E766ABE-80D4-4AD5-AD74-64E0DB91F5E6}" type="pres">
      <dgm:prSet presAssocID="{EE1026F9-936D-47A6-A7F2-7B1F31E4428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7768148-9510-4119-B714-90DCC6A72B47}" type="presOf" srcId="{EC7CD391-5EDE-43C5-BED1-18E8285B34A9}" destId="{C593EDD0-1513-46CB-B48C-A50B251AA176}" srcOrd="1" destOrd="0" presId="urn:microsoft.com/office/officeart/2005/8/layout/list1"/>
    <dgm:cxn modelId="{2A0EDA8B-E3DF-429A-8640-70182C302C40}" srcId="{BD37D5A8-655C-4069-8C53-07C9FE794E5D}" destId="{DD454216-453B-4104-870C-4B5D6EFDEEDD}" srcOrd="2" destOrd="0" parTransId="{688E762F-4481-4AEE-8F87-287A83855FE6}" sibTransId="{744F4D6C-BE6E-4894-9764-3B3CEF5523B0}"/>
    <dgm:cxn modelId="{E8081D90-5422-4DF3-84D0-37560BE03897}" type="presOf" srcId="{DD454216-453B-4104-870C-4B5D6EFDEEDD}" destId="{CC7B701E-C816-4C4E-BD15-2661102CA9B4}" srcOrd="1" destOrd="0" presId="urn:microsoft.com/office/officeart/2005/8/layout/list1"/>
    <dgm:cxn modelId="{8A1CEDC3-E38A-4140-923C-465611F49B32}" type="presOf" srcId="{EC7CD391-5EDE-43C5-BED1-18E8285B34A9}" destId="{988C509D-1150-494E-BA76-5DAC983967ED}" srcOrd="0" destOrd="0" presId="urn:microsoft.com/office/officeart/2005/8/layout/list1"/>
    <dgm:cxn modelId="{96F5A00E-D4BA-446F-8517-276C94ADA01C}" srcId="{BD37D5A8-655C-4069-8C53-07C9FE794E5D}" destId="{AE7A7323-F7C7-4296-BA89-6E2BD14EB812}" srcOrd="3" destOrd="0" parTransId="{417261CD-1E13-41E3-8B83-15328A5E925A}" sibTransId="{48E22860-108A-4E5D-BD51-9957CD4B267E}"/>
    <dgm:cxn modelId="{754E85BD-742E-403A-A79D-22BD70E4BACB}" type="presOf" srcId="{AE7A7323-F7C7-4296-BA89-6E2BD14EB812}" destId="{8417A519-B52A-4750-BF6D-B50C51022CF0}" srcOrd="1" destOrd="0" presId="urn:microsoft.com/office/officeart/2005/8/layout/list1"/>
    <dgm:cxn modelId="{9294902B-9CB9-40B2-A3AE-5FB016AC12E6}" srcId="{BD37D5A8-655C-4069-8C53-07C9FE794E5D}" destId="{073B2833-A5B1-4E57-8D30-3D526AB5311A}" srcOrd="1" destOrd="0" parTransId="{105DDA6D-5E2F-45C8-9231-32E2E207DD23}" sibTransId="{14AE0C77-AA98-46EB-907A-3FCC54FF2725}"/>
    <dgm:cxn modelId="{7A7E7E4A-19F5-4F69-9B0A-D3F19FED6FDE}" srcId="{BD37D5A8-655C-4069-8C53-07C9FE794E5D}" destId="{EC7CD391-5EDE-43C5-BED1-18E8285B34A9}" srcOrd="0" destOrd="0" parTransId="{7B2B7FFC-53A4-4EEE-A4FF-F8AC9EBFEF88}" sibTransId="{6052BAFD-D066-41F6-AAE2-E4A98537FEBF}"/>
    <dgm:cxn modelId="{CFBD64D2-2E05-418C-9E25-0812273F0498}" type="presOf" srcId="{EE1026F9-936D-47A6-A7F2-7B1F31E44284}" destId="{CA5632CE-9108-4938-8F11-3A293748DA0B}" srcOrd="0" destOrd="0" presId="urn:microsoft.com/office/officeart/2005/8/layout/list1"/>
    <dgm:cxn modelId="{575A7BBA-AB6E-4B26-A9F4-CF890B7DEBA7}" type="presOf" srcId="{073B2833-A5B1-4E57-8D30-3D526AB5311A}" destId="{05B93E9A-4D01-44D8-BCFC-C9A067525A8B}" srcOrd="0" destOrd="0" presId="urn:microsoft.com/office/officeart/2005/8/layout/list1"/>
    <dgm:cxn modelId="{083792D2-2E1C-47E7-8778-10D8DEB6A763}" type="presOf" srcId="{AE7A7323-F7C7-4296-BA89-6E2BD14EB812}" destId="{4CD58A7F-26BC-4FAB-9316-BF86715E9725}" srcOrd="0" destOrd="0" presId="urn:microsoft.com/office/officeart/2005/8/layout/list1"/>
    <dgm:cxn modelId="{8D87EAD2-2A8B-4DE3-B831-09375F4FD7FA}" type="presOf" srcId="{BD37D5A8-655C-4069-8C53-07C9FE794E5D}" destId="{ED73A22D-876A-4FAC-89AB-82016C58911F}" srcOrd="0" destOrd="0" presId="urn:microsoft.com/office/officeart/2005/8/layout/list1"/>
    <dgm:cxn modelId="{3E45B481-E736-4FBB-9FFF-7B545F97A344}" type="presOf" srcId="{EE1026F9-936D-47A6-A7F2-7B1F31E44284}" destId="{529F999D-5382-4606-AD3F-F7DFDC29D80C}" srcOrd="1" destOrd="0" presId="urn:microsoft.com/office/officeart/2005/8/layout/list1"/>
    <dgm:cxn modelId="{28709375-55AD-46BD-B457-04DC6503845A}" type="presOf" srcId="{073B2833-A5B1-4E57-8D30-3D526AB5311A}" destId="{DF066808-0948-4647-9EF8-2AA74BB6FF12}" srcOrd="1" destOrd="0" presId="urn:microsoft.com/office/officeart/2005/8/layout/list1"/>
    <dgm:cxn modelId="{64A6ABBC-F4D7-423D-AE54-B4E2D148A453}" srcId="{BD37D5A8-655C-4069-8C53-07C9FE794E5D}" destId="{EE1026F9-936D-47A6-A7F2-7B1F31E44284}" srcOrd="4" destOrd="0" parTransId="{B6C83E04-104B-42C5-B283-6DD9F55CB76E}" sibTransId="{1925FCDA-6C97-4D9B-8FFF-17FFDD8492FE}"/>
    <dgm:cxn modelId="{9916FD49-F840-47FA-BD07-8E9572C05F55}" type="presOf" srcId="{DD454216-453B-4104-870C-4B5D6EFDEEDD}" destId="{42E56E97-60DF-42B2-9B94-3C7804A77126}" srcOrd="0" destOrd="0" presId="urn:microsoft.com/office/officeart/2005/8/layout/list1"/>
    <dgm:cxn modelId="{4117FFCB-37DD-4800-AA7C-4F986F884FC8}" type="presParOf" srcId="{ED73A22D-876A-4FAC-89AB-82016C58911F}" destId="{A7146B70-00DC-4FAA-B080-DE0D9682AB63}" srcOrd="0" destOrd="0" presId="urn:microsoft.com/office/officeart/2005/8/layout/list1"/>
    <dgm:cxn modelId="{5ABA6C85-6384-4D68-8701-A217E3237B30}" type="presParOf" srcId="{A7146B70-00DC-4FAA-B080-DE0D9682AB63}" destId="{988C509D-1150-494E-BA76-5DAC983967ED}" srcOrd="0" destOrd="0" presId="urn:microsoft.com/office/officeart/2005/8/layout/list1"/>
    <dgm:cxn modelId="{19C42BCB-B8A8-4997-B78A-8C6F7F2ABB25}" type="presParOf" srcId="{A7146B70-00DC-4FAA-B080-DE0D9682AB63}" destId="{C593EDD0-1513-46CB-B48C-A50B251AA176}" srcOrd="1" destOrd="0" presId="urn:microsoft.com/office/officeart/2005/8/layout/list1"/>
    <dgm:cxn modelId="{587A398C-EF71-4061-B2D7-1A798F0664A4}" type="presParOf" srcId="{ED73A22D-876A-4FAC-89AB-82016C58911F}" destId="{B87F6C8F-D874-4139-8D2B-8106487D3811}" srcOrd="1" destOrd="0" presId="urn:microsoft.com/office/officeart/2005/8/layout/list1"/>
    <dgm:cxn modelId="{83AD6399-9C63-47FA-9DB5-452AAF332181}" type="presParOf" srcId="{ED73A22D-876A-4FAC-89AB-82016C58911F}" destId="{4AA4F2B1-D660-4DA5-8697-A39979923D41}" srcOrd="2" destOrd="0" presId="urn:microsoft.com/office/officeart/2005/8/layout/list1"/>
    <dgm:cxn modelId="{43DBD9B8-A520-46E8-B23B-14C45E7A2450}" type="presParOf" srcId="{ED73A22D-876A-4FAC-89AB-82016C58911F}" destId="{111CF060-11D9-43EC-A4DE-D3BD6126E95C}" srcOrd="3" destOrd="0" presId="urn:microsoft.com/office/officeart/2005/8/layout/list1"/>
    <dgm:cxn modelId="{1372ECA6-9B82-4E5F-A498-6EA5091FA3BD}" type="presParOf" srcId="{ED73A22D-876A-4FAC-89AB-82016C58911F}" destId="{C8785B29-F6A1-4376-9A95-3CCF7E514513}" srcOrd="4" destOrd="0" presId="urn:microsoft.com/office/officeart/2005/8/layout/list1"/>
    <dgm:cxn modelId="{B92436CF-4AE7-4DE9-9B98-02FE09A1A70E}" type="presParOf" srcId="{C8785B29-F6A1-4376-9A95-3CCF7E514513}" destId="{05B93E9A-4D01-44D8-BCFC-C9A067525A8B}" srcOrd="0" destOrd="0" presId="urn:microsoft.com/office/officeart/2005/8/layout/list1"/>
    <dgm:cxn modelId="{7757E633-60BC-4ED2-BBB9-563771C7BF85}" type="presParOf" srcId="{C8785B29-F6A1-4376-9A95-3CCF7E514513}" destId="{DF066808-0948-4647-9EF8-2AA74BB6FF12}" srcOrd="1" destOrd="0" presId="urn:microsoft.com/office/officeart/2005/8/layout/list1"/>
    <dgm:cxn modelId="{469D9A14-F72F-4C42-A5AC-6AA27FDB0AC0}" type="presParOf" srcId="{ED73A22D-876A-4FAC-89AB-82016C58911F}" destId="{07D7E19A-A1FE-4883-B854-12E3CE1F3C98}" srcOrd="5" destOrd="0" presId="urn:microsoft.com/office/officeart/2005/8/layout/list1"/>
    <dgm:cxn modelId="{01940FC8-88A5-498F-94E1-322306187E22}" type="presParOf" srcId="{ED73A22D-876A-4FAC-89AB-82016C58911F}" destId="{754EFBCF-DFCD-4E74-88B3-51D623833503}" srcOrd="6" destOrd="0" presId="urn:microsoft.com/office/officeart/2005/8/layout/list1"/>
    <dgm:cxn modelId="{76E9E838-2A23-4851-94F3-668C3A12791F}" type="presParOf" srcId="{ED73A22D-876A-4FAC-89AB-82016C58911F}" destId="{21D54DE4-FD69-4C2F-AC44-2126ED2EF7B9}" srcOrd="7" destOrd="0" presId="urn:microsoft.com/office/officeart/2005/8/layout/list1"/>
    <dgm:cxn modelId="{DD26F026-5566-4966-B6CE-1D8B5A08EBBD}" type="presParOf" srcId="{ED73A22D-876A-4FAC-89AB-82016C58911F}" destId="{E2F5961E-D8F4-4EB2-8EAA-7A0CDD82AEA5}" srcOrd="8" destOrd="0" presId="urn:microsoft.com/office/officeart/2005/8/layout/list1"/>
    <dgm:cxn modelId="{6AC73A6D-614B-46B6-BF43-B7CE688A76EB}" type="presParOf" srcId="{E2F5961E-D8F4-4EB2-8EAA-7A0CDD82AEA5}" destId="{42E56E97-60DF-42B2-9B94-3C7804A77126}" srcOrd="0" destOrd="0" presId="urn:microsoft.com/office/officeart/2005/8/layout/list1"/>
    <dgm:cxn modelId="{45E5E0E9-F50A-4F22-A0B7-B764DD74B739}" type="presParOf" srcId="{E2F5961E-D8F4-4EB2-8EAA-7A0CDD82AEA5}" destId="{CC7B701E-C816-4C4E-BD15-2661102CA9B4}" srcOrd="1" destOrd="0" presId="urn:microsoft.com/office/officeart/2005/8/layout/list1"/>
    <dgm:cxn modelId="{AB21E546-5531-4DB4-83A2-0E16728073F1}" type="presParOf" srcId="{ED73A22D-876A-4FAC-89AB-82016C58911F}" destId="{D724BB11-9E46-421A-A42D-AAE4D7059D9F}" srcOrd="9" destOrd="0" presId="urn:microsoft.com/office/officeart/2005/8/layout/list1"/>
    <dgm:cxn modelId="{B8DFF6F8-8F8E-4F80-8550-7A8CEFB6EAF4}" type="presParOf" srcId="{ED73A22D-876A-4FAC-89AB-82016C58911F}" destId="{58D50D6C-8F48-4B5D-8991-FDD9338F3727}" srcOrd="10" destOrd="0" presId="urn:microsoft.com/office/officeart/2005/8/layout/list1"/>
    <dgm:cxn modelId="{378C79F5-69DD-4826-9F94-D467F8ECE924}" type="presParOf" srcId="{ED73A22D-876A-4FAC-89AB-82016C58911F}" destId="{6AAE77B9-FCA1-48F4-B7B2-F65165CFBA0B}" srcOrd="11" destOrd="0" presId="urn:microsoft.com/office/officeart/2005/8/layout/list1"/>
    <dgm:cxn modelId="{519F9C47-4858-424B-BBEB-FE27EC55DF20}" type="presParOf" srcId="{ED73A22D-876A-4FAC-89AB-82016C58911F}" destId="{84A60933-8536-4B7A-BB94-3675CB9FB5D9}" srcOrd="12" destOrd="0" presId="urn:microsoft.com/office/officeart/2005/8/layout/list1"/>
    <dgm:cxn modelId="{BCFBF877-D74F-41AD-A26E-344B371196C9}" type="presParOf" srcId="{84A60933-8536-4B7A-BB94-3675CB9FB5D9}" destId="{4CD58A7F-26BC-4FAB-9316-BF86715E9725}" srcOrd="0" destOrd="0" presId="urn:microsoft.com/office/officeart/2005/8/layout/list1"/>
    <dgm:cxn modelId="{CC85895E-3996-4850-905C-73FDD4AA71B5}" type="presParOf" srcId="{84A60933-8536-4B7A-BB94-3675CB9FB5D9}" destId="{8417A519-B52A-4750-BF6D-B50C51022CF0}" srcOrd="1" destOrd="0" presId="urn:microsoft.com/office/officeart/2005/8/layout/list1"/>
    <dgm:cxn modelId="{E090CF87-5CE9-42AF-92D7-C87CAEC92DE5}" type="presParOf" srcId="{ED73A22D-876A-4FAC-89AB-82016C58911F}" destId="{5477B6A2-AC6E-4B2B-BEE3-F376C97CEF63}" srcOrd="13" destOrd="0" presId="urn:microsoft.com/office/officeart/2005/8/layout/list1"/>
    <dgm:cxn modelId="{9CA0C5A1-4F5F-40C0-AE0A-8A451C6348DA}" type="presParOf" srcId="{ED73A22D-876A-4FAC-89AB-82016C58911F}" destId="{1E812A80-85EA-4DEF-A2EB-AE3A32D06AA3}" srcOrd="14" destOrd="0" presId="urn:microsoft.com/office/officeart/2005/8/layout/list1"/>
    <dgm:cxn modelId="{C277C6BA-2D74-4705-BC5B-05870DFC7762}" type="presParOf" srcId="{ED73A22D-876A-4FAC-89AB-82016C58911F}" destId="{DB4AFD8E-E3CD-406D-B4E4-43FCE67BFB83}" srcOrd="15" destOrd="0" presId="urn:microsoft.com/office/officeart/2005/8/layout/list1"/>
    <dgm:cxn modelId="{FD071D19-3707-47A0-922C-F668ED35BA1C}" type="presParOf" srcId="{ED73A22D-876A-4FAC-89AB-82016C58911F}" destId="{837CDA22-BE77-4E57-9B7A-0517A287A43C}" srcOrd="16" destOrd="0" presId="urn:microsoft.com/office/officeart/2005/8/layout/list1"/>
    <dgm:cxn modelId="{673359B2-B8D6-43DE-8559-5E6F317E16CB}" type="presParOf" srcId="{837CDA22-BE77-4E57-9B7A-0517A287A43C}" destId="{CA5632CE-9108-4938-8F11-3A293748DA0B}" srcOrd="0" destOrd="0" presId="urn:microsoft.com/office/officeart/2005/8/layout/list1"/>
    <dgm:cxn modelId="{40512ADD-9024-40E8-AF59-D657909221FD}" type="presParOf" srcId="{837CDA22-BE77-4E57-9B7A-0517A287A43C}" destId="{529F999D-5382-4606-AD3F-F7DFDC29D80C}" srcOrd="1" destOrd="0" presId="urn:microsoft.com/office/officeart/2005/8/layout/list1"/>
    <dgm:cxn modelId="{F2C7DCA1-C416-4A44-BEB1-EEE939108074}" type="presParOf" srcId="{ED73A22D-876A-4FAC-89AB-82016C58911F}" destId="{B3779041-0701-4F46-BB71-1CE5607C93F5}" srcOrd="17" destOrd="0" presId="urn:microsoft.com/office/officeart/2005/8/layout/list1"/>
    <dgm:cxn modelId="{B04CB3BE-BEE5-489E-BA0F-ED41D15DAFBF}" type="presParOf" srcId="{ED73A22D-876A-4FAC-89AB-82016C58911F}" destId="{6E766ABE-80D4-4AD5-AD74-64E0DB91F5E6}" srcOrd="18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0CF9E-ED04-438C-8574-9E370AF212ED}" type="datetimeFigureOut">
              <a:rPr lang="en-US" smtClean="0"/>
              <a:pPr/>
              <a:t>7/2/2009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1FE6A-DBC7-47DD-A144-DFA85E05C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90FAF-61A4-4AB6-885D-71E04A0654A6}" type="datetimeFigureOut">
              <a:rPr lang="en-US" smtClean="0"/>
              <a:pPr/>
              <a:t>7/2/2009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B79B9-9E1F-4BE3-A8B7-BBB2C5570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79B9-9E1F-4BE3-A8B7-BBB2C55701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EEDDD2-35F9-493F-AFD9-57537775C06F}" type="datetimeFigureOut">
              <a:rPr lang="en-US" smtClean="0"/>
              <a:pPr/>
              <a:t>7/2/2009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A9D1549-9C9D-40A4-B215-552D3BEAF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EDDD2-35F9-493F-AFD9-57537775C06F}" type="datetimeFigureOut">
              <a:rPr lang="en-US" smtClean="0"/>
              <a:pPr/>
              <a:t>7/2/2009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D1549-9C9D-40A4-B215-552D3BEAF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5EEDDD2-35F9-493F-AFD9-57537775C06F}" type="datetimeFigureOut">
              <a:rPr lang="en-US" smtClean="0"/>
              <a:pPr/>
              <a:t>7/2/2009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9D1549-9C9D-40A4-B215-552D3BEAF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EDDD2-35F9-493F-AFD9-57537775C06F}" type="datetimeFigureOut">
              <a:rPr lang="en-US" smtClean="0"/>
              <a:pPr/>
              <a:t>7/2/2009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D1549-9C9D-40A4-B215-552D3BEAF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EEDDD2-35F9-493F-AFD9-57537775C06F}" type="datetimeFigureOut">
              <a:rPr lang="en-US" smtClean="0"/>
              <a:pPr/>
              <a:t>7/2/2009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A9D1549-9C9D-40A4-B215-552D3BEAF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EDDD2-35F9-493F-AFD9-57537775C06F}" type="datetimeFigureOut">
              <a:rPr lang="en-US" smtClean="0"/>
              <a:pPr/>
              <a:t>7/2/2009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D1549-9C9D-40A4-B215-552D3BEAF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EDDD2-35F9-493F-AFD9-57537775C06F}" type="datetimeFigureOut">
              <a:rPr lang="en-US" smtClean="0"/>
              <a:pPr/>
              <a:t>7/2/2009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D1549-9C9D-40A4-B215-552D3BEAF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EDDD2-35F9-493F-AFD9-57537775C06F}" type="datetimeFigureOut">
              <a:rPr lang="en-US" smtClean="0"/>
              <a:pPr/>
              <a:t>7/2/2009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D1549-9C9D-40A4-B215-552D3BEAF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EEDDD2-35F9-493F-AFD9-57537775C06F}" type="datetimeFigureOut">
              <a:rPr lang="en-US" smtClean="0"/>
              <a:pPr/>
              <a:t>7/2/2009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D1549-9C9D-40A4-B215-552D3BEAF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EDDD2-35F9-493F-AFD9-57537775C06F}" type="datetimeFigureOut">
              <a:rPr lang="en-US" smtClean="0"/>
              <a:pPr/>
              <a:t>7/2/2009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D1549-9C9D-40A4-B215-552D3BEAF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EDDD2-35F9-493F-AFD9-57537775C06F}" type="datetimeFigureOut">
              <a:rPr lang="en-US" smtClean="0"/>
              <a:pPr/>
              <a:t>7/2/2009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D1549-9C9D-40A4-B215-552D3BEAF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5EEDDD2-35F9-493F-AFD9-57537775C06F}" type="datetimeFigureOut">
              <a:rPr lang="en-US" smtClean="0"/>
              <a:pPr/>
              <a:t>7/2/2009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A9D1549-9C9D-40A4-B215-552D3BEAF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Data" Target="../diagrams/data6.xml"/><Relationship Id="rId7" Type="http://schemas.openxmlformats.org/officeDocument/2006/relationships/diagramData" Target="../diagrams/data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diagramColors" Target="../diagrams/colors7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371600"/>
            <a:ext cx="7162800" cy="1267968"/>
          </a:xfrm>
        </p:spPr>
        <p:txBody>
          <a:bodyPr/>
          <a:lstStyle/>
          <a:p>
            <a:pPr algn="ctr"/>
            <a:r>
              <a:rPr lang="en-US" sz="4000" dirty="0" smtClean="0">
                <a:latin typeface="Berlin Sans FB" pitchFamily="34" charset="0"/>
              </a:rPr>
              <a:t>Hospital pharmacy </a:t>
            </a:r>
            <a:br>
              <a:rPr lang="en-US" sz="4000" dirty="0" smtClean="0">
                <a:latin typeface="Berlin Sans FB" pitchFamily="34" charset="0"/>
              </a:rPr>
            </a:br>
            <a:r>
              <a:rPr lang="en-US" sz="4000" dirty="0" smtClean="0">
                <a:latin typeface="Berlin Sans FB" pitchFamily="34" charset="0"/>
              </a:rPr>
              <a:t>Quality control </a:t>
            </a:r>
            <a:endParaRPr lang="en-US" sz="4000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505200"/>
            <a:ext cx="5715000" cy="1101248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Pharmacy Manual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5105400"/>
            <a:ext cx="6400800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Presented by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:</a:t>
            </a:r>
          </a:p>
          <a:p>
            <a:pPr algn="ctr"/>
            <a:endParaRPr lang="en-US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Rana Itani; Rph, Hospital Pharmacist- RHUH</a:t>
            </a:r>
          </a:p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Mona Baalbaki; Rph, Head of Pharmacy - RHUH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5" descr="Big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1119222" cy="12192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lum bright="-12000" contrast="-6000"/>
          </a:blip>
          <a:srcRect/>
          <a:stretch>
            <a:fillRect/>
          </a:stretch>
        </p:blipFill>
        <p:spPr bwMode="auto">
          <a:xfrm>
            <a:off x="152400" y="3429000"/>
            <a:ext cx="229076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4953000" cy="624840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latin typeface="Bookman Old Style" pitchFamily="18" charset="0"/>
              </a:rPr>
              <a:t>Services Provided</a:t>
            </a:r>
            <a:endParaRPr lang="en-US" sz="3200" u="sng" dirty="0">
              <a:latin typeface="Bookman Old Style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7391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324600" cy="77724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latin typeface="Bookman Old Style" pitchFamily="18" charset="0"/>
              </a:rPr>
              <a:t>Pharmacy Organization</a:t>
            </a:r>
            <a:endParaRPr lang="en-US" sz="3200" u="sng" dirty="0">
              <a:latin typeface="Bookman Old Styl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905000"/>
          <a:ext cx="8504238" cy="174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4114800"/>
          <a:ext cx="8504238" cy="174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Bookman Old Style" pitchFamily="18" charset="0"/>
              </a:rPr>
              <a:t>Pharmacy Organization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Functional Organization of the Pharmacy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-533400" y="1600200"/>
          <a:ext cx="8458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Bookman Old Style" pitchFamily="18" charset="0"/>
              </a:rPr>
              <a:t>Pharmacy Organization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Location and Pharmacy Extensions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484632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The main pharmacy is located in the basement of the hospital. It consists of the following areas:</a:t>
            </a:r>
          </a:p>
          <a:p>
            <a:endParaRPr lang="en-US" sz="2000" dirty="0" smtClean="0">
              <a:latin typeface="Book Antiqua" pitchFamily="18" charset="0"/>
            </a:endParaRPr>
          </a:p>
          <a:p>
            <a:endParaRPr lang="en-US" sz="2000" dirty="0">
              <a:latin typeface="Book Antiqua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2590800"/>
          <a:ext cx="7467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Bookman Old Style" pitchFamily="18" charset="0"/>
              </a:rPr>
              <a:t>Pharmacy Organization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Operating Hours &amp; Personnel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2590800" y="1676400"/>
            <a:ext cx="3505200" cy="342900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Operating hours </a:t>
            </a:r>
          </a:p>
          <a:p>
            <a:pPr algn="ctr"/>
            <a:r>
              <a:rPr lang="en-US" dirty="0" smtClean="0"/>
              <a:t>8-7 during the week</a:t>
            </a:r>
          </a:p>
          <a:p>
            <a:pPr algn="ctr"/>
            <a:r>
              <a:rPr lang="en-US" dirty="0" smtClean="0"/>
              <a:t>8-4 on Saturdays</a:t>
            </a:r>
          </a:p>
          <a:p>
            <a:pPr algn="ctr"/>
            <a:r>
              <a:rPr lang="en-US" dirty="0" smtClean="0"/>
              <a:t>8-3 on Sundays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5257800"/>
            <a:ext cx="6705600" cy="646331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pharmacy Staff should be sufficient to meet goals and objective of  RHUH hospital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Bookman Old Style" pitchFamily="18" charset="0"/>
              </a:rPr>
              <a:t>Pharmacy organization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rgbClr val="FF0000"/>
                </a:solidFill>
                <a:latin typeface="Book Antiqua" pitchFamily="18" charset="0"/>
              </a:rPr>
              <a:t>After Pharmacy Opening Hours</a:t>
            </a:r>
            <a:endParaRPr lang="en-US" sz="2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05000"/>
            <a:ext cx="7315200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Nursing Units </a:t>
            </a:r>
            <a:r>
              <a:rPr lang="en-US" sz="2000" dirty="0" smtClean="0">
                <a:latin typeface="Book Antiqua" pitchFamily="18" charset="0"/>
                <a:sym typeface="Wingdings" pitchFamily="2" charset="2"/>
              </a:rPr>
              <a:t> Emergency carriage &amp; floor stock (replenished daily).</a:t>
            </a:r>
          </a:p>
          <a:p>
            <a:endParaRPr lang="en-US" sz="2000" dirty="0" smtClean="0">
              <a:latin typeface="Book Antiqua" pitchFamily="18" charset="0"/>
              <a:sym typeface="Wingdings" pitchFamily="2" charset="2"/>
            </a:endParaRPr>
          </a:p>
          <a:p>
            <a:r>
              <a:rPr lang="en-US" sz="2000" dirty="0" smtClean="0">
                <a:latin typeface="Book Antiqua" pitchFamily="18" charset="0"/>
                <a:sym typeface="Wingdings" pitchFamily="2" charset="2"/>
              </a:rPr>
              <a:t>Pharmacist On-Call is available after closing hours.</a:t>
            </a:r>
          </a:p>
          <a:p>
            <a:endParaRPr lang="en-US" sz="2000" dirty="0" smtClean="0">
              <a:latin typeface="Book Antiqua" pitchFamily="18" charset="0"/>
              <a:sym typeface="Wingdings" pitchFamily="2" charset="2"/>
            </a:endParaRPr>
          </a:p>
          <a:p>
            <a:r>
              <a:rPr lang="en-US" sz="2000" dirty="0" smtClean="0">
                <a:latin typeface="Book Antiqua" pitchFamily="18" charset="0"/>
                <a:sym typeface="Wingdings" pitchFamily="2" charset="2"/>
              </a:rPr>
              <a:t>Nursing and medical staff is are informed by a memo of the pharmacist on-call during pharmacy closing hours.</a:t>
            </a:r>
          </a:p>
          <a:p>
            <a:endParaRPr lang="en-US" sz="2000" dirty="0" smtClean="0">
              <a:latin typeface="Book Antiqua" pitchFamily="18" charset="0"/>
              <a:sym typeface="Wingdings" pitchFamily="2" charset="2"/>
            </a:endParaRPr>
          </a:p>
          <a:p>
            <a:r>
              <a:rPr lang="en-US" sz="2000" dirty="0" smtClean="0">
                <a:latin typeface="Book Antiqua" pitchFamily="18" charset="0"/>
                <a:sym typeface="Wingdings" pitchFamily="2" charset="2"/>
              </a:rPr>
              <a:t>Pharmacy on call sheet should be filled including dispensed medication and duration of dispensing.</a:t>
            </a:r>
          </a:p>
          <a:p>
            <a:endParaRPr lang="en-US" sz="2000" dirty="0" smtClean="0">
              <a:latin typeface="Book Antiqua" pitchFamily="18" charset="0"/>
              <a:sym typeface="Wingdings" pitchFamily="2" charset="2"/>
            </a:endParaRPr>
          </a:p>
          <a:p>
            <a:endParaRPr lang="en-US" sz="2000" dirty="0" smtClean="0">
              <a:latin typeface="Book Antiqua" pitchFamily="18" charset="0"/>
              <a:sym typeface="Wingdings" pitchFamily="2" charset="2"/>
            </a:endParaRPr>
          </a:p>
          <a:p>
            <a:endParaRPr lang="en-US" sz="20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Bookman Old Style" pitchFamily="18" charset="0"/>
              </a:rPr>
              <a:t>Pharmacy Organization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Responsibilities &amp; Duties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762000" y="1447800"/>
          <a:ext cx="7086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Bookman Old Style" pitchFamily="18" charset="0"/>
              </a:rPr>
              <a:t>Pharmacy Organization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Responsibilities &amp; Duties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2362200"/>
          <a:ext cx="7543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1600200"/>
            <a:ext cx="3048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e.g. Head of Pharmacy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Bookman Old Style" pitchFamily="18" charset="0"/>
              </a:rPr>
              <a:t>Pharmacy Organization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General Rules &amp; Regulations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752600"/>
          <a:ext cx="7467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239000" cy="62484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latin typeface="Bookman Old Style" pitchFamily="18" charset="0"/>
              </a:rPr>
              <a:t>Human Resources Functions</a:t>
            </a:r>
            <a:endParaRPr lang="en-US" sz="3200" u="sng" dirty="0">
              <a:latin typeface="Bookman Old Styl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447800"/>
          <a:ext cx="7924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7010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The Purpose of the Manual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7927848" cy="47213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200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en-US" sz="2200" dirty="0" smtClean="0">
                <a:latin typeface="Book Antiqua" pitchFamily="18" charset="0"/>
              </a:rPr>
              <a:t>The pharmacy manual is designed to be a reference for all Hospital staff in order to identify:</a:t>
            </a:r>
          </a:p>
          <a:p>
            <a:endParaRPr lang="en-US" sz="2200" dirty="0" smtClean="0">
              <a:latin typeface="Book Antiqua" pitchFamily="18" charset="0"/>
            </a:endParaRPr>
          </a:p>
          <a:p>
            <a:endParaRPr lang="en-US" sz="2200" dirty="0" smtClean="0">
              <a:latin typeface="Book Antiqua" pitchFamily="18" charset="0"/>
            </a:endParaRPr>
          </a:p>
          <a:p>
            <a:endParaRPr lang="en-US" sz="2200" dirty="0" smtClean="0">
              <a:latin typeface="Book Antiqua" pitchFamily="18" charset="0"/>
            </a:endParaRPr>
          </a:p>
          <a:p>
            <a:endParaRPr lang="en-US" sz="2200" dirty="0" smtClean="0">
              <a:latin typeface="Book Antiqua" pitchFamily="18" charset="0"/>
            </a:endParaRPr>
          </a:p>
          <a:p>
            <a:endParaRPr lang="en-US" sz="2200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en-US" sz="2200" dirty="0" smtClean="0">
                <a:latin typeface="Book Antiqua" pitchFamily="18" charset="0"/>
              </a:rPr>
              <a:t>&amp;</a:t>
            </a:r>
          </a:p>
          <a:p>
            <a:pPr algn="ctr">
              <a:buNone/>
            </a:pPr>
            <a:r>
              <a:rPr lang="en-US" sz="2200" dirty="0" smtClean="0">
                <a:latin typeface="Book Antiqua" pitchFamily="18" charset="0"/>
              </a:rPr>
              <a:t>Insure Safe and accurate medication ordering, preparation, distribution and control</a:t>
            </a:r>
            <a:endParaRPr lang="en-US" sz="2200" dirty="0">
              <a:latin typeface="Book Antiqu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2743200"/>
          <a:ext cx="69342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Bookman Old Style" pitchFamily="18" charset="0"/>
              </a:rPr>
              <a:t>Human Resources Functions</a:t>
            </a:r>
            <a:r>
              <a:rPr lang="en-US" dirty="0" smtClean="0">
                <a:latin typeface="Bookman Old Style" pitchFamily="18" charset="0"/>
              </a:rPr>
              <a:t/>
            </a:r>
            <a:br>
              <a:rPr lang="en-US" dirty="0" smtClean="0">
                <a:latin typeface="Bookman Old Style" pitchFamily="18" charset="0"/>
              </a:rPr>
            </a:br>
            <a:r>
              <a:rPr lang="en-US" sz="2200" b="1" dirty="0" smtClean="0">
                <a:solidFill>
                  <a:srgbClr val="FF0000"/>
                </a:solidFill>
                <a:latin typeface="Bookman Old Style" pitchFamily="18" charset="0"/>
              </a:rPr>
              <a:t>Orientation</a:t>
            </a:r>
            <a:endParaRPr lang="en-US" sz="2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1625" y="2057400"/>
          <a:ext cx="7470775" cy="4041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Bookman Old Style" pitchFamily="18" charset="0"/>
              </a:rPr>
              <a:t>Human Resources Functions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rgbClr val="FF0000"/>
                </a:solidFill>
                <a:latin typeface="Book Antiqua" pitchFamily="18" charset="0"/>
              </a:rPr>
              <a:t>Performance Appraisal</a:t>
            </a:r>
            <a:endParaRPr lang="en-US" sz="2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304800" y="16764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Bookman Old Style" pitchFamily="18" charset="0"/>
              </a:rPr>
              <a:t>Human Resources Functions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rgbClr val="FF0000"/>
                </a:solidFill>
                <a:latin typeface="Book Antiqua" pitchFamily="18" charset="0"/>
              </a:rPr>
              <a:t>Continuing Education</a:t>
            </a:r>
            <a:endParaRPr lang="en-US" sz="2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Bookman Old Style" pitchFamily="18" charset="0"/>
              </a:rPr>
              <a:t>Human Resources Functions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rgbClr val="FF0000"/>
                </a:solidFill>
                <a:latin typeface="Book Antiqua" pitchFamily="18" charset="0"/>
              </a:rPr>
              <a:t>Student/Training Mentorship</a:t>
            </a:r>
            <a:endParaRPr lang="en-US" sz="2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504238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Bookman Old Style" pitchFamily="18" charset="0"/>
              </a:rPr>
              <a:t>Safety and Occupational hazards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76400"/>
          <a:ext cx="7391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Bookman Old Style" pitchFamily="18" charset="0"/>
              </a:rPr>
              <a:t>Safety and Occupational hazards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524000"/>
          <a:ext cx="7391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Bookman Old Style" pitchFamily="18" charset="0"/>
              </a:rPr>
              <a:t>Safety and Occupational hazards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524000"/>
          <a:ext cx="7391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Bookman Old Style" pitchFamily="18" charset="0"/>
              </a:rPr>
              <a:t>Safety and Occupational hazards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752600"/>
          <a:ext cx="7391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Bookman Old Style" pitchFamily="18" charset="0"/>
              </a:rPr>
              <a:t>Safety and Occupational hazards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600200"/>
          <a:ext cx="7391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67000"/>
            <a:ext cx="7315200" cy="1676400"/>
          </a:xfrm>
        </p:spPr>
        <p:txBody>
          <a:bodyPr>
            <a:noAutofit/>
          </a:bodyPr>
          <a:lstStyle/>
          <a:p>
            <a:r>
              <a:rPr lang="en-US" sz="9300" dirty="0" smtClean="0">
                <a:latin typeface="Blue Highway" pitchFamily="2" charset="0"/>
                <a:cs typeface="DecoType Naskh" pitchFamily="2" charset="-78"/>
              </a:rPr>
              <a:t>THANK YOU…</a:t>
            </a:r>
            <a:endParaRPr lang="en-US" sz="9300" dirty="0">
              <a:latin typeface="Blue Highway" pitchFamily="2" charset="0"/>
              <a:cs typeface="DecoType Naskh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867400" cy="990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PHARMACY MANUAL</a:t>
            </a:r>
            <a:endParaRPr lang="en-US" sz="3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981200"/>
            <a:ext cx="7467600" cy="39703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Bold ITC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The Pharmacy Manual is reviewed annually and whenever needed for any kind of modification.</a:t>
            </a: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Bold ITC" pitchFamily="34" charset="0"/>
            </a:endParaRP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 </a:t>
            </a: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Bold ITC" pitchFamily="34" charset="0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Bold ITC" pitchFamily="34" charset="0"/>
            </a:endParaRPr>
          </a:p>
          <a:p>
            <a:pPr algn="ctr"/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Bold IT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ookman Old Style" pitchFamily="18" charset="0"/>
              </a:rPr>
              <a:t>How to design your own Pharmacy Manual?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685800" y="0"/>
          <a:ext cx="66294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20" name="Rectangle 12"/>
          <p:cNvSpPr>
            <a:spLocks noChangeArrowheads="1"/>
          </p:cNvSpPr>
          <p:nvPr/>
        </p:nvSpPr>
        <p:spPr bwMode="auto">
          <a:xfrm>
            <a:off x="0" y="5638800"/>
            <a:ext cx="8153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 u="sng" dirty="0">
                <a:latin typeface="Book Antiqua" pitchFamily="18" charset="0"/>
              </a:rPr>
              <a:t>Supportive Services:</a:t>
            </a:r>
            <a:r>
              <a:rPr lang="en-US" sz="2000" b="1" dirty="0">
                <a:latin typeface="Book Antiqua" pitchFamily="18" charset="0"/>
              </a:rPr>
              <a:t> Blood bank, Radiology, Dietitians, Nursing…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5867400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Bookman Old Style" pitchFamily="18" charset="0"/>
              </a:rPr>
              <a:t>Hospital Organization</a:t>
            </a:r>
            <a:r>
              <a:rPr lang="en-US" sz="3200" u="sng" dirty="0" smtClean="0">
                <a:latin typeface="Bookman Old Style" pitchFamily="18" charset="0"/>
              </a:rPr>
              <a:t/>
            </a:r>
            <a:br>
              <a:rPr lang="en-US" sz="3200" u="sng" dirty="0" smtClean="0">
                <a:latin typeface="Bookman Old Style" pitchFamily="18" charset="0"/>
              </a:rPr>
            </a:br>
            <a:r>
              <a:rPr lang="en-US" sz="2200" dirty="0" smtClean="0">
                <a:solidFill>
                  <a:srgbClr val="EB0B50"/>
                </a:solidFill>
              </a:rPr>
              <a:t>Functional Organization of the hospital</a:t>
            </a:r>
            <a:endParaRPr lang="en-US" sz="2200" dirty="0">
              <a:solidFill>
                <a:srgbClr val="EB0B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1828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latin typeface="Book Antiqua" pitchFamily="18" charset="0"/>
              </a:rPr>
              <a:t>RHUH is a university hospital providing services for several  nursing units</a:t>
            </a:r>
            <a:endParaRPr lang="en-US" dirty="0">
              <a:latin typeface="Book Antiqua" pitchFamily="18" charset="0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228600" y="2895600"/>
          <a:ext cx="76200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7-Point Star 17"/>
          <p:cNvSpPr/>
          <p:nvPr/>
        </p:nvSpPr>
        <p:spPr>
          <a:xfrm>
            <a:off x="1905000" y="1905000"/>
            <a:ext cx="4419600" cy="3505200"/>
          </a:xfrm>
          <a:prstGeom prst="star7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PHARMACY</a:t>
            </a:r>
            <a:endParaRPr lang="en-US" sz="28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20" grpId="0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Bookman Old Style" pitchFamily="18" charset="0"/>
              </a:rPr>
              <a:t>Hospital Organization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EB0B50"/>
                </a:solidFill>
              </a:rPr>
              <a:t>organizational Chart of hospital</a:t>
            </a:r>
            <a:endParaRPr lang="en-US" sz="2000" dirty="0">
              <a:solidFill>
                <a:srgbClr val="EB0B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76400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xplosion 1 6"/>
          <p:cNvSpPr/>
          <p:nvPr/>
        </p:nvSpPr>
        <p:spPr>
          <a:xfrm>
            <a:off x="228600" y="4724400"/>
            <a:ext cx="2057400" cy="12954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Pharmacy</a:t>
            </a:r>
            <a:endParaRPr lang="en-US" sz="1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324600" y="2895600"/>
            <a:ext cx="1447800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Book Antiqua" pitchFamily="18" charset="0"/>
              </a:rPr>
              <a:t>- Logistics</a:t>
            </a:r>
          </a:p>
          <a:p>
            <a:r>
              <a:rPr lang="en-US" b="1" dirty="0" smtClean="0">
                <a:latin typeface="Book Antiqua" pitchFamily="18" charset="0"/>
              </a:rPr>
              <a:t>- HR</a:t>
            </a:r>
          </a:p>
          <a:p>
            <a:r>
              <a:rPr lang="en-US" b="1" dirty="0" smtClean="0">
                <a:latin typeface="Book Antiqua" pitchFamily="18" charset="0"/>
              </a:rPr>
              <a:t>- Finance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52400" y="2743200"/>
            <a:ext cx="2057400" cy="1676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Book Antiqua" pitchFamily="18" charset="0"/>
              </a:rPr>
              <a:t>- Biomedical</a:t>
            </a:r>
          </a:p>
          <a:p>
            <a:r>
              <a:rPr lang="en-US" b="1" dirty="0" smtClean="0">
                <a:latin typeface="Book Antiqua" pitchFamily="18" charset="0"/>
              </a:rPr>
              <a:t>- Eng. &amp; Maint.</a:t>
            </a:r>
          </a:p>
          <a:p>
            <a:r>
              <a:rPr lang="en-US" b="1" dirty="0" smtClean="0">
                <a:latin typeface="Book Antiqua" pitchFamily="18" charset="0"/>
              </a:rPr>
              <a:t>- Material Mngt</a:t>
            </a:r>
          </a:p>
          <a:p>
            <a:pPr algn="ctr"/>
            <a:endParaRPr lang="en-US" dirty="0"/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rot="5400000">
            <a:off x="933450" y="4629150"/>
            <a:ext cx="457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0" y="4267200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Management</a:t>
            </a:r>
            <a:endParaRPr lang="en-US" sz="3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172200" cy="6248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Hospital Organization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3657600" cy="457200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200" dirty="0" smtClean="0">
                <a:solidFill>
                  <a:srgbClr val="FF0000"/>
                </a:solidFill>
                <a:latin typeface="Book Antiqua"/>
              </a:rPr>
              <a:t>• </a:t>
            </a:r>
            <a:r>
              <a:rPr lang="en-US" sz="2200" u="sng" dirty="0" smtClean="0">
                <a:latin typeface="Book Antiqua" pitchFamily="18" charset="0"/>
              </a:rPr>
              <a:t>Pharmacy Map: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500" dirty="0" smtClean="0">
              <a:solidFill>
                <a:srgbClr val="000000"/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5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A-Reception </a:t>
            </a:r>
            <a:endParaRPr lang="en-US" sz="1500" dirty="0" smtClean="0">
              <a:latin typeface="Book Antiqua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5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B&amp;C offices for pharmacy staff</a:t>
            </a:r>
            <a:endParaRPr lang="en-US" sz="1500" dirty="0" smtClean="0">
              <a:latin typeface="Book Antiqua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5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E-Purchasing office</a:t>
            </a:r>
            <a:endParaRPr lang="en-US" sz="1500" dirty="0" smtClean="0">
              <a:latin typeface="Book Antiqua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5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D&amp;F- Dispensing room </a:t>
            </a:r>
            <a:endParaRPr lang="en-US" sz="1500" dirty="0" smtClean="0">
              <a:latin typeface="Book Antiqua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5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G- Compounding room </a:t>
            </a:r>
            <a:endParaRPr lang="en-US" sz="1500" dirty="0" smtClean="0">
              <a:latin typeface="Book Antiqua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5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H- Pharmacy store</a:t>
            </a:r>
            <a:endParaRPr lang="en-US" sz="1500" dirty="0" smtClean="0">
              <a:latin typeface="Book Antiqua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5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I- WC</a:t>
            </a:r>
            <a:endParaRPr lang="en-US" sz="1500" dirty="0" smtClean="0">
              <a:latin typeface="Book Antiqua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5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J- Changing room </a:t>
            </a:r>
            <a:endParaRPr lang="en-US" sz="1500" dirty="0" smtClean="0">
              <a:latin typeface="Book Antiqua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5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K- Library </a:t>
            </a:r>
            <a:endParaRPr lang="en-US" sz="1500" dirty="0" smtClean="0">
              <a:latin typeface="Book Antiqua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5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L- Kitchen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500" dirty="0" smtClean="0">
              <a:latin typeface="Book Antiqua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Head of pharmacy office is located in the ground floor.</a:t>
            </a:r>
            <a:endParaRPr lang="en-US" sz="1500" dirty="0" smtClean="0">
              <a:latin typeface="Book Antiqua" pitchFamily="18" charset="0"/>
              <a:cs typeface="Arial" pitchFamily="34" charset="0"/>
            </a:endParaRPr>
          </a:p>
          <a:p>
            <a:endParaRPr lang="en-US" sz="1500" dirty="0">
              <a:latin typeface="Book Antiqua" pitchFamily="18" charset="0"/>
            </a:endParaRPr>
          </a:p>
        </p:txBody>
      </p:sp>
      <p:pic>
        <p:nvPicPr>
          <p:cNvPr id="2050" name="Picture 2" descr="Pharmacy MA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1FF"/>
              </a:clrFrom>
              <a:clrTo>
                <a:srgbClr val="FFF1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079081" y="1331119"/>
            <a:ext cx="4019550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772400" cy="624840"/>
          </a:xfrm>
        </p:spPr>
        <p:txBody>
          <a:bodyPr>
            <a:normAutofit/>
          </a:bodyPr>
          <a:lstStyle/>
          <a:p>
            <a:r>
              <a:rPr lang="en-US" sz="2900" u="sng" dirty="0" smtClean="0">
                <a:latin typeface="Bookman Old Style" pitchFamily="18" charset="0"/>
              </a:rPr>
              <a:t>Pharmacy Department Functions</a:t>
            </a:r>
            <a:endParaRPr lang="en-US" sz="2900" u="sng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086600" cy="4572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200000"/>
              </a:lnSpc>
            </a:pPr>
            <a:r>
              <a:rPr lang="en-US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Pharmacy Mission.</a:t>
            </a:r>
          </a:p>
          <a:p>
            <a:pPr>
              <a:lnSpc>
                <a:spcPct val="200000"/>
              </a:lnSpc>
            </a:pPr>
            <a:r>
              <a:rPr lang="en-US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Pharmacy Vision.</a:t>
            </a:r>
          </a:p>
          <a:p>
            <a:pPr>
              <a:lnSpc>
                <a:spcPct val="200000"/>
              </a:lnSpc>
            </a:pPr>
            <a:r>
              <a:rPr lang="en-US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Pharmacy Philosophy.</a:t>
            </a:r>
          </a:p>
          <a:p>
            <a:pPr>
              <a:lnSpc>
                <a:spcPct val="200000"/>
              </a:lnSpc>
            </a:pPr>
            <a:r>
              <a:rPr lang="en-US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Pharmacy Goals and Objectives.</a:t>
            </a:r>
          </a:p>
          <a:p>
            <a:pPr>
              <a:lnSpc>
                <a:spcPct val="200000"/>
              </a:lnSpc>
            </a:pPr>
            <a:r>
              <a:rPr lang="en-US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Code of Ethics.</a:t>
            </a:r>
          </a:p>
          <a:p>
            <a:pPr>
              <a:lnSpc>
                <a:spcPct val="200000"/>
              </a:lnSpc>
            </a:pPr>
            <a:endParaRPr lang="en-US" sz="23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  <a:p>
            <a:pPr>
              <a:lnSpc>
                <a:spcPct val="200000"/>
              </a:lnSpc>
            </a:pPr>
            <a:endParaRPr lang="en-US" sz="23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1EC01A392D74985D4C1F64891DC04" ma:contentTypeVersion="2" ma:contentTypeDescription="Create a new document." ma:contentTypeScope="" ma:versionID="806b5d90dc304f2df26e7ce72bb057a0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08ffc1687e0ebb337101d66fae822f7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AD8D185-D27F-46C1-9AAC-F8B7E6AACF96}"/>
</file>

<file path=customXml/itemProps2.xml><?xml version="1.0" encoding="utf-8"?>
<ds:datastoreItem xmlns:ds="http://schemas.openxmlformats.org/officeDocument/2006/customXml" ds:itemID="{2D81AB4C-022E-4508-A7B6-63D2838D59F2}"/>
</file>

<file path=customXml/itemProps3.xml><?xml version="1.0" encoding="utf-8"?>
<ds:datastoreItem xmlns:ds="http://schemas.openxmlformats.org/officeDocument/2006/customXml" ds:itemID="{238BF04C-58F2-4D69-8F25-06DE46F1A2F7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4741</TotalTime>
  <Words>999</Words>
  <Application>Microsoft Office PowerPoint</Application>
  <PresentationFormat>On-screen Show (4:3)</PresentationFormat>
  <Paragraphs>236</Paragraphs>
  <Slides>29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Opulent</vt:lpstr>
      <vt:lpstr>Hospital pharmacy  Quality control </vt:lpstr>
      <vt:lpstr>The Purpose of the Manual</vt:lpstr>
      <vt:lpstr>PHARMACY MANUAL</vt:lpstr>
      <vt:lpstr>How to design your own Pharmacy Manual?</vt:lpstr>
      <vt:lpstr>Slide 5</vt:lpstr>
      <vt:lpstr>Hospital Organization Functional Organization of the hospital</vt:lpstr>
      <vt:lpstr>Hospital Organization organizational Chart of hospital</vt:lpstr>
      <vt:lpstr>Hospital Organization</vt:lpstr>
      <vt:lpstr>Pharmacy Department Functions</vt:lpstr>
      <vt:lpstr>Services Provided</vt:lpstr>
      <vt:lpstr>Pharmacy Organization</vt:lpstr>
      <vt:lpstr>Pharmacy Organization Functional Organization of the Pharmacy</vt:lpstr>
      <vt:lpstr>Pharmacy Organization Location and Pharmacy Extensions</vt:lpstr>
      <vt:lpstr>Pharmacy Organization Operating Hours &amp; Personnel</vt:lpstr>
      <vt:lpstr>Pharmacy organization After Pharmacy Opening Hours</vt:lpstr>
      <vt:lpstr>Pharmacy Organization Responsibilities &amp; Duties</vt:lpstr>
      <vt:lpstr>Pharmacy Organization Responsibilities &amp; Duties</vt:lpstr>
      <vt:lpstr>Pharmacy Organization General Rules &amp; Regulations</vt:lpstr>
      <vt:lpstr>Human Resources Functions</vt:lpstr>
      <vt:lpstr>Human Resources Functions Orientation</vt:lpstr>
      <vt:lpstr>Human Resources Functions Performance Appraisal</vt:lpstr>
      <vt:lpstr>Human Resources Functions Continuing Education</vt:lpstr>
      <vt:lpstr>Human Resources Functions Student/Training Mentorship</vt:lpstr>
      <vt:lpstr>Safety and Occupational hazards </vt:lpstr>
      <vt:lpstr>Safety and Occupational hazards </vt:lpstr>
      <vt:lpstr>Safety and Occupational hazards </vt:lpstr>
      <vt:lpstr>Safety and Occupational hazards </vt:lpstr>
      <vt:lpstr>Safety and Occupational hazards </vt:lpstr>
      <vt:lpstr>THANK YOU…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Pharmacy Manual</dc:title>
  <dc:creator>Mona</dc:creator>
  <cp:lastModifiedBy>rana.itani</cp:lastModifiedBy>
  <cp:revision>353</cp:revision>
  <dcterms:created xsi:type="dcterms:W3CDTF">2009-03-23T20:19:04Z</dcterms:created>
  <dcterms:modified xsi:type="dcterms:W3CDTF">2009-07-02T09:41:56Z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0x0101007461EC01A392D74985D4C1F64891DC04</vt:lpwstr>
  </property>
</Properties>
</file>