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4" r:id="rId3"/>
    <p:sldId id="257" r:id="rId4"/>
    <p:sldId id="258" r:id="rId5"/>
    <p:sldId id="292" r:id="rId6"/>
    <p:sldId id="293" r:id="rId7"/>
    <p:sldId id="259" r:id="rId8"/>
    <p:sldId id="260" r:id="rId9"/>
    <p:sldId id="272" r:id="rId10"/>
    <p:sldId id="274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7" r:id="rId19"/>
    <p:sldId id="286" r:id="rId20"/>
    <p:sldId id="288" r:id="rId21"/>
    <p:sldId id="291" r:id="rId22"/>
    <p:sldId id="262" r:id="rId23"/>
    <p:sldId id="263" r:id="rId24"/>
    <p:sldId id="265" r:id="rId25"/>
    <p:sldId id="268" r:id="rId26"/>
    <p:sldId id="269" r:id="rId27"/>
    <p:sldId id="267" r:id="rId28"/>
    <p:sldId id="270" r:id="rId29"/>
    <p:sldId id="289" r:id="rId30"/>
    <p:sldId id="285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B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23C904-C8FB-4A71-8C41-D3407F1CB0B1}" type="doc">
      <dgm:prSet loTypeId="urn:microsoft.com/office/officeart/2005/8/layout/arrow3" loCatId="relationship" qsTypeId="urn:microsoft.com/office/officeart/2005/8/quickstyle/3d2" qsCatId="3D" csTypeId="urn:microsoft.com/office/officeart/2005/8/colors/accent2_1" csCatId="accent2" phldr="1"/>
      <dgm:spPr/>
    </dgm:pt>
    <dgm:pt modelId="{14EB1A3F-4282-4D7D-90BB-2066F435F0C3}">
      <dgm:prSet phldrT="[Text]" custT="1"/>
      <dgm:spPr/>
      <dgm:t>
        <a:bodyPr/>
        <a:lstStyle/>
        <a:p>
          <a:r>
            <a:rPr lang="en-US" sz="2000" b="1" dirty="0" smtClean="0"/>
            <a:t>Medication Safety</a:t>
          </a:r>
          <a:endParaRPr lang="en-US" sz="2000" b="1" dirty="0"/>
        </a:p>
      </dgm:t>
    </dgm:pt>
    <dgm:pt modelId="{DAB7BC1C-4159-4CD4-9B04-91F4962AD1C4}" type="parTrans" cxnId="{89D07570-DF45-4172-9CDE-80ABCDB4E3C0}">
      <dgm:prSet/>
      <dgm:spPr/>
      <dgm:t>
        <a:bodyPr/>
        <a:lstStyle/>
        <a:p>
          <a:endParaRPr lang="en-US" sz="2000"/>
        </a:p>
      </dgm:t>
    </dgm:pt>
    <dgm:pt modelId="{2B428240-ABF7-4436-911B-FC7237EB4C67}" type="sibTrans" cxnId="{89D07570-DF45-4172-9CDE-80ABCDB4E3C0}">
      <dgm:prSet/>
      <dgm:spPr/>
      <dgm:t>
        <a:bodyPr/>
        <a:lstStyle/>
        <a:p>
          <a:endParaRPr lang="en-US" sz="2000"/>
        </a:p>
      </dgm:t>
    </dgm:pt>
    <dgm:pt modelId="{ABE3C764-1B5A-4303-8B83-B5B4A2CDAE19}">
      <dgm:prSet phldrT="[Text]" custT="1"/>
      <dgm:spPr/>
      <dgm:t>
        <a:bodyPr/>
        <a:lstStyle/>
        <a:p>
          <a:r>
            <a:rPr lang="en-US" sz="2000" b="1" dirty="0" smtClean="0"/>
            <a:t>Medication Cost</a:t>
          </a:r>
          <a:endParaRPr lang="en-US" sz="2000" b="1" dirty="0"/>
        </a:p>
      </dgm:t>
    </dgm:pt>
    <dgm:pt modelId="{21116461-7CAF-48D5-B220-D5703B167BE6}" type="parTrans" cxnId="{416856D7-4541-4D7E-85C1-0237DBC8D364}">
      <dgm:prSet/>
      <dgm:spPr/>
      <dgm:t>
        <a:bodyPr/>
        <a:lstStyle/>
        <a:p>
          <a:endParaRPr lang="en-US" sz="2000"/>
        </a:p>
      </dgm:t>
    </dgm:pt>
    <dgm:pt modelId="{51A31B40-04D5-42A4-B5D8-E57D21E43B26}" type="sibTrans" cxnId="{416856D7-4541-4D7E-85C1-0237DBC8D364}">
      <dgm:prSet/>
      <dgm:spPr/>
      <dgm:t>
        <a:bodyPr/>
        <a:lstStyle/>
        <a:p>
          <a:endParaRPr lang="en-US" sz="2000"/>
        </a:p>
      </dgm:t>
    </dgm:pt>
    <dgm:pt modelId="{1EEF5B39-B6E8-4DE9-98FE-2BDFA09BC47E}" type="pres">
      <dgm:prSet presAssocID="{6823C904-C8FB-4A71-8C41-D3407F1CB0B1}" presName="compositeShape" presStyleCnt="0">
        <dgm:presLayoutVars>
          <dgm:chMax val="2"/>
          <dgm:dir/>
          <dgm:resizeHandles val="exact"/>
        </dgm:presLayoutVars>
      </dgm:prSet>
      <dgm:spPr/>
    </dgm:pt>
    <dgm:pt modelId="{02B78236-A19F-4908-BE42-A5CC77146D97}" type="pres">
      <dgm:prSet presAssocID="{6823C904-C8FB-4A71-8C41-D3407F1CB0B1}" presName="divider" presStyleLbl="fgShp" presStyleIdx="0" presStyleCnt="1"/>
      <dgm:spPr/>
    </dgm:pt>
    <dgm:pt modelId="{978B6A25-E3D7-4226-99A9-B2D653769AC3}" type="pres">
      <dgm:prSet presAssocID="{14EB1A3F-4282-4D7D-90BB-2066F435F0C3}" presName="downArrow" presStyleLbl="node1" presStyleIdx="0" presStyleCnt="2"/>
      <dgm:spPr/>
    </dgm:pt>
    <dgm:pt modelId="{D955A013-F44E-442B-9C1D-7E97229CE44B}" type="pres">
      <dgm:prSet presAssocID="{14EB1A3F-4282-4D7D-90BB-2066F435F0C3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F8F1F-0B43-4856-9E36-B9DD1DC14CBA}" type="pres">
      <dgm:prSet presAssocID="{ABE3C764-1B5A-4303-8B83-B5B4A2CDAE19}" presName="upArrow" presStyleLbl="node1" presStyleIdx="1" presStyleCnt="2"/>
      <dgm:spPr/>
    </dgm:pt>
    <dgm:pt modelId="{23C4FDEC-5B68-4328-8601-F42B4A1C5981}" type="pres">
      <dgm:prSet presAssocID="{ABE3C764-1B5A-4303-8B83-B5B4A2CDAE19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0A8E87-B27C-43C5-8035-690798DB9A7D}" type="presOf" srcId="{6823C904-C8FB-4A71-8C41-D3407F1CB0B1}" destId="{1EEF5B39-B6E8-4DE9-98FE-2BDFA09BC47E}" srcOrd="0" destOrd="0" presId="urn:microsoft.com/office/officeart/2005/8/layout/arrow3"/>
    <dgm:cxn modelId="{465BF833-4A51-4B5A-AFB5-828A7F8FB60D}" type="presOf" srcId="{14EB1A3F-4282-4D7D-90BB-2066F435F0C3}" destId="{D955A013-F44E-442B-9C1D-7E97229CE44B}" srcOrd="0" destOrd="0" presId="urn:microsoft.com/office/officeart/2005/8/layout/arrow3"/>
    <dgm:cxn modelId="{89D07570-DF45-4172-9CDE-80ABCDB4E3C0}" srcId="{6823C904-C8FB-4A71-8C41-D3407F1CB0B1}" destId="{14EB1A3F-4282-4D7D-90BB-2066F435F0C3}" srcOrd="0" destOrd="0" parTransId="{DAB7BC1C-4159-4CD4-9B04-91F4962AD1C4}" sibTransId="{2B428240-ABF7-4436-911B-FC7237EB4C67}"/>
    <dgm:cxn modelId="{416856D7-4541-4D7E-85C1-0237DBC8D364}" srcId="{6823C904-C8FB-4A71-8C41-D3407F1CB0B1}" destId="{ABE3C764-1B5A-4303-8B83-B5B4A2CDAE19}" srcOrd="1" destOrd="0" parTransId="{21116461-7CAF-48D5-B220-D5703B167BE6}" sibTransId="{51A31B40-04D5-42A4-B5D8-E57D21E43B26}"/>
    <dgm:cxn modelId="{AE3E2128-3373-43E3-B566-C5F1B77078B1}" type="presOf" srcId="{ABE3C764-1B5A-4303-8B83-B5B4A2CDAE19}" destId="{23C4FDEC-5B68-4328-8601-F42B4A1C5981}" srcOrd="0" destOrd="0" presId="urn:microsoft.com/office/officeart/2005/8/layout/arrow3"/>
    <dgm:cxn modelId="{7B8B25B0-85CB-452A-9863-9A70F877E8F7}" type="presParOf" srcId="{1EEF5B39-B6E8-4DE9-98FE-2BDFA09BC47E}" destId="{02B78236-A19F-4908-BE42-A5CC77146D97}" srcOrd="0" destOrd="0" presId="urn:microsoft.com/office/officeart/2005/8/layout/arrow3"/>
    <dgm:cxn modelId="{EDC13D58-173A-4E57-B49A-59B7174A3FA1}" type="presParOf" srcId="{1EEF5B39-B6E8-4DE9-98FE-2BDFA09BC47E}" destId="{978B6A25-E3D7-4226-99A9-B2D653769AC3}" srcOrd="1" destOrd="0" presId="urn:microsoft.com/office/officeart/2005/8/layout/arrow3"/>
    <dgm:cxn modelId="{B7AFF154-20C4-4332-8606-2EDFD052181A}" type="presParOf" srcId="{1EEF5B39-B6E8-4DE9-98FE-2BDFA09BC47E}" destId="{D955A013-F44E-442B-9C1D-7E97229CE44B}" srcOrd="2" destOrd="0" presId="urn:microsoft.com/office/officeart/2005/8/layout/arrow3"/>
    <dgm:cxn modelId="{8E3B0490-8638-4399-9171-E1581D988B0D}" type="presParOf" srcId="{1EEF5B39-B6E8-4DE9-98FE-2BDFA09BC47E}" destId="{A66F8F1F-0B43-4856-9E36-B9DD1DC14CBA}" srcOrd="3" destOrd="0" presId="urn:microsoft.com/office/officeart/2005/8/layout/arrow3"/>
    <dgm:cxn modelId="{9C284236-CCD1-4D4E-BB88-4F3F664DA7B6}" type="presParOf" srcId="{1EEF5B39-B6E8-4DE9-98FE-2BDFA09BC47E}" destId="{23C4FDEC-5B68-4328-8601-F42B4A1C5981}" srcOrd="4" destOrd="0" presId="urn:microsoft.com/office/officeart/2005/8/layout/arrow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EAA2C1-C97F-4240-9BD0-3A20AA308B9C}" type="doc">
      <dgm:prSet loTypeId="urn:microsoft.com/office/officeart/2005/8/layout/venn3" loCatId="relationship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F45156F-8E2F-4789-AD40-C468937A77A3}">
      <dgm:prSet phldrT="[Text]" custT="1"/>
      <dgm:spPr/>
      <dgm:t>
        <a:bodyPr/>
        <a:lstStyle/>
        <a:p>
          <a:r>
            <a:rPr lang="en-US" sz="5000" b="1" dirty="0" smtClean="0">
              <a:latin typeface="Boopee" pitchFamily="2" charset="0"/>
            </a:rPr>
            <a:t>Formulary List</a:t>
          </a:r>
          <a:endParaRPr lang="en-US" sz="5000" b="1" dirty="0">
            <a:latin typeface="Boopee" pitchFamily="2" charset="0"/>
          </a:endParaRPr>
        </a:p>
      </dgm:t>
    </dgm:pt>
    <dgm:pt modelId="{ADB10FA5-DD83-4EC4-AB1C-7E67FF27B362}" type="parTrans" cxnId="{2A4A1CB5-F1D2-4EA3-9E88-CED1B28DB720}">
      <dgm:prSet/>
      <dgm:spPr/>
      <dgm:t>
        <a:bodyPr/>
        <a:lstStyle/>
        <a:p>
          <a:endParaRPr lang="en-US" sz="5000" b="1">
            <a:latin typeface="Boopee" pitchFamily="2" charset="0"/>
          </a:endParaRPr>
        </a:p>
      </dgm:t>
    </dgm:pt>
    <dgm:pt modelId="{738BCD04-0C8C-4357-A6CA-8649E8A11B0C}" type="sibTrans" cxnId="{2A4A1CB5-F1D2-4EA3-9E88-CED1B28DB720}">
      <dgm:prSet/>
      <dgm:spPr/>
      <dgm:t>
        <a:bodyPr/>
        <a:lstStyle/>
        <a:p>
          <a:endParaRPr lang="en-US" sz="5000" b="1">
            <a:latin typeface="Boopee" pitchFamily="2" charset="0"/>
          </a:endParaRPr>
        </a:p>
      </dgm:t>
    </dgm:pt>
    <dgm:pt modelId="{2AEA45AB-CE5F-437B-8FC7-E22D80221DA6}">
      <dgm:prSet phldrT="[Text]" custT="1"/>
      <dgm:spPr/>
      <dgm:t>
        <a:bodyPr/>
        <a:lstStyle/>
        <a:p>
          <a:r>
            <a:rPr lang="en-US" sz="5000" b="1" dirty="0" smtClean="0">
              <a:latin typeface="Boopee" pitchFamily="2" charset="0"/>
            </a:rPr>
            <a:t>Formulary System</a:t>
          </a:r>
          <a:endParaRPr lang="en-US" sz="5000" b="1" dirty="0">
            <a:latin typeface="Boopee" pitchFamily="2" charset="0"/>
          </a:endParaRPr>
        </a:p>
      </dgm:t>
    </dgm:pt>
    <dgm:pt modelId="{E3E3628F-28F7-4A3E-BFFD-88F7D4C44A52}" type="parTrans" cxnId="{AB311990-224D-44A7-B52B-86F3AC074A9A}">
      <dgm:prSet/>
      <dgm:spPr/>
      <dgm:t>
        <a:bodyPr/>
        <a:lstStyle/>
        <a:p>
          <a:endParaRPr lang="en-US" sz="5000" b="1">
            <a:latin typeface="Boopee" pitchFamily="2" charset="0"/>
          </a:endParaRPr>
        </a:p>
      </dgm:t>
    </dgm:pt>
    <dgm:pt modelId="{0CA583CB-3DA5-4E57-9655-E373D0D8928D}" type="sibTrans" cxnId="{AB311990-224D-44A7-B52B-86F3AC074A9A}">
      <dgm:prSet/>
      <dgm:spPr/>
      <dgm:t>
        <a:bodyPr/>
        <a:lstStyle/>
        <a:p>
          <a:endParaRPr lang="en-US" sz="5000" b="1">
            <a:latin typeface="Boopee" pitchFamily="2" charset="0"/>
          </a:endParaRPr>
        </a:p>
      </dgm:t>
    </dgm:pt>
    <dgm:pt modelId="{A4B4EC35-12D4-4035-A6F0-F2AD1B121D88}" type="pres">
      <dgm:prSet presAssocID="{78EAA2C1-C97F-4240-9BD0-3A20AA308B9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E51D98-E3D3-4CBF-BA4D-40C0B6A8C448}" type="pres">
      <dgm:prSet presAssocID="{2F45156F-8E2F-4789-AD40-C468937A77A3}" presName="Name5" presStyleLbl="venn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D41A9-DDFF-40FD-889C-A16044B8184E}" type="pres">
      <dgm:prSet presAssocID="{738BCD04-0C8C-4357-A6CA-8649E8A11B0C}" presName="space" presStyleCnt="0"/>
      <dgm:spPr/>
    </dgm:pt>
    <dgm:pt modelId="{4E2BCB93-EC77-4E38-A7D7-E998684B2C97}" type="pres">
      <dgm:prSet presAssocID="{2AEA45AB-CE5F-437B-8FC7-E22D80221DA6}" presName="Name5" presStyleLbl="venn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0B23BC-EFAC-4AB2-A41A-EF2306099EC3}" type="presOf" srcId="{2AEA45AB-CE5F-437B-8FC7-E22D80221DA6}" destId="{4E2BCB93-EC77-4E38-A7D7-E998684B2C97}" srcOrd="0" destOrd="0" presId="urn:microsoft.com/office/officeart/2005/8/layout/venn3"/>
    <dgm:cxn modelId="{AB311990-224D-44A7-B52B-86F3AC074A9A}" srcId="{78EAA2C1-C97F-4240-9BD0-3A20AA308B9C}" destId="{2AEA45AB-CE5F-437B-8FC7-E22D80221DA6}" srcOrd="1" destOrd="0" parTransId="{E3E3628F-28F7-4A3E-BFFD-88F7D4C44A52}" sibTransId="{0CA583CB-3DA5-4E57-9655-E373D0D8928D}"/>
    <dgm:cxn modelId="{2A4A1CB5-F1D2-4EA3-9E88-CED1B28DB720}" srcId="{78EAA2C1-C97F-4240-9BD0-3A20AA308B9C}" destId="{2F45156F-8E2F-4789-AD40-C468937A77A3}" srcOrd="0" destOrd="0" parTransId="{ADB10FA5-DD83-4EC4-AB1C-7E67FF27B362}" sibTransId="{738BCD04-0C8C-4357-A6CA-8649E8A11B0C}"/>
    <dgm:cxn modelId="{CD0DB3DF-8B4C-4215-808C-ED951D8E9A89}" type="presOf" srcId="{2F45156F-8E2F-4789-AD40-C468937A77A3}" destId="{1FE51D98-E3D3-4CBF-BA4D-40C0B6A8C448}" srcOrd="0" destOrd="0" presId="urn:microsoft.com/office/officeart/2005/8/layout/venn3"/>
    <dgm:cxn modelId="{0B5129E3-19B8-4BAC-ACB1-ABBBB0453BEE}" type="presOf" srcId="{78EAA2C1-C97F-4240-9BD0-3A20AA308B9C}" destId="{A4B4EC35-12D4-4035-A6F0-F2AD1B121D88}" srcOrd="0" destOrd="0" presId="urn:microsoft.com/office/officeart/2005/8/layout/venn3"/>
    <dgm:cxn modelId="{7855F4D4-4889-4C27-8BD7-C0F81523C14A}" type="presParOf" srcId="{A4B4EC35-12D4-4035-A6F0-F2AD1B121D88}" destId="{1FE51D98-E3D3-4CBF-BA4D-40C0B6A8C448}" srcOrd="0" destOrd="0" presId="urn:microsoft.com/office/officeart/2005/8/layout/venn3"/>
    <dgm:cxn modelId="{2EFB6324-E072-4414-86FD-ECDA0AC42599}" type="presParOf" srcId="{A4B4EC35-12D4-4035-A6F0-F2AD1B121D88}" destId="{5E0D41A9-DDFF-40FD-889C-A16044B8184E}" srcOrd="1" destOrd="0" presId="urn:microsoft.com/office/officeart/2005/8/layout/venn3"/>
    <dgm:cxn modelId="{149B27CD-4833-4FCA-903A-D03D01A5EC13}" type="presParOf" srcId="{A4B4EC35-12D4-4035-A6F0-F2AD1B121D88}" destId="{4E2BCB93-EC77-4E38-A7D7-E998684B2C97}" srcOrd="2" destOrd="0" presId="urn:microsoft.com/office/officeart/2005/8/layout/venn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536392-0EF6-42AA-9A9A-AA850E099D4A}" type="doc">
      <dgm:prSet loTypeId="urn:microsoft.com/office/officeart/2005/8/layout/default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0CB009A-85FE-4B7A-83B2-69A489171321}">
      <dgm:prSet phldrT="[Text]" custT="1"/>
      <dgm:spPr/>
      <dgm:t>
        <a:bodyPr/>
        <a:lstStyle/>
        <a:p>
          <a:r>
            <a:rPr lang="en-US" sz="2200" dirty="0" smtClean="0"/>
            <a:t>Number of medication</a:t>
          </a:r>
          <a:endParaRPr lang="en-US" sz="2200" dirty="0"/>
        </a:p>
      </dgm:t>
    </dgm:pt>
    <dgm:pt modelId="{84B3783D-F3AF-4D88-B288-650624D2D2EA}" type="parTrans" cxnId="{5C35877D-49B9-4CF9-AE40-6DE041A94166}">
      <dgm:prSet/>
      <dgm:spPr/>
      <dgm:t>
        <a:bodyPr/>
        <a:lstStyle/>
        <a:p>
          <a:endParaRPr lang="en-US" sz="2200"/>
        </a:p>
      </dgm:t>
    </dgm:pt>
    <dgm:pt modelId="{F5676E22-0A94-4FD3-95FB-2D09A001F541}" type="sibTrans" cxnId="{5C35877D-49B9-4CF9-AE40-6DE041A94166}">
      <dgm:prSet/>
      <dgm:spPr/>
      <dgm:t>
        <a:bodyPr/>
        <a:lstStyle/>
        <a:p>
          <a:endParaRPr lang="en-US" sz="2200"/>
        </a:p>
      </dgm:t>
    </dgm:pt>
    <dgm:pt modelId="{8FAA6B68-F825-420B-95A5-2FA29768E276}">
      <dgm:prSet phldrT="[Text]" custT="1"/>
      <dgm:spPr/>
      <dgm:t>
        <a:bodyPr/>
        <a:lstStyle/>
        <a:p>
          <a:r>
            <a:rPr lang="en-US" sz="2200" dirty="0" smtClean="0"/>
            <a:t>Dosage form</a:t>
          </a:r>
          <a:endParaRPr lang="en-US" sz="2200" dirty="0"/>
        </a:p>
      </dgm:t>
    </dgm:pt>
    <dgm:pt modelId="{FD5F3BF3-FD45-4B94-B465-753ECED22CE0}" type="parTrans" cxnId="{0F80AC24-E0FA-472B-B411-BECF12BD465B}">
      <dgm:prSet/>
      <dgm:spPr/>
      <dgm:t>
        <a:bodyPr/>
        <a:lstStyle/>
        <a:p>
          <a:endParaRPr lang="en-US" sz="2200"/>
        </a:p>
      </dgm:t>
    </dgm:pt>
    <dgm:pt modelId="{85855942-1799-4318-8B7F-2C27E047832E}" type="sibTrans" cxnId="{0F80AC24-E0FA-472B-B411-BECF12BD465B}">
      <dgm:prSet/>
      <dgm:spPr/>
      <dgm:t>
        <a:bodyPr/>
        <a:lstStyle/>
        <a:p>
          <a:endParaRPr lang="en-US" sz="2200"/>
        </a:p>
      </dgm:t>
    </dgm:pt>
    <dgm:pt modelId="{45ABCFC0-2B4C-4B2C-85C8-1CF328BDD7CE}">
      <dgm:prSet phldrT="[Text]" custT="1"/>
      <dgm:spPr/>
      <dgm:t>
        <a:bodyPr/>
        <a:lstStyle/>
        <a:p>
          <a:r>
            <a:rPr lang="en-US" sz="2200" dirty="0" smtClean="0"/>
            <a:t>Strength </a:t>
          </a:r>
          <a:endParaRPr lang="en-US" sz="2200" dirty="0"/>
        </a:p>
      </dgm:t>
    </dgm:pt>
    <dgm:pt modelId="{4615A063-7D8D-4B59-A7CF-D968B9DAE1E2}" type="parTrans" cxnId="{A3B94D57-BDFC-448A-8102-B80B5095910B}">
      <dgm:prSet/>
      <dgm:spPr/>
      <dgm:t>
        <a:bodyPr/>
        <a:lstStyle/>
        <a:p>
          <a:endParaRPr lang="en-US" sz="2200"/>
        </a:p>
      </dgm:t>
    </dgm:pt>
    <dgm:pt modelId="{01513683-C39E-4F27-8D66-B649D4A25E83}" type="sibTrans" cxnId="{A3B94D57-BDFC-448A-8102-B80B5095910B}">
      <dgm:prSet/>
      <dgm:spPr/>
      <dgm:t>
        <a:bodyPr/>
        <a:lstStyle/>
        <a:p>
          <a:endParaRPr lang="en-US" sz="2200"/>
        </a:p>
      </dgm:t>
    </dgm:pt>
    <dgm:pt modelId="{212FAADA-15F5-48A0-B2C2-E36FD4A2FBCA}">
      <dgm:prSet phldrT="[Text]" custT="1"/>
      <dgm:spPr/>
      <dgm:t>
        <a:bodyPr/>
        <a:lstStyle/>
        <a:p>
          <a:r>
            <a:rPr lang="en-US" sz="2200" dirty="0" smtClean="0"/>
            <a:t>Package size</a:t>
          </a:r>
          <a:endParaRPr lang="en-US" sz="2200" dirty="0"/>
        </a:p>
      </dgm:t>
    </dgm:pt>
    <dgm:pt modelId="{D5A2C167-BB60-42D6-81A1-7D120525AA25}" type="parTrans" cxnId="{9AC2B9BD-77C1-4591-8B6A-21AD508F3DF9}">
      <dgm:prSet/>
      <dgm:spPr/>
      <dgm:t>
        <a:bodyPr/>
        <a:lstStyle/>
        <a:p>
          <a:endParaRPr lang="en-US" sz="2200"/>
        </a:p>
      </dgm:t>
    </dgm:pt>
    <dgm:pt modelId="{F7D2E337-423A-45E0-9501-B1814FF58DA1}" type="sibTrans" cxnId="{9AC2B9BD-77C1-4591-8B6A-21AD508F3DF9}">
      <dgm:prSet/>
      <dgm:spPr/>
      <dgm:t>
        <a:bodyPr/>
        <a:lstStyle/>
        <a:p>
          <a:endParaRPr lang="en-US" sz="2200"/>
        </a:p>
      </dgm:t>
    </dgm:pt>
    <dgm:pt modelId="{DB4EB02F-9DD6-4BDC-8E66-9367DAE90922}" type="pres">
      <dgm:prSet presAssocID="{B4536392-0EF6-42AA-9A9A-AA850E099D4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DB186E-66C3-4BC0-9FCC-589682E8667F}" type="pres">
      <dgm:prSet presAssocID="{E0CB009A-85FE-4B7A-83B2-69A48917132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737C7-1FBA-481C-A85D-8869D2ED249D}" type="pres">
      <dgm:prSet presAssocID="{F5676E22-0A94-4FD3-95FB-2D09A001F541}" presName="sibTrans" presStyleCnt="0"/>
      <dgm:spPr/>
    </dgm:pt>
    <dgm:pt modelId="{94453FF4-B4A3-4D55-B142-49306C63B93C}" type="pres">
      <dgm:prSet presAssocID="{8FAA6B68-F825-420B-95A5-2FA29768E276}" presName="node" presStyleLbl="node1" presStyleIdx="1" presStyleCnt="4" custLinFactNeighborX="-94" custLinFactNeighborY="25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F4571-6D37-4A4A-BC6C-EA5384B4186D}" type="pres">
      <dgm:prSet presAssocID="{85855942-1799-4318-8B7F-2C27E047832E}" presName="sibTrans" presStyleCnt="0"/>
      <dgm:spPr/>
    </dgm:pt>
    <dgm:pt modelId="{A0C03078-77E7-4209-9C61-3CF3F260F3DD}" type="pres">
      <dgm:prSet presAssocID="{45ABCFC0-2B4C-4B2C-85C8-1CF328BDD7C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6BA60-08BC-49F3-AE5F-DB1716B69B19}" type="pres">
      <dgm:prSet presAssocID="{01513683-C39E-4F27-8D66-B649D4A25E83}" presName="sibTrans" presStyleCnt="0"/>
      <dgm:spPr/>
    </dgm:pt>
    <dgm:pt modelId="{40AF0A2E-4BA2-43C3-90A3-BB1A491926DA}" type="pres">
      <dgm:prSet presAssocID="{212FAADA-15F5-48A0-B2C2-E36FD4A2FBC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C2B9BD-77C1-4591-8B6A-21AD508F3DF9}" srcId="{B4536392-0EF6-42AA-9A9A-AA850E099D4A}" destId="{212FAADA-15F5-48A0-B2C2-E36FD4A2FBCA}" srcOrd="3" destOrd="0" parTransId="{D5A2C167-BB60-42D6-81A1-7D120525AA25}" sibTransId="{F7D2E337-423A-45E0-9501-B1814FF58DA1}"/>
    <dgm:cxn modelId="{FF6DD115-1CC8-41F5-8787-55ADC084F120}" type="presOf" srcId="{8FAA6B68-F825-420B-95A5-2FA29768E276}" destId="{94453FF4-B4A3-4D55-B142-49306C63B93C}" srcOrd="0" destOrd="0" presId="urn:microsoft.com/office/officeart/2005/8/layout/default"/>
    <dgm:cxn modelId="{9C324076-BDB8-444E-B599-A126584D4489}" type="presOf" srcId="{B4536392-0EF6-42AA-9A9A-AA850E099D4A}" destId="{DB4EB02F-9DD6-4BDC-8E66-9367DAE90922}" srcOrd="0" destOrd="0" presId="urn:microsoft.com/office/officeart/2005/8/layout/default"/>
    <dgm:cxn modelId="{A3B94D57-BDFC-448A-8102-B80B5095910B}" srcId="{B4536392-0EF6-42AA-9A9A-AA850E099D4A}" destId="{45ABCFC0-2B4C-4B2C-85C8-1CF328BDD7CE}" srcOrd="2" destOrd="0" parTransId="{4615A063-7D8D-4B59-A7CF-D968B9DAE1E2}" sibTransId="{01513683-C39E-4F27-8D66-B649D4A25E83}"/>
    <dgm:cxn modelId="{6D4412B1-FC2C-4D58-A487-160410BD6017}" type="presOf" srcId="{E0CB009A-85FE-4B7A-83B2-69A489171321}" destId="{63DB186E-66C3-4BC0-9FCC-589682E8667F}" srcOrd="0" destOrd="0" presId="urn:microsoft.com/office/officeart/2005/8/layout/default"/>
    <dgm:cxn modelId="{0F80AC24-E0FA-472B-B411-BECF12BD465B}" srcId="{B4536392-0EF6-42AA-9A9A-AA850E099D4A}" destId="{8FAA6B68-F825-420B-95A5-2FA29768E276}" srcOrd="1" destOrd="0" parTransId="{FD5F3BF3-FD45-4B94-B465-753ECED22CE0}" sibTransId="{85855942-1799-4318-8B7F-2C27E047832E}"/>
    <dgm:cxn modelId="{5C35877D-49B9-4CF9-AE40-6DE041A94166}" srcId="{B4536392-0EF6-42AA-9A9A-AA850E099D4A}" destId="{E0CB009A-85FE-4B7A-83B2-69A489171321}" srcOrd="0" destOrd="0" parTransId="{84B3783D-F3AF-4D88-B288-650624D2D2EA}" sibTransId="{F5676E22-0A94-4FD3-95FB-2D09A001F541}"/>
    <dgm:cxn modelId="{66195AC4-7C7D-4D92-BE22-0475F20E607C}" type="presOf" srcId="{212FAADA-15F5-48A0-B2C2-E36FD4A2FBCA}" destId="{40AF0A2E-4BA2-43C3-90A3-BB1A491926DA}" srcOrd="0" destOrd="0" presId="urn:microsoft.com/office/officeart/2005/8/layout/default"/>
    <dgm:cxn modelId="{7EC54B5C-5E53-47F6-8F08-5B96F5C05B8C}" type="presOf" srcId="{45ABCFC0-2B4C-4B2C-85C8-1CF328BDD7CE}" destId="{A0C03078-77E7-4209-9C61-3CF3F260F3DD}" srcOrd="0" destOrd="0" presId="urn:microsoft.com/office/officeart/2005/8/layout/default"/>
    <dgm:cxn modelId="{CFBF9223-2177-4D4F-B9F2-F5ABFE600949}" type="presParOf" srcId="{DB4EB02F-9DD6-4BDC-8E66-9367DAE90922}" destId="{63DB186E-66C3-4BC0-9FCC-589682E8667F}" srcOrd="0" destOrd="0" presId="urn:microsoft.com/office/officeart/2005/8/layout/default"/>
    <dgm:cxn modelId="{2EE9FA3A-E0E0-49CF-A691-9797010B7D90}" type="presParOf" srcId="{DB4EB02F-9DD6-4BDC-8E66-9367DAE90922}" destId="{328737C7-1FBA-481C-A85D-8869D2ED249D}" srcOrd="1" destOrd="0" presId="urn:microsoft.com/office/officeart/2005/8/layout/default"/>
    <dgm:cxn modelId="{DA25F066-F146-4D9D-A222-1F5355A7CBDA}" type="presParOf" srcId="{DB4EB02F-9DD6-4BDC-8E66-9367DAE90922}" destId="{94453FF4-B4A3-4D55-B142-49306C63B93C}" srcOrd="2" destOrd="0" presId="urn:microsoft.com/office/officeart/2005/8/layout/default"/>
    <dgm:cxn modelId="{5116BEC2-5BED-43C7-B730-8B7BFC031B1A}" type="presParOf" srcId="{DB4EB02F-9DD6-4BDC-8E66-9367DAE90922}" destId="{A5DF4571-6D37-4A4A-BC6C-EA5384B4186D}" srcOrd="3" destOrd="0" presId="urn:microsoft.com/office/officeart/2005/8/layout/default"/>
    <dgm:cxn modelId="{9D8BAF08-BEAB-43D1-9894-8867A8FD9C9C}" type="presParOf" srcId="{DB4EB02F-9DD6-4BDC-8E66-9367DAE90922}" destId="{A0C03078-77E7-4209-9C61-3CF3F260F3DD}" srcOrd="4" destOrd="0" presId="urn:microsoft.com/office/officeart/2005/8/layout/default"/>
    <dgm:cxn modelId="{4BF51919-B920-43B3-8451-C9145A60BC4D}" type="presParOf" srcId="{DB4EB02F-9DD6-4BDC-8E66-9367DAE90922}" destId="{1426BA60-08BC-49F3-AE5F-DB1716B69B19}" srcOrd="5" destOrd="0" presId="urn:microsoft.com/office/officeart/2005/8/layout/default"/>
    <dgm:cxn modelId="{7488C515-4FCE-4BDB-ABEE-9223D4C46EB3}" type="presParOf" srcId="{DB4EB02F-9DD6-4BDC-8E66-9367DAE90922}" destId="{40AF0A2E-4BA2-43C3-90A3-BB1A491926DA}" srcOrd="6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9EBCCD-8F39-413A-A0FC-453F938A3CEE}" type="doc">
      <dgm:prSet loTypeId="urn:microsoft.com/office/officeart/2005/8/layout/matrix3" loCatId="matrix" qsTypeId="urn:microsoft.com/office/officeart/2005/8/quickstyle/3d4" qsCatId="3D" csTypeId="urn:microsoft.com/office/officeart/2005/8/colors/accent3_1" csCatId="accent3" phldr="1"/>
      <dgm:spPr/>
    </dgm:pt>
    <dgm:pt modelId="{FB58CC4F-4CE0-4BBF-8B67-7DC5C77D6D9A}">
      <dgm:prSet phldrT="[Text]" custT="1"/>
      <dgm:spPr>
        <a:solidFill>
          <a:srgbClr val="FBEBEB"/>
        </a:solidFill>
      </dgm:spPr>
      <dgm:t>
        <a:bodyPr/>
        <a:lstStyle/>
        <a:p>
          <a:r>
            <a:rPr lang="en-US" sz="2000" b="1" dirty="0" smtClean="0"/>
            <a:t>Generic Name</a:t>
          </a:r>
          <a:endParaRPr lang="en-US" sz="2000" b="1" dirty="0"/>
        </a:p>
      </dgm:t>
    </dgm:pt>
    <dgm:pt modelId="{7368C1F5-88DB-44D9-9283-1D7CD45A16E8}" type="parTrans" cxnId="{3EE9D6DA-DB1D-4AF0-941A-1856B9D125BB}">
      <dgm:prSet/>
      <dgm:spPr/>
      <dgm:t>
        <a:bodyPr/>
        <a:lstStyle/>
        <a:p>
          <a:endParaRPr lang="en-US" sz="2000" b="1"/>
        </a:p>
      </dgm:t>
    </dgm:pt>
    <dgm:pt modelId="{16CFB360-DCAF-4AA9-83B4-AD7721D930F4}" type="sibTrans" cxnId="{3EE9D6DA-DB1D-4AF0-941A-1856B9D125BB}">
      <dgm:prSet/>
      <dgm:spPr/>
      <dgm:t>
        <a:bodyPr/>
        <a:lstStyle/>
        <a:p>
          <a:endParaRPr lang="en-US" sz="2000" b="1"/>
        </a:p>
      </dgm:t>
    </dgm:pt>
    <dgm:pt modelId="{6E362568-BA35-4517-A974-5207ECD4F63F}">
      <dgm:prSet phldrT="[Text]" custT="1"/>
      <dgm:spPr>
        <a:solidFill>
          <a:srgbClr val="FBEBEB"/>
        </a:solidFill>
      </dgm:spPr>
      <dgm:t>
        <a:bodyPr/>
        <a:lstStyle/>
        <a:p>
          <a:r>
            <a:rPr lang="en-US" sz="2000" b="1" dirty="0" smtClean="0"/>
            <a:t>Therapeutic Class</a:t>
          </a:r>
          <a:endParaRPr lang="en-US" sz="2000" b="1" dirty="0"/>
        </a:p>
      </dgm:t>
    </dgm:pt>
    <dgm:pt modelId="{7F1CA27C-2F56-4EDD-BF8A-35D3B465D8EF}" type="parTrans" cxnId="{F91401A5-86AB-465E-8AF0-41789EB75FC2}">
      <dgm:prSet/>
      <dgm:spPr/>
      <dgm:t>
        <a:bodyPr/>
        <a:lstStyle/>
        <a:p>
          <a:endParaRPr lang="en-US" sz="2000" b="1"/>
        </a:p>
      </dgm:t>
    </dgm:pt>
    <dgm:pt modelId="{9AA99F0A-22E5-4A11-9CB6-B574B9E71E88}" type="sibTrans" cxnId="{F91401A5-86AB-465E-8AF0-41789EB75FC2}">
      <dgm:prSet/>
      <dgm:spPr/>
      <dgm:t>
        <a:bodyPr/>
        <a:lstStyle/>
        <a:p>
          <a:endParaRPr lang="en-US" sz="2000" b="1"/>
        </a:p>
      </dgm:t>
    </dgm:pt>
    <dgm:pt modelId="{0C9FC382-1958-486A-B570-34702ADF82C3}">
      <dgm:prSet phldrT="[Text]" custT="1"/>
      <dgm:spPr>
        <a:solidFill>
          <a:srgbClr val="FBEBEB"/>
        </a:solidFill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en-US" sz="2000" b="1" dirty="0" smtClean="0"/>
            <a:t>Trade Name</a:t>
          </a:r>
          <a:endParaRPr lang="en-US" sz="2000" b="1" dirty="0"/>
        </a:p>
      </dgm:t>
    </dgm:pt>
    <dgm:pt modelId="{12EAB9E7-AF12-42D8-B199-B35DA1924B82}" type="parTrans" cxnId="{5E983C5A-72BB-477A-A55A-851051830ECF}">
      <dgm:prSet/>
      <dgm:spPr/>
      <dgm:t>
        <a:bodyPr/>
        <a:lstStyle/>
        <a:p>
          <a:endParaRPr lang="en-US" sz="2000" b="1"/>
        </a:p>
      </dgm:t>
    </dgm:pt>
    <dgm:pt modelId="{38945C62-949E-40E6-94EA-4CF9BFB2CC31}" type="sibTrans" cxnId="{5E983C5A-72BB-477A-A55A-851051830ECF}">
      <dgm:prSet/>
      <dgm:spPr/>
      <dgm:t>
        <a:bodyPr/>
        <a:lstStyle/>
        <a:p>
          <a:endParaRPr lang="en-US" sz="2000" b="1"/>
        </a:p>
      </dgm:t>
    </dgm:pt>
    <dgm:pt modelId="{B7EBDD39-5EB7-4509-B908-D6CF160A1134}">
      <dgm:prSet phldrT="[Text]" custT="1"/>
      <dgm:spPr>
        <a:solidFill>
          <a:srgbClr val="FBEBEB"/>
        </a:solidFill>
      </dgm:spPr>
      <dgm:t>
        <a:bodyPr/>
        <a:lstStyle/>
        <a:p>
          <a:r>
            <a:rPr lang="en-US" sz="2000" b="1" dirty="0" smtClean="0"/>
            <a:t>Combination</a:t>
          </a:r>
          <a:endParaRPr lang="en-US" sz="2000" b="1" dirty="0"/>
        </a:p>
      </dgm:t>
    </dgm:pt>
    <dgm:pt modelId="{4F80061D-5253-43C7-9ECE-4B7A7AB275B9}" type="parTrans" cxnId="{FA35E0EC-3474-4415-BB8F-9E6C35BDFA25}">
      <dgm:prSet/>
      <dgm:spPr/>
      <dgm:t>
        <a:bodyPr/>
        <a:lstStyle/>
        <a:p>
          <a:endParaRPr lang="en-US" sz="2000" b="1"/>
        </a:p>
      </dgm:t>
    </dgm:pt>
    <dgm:pt modelId="{D80B06E4-F300-4E88-BEB7-2ED0295B0944}" type="sibTrans" cxnId="{FA35E0EC-3474-4415-BB8F-9E6C35BDFA25}">
      <dgm:prSet/>
      <dgm:spPr/>
      <dgm:t>
        <a:bodyPr/>
        <a:lstStyle/>
        <a:p>
          <a:endParaRPr lang="en-US" sz="2000" b="1"/>
        </a:p>
      </dgm:t>
    </dgm:pt>
    <dgm:pt modelId="{2E262491-29A8-4DCE-9A2A-641941D8D893}" type="pres">
      <dgm:prSet presAssocID="{579EBCCD-8F39-413A-A0FC-453F938A3CEE}" presName="matrix" presStyleCnt="0">
        <dgm:presLayoutVars>
          <dgm:chMax val="1"/>
          <dgm:dir/>
          <dgm:resizeHandles val="exact"/>
        </dgm:presLayoutVars>
      </dgm:prSet>
      <dgm:spPr/>
    </dgm:pt>
    <dgm:pt modelId="{027CC358-6F4D-4961-B18C-A0D04B0E21BD}" type="pres">
      <dgm:prSet presAssocID="{579EBCCD-8F39-413A-A0FC-453F938A3CEE}" presName="diamond" presStyleLbl="bgShp" presStyleIdx="0" presStyleCnt="1"/>
      <dgm:spPr>
        <a:solidFill>
          <a:schemeClr val="accent3">
            <a:lumMod val="40000"/>
            <a:lumOff val="60000"/>
          </a:schemeClr>
        </a:solidFill>
      </dgm:spPr>
    </dgm:pt>
    <dgm:pt modelId="{2F313E33-DC60-4931-9178-36E2791AA5E1}" type="pres">
      <dgm:prSet presAssocID="{579EBCCD-8F39-413A-A0FC-453F938A3CEE}" presName="quad1" presStyleLbl="node1" presStyleIdx="0" presStyleCnt="4" custScaleX="130977" custLinFactNeighborX="-9676" custLinFactNeighborY="-1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01798B-0D77-49FF-A4FF-0C53A3CCBE96}" type="pres">
      <dgm:prSet presAssocID="{579EBCCD-8F39-413A-A0FC-453F938A3CEE}" presName="quad2" presStyleLbl="node1" presStyleIdx="1" presStyleCnt="4" custScaleX="127758" custLinFactNeighborX="16485" custLinFactNeighborY="-1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120D50-0A1A-46B3-AD78-FCE7D856DC24}" type="pres">
      <dgm:prSet presAssocID="{579EBCCD-8F39-413A-A0FC-453F938A3CEE}" presName="quad3" presStyleLbl="node1" presStyleIdx="2" presStyleCnt="4" custScaleX="130977" custLinFactNeighborX="-4838" custLinFactNeighborY="-14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85D29E-AB7D-4A81-BDE7-EB67727A1CDE}" type="pres">
      <dgm:prSet presAssocID="{579EBCCD-8F39-413A-A0FC-453F938A3CEE}" presName="quad4" presStyleLbl="node1" presStyleIdx="3" presStyleCnt="4" custScaleX="127758" custLinFactNeighborX="21323" custLinFactNeighborY="-14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3ADD6C-3D44-49B1-A7B6-4557F2F2A749}" type="presOf" srcId="{6E362568-BA35-4517-A974-5207ECD4F63F}" destId="{2001798B-0D77-49FF-A4FF-0C53A3CCBE96}" srcOrd="0" destOrd="0" presId="urn:microsoft.com/office/officeart/2005/8/layout/matrix3"/>
    <dgm:cxn modelId="{3EE9D6DA-DB1D-4AF0-941A-1856B9D125BB}" srcId="{579EBCCD-8F39-413A-A0FC-453F938A3CEE}" destId="{FB58CC4F-4CE0-4BBF-8B67-7DC5C77D6D9A}" srcOrd="0" destOrd="0" parTransId="{7368C1F5-88DB-44D9-9283-1D7CD45A16E8}" sibTransId="{16CFB360-DCAF-4AA9-83B4-AD7721D930F4}"/>
    <dgm:cxn modelId="{F91401A5-86AB-465E-8AF0-41789EB75FC2}" srcId="{579EBCCD-8F39-413A-A0FC-453F938A3CEE}" destId="{6E362568-BA35-4517-A974-5207ECD4F63F}" srcOrd="1" destOrd="0" parTransId="{7F1CA27C-2F56-4EDD-BF8A-35D3B465D8EF}" sibTransId="{9AA99F0A-22E5-4A11-9CB6-B574B9E71E88}"/>
    <dgm:cxn modelId="{0422E1BB-A8D9-4692-8E55-C4075954A061}" type="presOf" srcId="{579EBCCD-8F39-413A-A0FC-453F938A3CEE}" destId="{2E262491-29A8-4DCE-9A2A-641941D8D893}" srcOrd="0" destOrd="0" presId="urn:microsoft.com/office/officeart/2005/8/layout/matrix3"/>
    <dgm:cxn modelId="{5E983C5A-72BB-477A-A55A-851051830ECF}" srcId="{579EBCCD-8F39-413A-A0FC-453F938A3CEE}" destId="{0C9FC382-1958-486A-B570-34702ADF82C3}" srcOrd="2" destOrd="0" parTransId="{12EAB9E7-AF12-42D8-B199-B35DA1924B82}" sibTransId="{38945C62-949E-40E6-94EA-4CF9BFB2CC31}"/>
    <dgm:cxn modelId="{FA35E0EC-3474-4415-BB8F-9E6C35BDFA25}" srcId="{579EBCCD-8F39-413A-A0FC-453F938A3CEE}" destId="{B7EBDD39-5EB7-4509-B908-D6CF160A1134}" srcOrd="3" destOrd="0" parTransId="{4F80061D-5253-43C7-9ECE-4B7A7AB275B9}" sibTransId="{D80B06E4-F300-4E88-BEB7-2ED0295B0944}"/>
    <dgm:cxn modelId="{C740486C-6179-48B1-956A-96F29EE7FBFE}" type="presOf" srcId="{FB58CC4F-4CE0-4BBF-8B67-7DC5C77D6D9A}" destId="{2F313E33-DC60-4931-9178-36E2791AA5E1}" srcOrd="0" destOrd="0" presId="urn:microsoft.com/office/officeart/2005/8/layout/matrix3"/>
    <dgm:cxn modelId="{21F6DBEA-7CBC-4280-BC40-05A2ADF5DAD0}" type="presOf" srcId="{0C9FC382-1958-486A-B570-34702ADF82C3}" destId="{B6120D50-0A1A-46B3-AD78-FCE7D856DC24}" srcOrd="0" destOrd="0" presId="urn:microsoft.com/office/officeart/2005/8/layout/matrix3"/>
    <dgm:cxn modelId="{B33444DB-E1A0-499F-BF60-9B667269245B}" type="presOf" srcId="{B7EBDD39-5EB7-4509-B908-D6CF160A1134}" destId="{6185D29E-AB7D-4A81-BDE7-EB67727A1CDE}" srcOrd="0" destOrd="0" presId="urn:microsoft.com/office/officeart/2005/8/layout/matrix3"/>
    <dgm:cxn modelId="{6EDED1E5-A956-46B2-894D-9FC067538FCF}" type="presParOf" srcId="{2E262491-29A8-4DCE-9A2A-641941D8D893}" destId="{027CC358-6F4D-4961-B18C-A0D04B0E21BD}" srcOrd="0" destOrd="0" presId="urn:microsoft.com/office/officeart/2005/8/layout/matrix3"/>
    <dgm:cxn modelId="{FF27D698-97DA-4703-926D-D78C0E943C80}" type="presParOf" srcId="{2E262491-29A8-4DCE-9A2A-641941D8D893}" destId="{2F313E33-DC60-4931-9178-36E2791AA5E1}" srcOrd="1" destOrd="0" presId="urn:microsoft.com/office/officeart/2005/8/layout/matrix3"/>
    <dgm:cxn modelId="{A407CE2C-DBDB-4A3E-A3FF-E18DBD4003C9}" type="presParOf" srcId="{2E262491-29A8-4DCE-9A2A-641941D8D893}" destId="{2001798B-0D77-49FF-A4FF-0C53A3CCBE96}" srcOrd="2" destOrd="0" presId="urn:microsoft.com/office/officeart/2005/8/layout/matrix3"/>
    <dgm:cxn modelId="{D61F66EA-C7FF-41BC-B80B-B62665DA5A60}" type="presParOf" srcId="{2E262491-29A8-4DCE-9A2A-641941D8D893}" destId="{B6120D50-0A1A-46B3-AD78-FCE7D856DC24}" srcOrd="3" destOrd="0" presId="urn:microsoft.com/office/officeart/2005/8/layout/matrix3"/>
    <dgm:cxn modelId="{6FC0EBA0-B65C-4714-9977-62FBA5BC8000}" type="presParOf" srcId="{2E262491-29A8-4DCE-9A2A-641941D8D893}" destId="{6185D29E-AB7D-4A81-BDE7-EB67727A1CDE}" srcOrd="4" destOrd="0" presId="urn:microsoft.com/office/officeart/2005/8/layout/matrix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0A16FF-BE0A-49FB-9FB1-DC59D2E522C5}" type="doc">
      <dgm:prSet loTypeId="urn:microsoft.com/office/officeart/2005/8/layout/list1" loCatId="list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0888CD96-6455-4C5A-9F27-555D09A46BBE}">
      <dgm:prSet phldrT="[Text]"/>
      <dgm:spPr/>
      <dgm:t>
        <a:bodyPr/>
        <a:lstStyle/>
        <a:p>
          <a:r>
            <a:rPr lang="en-US" dirty="0" smtClean="0"/>
            <a:t>Organized Medical Staff</a:t>
          </a:r>
          <a:endParaRPr lang="en-US" dirty="0"/>
        </a:p>
      </dgm:t>
    </dgm:pt>
    <dgm:pt modelId="{D45EE3C5-512D-4065-B37F-560A1D93B7F5}" type="parTrans" cxnId="{5BDB9263-54A4-43FA-BD8A-A13CDF3B9CD5}">
      <dgm:prSet/>
      <dgm:spPr/>
      <dgm:t>
        <a:bodyPr/>
        <a:lstStyle/>
        <a:p>
          <a:endParaRPr lang="en-US"/>
        </a:p>
      </dgm:t>
    </dgm:pt>
    <dgm:pt modelId="{F0862D35-559B-44EE-9D8D-5D4C7E651087}" type="sibTrans" cxnId="{5BDB9263-54A4-43FA-BD8A-A13CDF3B9CD5}">
      <dgm:prSet/>
      <dgm:spPr/>
      <dgm:t>
        <a:bodyPr/>
        <a:lstStyle/>
        <a:p>
          <a:endParaRPr lang="en-US"/>
        </a:p>
      </dgm:t>
    </dgm:pt>
    <dgm:pt modelId="{9B3E19F5-ACE2-4E63-8D8B-1FE7393B8270}">
      <dgm:prSet phldrT="[Text]"/>
      <dgm:spPr/>
      <dgm:t>
        <a:bodyPr/>
        <a:lstStyle/>
        <a:p>
          <a:r>
            <a:rPr lang="en-US" dirty="0" smtClean="0"/>
            <a:t>Administration</a:t>
          </a:r>
          <a:endParaRPr lang="en-US" dirty="0"/>
        </a:p>
      </dgm:t>
    </dgm:pt>
    <dgm:pt modelId="{A4338311-03A9-417D-8AD9-1C58D0DD3DD3}" type="parTrans" cxnId="{4C919DBE-33BB-4FE7-9C7F-CFD51E1D4B63}">
      <dgm:prSet/>
      <dgm:spPr/>
      <dgm:t>
        <a:bodyPr/>
        <a:lstStyle/>
        <a:p>
          <a:endParaRPr lang="en-US"/>
        </a:p>
      </dgm:t>
    </dgm:pt>
    <dgm:pt modelId="{F36A9BBA-8AAC-4666-95DC-23FA0DC50BD4}" type="sibTrans" cxnId="{4C919DBE-33BB-4FE7-9C7F-CFD51E1D4B63}">
      <dgm:prSet/>
      <dgm:spPr/>
      <dgm:t>
        <a:bodyPr/>
        <a:lstStyle/>
        <a:p>
          <a:endParaRPr lang="en-US"/>
        </a:p>
      </dgm:t>
    </dgm:pt>
    <dgm:pt modelId="{82047100-E434-4A43-8762-1634C4FD0728}" type="pres">
      <dgm:prSet presAssocID="{B30A16FF-BE0A-49FB-9FB1-DC59D2E522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425892-5843-425F-BCFC-D7DC95DE3007}" type="pres">
      <dgm:prSet presAssocID="{0888CD96-6455-4C5A-9F27-555D09A46BBE}" presName="parentLin" presStyleCnt="0"/>
      <dgm:spPr/>
    </dgm:pt>
    <dgm:pt modelId="{7A2646BC-E0C3-4035-AEBC-6F5279CA2C58}" type="pres">
      <dgm:prSet presAssocID="{0888CD96-6455-4C5A-9F27-555D09A46BBE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3EB8D27-9786-4711-ABA1-5F72E961B884}" type="pres">
      <dgm:prSet presAssocID="{0888CD96-6455-4C5A-9F27-555D09A46BB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2E0A4-0A22-4C05-8CCA-CE60CB89FB18}" type="pres">
      <dgm:prSet presAssocID="{0888CD96-6455-4C5A-9F27-555D09A46BBE}" presName="negativeSpace" presStyleCnt="0"/>
      <dgm:spPr/>
    </dgm:pt>
    <dgm:pt modelId="{7CC729D7-9BB1-448D-8A5E-DFDFE710F652}" type="pres">
      <dgm:prSet presAssocID="{0888CD96-6455-4C5A-9F27-555D09A46BBE}" presName="childText" presStyleLbl="conFgAcc1" presStyleIdx="0" presStyleCnt="2">
        <dgm:presLayoutVars>
          <dgm:bulletEnabled val="1"/>
        </dgm:presLayoutVars>
      </dgm:prSet>
      <dgm:spPr/>
    </dgm:pt>
    <dgm:pt modelId="{4F5E25AF-DAEB-4E4E-951F-8733CA6E010D}" type="pres">
      <dgm:prSet presAssocID="{F0862D35-559B-44EE-9D8D-5D4C7E651087}" presName="spaceBetweenRectangles" presStyleCnt="0"/>
      <dgm:spPr/>
    </dgm:pt>
    <dgm:pt modelId="{E55946C5-0CDA-4E17-A772-FBE8A058398A}" type="pres">
      <dgm:prSet presAssocID="{9B3E19F5-ACE2-4E63-8D8B-1FE7393B8270}" presName="parentLin" presStyleCnt="0"/>
      <dgm:spPr/>
    </dgm:pt>
    <dgm:pt modelId="{229AECDE-6CEC-4570-B112-1A7DDDE7A8D4}" type="pres">
      <dgm:prSet presAssocID="{9B3E19F5-ACE2-4E63-8D8B-1FE7393B827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FCBA2C63-0C70-40DD-A6FD-7B88CE0521D8}" type="pres">
      <dgm:prSet presAssocID="{9B3E19F5-ACE2-4E63-8D8B-1FE7393B827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77C06F-FC5B-4D69-BFE7-5918C0553F10}" type="pres">
      <dgm:prSet presAssocID="{9B3E19F5-ACE2-4E63-8D8B-1FE7393B8270}" presName="negativeSpace" presStyleCnt="0"/>
      <dgm:spPr/>
    </dgm:pt>
    <dgm:pt modelId="{00C0AA95-9787-4C59-BE45-280237E47BFF}" type="pres">
      <dgm:prSet presAssocID="{9B3E19F5-ACE2-4E63-8D8B-1FE7393B827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FB7211F-BCE5-4235-92E2-F83C48146683}" type="presOf" srcId="{0888CD96-6455-4C5A-9F27-555D09A46BBE}" destId="{7A2646BC-E0C3-4035-AEBC-6F5279CA2C58}" srcOrd="0" destOrd="0" presId="urn:microsoft.com/office/officeart/2005/8/layout/list1"/>
    <dgm:cxn modelId="{1BC00097-22E3-4264-B278-03F95DFBDD20}" type="presOf" srcId="{0888CD96-6455-4C5A-9F27-555D09A46BBE}" destId="{93EB8D27-9786-4711-ABA1-5F72E961B884}" srcOrd="1" destOrd="0" presId="urn:microsoft.com/office/officeart/2005/8/layout/list1"/>
    <dgm:cxn modelId="{2B50C391-26FD-493C-8129-4E198B70881F}" type="presOf" srcId="{9B3E19F5-ACE2-4E63-8D8B-1FE7393B8270}" destId="{229AECDE-6CEC-4570-B112-1A7DDDE7A8D4}" srcOrd="0" destOrd="0" presId="urn:microsoft.com/office/officeart/2005/8/layout/list1"/>
    <dgm:cxn modelId="{079D80A7-FEE5-4F94-9AA3-9F6C06FDDD54}" type="presOf" srcId="{B30A16FF-BE0A-49FB-9FB1-DC59D2E522C5}" destId="{82047100-E434-4A43-8762-1634C4FD0728}" srcOrd="0" destOrd="0" presId="urn:microsoft.com/office/officeart/2005/8/layout/list1"/>
    <dgm:cxn modelId="{4C919DBE-33BB-4FE7-9C7F-CFD51E1D4B63}" srcId="{B30A16FF-BE0A-49FB-9FB1-DC59D2E522C5}" destId="{9B3E19F5-ACE2-4E63-8D8B-1FE7393B8270}" srcOrd="1" destOrd="0" parTransId="{A4338311-03A9-417D-8AD9-1C58D0DD3DD3}" sibTransId="{F36A9BBA-8AAC-4666-95DC-23FA0DC50BD4}"/>
    <dgm:cxn modelId="{A02B6EDF-37CC-4B28-8E80-2AFF95DAE349}" type="presOf" srcId="{9B3E19F5-ACE2-4E63-8D8B-1FE7393B8270}" destId="{FCBA2C63-0C70-40DD-A6FD-7B88CE0521D8}" srcOrd="1" destOrd="0" presId="urn:microsoft.com/office/officeart/2005/8/layout/list1"/>
    <dgm:cxn modelId="{5BDB9263-54A4-43FA-BD8A-A13CDF3B9CD5}" srcId="{B30A16FF-BE0A-49FB-9FB1-DC59D2E522C5}" destId="{0888CD96-6455-4C5A-9F27-555D09A46BBE}" srcOrd="0" destOrd="0" parTransId="{D45EE3C5-512D-4065-B37F-560A1D93B7F5}" sibTransId="{F0862D35-559B-44EE-9D8D-5D4C7E651087}"/>
    <dgm:cxn modelId="{EC835350-6D26-473C-8E1D-B7E166AABE5C}" type="presParOf" srcId="{82047100-E434-4A43-8762-1634C4FD0728}" destId="{20425892-5843-425F-BCFC-D7DC95DE3007}" srcOrd="0" destOrd="0" presId="urn:microsoft.com/office/officeart/2005/8/layout/list1"/>
    <dgm:cxn modelId="{9A7D9410-5FD4-4013-8B56-E5951F47DB75}" type="presParOf" srcId="{20425892-5843-425F-BCFC-D7DC95DE3007}" destId="{7A2646BC-E0C3-4035-AEBC-6F5279CA2C58}" srcOrd="0" destOrd="0" presId="urn:microsoft.com/office/officeart/2005/8/layout/list1"/>
    <dgm:cxn modelId="{3D66B55B-23D0-4CE6-870A-C1251C74DFAA}" type="presParOf" srcId="{20425892-5843-425F-BCFC-D7DC95DE3007}" destId="{93EB8D27-9786-4711-ABA1-5F72E961B884}" srcOrd="1" destOrd="0" presId="urn:microsoft.com/office/officeart/2005/8/layout/list1"/>
    <dgm:cxn modelId="{EE2F992D-3320-4BAB-B9B1-D720658ECB93}" type="presParOf" srcId="{82047100-E434-4A43-8762-1634C4FD0728}" destId="{8B02E0A4-0A22-4C05-8CCA-CE60CB89FB18}" srcOrd="1" destOrd="0" presId="urn:microsoft.com/office/officeart/2005/8/layout/list1"/>
    <dgm:cxn modelId="{0E20D1A0-D6BA-49CA-97D5-CE38635836E7}" type="presParOf" srcId="{82047100-E434-4A43-8762-1634C4FD0728}" destId="{7CC729D7-9BB1-448D-8A5E-DFDFE710F652}" srcOrd="2" destOrd="0" presId="urn:microsoft.com/office/officeart/2005/8/layout/list1"/>
    <dgm:cxn modelId="{4F6859A9-407B-4C70-97A8-BF58135B4858}" type="presParOf" srcId="{82047100-E434-4A43-8762-1634C4FD0728}" destId="{4F5E25AF-DAEB-4E4E-951F-8733CA6E010D}" srcOrd="3" destOrd="0" presId="urn:microsoft.com/office/officeart/2005/8/layout/list1"/>
    <dgm:cxn modelId="{F080529B-CA2D-4C33-A05C-E111E0105C45}" type="presParOf" srcId="{82047100-E434-4A43-8762-1634C4FD0728}" destId="{E55946C5-0CDA-4E17-A772-FBE8A058398A}" srcOrd="4" destOrd="0" presId="urn:microsoft.com/office/officeart/2005/8/layout/list1"/>
    <dgm:cxn modelId="{C386B83B-9EB5-4323-A817-1C792A480F85}" type="presParOf" srcId="{E55946C5-0CDA-4E17-A772-FBE8A058398A}" destId="{229AECDE-6CEC-4570-B112-1A7DDDE7A8D4}" srcOrd="0" destOrd="0" presId="urn:microsoft.com/office/officeart/2005/8/layout/list1"/>
    <dgm:cxn modelId="{3AB6B3EB-8ADF-42CB-83B6-AEB56FBF56E9}" type="presParOf" srcId="{E55946C5-0CDA-4E17-A772-FBE8A058398A}" destId="{FCBA2C63-0C70-40DD-A6FD-7B88CE0521D8}" srcOrd="1" destOrd="0" presId="urn:microsoft.com/office/officeart/2005/8/layout/list1"/>
    <dgm:cxn modelId="{881EDBC6-BD47-4910-84DF-57CB5F3A4667}" type="presParOf" srcId="{82047100-E434-4A43-8762-1634C4FD0728}" destId="{5E77C06F-FC5B-4D69-BFE7-5918C0553F10}" srcOrd="5" destOrd="0" presId="urn:microsoft.com/office/officeart/2005/8/layout/list1"/>
    <dgm:cxn modelId="{576B0805-9FE9-43EC-AE6B-E9802D9AA529}" type="presParOf" srcId="{82047100-E434-4A43-8762-1634C4FD0728}" destId="{00C0AA95-9787-4C59-BE45-280237E47BFF}" srcOrd="6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7CC9A7-6F74-46D8-8B91-45DFD8427AB2}" type="doc">
      <dgm:prSet loTypeId="urn:microsoft.com/office/officeart/2005/8/layout/equation2" loCatId="process" qsTypeId="urn:microsoft.com/office/officeart/2005/8/quickstyle/simple5" qsCatId="simple" csTypeId="urn:microsoft.com/office/officeart/2005/8/colors/colorful4" csCatId="colorful" phldr="1"/>
      <dgm:spPr/>
    </dgm:pt>
    <dgm:pt modelId="{FD398845-D890-4164-BCD3-009FE2CC70E7}">
      <dgm:prSet phldrT="[Text]" custT="1"/>
      <dgm:spPr/>
      <dgm:t>
        <a:bodyPr/>
        <a:lstStyle/>
        <a:p>
          <a:r>
            <a:rPr lang="en-US" sz="2300" b="0" dirty="0" smtClean="0"/>
            <a:t>Policy Development</a:t>
          </a:r>
          <a:endParaRPr lang="en-US" sz="2300" b="0" dirty="0"/>
        </a:p>
      </dgm:t>
    </dgm:pt>
    <dgm:pt modelId="{220FFE48-5E4C-4B64-824B-3ADBE12AF131}" type="parTrans" cxnId="{7D2AF3FC-0927-43F3-9428-7B8164489C9D}">
      <dgm:prSet/>
      <dgm:spPr/>
      <dgm:t>
        <a:bodyPr/>
        <a:lstStyle/>
        <a:p>
          <a:endParaRPr lang="en-US" sz="2300" b="0"/>
        </a:p>
      </dgm:t>
    </dgm:pt>
    <dgm:pt modelId="{2B830549-669F-481E-82F8-3B81E6A965B4}" type="sibTrans" cxnId="{7D2AF3FC-0927-43F3-9428-7B8164489C9D}">
      <dgm:prSet custT="1"/>
      <dgm:spPr/>
      <dgm:t>
        <a:bodyPr/>
        <a:lstStyle/>
        <a:p>
          <a:endParaRPr lang="en-US" sz="2300" b="0"/>
        </a:p>
      </dgm:t>
    </dgm:pt>
    <dgm:pt modelId="{60E3DDDE-7AFE-4656-9F9B-BF8BCF5E7F64}">
      <dgm:prSet phldrT="[Text]" custT="1"/>
      <dgm:spPr/>
      <dgm:t>
        <a:bodyPr/>
        <a:lstStyle/>
        <a:p>
          <a:r>
            <a:rPr lang="en-US" sz="2300" b="0" dirty="0" smtClean="0"/>
            <a:t>Education</a:t>
          </a:r>
          <a:endParaRPr lang="en-US" sz="2300" b="0" dirty="0"/>
        </a:p>
      </dgm:t>
    </dgm:pt>
    <dgm:pt modelId="{F86BAF64-7A04-4613-8B54-8D133C87D96F}" type="parTrans" cxnId="{561EE13A-DBE4-4606-B105-C27BCAADC03E}">
      <dgm:prSet/>
      <dgm:spPr/>
      <dgm:t>
        <a:bodyPr/>
        <a:lstStyle/>
        <a:p>
          <a:endParaRPr lang="en-US" sz="2300" b="0"/>
        </a:p>
      </dgm:t>
    </dgm:pt>
    <dgm:pt modelId="{E5D71280-3E97-438E-AB9A-2810CE3A0A1C}" type="sibTrans" cxnId="{561EE13A-DBE4-4606-B105-C27BCAADC03E}">
      <dgm:prSet custT="1"/>
      <dgm:spPr/>
      <dgm:t>
        <a:bodyPr/>
        <a:lstStyle/>
        <a:p>
          <a:endParaRPr lang="en-US" sz="2300" b="0"/>
        </a:p>
      </dgm:t>
    </dgm:pt>
    <dgm:pt modelId="{2280BBDC-34B6-4ACE-91D4-8B289178849E}">
      <dgm:prSet phldrT="[Text]" custT="1"/>
      <dgm:spPr/>
      <dgm:t>
        <a:bodyPr/>
        <a:lstStyle/>
        <a:p>
          <a:r>
            <a:rPr lang="en-US" sz="2300" b="0" dirty="0" smtClean="0"/>
            <a:t>1</a:t>
          </a:r>
          <a:r>
            <a:rPr lang="en-US" sz="2300" b="0" baseline="30000" dirty="0" smtClean="0"/>
            <a:t>ry </a:t>
          </a:r>
          <a:r>
            <a:rPr lang="en-US" sz="2300" b="0" dirty="0" smtClean="0"/>
            <a:t>purpose</a:t>
          </a:r>
          <a:endParaRPr lang="en-US" sz="2300" b="0" dirty="0"/>
        </a:p>
      </dgm:t>
    </dgm:pt>
    <dgm:pt modelId="{5B1B1CD9-E767-45F0-93DC-0902B9498C16}" type="parTrans" cxnId="{1A1016EE-4961-4B93-8274-0775DADC0818}">
      <dgm:prSet/>
      <dgm:spPr/>
      <dgm:t>
        <a:bodyPr/>
        <a:lstStyle/>
        <a:p>
          <a:endParaRPr lang="en-US" sz="2300" b="0"/>
        </a:p>
      </dgm:t>
    </dgm:pt>
    <dgm:pt modelId="{043E6F9F-4CEA-4375-A887-CC665812675C}" type="sibTrans" cxnId="{1A1016EE-4961-4B93-8274-0775DADC0818}">
      <dgm:prSet/>
      <dgm:spPr/>
      <dgm:t>
        <a:bodyPr/>
        <a:lstStyle/>
        <a:p>
          <a:endParaRPr lang="en-US" sz="2300" b="0"/>
        </a:p>
      </dgm:t>
    </dgm:pt>
    <dgm:pt modelId="{121D3692-BCCA-4D15-9B80-7D558E1D327A}" type="pres">
      <dgm:prSet presAssocID="{7D7CC9A7-6F74-46D8-8B91-45DFD8427AB2}" presName="Name0" presStyleCnt="0">
        <dgm:presLayoutVars>
          <dgm:dir/>
          <dgm:resizeHandles val="exact"/>
        </dgm:presLayoutVars>
      </dgm:prSet>
      <dgm:spPr/>
    </dgm:pt>
    <dgm:pt modelId="{B537E92B-7294-4168-BA4D-598B055643C4}" type="pres">
      <dgm:prSet presAssocID="{7D7CC9A7-6F74-46D8-8B91-45DFD8427AB2}" presName="vNodes" presStyleCnt="0"/>
      <dgm:spPr/>
    </dgm:pt>
    <dgm:pt modelId="{44EF5FA2-D992-400E-8EDA-6B91394C431D}" type="pres">
      <dgm:prSet presAssocID="{FD398845-D890-4164-BCD3-009FE2CC70E7}" presName="node" presStyleLbl="node1" presStyleIdx="0" presStyleCnt="3" custScaleX="1503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7CDB4-09E5-4CB3-83B0-B88F24217496}" type="pres">
      <dgm:prSet presAssocID="{2B830549-669F-481E-82F8-3B81E6A965B4}" presName="spacerT" presStyleCnt="0"/>
      <dgm:spPr/>
    </dgm:pt>
    <dgm:pt modelId="{27EE9EE3-CB59-4C63-B151-BF7289CCB0D5}" type="pres">
      <dgm:prSet presAssocID="{2B830549-669F-481E-82F8-3B81E6A965B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CF9D821-8628-42FA-A945-2BBDE4B855EF}" type="pres">
      <dgm:prSet presAssocID="{2B830549-669F-481E-82F8-3B81E6A965B4}" presName="spacerB" presStyleCnt="0"/>
      <dgm:spPr/>
    </dgm:pt>
    <dgm:pt modelId="{8BDCA940-8C74-49F0-AED2-4C3FB00BD78D}" type="pres">
      <dgm:prSet presAssocID="{60E3DDDE-7AFE-4656-9F9B-BF8BCF5E7F64}" presName="node" presStyleLbl="node1" presStyleIdx="1" presStyleCnt="3" custScaleX="1590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97117D-8397-4E58-B46B-A2604B9B1CB1}" type="pres">
      <dgm:prSet presAssocID="{7D7CC9A7-6F74-46D8-8B91-45DFD8427AB2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8D999D0D-9F74-48AA-A1D8-C688C2F297EF}" type="pres">
      <dgm:prSet presAssocID="{7D7CC9A7-6F74-46D8-8B91-45DFD8427AB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C2CEDF4-950C-4EDB-8836-F3256CA49B46}" type="pres">
      <dgm:prSet presAssocID="{7D7CC9A7-6F74-46D8-8B91-45DFD8427AB2}" presName="lastNode" presStyleLbl="node1" presStyleIdx="2" presStyleCnt="3" custScaleX="81162" custScaleY="90191" custLinFactNeighborX="34288" custLinFactNeighborY="4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370000-5F9C-4222-8F56-8DD36B68E49E}" type="presOf" srcId="{E5D71280-3E97-438E-AB9A-2810CE3A0A1C}" destId="{8A97117D-8397-4E58-B46B-A2604B9B1CB1}" srcOrd="0" destOrd="0" presId="urn:microsoft.com/office/officeart/2005/8/layout/equation2"/>
    <dgm:cxn modelId="{1A1016EE-4961-4B93-8274-0775DADC0818}" srcId="{7D7CC9A7-6F74-46D8-8B91-45DFD8427AB2}" destId="{2280BBDC-34B6-4ACE-91D4-8B289178849E}" srcOrd="2" destOrd="0" parTransId="{5B1B1CD9-E767-45F0-93DC-0902B9498C16}" sibTransId="{043E6F9F-4CEA-4375-A887-CC665812675C}"/>
    <dgm:cxn modelId="{7AF1138D-2285-496B-83F3-F32849425A8F}" type="presOf" srcId="{2B830549-669F-481E-82F8-3B81E6A965B4}" destId="{27EE9EE3-CB59-4C63-B151-BF7289CCB0D5}" srcOrd="0" destOrd="0" presId="urn:microsoft.com/office/officeart/2005/8/layout/equation2"/>
    <dgm:cxn modelId="{33FA18D7-A591-48A0-BC2A-5EC95121DA9B}" type="presOf" srcId="{2280BBDC-34B6-4ACE-91D4-8B289178849E}" destId="{4C2CEDF4-950C-4EDB-8836-F3256CA49B46}" srcOrd="0" destOrd="0" presId="urn:microsoft.com/office/officeart/2005/8/layout/equation2"/>
    <dgm:cxn modelId="{55A88AE0-8F8B-4E4D-8F80-E2143E683907}" type="presOf" srcId="{60E3DDDE-7AFE-4656-9F9B-BF8BCF5E7F64}" destId="{8BDCA940-8C74-49F0-AED2-4C3FB00BD78D}" srcOrd="0" destOrd="0" presId="urn:microsoft.com/office/officeart/2005/8/layout/equation2"/>
    <dgm:cxn modelId="{CB1E2F4D-CF2A-4BC6-84D2-11C1B9E79D63}" type="presOf" srcId="{E5D71280-3E97-438E-AB9A-2810CE3A0A1C}" destId="{8D999D0D-9F74-48AA-A1D8-C688C2F297EF}" srcOrd="1" destOrd="0" presId="urn:microsoft.com/office/officeart/2005/8/layout/equation2"/>
    <dgm:cxn modelId="{561EE13A-DBE4-4606-B105-C27BCAADC03E}" srcId="{7D7CC9A7-6F74-46D8-8B91-45DFD8427AB2}" destId="{60E3DDDE-7AFE-4656-9F9B-BF8BCF5E7F64}" srcOrd="1" destOrd="0" parTransId="{F86BAF64-7A04-4613-8B54-8D133C87D96F}" sibTransId="{E5D71280-3E97-438E-AB9A-2810CE3A0A1C}"/>
    <dgm:cxn modelId="{F011AAEB-45F7-46F5-AE50-925B64CC5F08}" type="presOf" srcId="{FD398845-D890-4164-BCD3-009FE2CC70E7}" destId="{44EF5FA2-D992-400E-8EDA-6B91394C431D}" srcOrd="0" destOrd="0" presId="urn:microsoft.com/office/officeart/2005/8/layout/equation2"/>
    <dgm:cxn modelId="{7D2AF3FC-0927-43F3-9428-7B8164489C9D}" srcId="{7D7CC9A7-6F74-46D8-8B91-45DFD8427AB2}" destId="{FD398845-D890-4164-BCD3-009FE2CC70E7}" srcOrd="0" destOrd="0" parTransId="{220FFE48-5E4C-4B64-824B-3ADBE12AF131}" sibTransId="{2B830549-669F-481E-82F8-3B81E6A965B4}"/>
    <dgm:cxn modelId="{9450FEE0-FA73-4AF6-B51A-80755C329AA4}" type="presOf" srcId="{7D7CC9A7-6F74-46D8-8B91-45DFD8427AB2}" destId="{121D3692-BCCA-4D15-9B80-7D558E1D327A}" srcOrd="0" destOrd="0" presId="urn:microsoft.com/office/officeart/2005/8/layout/equation2"/>
    <dgm:cxn modelId="{AFC17265-2EA0-405C-937F-0877272FE82F}" type="presParOf" srcId="{121D3692-BCCA-4D15-9B80-7D558E1D327A}" destId="{B537E92B-7294-4168-BA4D-598B055643C4}" srcOrd="0" destOrd="0" presId="urn:microsoft.com/office/officeart/2005/8/layout/equation2"/>
    <dgm:cxn modelId="{2B846F9F-B4BA-4672-8237-C085C270F589}" type="presParOf" srcId="{B537E92B-7294-4168-BA4D-598B055643C4}" destId="{44EF5FA2-D992-400E-8EDA-6B91394C431D}" srcOrd="0" destOrd="0" presId="urn:microsoft.com/office/officeart/2005/8/layout/equation2"/>
    <dgm:cxn modelId="{EDC09401-1832-4BC3-B05F-EF073F56022B}" type="presParOf" srcId="{B537E92B-7294-4168-BA4D-598B055643C4}" destId="{EEE7CDB4-09E5-4CB3-83B0-B88F24217496}" srcOrd="1" destOrd="0" presId="urn:microsoft.com/office/officeart/2005/8/layout/equation2"/>
    <dgm:cxn modelId="{DCE92F35-1F52-4F2C-8654-E6CF2A736B97}" type="presParOf" srcId="{B537E92B-7294-4168-BA4D-598B055643C4}" destId="{27EE9EE3-CB59-4C63-B151-BF7289CCB0D5}" srcOrd="2" destOrd="0" presId="urn:microsoft.com/office/officeart/2005/8/layout/equation2"/>
    <dgm:cxn modelId="{9A6BCBEC-2B3F-45FA-A28D-57A95FFF74FA}" type="presParOf" srcId="{B537E92B-7294-4168-BA4D-598B055643C4}" destId="{4CF9D821-8628-42FA-A945-2BBDE4B855EF}" srcOrd="3" destOrd="0" presId="urn:microsoft.com/office/officeart/2005/8/layout/equation2"/>
    <dgm:cxn modelId="{512A2ECA-E63F-4663-B250-3FCDA7DF1C60}" type="presParOf" srcId="{B537E92B-7294-4168-BA4D-598B055643C4}" destId="{8BDCA940-8C74-49F0-AED2-4C3FB00BD78D}" srcOrd="4" destOrd="0" presId="urn:microsoft.com/office/officeart/2005/8/layout/equation2"/>
    <dgm:cxn modelId="{3C959A47-61E4-48F9-937F-3BCE1FAFEE06}" type="presParOf" srcId="{121D3692-BCCA-4D15-9B80-7D558E1D327A}" destId="{8A97117D-8397-4E58-B46B-A2604B9B1CB1}" srcOrd="1" destOrd="0" presId="urn:microsoft.com/office/officeart/2005/8/layout/equation2"/>
    <dgm:cxn modelId="{36E99B8F-2EC1-457C-A8DD-11D159A73D91}" type="presParOf" srcId="{8A97117D-8397-4E58-B46B-A2604B9B1CB1}" destId="{8D999D0D-9F74-48AA-A1D8-C688C2F297EF}" srcOrd="0" destOrd="0" presId="urn:microsoft.com/office/officeart/2005/8/layout/equation2"/>
    <dgm:cxn modelId="{2BA3EA92-80D9-4ED6-91A6-E7BE6E57615B}" type="presParOf" srcId="{121D3692-BCCA-4D15-9B80-7D558E1D327A}" destId="{4C2CEDF4-950C-4EDB-8836-F3256CA49B46}" srcOrd="2" destOrd="0" presId="urn:microsoft.com/office/officeart/2005/8/layout/equation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05ACD00-D4F6-4B7D-821C-BA6980933C2F}" type="doc">
      <dgm:prSet loTypeId="urn:microsoft.com/office/officeart/2005/8/layout/cycle3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0744C8-F641-4A9D-BC31-44AD79D84761}">
      <dgm:prSet phldrT="[Text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1" cap="none" spc="150" dirty="0" smtClean="0">
              <a:ln w="11430">
                <a:solidFill>
                  <a:schemeClr val="bg1">
                    <a:lumMod val="9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Pharmacists</a:t>
          </a:r>
          <a:endParaRPr lang="en-US" b="1" cap="none" spc="150" dirty="0">
            <a:ln w="11430">
              <a:solidFill>
                <a:schemeClr val="bg1">
                  <a:lumMod val="95000"/>
                </a:schemeClr>
              </a:solidFill>
            </a:ln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00FE119-DE0D-41D6-9481-B3388D594147}" type="parTrans" cxnId="{34F1BE1A-8B46-49F1-8A82-3D54DAF021D0}">
      <dgm:prSet/>
      <dgm:spPr/>
      <dgm:t>
        <a:bodyPr/>
        <a:lstStyle/>
        <a:p>
          <a:endParaRPr lang="en-US"/>
        </a:p>
      </dgm:t>
    </dgm:pt>
    <dgm:pt modelId="{C168F95D-38D8-42E7-9542-D30D2989F865}" type="sibTrans" cxnId="{34F1BE1A-8B46-49F1-8A82-3D54DAF021D0}">
      <dgm:prSet/>
      <dgm:spPr/>
      <dgm:t>
        <a:bodyPr/>
        <a:lstStyle/>
        <a:p>
          <a:endParaRPr lang="en-US"/>
        </a:p>
      </dgm:t>
    </dgm:pt>
    <dgm:pt modelId="{FB5EB18D-32C2-4B5E-9FF2-D09081709871}">
      <dgm:prSet phldrT="[Text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1" cap="none" spc="150" dirty="0" smtClean="0">
              <a:ln w="11430">
                <a:solidFill>
                  <a:schemeClr val="bg1">
                    <a:lumMod val="9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Quality Improvement Managers</a:t>
          </a:r>
          <a:endParaRPr lang="en-US" b="1" cap="none" spc="150" dirty="0">
            <a:ln w="11430">
              <a:solidFill>
                <a:schemeClr val="bg1">
                  <a:lumMod val="95000"/>
                </a:schemeClr>
              </a:solidFill>
            </a:ln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A4CF9B2B-30D3-45BE-9487-0861DBC37832}" type="parTrans" cxnId="{E1EF9CF7-F668-4C11-B797-A54CEE1AAEB6}">
      <dgm:prSet/>
      <dgm:spPr/>
      <dgm:t>
        <a:bodyPr/>
        <a:lstStyle/>
        <a:p>
          <a:endParaRPr lang="en-US"/>
        </a:p>
      </dgm:t>
    </dgm:pt>
    <dgm:pt modelId="{B365AAD7-69F9-46EF-A392-D3346E3AAB38}" type="sibTrans" cxnId="{E1EF9CF7-F668-4C11-B797-A54CEE1AAEB6}">
      <dgm:prSet/>
      <dgm:spPr/>
      <dgm:t>
        <a:bodyPr/>
        <a:lstStyle/>
        <a:p>
          <a:endParaRPr lang="en-US"/>
        </a:p>
      </dgm:t>
    </dgm:pt>
    <dgm:pt modelId="{D121E4AB-6B6E-4743-B27D-68D59A30A55A}">
      <dgm:prSet phldrT="[Text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1" cap="none" spc="150" dirty="0" smtClean="0">
              <a:ln w="11430">
                <a:solidFill>
                  <a:schemeClr val="bg1">
                    <a:lumMod val="9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Administrators </a:t>
          </a:r>
          <a:endParaRPr lang="en-US" b="1" cap="none" spc="150" dirty="0">
            <a:ln w="11430">
              <a:solidFill>
                <a:schemeClr val="bg1">
                  <a:lumMod val="95000"/>
                </a:schemeClr>
              </a:solidFill>
            </a:ln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E6195C6B-0ABC-44E5-86C8-139B7714CF90}" type="parTrans" cxnId="{06E60CE0-2AF2-40F7-ADAC-D97047E6870E}">
      <dgm:prSet/>
      <dgm:spPr/>
      <dgm:t>
        <a:bodyPr/>
        <a:lstStyle/>
        <a:p>
          <a:endParaRPr lang="en-US"/>
        </a:p>
      </dgm:t>
    </dgm:pt>
    <dgm:pt modelId="{67C25368-C58C-4799-B26C-D7F82AAFE90A}" type="sibTrans" cxnId="{06E60CE0-2AF2-40F7-ADAC-D97047E6870E}">
      <dgm:prSet/>
      <dgm:spPr/>
      <dgm:t>
        <a:bodyPr/>
        <a:lstStyle/>
        <a:p>
          <a:endParaRPr lang="en-US"/>
        </a:p>
      </dgm:t>
    </dgm:pt>
    <dgm:pt modelId="{1865740A-2880-4A17-A44D-0647BCB41050}">
      <dgm:prSet phldrT="[Text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1" cap="none" spc="150" dirty="0" smtClean="0">
              <a:ln w="11430">
                <a:solidFill>
                  <a:schemeClr val="bg1">
                    <a:lumMod val="9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Physicians</a:t>
          </a:r>
          <a:endParaRPr lang="en-US" dirty="0">
            <a:ln w="11430">
              <a:solidFill>
                <a:schemeClr val="bg1">
                  <a:lumMod val="95000"/>
                </a:schemeClr>
              </a:solidFill>
            </a:ln>
          </a:endParaRPr>
        </a:p>
      </dgm:t>
    </dgm:pt>
    <dgm:pt modelId="{18BA6C65-E4D6-4B06-839F-78C1C87EC579}" type="parTrans" cxnId="{F04F1183-9DCE-4DC0-A85E-8108248A8DB2}">
      <dgm:prSet/>
      <dgm:spPr/>
      <dgm:t>
        <a:bodyPr/>
        <a:lstStyle/>
        <a:p>
          <a:endParaRPr lang="en-US"/>
        </a:p>
      </dgm:t>
    </dgm:pt>
    <dgm:pt modelId="{536AFC85-792B-4C52-ABD2-A233C0163AC1}" type="sibTrans" cxnId="{F04F1183-9DCE-4DC0-A85E-8108248A8DB2}">
      <dgm:prSet/>
      <dgm:spPr/>
      <dgm:t>
        <a:bodyPr/>
        <a:lstStyle/>
        <a:p>
          <a:endParaRPr lang="en-US"/>
        </a:p>
      </dgm:t>
    </dgm:pt>
    <dgm:pt modelId="{5A5DF2CC-3586-42A7-BA26-3F0DB90E9796}">
      <dgm:prSet phldrT="[Text]"/>
      <dgm:spPr/>
      <dgm:t>
        <a:bodyPr>
          <a:scene3d>
            <a:camera prst="orthographicFront"/>
            <a:lightRig rig="soft" dir="t">
              <a:rot lat="0" lon="0" rev="10800000"/>
            </a:lightRig>
          </a:scene3d>
          <a:sp3d>
            <a:bevelT w="27940" h="12700"/>
            <a:contourClr>
              <a:srgbClr val="DDDDDD"/>
            </a:contourClr>
          </a:sp3d>
        </a:bodyPr>
        <a:lstStyle/>
        <a:p>
          <a:r>
            <a:rPr lang="en-US" b="1" cap="none" spc="150" dirty="0" smtClean="0">
              <a:ln w="11430">
                <a:solidFill>
                  <a:schemeClr val="bg1">
                    <a:lumMod val="95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Nurses </a:t>
          </a:r>
          <a:endParaRPr lang="en-US" b="1" cap="none" spc="150" dirty="0">
            <a:ln w="11430">
              <a:solidFill>
                <a:schemeClr val="bg1">
                  <a:lumMod val="95000"/>
                </a:schemeClr>
              </a:solidFill>
            </a:ln>
            <a:solidFill>
              <a:srgbClr val="F8F8F8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4628583C-4379-4536-B8B5-F6313EF26558}" type="parTrans" cxnId="{2ED274BF-474A-405F-92E3-D3DE19C0B015}">
      <dgm:prSet/>
      <dgm:spPr/>
      <dgm:t>
        <a:bodyPr/>
        <a:lstStyle/>
        <a:p>
          <a:endParaRPr lang="en-US"/>
        </a:p>
      </dgm:t>
    </dgm:pt>
    <dgm:pt modelId="{C4CDCBF3-0E9F-4332-AE75-335ED20F2B56}" type="sibTrans" cxnId="{2ED274BF-474A-405F-92E3-D3DE19C0B015}">
      <dgm:prSet/>
      <dgm:spPr/>
      <dgm:t>
        <a:bodyPr/>
        <a:lstStyle/>
        <a:p>
          <a:endParaRPr lang="en-US"/>
        </a:p>
      </dgm:t>
    </dgm:pt>
    <dgm:pt modelId="{045C65C7-3F80-4620-9F29-8F960DFCAF12}" type="pres">
      <dgm:prSet presAssocID="{405ACD00-D4F6-4B7D-821C-BA6980933C2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D48C37-2301-4AA3-BBFE-4BDBD944C68B}" type="pres">
      <dgm:prSet presAssocID="{405ACD00-D4F6-4B7D-821C-BA6980933C2F}" presName="cycle" presStyleCnt="0"/>
      <dgm:spPr/>
      <dgm:t>
        <a:bodyPr/>
        <a:lstStyle/>
        <a:p>
          <a:endParaRPr lang="en-US"/>
        </a:p>
      </dgm:t>
    </dgm:pt>
    <dgm:pt modelId="{90814086-EBBC-446C-B80A-A4A3A6050422}" type="pres">
      <dgm:prSet presAssocID="{E70744C8-F641-4A9D-BC31-44AD79D84761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47B55B-B9D0-4826-81CA-AE1A4DB8DF3C}" type="pres">
      <dgm:prSet presAssocID="{C168F95D-38D8-42E7-9542-D30D2989F865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DB849A1F-0B0B-4558-9D23-2B387D9D7382}" type="pres">
      <dgm:prSet presAssocID="{FB5EB18D-32C2-4B5E-9FF2-D09081709871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EF203-081A-4AA2-B0D9-769A4DDBB2AA}" type="pres">
      <dgm:prSet presAssocID="{D121E4AB-6B6E-4743-B27D-68D59A30A55A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E74D25-C1D0-406F-8A38-B4A11C373B72}" type="pres">
      <dgm:prSet presAssocID="{1865740A-2880-4A17-A44D-0647BCB41050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85DED8-6CDC-4DB4-AC83-FF85E7C80C92}" type="pres">
      <dgm:prSet presAssocID="{5A5DF2CC-3586-42A7-BA26-3F0DB90E979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040FAC-4B45-4A64-A45A-ADA89D91666D}" type="presOf" srcId="{5A5DF2CC-3586-42A7-BA26-3F0DB90E9796}" destId="{D785DED8-6CDC-4DB4-AC83-FF85E7C80C92}" srcOrd="0" destOrd="0" presId="urn:microsoft.com/office/officeart/2005/8/layout/cycle3"/>
    <dgm:cxn modelId="{34F1BE1A-8B46-49F1-8A82-3D54DAF021D0}" srcId="{405ACD00-D4F6-4B7D-821C-BA6980933C2F}" destId="{E70744C8-F641-4A9D-BC31-44AD79D84761}" srcOrd="0" destOrd="0" parTransId="{B00FE119-DE0D-41D6-9481-B3388D594147}" sibTransId="{C168F95D-38D8-42E7-9542-D30D2989F865}"/>
    <dgm:cxn modelId="{C79FFD51-5552-4176-B3A6-F1AD3059B526}" type="presOf" srcId="{405ACD00-D4F6-4B7D-821C-BA6980933C2F}" destId="{045C65C7-3F80-4620-9F29-8F960DFCAF12}" srcOrd="0" destOrd="0" presId="urn:microsoft.com/office/officeart/2005/8/layout/cycle3"/>
    <dgm:cxn modelId="{06E60CE0-2AF2-40F7-ADAC-D97047E6870E}" srcId="{405ACD00-D4F6-4B7D-821C-BA6980933C2F}" destId="{D121E4AB-6B6E-4743-B27D-68D59A30A55A}" srcOrd="2" destOrd="0" parTransId="{E6195C6B-0ABC-44E5-86C8-139B7714CF90}" sibTransId="{67C25368-C58C-4799-B26C-D7F82AAFE90A}"/>
    <dgm:cxn modelId="{D32BEC8E-8FB1-4038-84C3-4A90C8B3E036}" type="presOf" srcId="{FB5EB18D-32C2-4B5E-9FF2-D09081709871}" destId="{DB849A1F-0B0B-4558-9D23-2B387D9D7382}" srcOrd="0" destOrd="0" presId="urn:microsoft.com/office/officeart/2005/8/layout/cycle3"/>
    <dgm:cxn modelId="{F04F1183-9DCE-4DC0-A85E-8108248A8DB2}" srcId="{405ACD00-D4F6-4B7D-821C-BA6980933C2F}" destId="{1865740A-2880-4A17-A44D-0647BCB41050}" srcOrd="3" destOrd="0" parTransId="{18BA6C65-E4D6-4B06-839F-78C1C87EC579}" sibTransId="{536AFC85-792B-4C52-ABD2-A233C0163AC1}"/>
    <dgm:cxn modelId="{2ED274BF-474A-405F-92E3-D3DE19C0B015}" srcId="{405ACD00-D4F6-4B7D-821C-BA6980933C2F}" destId="{5A5DF2CC-3586-42A7-BA26-3F0DB90E9796}" srcOrd="4" destOrd="0" parTransId="{4628583C-4379-4536-B8B5-F6313EF26558}" sibTransId="{C4CDCBF3-0E9F-4332-AE75-335ED20F2B56}"/>
    <dgm:cxn modelId="{B692653D-68D0-49BC-86D0-04419883F8A9}" type="presOf" srcId="{C168F95D-38D8-42E7-9542-D30D2989F865}" destId="{B847B55B-B9D0-4826-81CA-AE1A4DB8DF3C}" srcOrd="0" destOrd="0" presId="urn:microsoft.com/office/officeart/2005/8/layout/cycle3"/>
    <dgm:cxn modelId="{0F36241D-139E-4C5E-A7E3-A266506F1FD7}" type="presOf" srcId="{E70744C8-F641-4A9D-BC31-44AD79D84761}" destId="{90814086-EBBC-446C-B80A-A4A3A6050422}" srcOrd="0" destOrd="0" presId="urn:microsoft.com/office/officeart/2005/8/layout/cycle3"/>
    <dgm:cxn modelId="{80276D16-5E6E-46D0-AEAF-15088EF9B5D2}" type="presOf" srcId="{1865740A-2880-4A17-A44D-0647BCB41050}" destId="{E8E74D25-C1D0-406F-8A38-B4A11C373B72}" srcOrd="0" destOrd="0" presId="urn:microsoft.com/office/officeart/2005/8/layout/cycle3"/>
    <dgm:cxn modelId="{E1EF9CF7-F668-4C11-B797-A54CEE1AAEB6}" srcId="{405ACD00-D4F6-4B7D-821C-BA6980933C2F}" destId="{FB5EB18D-32C2-4B5E-9FF2-D09081709871}" srcOrd="1" destOrd="0" parTransId="{A4CF9B2B-30D3-45BE-9487-0861DBC37832}" sibTransId="{B365AAD7-69F9-46EF-A392-D3346E3AAB38}"/>
    <dgm:cxn modelId="{3BEDA92A-D400-4534-AB1E-CDCA8A592591}" type="presOf" srcId="{D121E4AB-6B6E-4743-B27D-68D59A30A55A}" destId="{12CEF203-081A-4AA2-B0D9-769A4DDBB2AA}" srcOrd="0" destOrd="0" presId="urn:microsoft.com/office/officeart/2005/8/layout/cycle3"/>
    <dgm:cxn modelId="{D44C88DB-61E4-4D3B-B80B-5C5FF010393D}" type="presParOf" srcId="{045C65C7-3F80-4620-9F29-8F960DFCAF12}" destId="{78D48C37-2301-4AA3-BBFE-4BDBD944C68B}" srcOrd="0" destOrd="0" presId="urn:microsoft.com/office/officeart/2005/8/layout/cycle3"/>
    <dgm:cxn modelId="{C9BD766C-45B5-4635-906C-3EC07C714E70}" type="presParOf" srcId="{78D48C37-2301-4AA3-BBFE-4BDBD944C68B}" destId="{90814086-EBBC-446C-B80A-A4A3A6050422}" srcOrd="0" destOrd="0" presId="urn:microsoft.com/office/officeart/2005/8/layout/cycle3"/>
    <dgm:cxn modelId="{028632A5-92A5-4138-8D51-679FA5435453}" type="presParOf" srcId="{78D48C37-2301-4AA3-BBFE-4BDBD944C68B}" destId="{B847B55B-B9D0-4826-81CA-AE1A4DB8DF3C}" srcOrd="1" destOrd="0" presId="urn:microsoft.com/office/officeart/2005/8/layout/cycle3"/>
    <dgm:cxn modelId="{05E49E88-D1D7-46BB-A7A1-4B96DAEEB83D}" type="presParOf" srcId="{78D48C37-2301-4AA3-BBFE-4BDBD944C68B}" destId="{DB849A1F-0B0B-4558-9D23-2B387D9D7382}" srcOrd="2" destOrd="0" presId="urn:microsoft.com/office/officeart/2005/8/layout/cycle3"/>
    <dgm:cxn modelId="{31B9A830-B98F-45C2-A28C-361147F2ABE4}" type="presParOf" srcId="{78D48C37-2301-4AA3-BBFE-4BDBD944C68B}" destId="{12CEF203-081A-4AA2-B0D9-769A4DDBB2AA}" srcOrd="3" destOrd="0" presId="urn:microsoft.com/office/officeart/2005/8/layout/cycle3"/>
    <dgm:cxn modelId="{9643F678-D49B-4407-8D71-8F2DBCB5177C}" type="presParOf" srcId="{78D48C37-2301-4AA3-BBFE-4BDBD944C68B}" destId="{E8E74D25-C1D0-406F-8A38-B4A11C373B72}" srcOrd="4" destOrd="0" presId="urn:microsoft.com/office/officeart/2005/8/layout/cycle3"/>
    <dgm:cxn modelId="{199BC5E4-BF3C-4274-9054-EF84D604ACCF}" type="presParOf" srcId="{78D48C37-2301-4AA3-BBFE-4BDBD944C68B}" destId="{D785DED8-6CDC-4DB4-AC83-FF85E7C80C92}" srcOrd="5" destOrd="0" presId="urn:microsoft.com/office/officeart/2005/8/layout/cycle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4966C2-9CAB-4456-80BE-E1B718E0ADD6}" type="doc">
      <dgm:prSet loTypeId="urn:microsoft.com/office/officeart/2005/8/layout/target3" loCatId="list" qsTypeId="urn:microsoft.com/office/officeart/2005/8/quickstyle/3d7" qsCatId="3D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8A4E542F-D5B4-4570-B6A9-FDAC5536F724}">
      <dgm:prSet phldrT="[Text]"/>
      <dgm:spPr>
        <a:gradFill rotWithShape="0">
          <a:gsLst>
            <a:gs pos="50000">
              <a:schemeClr val="accent1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>
              <a:lumMod val="50000"/>
            </a:schemeClr>
          </a:solidFill>
        </a:ln>
        <a:effectLst>
          <a:innerShdw blurRad="63500" dist="50800" dir="8100000">
            <a:prstClr val="black">
              <a:alpha val="50000"/>
            </a:prstClr>
          </a:innerShdw>
        </a:effectLst>
        <a:sp3d extrusionH="50600" prstMaterial="matte">
          <a:bevelT w="101600" h="80600" prst="softRound"/>
          <a:bevelB w="80600" h="80600" prst="softRound"/>
        </a:sp3d>
      </dgm:spPr>
      <dgm:t>
        <a:bodyPr/>
        <a:lstStyle/>
        <a:p>
          <a:r>
            <a:rPr lang="en-US" dirty="0" smtClean="0">
              <a:effectLst/>
            </a:rPr>
            <a:t>Pharmacist’s</a:t>
          </a:r>
          <a:endParaRPr lang="en-US" dirty="0">
            <a:effectLst/>
          </a:endParaRPr>
        </a:p>
      </dgm:t>
    </dgm:pt>
    <dgm:pt modelId="{FD78BCFC-2DE5-4418-AEC9-B8409EAF59F2}" type="parTrans" cxnId="{672116FA-13A6-4C65-8B0C-5609EBCE5983}">
      <dgm:prSet/>
      <dgm:spPr/>
      <dgm:t>
        <a:bodyPr/>
        <a:lstStyle/>
        <a:p>
          <a:endParaRPr lang="en-US"/>
        </a:p>
      </dgm:t>
    </dgm:pt>
    <dgm:pt modelId="{F203CFA6-D9AA-4142-9810-2142C013EB64}" type="sibTrans" cxnId="{672116FA-13A6-4C65-8B0C-5609EBCE5983}">
      <dgm:prSet/>
      <dgm:spPr/>
      <dgm:t>
        <a:bodyPr/>
        <a:lstStyle/>
        <a:p>
          <a:endParaRPr lang="en-US"/>
        </a:p>
      </dgm:t>
    </dgm:pt>
    <dgm:pt modelId="{5CD15640-F9B1-453B-B2F2-09B0AB02A9CC}">
      <dgm:prSet phldrT="[Text]"/>
      <dgm:spPr/>
      <dgm:t>
        <a:bodyPr/>
        <a:lstStyle/>
        <a:p>
          <a:r>
            <a:rPr lang="en-US" dirty="0" smtClean="0"/>
            <a:t>Establish Committee meeting agenda.</a:t>
          </a:r>
          <a:endParaRPr lang="en-US" dirty="0"/>
        </a:p>
      </dgm:t>
    </dgm:pt>
    <dgm:pt modelId="{9A3FABD1-C796-4F59-9914-84448FDB8381}" type="parTrans" cxnId="{1298850F-101E-4BAA-941B-773372453181}">
      <dgm:prSet/>
      <dgm:spPr/>
      <dgm:t>
        <a:bodyPr/>
        <a:lstStyle/>
        <a:p>
          <a:endParaRPr lang="en-US"/>
        </a:p>
      </dgm:t>
    </dgm:pt>
    <dgm:pt modelId="{7EB64726-EC40-4CD5-93D2-F97A331ABDE6}" type="sibTrans" cxnId="{1298850F-101E-4BAA-941B-773372453181}">
      <dgm:prSet/>
      <dgm:spPr/>
      <dgm:t>
        <a:bodyPr/>
        <a:lstStyle/>
        <a:p>
          <a:endParaRPr lang="en-US"/>
        </a:p>
      </dgm:t>
    </dgm:pt>
    <dgm:pt modelId="{A3FD9B39-540C-43C6-8426-CAD61634AC9A}">
      <dgm:prSet phldrT="[Text]"/>
      <dgm:spPr/>
      <dgm:t>
        <a:bodyPr/>
        <a:lstStyle/>
        <a:p>
          <a:r>
            <a:rPr lang="en-US" dirty="0" smtClean="0"/>
            <a:t>Archive  committee actions by keeping minutes of meetings.</a:t>
          </a:r>
          <a:endParaRPr lang="en-US" dirty="0"/>
        </a:p>
      </dgm:t>
    </dgm:pt>
    <dgm:pt modelId="{C3369D89-30CB-48A5-829D-36F1B557D14C}" type="parTrans" cxnId="{5942937A-8E26-4977-BB22-E9C63F5CCB4C}">
      <dgm:prSet/>
      <dgm:spPr/>
      <dgm:t>
        <a:bodyPr/>
        <a:lstStyle/>
        <a:p>
          <a:endParaRPr lang="en-US"/>
        </a:p>
      </dgm:t>
    </dgm:pt>
    <dgm:pt modelId="{68E6FAEB-C226-4AAC-9B8F-286A0F846221}" type="sibTrans" cxnId="{5942937A-8E26-4977-BB22-E9C63F5CCB4C}">
      <dgm:prSet/>
      <dgm:spPr/>
      <dgm:t>
        <a:bodyPr/>
        <a:lstStyle/>
        <a:p>
          <a:endParaRPr lang="en-US"/>
        </a:p>
      </dgm:t>
    </dgm:pt>
    <dgm:pt modelId="{E4856F13-7067-442F-802F-9B2F43BE316A}">
      <dgm:prSet phldrT="[Text]"/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lumMod val="50000"/>
            </a:schemeClr>
          </a:solidFill>
        </a:ln>
        <a:sp3d extrusionH="50600" prstMaterial="matte">
          <a:bevelT w="101600" h="80600"/>
          <a:bevelB w="80600" h="80600"/>
        </a:sp3d>
      </dgm:spPr>
      <dgm:t>
        <a:bodyPr/>
        <a:lstStyle/>
        <a:p>
          <a:endParaRPr lang="en-US" dirty="0"/>
        </a:p>
      </dgm:t>
    </dgm:pt>
    <dgm:pt modelId="{A62797AF-5D67-4BD8-93EB-96D29CE9D4A9}" type="parTrans" cxnId="{1E6BAF04-F56E-496A-A0C7-06BD48386F22}">
      <dgm:prSet/>
      <dgm:spPr/>
      <dgm:t>
        <a:bodyPr/>
        <a:lstStyle/>
        <a:p>
          <a:endParaRPr lang="en-US"/>
        </a:p>
      </dgm:t>
    </dgm:pt>
    <dgm:pt modelId="{21CDB731-25C1-4EBD-B4EB-BF4AFD54532D}" type="sibTrans" cxnId="{1E6BAF04-F56E-496A-A0C7-06BD48386F22}">
      <dgm:prSet/>
      <dgm:spPr/>
      <dgm:t>
        <a:bodyPr/>
        <a:lstStyle/>
        <a:p>
          <a:endParaRPr lang="en-US"/>
        </a:p>
      </dgm:t>
    </dgm:pt>
    <dgm:pt modelId="{16C5196C-F485-4BF9-B963-92D3D913020C}">
      <dgm:prSet phldrT="[Text]"/>
      <dgm:spPr>
        <a:ln w="22225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dirty="0" smtClean="0"/>
            <a:t>Analyze scientific, clinical and economic information.</a:t>
          </a:r>
          <a:endParaRPr lang="en-US" dirty="0"/>
        </a:p>
      </dgm:t>
    </dgm:pt>
    <dgm:pt modelId="{E54BBBD0-624A-4708-A53B-9ED81121E86A}" type="parTrans" cxnId="{709E4E7B-6B00-4894-B1D3-19FB3E022E3B}">
      <dgm:prSet/>
      <dgm:spPr/>
      <dgm:t>
        <a:bodyPr/>
        <a:lstStyle/>
        <a:p>
          <a:endParaRPr lang="en-US"/>
        </a:p>
      </dgm:t>
    </dgm:pt>
    <dgm:pt modelId="{529E2669-E5B0-422A-A56B-7D68E0D2B1C6}" type="sibTrans" cxnId="{709E4E7B-6B00-4894-B1D3-19FB3E022E3B}">
      <dgm:prSet/>
      <dgm:spPr/>
      <dgm:t>
        <a:bodyPr/>
        <a:lstStyle/>
        <a:p>
          <a:endParaRPr lang="en-US"/>
        </a:p>
      </dgm:t>
    </dgm:pt>
    <dgm:pt modelId="{F2867219-6983-4A78-87AF-987CD0FCF342}">
      <dgm:prSet phldrT="[Text]"/>
      <dgm:spPr>
        <a:ln w="22225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dirty="0" smtClean="0"/>
            <a:t>Conduct Drug use evaluation.</a:t>
          </a:r>
          <a:endParaRPr lang="en-US" dirty="0"/>
        </a:p>
      </dgm:t>
    </dgm:pt>
    <dgm:pt modelId="{4F2D6162-2E33-4877-888E-ED5389B9F8B8}" type="parTrans" cxnId="{FD4C4B41-1018-41EC-8625-042119865C0D}">
      <dgm:prSet/>
      <dgm:spPr/>
      <dgm:t>
        <a:bodyPr/>
        <a:lstStyle/>
        <a:p>
          <a:endParaRPr lang="en-US"/>
        </a:p>
      </dgm:t>
    </dgm:pt>
    <dgm:pt modelId="{A5F3C236-8864-42B0-994F-D802E22BC307}" type="sibTrans" cxnId="{FD4C4B41-1018-41EC-8625-042119865C0D}">
      <dgm:prSet/>
      <dgm:spPr/>
      <dgm:t>
        <a:bodyPr/>
        <a:lstStyle/>
        <a:p>
          <a:endParaRPr lang="en-US"/>
        </a:p>
      </dgm:t>
    </dgm:pt>
    <dgm:pt modelId="{F145DCBC-301F-421E-ACE1-45A8FD0888E4}">
      <dgm:prSet phldrT="[Text]"/>
      <dgm:spPr>
        <a:solidFill>
          <a:schemeClr val="accent1">
            <a:lumMod val="40000"/>
            <a:lumOff val="60000"/>
          </a:schemeClr>
        </a:solidFill>
        <a:sp3d extrusionH="50600" prstMaterial="matte">
          <a:bevelT w="101600" h="80600"/>
          <a:bevelB w="80600" h="80600"/>
        </a:sp3d>
      </dgm:spPr>
      <dgm:t>
        <a:bodyPr/>
        <a:lstStyle/>
        <a:p>
          <a:r>
            <a:rPr lang="en-US" dirty="0" smtClean="0"/>
            <a:t>Responsibilities</a:t>
          </a:r>
          <a:endParaRPr lang="en-US" dirty="0"/>
        </a:p>
      </dgm:t>
    </dgm:pt>
    <dgm:pt modelId="{DDBAF88C-EEA4-4FF4-9793-A66D7F5D0040}" type="parTrans" cxnId="{35BB0DA9-5BED-4098-9680-CCCFFA3CF11A}">
      <dgm:prSet/>
      <dgm:spPr/>
      <dgm:t>
        <a:bodyPr/>
        <a:lstStyle/>
        <a:p>
          <a:endParaRPr lang="en-US"/>
        </a:p>
      </dgm:t>
    </dgm:pt>
    <dgm:pt modelId="{13B0E687-5D6D-4727-A212-6558C0146F99}" type="sibTrans" cxnId="{35BB0DA9-5BED-4098-9680-CCCFFA3CF11A}">
      <dgm:prSet/>
      <dgm:spPr/>
      <dgm:t>
        <a:bodyPr/>
        <a:lstStyle/>
        <a:p>
          <a:endParaRPr lang="en-US"/>
        </a:p>
      </dgm:t>
    </dgm:pt>
    <dgm:pt modelId="{AA5EC38D-1234-4CF1-9C3B-D7DA4DA7CFF1}">
      <dgm:prSet phldrT="[Text]"/>
      <dgm:spPr>
        <a:sp3d prstMaterial="matte"/>
      </dgm:spPr>
      <dgm:t>
        <a:bodyPr/>
        <a:lstStyle/>
        <a:p>
          <a:r>
            <a:rPr lang="en-US" dirty="0" smtClean="0"/>
            <a:t>Follow up research when necessary.</a:t>
          </a:r>
          <a:endParaRPr lang="en-US" dirty="0"/>
        </a:p>
      </dgm:t>
    </dgm:pt>
    <dgm:pt modelId="{9C33304B-39C1-4B79-A62E-4A461798A7EA}" type="parTrans" cxnId="{26A447B5-9994-411B-8D16-1FB3714DBA1C}">
      <dgm:prSet/>
      <dgm:spPr/>
      <dgm:t>
        <a:bodyPr/>
        <a:lstStyle/>
        <a:p>
          <a:endParaRPr lang="en-US"/>
        </a:p>
      </dgm:t>
    </dgm:pt>
    <dgm:pt modelId="{8F3BDFD6-9D30-4A3D-9E1C-14627003CA51}" type="sibTrans" cxnId="{26A447B5-9994-411B-8D16-1FB3714DBA1C}">
      <dgm:prSet/>
      <dgm:spPr/>
      <dgm:t>
        <a:bodyPr/>
        <a:lstStyle/>
        <a:p>
          <a:endParaRPr lang="en-US"/>
        </a:p>
      </dgm:t>
    </dgm:pt>
    <dgm:pt modelId="{7E577508-85D6-4963-8C7E-332C9F8407C6}">
      <dgm:prSet phldrT="[Text]"/>
      <dgm:spPr>
        <a:sp3d prstMaterial="matte"/>
      </dgm:spPr>
      <dgm:t>
        <a:bodyPr/>
        <a:lstStyle/>
        <a:p>
          <a:r>
            <a:rPr lang="en-US" dirty="0" smtClean="0"/>
            <a:t>Communicate decisions.</a:t>
          </a:r>
          <a:endParaRPr lang="en-US" dirty="0"/>
        </a:p>
      </dgm:t>
    </dgm:pt>
    <dgm:pt modelId="{9D1637DA-5ECA-4B45-9CE0-60E5CF36D115}" type="parTrans" cxnId="{D67FDE30-5AAE-458A-9208-2DAE71C00BC2}">
      <dgm:prSet/>
      <dgm:spPr/>
      <dgm:t>
        <a:bodyPr/>
        <a:lstStyle/>
        <a:p>
          <a:endParaRPr lang="en-US"/>
        </a:p>
      </dgm:t>
    </dgm:pt>
    <dgm:pt modelId="{3A9DC16A-5F22-4EC9-BE3D-41CF97425CF6}" type="sibTrans" cxnId="{D67FDE30-5AAE-458A-9208-2DAE71C00BC2}">
      <dgm:prSet/>
      <dgm:spPr/>
      <dgm:t>
        <a:bodyPr/>
        <a:lstStyle/>
        <a:p>
          <a:endParaRPr lang="en-US"/>
        </a:p>
      </dgm:t>
    </dgm:pt>
    <dgm:pt modelId="{A0E6AD2B-87BF-4764-9239-42BD646611AD}" type="pres">
      <dgm:prSet presAssocID="{784966C2-9CAB-4456-80BE-E1B718E0ADD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F76273-3534-441B-BF99-5B2F07B61341}" type="pres">
      <dgm:prSet presAssocID="{8A4E542F-D5B4-4570-B6A9-FDAC5536F724}" presName="circle1" presStyleLbl="node1" presStyleIdx="0" presStyleCnt="3"/>
      <dgm:spPr>
        <a:gradFill rotWithShape="0">
          <a:gsLst>
            <a:gs pos="50000">
              <a:schemeClr val="bg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8100000">
            <a:prstClr val="black">
              <a:alpha val="50000"/>
            </a:prstClr>
          </a:innerShdw>
        </a:effectLst>
      </dgm:spPr>
      <dgm:t>
        <a:bodyPr/>
        <a:lstStyle/>
        <a:p>
          <a:endParaRPr lang="en-US"/>
        </a:p>
      </dgm:t>
    </dgm:pt>
    <dgm:pt modelId="{E1BEBB0C-0CD6-4C7B-A046-3AB39256BFF7}" type="pres">
      <dgm:prSet presAssocID="{8A4E542F-D5B4-4570-B6A9-FDAC5536F724}" presName="space" presStyleCnt="0"/>
      <dgm:spPr/>
      <dgm:t>
        <a:bodyPr/>
        <a:lstStyle/>
        <a:p>
          <a:endParaRPr lang="en-US"/>
        </a:p>
      </dgm:t>
    </dgm:pt>
    <dgm:pt modelId="{8E9808F0-51DA-44E0-A89E-6D8230925E42}" type="pres">
      <dgm:prSet presAssocID="{8A4E542F-D5B4-4570-B6A9-FDAC5536F724}" presName="rect1" presStyleLbl="alignAcc1" presStyleIdx="0" presStyleCnt="3"/>
      <dgm:spPr/>
      <dgm:t>
        <a:bodyPr/>
        <a:lstStyle/>
        <a:p>
          <a:endParaRPr lang="en-US"/>
        </a:p>
      </dgm:t>
    </dgm:pt>
    <dgm:pt modelId="{57759A76-1C51-49F7-9736-DDECD34EF3B9}" type="pres">
      <dgm:prSet presAssocID="{E4856F13-7067-442F-802F-9B2F43BE316A}" presName="vertSpace2" presStyleLbl="node1" presStyleIdx="0" presStyleCnt="3"/>
      <dgm:spPr/>
      <dgm:t>
        <a:bodyPr/>
        <a:lstStyle/>
        <a:p>
          <a:endParaRPr lang="en-US"/>
        </a:p>
      </dgm:t>
    </dgm:pt>
    <dgm:pt modelId="{91DF847A-EFF4-4FDF-9331-93F61A4EA78B}" type="pres">
      <dgm:prSet presAssocID="{E4856F13-7067-442F-802F-9B2F43BE316A}" presName="circle2" presStyleLbl="node1" presStyleIdx="1" presStyleCnt="3"/>
      <dgm:spPr>
        <a:gradFill rotWithShape="0">
          <a:gsLst>
            <a:gs pos="50000">
              <a:schemeClr val="bg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en-US"/>
        </a:p>
      </dgm:t>
    </dgm:pt>
    <dgm:pt modelId="{2ADCC84B-462B-424E-9C4F-C44A81D66D53}" type="pres">
      <dgm:prSet presAssocID="{E4856F13-7067-442F-802F-9B2F43BE316A}" presName="rect2" presStyleLbl="alignAcc1" presStyleIdx="1" presStyleCnt="3"/>
      <dgm:spPr/>
      <dgm:t>
        <a:bodyPr/>
        <a:lstStyle/>
        <a:p>
          <a:endParaRPr lang="en-US"/>
        </a:p>
      </dgm:t>
    </dgm:pt>
    <dgm:pt modelId="{63484804-F3A7-4F4C-B769-BDEB61D903DA}" type="pres">
      <dgm:prSet presAssocID="{F145DCBC-301F-421E-ACE1-45A8FD0888E4}" presName="vertSpace3" presStyleLbl="node1" presStyleIdx="1" presStyleCnt="3"/>
      <dgm:spPr/>
      <dgm:t>
        <a:bodyPr/>
        <a:lstStyle/>
        <a:p>
          <a:endParaRPr lang="en-US"/>
        </a:p>
      </dgm:t>
    </dgm:pt>
    <dgm:pt modelId="{9D9FECF9-6062-4D6E-99FF-FCA45C0D381F}" type="pres">
      <dgm:prSet presAssocID="{F145DCBC-301F-421E-ACE1-45A8FD0888E4}" presName="circle3" presStyleLbl="node1" presStyleIdx="2" presStyleCnt="3"/>
      <dgm:spPr>
        <a:gradFill rotWithShape="0">
          <a:gsLst>
            <a:gs pos="50000">
              <a:schemeClr val="bg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en-US"/>
        </a:p>
      </dgm:t>
    </dgm:pt>
    <dgm:pt modelId="{0CF52FEE-DD7B-4FE3-84A8-935A0A943870}" type="pres">
      <dgm:prSet presAssocID="{F145DCBC-301F-421E-ACE1-45A8FD0888E4}" presName="rect3" presStyleLbl="alignAcc1" presStyleIdx="2" presStyleCnt="3"/>
      <dgm:spPr/>
      <dgm:t>
        <a:bodyPr/>
        <a:lstStyle/>
        <a:p>
          <a:endParaRPr lang="en-US"/>
        </a:p>
      </dgm:t>
    </dgm:pt>
    <dgm:pt modelId="{381A1FFD-E4E5-4B0B-B28A-29D151160D80}" type="pres">
      <dgm:prSet presAssocID="{8A4E542F-D5B4-4570-B6A9-FDAC5536F724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7F247-00C5-4E6F-BA3C-DE355080B18D}" type="pres">
      <dgm:prSet presAssocID="{8A4E542F-D5B4-4570-B6A9-FDAC5536F724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03B512-2057-4CB7-84B1-DBA157D669C0}" type="pres">
      <dgm:prSet presAssocID="{E4856F13-7067-442F-802F-9B2F43BE316A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9ACE4D-65FD-4D60-AA16-D46AA84B8901}" type="pres">
      <dgm:prSet presAssocID="{E4856F13-7067-442F-802F-9B2F43BE316A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AF39B-2567-4C6D-A095-EDB48212E9FB}" type="pres">
      <dgm:prSet presAssocID="{F145DCBC-301F-421E-ACE1-45A8FD0888E4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98921C-7203-4E84-86E7-802EA028B87B}" type="pres">
      <dgm:prSet presAssocID="{F145DCBC-301F-421E-ACE1-45A8FD0888E4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4B3EC3-516C-45EA-A9E8-15254055D5D0}" type="presOf" srcId="{AA5EC38D-1234-4CF1-9C3B-D7DA4DA7CFF1}" destId="{4798921C-7203-4E84-86E7-802EA028B87B}" srcOrd="0" destOrd="0" presId="urn:microsoft.com/office/officeart/2005/8/layout/target3"/>
    <dgm:cxn modelId="{35BB0DA9-5BED-4098-9680-CCCFFA3CF11A}" srcId="{784966C2-9CAB-4456-80BE-E1B718E0ADD6}" destId="{F145DCBC-301F-421E-ACE1-45A8FD0888E4}" srcOrd="2" destOrd="0" parTransId="{DDBAF88C-EEA4-4FF4-9793-A66D7F5D0040}" sibTransId="{13B0E687-5D6D-4727-A212-6558C0146F99}"/>
    <dgm:cxn modelId="{709E4E7B-6B00-4894-B1D3-19FB3E022E3B}" srcId="{E4856F13-7067-442F-802F-9B2F43BE316A}" destId="{16C5196C-F485-4BF9-B963-92D3D913020C}" srcOrd="0" destOrd="0" parTransId="{E54BBBD0-624A-4708-A53B-9ED81121E86A}" sibTransId="{529E2669-E5B0-422A-A56B-7D68E0D2B1C6}"/>
    <dgm:cxn modelId="{844B8D87-0AB8-4662-AF82-6E40AACFA76D}" type="presOf" srcId="{784966C2-9CAB-4456-80BE-E1B718E0ADD6}" destId="{A0E6AD2B-87BF-4764-9239-42BD646611AD}" srcOrd="0" destOrd="0" presId="urn:microsoft.com/office/officeart/2005/8/layout/target3"/>
    <dgm:cxn modelId="{672116FA-13A6-4C65-8B0C-5609EBCE5983}" srcId="{784966C2-9CAB-4456-80BE-E1B718E0ADD6}" destId="{8A4E542F-D5B4-4570-B6A9-FDAC5536F724}" srcOrd="0" destOrd="0" parTransId="{FD78BCFC-2DE5-4418-AEC9-B8409EAF59F2}" sibTransId="{F203CFA6-D9AA-4142-9810-2142C013EB64}"/>
    <dgm:cxn modelId="{F50CD5B3-0625-45BA-9FA0-45E4FB1B8B00}" type="presOf" srcId="{7E577508-85D6-4963-8C7E-332C9F8407C6}" destId="{4798921C-7203-4E84-86E7-802EA028B87B}" srcOrd="0" destOrd="1" presId="urn:microsoft.com/office/officeart/2005/8/layout/target3"/>
    <dgm:cxn modelId="{4AE61414-B3D2-41B6-8B0B-3B37692B7952}" type="presOf" srcId="{8A4E542F-D5B4-4570-B6A9-FDAC5536F724}" destId="{8E9808F0-51DA-44E0-A89E-6D8230925E42}" srcOrd="0" destOrd="0" presId="urn:microsoft.com/office/officeart/2005/8/layout/target3"/>
    <dgm:cxn modelId="{121F4E1D-B4D2-431D-A69C-F86BFDA5FCB1}" type="presOf" srcId="{F2867219-6983-4A78-87AF-987CD0FCF342}" destId="{B29ACE4D-65FD-4D60-AA16-D46AA84B8901}" srcOrd="0" destOrd="1" presId="urn:microsoft.com/office/officeart/2005/8/layout/target3"/>
    <dgm:cxn modelId="{FC960365-8634-4B27-8F43-D52089665825}" type="presOf" srcId="{5CD15640-F9B1-453B-B2F2-09B0AB02A9CC}" destId="{1D97F247-00C5-4E6F-BA3C-DE355080B18D}" srcOrd="0" destOrd="0" presId="urn:microsoft.com/office/officeart/2005/8/layout/target3"/>
    <dgm:cxn modelId="{1E6BAF04-F56E-496A-A0C7-06BD48386F22}" srcId="{784966C2-9CAB-4456-80BE-E1B718E0ADD6}" destId="{E4856F13-7067-442F-802F-9B2F43BE316A}" srcOrd="1" destOrd="0" parTransId="{A62797AF-5D67-4BD8-93EB-96D29CE9D4A9}" sibTransId="{21CDB731-25C1-4EBD-B4EB-BF4AFD54532D}"/>
    <dgm:cxn modelId="{B8F0532B-1AAC-4865-A6B5-FC2E016D51A7}" type="presOf" srcId="{F145DCBC-301F-421E-ACE1-45A8FD0888E4}" destId="{484AF39B-2567-4C6D-A095-EDB48212E9FB}" srcOrd="1" destOrd="0" presId="urn:microsoft.com/office/officeart/2005/8/layout/target3"/>
    <dgm:cxn modelId="{DD6EA479-E04B-4198-AB4B-9A9BC8F87F2B}" type="presOf" srcId="{16C5196C-F485-4BF9-B963-92D3D913020C}" destId="{B29ACE4D-65FD-4D60-AA16-D46AA84B8901}" srcOrd="0" destOrd="0" presId="urn:microsoft.com/office/officeart/2005/8/layout/target3"/>
    <dgm:cxn modelId="{5942937A-8E26-4977-BB22-E9C63F5CCB4C}" srcId="{8A4E542F-D5B4-4570-B6A9-FDAC5536F724}" destId="{A3FD9B39-540C-43C6-8426-CAD61634AC9A}" srcOrd="1" destOrd="0" parTransId="{C3369D89-30CB-48A5-829D-36F1B557D14C}" sibTransId="{68E6FAEB-C226-4AAC-9B8F-286A0F846221}"/>
    <dgm:cxn modelId="{1298850F-101E-4BAA-941B-773372453181}" srcId="{8A4E542F-D5B4-4570-B6A9-FDAC5536F724}" destId="{5CD15640-F9B1-453B-B2F2-09B0AB02A9CC}" srcOrd="0" destOrd="0" parTransId="{9A3FABD1-C796-4F59-9914-84448FDB8381}" sibTransId="{7EB64726-EC40-4CD5-93D2-F97A331ABDE6}"/>
    <dgm:cxn modelId="{26A447B5-9994-411B-8D16-1FB3714DBA1C}" srcId="{F145DCBC-301F-421E-ACE1-45A8FD0888E4}" destId="{AA5EC38D-1234-4CF1-9C3B-D7DA4DA7CFF1}" srcOrd="0" destOrd="0" parTransId="{9C33304B-39C1-4B79-A62E-4A461798A7EA}" sibTransId="{8F3BDFD6-9D30-4A3D-9E1C-14627003CA51}"/>
    <dgm:cxn modelId="{D67FDE30-5AAE-458A-9208-2DAE71C00BC2}" srcId="{F145DCBC-301F-421E-ACE1-45A8FD0888E4}" destId="{7E577508-85D6-4963-8C7E-332C9F8407C6}" srcOrd="1" destOrd="0" parTransId="{9D1637DA-5ECA-4B45-9CE0-60E5CF36D115}" sibTransId="{3A9DC16A-5F22-4EC9-BE3D-41CF97425CF6}"/>
    <dgm:cxn modelId="{417885D2-3572-471E-B5A7-307621338A99}" type="presOf" srcId="{A3FD9B39-540C-43C6-8426-CAD61634AC9A}" destId="{1D97F247-00C5-4E6F-BA3C-DE355080B18D}" srcOrd="0" destOrd="1" presId="urn:microsoft.com/office/officeart/2005/8/layout/target3"/>
    <dgm:cxn modelId="{57E48183-CAFF-44D1-BACC-B031A4FB4F47}" type="presOf" srcId="{E4856F13-7067-442F-802F-9B2F43BE316A}" destId="{2ADCC84B-462B-424E-9C4F-C44A81D66D53}" srcOrd="0" destOrd="0" presId="urn:microsoft.com/office/officeart/2005/8/layout/target3"/>
    <dgm:cxn modelId="{02ECCE84-BD45-4AFC-B0F7-59C4C5571137}" type="presOf" srcId="{8A4E542F-D5B4-4570-B6A9-FDAC5536F724}" destId="{381A1FFD-E4E5-4B0B-B28A-29D151160D80}" srcOrd="1" destOrd="0" presId="urn:microsoft.com/office/officeart/2005/8/layout/target3"/>
    <dgm:cxn modelId="{C6181CD8-5A2A-4911-8F86-91892CF157E2}" type="presOf" srcId="{F145DCBC-301F-421E-ACE1-45A8FD0888E4}" destId="{0CF52FEE-DD7B-4FE3-84A8-935A0A943870}" srcOrd="0" destOrd="0" presId="urn:microsoft.com/office/officeart/2005/8/layout/target3"/>
    <dgm:cxn modelId="{FD4C4B41-1018-41EC-8625-042119865C0D}" srcId="{E4856F13-7067-442F-802F-9B2F43BE316A}" destId="{F2867219-6983-4A78-87AF-987CD0FCF342}" srcOrd="1" destOrd="0" parTransId="{4F2D6162-2E33-4877-888E-ED5389B9F8B8}" sibTransId="{A5F3C236-8864-42B0-994F-D802E22BC307}"/>
    <dgm:cxn modelId="{99AFFC51-F73A-4275-B24D-BC3FF125BA22}" type="presOf" srcId="{E4856F13-7067-442F-802F-9B2F43BE316A}" destId="{EF03B512-2057-4CB7-84B1-DBA157D669C0}" srcOrd="1" destOrd="0" presId="urn:microsoft.com/office/officeart/2005/8/layout/target3"/>
    <dgm:cxn modelId="{C80D32D0-A9E0-4F6E-B8B7-5485820C0DB4}" type="presParOf" srcId="{A0E6AD2B-87BF-4764-9239-42BD646611AD}" destId="{E5F76273-3534-441B-BF99-5B2F07B61341}" srcOrd="0" destOrd="0" presId="urn:microsoft.com/office/officeart/2005/8/layout/target3"/>
    <dgm:cxn modelId="{DB4B6802-FC85-4FA1-84E0-7BB76FC89A2D}" type="presParOf" srcId="{A0E6AD2B-87BF-4764-9239-42BD646611AD}" destId="{E1BEBB0C-0CD6-4C7B-A046-3AB39256BFF7}" srcOrd="1" destOrd="0" presId="urn:microsoft.com/office/officeart/2005/8/layout/target3"/>
    <dgm:cxn modelId="{BA8284BB-6B5B-4E44-9ACF-4BA38183B5B9}" type="presParOf" srcId="{A0E6AD2B-87BF-4764-9239-42BD646611AD}" destId="{8E9808F0-51DA-44E0-A89E-6D8230925E42}" srcOrd="2" destOrd="0" presId="urn:microsoft.com/office/officeart/2005/8/layout/target3"/>
    <dgm:cxn modelId="{EBA3A9CD-5A2A-4735-B08C-DAB56CBEADD6}" type="presParOf" srcId="{A0E6AD2B-87BF-4764-9239-42BD646611AD}" destId="{57759A76-1C51-49F7-9736-DDECD34EF3B9}" srcOrd="3" destOrd="0" presId="urn:microsoft.com/office/officeart/2005/8/layout/target3"/>
    <dgm:cxn modelId="{C00A1860-3DF6-4E69-8E1D-A63409825B20}" type="presParOf" srcId="{A0E6AD2B-87BF-4764-9239-42BD646611AD}" destId="{91DF847A-EFF4-4FDF-9331-93F61A4EA78B}" srcOrd="4" destOrd="0" presId="urn:microsoft.com/office/officeart/2005/8/layout/target3"/>
    <dgm:cxn modelId="{76993D44-9E46-4EA3-9683-A41CC6BDE954}" type="presParOf" srcId="{A0E6AD2B-87BF-4764-9239-42BD646611AD}" destId="{2ADCC84B-462B-424E-9C4F-C44A81D66D53}" srcOrd="5" destOrd="0" presId="urn:microsoft.com/office/officeart/2005/8/layout/target3"/>
    <dgm:cxn modelId="{30B420BC-0BCA-4A48-B37A-BD5673BCE776}" type="presParOf" srcId="{A0E6AD2B-87BF-4764-9239-42BD646611AD}" destId="{63484804-F3A7-4F4C-B769-BDEB61D903DA}" srcOrd="6" destOrd="0" presId="urn:microsoft.com/office/officeart/2005/8/layout/target3"/>
    <dgm:cxn modelId="{DAC4E661-E224-4458-9EE5-8D46503B5491}" type="presParOf" srcId="{A0E6AD2B-87BF-4764-9239-42BD646611AD}" destId="{9D9FECF9-6062-4D6E-99FF-FCA45C0D381F}" srcOrd="7" destOrd="0" presId="urn:microsoft.com/office/officeart/2005/8/layout/target3"/>
    <dgm:cxn modelId="{D2083851-F503-4454-95B5-8E2D85E7F947}" type="presParOf" srcId="{A0E6AD2B-87BF-4764-9239-42BD646611AD}" destId="{0CF52FEE-DD7B-4FE3-84A8-935A0A943870}" srcOrd="8" destOrd="0" presId="urn:microsoft.com/office/officeart/2005/8/layout/target3"/>
    <dgm:cxn modelId="{4DFD8219-B825-464B-BAE1-C9B9A291CB97}" type="presParOf" srcId="{A0E6AD2B-87BF-4764-9239-42BD646611AD}" destId="{381A1FFD-E4E5-4B0B-B28A-29D151160D80}" srcOrd="9" destOrd="0" presId="urn:microsoft.com/office/officeart/2005/8/layout/target3"/>
    <dgm:cxn modelId="{E7318814-39D9-4491-9315-629B4C585BAC}" type="presParOf" srcId="{A0E6AD2B-87BF-4764-9239-42BD646611AD}" destId="{1D97F247-00C5-4E6F-BA3C-DE355080B18D}" srcOrd="10" destOrd="0" presId="urn:microsoft.com/office/officeart/2005/8/layout/target3"/>
    <dgm:cxn modelId="{BF7D943F-F42F-4EC0-8C5F-ABF06C864E52}" type="presParOf" srcId="{A0E6AD2B-87BF-4764-9239-42BD646611AD}" destId="{EF03B512-2057-4CB7-84B1-DBA157D669C0}" srcOrd="11" destOrd="0" presId="urn:microsoft.com/office/officeart/2005/8/layout/target3"/>
    <dgm:cxn modelId="{49267FA0-1829-40D8-92D6-B2E58BE2CA1B}" type="presParOf" srcId="{A0E6AD2B-87BF-4764-9239-42BD646611AD}" destId="{B29ACE4D-65FD-4D60-AA16-D46AA84B8901}" srcOrd="12" destOrd="0" presId="urn:microsoft.com/office/officeart/2005/8/layout/target3"/>
    <dgm:cxn modelId="{5369798E-41CC-4ED8-AC6D-16CEE972164C}" type="presParOf" srcId="{A0E6AD2B-87BF-4764-9239-42BD646611AD}" destId="{484AF39B-2567-4C6D-A095-EDB48212E9FB}" srcOrd="13" destOrd="0" presId="urn:microsoft.com/office/officeart/2005/8/layout/target3"/>
    <dgm:cxn modelId="{7CDBB274-BD94-4497-80E6-F31BCC108756}" type="presParOf" srcId="{A0E6AD2B-87BF-4764-9239-42BD646611AD}" destId="{4798921C-7203-4E84-86E7-802EA028B87B}" srcOrd="14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0DB2-4293-49DE-9A1A-1B6D94C2D725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EE626-B892-4C62-91E3-5EC12324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EFED3-D5BD-4D2B-A956-6C06031C7DA9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F011A-A978-45B3-B54E-EE438517A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F011A-A978-45B3-B54E-EE438517A5F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3965A99-DE98-41DB-85AD-55BB57B8D6EB}" type="datetimeFigureOut">
              <a:rPr lang="en-US" smtClean="0"/>
              <a:pPr/>
              <a:t>7/2/2009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063A58C-96A4-43E0-9BA7-FFE3DD0A2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Big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28604"/>
            <a:ext cx="785818" cy="92869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414" y="1571612"/>
            <a:ext cx="7406640" cy="900680"/>
          </a:xfrm>
        </p:spPr>
        <p:txBody>
          <a:bodyPr/>
          <a:lstStyle/>
          <a:p>
            <a:pPr algn="ctr"/>
            <a:r>
              <a:rPr lang="en-US" dirty="0" smtClean="0"/>
              <a:t>Medication Management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7425720" cy="27933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Formulary System.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Pharmacy and Therapeutics Committee.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3372" y="5000636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bliqueBottomLeft"/>
              <a:lightRig rig="threePt" dir="t"/>
            </a:scene3d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Rana Itani, Rph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Rafik Hariri University Hospital</a:t>
            </a:r>
            <a:endParaRPr lang="en-US" b="1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285728"/>
            <a:ext cx="229076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57148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System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52" y="2071678"/>
            <a:ext cx="7498080" cy="280036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500" dirty="0" smtClean="0"/>
              <a:t>	Pharmacist is responsible for the quality, quantity, and source of all medications, chemical, biological and pharmaceutical preparations used in diagnosis and treatment of patients.</a:t>
            </a:r>
            <a:endParaRPr lang="en-US" sz="2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System:</a:t>
            </a:r>
            <a:br>
              <a:rPr lang="en-US" sz="3200" dirty="0" smtClean="0"/>
            </a:br>
            <a:r>
              <a:rPr lang="en-US" sz="2300" dirty="0" smtClean="0"/>
              <a:t>Medication List</a:t>
            </a:r>
            <a:endParaRPr lang="en-US" sz="23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28728" y="1500174"/>
            <a:ext cx="7498080" cy="1785950"/>
          </a:xfrm>
        </p:spPr>
        <p:txBody>
          <a:bodyPr>
            <a:normAutofit/>
          </a:bodyPr>
          <a:lstStyle/>
          <a:p>
            <a:r>
              <a:rPr lang="en-US" sz="2500" dirty="0" smtClean="0"/>
              <a:t>Published formulary </a:t>
            </a:r>
            <a:r>
              <a:rPr lang="en-US" sz="2500" dirty="0" smtClean="0">
                <a:sym typeface="Wingdings" pitchFamily="2" charset="2"/>
              </a:rPr>
              <a:t> </a:t>
            </a:r>
            <a:r>
              <a:rPr lang="en-US" sz="2000" dirty="0" smtClean="0">
                <a:sym typeface="Wingdings" pitchFamily="2" charset="2"/>
              </a:rPr>
              <a:t>list of medications approved for use.</a:t>
            </a:r>
            <a:endParaRPr lang="en-US" sz="2500" dirty="0" smtClean="0">
              <a:sym typeface="Wingdings" pitchFamily="2" charset="2"/>
            </a:endParaRPr>
          </a:p>
          <a:p>
            <a:pPr>
              <a:buNone/>
            </a:pPr>
            <a:endParaRPr lang="en-US" sz="200" dirty="0" smtClean="0">
              <a:sym typeface="Wingdings" pitchFamily="2" charset="2"/>
            </a:endParaRPr>
          </a:p>
          <a:p>
            <a:r>
              <a:rPr lang="en-US" sz="2500" dirty="0" smtClean="0">
                <a:sym typeface="Wingdings" pitchFamily="2" charset="2"/>
              </a:rPr>
              <a:t>Medication entries may be arranged alphabetically by:</a:t>
            </a:r>
          </a:p>
          <a:p>
            <a:endParaRPr lang="en-US" sz="200" dirty="0" smtClean="0">
              <a:sym typeface="Wingdings" pitchFamily="2" charset="2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714480" y="2714620"/>
          <a:ext cx="6096000" cy="3786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System </a:t>
            </a:r>
            <a:r>
              <a:rPr lang="en-US" sz="2000" dirty="0" smtClean="0"/>
              <a:t>(cont’d)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300" dirty="0" smtClean="0"/>
              <a:t>Medication List</a:t>
            </a:r>
            <a:endParaRPr lang="en-US" sz="23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57290" y="1357298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500" dirty="0" smtClean="0">
              <a:sym typeface="Wingdings" pitchFamily="2" charset="2"/>
            </a:endParaRPr>
          </a:p>
          <a:p>
            <a:pPr>
              <a:buNone/>
            </a:pPr>
            <a:endParaRPr lang="en-US" sz="200" dirty="0" smtClean="0">
              <a:sym typeface="Wingdings" pitchFamily="2" charset="2"/>
            </a:endParaRPr>
          </a:p>
          <a:p>
            <a:r>
              <a:rPr lang="en-US" sz="2500" dirty="0" smtClean="0">
                <a:sym typeface="Wingdings" pitchFamily="2" charset="2"/>
              </a:rPr>
              <a:t>Other Information to be included in each Drug Entry:</a:t>
            </a:r>
          </a:p>
          <a:p>
            <a:pPr>
              <a:buNone/>
            </a:pPr>
            <a:endParaRPr lang="en-US" sz="800" dirty="0" smtClean="0">
              <a:sym typeface="Wingdings" pitchFamily="2" charset="2"/>
            </a:endParaRPr>
          </a:p>
          <a:p>
            <a:pPr lvl="2">
              <a:lnSpc>
                <a:spcPct val="200000"/>
              </a:lnSpc>
            </a:pPr>
            <a:r>
              <a:rPr lang="en-US" sz="1700" dirty="0" smtClean="0">
                <a:sym typeface="Wingdings" pitchFamily="2" charset="2"/>
              </a:rPr>
              <a:t>Dosage form and strength.</a:t>
            </a:r>
          </a:p>
          <a:p>
            <a:pPr lvl="2">
              <a:lnSpc>
                <a:spcPct val="200000"/>
              </a:lnSpc>
            </a:pPr>
            <a:r>
              <a:rPr lang="en-US" sz="1700" dirty="0" smtClean="0">
                <a:sym typeface="Wingdings" pitchFamily="2" charset="2"/>
              </a:rPr>
              <a:t>Special precautions.</a:t>
            </a:r>
          </a:p>
          <a:p>
            <a:pPr lvl="2">
              <a:lnSpc>
                <a:spcPct val="200000"/>
              </a:lnSpc>
            </a:pPr>
            <a:r>
              <a:rPr lang="en-US" sz="1700" dirty="0" smtClean="0">
                <a:sym typeface="Wingdings" pitchFamily="2" charset="2"/>
              </a:rPr>
              <a:t>Pediatric or adult dosage ranges.</a:t>
            </a:r>
          </a:p>
          <a:p>
            <a:pPr lvl="2">
              <a:lnSpc>
                <a:spcPct val="200000"/>
              </a:lnSpc>
            </a:pPr>
            <a:r>
              <a:rPr lang="en-US" sz="1700" dirty="0" smtClean="0">
                <a:sym typeface="Wingdings" pitchFamily="2" charset="2"/>
              </a:rPr>
              <a:t>Undesirable Effects.</a:t>
            </a:r>
          </a:p>
          <a:p>
            <a:pPr lvl="2">
              <a:lnSpc>
                <a:spcPct val="200000"/>
              </a:lnSpc>
            </a:pPr>
            <a:r>
              <a:rPr lang="en-US" sz="1700" dirty="0" smtClean="0">
                <a:sym typeface="Wingdings" pitchFamily="2" charset="2"/>
              </a:rPr>
              <a:t>Cost information.</a:t>
            </a:r>
            <a:endParaRPr lang="en-US" sz="9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System </a:t>
            </a:r>
            <a:r>
              <a:rPr lang="en-US" sz="2000" dirty="0" smtClean="0"/>
              <a:t>(cont’d)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300" dirty="0" smtClean="0"/>
              <a:t>Medication List</a:t>
            </a:r>
            <a:endParaRPr lang="en-US" sz="23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28728" y="1357298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500" dirty="0" smtClean="0">
              <a:sym typeface="Wingdings" pitchFamily="2" charset="2"/>
            </a:endParaRPr>
          </a:p>
          <a:p>
            <a:pPr>
              <a:buNone/>
            </a:pPr>
            <a:endParaRPr lang="en-US" sz="200" dirty="0" smtClean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sym typeface="Wingdings" pitchFamily="2" charset="2"/>
              </a:rPr>
              <a:t>The medication list should include one or more index to assist the user in locating medication entry.</a:t>
            </a:r>
          </a:p>
          <a:p>
            <a:endParaRPr lang="en-US" sz="2500" dirty="0" smtClean="0">
              <a:sym typeface="Wingdings" pitchFamily="2" charset="2"/>
            </a:endParaRPr>
          </a:p>
          <a:p>
            <a:pPr lvl="2">
              <a:lnSpc>
                <a:spcPct val="150000"/>
              </a:lnSpc>
            </a:pPr>
            <a:r>
              <a:rPr lang="en-US" sz="2000" dirty="0" smtClean="0">
                <a:sym typeface="Wingdings" pitchFamily="2" charset="2"/>
              </a:rPr>
              <a:t>Alphabetical index for generic and trade names.</a:t>
            </a:r>
          </a:p>
          <a:p>
            <a:pPr lvl="2">
              <a:lnSpc>
                <a:spcPct val="150000"/>
              </a:lnSpc>
            </a:pPr>
            <a:r>
              <a:rPr lang="en-US" sz="2000" dirty="0" smtClean="0">
                <a:sym typeface="Wingdings" pitchFamily="2" charset="2"/>
              </a:rPr>
              <a:t>Index according to therapeutic class.</a:t>
            </a:r>
          </a:p>
          <a:p>
            <a:pPr>
              <a:buNone/>
            </a:pPr>
            <a:endParaRPr lang="en-US" sz="800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Publishing the Formulary</a:t>
            </a:r>
            <a:endParaRPr lang="en-US" sz="23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57290" y="785794"/>
            <a:ext cx="7498080" cy="4514848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sym typeface="Wingdings" pitchFamily="2" charset="2"/>
              </a:rPr>
              <a:t>Formulary must be published regularly.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ym typeface="Wingdings" pitchFamily="2" charset="2"/>
              </a:rPr>
              <a:t>List should be available to all personnel involved in the medication process </a:t>
            </a:r>
            <a:r>
              <a:rPr lang="en-US" sz="1600" dirty="0" smtClean="0">
                <a:sym typeface="Wingdings" pitchFamily="2" charset="2"/>
              </a:rPr>
              <a:t>e.g. nurse stations, clinics, ER, outpatient areas.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ym typeface="Wingdings" pitchFamily="2" charset="2"/>
              </a:rPr>
              <a:t>It should be easy to use and visually pleasing </a:t>
            </a:r>
            <a:r>
              <a:rPr lang="en-US" sz="1600" dirty="0" smtClean="0">
                <a:sym typeface="Wingdings" pitchFamily="2" charset="2"/>
              </a:rPr>
              <a:t>e.g. pocket size, electronic version.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ym typeface="Wingdings" pitchFamily="2" charset="2"/>
              </a:rPr>
              <a:t>Formulary should be posted on the hospital website.</a:t>
            </a:r>
          </a:p>
          <a:p>
            <a:pPr>
              <a:lnSpc>
                <a:spcPct val="150000"/>
              </a:lnSpc>
            </a:pPr>
            <a:endParaRPr lang="en-US" sz="2200" dirty="0" smtClean="0">
              <a:sym typeface="Wingdings" pitchFamily="2" charset="2"/>
            </a:endParaRP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Publishing the Formulary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28728" y="1285860"/>
            <a:ext cx="7498080" cy="45148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500" dirty="0" smtClean="0">
              <a:sym typeface="Wingdings" pitchFamily="2" charset="2"/>
            </a:endParaRPr>
          </a:p>
          <a:p>
            <a:pPr>
              <a:buNone/>
            </a:pPr>
            <a:endParaRPr lang="en-US" sz="200" dirty="0" smtClean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500" dirty="0" smtClean="0">
                <a:sym typeface="Wingdings" pitchFamily="2" charset="2"/>
              </a:rPr>
              <a:t>Elements of the formulary often include the following:</a:t>
            </a:r>
          </a:p>
          <a:p>
            <a:pPr>
              <a:lnSpc>
                <a:spcPct val="150000"/>
              </a:lnSpc>
              <a:buNone/>
            </a:pPr>
            <a:endParaRPr lang="en-US" sz="900" dirty="0" smtClean="0">
              <a:sym typeface="Wingdings" pitchFamily="2" charset="2"/>
            </a:endParaRP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Title page.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Table of contents.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Medication List.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Medication use guidelines.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Special information.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Medication use policies.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>
                <a:sym typeface="Wingdings" pitchFamily="2" charset="2"/>
              </a:rPr>
              <a:t>Indexes.</a:t>
            </a:r>
            <a:endParaRPr lang="en-US" sz="400" dirty="0" smtClean="0">
              <a:sym typeface="Wingdings" pitchFamily="2" charset="2"/>
            </a:endParaRPr>
          </a:p>
          <a:p>
            <a:pPr>
              <a:buNone/>
            </a:pPr>
            <a:endParaRPr lang="en-US" sz="800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Maintenance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52" y="1571612"/>
            <a:ext cx="7498080" cy="400052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500" dirty="0" smtClean="0"/>
              <a:t>	Formulary maintenance is an ongoing process to assure relative safety and efficacy of agents available for use in health system. These include:</a:t>
            </a:r>
          </a:p>
          <a:p>
            <a:pPr algn="ctr">
              <a:lnSpc>
                <a:spcPct val="150000"/>
              </a:lnSpc>
              <a:buNone/>
            </a:pPr>
            <a:endParaRPr lang="en-US" sz="200" dirty="0" smtClean="0"/>
          </a:p>
          <a:p>
            <a:pPr algn="ctr">
              <a:lnSpc>
                <a:spcPct val="150000"/>
              </a:lnSpc>
              <a:buNone/>
            </a:pPr>
            <a:endParaRPr lang="en-US" sz="200" dirty="0" smtClean="0"/>
          </a:p>
          <a:p>
            <a:pPr lvl="2">
              <a:lnSpc>
                <a:spcPct val="150000"/>
              </a:lnSpc>
            </a:pPr>
            <a:r>
              <a:rPr lang="en-US" sz="2100" dirty="0" smtClean="0">
                <a:solidFill>
                  <a:schemeClr val="accent3">
                    <a:lumMod val="75000"/>
                  </a:schemeClr>
                </a:solidFill>
              </a:rPr>
              <a:t>New product evaluation: </a:t>
            </a:r>
            <a:r>
              <a:rPr lang="en-US" sz="1700" dirty="0" smtClean="0"/>
              <a:t>consider indication, kinetics, safety and cost, drug storage, mode of administration...</a:t>
            </a:r>
          </a:p>
          <a:p>
            <a:pPr lvl="2">
              <a:lnSpc>
                <a:spcPct val="150000"/>
              </a:lnSpc>
            </a:pPr>
            <a:r>
              <a:rPr lang="en-US" sz="2100" dirty="0" smtClean="0">
                <a:solidFill>
                  <a:schemeClr val="accent3">
                    <a:lumMod val="75000"/>
                  </a:schemeClr>
                </a:solidFill>
              </a:rPr>
              <a:t>Therapeutic class review: </a:t>
            </a:r>
            <a:r>
              <a:rPr lang="en-US" sz="1700" dirty="0" smtClean="0"/>
              <a:t>to obtain optimal agent within a therapeutic class in terms of efficacy, safety and cost.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Maintenance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1428736"/>
            <a:ext cx="7643866" cy="442915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en-US" sz="200" dirty="0" smtClean="0"/>
          </a:p>
          <a:p>
            <a:pPr algn="ctr">
              <a:lnSpc>
                <a:spcPct val="150000"/>
              </a:lnSpc>
              <a:buNone/>
            </a:pPr>
            <a:endParaRPr lang="en-US" sz="200" dirty="0" smtClean="0"/>
          </a:p>
          <a:p>
            <a:pPr lvl="1">
              <a:lnSpc>
                <a:spcPct val="150000"/>
              </a:lnSpc>
            </a:pPr>
            <a:r>
              <a:rPr lang="en-US" sz="2100" dirty="0" smtClean="0">
                <a:solidFill>
                  <a:schemeClr val="accent3">
                    <a:lumMod val="75000"/>
                  </a:schemeClr>
                </a:solidFill>
              </a:rPr>
              <a:t>Formulary changes: 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Additions and deletions to the formulary.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Submission of request for formulary addition or deletion (Rational for request and alternative agent available in formulary).</a:t>
            </a:r>
          </a:p>
          <a:p>
            <a:pPr lvl="2">
              <a:lnSpc>
                <a:spcPct val="150000"/>
              </a:lnSpc>
            </a:pPr>
            <a:endParaRPr lang="en-US" sz="1700" dirty="0" smtClean="0"/>
          </a:p>
          <a:p>
            <a:pPr lvl="1">
              <a:lnSpc>
                <a:spcPct val="150000"/>
              </a:lnSpc>
            </a:pPr>
            <a:r>
              <a:rPr lang="en-US" sz="2100" dirty="0" smtClean="0">
                <a:solidFill>
                  <a:schemeClr val="accent3">
                    <a:lumMod val="75000"/>
                  </a:schemeClr>
                </a:solidFill>
              </a:rPr>
              <a:t>Non-formulary drug use review: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Policy for use of non-formulary drugs.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Procedure for procurement of non-formulary drug.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Regular review of non-formulary drug use.</a:t>
            </a:r>
            <a:endParaRPr lang="en-US" sz="17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-Point Star 3"/>
          <p:cNvSpPr/>
          <p:nvPr/>
        </p:nvSpPr>
        <p:spPr>
          <a:xfrm>
            <a:off x="2285984" y="2214554"/>
            <a:ext cx="5357850" cy="4000528"/>
          </a:xfrm>
          <a:prstGeom prst="star7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Who Sets the Formulary List?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14480" y="428604"/>
            <a:ext cx="6429420" cy="1423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/>
              <a:t>Setting the Formulary List?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/>
              <a:t>Maintenance of Formulary List?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/>
              <a:t>Publishing Formulary List?</a:t>
            </a:r>
            <a:endParaRPr lang="en-US" sz="2000" dirty="0"/>
          </a:p>
        </p:txBody>
      </p:sp>
      <p:sp>
        <p:nvSpPr>
          <p:cNvPr id="6" name="Cloud Callout 5"/>
          <p:cNvSpPr/>
          <p:nvPr/>
        </p:nvSpPr>
        <p:spPr>
          <a:xfrm>
            <a:off x="6429388" y="1500174"/>
            <a:ext cx="2428860" cy="1714512"/>
          </a:xfrm>
          <a:prstGeom prst="cloudCallout">
            <a:avLst>
              <a:gd name="adj1" fmla="val -38516"/>
              <a:gd name="adj2" fmla="val 8189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P&amp;T Committee</a:t>
            </a:r>
            <a:endParaRPr lang="en-US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Pharmacy &amp; Therapeutics Committee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This committee is a policy recommending body to the medical staff. All the recommendations of the committee are subject to approval from:</a:t>
            </a:r>
            <a:endParaRPr lang="en-US" sz="1000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857356" y="3714752"/>
          <a:ext cx="6429420" cy="196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49808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latin typeface="Book Antiqua" pitchFamily="18" charset="0"/>
              </a:rPr>
              <a:t>Medication Management.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Book Antiqua" pitchFamily="18" charset="0"/>
              </a:rPr>
              <a:t>Formulary System vs. Formulary List.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Book Antiqua" pitchFamily="18" charset="0"/>
              </a:rPr>
              <a:t>Publishing your Formulary.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Book Antiqua" pitchFamily="18" charset="0"/>
              </a:rPr>
              <a:t>Formulary Maintenance.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Book Antiqua" pitchFamily="18" charset="0"/>
              </a:rPr>
              <a:t>Pharmacy &amp; Therapeutic Committee:</a:t>
            </a:r>
          </a:p>
          <a:p>
            <a:pPr>
              <a:lnSpc>
                <a:spcPct val="50000"/>
              </a:lnSpc>
              <a:buNone/>
            </a:pPr>
            <a:endParaRPr lang="en-US" sz="2200" dirty="0" smtClean="0">
              <a:latin typeface="Book Antiqua" pitchFamily="18" charset="0"/>
            </a:endParaRPr>
          </a:p>
          <a:p>
            <a:pPr lvl="2">
              <a:lnSpc>
                <a:spcPct val="150000"/>
              </a:lnSpc>
            </a:pPr>
            <a:r>
              <a:rPr lang="en-US" sz="1600" b="1" dirty="0" smtClean="0">
                <a:latin typeface="Book Antiqua" pitchFamily="18" charset="0"/>
              </a:rPr>
              <a:t>Definition.</a:t>
            </a:r>
          </a:p>
          <a:p>
            <a:pPr lvl="2">
              <a:lnSpc>
                <a:spcPct val="150000"/>
              </a:lnSpc>
            </a:pPr>
            <a:r>
              <a:rPr lang="en-US" sz="1600" b="1" dirty="0" smtClean="0">
                <a:latin typeface="Book Antiqua" pitchFamily="18" charset="0"/>
              </a:rPr>
              <a:t>Members.</a:t>
            </a:r>
          </a:p>
          <a:p>
            <a:pPr lvl="2">
              <a:lnSpc>
                <a:spcPct val="150000"/>
              </a:lnSpc>
            </a:pPr>
            <a:r>
              <a:rPr lang="en-US" sz="1600" b="1" dirty="0" smtClean="0">
                <a:latin typeface="Book Antiqua" pitchFamily="18" charset="0"/>
              </a:rPr>
              <a:t>Responsibilities and Role.</a:t>
            </a:r>
          </a:p>
          <a:p>
            <a:pPr>
              <a:lnSpc>
                <a:spcPct val="150000"/>
              </a:lnSpc>
            </a:pPr>
            <a:endParaRPr lang="en-US" sz="2200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Pharmacy &amp; Therapeutics Committee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14414" y="1571612"/>
          <a:ext cx="7499350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Management Process</a:t>
            </a:r>
            <a:endParaRPr lang="en-US" sz="3200" dirty="0"/>
          </a:p>
        </p:txBody>
      </p:sp>
      <p:sp>
        <p:nvSpPr>
          <p:cNvPr id="4" name="Oval 3"/>
          <p:cNvSpPr/>
          <p:nvPr/>
        </p:nvSpPr>
        <p:spPr>
          <a:xfrm>
            <a:off x="1357290" y="1500174"/>
            <a:ext cx="2357454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Pharmacy Staff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857620" y="1214422"/>
            <a:ext cx="2357454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Medical Staff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357950" y="1500174"/>
            <a:ext cx="2357454" cy="64294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Professional Staff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71934" y="2428868"/>
            <a:ext cx="2571768" cy="7858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Medication Use </a:t>
            </a:r>
            <a:r>
              <a:rPr lang="en-US" dirty="0" smtClean="0"/>
              <a:t>Management Initiatives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14678" y="3500438"/>
            <a:ext cx="3429024" cy="11430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P&amp;T Committee</a:t>
            </a:r>
          </a:p>
          <a:p>
            <a:r>
              <a:rPr lang="en-US" dirty="0" smtClean="0"/>
              <a:t>Review &amp; act on recommendations</a:t>
            </a:r>
          </a:p>
          <a:p>
            <a:r>
              <a:rPr lang="en-US" dirty="0" smtClean="0"/>
              <a:t>Formulate implementation plan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14546" y="4929198"/>
            <a:ext cx="4429156" cy="11430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Medical &amp; Hospital Staff Notification </a:t>
            </a:r>
          </a:p>
          <a:p>
            <a:r>
              <a:rPr lang="en-US" dirty="0" smtClean="0"/>
              <a:t>Newsletters</a:t>
            </a:r>
          </a:p>
          <a:p>
            <a:r>
              <a:rPr lang="en-US" dirty="0" smtClean="0"/>
              <a:t>Department Meetings</a:t>
            </a:r>
          </a:p>
          <a:p>
            <a:r>
              <a:rPr lang="en-US" dirty="0" smtClean="0"/>
              <a:t>Alliance with pharmaceutical representatives 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143768" y="2500306"/>
            <a:ext cx="1571636" cy="121444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Drug Review Panel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1142976" y="2857496"/>
            <a:ext cx="1785950" cy="12858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Safety Committee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072330" y="3929066"/>
            <a:ext cx="1714544" cy="12858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Medication Use Review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6050" y="3786190"/>
            <a:ext cx="357190" cy="214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8" idx="3"/>
          </p:cNvCxnSpPr>
          <p:nvPr/>
        </p:nvCxnSpPr>
        <p:spPr>
          <a:xfrm rot="10800000">
            <a:off x="6643702" y="4071942"/>
            <a:ext cx="500066" cy="214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3"/>
          </p:cNvCxnSpPr>
          <p:nvPr/>
        </p:nvCxnSpPr>
        <p:spPr>
          <a:xfrm rot="5400000">
            <a:off x="6884172" y="3296432"/>
            <a:ext cx="249289" cy="73022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893471" y="217883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6072198" y="2071678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714744" y="2000240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4964909" y="475060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5036347" y="3393281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715140" y="5072074"/>
            <a:ext cx="608279" cy="40262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1" animBg="1"/>
      <p:bldP spid="8" grpId="1" animBg="1"/>
      <p:bldP spid="9" grpId="1" animBg="1"/>
      <p:bldP spid="10" grpId="0" animBg="1"/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The committee should meet on a regular basis to discuss the rapidly changing drug products and medical literature.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Frequency:  Monthly meeting.</a:t>
            </a:r>
          </a:p>
          <a:p>
            <a:pPr lvl="2">
              <a:lnSpc>
                <a:spcPct val="150000"/>
              </a:lnSpc>
            </a:pPr>
            <a:r>
              <a:rPr lang="en-US" sz="1700" dirty="0" smtClean="0"/>
              <a:t>Length:  60-90 minutes.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u="sng" dirty="0" smtClean="0"/>
              <a:t>Note:</a:t>
            </a:r>
            <a:r>
              <a:rPr lang="en-US" sz="2000" dirty="0" smtClean="0"/>
              <a:t>   Minimum: 10 meetings/year.</a:t>
            </a:r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49808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285860"/>
            <a:ext cx="7498080" cy="98106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Committee Membership: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571604" y="2143116"/>
          <a:ext cx="7215238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Responsibilities:</a:t>
            </a:r>
          </a:p>
          <a:p>
            <a:pPr>
              <a:lnSpc>
                <a:spcPct val="150000"/>
              </a:lnSpc>
              <a:buNone/>
            </a:pPr>
            <a:endParaRPr lang="en-US" sz="1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1. Formulary system maintenance: 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Develop list of medications for use.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Guidelines for optimal use of medications.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 Review list &amp; guidelines on regular basis.</a:t>
            </a:r>
          </a:p>
          <a:p>
            <a:pPr lvl="3">
              <a:lnSpc>
                <a:spcPct val="150000"/>
              </a:lnSpc>
            </a:pPr>
            <a:endParaRPr lang="en-US" sz="16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2. Medication selection and review: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Medication selection criteria should be set and should include medication efficacy, safety and cost.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Responsibilities:</a:t>
            </a:r>
          </a:p>
          <a:p>
            <a:pPr>
              <a:lnSpc>
                <a:spcPct val="150000"/>
              </a:lnSpc>
              <a:buNone/>
            </a:pPr>
            <a:endParaRPr lang="en-US" sz="1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3. Medication Use Evaluation: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E.g. overuse of antibiotics </a:t>
            </a:r>
            <a:r>
              <a:rPr lang="en-US" sz="1600" dirty="0" smtClean="0">
                <a:sym typeface="Wingdings" pitchFamily="2" charset="2"/>
              </a:rPr>
              <a:t> resistant infections and increased cost.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>
                <a:sym typeface="Wingdings" pitchFamily="2" charset="2"/>
              </a:rPr>
              <a:t>Approve drugs to be kept under restriction.</a:t>
            </a:r>
            <a:endParaRPr lang="en-US" sz="1600" dirty="0" smtClean="0"/>
          </a:p>
          <a:p>
            <a:pPr lvl="3">
              <a:lnSpc>
                <a:spcPct val="150000"/>
              </a:lnSpc>
            </a:pPr>
            <a:endParaRPr lang="en-US" sz="16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4. Medication Safety Evaluation: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Adverse drug reaction reports.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Medication error reports.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Review drug intervention reports.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Responsibilities:</a:t>
            </a:r>
          </a:p>
          <a:p>
            <a:pPr>
              <a:lnSpc>
                <a:spcPct val="150000"/>
              </a:lnSpc>
              <a:buNone/>
            </a:pPr>
            <a:endParaRPr lang="en-US" sz="1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5. Drug Therapy Guidelines: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Evaluates optimal use of drugs e.g. dosage, frequency, patient selection, length of therapy and combination.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Guidelines should be updated routinely.</a:t>
            </a:r>
          </a:p>
          <a:p>
            <a:pPr lvl="3">
              <a:lnSpc>
                <a:spcPct val="150000"/>
              </a:lnSpc>
            </a:pPr>
            <a:endParaRPr lang="en-US" sz="16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6. Policy &amp; Procedure Development: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Medication procurement, selection and distribution.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Medication for specific settings e.g. ICU.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Develop policies e.g. automatic stop order, drug recall.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Pharmacy &amp; Therapeutics Committee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Responsibilities:</a:t>
            </a:r>
          </a:p>
          <a:p>
            <a:pPr>
              <a:lnSpc>
                <a:spcPct val="150000"/>
              </a:lnSpc>
              <a:buNone/>
            </a:pPr>
            <a:endParaRPr lang="en-US" sz="900" dirty="0" smtClean="0"/>
          </a:p>
          <a:p>
            <a:pPr lvl="2">
              <a:lnSpc>
                <a:spcPct val="150000"/>
              </a:lnSpc>
              <a:buNone/>
            </a:pPr>
            <a:r>
              <a:rPr lang="en-US" sz="2000" smtClean="0">
                <a:solidFill>
                  <a:schemeClr val="accent3">
                    <a:lumMod val="75000"/>
                  </a:schemeClr>
                </a:solidFill>
              </a:rPr>
              <a:t>7. Education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lvl="2">
              <a:lnSpc>
                <a:spcPct val="150000"/>
              </a:lnSpc>
              <a:buNone/>
            </a:pPr>
            <a:endParaRPr lang="en-US" sz="200" dirty="0" smtClean="0"/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Newsletter is often employed to communicate the committee decisions.</a:t>
            </a:r>
          </a:p>
          <a:p>
            <a:pPr lvl="4">
              <a:lnSpc>
                <a:spcPct val="150000"/>
              </a:lnSpc>
            </a:pPr>
            <a:r>
              <a:rPr lang="en-US" sz="1600" dirty="0" smtClean="0"/>
              <a:t>Newsletter includes the following:</a:t>
            </a:r>
          </a:p>
          <a:p>
            <a:pPr lvl="5">
              <a:lnSpc>
                <a:spcPct val="150000"/>
              </a:lnSpc>
            </a:pPr>
            <a:endParaRPr lang="en-US" sz="200" dirty="0" smtClean="0"/>
          </a:p>
          <a:p>
            <a:pPr lvl="6">
              <a:lnSpc>
                <a:spcPct val="150000"/>
              </a:lnSpc>
            </a:pPr>
            <a:r>
              <a:rPr lang="en-US" sz="1600" dirty="0" smtClean="0"/>
              <a:t>Clinical information on drugs added to formulary.</a:t>
            </a:r>
          </a:p>
          <a:p>
            <a:pPr lvl="6">
              <a:lnSpc>
                <a:spcPct val="150000"/>
              </a:lnSpc>
            </a:pPr>
            <a:r>
              <a:rPr lang="en-US" sz="1600" dirty="0" smtClean="0"/>
              <a:t>Drug therapy guidelines developed.</a:t>
            </a:r>
          </a:p>
          <a:p>
            <a:pPr lvl="6">
              <a:lnSpc>
                <a:spcPct val="150000"/>
              </a:lnSpc>
            </a:pPr>
            <a:r>
              <a:rPr lang="en-US" sz="1600" dirty="0" smtClean="0"/>
              <a:t>Medication safety information.</a:t>
            </a:r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Pharmacist Role in</a:t>
            </a:r>
            <a:br>
              <a:rPr lang="en-US" sz="3200" dirty="0" smtClean="0"/>
            </a:br>
            <a:r>
              <a:rPr lang="en-US" sz="2300" dirty="0" smtClean="0"/>
              <a:t>Pharmacy &amp; Therapeutics Committee</a:t>
            </a:r>
            <a:endParaRPr lang="en-US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428736"/>
            <a:ext cx="749808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500" dirty="0" smtClean="0"/>
          </a:p>
          <a:p>
            <a:pPr>
              <a:lnSpc>
                <a:spcPct val="150000"/>
              </a:lnSpc>
            </a:pPr>
            <a:r>
              <a:rPr lang="en-US" sz="2500" dirty="0" smtClean="0"/>
              <a:t>Pharmacists are essential to the formulary management process.</a:t>
            </a:r>
          </a:p>
          <a:p>
            <a:pPr>
              <a:lnSpc>
                <a:spcPct val="150000"/>
              </a:lnSpc>
            </a:pPr>
            <a:endParaRPr lang="en-US" sz="800" dirty="0" smtClean="0"/>
          </a:p>
          <a:p>
            <a:pPr>
              <a:lnSpc>
                <a:spcPct val="150000"/>
              </a:lnSpc>
            </a:pPr>
            <a:r>
              <a:rPr lang="en-US" sz="2500" dirty="0" smtClean="0"/>
              <a:t>Pharmacists guide the P&amp;T committee activities to assure optimal medication management.</a:t>
            </a:r>
          </a:p>
          <a:p>
            <a:pPr lvl="1">
              <a:lnSpc>
                <a:spcPct val="150000"/>
              </a:lnSpc>
            </a:pPr>
            <a:endParaRPr lang="en-US" sz="2100" dirty="0" smtClean="0"/>
          </a:p>
          <a:p>
            <a:pPr>
              <a:lnSpc>
                <a:spcPct val="150000"/>
              </a:lnSpc>
              <a:buNone/>
            </a:pPr>
            <a:endParaRPr lang="en-US" sz="900" dirty="0" smtClean="0"/>
          </a:p>
          <a:p>
            <a:pPr>
              <a:lnSpc>
                <a:spcPct val="150000"/>
              </a:lnSpc>
              <a:buNone/>
            </a:pPr>
            <a:r>
              <a:rPr lang="en-US" sz="1100" dirty="0" smtClean="0"/>
              <a:t> </a:t>
            </a:r>
          </a:p>
          <a:p>
            <a:pPr lvl="2">
              <a:lnSpc>
                <a:spcPct val="150000"/>
              </a:lnSpc>
              <a:buNone/>
            </a:pPr>
            <a:endParaRPr lang="en-US" sz="1700" dirty="0" smtClean="0"/>
          </a:p>
          <a:p>
            <a:endParaRPr lang="en-US" sz="2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Pharmacist Role in</a:t>
            </a:r>
            <a:br>
              <a:rPr lang="en-US" sz="3200" dirty="0" smtClean="0"/>
            </a:br>
            <a:r>
              <a:rPr lang="en-US" sz="2300" dirty="0" smtClean="0"/>
              <a:t>Pharmacy &amp; Therapeutics Committee (cont’d)</a:t>
            </a:r>
            <a:endParaRPr lang="en-US" sz="23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071538" y="1643050"/>
          <a:ext cx="785818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500042"/>
            <a:ext cx="7498080" cy="857256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Pharmacy Challenges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4480" y="1785926"/>
          <a:ext cx="642942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As the drug expert, the pharmacist can assure safe, efficacious, and cost effective drug use through the formulary system. </a:t>
            </a:r>
          </a:p>
          <a:p>
            <a:pPr>
              <a:lnSpc>
                <a:spcPct val="150000"/>
              </a:lnSpc>
            </a:pPr>
            <a:endParaRPr lang="en-US" sz="800" dirty="0" smtClean="0"/>
          </a:p>
          <a:p>
            <a:pPr>
              <a:lnSpc>
                <a:spcPct val="150000"/>
              </a:lnSpc>
            </a:pPr>
            <a:r>
              <a:rPr lang="en-US" sz="2500" dirty="0" smtClean="0"/>
              <a:t>Ongoing formulary maintenance and routine drug use evaluations are key elements in this process.</a:t>
            </a:r>
            <a:endParaRPr lang="en-US" sz="2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4786322"/>
            <a:ext cx="5640724" cy="1143000"/>
          </a:xfrm>
        </p:spPr>
        <p:txBody>
          <a:bodyPr>
            <a:noAutofit/>
          </a:bodyPr>
          <a:lstStyle/>
          <a:p>
            <a:r>
              <a:rPr lang="en-US" sz="7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You…</a:t>
            </a:r>
            <a:endParaRPr lang="en-US" sz="7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8329" y="0"/>
            <a:ext cx="9192329" cy="68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643174" y="5143512"/>
            <a:ext cx="5640724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Thank You…</a:t>
            </a:r>
            <a:endParaRPr kumimoji="0" lang="en-US" sz="7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80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-0.03889 -0.00417 -0.07743 -0.0132 -0.11614 -0.01713 C -0.13559 -0.03033 -0.11771 -0.02014 -0.15312 -0.02801 C -0.17708 -0.03334 -0.2 -0.04236 -0.22413 -0.04722 C -0.24444 -0.06088 -0.2467 -0.05926 -0.25798 -0.0838 C -0.27291 -0.16783 -0.25173 -0.19815 -0.23541 -0.26667 C -0.23281 -0.27801 -0.2335 -0.29097 -0.22899 -0.30116 C -0.22552 -0.30903 -0.21753 -0.31158 -0.21284 -0.31829 C -0.2059 -0.32824 -0.19635 -0.34769 -0.19028 -0.35926 C -0.18212 -0.40718 -0.19409 -0.35463 -0.17743 -0.38935 C -0.16337 -0.41875 -0.18003 -0.40185 -0.16771 -0.41297 C -0.16493 -0.42014 -0.16371 -0.42871 -0.15955 -0.43449 C -0.15677 -0.43843 -0.15156 -0.43797 -0.14826 -0.44097 C -0.14288 -0.44584 -0.13819 -0.45162 -0.13385 -0.4581 C -0.12847 -0.46597 -0.12708 -0.48125 -0.11927 -0.4838 C -0.0967 -0.49144 -0.10625 -0.4875 -0.09028 -0.49468 C -0.08437 -0.50625 -0.08906 -0.49931 -0.07569 -0.50972 C -0.07396 -0.51111 -0.07239 -0.51227 -0.07083 -0.51389 C -0.06805 -0.51667 -0.0658 -0.52014 -0.06284 -0.52269 C -0.05937 -0.5257 -0.05538 -0.52709 -0.05156 -0.52917 C -0.05 -0.53009 -0.04826 -0.53033 -0.0467 -0.53125 C -0.04496 -0.53241 -0.04357 -0.53426 -0.04184 -0.53542 C -0.03871 -0.53727 -0.03229 -0.53982 -0.03229 -0.53982 C 0.01389 -0.53912 0.06025 -0.53935 0.10643 -0.53773 C 0.14445 -0.53634 0.18143 -0.52662 0.21945 -0.52477 C 0.25538 -0.51806 0.2849 -0.51922 0.32431 -0.51829 C 0.33229 -0.50764 0.33438 -0.50648 0.34202 -0.49259 C 0.34358 -0.48959 0.34688 -0.4838 0.34688 -0.4838 C 0.35174 -0.46459 0.34358 -0.49514 0.3533 -0.46875 C 0.36528 -0.43658 0.34427 -0.47847 0.36459 -0.44097 C 0.37396 -0.40278 0.36754 -0.41783 0.38073 -0.39352 C 0.38299 -0.38148 0.38229 -0.36852 0.38559 -0.35695 C 0.39219 -0.33357 0.39566 -0.30949 0.40174 -0.28611 C 0.40278 -0.26435 0.40452 -0.25047 0.40643 -0.23009 C 0.40608 -0.21574 0.40799 -0.15463 0.4 -0.13125 C 0.39636 -0.1206 0.39184 -0.10718 0.38559 -0.09884 C 0.3757 -0.08565 0.3625 -0.07824 0.35174 -0.06667 C 0.34931 -0.06412 0.34792 -0.05996 0.34514 -0.0581 C 0.34063 -0.05486 0.33559 -0.05371 0.33073 -0.05162 C 0.32153 -0.03935 0.31077 -0.03334 0.29844 -0.02801 C 0.28976 -0.02014 0.27778 -0.01644 0.26771 -0.01297 C 0.25261 -0.00764 0.23368 0.00254 0.21771 0.00416 C 0.20591 0.00532 0.1941 0.00578 0.18229 0.00648 C 0.12153 0.01643 0.06077 0 0 0 Z " pathEditMode="relative" ptsTypes="ffffffffffffffffffffffffffffffffffffffffffff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Medication Management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52" y="2071678"/>
            <a:ext cx="7498080" cy="18716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/>
              <a:t>Medication management is implemented to provided a mechanism to assure safe and effective use of drugs in a cost conscious manner.</a:t>
            </a:r>
          </a:p>
          <a:p>
            <a:pPr>
              <a:lnSpc>
                <a:spcPct val="150000"/>
              </a:lnSpc>
            </a:pPr>
            <a:endParaRPr lang="en-US" sz="2500" dirty="0" smtClean="0"/>
          </a:p>
        </p:txBody>
      </p:sp>
      <p:pic>
        <p:nvPicPr>
          <p:cNvPr id="7" name="Picture 3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000504"/>
            <a:ext cx="2315150" cy="200026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Medication Management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357298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500" dirty="0" smtClean="0"/>
          </a:p>
          <a:p>
            <a:r>
              <a:rPr lang="en-US" sz="2500" dirty="0" smtClean="0"/>
              <a:t>The key to medication management is the: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2786058"/>
            <a:ext cx="6929454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Formulary System</a:t>
            </a:r>
            <a:endParaRPr lang="en-US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35716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Medication Management</a:t>
            </a:r>
            <a:endParaRPr lang="en-US" sz="32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1214414" y="2000240"/>
          <a:ext cx="7713664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57752" y="192880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or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857752" y="492919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or</a:t>
            </a:r>
            <a:endParaRPr lang="en-US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List vs. System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0" y="1571612"/>
            <a:ext cx="749808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300" dirty="0" smtClean="0"/>
              <a:t>The idea was developed in the 1950’s.</a:t>
            </a:r>
          </a:p>
          <a:p>
            <a:pPr>
              <a:lnSpc>
                <a:spcPct val="150000"/>
              </a:lnSpc>
            </a:pPr>
            <a:endParaRPr lang="en-US" sz="800" dirty="0" smtClean="0"/>
          </a:p>
          <a:p>
            <a:pPr>
              <a:lnSpc>
                <a:spcPct val="150000"/>
              </a:lnSpc>
            </a:pPr>
            <a:r>
              <a:rPr lang="en-US" sz="2300" dirty="0" smtClean="0"/>
              <a:t>Formulary List = list of medications routinely stocked by the health care system.</a:t>
            </a:r>
          </a:p>
          <a:p>
            <a:pPr>
              <a:lnSpc>
                <a:spcPct val="150000"/>
              </a:lnSpc>
            </a:pPr>
            <a:endParaRPr lang="en-US" sz="800" dirty="0" smtClean="0"/>
          </a:p>
          <a:p>
            <a:pPr>
              <a:lnSpc>
                <a:spcPct val="150000"/>
              </a:lnSpc>
            </a:pPr>
            <a:r>
              <a:rPr lang="en-US" sz="2300" dirty="0" smtClean="0"/>
              <a:t>Overtime, formulary has evolved beyond a list of medications into a system for medication management.</a:t>
            </a:r>
          </a:p>
          <a:p>
            <a:endParaRPr lang="en-US" sz="2300" dirty="0" smtClean="0"/>
          </a:p>
          <a:p>
            <a:endParaRPr lang="en-US" sz="23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571480"/>
            <a:ext cx="7498080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200" dirty="0" smtClean="0"/>
              <a:t>Formulary System </a:t>
            </a:r>
            <a:br>
              <a:rPr lang="en-US" sz="3200" dirty="0" smtClean="0"/>
            </a:br>
            <a:r>
              <a:rPr lang="en-US" sz="2200" dirty="0" smtClean="0"/>
              <a:t>Ongoing assessment of medications available for use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2428868"/>
            <a:ext cx="7498080" cy="2800360"/>
          </a:xfrm>
          <a:blipFill dpi="0" rotWithShape="1">
            <a:blip r:embed="rId2"/>
            <a:srcRect/>
            <a:tile tx="0" ty="0" sx="100000" sy="100000" flip="none" algn="tl"/>
          </a:blipFill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500" dirty="0" smtClean="0"/>
              <a:t>	The system provides a systemic method to review scientific evidence on clinical and cost effectiveness in drug selection decisions, thus potentially improving health outcomes while reducing the cost.</a:t>
            </a:r>
            <a:endParaRPr lang="en-US" sz="2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498080" cy="100012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Formulary Management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4571984"/>
            <a:ext cx="7498080" cy="228601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500" dirty="0" smtClean="0"/>
              <a:t>Better patient care and financial benefits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1500" dirty="0" smtClean="0"/>
              <a:t>e.g. selection of single generic product reduces cost and error in dispensing or administration</a:t>
            </a:r>
            <a:endParaRPr lang="en-US" sz="1500" dirty="0"/>
          </a:p>
        </p:txBody>
      </p:sp>
      <p:sp>
        <p:nvSpPr>
          <p:cNvPr id="4" name="Down Arrow 3"/>
          <p:cNvSpPr/>
          <p:nvPr/>
        </p:nvSpPr>
        <p:spPr>
          <a:xfrm>
            <a:off x="4786314" y="3571876"/>
            <a:ext cx="64294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1428728" y="1857364"/>
          <a:ext cx="7262842" cy="1746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71934" y="1428736"/>
            <a:ext cx="17859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Optimizing</a:t>
            </a:r>
            <a:endParaRPr lang="en-US" sz="2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Graphic spid="5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61EC01A392D74985D4C1F64891DC04" ma:contentTypeVersion="2" ma:contentTypeDescription="Create a new document." ma:contentTypeScope="" ma:versionID="806b5d90dc304f2df26e7ce72bb057a0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08ffc1687e0ebb337101d66fae822f7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D3118EA-A403-47DE-9E66-C07951CB53BB}"/>
</file>

<file path=customXml/itemProps2.xml><?xml version="1.0" encoding="utf-8"?>
<ds:datastoreItem xmlns:ds="http://schemas.openxmlformats.org/officeDocument/2006/customXml" ds:itemID="{DC1ECF6C-6EB9-4589-9962-7972BF4F30BE}"/>
</file>

<file path=customXml/itemProps3.xml><?xml version="1.0" encoding="utf-8"?>
<ds:datastoreItem xmlns:ds="http://schemas.openxmlformats.org/officeDocument/2006/customXml" ds:itemID="{5CA0356C-9097-4F34-816A-D59C0BD8601D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908</TotalTime>
  <Words>968</Words>
  <Application>Microsoft Office PowerPoint</Application>
  <PresentationFormat>On-screen Show (4:3)</PresentationFormat>
  <Paragraphs>232</Paragraphs>
  <Slides>31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Solstice</vt:lpstr>
      <vt:lpstr>Medication Management </vt:lpstr>
      <vt:lpstr>Outline</vt:lpstr>
      <vt:lpstr>Pharmacy Challenges</vt:lpstr>
      <vt:lpstr>Medication Management</vt:lpstr>
      <vt:lpstr>Medication Management</vt:lpstr>
      <vt:lpstr>Medication Management</vt:lpstr>
      <vt:lpstr>Formulary List vs. System</vt:lpstr>
      <vt:lpstr>Formulary System  Ongoing assessment of medications available for use</vt:lpstr>
      <vt:lpstr>Formulary Management</vt:lpstr>
      <vt:lpstr>Formulary System</vt:lpstr>
      <vt:lpstr>Formulary System: Medication List</vt:lpstr>
      <vt:lpstr>Formulary System (cont’d) Medication List</vt:lpstr>
      <vt:lpstr>Formulary System (cont’d) Medication List</vt:lpstr>
      <vt:lpstr>Publishing the Formulary</vt:lpstr>
      <vt:lpstr>Publishing the Formulary (cont’d)</vt:lpstr>
      <vt:lpstr>Formulary Maintenance</vt:lpstr>
      <vt:lpstr>Formulary Maintenance (cont’d)</vt:lpstr>
      <vt:lpstr>Slide 18</vt:lpstr>
      <vt:lpstr>Pharmacy &amp; Therapeutics Committee</vt:lpstr>
      <vt:lpstr>Pharmacy &amp; Therapeutics Committee</vt:lpstr>
      <vt:lpstr>Formulary Management Process</vt:lpstr>
      <vt:lpstr>Pharmacy &amp; Therapeutics Committee (cont’d)</vt:lpstr>
      <vt:lpstr>Pharmacy &amp; Therapeutics Committee (cont’d)</vt:lpstr>
      <vt:lpstr>Pharmacy &amp; Therapeutics Committee (cont’d)</vt:lpstr>
      <vt:lpstr>Pharmacy &amp; Therapeutics Committee (cont’d)</vt:lpstr>
      <vt:lpstr>Pharmacy &amp; Therapeutics Committee (cont’d)</vt:lpstr>
      <vt:lpstr>Pharmacy &amp; Therapeutics Committee (cont’d)</vt:lpstr>
      <vt:lpstr>Pharmacist Role in Pharmacy &amp; Therapeutics Committee</vt:lpstr>
      <vt:lpstr>Pharmacist Role in Pharmacy &amp; Therapeutics Committee (cont’d)</vt:lpstr>
      <vt:lpstr>Summary</vt:lpstr>
      <vt:lpstr>Thank You…</vt:lpstr>
    </vt:vector>
  </TitlesOfParts>
  <Company>BAU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BAU</dc:creator>
  <cp:lastModifiedBy>rana.itani</cp:lastModifiedBy>
  <cp:revision>187</cp:revision>
  <dcterms:created xsi:type="dcterms:W3CDTF">2009-06-09T07:50:16Z</dcterms:created>
  <dcterms:modified xsi:type="dcterms:W3CDTF">2009-07-02T10:24:08Z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0x0101007461EC01A392D74985D4C1F64891DC04</vt:lpwstr>
  </property>
</Properties>
</file>